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5" r:id="rId2"/>
  </p:sldMasterIdLst>
  <p:sldIdLst>
    <p:sldId id="292" r:id="rId3"/>
    <p:sldId id="258" r:id="rId4"/>
    <p:sldId id="280" r:id="rId5"/>
    <p:sldId id="281" r:id="rId6"/>
    <p:sldId id="282" r:id="rId7"/>
    <p:sldId id="283" r:id="rId8"/>
    <p:sldId id="284" r:id="rId9"/>
    <p:sldId id="285" r:id="rId10"/>
    <p:sldId id="296" r:id="rId11"/>
    <p:sldId id="286" r:id="rId12"/>
    <p:sldId id="293" r:id="rId13"/>
    <p:sldId id="294" r:id="rId14"/>
    <p:sldId id="279" r:id="rId15"/>
    <p:sldId id="288" r:id="rId16"/>
    <p:sldId id="290" r:id="rId17"/>
    <p:sldId id="299" r:id="rId18"/>
    <p:sldId id="300" r:id="rId19"/>
    <p:sldId id="301" r:id="rId20"/>
    <p:sldId id="302" r:id="rId21"/>
    <p:sldId id="297" r:id="rId22"/>
    <p:sldId id="295" r:id="rId23"/>
    <p:sldId id="291" r:id="rId24"/>
    <p:sldId id="267" r:id="rId25"/>
    <p:sldId id="2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E986-54B8-30AC-CF05-4EF9AD0728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5E0D0-B65D-DB27-B6FD-C022B67B94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C68D83-BC2C-7569-00BD-12B7585B4968}"/>
              </a:ext>
            </a:extLst>
          </p:cNvPr>
          <p:cNvSpPr>
            <a:spLocks noGrp="1"/>
          </p:cNvSpPr>
          <p:nvPr>
            <p:ph type="dt" sz="half" idx="10"/>
          </p:nvPr>
        </p:nvSpPr>
        <p:spPr/>
        <p:txBody>
          <a:bodyPr/>
          <a:lstStyle/>
          <a:p>
            <a:fld id="{8256C2ED-54A4-480D-B5C8-65C0D62359B9}" type="datetime2">
              <a:rPr lang="en-US" smtClean="0"/>
              <a:pPr/>
              <a:t>Saturday, January 3, 2026</a:t>
            </a:fld>
            <a:endParaRPr lang="en-US" dirty="0"/>
          </a:p>
        </p:txBody>
      </p:sp>
      <p:sp>
        <p:nvSpPr>
          <p:cNvPr id="5" name="Footer Placeholder 4">
            <a:extLst>
              <a:ext uri="{FF2B5EF4-FFF2-40B4-BE49-F238E27FC236}">
                <a16:creationId xmlns:a16="http://schemas.microsoft.com/office/drawing/2014/main" id="{4105949E-824A-0BE9-18D1-63FBA60567E9}"/>
              </a:ext>
            </a:extLst>
          </p:cNvPr>
          <p:cNvSpPr>
            <a:spLocks noGrp="1"/>
          </p:cNvSpPr>
          <p:nvPr>
            <p:ph type="ftr" sz="quarter" idx="11"/>
          </p:nvPr>
        </p:nvSpPr>
        <p:spPr/>
        <p:txBody>
          <a:body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109A7EDD-A454-9C8A-DF0A-65990EAD792D}"/>
              </a:ext>
            </a:extLst>
          </p:cNvPr>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7589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3AB7-D806-FB52-451E-C42D52E4A2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851DFB-38CE-2771-2700-1F4B5030A0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7244ED-913B-1898-D857-1D40A7FB9AC0}"/>
              </a:ext>
            </a:extLst>
          </p:cNvPr>
          <p:cNvSpPr>
            <a:spLocks noGrp="1"/>
          </p:cNvSpPr>
          <p:nvPr>
            <p:ph type="dt" sz="half" idx="10"/>
          </p:nvPr>
        </p:nvSpPr>
        <p:spPr/>
        <p:txBody>
          <a:bodyPr/>
          <a:lstStyle/>
          <a:p>
            <a:fld id="{53CF612A-4CB0-4F57-9A87-F049CECB184D}" type="datetime2">
              <a:rPr lang="en-US" smtClean="0"/>
              <a:t>Saturday, January 3, 2026</a:t>
            </a:fld>
            <a:endParaRPr lang="en-US"/>
          </a:p>
        </p:txBody>
      </p:sp>
      <p:sp>
        <p:nvSpPr>
          <p:cNvPr id="5" name="Footer Placeholder 4">
            <a:extLst>
              <a:ext uri="{FF2B5EF4-FFF2-40B4-BE49-F238E27FC236}">
                <a16:creationId xmlns:a16="http://schemas.microsoft.com/office/drawing/2014/main" id="{9DD80724-84C5-4100-0DFA-4A8F14AA4CF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301F8D9-6797-1173-8F02-65F6E2253D53}"/>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60870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299BC-BB67-E3A3-D3A7-C91B6EAA06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11240-1B44-1470-1303-C4BDAB9BE3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700FE-7DA0-327A-BBE0-F0BD66250EF2}"/>
              </a:ext>
            </a:extLst>
          </p:cNvPr>
          <p:cNvSpPr>
            <a:spLocks noGrp="1"/>
          </p:cNvSpPr>
          <p:nvPr>
            <p:ph type="dt" sz="half" idx="10"/>
          </p:nvPr>
        </p:nvSpPr>
        <p:spPr/>
        <p:txBody>
          <a:bodyPr/>
          <a:lstStyle/>
          <a:p>
            <a:fld id="{8F397F40-C8F7-4897-A6B8-241042F913A9}" type="datetime2">
              <a:rPr lang="en-US" smtClean="0"/>
              <a:t>Saturday, January 3, 2026</a:t>
            </a:fld>
            <a:endParaRPr lang="en-US"/>
          </a:p>
        </p:txBody>
      </p:sp>
      <p:sp>
        <p:nvSpPr>
          <p:cNvPr id="5" name="Footer Placeholder 4">
            <a:extLst>
              <a:ext uri="{FF2B5EF4-FFF2-40B4-BE49-F238E27FC236}">
                <a16:creationId xmlns:a16="http://schemas.microsoft.com/office/drawing/2014/main" id="{B02B9A00-A86C-86F6-CE44-E19430DB0C58}"/>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7864F37-8FB5-8152-471C-373EEB57A49C}"/>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551765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9D86-F465-BD59-6266-6B5D23741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C67520-AF5A-5768-21A2-9632742DBC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8E88AD-7D5F-EFD4-BD7C-BAFF4978129D}"/>
              </a:ext>
            </a:extLst>
          </p:cNvPr>
          <p:cNvSpPr>
            <a:spLocks noGrp="1"/>
          </p:cNvSpPr>
          <p:nvPr>
            <p:ph type="dt" sz="half" idx="10"/>
          </p:nvPr>
        </p:nvSpPr>
        <p:spPr/>
        <p:txBody>
          <a:bodyPr/>
          <a:lstStyle/>
          <a:p>
            <a:fld id="{748DB85B-BE4F-44D9-8908-32F8FC75AC70}" type="datetimeFigureOut">
              <a:rPr lang="en-US" smtClean="0"/>
              <a:t>1/3/2026</a:t>
            </a:fld>
            <a:endParaRPr lang="en-US"/>
          </a:p>
        </p:txBody>
      </p:sp>
      <p:sp>
        <p:nvSpPr>
          <p:cNvPr id="5" name="Footer Placeholder 4">
            <a:extLst>
              <a:ext uri="{FF2B5EF4-FFF2-40B4-BE49-F238E27FC236}">
                <a16:creationId xmlns:a16="http://schemas.microsoft.com/office/drawing/2014/main" id="{2AEEA46E-9D46-27A7-633E-645BDD9FC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CB374-BB7B-9731-8B6B-4B6AC2BAA72F}"/>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964637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1977-3B2B-933E-656B-717639CC2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9AC081-B992-491D-4B93-00DB5E0318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44F74-F724-6D6E-382D-6339A6A08D75}"/>
              </a:ext>
            </a:extLst>
          </p:cNvPr>
          <p:cNvSpPr>
            <a:spLocks noGrp="1"/>
          </p:cNvSpPr>
          <p:nvPr>
            <p:ph type="dt" sz="half" idx="10"/>
          </p:nvPr>
        </p:nvSpPr>
        <p:spPr/>
        <p:txBody>
          <a:bodyPr/>
          <a:lstStyle/>
          <a:p>
            <a:fld id="{748DB85B-BE4F-44D9-8908-32F8FC75AC70}" type="datetimeFigureOut">
              <a:rPr lang="en-US" smtClean="0"/>
              <a:t>1/3/2026</a:t>
            </a:fld>
            <a:endParaRPr lang="en-US"/>
          </a:p>
        </p:txBody>
      </p:sp>
      <p:sp>
        <p:nvSpPr>
          <p:cNvPr id="5" name="Footer Placeholder 4">
            <a:extLst>
              <a:ext uri="{FF2B5EF4-FFF2-40B4-BE49-F238E27FC236}">
                <a16:creationId xmlns:a16="http://schemas.microsoft.com/office/drawing/2014/main" id="{AB66EC29-F415-D53B-F844-A9085CC30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B05AA-2F95-84B7-6F67-AB14CA0F83ED}"/>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518056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3BF5-90CE-3C7C-D3B0-D4A644D81D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3645A-77CB-51C6-199F-A383368504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7EA146-D705-2F0A-2EFE-FD53FF2FBAFB}"/>
              </a:ext>
            </a:extLst>
          </p:cNvPr>
          <p:cNvSpPr>
            <a:spLocks noGrp="1"/>
          </p:cNvSpPr>
          <p:nvPr>
            <p:ph type="dt" sz="half" idx="10"/>
          </p:nvPr>
        </p:nvSpPr>
        <p:spPr/>
        <p:txBody>
          <a:bodyPr/>
          <a:lstStyle/>
          <a:p>
            <a:fld id="{748DB85B-BE4F-44D9-8908-32F8FC75AC70}" type="datetimeFigureOut">
              <a:rPr lang="en-US" smtClean="0"/>
              <a:t>1/3/2026</a:t>
            </a:fld>
            <a:endParaRPr lang="en-US"/>
          </a:p>
        </p:txBody>
      </p:sp>
      <p:sp>
        <p:nvSpPr>
          <p:cNvPr id="5" name="Footer Placeholder 4">
            <a:extLst>
              <a:ext uri="{FF2B5EF4-FFF2-40B4-BE49-F238E27FC236}">
                <a16:creationId xmlns:a16="http://schemas.microsoft.com/office/drawing/2014/main" id="{CF78D79D-8B9B-74CA-CE3D-D16D614ED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8AC7B-9F9C-4328-05E7-19FCC823B232}"/>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2682868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251C-4F93-33BF-7A8F-A79ADFE9A9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B5CB15-F095-894D-6DAA-881015FDF8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CE19BE-2BE3-20AB-49F4-76170CE1D4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15CC4A-F43C-CB4B-D015-D8E2CBA1784D}"/>
              </a:ext>
            </a:extLst>
          </p:cNvPr>
          <p:cNvSpPr>
            <a:spLocks noGrp="1"/>
          </p:cNvSpPr>
          <p:nvPr>
            <p:ph type="dt" sz="half" idx="10"/>
          </p:nvPr>
        </p:nvSpPr>
        <p:spPr/>
        <p:txBody>
          <a:bodyPr/>
          <a:lstStyle/>
          <a:p>
            <a:fld id="{748DB85B-BE4F-44D9-8908-32F8FC75AC70}" type="datetimeFigureOut">
              <a:rPr lang="en-US" smtClean="0"/>
              <a:t>1/3/2026</a:t>
            </a:fld>
            <a:endParaRPr lang="en-US"/>
          </a:p>
        </p:txBody>
      </p:sp>
      <p:sp>
        <p:nvSpPr>
          <p:cNvPr id="6" name="Footer Placeholder 5">
            <a:extLst>
              <a:ext uri="{FF2B5EF4-FFF2-40B4-BE49-F238E27FC236}">
                <a16:creationId xmlns:a16="http://schemas.microsoft.com/office/drawing/2014/main" id="{A1EFB3D0-F764-1CB7-0140-758EE941F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07C48-3518-0DC8-299F-9BAFE2E611D4}"/>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24802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5DBF-4F2F-4F76-51BC-029C8D21E2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B6E224-F83F-56EC-2B8D-E46DD1D49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53D590-57C7-958D-38F8-C1CEFE534B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0A575D-CE80-DBB7-DA7E-8FC969DD2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2A97B5-7723-D092-3311-13C303BC6B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4C785-70A7-503C-BC75-192862285511}"/>
              </a:ext>
            </a:extLst>
          </p:cNvPr>
          <p:cNvSpPr>
            <a:spLocks noGrp="1"/>
          </p:cNvSpPr>
          <p:nvPr>
            <p:ph type="dt" sz="half" idx="10"/>
          </p:nvPr>
        </p:nvSpPr>
        <p:spPr/>
        <p:txBody>
          <a:bodyPr/>
          <a:lstStyle/>
          <a:p>
            <a:fld id="{748DB85B-BE4F-44D9-8908-32F8FC75AC70}" type="datetimeFigureOut">
              <a:rPr lang="en-US" smtClean="0"/>
              <a:t>1/3/2026</a:t>
            </a:fld>
            <a:endParaRPr lang="en-US"/>
          </a:p>
        </p:txBody>
      </p:sp>
      <p:sp>
        <p:nvSpPr>
          <p:cNvPr id="8" name="Footer Placeholder 7">
            <a:extLst>
              <a:ext uri="{FF2B5EF4-FFF2-40B4-BE49-F238E27FC236}">
                <a16:creationId xmlns:a16="http://schemas.microsoft.com/office/drawing/2014/main" id="{4438945B-9948-E090-0BA4-7786788C94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605821-774D-8D6E-0EDD-B23DDD4D0DEB}"/>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2968941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3B34-999B-2228-5CD2-D2AA5AD0D4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302A83-F81D-5BB6-8BF4-61BA8F10CB79}"/>
              </a:ext>
            </a:extLst>
          </p:cNvPr>
          <p:cNvSpPr>
            <a:spLocks noGrp="1"/>
          </p:cNvSpPr>
          <p:nvPr>
            <p:ph type="dt" sz="half" idx="10"/>
          </p:nvPr>
        </p:nvSpPr>
        <p:spPr/>
        <p:txBody>
          <a:bodyPr/>
          <a:lstStyle/>
          <a:p>
            <a:fld id="{748DB85B-BE4F-44D9-8908-32F8FC75AC70}" type="datetimeFigureOut">
              <a:rPr lang="en-US" smtClean="0"/>
              <a:t>1/3/2026</a:t>
            </a:fld>
            <a:endParaRPr lang="en-US"/>
          </a:p>
        </p:txBody>
      </p:sp>
      <p:sp>
        <p:nvSpPr>
          <p:cNvPr id="4" name="Footer Placeholder 3">
            <a:extLst>
              <a:ext uri="{FF2B5EF4-FFF2-40B4-BE49-F238E27FC236}">
                <a16:creationId xmlns:a16="http://schemas.microsoft.com/office/drawing/2014/main" id="{9E47BFC6-3AB1-04C9-EB90-616A795ED3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21FE51-147D-4B33-AB58-CC8E71A91644}"/>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2224927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B98776-63F4-9A16-F3C1-9FE1C039396B}"/>
              </a:ext>
            </a:extLst>
          </p:cNvPr>
          <p:cNvSpPr>
            <a:spLocks noGrp="1"/>
          </p:cNvSpPr>
          <p:nvPr>
            <p:ph type="dt" sz="half" idx="10"/>
          </p:nvPr>
        </p:nvSpPr>
        <p:spPr/>
        <p:txBody>
          <a:bodyPr/>
          <a:lstStyle/>
          <a:p>
            <a:fld id="{748DB85B-BE4F-44D9-8908-32F8FC75AC70}" type="datetimeFigureOut">
              <a:rPr lang="en-US" smtClean="0"/>
              <a:t>1/3/2026</a:t>
            </a:fld>
            <a:endParaRPr lang="en-US"/>
          </a:p>
        </p:txBody>
      </p:sp>
      <p:sp>
        <p:nvSpPr>
          <p:cNvPr id="3" name="Footer Placeholder 2">
            <a:extLst>
              <a:ext uri="{FF2B5EF4-FFF2-40B4-BE49-F238E27FC236}">
                <a16:creationId xmlns:a16="http://schemas.microsoft.com/office/drawing/2014/main" id="{F7A91600-6907-1EB1-E8DA-DEC07B3535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5715D-278C-163D-596F-DFED5EB1BDAA}"/>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1038476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F0FE-0763-D557-5BFA-3B32F20D9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C5DAA6-C757-16CB-6AB9-F0E1A57FC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AD4470-4CF9-C2BE-9F58-12F31EBFA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BD97C-6129-7931-48DE-BD6CA829E873}"/>
              </a:ext>
            </a:extLst>
          </p:cNvPr>
          <p:cNvSpPr>
            <a:spLocks noGrp="1"/>
          </p:cNvSpPr>
          <p:nvPr>
            <p:ph type="dt" sz="half" idx="10"/>
          </p:nvPr>
        </p:nvSpPr>
        <p:spPr/>
        <p:txBody>
          <a:bodyPr/>
          <a:lstStyle/>
          <a:p>
            <a:fld id="{748DB85B-BE4F-44D9-8908-32F8FC75AC70}" type="datetimeFigureOut">
              <a:rPr lang="en-US" smtClean="0"/>
              <a:t>1/3/2026</a:t>
            </a:fld>
            <a:endParaRPr lang="en-US"/>
          </a:p>
        </p:txBody>
      </p:sp>
      <p:sp>
        <p:nvSpPr>
          <p:cNvPr id="6" name="Footer Placeholder 5">
            <a:extLst>
              <a:ext uri="{FF2B5EF4-FFF2-40B4-BE49-F238E27FC236}">
                <a16:creationId xmlns:a16="http://schemas.microsoft.com/office/drawing/2014/main" id="{96CB2A17-5CB3-3238-CDFC-FD3F6AC69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92DDA-78CD-B81E-3A67-D94EB775A464}"/>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3231398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BC192-79E8-98AA-64DD-87B54D8D98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8BFE0-4C00-D4A8-E46E-593D331A4A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B52ED-402F-FFF7-3E6A-6CD315EC801F}"/>
              </a:ext>
            </a:extLst>
          </p:cNvPr>
          <p:cNvSpPr>
            <a:spLocks noGrp="1"/>
          </p:cNvSpPr>
          <p:nvPr>
            <p:ph type="dt" sz="half" idx="10"/>
          </p:nvPr>
        </p:nvSpPr>
        <p:spPr/>
        <p:txBody>
          <a:bodyPr/>
          <a:lstStyle/>
          <a:p>
            <a:fld id="{8256C2ED-54A4-480D-B5C8-65C0D62359B9}" type="datetime2">
              <a:rPr lang="en-US" smtClean="0"/>
              <a:pPr/>
              <a:t>Saturday, January 3, 2026</a:t>
            </a:fld>
            <a:endParaRPr lang="en-US" dirty="0"/>
          </a:p>
        </p:txBody>
      </p:sp>
      <p:sp>
        <p:nvSpPr>
          <p:cNvPr id="5" name="Footer Placeholder 4">
            <a:extLst>
              <a:ext uri="{FF2B5EF4-FFF2-40B4-BE49-F238E27FC236}">
                <a16:creationId xmlns:a16="http://schemas.microsoft.com/office/drawing/2014/main" id="{A279945E-0075-2B76-7E77-28ED213E5195}"/>
              </a:ext>
            </a:extLst>
          </p:cNvPr>
          <p:cNvSpPr>
            <a:spLocks noGrp="1"/>
          </p:cNvSpPr>
          <p:nvPr>
            <p:ph type="ftr" sz="quarter" idx="11"/>
          </p:nvPr>
        </p:nvSpPr>
        <p:spPr/>
        <p:txBody>
          <a:body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CD6E2122-0AE1-3E94-47BE-C482E4016ECA}"/>
              </a:ext>
            </a:extLst>
          </p:cNvPr>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4026194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6B10-FE1F-6831-5E58-5EEF7B6CB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7EEFA-265A-7F15-0ECB-BEC8732613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C3330-26C6-B1BE-756D-09E9FC475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1CAC82-D411-F9E5-9658-E1D819519F68}"/>
              </a:ext>
            </a:extLst>
          </p:cNvPr>
          <p:cNvSpPr>
            <a:spLocks noGrp="1"/>
          </p:cNvSpPr>
          <p:nvPr>
            <p:ph type="dt" sz="half" idx="10"/>
          </p:nvPr>
        </p:nvSpPr>
        <p:spPr/>
        <p:txBody>
          <a:bodyPr/>
          <a:lstStyle/>
          <a:p>
            <a:fld id="{748DB85B-BE4F-44D9-8908-32F8FC75AC70}" type="datetimeFigureOut">
              <a:rPr lang="en-US" smtClean="0"/>
              <a:t>1/3/2026</a:t>
            </a:fld>
            <a:endParaRPr lang="en-US"/>
          </a:p>
        </p:txBody>
      </p:sp>
      <p:sp>
        <p:nvSpPr>
          <p:cNvPr id="6" name="Footer Placeholder 5">
            <a:extLst>
              <a:ext uri="{FF2B5EF4-FFF2-40B4-BE49-F238E27FC236}">
                <a16:creationId xmlns:a16="http://schemas.microsoft.com/office/drawing/2014/main" id="{FD803E8E-268F-9830-90C5-4CEADD76F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78746-E68B-982D-6CDB-926776D8626B}"/>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3672985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3014-F8C8-FE56-BAE7-E5CD71DFDB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08A013-E370-E28C-A1AE-97415BCBBF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4ED38-D164-5D1F-2C54-96A8AA013200}"/>
              </a:ext>
            </a:extLst>
          </p:cNvPr>
          <p:cNvSpPr>
            <a:spLocks noGrp="1"/>
          </p:cNvSpPr>
          <p:nvPr>
            <p:ph type="dt" sz="half" idx="10"/>
          </p:nvPr>
        </p:nvSpPr>
        <p:spPr/>
        <p:txBody>
          <a:bodyPr/>
          <a:lstStyle/>
          <a:p>
            <a:fld id="{748DB85B-BE4F-44D9-8908-32F8FC75AC70}" type="datetimeFigureOut">
              <a:rPr lang="en-US" smtClean="0"/>
              <a:t>1/3/2026</a:t>
            </a:fld>
            <a:endParaRPr lang="en-US"/>
          </a:p>
        </p:txBody>
      </p:sp>
      <p:sp>
        <p:nvSpPr>
          <p:cNvPr id="5" name="Footer Placeholder 4">
            <a:extLst>
              <a:ext uri="{FF2B5EF4-FFF2-40B4-BE49-F238E27FC236}">
                <a16:creationId xmlns:a16="http://schemas.microsoft.com/office/drawing/2014/main" id="{866BB9CA-DB8D-BD24-752A-8A40E0E21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4270D-8CF3-2042-3A77-5B369E4EBABB}"/>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3254481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040D9-2458-4FA6-D6CF-0210E4BFC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C674F8-717B-04E8-8BA8-8A72895C97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2F342-49FB-765C-C3F9-67B3552BB209}"/>
              </a:ext>
            </a:extLst>
          </p:cNvPr>
          <p:cNvSpPr>
            <a:spLocks noGrp="1"/>
          </p:cNvSpPr>
          <p:nvPr>
            <p:ph type="dt" sz="half" idx="10"/>
          </p:nvPr>
        </p:nvSpPr>
        <p:spPr/>
        <p:txBody>
          <a:bodyPr/>
          <a:lstStyle/>
          <a:p>
            <a:fld id="{748DB85B-BE4F-44D9-8908-32F8FC75AC70}" type="datetimeFigureOut">
              <a:rPr lang="en-US" smtClean="0"/>
              <a:t>1/3/2026</a:t>
            </a:fld>
            <a:endParaRPr lang="en-US"/>
          </a:p>
        </p:txBody>
      </p:sp>
      <p:sp>
        <p:nvSpPr>
          <p:cNvPr id="5" name="Footer Placeholder 4">
            <a:extLst>
              <a:ext uri="{FF2B5EF4-FFF2-40B4-BE49-F238E27FC236}">
                <a16:creationId xmlns:a16="http://schemas.microsoft.com/office/drawing/2014/main" id="{FFCF9EF5-EC33-D8B5-5B8F-F8B0E07EE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7F562-2E1A-7D53-E5AC-579A34CABB88}"/>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1482921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502C-DFA4-70B2-025B-012E2CCB7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64E0E2-20BE-4F7D-4BC5-FA8016A4C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104926-6C7F-04D5-30B0-3FAB5BDFDA3C}"/>
              </a:ext>
            </a:extLst>
          </p:cNvPr>
          <p:cNvSpPr>
            <a:spLocks noGrp="1"/>
          </p:cNvSpPr>
          <p:nvPr>
            <p:ph type="dt" sz="half" idx="10"/>
          </p:nvPr>
        </p:nvSpPr>
        <p:spPr/>
        <p:txBody>
          <a:bodyPr/>
          <a:lstStyle/>
          <a:p>
            <a:fld id="{10EDCA73-0A86-4195-A787-75037827079D}" type="datetime2">
              <a:rPr lang="en-US" smtClean="0"/>
              <a:t>Saturday, January 3, 2026</a:t>
            </a:fld>
            <a:endParaRPr lang="en-US"/>
          </a:p>
        </p:txBody>
      </p:sp>
      <p:sp>
        <p:nvSpPr>
          <p:cNvPr id="5" name="Footer Placeholder 4">
            <a:extLst>
              <a:ext uri="{FF2B5EF4-FFF2-40B4-BE49-F238E27FC236}">
                <a16:creationId xmlns:a16="http://schemas.microsoft.com/office/drawing/2014/main" id="{4618705E-3EC9-C945-D78D-9E5D1E7B985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035B5CD-3B2B-84D0-D2B9-C074C78718B0}"/>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94221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9739-D6CB-A5F8-6DF0-57EE33BA36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16EA79-264F-3856-088A-D736B340C0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B9EAD-C789-C010-D7EB-6CAC79B6A2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CE801-95BB-0553-90B1-33B4FDB82712}"/>
              </a:ext>
            </a:extLst>
          </p:cNvPr>
          <p:cNvSpPr>
            <a:spLocks noGrp="1"/>
          </p:cNvSpPr>
          <p:nvPr>
            <p:ph type="dt" sz="half" idx="10"/>
          </p:nvPr>
        </p:nvSpPr>
        <p:spPr/>
        <p:txBody>
          <a:bodyPr/>
          <a:lstStyle/>
          <a:p>
            <a:fld id="{83C75374-B296-498E-A935-80631EA9020D}" type="datetime2">
              <a:rPr lang="en-US" smtClean="0"/>
              <a:t>Saturday, January 3, 2026</a:t>
            </a:fld>
            <a:endParaRPr lang="en-US"/>
          </a:p>
        </p:txBody>
      </p:sp>
      <p:sp>
        <p:nvSpPr>
          <p:cNvPr id="6" name="Footer Placeholder 5">
            <a:extLst>
              <a:ext uri="{FF2B5EF4-FFF2-40B4-BE49-F238E27FC236}">
                <a16:creationId xmlns:a16="http://schemas.microsoft.com/office/drawing/2014/main" id="{9405480D-4F65-89AB-CC31-BFDE8CC7F88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F366F25-D6D4-50BB-BE6D-DC415646210D}"/>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14531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99AD7-B932-F025-E648-37A33E1CE2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2E9DEA-F5E4-A5F3-EB3C-C8B53A729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67283C-9307-2DF6-1338-3691041BFC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695C4E-5E09-1E34-01C7-0A8088887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BC7960-8EF6-A7EB-B7B5-2D18287E26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7A5A9E-24AB-6EA7-A964-4848EF430DC4}"/>
              </a:ext>
            </a:extLst>
          </p:cNvPr>
          <p:cNvSpPr>
            <a:spLocks noGrp="1"/>
          </p:cNvSpPr>
          <p:nvPr>
            <p:ph type="dt" sz="half" idx="10"/>
          </p:nvPr>
        </p:nvSpPr>
        <p:spPr/>
        <p:txBody>
          <a:bodyPr/>
          <a:lstStyle/>
          <a:p>
            <a:fld id="{B098B728-214A-4ABC-8432-5B3A5A66A987}" type="datetime2">
              <a:rPr lang="en-US" smtClean="0"/>
              <a:t>Saturday, January 3, 2026</a:t>
            </a:fld>
            <a:endParaRPr lang="en-US" dirty="0"/>
          </a:p>
        </p:txBody>
      </p:sp>
      <p:sp>
        <p:nvSpPr>
          <p:cNvPr id="8" name="Footer Placeholder 7">
            <a:extLst>
              <a:ext uri="{FF2B5EF4-FFF2-40B4-BE49-F238E27FC236}">
                <a16:creationId xmlns:a16="http://schemas.microsoft.com/office/drawing/2014/main" id="{D84CEE94-13F5-B0A7-8ECE-8B7836B3E7BB}"/>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6BE4FEF7-AB0F-4072-69FF-C8F93ABB8FDC}"/>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99427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5D993-C0BB-A681-69C6-3E5BE16FE1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8DE560-F6A8-AF3F-2BCB-3B815F154437}"/>
              </a:ext>
            </a:extLst>
          </p:cNvPr>
          <p:cNvSpPr>
            <a:spLocks noGrp="1"/>
          </p:cNvSpPr>
          <p:nvPr>
            <p:ph type="dt" sz="half" idx="10"/>
          </p:nvPr>
        </p:nvSpPr>
        <p:spPr/>
        <p:txBody>
          <a:bodyPr/>
          <a:lstStyle/>
          <a:p>
            <a:fld id="{015F02D0-6806-43AF-9888-2359BF40C204}" type="datetime2">
              <a:rPr lang="en-US" smtClean="0"/>
              <a:t>Saturday, January 3, 2026</a:t>
            </a:fld>
            <a:endParaRPr lang="en-US"/>
          </a:p>
        </p:txBody>
      </p:sp>
      <p:sp>
        <p:nvSpPr>
          <p:cNvPr id="4" name="Footer Placeholder 3">
            <a:extLst>
              <a:ext uri="{FF2B5EF4-FFF2-40B4-BE49-F238E27FC236}">
                <a16:creationId xmlns:a16="http://schemas.microsoft.com/office/drawing/2014/main" id="{4441BD9B-7B27-E89A-89FB-174BDBE9169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DFC6595C-0415-F879-95F1-4F36C597FFE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83026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972E9C-DFD3-25D6-EE63-193175F48A13}"/>
              </a:ext>
            </a:extLst>
          </p:cNvPr>
          <p:cNvSpPr>
            <a:spLocks noGrp="1"/>
          </p:cNvSpPr>
          <p:nvPr>
            <p:ph type="dt" sz="half" idx="10"/>
          </p:nvPr>
        </p:nvSpPr>
        <p:spPr/>
        <p:txBody>
          <a:bodyPr/>
          <a:lstStyle/>
          <a:p>
            <a:fld id="{8EE14D2D-B1AF-4197-82D6-FC1F8BD05681}" type="datetime2">
              <a:rPr lang="en-US" smtClean="0"/>
              <a:t>Saturday, January 3, 2026</a:t>
            </a:fld>
            <a:endParaRPr lang="en-US"/>
          </a:p>
        </p:txBody>
      </p:sp>
      <p:sp>
        <p:nvSpPr>
          <p:cNvPr id="3" name="Footer Placeholder 2">
            <a:extLst>
              <a:ext uri="{FF2B5EF4-FFF2-40B4-BE49-F238E27FC236}">
                <a16:creationId xmlns:a16="http://schemas.microsoft.com/office/drawing/2014/main" id="{97B4EE38-0316-027C-D968-688D341525F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EA55BE8-6B0F-8F73-507F-642D1A899B9C}"/>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75630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1D89-B96E-E059-EBCD-E37FDBDA0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5AFC6-FAEC-751C-4226-2670D4B931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826C0E-22D4-1E09-F467-EC61A95CE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E6A420-B927-F84B-CF39-341DC683DF82}"/>
              </a:ext>
            </a:extLst>
          </p:cNvPr>
          <p:cNvSpPr>
            <a:spLocks noGrp="1"/>
          </p:cNvSpPr>
          <p:nvPr>
            <p:ph type="dt" sz="half" idx="10"/>
          </p:nvPr>
        </p:nvSpPr>
        <p:spPr/>
        <p:txBody>
          <a:bodyPr/>
          <a:lstStyle/>
          <a:p>
            <a:fld id="{98771CEB-9838-4245-91B8-EFBAFE2D8B44}" type="datetime2">
              <a:rPr lang="en-US" smtClean="0"/>
              <a:t>Saturday, January 3, 2026</a:t>
            </a:fld>
            <a:endParaRPr lang="en-US"/>
          </a:p>
        </p:txBody>
      </p:sp>
      <p:sp>
        <p:nvSpPr>
          <p:cNvPr id="6" name="Footer Placeholder 5">
            <a:extLst>
              <a:ext uri="{FF2B5EF4-FFF2-40B4-BE49-F238E27FC236}">
                <a16:creationId xmlns:a16="http://schemas.microsoft.com/office/drawing/2014/main" id="{7AC5BF4E-7252-77E3-E038-AE6B8FE9EA7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D11C7BA-5A39-6D56-4EB6-312654EEBCFA}"/>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27884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D384D-B18F-F6ED-362F-0BBB6277C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41782-FC66-1E95-6E5A-258ABA250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E158F5-A71C-656F-F3A0-4A24C4914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7E87A0-2F54-BB84-16EA-F7B4854E7075}"/>
              </a:ext>
            </a:extLst>
          </p:cNvPr>
          <p:cNvSpPr>
            <a:spLocks noGrp="1"/>
          </p:cNvSpPr>
          <p:nvPr>
            <p:ph type="dt" sz="half" idx="10"/>
          </p:nvPr>
        </p:nvSpPr>
        <p:spPr/>
        <p:txBody>
          <a:bodyPr/>
          <a:lstStyle/>
          <a:p>
            <a:fld id="{51D3F6BF-A585-41F8-88DF-7E5D069F892A}" type="datetime2">
              <a:rPr lang="en-US" smtClean="0"/>
              <a:t>Saturday, January 3, 2026</a:t>
            </a:fld>
            <a:endParaRPr lang="en-US"/>
          </a:p>
        </p:txBody>
      </p:sp>
      <p:sp>
        <p:nvSpPr>
          <p:cNvPr id="6" name="Footer Placeholder 5">
            <a:extLst>
              <a:ext uri="{FF2B5EF4-FFF2-40B4-BE49-F238E27FC236}">
                <a16:creationId xmlns:a16="http://schemas.microsoft.com/office/drawing/2014/main" id="{BA0AAEBF-09A2-60BB-CB8B-790D58DF58B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9346C72E-6199-4B16-F34E-95A377D2519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06650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C08FA3-9AE0-B4EC-28FF-DC9BF417F8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F8F2C0-BFAE-EF74-0EA6-BC53A7A5F2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229D5-5000-F195-E3B0-984AB33EA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6C2ED-54A4-480D-B5C8-65C0D62359B9}" type="datetime2">
              <a:rPr lang="en-US" smtClean="0"/>
              <a:pPr/>
              <a:t>Saturday, January 3, 2026</a:t>
            </a:fld>
            <a:endParaRPr lang="en-US" dirty="0"/>
          </a:p>
        </p:txBody>
      </p:sp>
      <p:sp>
        <p:nvSpPr>
          <p:cNvPr id="5" name="Footer Placeholder 4">
            <a:extLst>
              <a:ext uri="{FF2B5EF4-FFF2-40B4-BE49-F238E27FC236}">
                <a16:creationId xmlns:a16="http://schemas.microsoft.com/office/drawing/2014/main" id="{9A21EDF4-E225-4971-FAD3-57375D1EB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AD38FAAD-F8A4-87E9-A1A6-65DBDA6872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56091935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A13C75-893F-D257-5734-3C0C9BF01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F09AF0-D0E7-EF68-C1FF-6619980F5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9B2E3-9652-8E36-4B7F-5BE7ED4C3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DB85B-BE4F-44D9-8908-32F8FC75AC70}" type="datetimeFigureOut">
              <a:rPr lang="en-US" smtClean="0"/>
              <a:t>1/3/2026</a:t>
            </a:fld>
            <a:endParaRPr lang="en-US"/>
          </a:p>
        </p:txBody>
      </p:sp>
      <p:sp>
        <p:nvSpPr>
          <p:cNvPr id="5" name="Footer Placeholder 4">
            <a:extLst>
              <a:ext uri="{FF2B5EF4-FFF2-40B4-BE49-F238E27FC236}">
                <a16:creationId xmlns:a16="http://schemas.microsoft.com/office/drawing/2014/main" id="{BEDB4202-68D4-D0F9-CE10-DEF4492172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7507EB-43D2-4B29-AE51-65E84D0E8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16E3D-0401-46A0-9BB3-2A7A1382DF27}" type="slidenum">
              <a:rPr lang="en-US" smtClean="0"/>
              <a:t>‹#›</a:t>
            </a:fld>
            <a:endParaRPr lang="en-US"/>
          </a:p>
        </p:txBody>
      </p:sp>
    </p:spTree>
    <p:extLst>
      <p:ext uri="{BB962C8B-B14F-4D97-AF65-F5344CB8AC3E}">
        <p14:creationId xmlns:p14="http://schemas.microsoft.com/office/powerpoint/2010/main" val="420911786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mailto:CHOG114@outlook.com"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princehall-pa.org/" TargetMode="External"/><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93838D-D15A-C6DC-007A-915C7A6148BC}"/>
              </a:ext>
            </a:extLst>
          </p:cNvPr>
          <p:cNvPicPr>
            <a:picLocks noChangeAspect="1"/>
          </p:cNvPicPr>
          <p:nvPr/>
        </p:nvPicPr>
        <p:blipFill rotWithShape="1">
          <a:blip r:embed="rId2"/>
          <a:srcRect t="25000"/>
          <a:stretch/>
        </p:blipFill>
        <p:spPr>
          <a:xfrm>
            <a:off x="-3047" y="10"/>
            <a:ext cx="12191999" cy="6857990"/>
          </a:xfrm>
          <a:prstGeom prst="rect">
            <a:avLst/>
          </a:prstGeom>
        </p:spPr>
      </p:pic>
      <p:sp>
        <p:nvSpPr>
          <p:cNvPr id="51" name="Rectangle 5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616E-323A-4F17-B86C-142C3F0B3F43}"/>
              </a:ext>
            </a:extLst>
          </p:cNvPr>
          <p:cNvSpPr>
            <a:spLocks noGrp="1"/>
          </p:cNvSpPr>
          <p:nvPr>
            <p:ph type="ctrTitle"/>
          </p:nvPr>
        </p:nvSpPr>
        <p:spPr>
          <a:xfrm>
            <a:off x="-253838" y="-1722731"/>
            <a:ext cx="10058400" cy="3574778"/>
          </a:xfrm>
          <a:effectLst>
            <a:outerShdw blurRad="50800" dist="38100" dir="2700000" algn="tl" rotWithShape="0">
              <a:prstClr val="black">
                <a:alpha val="40000"/>
              </a:prstClr>
            </a:outerShdw>
          </a:effectLst>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Cornerstone House of God</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Garamond" panose="02020404030301010803" pitchFamily="18" charset="0"/>
                <a:cs typeface="Aldhabi" panose="020F0502020204030204" pitchFamily="2" charset="-78"/>
              </a:rPr>
              <a:t>Elect Lady Sandra Cobb, Pastor</a:t>
            </a:r>
            <a:endParaRPr lang="en-US" dirty="0">
              <a:solidFill>
                <a:srgbClr val="FFFFFF"/>
              </a:solidFill>
            </a:endParaRPr>
          </a:p>
        </p:txBody>
      </p:sp>
      <p:sp>
        <p:nvSpPr>
          <p:cNvPr id="3" name="Subtitle 2">
            <a:extLst>
              <a:ext uri="{FF2B5EF4-FFF2-40B4-BE49-F238E27FC236}">
                <a16:creationId xmlns:a16="http://schemas.microsoft.com/office/drawing/2014/main" id="{556F3659-6478-44C0-FA8A-12CC4CCDC34E}"/>
              </a:ext>
            </a:extLst>
          </p:cNvPr>
          <p:cNvSpPr>
            <a:spLocks noGrp="1"/>
          </p:cNvSpPr>
          <p:nvPr>
            <p:ph type="subTitle" idx="1"/>
          </p:nvPr>
        </p:nvSpPr>
        <p:spPr>
          <a:xfrm>
            <a:off x="-717371" y="2002659"/>
            <a:ext cx="10058400" cy="1282707"/>
          </a:xfrm>
          <a:effectLst>
            <a:outerShdw blurRad="50800" dist="38100" dir="2700000" algn="tl" rotWithShape="0">
              <a:prstClr val="black">
                <a:alpha val="40000"/>
              </a:prstClr>
            </a:outerShdw>
          </a:effectLst>
        </p:spPr>
        <p:txBody>
          <a:bodyPr>
            <a:normAutofit/>
          </a:bodyPr>
          <a:lstStyle/>
          <a:p>
            <a:r>
              <a:rPr lang="en-US" sz="4400" dirty="0">
                <a:solidFill>
                  <a:schemeClr val="bg1">
                    <a:lumMod val="95000"/>
                  </a:schemeClr>
                </a:solidFill>
                <a:latin typeface="Monotype Corsiva" panose="03010101010201010101" pitchFamily="66" charset="0"/>
              </a:rPr>
              <a:t>Anniversary Order of Service</a:t>
            </a:r>
          </a:p>
        </p:txBody>
      </p:sp>
      <p:pic>
        <p:nvPicPr>
          <p:cNvPr id="4" name="Picture 3">
            <a:extLst>
              <a:ext uri="{FF2B5EF4-FFF2-40B4-BE49-F238E27FC236}">
                <a16:creationId xmlns:a16="http://schemas.microsoft.com/office/drawing/2014/main" id="{FE417408-A35D-21CA-B0AD-56DF2B1CD7C2}"/>
              </a:ext>
            </a:extLst>
          </p:cNvPr>
          <p:cNvPicPr>
            <a:picLocks noChangeAspect="1"/>
          </p:cNvPicPr>
          <p:nvPr/>
        </p:nvPicPr>
        <p:blipFill>
          <a:blip r:embed="rId3"/>
          <a:stretch>
            <a:fillRect/>
          </a:stretch>
        </p:blipFill>
        <p:spPr>
          <a:xfrm>
            <a:off x="8099175" y="-150612"/>
            <a:ext cx="4733674" cy="3162146"/>
          </a:xfrm>
          <a:prstGeom prst="rect">
            <a:avLst/>
          </a:prstGeom>
        </p:spPr>
      </p:pic>
      <p:sp>
        <p:nvSpPr>
          <p:cNvPr id="6" name="TextBox 5">
            <a:extLst>
              <a:ext uri="{FF2B5EF4-FFF2-40B4-BE49-F238E27FC236}">
                <a16:creationId xmlns:a16="http://schemas.microsoft.com/office/drawing/2014/main" id="{50AD5418-29AC-6238-9C95-B7041B4A3D93}"/>
              </a:ext>
            </a:extLst>
          </p:cNvPr>
          <p:cNvSpPr txBox="1"/>
          <p:nvPr/>
        </p:nvSpPr>
        <p:spPr>
          <a:xfrm>
            <a:off x="440125" y="6235892"/>
            <a:ext cx="11305654" cy="523220"/>
          </a:xfrm>
          <a:prstGeom prst="rect">
            <a:avLst/>
          </a:prstGeom>
          <a:noFill/>
        </p:spPr>
        <p:txBody>
          <a:bodyPr wrap="square" rtlCol="0">
            <a:spAutoFit/>
          </a:bodyPr>
          <a:lstStyle/>
          <a:p>
            <a:r>
              <a:rPr lang="en-US" sz="2800" dirty="0">
                <a:solidFill>
                  <a:schemeClr val="bg1"/>
                </a:solidFill>
                <a:latin typeface="Engravers MT" panose="02090707080505020304" pitchFamily="18" charset="0"/>
              </a:rPr>
              <a:t>7</a:t>
            </a:r>
            <a:r>
              <a:rPr lang="en-US" sz="2800" baseline="30000" dirty="0">
                <a:solidFill>
                  <a:schemeClr val="bg1"/>
                </a:solidFill>
                <a:latin typeface="Engravers MT" panose="02090707080505020304" pitchFamily="18" charset="0"/>
              </a:rPr>
              <a:t>th</a:t>
            </a:r>
            <a:r>
              <a:rPr lang="en-US" sz="2800" dirty="0">
                <a:solidFill>
                  <a:schemeClr val="bg1"/>
                </a:solidFill>
                <a:latin typeface="Engravers MT" panose="02090707080505020304" pitchFamily="18" charset="0"/>
              </a:rPr>
              <a:t> Pastor and 26</a:t>
            </a:r>
            <a:r>
              <a:rPr lang="en-US" sz="2800" baseline="30000" dirty="0">
                <a:solidFill>
                  <a:schemeClr val="bg1"/>
                </a:solidFill>
                <a:latin typeface="Engravers MT" panose="02090707080505020304" pitchFamily="18" charset="0"/>
              </a:rPr>
              <a:t>th</a:t>
            </a:r>
            <a:r>
              <a:rPr lang="en-US" sz="2800" dirty="0">
                <a:solidFill>
                  <a:schemeClr val="bg1"/>
                </a:solidFill>
                <a:latin typeface="Engravers MT" panose="02090707080505020304" pitchFamily="18" charset="0"/>
              </a:rPr>
              <a:t> Church Appreciation!</a:t>
            </a:r>
            <a:endParaRPr lang="en-US" sz="2800" dirty="0"/>
          </a:p>
        </p:txBody>
      </p:sp>
    </p:spTree>
    <p:extLst>
      <p:ext uri="{BB962C8B-B14F-4D97-AF65-F5344CB8AC3E}">
        <p14:creationId xmlns:p14="http://schemas.microsoft.com/office/powerpoint/2010/main" val="423984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olorful background with different colored shapes&#10;&#10;Description automatically generated with medium confidence">
            <a:extLst>
              <a:ext uri="{FF2B5EF4-FFF2-40B4-BE49-F238E27FC236}">
                <a16:creationId xmlns:a16="http://schemas.microsoft.com/office/drawing/2014/main" id="{52B6F305-A395-887A-81A9-72592FAD1128}"/>
              </a:ext>
            </a:extLst>
          </p:cNvPr>
          <p:cNvPicPr>
            <a:picLocks noChangeAspect="1"/>
          </p:cNvPicPr>
          <p:nvPr/>
        </p:nvPicPr>
        <p:blipFill rotWithShape="1">
          <a:blip r:embed="rId2"/>
          <a:srcRect t="6608" b="32"/>
          <a:stretch/>
        </p:blipFill>
        <p:spPr>
          <a:xfrm>
            <a:off x="3" y="10"/>
            <a:ext cx="12191997" cy="6857988"/>
          </a:xfrm>
          <a:prstGeom prst="rect">
            <a:avLst/>
          </a:prstGeom>
        </p:spPr>
      </p:pic>
      <p:sp>
        <p:nvSpPr>
          <p:cNvPr id="9" name="Rectangle 8">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5031" y="2213145"/>
            <a:ext cx="6864098" cy="2425614"/>
          </a:xfrm>
          <a:prstGeom prst="rect">
            <a:avLst/>
          </a:prstGeom>
          <a:gradFill>
            <a:gsLst>
              <a:gs pos="0">
                <a:schemeClr val="accent5">
                  <a:lumMod val="60000"/>
                  <a:lumOff val="40000"/>
                </a:schemeClr>
              </a:gs>
              <a:gs pos="43000">
                <a:schemeClr val="accent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2550" y="0"/>
            <a:ext cx="7048678" cy="6858000"/>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86455" y="-60677"/>
            <a:ext cx="6864096" cy="6985449"/>
          </a:xfrm>
          <a:prstGeom prst="rect">
            <a:avLst/>
          </a:prstGeom>
          <a:gradFill flip="none" rotWithShape="1">
            <a:gsLst>
              <a:gs pos="0">
                <a:schemeClr val="accent5"/>
              </a:gs>
              <a:gs pos="64000">
                <a:schemeClr val="accent2">
                  <a:alpha val="0"/>
                </a:schemeClr>
              </a:gs>
            </a:gsLst>
            <a:lin ang="7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01EB5855-8EB7-1AE5-9030-5D0AA3C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695591" y="-647892"/>
            <a:ext cx="2839273" cy="12192001"/>
          </a:xfrm>
          <a:prstGeom prst="rect">
            <a:avLst/>
          </a:prstGeom>
          <a:gradFill>
            <a:gsLst>
              <a:gs pos="0">
                <a:schemeClr val="accent2"/>
              </a:gs>
              <a:gs pos="53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0664B-665B-CD43-D409-D9B84EC3FFB7}"/>
              </a:ext>
            </a:extLst>
          </p:cNvPr>
          <p:cNvSpPr>
            <a:spLocks noGrp="1"/>
          </p:cNvSpPr>
          <p:nvPr>
            <p:ph type="ctrTitle"/>
          </p:nvPr>
        </p:nvSpPr>
        <p:spPr>
          <a:xfrm>
            <a:off x="7616377" y="2138209"/>
            <a:ext cx="4318447" cy="2839273"/>
          </a:xfrm>
        </p:spPr>
        <p:txBody>
          <a:bodyPr>
            <a:normAutofit/>
          </a:bodyPr>
          <a:lstStyle/>
          <a:p>
            <a:r>
              <a:rPr lang="en-US" sz="8000" dirty="0">
                <a:solidFill>
                  <a:schemeClr val="bg1"/>
                </a:solidFill>
                <a:latin typeface="Haettenschweiler" panose="020B0706040902060204" pitchFamily="34" charset="0"/>
              </a:rPr>
              <a:t>Encouraging Words</a:t>
            </a:r>
            <a:endParaRPr lang="en-US" sz="8000" dirty="0">
              <a:solidFill>
                <a:srgbClr val="FFFFFF"/>
              </a:solidFill>
            </a:endParaRPr>
          </a:p>
        </p:txBody>
      </p:sp>
      <p:sp>
        <p:nvSpPr>
          <p:cNvPr id="3" name="Subtitle 2">
            <a:extLst>
              <a:ext uri="{FF2B5EF4-FFF2-40B4-BE49-F238E27FC236}">
                <a16:creationId xmlns:a16="http://schemas.microsoft.com/office/drawing/2014/main" id="{777E386E-82C1-E78F-89B8-4198F2A1239A}"/>
              </a:ext>
            </a:extLst>
          </p:cNvPr>
          <p:cNvSpPr>
            <a:spLocks noGrp="1"/>
          </p:cNvSpPr>
          <p:nvPr>
            <p:ph type="subTitle" idx="1"/>
          </p:nvPr>
        </p:nvSpPr>
        <p:spPr>
          <a:xfrm>
            <a:off x="4555958" y="5149388"/>
            <a:ext cx="7616816" cy="1197216"/>
          </a:xfrm>
        </p:spPr>
        <p:txBody>
          <a:bodyPr>
            <a:normAutofit/>
          </a:bodyPr>
          <a:lstStyle/>
          <a:p>
            <a:r>
              <a:rPr lang="en-US" sz="2800" dirty="0">
                <a:solidFill>
                  <a:srgbClr val="FFFFFF"/>
                </a:solidFill>
                <a:latin typeface="Georgia Pro Black" panose="020F0502020204030204" pitchFamily="18" charset="0"/>
              </a:rPr>
              <a:t>From Lady Bertha Johnson</a:t>
            </a:r>
          </a:p>
        </p:txBody>
      </p:sp>
    </p:spTree>
    <p:extLst>
      <p:ext uri="{BB962C8B-B14F-4D97-AF65-F5344CB8AC3E}">
        <p14:creationId xmlns:p14="http://schemas.microsoft.com/office/powerpoint/2010/main" val="3053612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icrophone and piano">
            <a:extLst>
              <a:ext uri="{FF2B5EF4-FFF2-40B4-BE49-F238E27FC236}">
                <a16:creationId xmlns:a16="http://schemas.microsoft.com/office/drawing/2014/main" id="{84D0DE7A-1797-CD5D-B333-C57522C1020A}"/>
              </a:ext>
            </a:extLst>
          </p:cNvPr>
          <p:cNvPicPr>
            <a:picLocks noChangeAspect="1"/>
          </p:cNvPicPr>
          <p:nvPr/>
        </p:nvPicPr>
        <p:blipFill>
          <a:blip r:embed="rId2">
            <a:alphaModFix amt="40000"/>
          </a:blip>
          <a:srcRect t="15094"/>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C719C2A-3CFA-780D-D1D8-FD421C563F74}"/>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3800" b="1" dirty="0">
                <a:ln w="22225">
                  <a:solidFill>
                    <a:schemeClr val="tx1"/>
                  </a:solidFill>
                  <a:miter lim="800000"/>
                </a:ln>
                <a:noFill/>
                <a:effectLst>
                  <a:glow rad="101600">
                    <a:schemeClr val="tx1">
                      <a:alpha val="60000"/>
                    </a:schemeClr>
                  </a:glow>
                </a:effectLst>
              </a:rPr>
              <a:t>Selection</a:t>
            </a:r>
          </a:p>
        </p:txBody>
      </p:sp>
      <p:sp>
        <p:nvSpPr>
          <p:cNvPr id="3" name="Text Placeholder 2">
            <a:extLst>
              <a:ext uri="{FF2B5EF4-FFF2-40B4-BE49-F238E27FC236}">
                <a16:creationId xmlns:a16="http://schemas.microsoft.com/office/drawing/2014/main" id="{5070E5F8-2BA2-643D-4164-DF504E486C34}"/>
              </a:ext>
            </a:extLst>
          </p:cNvPr>
          <p:cNvSpPr>
            <a:spLocks noGrp="1"/>
          </p:cNvSpPr>
          <p:nvPr>
            <p:ph type="body" idx="1"/>
          </p:nvPr>
        </p:nvSpPr>
        <p:spPr>
          <a:xfrm>
            <a:off x="965200" y="4572002"/>
            <a:ext cx="10261600" cy="1202995"/>
          </a:xfrm>
        </p:spPr>
        <p:txBody>
          <a:bodyPr vert="horz" lIns="91440" tIns="45720" rIns="91440" bIns="45720" rtlCol="0">
            <a:normAutofit/>
          </a:bodyPr>
          <a:lstStyle/>
          <a:p>
            <a:r>
              <a:rPr lang="en-US" sz="4000" dirty="0">
                <a:solidFill>
                  <a:schemeClr val="tx1"/>
                </a:solidFill>
                <a:latin typeface="Britannic Bold" panose="020B0903060703020204" pitchFamily="34" charset="0"/>
              </a:rPr>
              <a:t>By Brother Demetrius Ruth</a:t>
            </a:r>
          </a:p>
        </p:txBody>
      </p:sp>
    </p:spTree>
    <p:extLst>
      <p:ext uri="{BB962C8B-B14F-4D97-AF65-F5344CB8AC3E}">
        <p14:creationId xmlns:p14="http://schemas.microsoft.com/office/powerpoint/2010/main" val="2125798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okeh arranged into love heart">
            <a:extLst>
              <a:ext uri="{FF2B5EF4-FFF2-40B4-BE49-F238E27FC236}">
                <a16:creationId xmlns:a16="http://schemas.microsoft.com/office/drawing/2014/main" id="{AA4F1B09-77A3-4B83-75D7-F8D325049F36}"/>
              </a:ext>
            </a:extLst>
          </p:cNvPr>
          <p:cNvPicPr>
            <a:picLocks noChangeAspect="1"/>
          </p:cNvPicPr>
          <p:nvPr/>
        </p:nvPicPr>
        <p:blipFill>
          <a:blip r:embed="rId2"/>
          <a:srcRect t="16817" b="23972"/>
          <a:stretch>
            <a:fillRect/>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91D17-63F1-72C0-69B1-834341D5D31B}"/>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8000" dirty="0">
                <a:ln>
                  <a:solidFill>
                    <a:schemeClr val="tx1"/>
                  </a:solidFill>
                </a:ln>
                <a:solidFill>
                  <a:srgbClr val="FFFFFF"/>
                </a:solidFill>
                <a:effectLst>
                  <a:reflection blurRad="6350" stA="55000" endA="300" endPos="45500" dir="5400000" sy="-100000" algn="bl" rotWithShape="0"/>
                </a:effectLst>
                <a:latin typeface="Rockwell Extra Bold" panose="02060903040505020403" pitchFamily="18" charset="0"/>
              </a:rPr>
              <a:t>Presentation</a:t>
            </a:r>
          </a:p>
        </p:txBody>
      </p:sp>
      <p:sp>
        <p:nvSpPr>
          <p:cNvPr id="3" name="Text Placeholder 2">
            <a:extLst>
              <a:ext uri="{FF2B5EF4-FFF2-40B4-BE49-F238E27FC236}">
                <a16:creationId xmlns:a16="http://schemas.microsoft.com/office/drawing/2014/main" id="{41F55347-D317-E993-D1FC-87EB3E1B8CF3}"/>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sz="3600" b="1" dirty="0">
                <a:ln>
                  <a:solidFill>
                    <a:schemeClr val="tx1"/>
                  </a:solidFill>
                </a:ln>
                <a:solidFill>
                  <a:srgbClr val="FFFFFF"/>
                </a:solidFill>
                <a:latin typeface="Century" panose="02040604050505020304" pitchFamily="18" charset="0"/>
              </a:rPr>
              <a:t>By Elder Omar Arki</a:t>
            </a:r>
          </a:p>
        </p:txBody>
      </p:sp>
    </p:spTree>
    <p:extLst>
      <p:ext uri="{BB962C8B-B14F-4D97-AF65-F5344CB8AC3E}">
        <p14:creationId xmlns:p14="http://schemas.microsoft.com/office/powerpoint/2010/main" val="3846246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6278FF-20C5-F7CE-379B-13F007BC949D}"/>
              </a:ext>
            </a:extLst>
          </p:cNvPr>
          <p:cNvSpPr>
            <a:spLocks noGrp="1"/>
          </p:cNvSpPr>
          <p:nvPr>
            <p:ph type="ctrTitle"/>
          </p:nvPr>
        </p:nvSpPr>
        <p:spPr>
          <a:xfrm>
            <a:off x="1314824" y="735106"/>
            <a:ext cx="10053763" cy="2928470"/>
          </a:xfrm>
        </p:spPr>
        <p:txBody>
          <a:bodyPr anchor="b">
            <a:normAutofit/>
          </a:bodyPr>
          <a:lstStyle/>
          <a:p>
            <a:pPr algn="l"/>
            <a:r>
              <a:rPr lang="en-US" sz="6600" dirty="0">
                <a:solidFill>
                  <a:srgbClr val="FFFFFF"/>
                </a:solidFill>
                <a:latin typeface="Times New Roman" panose="02020603050405020304" pitchFamily="18" charset="0"/>
                <a:cs typeface="Times New Roman" panose="02020603050405020304" pitchFamily="18" charset="0"/>
              </a:rPr>
              <a:t>Tithes and Offering</a:t>
            </a:r>
          </a:p>
        </p:txBody>
      </p:sp>
      <p:sp>
        <p:nvSpPr>
          <p:cNvPr id="3" name="Subtitle 2">
            <a:extLst>
              <a:ext uri="{FF2B5EF4-FFF2-40B4-BE49-F238E27FC236}">
                <a16:creationId xmlns:a16="http://schemas.microsoft.com/office/drawing/2014/main" id="{120D0FE9-1F8A-7EE9-D4C2-8ED34A7065EB}"/>
              </a:ext>
            </a:extLst>
          </p:cNvPr>
          <p:cNvSpPr>
            <a:spLocks noGrp="1"/>
          </p:cNvSpPr>
          <p:nvPr>
            <p:ph type="subTitle" idx="1"/>
          </p:nvPr>
        </p:nvSpPr>
        <p:spPr>
          <a:xfrm>
            <a:off x="1350682" y="4870824"/>
            <a:ext cx="10005951" cy="1458258"/>
          </a:xfrm>
        </p:spPr>
        <p:txBody>
          <a:bodyPr anchor="ctr">
            <a:noAutofit/>
          </a:bodyPr>
          <a:lstStyle/>
          <a:p>
            <a:pPr algn="l"/>
            <a:r>
              <a:rPr lang="en-US" sz="3200" dirty="0">
                <a:latin typeface="Times New Roman" panose="02020603050405020304" pitchFamily="18" charset="0"/>
                <a:cs typeface="Times New Roman" panose="02020603050405020304" pitchFamily="18" charset="0"/>
              </a:rPr>
              <a:t>2 Ways to give:</a:t>
            </a:r>
          </a:p>
          <a:p>
            <a:pPr marL="342900" indent="-342900" algn="l">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You can </a:t>
            </a:r>
            <a:r>
              <a:rPr lang="en-US" sz="3200" dirty="0" err="1">
                <a:latin typeface="Times New Roman" panose="02020603050405020304" pitchFamily="18" charset="0"/>
                <a:cs typeface="Times New Roman" panose="02020603050405020304" pitchFamily="18" charset="0"/>
              </a:rPr>
              <a:t>Zelle</a:t>
            </a:r>
            <a:r>
              <a:rPr lang="en-US" sz="3200" dirty="0">
                <a:latin typeface="Times New Roman" panose="02020603050405020304" pitchFamily="18" charset="0"/>
                <a:cs typeface="Times New Roman" panose="02020603050405020304" pitchFamily="18" charset="0"/>
              </a:rPr>
              <a:t> your money to </a:t>
            </a:r>
            <a:r>
              <a:rPr lang="en-US" sz="3200" dirty="0">
                <a:latin typeface="Times New Roman" panose="02020603050405020304" pitchFamily="18" charset="0"/>
                <a:cs typeface="Times New Roman" panose="02020603050405020304" pitchFamily="18" charset="0"/>
                <a:hlinkClick r:id="rId2"/>
              </a:rPr>
              <a:t>CHOG114@outlook.com</a:t>
            </a:r>
            <a:endParaRPr lang="en-US" sz="3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Y</a:t>
            </a:r>
            <a:r>
              <a:rPr lang="en-US" sz="3200">
                <a:latin typeface="Times New Roman" panose="02020603050405020304" pitchFamily="18" charset="0"/>
                <a:cs typeface="Times New Roman" panose="02020603050405020304" pitchFamily="18" charset="0"/>
              </a:rPr>
              <a:t>ou </a:t>
            </a:r>
            <a:r>
              <a:rPr lang="en-US" sz="3200" dirty="0">
                <a:latin typeface="Times New Roman" panose="02020603050405020304" pitchFamily="18" charset="0"/>
                <a:cs typeface="Times New Roman" panose="02020603050405020304" pitchFamily="18" charset="0"/>
              </a:rPr>
              <a:t>can give cash</a:t>
            </a:r>
          </a:p>
        </p:txBody>
      </p:sp>
    </p:spTree>
    <p:extLst>
      <p:ext uri="{BB962C8B-B14F-4D97-AF65-F5344CB8AC3E}">
        <p14:creationId xmlns:p14="http://schemas.microsoft.com/office/powerpoint/2010/main" val="3302256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2EE393-5927-C624-7C05-771EE1EE915F}"/>
              </a:ext>
            </a:extLst>
          </p:cNvPr>
          <p:cNvSpPr>
            <a:spLocks noGrp="1"/>
          </p:cNvSpPr>
          <p:nvPr>
            <p:ph type="ctrTitle"/>
          </p:nvPr>
        </p:nvSpPr>
        <p:spPr>
          <a:xfrm>
            <a:off x="838199" y="3990205"/>
            <a:ext cx="10518776" cy="1200329"/>
          </a:xfrm>
        </p:spPr>
        <p:txBody>
          <a:bodyPr wrap="square" anchor="b">
            <a:normAutofit/>
          </a:bodyPr>
          <a:lstStyle/>
          <a:p>
            <a:pPr algn="l"/>
            <a:r>
              <a:rPr lang="en-US" sz="7200" dirty="0">
                <a:solidFill>
                  <a:schemeClr val="bg1"/>
                </a:solidFill>
                <a:latin typeface="Script MT Bold" panose="03040602040607080904" pitchFamily="66" charset="0"/>
              </a:rPr>
              <a:t>Praise and Worship</a:t>
            </a:r>
          </a:p>
        </p:txBody>
      </p:sp>
      <p:sp>
        <p:nvSpPr>
          <p:cNvPr id="3" name="Subtitle 2">
            <a:extLst>
              <a:ext uri="{FF2B5EF4-FFF2-40B4-BE49-F238E27FC236}">
                <a16:creationId xmlns:a16="http://schemas.microsoft.com/office/drawing/2014/main" id="{5B2D64C6-4F08-2534-3065-3534A2B8E355}"/>
              </a:ext>
            </a:extLst>
          </p:cNvPr>
          <p:cNvSpPr>
            <a:spLocks noGrp="1"/>
          </p:cNvSpPr>
          <p:nvPr>
            <p:ph type="subTitle" idx="1"/>
          </p:nvPr>
        </p:nvSpPr>
        <p:spPr>
          <a:xfrm>
            <a:off x="827089" y="5551200"/>
            <a:ext cx="6583362" cy="1075952"/>
          </a:xfrm>
        </p:spPr>
        <p:txBody>
          <a:bodyPr anchor="t">
            <a:normAutofit/>
          </a:bodyPr>
          <a:lstStyle/>
          <a:p>
            <a:pPr algn="l"/>
            <a:endParaRPr lang="en-US">
              <a:solidFill>
                <a:schemeClr val="bg1"/>
              </a:solidFill>
            </a:endParaRPr>
          </a:p>
        </p:txBody>
      </p:sp>
      <p:pic>
        <p:nvPicPr>
          <p:cNvPr id="5" name="Picture 4">
            <a:extLst>
              <a:ext uri="{FF2B5EF4-FFF2-40B4-BE49-F238E27FC236}">
                <a16:creationId xmlns:a16="http://schemas.microsoft.com/office/drawing/2014/main" id="{AE2F16E3-0ED7-AFC1-5C0A-54E8B9DF0EBE}"/>
              </a:ext>
            </a:extLst>
          </p:cNvPr>
          <p:cNvPicPr>
            <a:picLocks noChangeAspect="1"/>
          </p:cNvPicPr>
          <p:nvPr/>
        </p:nvPicPr>
        <p:blipFill rotWithShape="1">
          <a:blip r:embed="rId2"/>
          <a:srcRect t="27608" b="25699"/>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8" name="Group 17">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9" name="Freeform: Shape 18">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6856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E6AA47D-6F01-F0D6-DACD-AF2D9EDA6BAD}"/>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8057BB-4FE6-1013-A153-E78F40BA0F0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a:solidFill>
                  <a:srgbClr val="FFFFFF"/>
                </a:solidFill>
                <a:latin typeface="Engravers MT" panose="02090707080505020304" pitchFamily="18" charset="0"/>
              </a:rPr>
              <a:t>Bread of Life </a:t>
            </a:r>
          </a:p>
        </p:txBody>
      </p:sp>
      <p:sp>
        <p:nvSpPr>
          <p:cNvPr id="3" name="Subtitle 2">
            <a:extLst>
              <a:ext uri="{FF2B5EF4-FFF2-40B4-BE49-F238E27FC236}">
                <a16:creationId xmlns:a16="http://schemas.microsoft.com/office/drawing/2014/main" id="{94DD4F10-8EE4-40FD-B889-9E2AF38CFED1}"/>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latin typeface="Amasis MT Pro Medium" panose="02040604050005020304" pitchFamily="18" charset="0"/>
              </a:rPr>
              <a:t>From Bishop Quincy Slaughter</a:t>
            </a:r>
          </a:p>
          <a:p>
            <a:r>
              <a:rPr lang="en-US" sz="1800" dirty="0">
                <a:solidFill>
                  <a:srgbClr val="FFFFFF"/>
                </a:solidFill>
                <a:latin typeface="Amasis MT Pro Medium" panose="02040604050005020304" pitchFamily="18" charset="0"/>
              </a:rPr>
              <a:t>Rhema Tabernacle, Pastor</a:t>
            </a:r>
            <a:endParaRPr lang="en-US" dirty="0">
              <a:solidFill>
                <a:srgbClr val="FFFFFF"/>
              </a:solidFill>
              <a:latin typeface="Amasis MT Pro Medium" panose="02040604050005020304" pitchFamily="18" charset="0"/>
            </a:endParaRPr>
          </a:p>
        </p:txBody>
      </p:sp>
    </p:spTree>
    <p:extLst>
      <p:ext uri="{BB962C8B-B14F-4D97-AF65-F5344CB8AC3E}">
        <p14:creationId xmlns:p14="http://schemas.microsoft.com/office/powerpoint/2010/main" val="62578941"/>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A66BB6-606F-DA4B-D843-153B7A869B8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3995E4-5671-00C8-16FC-D3A9EBD0F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ECA7390-85B2-A285-C90A-46CCE16A3B96}"/>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7BEDA9BD-E85A-6CEE-9636-96113A90C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E44386AA-F948-3D54-F29E-5106464388DA}"/>
              </a:ext>
            </a:extLst>
          </p:cNvPr>
          <p:cNvSpPr>
            <a:spLocks noGrp="1"/>
          </p:cNvSpPr>
          <p:nvPr>
            <p:ph type="subTitle" idx="1"/>
          </p:nvPr>
        </p:nvSpPr>
        <p:spPr>
          <a:xfrm>
            <a:off x="174140" y="164689"/>
            <a:ext cx="11837624" cy="6528621"/>
          </a:xfrm>
          <a:effectLst>
            <a:outerShdw blurRad="50800" dist="38100" dir="2700000" algn="tl" rotWithShape="0">
              <a:prstClr val="black">
                <a:alpha val="40000"/>
              </a:prstClr>
            </a:outerShdw>
          </a:effectLst>
        </p:spPr>
        <p:txBody>
          <a:bodyPr>
            <a:noAutofit/>
          </a:bodyPr>
          <a:lstStyle/>
          <a:p>
            <a:r>
              <a:rPr lang="en-US" sz="8000" dirty="0">
                <a:solidFill>
                  <a:srgbClr val="FFFFFF"/>
                </a:solidFill>
                <a:latin typeface="Amasis MT Pro Medium" panose="02040604050005020304" pitchFamily="18" charset="0"/>
              </a:rPr>
              <a:t>Genesis 32: 22-24 KJV</a:t>
            </a:r>
          </a:p>
          <a:p>
            <a:r>
              <a:rPr lang="en-US" sz="4200" dirty="0">
                <a:solidFill>
                  <a:srgbClr val="FFFFFF"/>
                </a:solidFill>
                <a:latin typeface="Amasis MT Pro Medium" panose="02040604050005020304" pitchFamily="18" charset="0"/>
              </a:rPr>
              <a:t>[22] And he rose up that night, and took his two wives, and his two </a:t>
            </a:r>
            <a:r>
              <a:rPr lang="en-US" sz="4200" dirty="0" err="1">
                <a:solidFill>
                  <a:srgbClr val="FFFFFF"/>
                </a:solidFill>
                <a:latin typeface="Amasis MT Pro Medium" panose="02040604050005020304" pitchFamily="18" charset="0"/>
              </a:rPr>
              <a:t>womenservants</a:t>
            </a:r>
            <a:r>
              <a:rPr lang="en-US" sz="4200" dirty="0">
                <a:solidFill>
                  <a:srgbClr val="FFFFFF"/>
                </a:solidFill>
                <a:latin typeface="Amasis MT Pro Medium" panose="02040604050005020304" pitchFamily="18" charset="0"/>
              </a:rPr>
              <a:t>, and his eleven sons, and passed over the ford Jabbok. </a:t>
            </a:r>
          </a:p>
          <a:p>
            <a:r>
              <a:rPr lang="en-US" sz="4200" dirty="0">
                <a:solidFill>
                  <a:srgbClr val="FFFFFF"/>
                </a:solidFill>
                <a:latin typeface="Amasis MT Pro Medium" panose="02040604050005020304" pitchFamily="18" charset="0"/>
              </a:rPr>
              <a:t>[23] And he took them, and sent them over the brook, and sent over that he had. </a:t>
            </a:r>
          </a:p>
          <a:p>
            <a:r>
              <a:rPr lang="en-US" sz="4200" dirty="0">
                <a:solidFill>
                  <a:srgbClr val="FFFFFF"/>
                </a:solidFill>
                <a:latin typeface="Amasis MT Pro Medium" panose="02040604050005020304" pitchFamily="18" charset="0"/>
              </a:rPr>
              <a:t>[24] And Jacob was left alone; and there wrestled a man with him until the breaking of the day.</a:t>
            </a:r>
          </a:p>
        </p:txBody>
      </p:sp>
    </p:spTree>
    <p:extLst>
      <p:ext uri="{BB962C8B-B14F-4D97-AF65-F5344CB8AC3E}">
        <p14:creationId xmlns:p14="http://schemas.microsoft.com/office/powerpoint/2010/main" val="1719371244"/>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BE1553-36F3-5911-807C-1C836408BE3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E5B52A-EF6C-D92E-3518-BC3AD6D9C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3899EA8-B1E6-ABCC-A7A7-3F2B98D080C6}"/>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DE2D111E-622C-C88C-2D9E-C0917FAE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E3E0D517-5819-7B5A-ABF4-72991C2DCC81}"/>
              </a:ext>
            </a:extLst>
          </p:cNvPr>
          <p:cNvSpPr>
            <a:spLocks noGrp="1"/>
          </p:cNvSpPr>
          <p:nvPr>
            <p:ph type="subTitle" idx="1"/>
          </p:nvPr>
        </p:nvSpPr>
        <p:spPr>
          <a:xfrm>
            <a:off x="174140" y="164689"/>
            <a:ext cx="11837624" cy="6528621"/>
          </a:xfrm>
          <a:effectLst>
            <a:outerShdw blurRad="50800" dist="38100" dir="2700000" algn="tl" rotWithShape="0">
              <a:prstClr val="black">
                <a:alpha val="40000"/>
              </a:prstClr>
            </a:outerShdw>
          </a:effectLst>
        </p:spPr>
        <p:txBody>
          <a:bodyPr>
            <a:noAutofit/>
          </a:bodyPr>
          <a:lstStyle/>
          <a:p>
            <a:r>
              <a:rPr lang="en-US" sz="8000" dirty="0">
                <a:solidFill>
                  <a:srgbClr val="FFFFFF"/>
                </a:solidFill>
                <a:latin typeface="Amasis MT Pro Medium" panose="02040604050005020304" pitchFamily="18" charset="0"/>
              </a:rPr>
              <a:t>Genesis 32: 25-27 KJV</a:t>
            </a:r>
            <a:endParaRPr lang="en-US" sz="4200" dirty="0">
              <a:solidFill>
                <a:srgbClr val="FFFFFF"/>
              </a:solidFill>
              <a:latin typeface="Amasis MT Pro Medium" panose="02040604050005020304" pitchFamily="18" charset="0"/>
            </a:endParaRPr>
          </a:p>
          <a:p>
            <a:r>
              <a:rPr lang="en-US" sz="4200" dirty="0">
                <a:solidFill>
                  <a:srgbClr val="FFFFFF"/>
                </a:solidFill>
                <a:latin typeface="Amasis MT Pro Medium" panose="02040604050005020304" pitchFamily="18" charset="0"/>
              </a:rPr>
              <a:t>[25] And when he saw that he prevailed not against him, he touched the hollow of his thigh; and the hollow of Jacob's thigh was out of joint, as he wrestled with him. </a:t>
            </a:r>
          </a:p>
          <a:p>
            <a:r>
              <a:rPr lang="en-US" sz="4200" dirty="0">
                <a:solidFill>
                  <a:srgbClr val="FFFFFF"/>
                </a:solidFill>
                <a:latin typeface="Amasis MT Pro Medium" panose="02040604050005020304" pitchFamily="18" charset="0"/>
              </a:rPr>
              <a:t>[26] And he said, Let me go, for the day </a:t>
            </a:r>
            <a:r>
              <a:rPr lang="en-US" sz="4200" dirty="0" err="1">
                <a:solidFill>
                  <a:srgbClr val="FFFFFF"/>
                </a:solidFill>
                <a:latin typeface="Amasis MT Pro Medium" panose="02040604050005020304" pitchFamily="18" charset="0"/>
              </a:rPr>
              <a:t>breaketh</a:t>
            </a:r>
            <a:r>
              <a:rPr lang="en-US" sz="4200" dirty="0">
                <a:solidFill>
                  <a:srgbClr val="FFFFFF"/>
                </a:solidFill>
                <a:latin typeface="Amasis MT Pro Medium" panose="02040604050005020304" pitchFamily="18" charset="0"/>
              </a:rPr>
              <a:t>. And he said, I will not let thee go, except thou bless me. </a:t>
            </a:r>
          </a:p>
          <a:p>
            <a:r>
              <a:rPr lang="en-US" sz="4200" dirty="0">
                <a:solidFill>
                  <a:srgbClr val="FFFFFF"/>
                </a:solidFill>
                <a:latin typeface="Amasis MT Pro Medium" panose="02040604050005020304" pitchFamily="18" charset="0"/>
              </a:rPr>
              <a:t>[27] And he said unto him, What is thy name? And he said, Jacob.</a:t>
            </a:r>
          </a:p>
        </p:txBody>
      </p:sp>
    </p:spTree>
    <p:extLst>
      <p:ext uri="{BB962C8B-B14F-4D97-AF65-F5344CB8AC3E}">
        <p14:creationId xmlns:p14="http://schemas.microsoft.com/office/powerpoint/2010/main" val="610532843"/>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E64DCF-387E-8260-BC6B-022E40F66D2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D8FA12-05C4-6663-7EDF-5F598B9E9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AC3F0D5-A8E9-D731-18FC-7D5F664F16DE}"/>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D126A38D-7762-F017-7D7A-5C9131352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B327D30-126D-8898-F52C-EA8B7E3308E1}"/>
              </a:ext>
            </a:extLst>
          </p:cNvPr>
          <p:cNvSpPr>
            <a:spLocks noGrp="1"/>
          </p:cNvSpPr>
          <p:nvPr>
            <p:ph type="subTitle" idx="1"/>
          </p:nvPr>
        </p:nvSpPr>
        <p:spPr>
          <a:xfrm>
            <a:off x="174140" y="164689"/>
            <a:ext cx="11837624" cy="6528621"/>
          </a:xfrm>
          <a:effectLst>
            <a:outerShdw blurRad="50800" dist="38100" dir="2700000" algn="tl" rotWithShape="0">
              <a:prstClr val="black">
                <a:alpha val="40000"/>
              </a:prstClr>
            </a:outerShdw>
          </a:effectLst>
        </p:spPr>
        <p:txBody>
          <a:bodyPr>
            <a:noAutofit/>
          </a:bodyPr>
          <a:lstStyle/>
          <a:p>
            <a:r>
              <a:rPr lang="en-US" sz="8000" dirty="0">
                <a:solidFill>
                  <a:srgbClr val="FFFFFF"/>
                </a:solidFill>
                <a:latin typeface="Amasis MT Pro Medium" panose="02040604050005020304" pitchFamily="18" charset="0"/>
              </a:rPr>
              <a:t>Genesis 32: 28-29 KJV</a:t>
            </a:r>
            <a:endParaRPr lang="en-US" sz="4200" dirty="0">
              <a:solidFill>
                <a:srgbClr val="FFFFFF"/>
              </a:solidFill>
              <a:latin typeface="Amasis MT Pro Medium" panose="02040604050005020304" pitchFamily="18" charset="0"/>
            </a:endParaRPr>
          </a:p>
          <a:p>
            <a:r>
              <a:rPr lang="en-US" sz="4200" dirty="0">
                <a:solidFill>
                  <a:srgbClr val="FFFFFF"/>
                </a:solidFill>
                <a:latin typeface="Amasis MT Pro Medium" panose="02040604050005020304" pitchFamily="18" charset="0"/>
              </a:rPr>
              <a:t>[28] And he said, Thy name shall be called no more Jacob, but Israel: for as a prince hast thou power with God and with men, and hast prevailed. </a:t>
            </a:r>
          </a:p>
          <a:p>
            <a:r>
              <a:rPr lang="en-US" sz="4200" dirty="0">
                <a:solidFill>
                  <a:srgbClr val="FFFFFF"/>
                </a:solidFill>
                <a:latin typeface="Amasis MT Pro Medium" panose="02040604050005020304" pitchFamily="18" charset="0"/>
              </a:rPr>
              <a:t>[29] And Jacob asked him, and said, Tell me, I pray thee, thy name. And he said, Wherefore is it that thou dost ask after my name? And he blessed him there.</a:t>
            </a:r>
          </a:p>
        </p:txBody>
      </p:sp>
    </p:spTree>
    <p:extLst>
      <p:ext uri="{BB962C8B-B14F-4D97-AF65-F5344CB8AC3E}">
        <p14:creationId xmlns:p14="http://schemas.microsoft.com/office/powerpoint/2010/main" val="2764536708"/>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101546-F59E-6E8B-456B-79B17D94097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55FC5D-2873-2B85-25B2-32E1B8855D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098F04E-75C6-8908-801E-12BF8DA4D3A8}"/>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D1D71696-487B-3965-8D64-6232D844A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17635545-6122-0385-4F65-F6FF1C9594E1}"/>
              </a:ext>
            </a:extLst>
          </p:cNvPr>
          <p:cNvSpPr>
            <a:spLocks noGrp="1"/>
          </p:cNvSpPr>
          <p:nvPr>
            <p:ph type="subTitle" idx="1"/>
          </p:nvPr>
        </p:nvSpPr>
        <p:spPr>
          <a:xfrm>
            <a:off x="174140" y="164689"/>
            <a:ext cx="11837624" cy="6528621"/>
          </a:xfrm>
          <a:effectLst>
            <a:outerShdw blurRad="50800" dist="38100" dir="2700000" algn="tl" rotWithShape="0">
              <a:prstClr val="black">
                <a:alpha val="40000"/>
              </a:prstClr>
            </a:outerShdw>
          </a:effectLst>
        </p:spPr>
        <p:txBody>
          <a:bodyPr>
            <a:noAutofit/>
          </a:bodyPr>
          <a:lstStyle/>
          <a:p>
            <a:r>
              <a:rPr lang="en-US" sz="8000" dirty="0">
                <a:solidFill>
                  <a:srgbClr val="FFFFFF"/>
                </a:solidFill>
                <a:latin typeface="Amasis MT Pro Medium" panose="02040604050005020304" pitchFamily="18" charset="0"/>
              </a:rPr>
              <a:t>Genesis 32: 30 KJV</a:t>
            </a:r>
            <a:endParaRPr lang="en-US" sz="4200" dirty="0">
              <a:solidFill>
                <a:srgbClr val="FFFFFF"/>
              </a:solidFill>
              <a:latin typeface="Amasis MT Pro Medium" panose="02040604050005020304" pitchFamily="18" charset="0"/>
            </a:endParaRPr>
          </a:p>
          <a:p>
            <a:r>
              <a:rPr lang="en-US" sz="4200" dirty="0">
                <a:solidFill>
                  <a:srgbClr val="FFFFFF"/>
                </a:solidFill>
                <a:latin typeface="Amasis MT Pro Medium" panose="02040604050005020304" pitchFamily="18" charset="0"/>
              </a:rPr>
              <a:t>[30] And Jacob called the name of the place Peniel: for I have seen God face to face, and my life is preserved.</a:t>
            </a:r>
          </a:p>
        </p:txBody>
      </p:sp>
    </p:spTree>
    <p:extLst>
      <p:ext uri="{BB962C8B-B14F-4D97-AF65-F5344CB8AC3E}">
        <p14:creationId xmlns:p14="http://schemas.microsoft.com/office/powerpoint/2010/main" val="3962453049"/>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57D0352-500B-0BB7-5564-3016DBE0C595}"/>
              </a:ext>
            </a:extLst>
          </p:cNvPr>
          <p:cNvPicPr>
            <a:picLocks noChangeAspect="1"/>
          </p:cNvPicPr>
          <p:nvPr/>
        </p:nvPicPr>
        <p:blipFill rotWithShape="1">
          <a:blip r:embed="rId2"/>
          <a:srcRect t="17899" r="9090" b="24383"/>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F0EF2B-AD6E-3A83-523B-EC4FBB2B2BCE}"/>
              </a:ext>
            </a:extLst>
          </p:cNvPr>
          <p:cNvSpPr>
            <a:spLocks noGrp="1"/>
          </p:cNvSpPr>
          <p:nvPr>
            <p:ph type="ctrTitle"/>
          </p:nvPr>
        </p:nvSpPr>
        <p:spPr>
          <a:xfrm>
            <a:off x="-105799" y="331601"/>
            <a:ext cx="5151294" cy="3204134"/>
          </a:xfrm>
        </p:spPr>
        <p:txBody>
          <a:bodyPr anchor="b">
            <a:noAutofit/>
          </a:bodyPr>
          <a:lstStyle/>
          <a:p>
            <a:r>
              <a:rPr lang="en-US" sz="4800" dirty="0">
                <a:solidFill>
                  <a:schemeClr val="bg1"/>
                </a:solidFill>
                <a:latin typeface="Times New Roman" panose="02020603050405020304" pitchFamily="18" charset="0"/>
                <a:cs typeface="Times New Roman" panose="02020603050405020304" pitchFamily="18" charset="0"/>
              </a:rPr>
              <a:t>Cornerstone House of God</a:t>
            </a:r>
            <a:br>
              <a:rPr lang="en-US" sz="4800" dirty="0">
                <a:solidFill>
                  <a:schemeClr val="bg1"/>
                </a:solidFill>
                <a:latin typeface="Times New Roman" panose="02020603050405020304" pitchFamily="18" charset="0"/>
                <a:cs typeface="Times New Roman" panose="02020603050405020304" pitchFamily="18" charset="0"/>
              </a:rPr>
            </a:br>
            <a:r>
              <a:rPr lang="en-US" sz="4800" dirty="0">
                <a:solidFill>
                  <a:schemeClr val="bg1"/>
                </a:solidFill>
                <a:latin typeface="Garamond" panose="02020404030301010803" pitchFamily="18" charset="0"/>
                <a:cs typeface="Aldhabi" panose="020F0502020204030204" pitchFamily="2" charset="-78"/>
              </a:rPr>
              <a:t>Elect Lady Sandra Cobb, Pastor</a:t>
            </a:r>
            <a:endParaRPr lang="en-US" sz="4800" dirty="0">
              <a:solidFill>
                <a:schemeClr val="bg1"/>
              </a:solidFill>
            </a:endParaRPr>
          </a:p>
        </p:txBody>
      </p:sp>
      <p:sp>
        <p:nvSpPr>
          <p:cNvPr id="3" name="Subtitle 2">
            <a:extLst>
              <a:ext uri="{FF2B5EF4-FFF2-40B4-BE49-F238E27FC236}">
                <a16:creationId xmlns:a16="http://schemas.microsoft.com/office/drawing/2014/main" id="{9512183A-FB45-5039-F87C-CF3D96D4A6A7}"/>
              </a:ext>
            </a:extLst>
          </p:cNvPr>
          <p:cNvSpPr>
            <a:spLocks noGrp="1"/>
          </p:cNvSpPr>
          <p:nvPr>
            <p:ph type="subTitle" idx="1"/>
          </p:nvPr>
        </p:nvSpPr>
        <p:spPr>
          <a:xfrm>
            <a:off x="233861" y="3535735"/>
            <a:ext cx="4471971" cy="1208141"/>
          </a:xfrm>
        </p:spPr>
        <p:txBody>
          <a:bodyPr>
            <a:normAutofit/>
          </a:bodyPr>
          <a:lstStyle/>
          <a:p>
            <a:pPr algn="l"/>
            <a:r>
              <a:rPr lang="en-US" sz="3200" dirty="0">
                <a:solidFill>
                  <a:schemeClr val="bg1">
                    <a:lumMod val="95000"/>
                  </a:schemeClr>
                </a:solidFill>
                <a:latin typeface="Monotype Corsiva" panose="03010101010201010101" pitchFamily="66" charset="0"/>
              </a:rPr>
              <a:t>Anniversary Order of Service</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7614169-F72F-5849-0ACA-0792DB0A1616}"/>
              </a:ext>
            </a:extLst>
          </p:cNvPr>
          <p:cNvPicPr>
            <a:picLocks noChangeAspect="1"/>
          </p:cNvPicPr>
          <p:nvPr/>
        </p:nvPicPr>
        <p:blipFill>
          <a:blip r:embed="rId3"/>
          <a:stretch>
            <a:fillRect/>
          </a:stretch>
        </p:blipFill>
        <p:spPr>
          <a:xfrm>
            <a:off x="201089" y="3976122"/>
            <a:ext cx="4537513" cy="3028183"/>
          </a:xfrm>
          <a:prstGeom prst="rect">
            <a:avLst/>
          </a:prstGeom>
        </p:spPr>
      </p:pic>
    </p:spTree>
    <p:extLst>
      <p:ext uri="{BB962C8B-B14F-4D97-AF65-F5344CB8AC3E}">
        <p14:creationId xmlns:p14="http://schemas.microsoft.com/office/powerpoint/2010/main" val="1548020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E6CDA2-3E74-749C-36A3-E65B1874AED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2B3B7-090F-B2A9-CB97-A2D365C26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98AAC8B-A36C-905A-0E3B-B5DA244E4B4D}"/>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5F4E7E01-F210-0980-6FC9-E30B3E124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9CB2D1-0DA5-0CA5-9C24-EFEAAA074FB8}"/>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a:solidFill>
                  <a:srgbClr val="FFFFFF"/>
                </a:solidFill>
                <a:latin typeface="Engravers MT" panose="02090707080505020304" pitchFamily="18" charset="0"/>
              </a:rPr>
              <a:t>Bread of Life </a:t>
            </a:r>
          </a:p>
        </p:txBody>
      </p:sp>
      <p:sp>
        <p:nvSpPr>
          <p:cNvPr id="3" name="Subtitle 2">
            <a:extLst>
              <a:ext uri="{FF2B5EF4-FFF2-40B4-BE49-F238E27FC236}">
                <a16:creationId xmlns:a16="http://schemas.microsoft.com/office/drawing/2014/main" id="{212505C7-6F75-3388-D3DD-14B0B643EBD9}"/>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latin typeface="Amasis MT Pro Medium" panose="02040604050005020304" pitchFamily="18" charset="0"/>
              </a:rPr>
              <a:t>From Bishop Quincy Slaughter</a:t>
            </a:r>
          </a:p>
          <a:p>
            <a:r>
              <a:rPr lang="en-US" sz="1800" dirty="0">
                <a:solidFill>
                  <a:srgbClr val="FFFFFF"/>
                </a:solidFill>
                <a:latin typeface="Amasis MT Pro Medium" panose="02040604050005020304" pitchFamily="18" charset="0"/>
              </a:rPr>
              <a:t>Rhema Tabernacle, Pastor</a:t>
            </a:r>
            <a:endParaRPr lang="en-US" dirty="0">
              <a:solidFill>
                <a:srgbClr val="FFFFFF"/>
              </a:solidFill>
              <a:latin typeface="Amasis MT Pro Medium" panose="02040604050005020304" pitchFamily="18" charset="0"/>
            </a:endParaRPr>
          </a:p>
        </p:txBody>
      </p:sp>
    </p:spTree>
    <p:extLst>
      <p:ext uri="{BB962C8B-B14F-4D97-AF65-F5344CB8AC3E}">
        <p14:creationId xmlns:p14="http://schemas.microsoft.com/office/powerpoint/2010/main" val="267750667"/>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A418FC7-054E-F6E1-E67C-9EF8334D268E}"/>
              </a:ext>
            </a:extLst>
          </p:cNvPr>
          <p:cNvSpPr>
            <a:spLocks noGrp="1"/>
          </p:cNvSpPr>
          <p:nvPr>
            <p:ph type="title"/>
          </p:nvPr>
        </p:nvSpPr>
        <p:spPr>
          <a:xfrm>
            <a:off x="1991485" y="1600200"/>
            <a:ext cx="8201552" cy="2295748"/>
          </a:xfrm>
        </p:spPr>
        <p:txBody>
          <a:bodyPr vert="horz" lIns="91440" tIns="45720" rIns="91440" bIns="45720" rtlCol="0" anchor="b">
            <a:noAutofit/>
            <a:scene3d>
              <a:camera prst="orthographicFront"/>
              <a:lightRig rig="threePt" dir="t"/>
            </a:scene3d>
            <a:sp3d extrusionH="57150">
              <a:bevelT w="38100" h="38100"/>
            </a:sp3d>
          </a:bodyPr>
          <a:lstStyle/>
          <a:p>
            <a:pPr algn="ctr"/>
            <a:r>
              <a:rPr lang="en-US" sz="8000" kern="1200" dirty="0">
                <a:ln>
                  <a:solidFill>
                    <a:schemeClr val="tx1"/>
                  </a:solidFill>
                </a:ln>
                <a:solidFill>
                  <a:schemeClr val="bg1">
                    <a:lumMod val="65000"/>
                  </a:schemeClr>
                </a:solidFill>
                <a:latin typeface="Baguet Script" panose="00000500000000000000" pitchFamily="2" charset="0"/>
              </a:rPr>
              <a:t>Acknowledgements</a:t>
            </a:r>
          </a:p>
        </p:txBody>
      </p:sp>
      <p:sp>
        <p:nvSpPr>
          <p:cNvPr id="3" name="Text Placeholder 2">
            <a:extLst>
              <a:ext uri="{FF2B5EF4-FFF2-40B4-BE49-F238E27FC236}">
                <a16:creationId xmlns:a16="http://schemas.microsoft.com/office/drawing/2014/main" id="{2197710C-446D-FA81-38E4-62C75506B56A}"/>
              </a:ext>
            </a:extLst>
          </p:cNvPr>
          <p:cNvSpPr>
            <a:spLocks noGrp="1"/>
          </p:cNvSpPr>
          <p:nvPr>
            <p:ph type="body" idx="1"/>
          </p:nvPr>
        </p:nvSpPr>
        <p:spPr>
          <a:xfrm>
            <a:off x="1991485" y="4067661"/>
            <a:ext cx="8201552" cy="1118764"/>
          </a:xfrm>
        </p:spPr>
        <p:txBody>
          <a:bodyPr vert="horz" lIns="91440" tIns="45720" rIns="91440" bIns="45720" rtlCol="0" anchor="t">
            <a:normAutofit/>
          </a:bodyPr>
          <a:lstStyle/>
          <a:p>
            <a:pPr algn="ctr"/>
            <a:r>
              <a:rPr lang="en-US" sz="6000" b="1" kern="1200" dirty="0">
                <a:ln>
                  <a:solidFill>
                    <a:schemeClr val="bg1"/>
                  </a:solidFill>
                </a:ln>
                <a:solidFill>
                  <a:schemeClr val="tx1">
                    <a:alpha val="70000"/>
                  </a:schemeClr>
                </a:solidFill>
                <a:latin typeface="STXingkai" panose="02010800040101010101" pitchFamily="2" charset="-122"/>
                <a:ea typeface="STXingkai" panose="02010800040101010101" pitchFamily="2" charset="-122"/>
              </a:rPr>
              <a:t>Pastors</a:t>
            </a:r>
          </a:p>
        </p:txBody>
      </p:sp>
    </p:spTree>
    <p:extLst>
      <p:ext uri="{BB962C8B-B14F-4D97-AF65-F5344CB8AC3E}">
        <p14:creationId xmlns:p14="http://schemas.microsoft.com/office/powerpoint/2010/main" val="250405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4" descr="Red rose on top of a gravestone">
            <a:extLst>
              <a:ext uri="{FF2B5EF4-FFF2-40B4-BE49-F238E27FC236}">
                <a16:creationId xmlns:a16="http://schemas.microsoft.com/office/drawing/2014/main" id="{F37CB9B6-399F-A9EE-67E8-9A5B46AC2546}"/>
              </a:ext>
            </a:extLst>
          </p:cNvPr>
          <p:cNvPicPr>
            <a:picLocks noChangeAspect="1"/>
          </p:cNvPicPr>
          <p:nvPr/>
        </p:nvPicPr>
        <p:blipFill rotWithShape="1">
          <a:blip r:embed="rId2">
            <a:alphaModFix amt="40000"/>
          </a:blip>
          <a:srcRect t="4161" b="11570"/>
          <a:stretch/>
        </p:blipFill>
        <p:spPr>
          <a:xfrm>
            <a:off x="20" y="10"/>
            <a:ext cx="12191980" cy="6857990"/>
          </a:xfrm>
          <a:prstGeom prst="rect">
            <a:avLst/>
          </a:prstGeom>
        </p:spPr>
      </p:pic>
      <p:sp>
        <p:nvSpPr>
          <p:cNvPr id="2" name="Title 1">
            <a:extLst>
              <a:ext uri="{FF2B5EF4-FFF2-40B4-BE49-F238E27FC236}">
                <a16:creationId xmlns:a16="http://schemas.microsoft.com/office/drawing/2014/main" id="{9E9305AF-B71C-15FF-7CFB-BD140872DA18}"/>
              </a:ext>
            </a:extLst>
          </p:cNvPr>
          <p:cNvSpPr>
            <a:spLocks noGrp="1"/>
          </p:cNvSpPr>
          <p:nvPr>
            <p:ph type="ctrTitle"/>
          </p:nvPr>
        </p:nvSpPr>
        <p:spPr>
          <a:xfrm>
            <a:off x="965200" y="965200"/>
            <a:ext cx="10261600" cy="3564869"/>
          </a:xfrm>
        </p:spPr>
        <p:txBody>
          <a:bodyPr>
            <a:normAutofit/>
          </a:bodyPr>
          <a:lstStyle/>
          <a:p>
            <a:pPr algn="l"/>
            <a:r>
              <a:rPr lang="en-US" sz="11500" dirty="0">
                <a:ln w="22225">
                  <a:solidFill>
                    <a:schemeClr val="tx1"/>
                  </a:solidFill>
                  <a:miter lim="800000"/>
                </a:ln>
                <a:noFill/>
              </a:rPr>
              <a:t>Remarks</a:t>
            </a:r>
          </a:p>
        </p:txBody>
      </p:sp>
      <p:sp>
        <p:nvSpPr>
          <p:cNvPr id="3" name="Subtitle 2">
            <a:extLst>
              <a:ext uri="{FF2B5EF4-FFF2-40B4-BE49-F238E27FC236}">
                <a16:creationId xmlns:a16="http://schemas.microsoft.com/office/drawing/2014/main" id="{E70432CB-A0AC-A611-BB53-768086A81157}"/>
              </a:ext>
            </a:extLst>
          </p:cNvPr>
          <p:cNvSpPr>
            <a:spLocks noGrp="1"/>
          </p:cNvSpPr>
          <p:nvPr>
            <p:ph type="subTitle" idx="1"/>
          </p:nvPr>
        </p:nvSpPr>
        <p:spPr>
          <a:xfrm>
            <a:off x="965200" y="4572002"/>
            <a:ext cx="10261600" cy="1202995"/>
          </a:xfrm>
        </p:spPr>
        <p:txBody>
          <a:bodyPr>
            <a:normAutofit/>
          </a:bodyPr>
          <a:lstStyle/>
          <a:p>
            <a:pPr algn="l"/>
            <a:r>
              <a:rPr lang="en-US" sz="3200" dirty="0">
                <a:latin typeface="Amasis MT Pro Medium" panose="02040604050005020304" pitchFamily="18" charset="0"/>
              </a:rPr>
              <a:t>From </a:t>
            </a:r>
            <a:r>
              <a:rPr lang="en-US" sz="3200" dirty="0">
                <a:latin typeface="Amasis MT Pro Medium" panose="02040604050005020304" pitchFamily="18" charset="0"/>
                <a:cs typeface="Aldhabi" panose="020F0502020204030204" pitchFamily="2" charset="-78"/>
              </a:rPr>
              <a:t>Elect Lady Sandra Cobb, Pastor</a:t>
            </a:r>
            <a:r>
              <a:rPr lang="en-US" sz="3200" dirty="0">
                <a:latin typeface="Amasis MT Pro Medium" panose="02040604050005020304" pitchFamily="18" charset="0"/>
              </a:rPr>
              <a:t> </a:t>
            </a:r>
          </a:p>
        </p:txBody>
      </p:sp>
    </p:spTree>
    <p:extLst>
      <p:ext uri="{BB962C8B-B14F-4D97-AF65-F5344CB8AC3E}">
        <p14:creationId xmlns:p14="http://schemas.microsoft.com/office/powerpoint/2010/main" val="2955292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D099120-8709-8A7B-1F32-7B492B090E86}"/>
              </a:ext>
            </a:extLst>
          </p:cNvPr>
          <p:cNvPicPr>
            <a:picLocks noChangeAspect="1"/>
          </p:cNvPicPr>
          <p:nvPr/>
        </p:nvPicPr>
        <p:blipFill rotWithShape="1">
          <a:blip r:embed="rId2">
            <a:alphaModFix/>
          </a:blip>
          <a:srcRect l="30768" r="11576"/>
          <a:stretch/>
        </p:blipFill>
        <p:spPr>
          <a:xfrm>
            <a:off x="4283902" y="10"/>
            <a:ext cx="7908098" cy="6857992"/>
          </a:xfrm>
          <a:prstGeom prst="rect">
            <a:avLst/>
          </a:prstGeom>
        </p:spPr>
      </p:pic>
      <p:sp>
        <p:nvSpPr>
          <p:cNvPr id="30" name="Rectangle 29">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DB952B-B6A6-9DD7-579F-45D5FA1D47B0}"/>
              </a:ext>
            </a:extLst>
          </p:cNvPr>
          <p:cNvSpPr>
            <a:spLocks noGrp="1"/>
          </p:cNvSpPr>
          <p:nvPr>
            <p:ph type="ctrTitle"/>
          </p:nvPr>
        </p:nvSpPr>
        <p:spPr>
          <a:xfrm>
            <a:off x="728663" y="1115219"/>
            <a:ext cx="5505449" cy="2387600"/>
          </a:xfrm>
        </p:spPr>
        <p:txBody>
          <a:bodyPr>
            <a:normAutofit/>
          </a:bodyPr>
          <a:lstStyle/>
          <a:p>
            <a:pPr algn="l"/>
            <a:r>
              <a:rPr lang="en-US" sz="7200" dirty="0">
                <a:solidFill>
                  <a:schemeClr val="bg1"/>
                </a:solidFill>
                <a:latin typeface="Imprint MT Shadow" panose="04020605060303030202" pitchFamily="82" charset="0"/>
                <a:cs typeface="Hadassah Friedlaender" panose="020F0502020204030204" pitchFamily="18" charset="-79"/>
              </a:rPr>
              <a:t>Benediction</a:t>
            </a:r>
          </a:p>
        </p:txBody>
      </p:sp>
      <p:sp>
        <p:nvSpPr>
          <p:cNvPr id="3" name="Subtitle 2">
            <a:extLst>
              <a:ext uri="{FF2B5EF4-FFF2-40B4-BE49-F238E27FC236}">
                <a16:creationId xmlns:a16="http://schemas.microsoft.com/office/drawing/2014/main" id="{A1D5046C-1616-D196-76C0-C5542A7AE5B2}"/>
              </a:ext>
            </a:extLst>
          </p:cNvPr>
          <p:cNvSpPr>
            <a:spLocks noGrp="1"/>
          </p:cNvSpPr>
          <p:nvPr>
            <p:ph type="subTitle" idx="1"/>
          </p:nvPr>
        </p:nvSpPr>
        <p:spPr>
          <a:xfrm>
            <a:off x="728663" y="3902075"/>
            <a:ext cx="5505449" cy="1655762"/>
          </a:xfrm>
        </p:spPr>
        <p:txBody>
          <a:bodyPr>
            <a:normAutofit/>
          </a:bodyPr>
          <a:lstStyle/>
          <a:p>
            <a:pPr algn="l"/>
            <a:r>
              <a:rPr lang="en-US" sz="2800" dirty="0">
                <a:solidFill>
                  <a:schemeClr val="bg1"/>
                </a:solidFill>
                <a:latin typeface="Lucida Calligraphy" panose="03010101010101010101" pitchFamily="66" charset="0"/>
              </a:rPr>
              <a:t>From Vicar </a:t>
            </a:r>
            <a:r>
              <a:rPr lang="en-US" sz="2800" dirty="0" err="1">
                <a:solidFill>
                  <a:schemeClr val="bg1"/>
                </a:solidFill>
                <a:latin typeface="Lucida Calligraphy" panose="03010101010101010101" pitchFamily="66" charset="0"/>
              </a:rPr>
              <a:t>Parmenas</a:t>
            </a:r>
            <a:r>
              <a:rPr lang="en-US" sz="2800" dirty="0">
                <a:solidFill>
                  <a:schemeClr val="bg1"/>
                </a:solidFill>
                <a:latin typeface="Lucida Calligraphy" panose="03010101010101010101" pitchFamily="66" charset="0"/>
              </a:rPr>
              <a:t> West</a:t>
            </a:r>
          </a:p>
        </p:txBody>
      </p:sp>
      <p:cxnSp>
        <p:nvCxnSpPr>
          <p:cNvPr id="32" name="Straight Connector 31">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9257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31E64-A974-F625-40FF-1960CA5C02FA}"/>
              </a:ext>
            </a:extLst>
          </p:cNvPr>
          <p:cNvSpPr>
            <a:spLocks noGrp="1"/>
          </p:cNvSpPr>
          <p:nvPr>
            <p:ph type="ctrTitle"/>
          </p:nvPr>
        </p:nvSpPr>
        <p:spPr>
          <a:xfrm>
            <a:off x="1140760" y="5532718"/>
            <a:ext cx="9681882" cy="739880"/>
          </a:xfrm>
        </p:spPr>
        <p:txBody>
          <a:bodyPr anchor="b">
            <a:noAutofit/>
          </a:bodyPr>
          <a:lstStyle/>
          <a:p>
            <a:r>
              <a:rPr lang="en-US" dirty="0">
                <a:solidFill>
                  <a:schemeClr val="tx1">
                    <a:lumMod val="85000"/>
                    <a:lumOff val="15000"/>
                  </a:schemeClr>
                </a:solidFill>
                <a:latin typeface="Amasis MT Pro Medium" panose="02040604050005020304" pitchFamily="18" charset="0"/>
              </a:rPr>
              <a:t>Thank You for coming and supporting!</a:t>
            </a:r>
          </a:p>
        </p:txBody>
      </p:sp>
      <p:sp>
        <p:nvSpPr>
          <p:cNvPr id="3" name="Subtitle 2">
            <a:extLst>
              <a:ext uri="{FF2B5EF4-FFF2-40B4-BE49-F238E27FC236}">
                <a16:creationId xmlns:a16="http://schemas.microsoft.com/office/drawing/2014/main" id="{CDD40FFA-74A0-1BCE-97AA-6D77EFAEFC3B}"/>
              </a:ext>
            </a:extLst>
          </p:cNvPr>
          <p:cNvSpPr>
            <a:spLocks noGrp="1"/>
          </p:cNvSpPr>
          <p:nvPr>
            <p:ph type="subTitle" idx="1"/>
          </p:nvPr>
        </p:nvSpPr>
        <p:spPr>
          <a:xfrm>
            <a:off x="2438398" y="6272598"/>
            <a:ext cx="7315199" cy="336959"/>
          </a:xfrm>
        </p:spPr>
        <p:txBody>
          <a:bodyPr anchor="t">
            <a:noAutofit/>
          </a:bodyPr>
          <a:lstStyle/>
          <a:p>
            <a:r>
              <a:rPr lang="en-US" sz="3200" dirty="0">
                <a:solidFill>
                  <a:schemeClr val="tx1">
                    <a:lumMod val="85000"/>
                    <a:lumOff val="15000"/>
                  </a:schemeClr>
                </a:solidFill>
                <a:latin typeface="Bahnschrift Condensed" panose="020B0502040204020203" pitchFamily="34" charset="0"/>
              </a:rPr>
              <a:t>God Bless!</a:t>
            </a:r>
          </a:p>
        </p:txBody>
      </p:sp>
      <p:pic>
        <p:nvPicPr>
          <p:cNvPr id="5" name="Picture 4">
            <a:extLst>
              <a:ext uri="{FF2B5EF4-FFF2-40B4-BE49-F238E27FC236}">
                <a16:creationId xmlns:a16="http://schemas.microsoft.com/office/drawing/2014/main" id="{8A3263AB-DEE3-9453-57A5-BC48DF7C1AEF}"/>
              </a:ext>
            </a:extLst>
          </p:cNvPr>
          <p:cNvPicPr>
            <a:picLocks noChangeAspect="1"/>
          </p:cNvPicPr>
          <p:nvPr/>
        </p:nvPicPr>
        <p:blipFill rotWithShape="1">
          <a:blip r:embed="rId2"/>
          <a:srcRect t="20426" b="1530"/>
          <a:stretch/>
        </p:blipFill>
        <p:spPr>
          <a:xfrm>
            <a:off x="1284477" y="310777"/>
            <a:ext cx="9623042" cy="4224493"/>
          </a:xfrm>
          <a:prstGeom prst="rect">
            <a:avLst/>
          </a:prstGeom>
        </p:spPr>
      </p:pic>
    </p:spTree>
    <p:extLst>
      <p:ext uri="{BB962C8B-B14F-4D97-AF65-F5344CB8AC3E}">
        <p14:creationId xmlns:p14="http://schemas.microsoft.com/office/powerpoint/2010/main" val="2113043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2E6BC6C-4A83-4551-8FFE-1708120A6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9BCF30-4680-7B82-6177-2069629E2288}"/>
              </a:ext>
            </a:extLst>
          </p:cNvPr>
          <p:cNvSpPr>
            <a:spLocks noGrp="1"/>
          </p:cNvSpPr>
          <p:nvPr>
            <p:ph type="title"/>
          </p:nvPr>
        </p:nvSpPr>
        <p:spPr>
          <a:xfrm>
            <a:off x="1500136" y="590062"/>
            <a:ext cx="5141964" cy="2838938"/>
          </a:xfrm>
        </p:spPr>
        <p:txBody>
          <a:bodyPr vert="horz" lIns="91440" tIns="45720" rIns="91440" bIns="45720" rtlCol="0" anchor="b">
            <a:normAutofit/>
          </a:bodyPr>
          <a:lstStyle/>
          <a:p>
            <a:r>
              <a:rPr lang="en-US" sz="5600" kern="1200" dirty="0">
                <a:solidFill>
                  <a:srgbClr val="FFFFFF"/>
                </a:solidFill>
                <a:latin typeface="Georgia Pro Cond Black" panose="02040A06050405020203" pitchFamily="18" charset="0"/>
              </a:rPr>
              <a:t>Prayer</a:t>
            </a:r>
          </a:p>
        </p:txBody>
      </p:sp>
      <p:sp>
        <p:nvSpPr>
          <p:cNvPr id="3" name="Text Placeholder 2">
            <a:extLst>
              <a:ext uri="{FF2B5EF4-FFF2-40B4-BE49-F238E27FC236}">
                <a16:creationId xmlns:a16="http://schemas.microsoft.com/office/drawing/2014/main" id="{F69FCE35-C413-B07C-CFA2-A0B4D9607D8C}"/>
              </a:ext>
            </a:extLst>
          </p:cNvPr>
          <p:cNvSpPr>
            <a:spLocks noGrp="1"/>
          </p:cNvSpPr>
          <p:nvPr>
            <p:ph type="body" idx="1"/>
          </p:nvPr>
        </p:nvSpPr>
        <p:spPr>
          <a:xfrm>
            <a:off x="1500136" y="3505199"/>
            <a:ext cx="5141949" cy="1198120"/>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grpSp>
        <p:nvGrpSpPr>
          <p:cNvPr id="55" name="Group 54">
            <a:extLst>
              <a:ext uri="{FF2B5EF4-FFF2-40B4-BE49-F238E27FC236}">
                <a16:creationId xmlns:a16="http://schemas.microsoft.com/office/drawing/2014/main" id="{E15EAE4E-5508-44B8-B920-1B8BA1D20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1794" y="1931746"/>
            <a:ext cx="465456" cy="581432"/>
            <a:chOff x="6741794" y="1931746"/>
            <a:chExt cx="465456" cy="581432"/>
          </a:xfrm>
          <a:solidFill>
            <a:srgbClr val="FFFFFF"/>
          </a:solidFill>
        </p:grpSpPr>
        <p:sp>
          <p:nvSpPr>
            <p:cNvPr id="5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60" name="Straight Connector 5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close-up of a praying hands&#10;&#10;Description automatically generated">
            <a:extLst>
              <a:ext uri="{FF2B5EF4-FFF2-40B4-BE49-F238E27FC236}">
                <a16:creationId xmlns:a16="http://schemas.microsoft.com/office/drawing/2014/main" id="{120FF508-5550-2135-1117-C322514442A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951" r="1" b="1"/>
          <a:stretch/>
        </p:blipFill>
        <p:spPr>
          <a:xfrm>
            <a:off x="7480300" y="2299403"/>
            <a:ext cx="4171686" cy="4018597"/>
          </a:xfrm>
          <a:prstGeom prst="rect">
            <a:avLst/>
          </a:prstGeom>
        </p:spPr>
      </p:pic>
    </p:spTree>
    <p:extLst>
      <p:ext uri="{BB962C8B-B14F-4D97-AF65-F5344CB8AC3E}">
        <p14:creationId xmlns:p14="http://schemas.microsoft.com/office/powerpoint/2010/main" val="33133192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dirty="0">
                <a:effectLst/>
                <a:latin typeface="Georgia Pro" panose="02040502050405020303" pitchFamily="18" charset="0"/>
                <a:ea typeface="Calibri" panose="020F0502020204030204" pitchFamily="34" charset="0"/>
                <a:cs typeface="Times New Roman" panose="02020603050405020304" pitchFamily="18" charset="0"/>
              </a:rPr>
              <a:t>And God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spake</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all these words, saying, I am the LORD thy God, which have brought thee out of the land of Egypt, out of the house of bondage.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have no other gods before me.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make unto thee any graven image, or any likeness of any thing that is in heaven above, or that is in the earth beneath, or that is in the water under the earth: Thou shalt not bow down thyself to them, nor serve them: for I the LORD thy God am a jealous God, visiting the iniquity of the fathers upon the children unto the third and fourth generation of them that hate me; And shewing mercy unto thousands of them that love me, and keep my commandments.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1810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take the name of the LORD thy God in vain; for the LORD will not hold him guiltless that taketh his name in vain.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IV.</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Remember the sabbath day, to keep it holy. Six days shalt thou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labour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and do all thy work: But the seventh day is the sabbath of the LORD thy God: in it thou shalt not do any work, thou, nor thy son, nor thy daughter, thy manservant, nor thy maidservant, nor thy cattle, nor thy stranger that is within thy gates: For in six days the LORD made heaven and earth, the sea, and all that in them is, and rested the seventh day: wherefore the LORD blessed the sabbath day, and hallowed it.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6229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Honour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thy father and thy mother: that thy days may be long upon the land which the LORD thy God giveth thee.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kill.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commit adultery.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steal.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IX.</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bear false witness against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p>
          <a:p>
            <a:pPr marL="0" indent="0">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X.</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covet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house, thou shalt not covet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wife, nor his manservant, nor his maidservant, nor his ox, nor his ass, nor any thing that is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09973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effectLst/>
                <a:latin typeface="Georgia Pro" panose="02040502050405020303" pitchFamily="18" charset="0"/>
                <a:ea typeface="Calibri" panose="020F0502020204030204" pitchFamily="34" charset="0"/>
                <a:cs typeface="Times New Roman" panose="02020603050405020304" pitchFamily="18" charset="0"/>
              </a:rPr>
              <a:t>So </a:t>
            </a:r>
            <a:r>
              <a:rPr lang="en-US" sz="2500" b="1" dirty="0" err="1">
                <a:effectLst/>
                <a:latin typeface="Georgia Pro" panose="02040502050405020303" pitchFamily="18" charset="0"/>
                <a:ea typeface="Calibri" panose="020F0502020204030204" pitchFamily="34" charset="0"/>
                <a:cs typeface="Times New Roman" panose="02020603050405020304" pitchFamily="18" charset="0"/>
              </a:rPr>
              <a:t>readeth</a:t>
            </a:r>
            <a:r>
              <a:rPr lang="en-US" sz="2500" b="1" dirty="0">
                <a:effectLst/>
                <a:latin typeface="Georgia Pro" panose="02040502050405020303" pitchFamily="18" charset="0"/>
                <a:ea typeface="Calibri" panose="020F0502020204030204" pitchFamily="34" charset="0"/>
                <a:cs typeface="Times New Roman" panose="02020603050405020304" pitchFamily="18" charset="0"/>
              </a:rPr>
              <a:t> the law, including James the Second Chapter, Verses Ten, Eleven, and Twelve:</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0"/>
              </a:spcAft>
              <a:buNone/>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10:</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For whosoever shall keep the whole law, and yet offend in one point, he is guilty of all.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11:</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For he that said, Do not commit adultery, said also, Do not kill. Now if thou commit no adultery, yet if thou kill, thou art become a transgressor of the law.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12:</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So speak ye, and so do, as they that shall be judged by the law of liberty.</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45273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B8C14C-70C6-EE9B-9561-FE8B3EAE13AF}"/>
              </a:ext>
            </a:extLst>
          </p:cNvPr>
          <p:cNvPicPr>
            <a:picLocks noChangeAspect="1"/>
          </p:cNvPicPr>
          <p:nvPr/>
        </p:nvPicPr>
        <p:blipFill rotWithShape="1">
          <a:blip r:embed="rId2">
            <a:alphaModFix amt="50000"/>
          </a:blip>
          <a:src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22D78A89-9037-57A2-5D41-EF52FE1034EA}"/>
              </a:ext>
            </a:extLst>
          </p:cNvPr>
          <p:cNvSpPr>
            <a:spLocks noGrp="1"/>
          </p:cNvSpPr>
          <p:nvPr>
            <p:ph type="ctrTitle"/>
          </p:nvPr>
        </p:nvSpPr>
        <p:spPr>
          <a:xfrm>
            <a:off x="761999" y="1137434"/>
            <a:ext cx="10868025" cy="3204429"/>
          </a:xfrm>
        </p:spPr>
        <p:txBody>
          <a:bodyPr anchor="t">
            <a:noAutofit/>
          </a:bodyPr>
          <a:lstStyle/>
          <a:p>
            <a:r>
              <a:rPr lang="en-US" dirty="0">
                <a:solidFill>
                  <a:schemeClr val="bg1"/>
                </a:solidFill>
                <a:latin typeface="Engravers MT" panose="02090707080505020304" pitchFamily="18" charset="0"/>
              </a:rPr>
              <a:t>7</a:t>
            </a:r>
            <a:r>
              <a:rPr lang="en-US" baseline="30000" dirty="0">
                <a:solidFill>
                  <a:schemeClr val="bg1"/>
                </a:solidFill>
                <a:latin typeface="Engravers MT" panose="02090707080505020304" pitchFamily="18" charset="0"/>
              </a:rPr>
              <a:t>th</a:t>
            </a:r>
            <a:r>
              <a:rPr lang="en-US" dirty="0">
                <a:solidFill>
                  <a:schemeClr val="bg1"/>
                </a:solidFill>
                <a:latin typeface="Engravers MT" panose="02090707080505020304" pitchFamily="18" charset="0"/>
              </a:rPr>
              <a:t> Pastor and 26</a:t>
            </a:r>
            <a:r>
              <a:rPr lang="en-US" baseline="30000" dirty="0">
                <a:solidFill>
                  <a:schemeClr val="bg1"/>
                </a:solidFill>
                <a:latin typeface="Engravers MT" panose="02090707080505020304" pitchFamily="18" charset="0"/>
              </a:rPr>
              <a:t>th</a:t>
            </a:r>
            <a:r>
              <a:rPr lang="en-US" dirty="0">
                <a:solidFill>
                  <a:schemeClr val="bg1"/>
                </a:solidFill>
                <a:latin typeface="Engravers MT" panose="02090707080505020304" pitchFamily="18" charset="0"/>
              </a:rPr>
              <a:t> Church Appreciation!</a:t>
            </a:r>
            <a:endParaRPr lang="en-US" dirty="0">
              <a:solidFill>
                <a:schemeClr val="bg1"/>
              </a:solidFill>
            </a:endParaRPr>
          </a:p>
        </p:txBody>
      </p:sp>
      <p:sp>
        <p:nvSpPr>
          <p:cNvPr id="3" name="Subtitle 2">
            <a:extLst>
              <a:ext uri="{FF2B5EF4-FFF2-40B4-BE49-F238E27FC236}">
                <a16:creationId xmlns:a16="http://schemas.microsoft.com/office/drawing/2014/main" id="{A0C051A6-B2BA-A375-C223-48E7451228FB}"/>
              </a:ext>
            </a:extLst>
          </p:cNvPr>
          <p:cNvSpPr>
            <a:spLocks noGrp="1"/>
          </p:cNvSpPr>
          <p:nvPr>
            <p:ph type="subTitle" idx="1"/>
          </p:nvPr>
        </p:nvSpPr>
        <p:spPr>
          <a:xfrm>
            <a:off x="762000" y="4792531"/>
            <a:ext cx="5334000" cy="1089423"/>
          </a:xfrm>
        </p:spPr>
        <p:txBody>
          <a:bodyPr anchor="b">
            <a:normAutofit/>
          </a:bodyPr>
          <a:lstStyle/>
          <a:p>
            <a:pPr algn="l"/>
            <a:endParaRPr lang="en-US" sz="1800" dirty="0">
              <a:solidFill>
                <a:srgbClr val="FFFFFF"/>
              </a:solidFill>
            </a:endParaRPr>
          </a:p>
        </p:txBody>
      </p:sp>
      <p:cxnSp>
        <p:nvCxnSpPr>
          <p:cNvPr id="21" name="Straight Connector 20">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991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Two music sheets folded to form a heart shape">
            <a:extLst>
              <a:ext uri="{FF2B5EF4-FFF2-40B4-BE49-F238E27FC236}">
                <a16:creationId xmlns:a16="http://schemas.microsoft.com/office/drawing/2014/main" id="{C6AFF1B8-540B-6D49-FA50-67BDD547A455}"/>
              </a:ext>
            </a:extLst>
          </p:cNvPr>
          <p:cNvPicPr>
            <a:picLocks noChangeAspect="1"/>
          </p:cNvPicPr>
          <p:nvPr/>
        </p:nvPicPr>
        <p:blipFill>
          <a:blip r:embed="rId2">
            <a:alphaModFix amt="50000"/>
          </a:blip>
          <a:srcRect t="14923" r="-1" b="785"/>
          <a:stretch>
            <a:fillRect/>
          </a:stretch>
        </p:blipFill>
        <p:spPr>
          <a:xfrm>
            <a:off x="20" y="10"/>
            <a:ext cx="12188930" cy="6857990"/>
          </a:xfrm>
          <a:prstGeom prst="rect">
            <a:avLst/>
          </a:prstGeom>
        </p:spPr>
      </p:pic>
      <p:sp>
        <p:nvSpPr>
          <p:cNvPr id="2" name="Title 1">
            <a:extLst>
              <a:ext uri="{FF2B5EF4-FFF2-40B4-BE49-F238E27FC236}">
                <a16:creationId xmlns:a16="http://schemas.microsoft.com/office/drawing/2014/main" id="{C791BE17-D6C1-4CB4-5E8A-572D12FF0EB6}"/>
              </a:ext>
            </a:extLst>
          </p:cNvPr>
          <p:cNvSpPr>
            <a:spLocks noGrp="1"/>
          </p:cNvSpPr>
          <p:nvPr>
            <p:ph type="ctrTitle"/>
          </p:nvPr>
        </p:nvSpPr>
        <p:spPr>
          <a:xfrm>
            <a:off x="1524000" y="1122363"/>
            <a:ext cx="9144000" cy="3063240"/>
          </a:xfrm>
        </p:spPr>
        <p:txBody>
          <a:bodyPr anchor="b">
            <a:noAutofit/>
          </a:bodyPr>
          <a:lstStyle/>
          <a:p>
            <a:r>
              <a:rPr lang="en-US" sz="8800" b="1" dirty="0">
                <a:ln>
                  <a:solidFill>
                    <a:schemeClr val="bg1"/>
                  </a:solidFill>
                </a:ln>
                <a:solidFill>
                  <a:schemeClr val="bg1"/>
                </a:solidFill>
                <a:effectLst>
                  <a:glow rad="101600">
                    <a:schemeClr val="tx1">
                      <a:alpha val="60000"/>
                    </a:schemeClr>
                  </a:glow>
                </a:effectLst>
                <a:latin typeface="Copperplate Gothic Light" panose="020E0507020206020404" pitchFamily="34" charset="0"/>
              </a:rPr>
              <a:t>Selection</a:t>
            </a:r>
          </a:p>
        </p:txBody>
      </p:sp>
      <p:sp>
        <p:nvSpPr>
          <p:cNvPr id="3" name="Subtitle 2">
            <a:extLst>
              <a:ext uri="{FF2B5EF4-FFF2-40B4-BE49-F238E27FC236}">
                <a16:creationId xmlns:a16="http://schemas.microsoft.com/office/drawing/2014/main" id="{F6608DD6-CE61-B52E-C709-BFEDAFFD8B61}"/>
              </a:ext>
            </a:extLst>
          </p:cNvPr>
          <p:cNvSpPr>
            <a:spLocks noGrp="1"/>
          </p:cNvSpPr>
          <p:nvPr>
            <p:ph type="subTitle" idx="1"/>
          </p:nvPr>
        </p:nvSpPr>
        <p:spPr>
          <a:xfrm>
            <a:off x="1527048" y="4599432"/>
            <a:ext cx="9144000" cy="1536192"/>
          </a:xfrm>
        </p:spPr>
        <p:txBody>
          <a:bodyPr>
            <a:prstTxWarp prst="textDeflateTop">
              <a:avLst/>
            </a:prstTxWarp>
            <a:normAutofit/>
          </a:bodyPr>
          <a:lstStyle/>
          <a:p>
            <a:r>
              <a:rPr lang="en-US" sz="4000" dirty="0" err="1">
                <a:ln>
                  <a:solidFill>
                    <a:schemeClr val="tx1"/>
                  </a:solidFill>
                </a:ln>
                <a:solidFill>
                  <a:schemeClr val="bg1"/>
                </a:solidFill>
                <a:latin typeface="Amasis MT Pro Black" panose="02040A04050005020304" pitchFamily="18" charset="0"/>
              </a:rPr>
              <a:t>Conerstone</a:t>
            </a:r>
            <a:r>
              <a:rPr lang="en-US" sz="4000" dirty="0">
                <a:ln>
                  <a:solidFill>
                    <a:schemeClr val="tx1"/>
                  </a:solidFill>
                </a:ln>
                <a:solidFill>
                  <a:schemeClr val="bg1"/>
                </a:solidFill>
                <a:latin typeface="Amasis MT Pro Black" panose="02040A04050005020304" pitchFamily="18" charset="0"/>
              </a:rPr>
              <a:t> Youth Choir</a:t>
            </a:r>
          </a:p>
        </p:txBody>
      </p:sp>
      <p:sp>
        <p:nvSpPr>
          <p:cNvPr id="2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291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TotalTime>
  <Words>970</Words>
  <Application>Microsoft Office PowerPoint</Application>
  <PresentationFormat>Widescreen</PresentationFormat>
  <Paragraphs>67</Paragraphs>
  <Slides>24</Slides>
  <Notes>0</Notes>
  <HiddenSlides>0</HiddenSlides>
  <MMClips>0</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24</vt:i4>
      </vt:variant>
    </vt:vector>
  </HeadingPairs>
  <TitlesOfParts>
    <vt:vector size="50" baseType="lpstr">
      <vt:lpstr>STXingkai</vt:lpstr>
      <vt:lpstr>Amasis MT Pro Black</vt:lpstr>
      <vt:lpstr>Amasis MT Pro Medium</vt:lpstr>
      <vt:lpstr>Arial</vt:lpstr>
      <vt:lpstr>Baguet Script</vt:lpstr>
      <vt:lpstr>Bahnschrift Condensed</vt:lpstr>
      <vt:lpstr>Britannic Bold</vt:lpstr>
      <vt:lpstr>Calibri</vt:lpstr>
      <vt:lpstr>Calibri Light</vt:lpstr>
      <vt:lpstr>Century</vt:lpstr>
      <vt:lpstr>Copperplate Gothic Light</vt:lpstr>
      <vt:lpstr>Engravers MT</vt:lpstr>
      <vt:lpstr>Garamond</vt:lpstr>
      <vt:lpstr>Georgia Pro</vt:lpstr>
      <vt:lpstr>Georgia Pro Black</vt:lpstr>
      <vt:lpstr>Georgia Pro Cond Black</vt:lpstr>
      <vt:lpstr>Haettenschweiler</vt:lpstr>
      <vt:lpstr>Imprint MT Shadow</vt:lpstr>
      <vt:lpstr>Lucida Calligraphy</vt:lpstr>
      <vt:lpstr>Monotype Corsiva</vt:lpstr>
      <vt:lpstr>Rockwell Extra Bold</vt:lpstr>
      <vt:lpstr>Script MT Bold</vt:lpstr>
      <vt:lpstr>Times New Roman</vt:lpstr>
      <vt:lpstr>Wingdings</vt:lpstr>
      <vt:lpstr>Office Theme</vt:lpstr>
      <vt:lpstr>1_Office Theme</vt:lpstr>
      <vt:lpstr>Cornerstone House of God Elect Lady Sandra Cobb, Pastor</vt:lpstr>
      <vt:lpstr>Cornerstone House of God Elect Lady Sandra Cobb, Pastor</vt:lpstr>
      <vt:lpstr>Prayer</vt:lpstr>
      <vt:lpstr>THE TEN COMMANDMENTS Exodus 20:1-17</vt:lpstr>
      <vt:lpstr>THE TEN COMMANDMENTS Exodus 20:1-17</vt:lpstr>
      <vt:lpstr>THE TEN COMMANDMENTS Exodus 20:1-17</vt:lpstr>
      <vt:lpstr>THE TEN COMMANDMENTS Exodus 20:1-17</vt:lpstr>
      <vt:lpstr>7th Pastor and 26th Church Appreciation!</vt:lpstr>
      <vt:lpstr>Selection</vt:lpstr>
      <vt:lpstr>Encouraging Words</vt:lpstr>
      <vt:lpstr>Selection</vt:lpstr>
      <vt:lpstr>Presentation</vt:lpstr>
      <vt:lpstr>Tithes and Offering</vt:lpstr>
      <vt:lpstr>Praise and Worship</vt:lpstr>
      <vt:lpstr>Bread of Life </vt:lpstr>
      <vt:lpstr>PowerPoint Presentation</vt:lpstr>
      <vt:lpstr>PowerPoint Presentation</vt:lpstr>
      <vt:lpstr>PowerPoint Presentation</vt:lpstr>
      <vt:lpstr>PowerPoint Presentation</vt:lpstr>
      <vt:lpstr>Bread of Life </vt:lpstr>
      <vt:lpstr>Acknowledgements</vt:lpstr>
      <vt:lpstr>Remarks</vt:lpstr>
      <vt:lpstr>Benediction</vt:lpstr>
      <vt:lpstr>Thank You for coming and supporting!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Nicolas</dc:creator>
  <cp:lastModifiedBy>West, Nicolas</cp:lastModifiedBy>
  <cp:revision>14</cp:revision>
  <dcterms:created xsi:type="dcterms:W3CDTF">2023-12-29T05:49:41Z</dcterms:created>
  <dcterms:modified xsi:type="dcterms:W3CDTF">2026-01-03T15:57:47Z</dcterms:modified>
</cp:coreProperties>
</file>