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67" r:id="rId16"/>
    <p:sldId id="271" r:id="rId17"/>
    <p:sldId id="275" r:id="rId18"/>
    <p:sldId id="272" r:id="rId19"/>
    <p:sldId id="273" r:id="rId20"/>
    <p:sldId id="276"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7" d="100"/>
          <a:sy n="77" d="100"/>
        </p:scale>
        <p:origin x="149"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D350-8AFA-A7E7-5742-742400D297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0CEBD-325C-FADF-8DCF-C5CA33D15E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97C9CD-4448-03D0-319D-552A916A90A3}"/>
              </a:ext>
            </a:extLst>
          </p:cNvPr>
          <p:cNvSpPr>
            <a:spLocks noGrp="1"/>
          </p:cNvSpPr>
          <p:nvPr>
            <p:ph type="dt" sz="half" idx="10"/>
          </p:nvPr>
        </p:nvSpPr>
        <p:spPr/>
        <p:txBody>
          <a:bodyPr/>
          <a:lstStyle/>
          <a:p>
            <a:fld id="{406BC1A6-D16B-4859-B4F4-B52248465977}" type="datetimeFigureOut">
              <a:rPr lang="en-US" smtClean="0"/>
              <a:t>10/18/2025</a:t>
            </a:fld>
            <a:endParaRPr lang="en-US"/>
          </a:p>
        </p:txBody>
      </p:sp>
      <p:sp>
        <p:nvSpPr>
          <p:cNvPr id="5" name="Footer Placeholder 4">
            <a:extLst>
              <a:ext uri="{FF2B5EF4-FFF2-40B4-BE49-F238E27FC236}">
                <a16:creationId xmlns:a16="http://schemas.microsoft.com/office/drawing/2014/main" id="{DB4F347E-289D-EC28-0105-B34A7D09B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29F5E-3618-DD32-D19D-6CEF78EF8908}"/>
              </a:ext>
            </a:extLst>
          </p:cNvPr>
          <p:cNvSpPr>
            <a:spLocks noGrp="1"/>
          </p:cNvSpPr>
          <p:nvPr>
            <p:ph type="sldNum" sz="quarter" idx="12"/>
          </p:nvPr>
        </p:nvSpPr>
        <p:spPr/>
        <p:txBody>
          <a:bodyPr/>
          <a:lstStyle/>
          <a:p>
            <a:fld id="{84097D16-40FB-401E-A967-515B63E2C4E0}" type="slidenum">
              <a:rPr lang="en-US" smtClean="0"/>
              <a:t>‹#›</a:t>
            </a:fld>
            <a:endParaRPr lang="en-US"/>
          </a:p>
        </p:txBody>
      </p:sp>
    </p:spTree>
    <p:extLst>
      <p:ext uri="{BB962C8B-B14F-4D97-AF65-F5344CB8AC3E}">
        <p14:creationId xmlns:p14="http://schemas.microsoft.com/office/powerpoint/2010/main" val="2765741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7978-CC40-6CA9-7FFE-038E8CF3CE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A3004D-083F-0315-778C-866AC982A4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E8042-5A1D-A7CD-497F-F1FC0BB8C9C1}"/>
              </a:ext>
            </a:extLst>
          </p:cNvPr>
          <p:cNvSpPr>
            <a:spLocks noGrp="1"/>
          </p:cNvSpPr>
          <p:nvPr>
            <p:ph type="dt" sz="half" idx="10"/>
          </p:nvPr>
        </p:nvSpPr>
        <p:spPr/>
        <p:txBody>
          <a:bodyPr/>
          <a:lstStyle/>
          <a:p>
            <a:fld id="{406BC1A6-D16B-4859-B4F4-B52248465977}" type="datetimeFigureOut">
              <a:rPr lang="en-US" smtClean="0"/>
              <a:t>10/18/2025</a:t>
            </a:fld>
            <a:endParaRPr lang="en-US"/>
          </a:p>
        </p:txBody>
      </p:sp>
      <p:sp>
        <p:nvSpPr>
          <p:cNvPr id="5" name="Footer Placeholder 4">
            <a:extLst>
              <a:ext uri="{FF2B5EF4-FFF2-40B4-BE49-F238E27FC236}">
                <a16:creationId xmlns:a16="http://schemas.microsoft.com/office/drawing/2014/main" id="{8FA3663D-2CBF-3AD8-C9B3-7047923DE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64F9A-4892-27D8-5E73-1362E0F44226}"/>
              </a:ext>
            </a:extLst>
          </p:cNvPr>
          <p:cNvSpPr>
            <a:spLocks noGrp="1"/>
          </p:cNvSpPr>
          <p:nvPr>
            <p:ph type="sldNum" sz="quarter" idx="12"/>
          </p:nvPr>
        </p:nvSpPr>
        <p:spPr/>
        <p:txBody>
          <a:bodyPr/>
          <a:lstStyle/>
          <a:p>
            <a:fld id="{84097D16-40FB-401E-A967-515B63E2C4E0}" type="slidenum">
              <a:rPr lang="en-US" smtClean="0"/>
              <a:t>‹#›</a:t>
            </a:fld>
            <a:endParaRPr lang="en-US"/>
          </a:p>
        </p:txBody>
      </p:sp>
    </p:spTree>
    <p:extLst>
      <p:ext uri="{BB962C8B-B14F-4D97-AF65-F5344CB8AC3E}">
        <p14:creationId xmlns:p14="http://schemas.microsoft.com/office/powerpoint/2010/main" val="302215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5C327C-D341-41B0-494D-0587C11F3D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E8D963-E95F-769E-8AD2-9AD9DDF1F3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6EF75-DA84-1DBB-D6D3-A981FF5D21AF}"/>
              </a:ext>
            </a:extLst>
          </p:cNvPr>
          <p:cNvSpPr>
            <a:spLocks noGrp="1"/>
          </p:cNvSpPr>
          <p:nvPr>
            <p:ph type="dt" sz="half" idx="10"/>
          </p:nvPr>
        </p:nvSpPr>
        <p:spPr/>
        <p:txBody>
          <a:bodyPr/>
          <a:lstStyle/>
          <a:p>
            <a:fld id="{406BC1A6-D16B-4859-B4F4-B52248465977}" type="datetimeFigureOut">
              <a:rPr lang="en-US" smtClean="0"/>
              <a:t>10/18/2025</a:t>
            </a:fld>
            <a:endParaRPr lang="en-US"/>
          </a:p>
        </p:txBody>
      </p:sp>
      <p:sp>
        <p:nvSpPr>
          <p:cNvPr id="5" name="Footer Placeholder 4">
            <a:extLst>
              <a:ext uri="{FF2B5EF4-FFF2-40B4-BE49-F238E27FC236}">
                <a16:creationId xmlns:a16="http://schemas.microsoft.com/office/drawing/2014/main" id="{98A2CA5E-A62F-FADF-6435-F5D597B76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EC69A-8DE3-3C31-E78E-81F136D23E82}"/>
              </a:ext>
            </a:extLst>
          </p:cNvPr>
          <p:cNvSpPr>
            <a:spLocks noGrp="1"/>
          </p:cNvSpPr>
          <p:nvPr>
            <p:ph type="sldNum" sz="quarter" idx="12"/>
          </p:nvPr>
        </p:nvSpPr>
        <p:spPr/>
        <p:txBody>
          <a:bodyPr/>
          <a:lstStyle/>
          <a:p>
            <a:fld id="{84097D16-40FB-401E-A967-515B63E2C4E0}" type="slidenum">
              <a:rPr lang="en-US" smtClean="0"/>
              <a:t>‹#›</a:t>
            </a:fld>
            <a:endParaRPr lang="en-US"/>
          </a:p>
        </p:txBody>
      </p:sp>
    </p:spTree>
    <p:extLst>
      <p:ext uri="{BB962C8B-B14F-4D97-AF65-F5344CB8AC3E}">
        <p14:creationId xmlns:p14="http://schemas.microsoft.com/office/powerpoint/2010/main" val="3927974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9FAB6-8EF3-F32C-12F7-F133B3ACD0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5D6543-3578-B62A-9920-9FC7926019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2439F-1D34-C818-DB35-A8A5D1905A00}"/>
              </a:ext>
            </a:extLst>
          </p:cNvPr>
          <p:cNvSpPr>
            <a:spLocks noGrp="1"/>
          </p:cNvSpPr>
          <p:nvPr>
            <p:ph type="dt" sz="half" idx="10"/>
          </p:nvPr>
        </p:nvSpPr>
        <p:spPr/>
        <p:txBody>
          <a:bodyPr/>
          <a:lstStyle/>
          <a:p>
            <a:fld id="{406BC1A6-D16B-4859-B4F4-B52248465977}" type="datetimeFigureOut">
              <a:rPr lang="en-US" smtClean="0"/>
              <a:t>10/18/2025</a:t>
            </a:fld>
            <a:endParaRPr lang="en-US"/>
          </a:p>
        </p:txBody>
      </p:sp>
      <p:sp>
        <p:nvSpPr>
          <p:cNvPr id="5" name="Footer Placeholder 4">
            <a:extLst>
              <a:ext uri="{FF2B5EF4-FFF2-40B4-BE49-F238E27FC236}">
                <a16:creationId xmlns:a16="http://schemas.microsoft.com/office/drawing/2014/main" id="{FF5216D8-9425-5968-A481-FCC49F733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EAA9C-65F0-DD6A-C23D-C0F2B688C0F6}"/>
              </a:ext>
            </a:extLst>
          </p:cNvPr>
          <p:cNvSpPr>
            <a:spLocks noGrp="1"/>
          </p:cNvSpPr>
          <p:nvPr>
            <p:ph type="sldNum" sz="quarter" idx="12"/>
          </p:nvPr>
        </p:nvSpPr>
        <p:spPr/>
        <p:txBody>
          <a:bodyPr/>
          <a:lstStyle/>
          <a:p>
            <a:fld id="{84097D16-40FB-401E-A967-515B63E2C4E0}" type="slidenum">
              <a:rPr lang="en-US" smtClean="0"/>
              <a:t>‹#›</a:t>
            </a:fld>
            <a:endParaRPr lang="en-US"/>
          </a:p>
        </p:txBody>
      </p:sp>
    </p:spTree>
    <p:extLst>
      <p:ext uri="{BB962C8B-B14F-4D97-AF65-F5344CB8AC3E}">
        <p14:creationId xmlns:p14="http://schemas.microsoft.com/office/powerpoint/2010/main" val="84378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1E61-8762-4A6F-F308-AC6B7B6616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CB4F89-4E27-BC5A-4C96-A4BCC74561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1C1F3B-A033-DBF2-9ECA-94EFBA37D810}"/>
              </a:ext>
            </a:extLst>
          </p:cNvPr>
          <p:cNvSpPr>
            <a:spLocks noGrp="1"/>
          </p:cNvSpPr>
          <p:nvPr>
            <p:ph type="dt" sz="half" idx="10"/>
          </p:nvPr>
        </p:nvSpPr>
        <p:spPr/>
        <p:txBody>
          <a:bodyPr/>
          <a:lstStyle/>
          <a:p>
            <a:fld id="{406BC1A6-D16B-4859-B4F4-B52248465977}" type="datetimeFigureOut">
              <a:rPr lang="en-US" smtClean="0"/>
              <a:t>10/18/2025</a:t>
            </a:fld>
            <a:endParaRPr lang="en-US"/>
          </a:p>
        </p:txBody>
      </p:sp>
      <p:sp>
        <p:nvSpPr>
          <p:cNvPr id="5" name="Footer Placeholder 4">
            <a:extLst>
              <a:ext uri="{FF2B5EF4-FFF2-40B4-BE49-F238E27FC236}">
                <a16:creationId xmlns:a16="http://schemas.microsoft.com/office/drawing/2014/main" id="{E57EC2F8-D18F-593C-2EF1-EB6E18410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291DC-00CB-E0CC-F078-63B7946D793B}"/>
              </a:ext>
            </a:extLst>
          </p:cNvPr>
          <p:cNvSpPr>
            <a:spLocks noGrp="1"/>
          </p:cNvSpPr>
          <p:nvPr>
            <p:ph type="sldNum" sz="quarter" idx="12"/>
          </p:nvPr>
        </p:nvSpPr>
        <p:spPr/>
        <p:txBody>
          <a:bodyPr/>
          <a:lstStyle/>
          <a:p>
            <a:fld id="{84097D16-40FB-401E-A967-515B63E2C4E0}" type="slidenum">
              <a:rPr lang="en-US" smtClean="0"/>
              <a:t>‹#›</a:t>
            </a:fld>
            <a:endParaRPr lang="en-US"/>
          </a:p>
        </p:txBody>
      </p:sp>
    </p:spTree>
    <p:extLst>
      <p:ext uri="{BB962C8B-B14F-4D97-AF65-F5344CB8AC3E}">
        <p14:creationId xmlns:p14="http://schemas.microsoft.com/office/powerpoint/2010/main" val="418148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3BBF-29B2-042F-2679-EB7478E854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2BE29-1D78-769B-CE1A-0499F1CF08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13BD19-28DA-A350-528C-0BB11667E8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29FEE0-F1C4-28B9-1AC3-5EAA35099A7B}"/>
              </a:ext>
            </a:extLst>
          </p:cNvPr>
          <p:cNvSpPr>
            <a:spLocks noGrp="1"/>
          </p:cNvSpPr>
          <p:nvPr>
            <p:ph type="dt" sz="half" idx="10"/>
          </p:nvPr>
        </p:nvSpPr>
        <p:spPr/>
        <p:txBody>
          <a:bodyPr/>
          <a:lstStyle/>
          <a:p>
            <a:fld id="{406BC1A6-D16B-4859-B4F4-B52248465977}" type="datetimeFigureOut">
              <a:rPr lang="en-US" smtClean="0"/>
              <a:t>10/18/2025</a:t>
            </a:fld>
            <a:endParaRPr lang="en-US"/>
          </a:p>
        </p:txBody>
      </p:sp>
      <p:sp>
        <p:nvSpPr>
          <p:cNvPr id="6" name="Footer Placeholder 5">
            <a:extLst>
              <a:ext uri="{FF2B5EF4-FFF2-40B4-BE49-F238E27FC236}">
                <a16:creationId xmlns:a16="http://schemas.microsoft.com/office/drawing/2014/main" id="{08936C3F-3A30-7B4E-6F9E-39F8BC7E1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A2419-9D50-E21A-60F8-D9FD75670BC2}"/>
              </a:ext>
            </a:extLst>
          </p:cNvPr>
          <p:cNvSpPr>
            <a:spLocks noGrp="1"/>
          </p:cNvSpPr>
          <p:nvPr>
            <p:ph type="sldNum" sz="quarter" idx="12"/>
          </p:nvPr>
        </p:nvSpPr>
        <p:spPr/>
        <p:txBody>
          <a:bodyPr/>
          <a:lstStyle/>
          <a:p>
            <a:fld id="{84097D16-40FB-401E-A967-515B63E2C4E0}" type="slidenum">
              <a:rPr lang="en-US" smtClean="0"/>
              <a:t>‹#›</a:t>
            </a:fld>
            <a:endParaRPr lang="en-US"/>
          </a:p>
        </p:txBody>
      </p:sp>
    </p:spTree>
    <p:extLst>
      <p:ext uri="{BB962C8B-B14F-4D97-AF65-F5344CB8AC3E}">
        <p14:creationId xmlns:p14="http://schemas.microsoft.com/office/powerpoint/2010/main" val="127574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B560-3A43-1CD0-EC80-B14C51169C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0BBE15-220F-0C18-9245-B1A0BB92CE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192FBC-07F4-12A5-5049-EDDE9C5CD5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40367F-F69B-D156-1ED7-2E26A203C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3D71C0-99E8-D261-8634-83AC18BF8F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8D47B3-8EC9-8605-DE80-245D4D51EB3B}"/>
              </a:ext>
            </a:extLst>
          </p:cNvPr>
          <p:cNvSpPr>
            <a:spLocks noGrp="1"/>
          </p:cNvSpPr>
          <p:nvPr>
            <p:ph type="dt" sz="half" idx="10"/>
          </p:nvPr>
        </p:nvSpPr>
        <p:spPr/>
        <p:txBody>
          <a:bodyPr/>
          <a:lstStyle/>
          <a:p>
            <a:fld id="{406BC1A6-D16B-4859-B4F4-B52248465977}" type="datetimeFigureOut">
              <a:rPr lang="en-US" smtClean="0"/>
              <a:t>10/18/2025</a:t>
            </a:fld>
            <a:endParaRPr lang="en-US"/>
          </a:p>
        </p:txBody>
      </p:sp>
      <p:sp>
        <p:nvSpPr>
          <p:cNvPr id="8" name="Footer Placeholder 7">
            <a:extLst>
              <a:ext uri="{FF2B5EF4-FFF2-40B4-BE49-F238E27FC236}">
                <a16:creationId xmlns:a16="http://schemas.microsoft.com/office/drawing/2014/main" id="{F31E0CB7-22BB-DB6D-F1AD-179DAFA8EC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0EBDAD-B0B6-998A-E8EB-99A921411E84}"/>
              </a:ext>
            </a:extLst>
          </p:cNvPr>
          <p:cNvSpPr>
            <a:spLocks noGrp="1"/>
          </p:cNvSpPr>
          <p:nvPr>
            <p:ph type="sldNum" sz="quarter" idx="12"/>
          </p:nvPr>
        </p:nvSpPr>
        <p:spPr/>
        <p:txBody>
          <a:bodyPr/>
          <a:lstStyle/>
          <a:p>
            <a:fld id="{84097D16-40FB-401E-A967-515B63E2C4E0}" type="slidenum">
              <a:rPr lang="en-US" smtClean="0"/>
              <a:t>‹#›</a:t>
            </a:fld>
            <a:endParaRPr lang="en-US"/>
          </a:p>
        </p:txBody>
      </p:sp>
    </p:spTree>
    <p:extLst>
      <p:ext uri="{BB962C8B-B14F-4D97-AF65-F5344CB8AC3E}">
        <p14:creationId xmlns:p14="http://schemas.microsoft.com/office/powerpoint/2010/main" val="3515134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70AD-C303-7B21-F9D2-4C27D3E348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5146A0-B1D5-7652-0871-EC4E5BB9790E}"/>
              </a:ext>
            </a:extLst>
          </p:cNvPr>
          <p:cNvSpPr>
            <a:spLocks noGrp="1"/>
          </p:cNvSpPr>
          <p:nvPr>
            <p:ph type="dt" sz="half" idx="10"/>
          </p:nvPr>
        </p:nvSpPr>
        <p:spPr/>
        <p:txBody>
          <a:bodyPr/>
          <a:lstStyle/>
          <a:p>
            <a:fld id="{406BC1A6-D16B-4859-B4F4-B52248465977}" type="datetimeFigureOut">
              <a:rPr lang="en-US" smtClean="0"/>
              <a:t>10/18/2025</a:t>
            </a:fld>
            <a:endParaRPr lang="en-US"/>
          </a:p>
        </p:txBody>
      </p:sp>
      <p:sp>
        <p:nvSpPr>
          <p:cNvPr id="4" name="Footer Placeholder 3">
            <a:extLst>
              <a:ext uri="{FF2B5EF4-FFF2-40B4-BE49-F238E27FC236}">
                <a16:creationId xmlns:a16="http://schemas.microsoft.com/office/drawing/2014/main" id="{7BB73C58-04E8-C475-48E5-628B4244A2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DD2A5A-5CA5-EC23-B1D8-42D5C530DE4D}"/>
              </a:ext>
            </a:extLst>
          </p:cNvPr>
          <p:cNvSpPr>
            <a:spLocks noGrp="1"/>
          </p:cNvSpPr>
          <p:nvPr>
            <p:ph type="sldNum" sz="quarter" idx="12"/>
          </p:nvPr>
        </p:nvSpPr>
        <p:spPr/>
        <p:txBody>
          <a:bodyPr/>
          <a:lstStyle/>
          <a:p>
            <a:fld id="{84097D16-40FB-401E-A967-515B63E2C4E0}" type="slidenum">
              <a:rPr lang="en-US" smtClean="0"/>
              <a:t>‹#›</a:t>
            </a:fld>
            <a:endParaRPr lang="en-US"/>
          </a:p>
        </p:txBody>
      </p:sp>
    </p:spTree>
    <p:extLst>
      <p:ext uri="{BB962C8B-B14F-4D97-AF65-F5344CB8AC3E}">
        <p14:creationId xmlns:p14="http://schemas.microsoft.com/office/powerpoint/2010/main" val="200756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0046E9-7224-7F1B-EFD1-8D0DA343037B}"/>
              </a:ext>
            </a:extLst>
          </p:cNvPr>
          <p:cNvSpPr>
            <a:spLocks noGrp="1"/>
          </p:cNvSpPr>
          <p:nvPr>
            <p:ph type="dt" sz="half" idx="10"/>
          </p:nvPr>
        </p:nvSpPr>
        <p:spPr/>
        <p:txBody>
          <a:bodyPr/>
          <a:lstStyle/>
          <a:p>
            <a:fld id="{406BC1A6-D16B-4859-B4F4-B52248465977}" type="datetimeFigureOut">
              <a:rPr lang="en-US" smtClean="0"/>
              <a:t>10/18/2025</a:t>
            </a:fld>
            <a:endParaRPr lang="en-US"/>
          </a:p>
        </p:txBody>
      </p:sp>
      <p:sp>
        <p:nvSpPr>
          <p:cNvPr id="3" name="Footer Placeholder 2">
            <a:extLst>
              <a:ext uri="{FF2B5EF4-FFF2-40B4-BE49-F238E27FC236}">
                <a16:creationId xmlns:a16="http://schemas.microsoft.com/office/drawing/2014/main" id="{21F6FF7D-5A5F-9393-387A-BB43A78750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A78ECF-E96B-5BF9-3EE3-8CDE7F9784D0}"/>
              </a:ext>
            </a:extLst>
          </p:cNvPr>
          <p:cNvSpPr>
            <a:spLocks noGrp="1"/>
          </p:cNvSpPr>
          <p:nvPr>
            <p:ph type="sldNum" sz="quarter" idx="12"/>
          </p:nvPr>
        </p:nvSpPr>
        <p:spPr/>
        <p:txBody>
          <a:bodyPr/>
          <a:lstStyle/>
          <a:p>
            <a:fld id="{84097D16-40FB-401E-A967-515B63E2C4E0}" type="slidenum">
              <a:rPr lang="en-US" smtClean="0"/>
              <a:t>‹#›</a:t>
            </a:fld>
            <a:endParaRPr lang="en-US"/>
          </a:p>
        </p:txBody>
      </p:sp>
    </p:spTree>
    <p:extLst>
      <p:ext uri="{BB962C8B-B14F-4D97-AF65-F5344CB8AC3E}">
        <p14:creationId xmlns:p14="http://schemas.microsoft.com/office/powerpoint/2010/main" val="33698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88DF-189E-53FF-7217-37E396168E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1B5914-5A8E-8BC3-88E5-DADA37A929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9FF869-444F-EA93-D0E5-35C31121A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58A5F3-0272-FB9D-64AF-56FF8B0B90ED}"/>
              </a:ext>
            </a:extLst>
          </p:cNvPr>
          <p:cNvSpPr>
            <a:spLocks noGrp="1"/>
          </p:cNvSpPr>
          <p:nvPr>
            <p:ph type="dt" sz="half" idx="10"/>
          </p:nvPr>
        </p:nvSpPr>
        <p:spPr/>
        <p:txBody>
          <a:bodyPr/>
          <a:lstStyle/>
          <a:p>
            <a:fld id="{406BC1A6-D16B-4859-B4F4-B52248465977}" type="datetimeFigureOut">
              <a:rPr lang="en-US" smtClean="0"/>
              <a:t>10/18/2025</a:t>
            </a:fld>
            <a:endParaRPr lang="en-US"/>
          </a:p>
        </p:txBody>
      </p:sp>
      <p:sp>
        <p:nvSpPr>
          <p:cNvPr id="6" name="Footer Placeholder 5">
            <a:extLst>
              <a:ext uri="{FF2B5EF4-FFF2-40B4-BE49-F238E27FC236}">
                <a16:creationId xmlns:a16="http://schemas.microsoft.com/office/drawing/2014/main" id="{76585AA8-C0F4-7588-B855-FF712188B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A5E6D-B086-AAD4-7B0C-BC96231A16D3}"/>
              </a:ext>
            </a:extLst>
          </p:cNvPr>
          <p:cNvSpPr>
            <a:spLocks noGrp="1"/>
          </p:cNvSpPr>
          <p:nvPr>
            <p:ph type="sldNum" sz="quarter" idx="12"/>
          </p:nvPr>
        </p:nvSpPr>
        <p:spPr/>
        <p:txBody>
          <a:bodyPr/>
          <a:lstStyle/>
          <a:p>
            <a:fld id="{84097D16-40FB-401E-A967-515B63E2C4E0}" type="slidenum">
              <a:rPr lang="en-US" smtClean="0"/>
              <a:t>‹#›</a:t>
            </a:fld>
            <a:endParaRPr lang="en-US"/>
          </a:p>
        </p:txBody>
      </p:sp>
    </p:spTree>
    <p:extLst>
      <p:ext uri="{BB962C8B-B14F-4D97-AF65-F5344CB8AC3E}">
        <p14:creationId xmlns:p14="http://schemas.microsoft.com/office/powerpoint/2010/main" val="137706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59BC-27FD-AF5E-BCC5-A29A831D08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7C6618-459A-8985-ED5A-37148D24C8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58072E-D8CA-3A02-25D7-D1CBAB3B8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B9C792-91A3-8473-4F50-F57F960B6C9D}"/>
              </a:ext>
            </a:extLst>
          </p:cNvPr>
          <p:cNvSpPr>
            <a:spLocks noGrp="1"/>
          </p:cNvSpPr>
          <p:nvPr>
            <p:ph type="dt" sz="half" idx="10"/>
          </p:nvPr>
        </p:nvSpPr>
        <p:spPr/>
        <p:txBody>
          <a:bodyPr/>
          <a:lstStyle/>
          <a:p>
            <a:fld id="{406BC1A6-D16B-4859-B4F4-B52248465977}" type="datetimeFigureOut">
              <a:rPr lang="en-US" smtClean="0"/>
              <a:t>10/18/2025</a:t>
            </a:fld>
            <a:endParaRPr lang="en-US"/>
          </a:p>
        </p:txBody>
      </p:sp>
      <p:sp>
        <p:nvSpPr>
          <p:cNvPr id="6" name="Footer Placeholder 5">
            <a:extLst>
              <a:ext uri="{FF2B5EF4-FFF2-40B4-BE49-F238E27FC236}">
                <a16:creationId xmlns:a16="http://schemas.microsoft.com/office/drawing/2014/main" id="{53A7EFE9-8166-F9C6-15C7-AE362EF075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FF868-B4AF-4B5E-5C10-542389027ED1}"/>
              </a:ext>
            </a:extLst>
          </p:cNvPr>
          <p:cNvSpPr>
            <a:spLocks noGrp="1"/>
          </p:cNvSpPr>
          <p:nvPr>
            <p:ph type="sldNum" sz="quarter" idx="12"/>
          </p:nvPr>
        </p:nvSpPr>
        <p:spPr/>
        <p:txBody>
          <a:bodyPr/>
          <a:lstStyle/>
          <a:p>
            <a:fld id="{84097D16-40FB-401E-A967-515B63E2C4E0}" type="slidenum">
              <a:rPr lang="en-US" smtClean="0"/>
              <a:t>‹#›</a:t>
            </a:fld>
            <a:endParaRPr lang="en-US"/>
          </a:p>
        </p:txBody>
      </p:sp>
    </p:spTree>
    <p:extLst>
      <p:ext uri="{BB962C8B-B14F-4D97-AF65-F5344CB8AC3E}">
        <p14:creationId xmlns:p14="http://schemas.microsoft.com/office/powerpoint/2010/main" val="48989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F13797-FEAA-CF33-D73E-7A01541361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2AAAE5-F580-3EE8-7472-090F74EC2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EF969-E5ED-E287-635B-C7A37A0B2B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6BC1A6-D16B-4859-B4F4-B52248465977}" type="datetimeFigureOut">
              <a:rPr lang="en-US" smtClean="0"/>
              <a:t>10/18/2025</a:t>
            </a:fld>
            <a:endParaRPr lang="en-US"/>
          </a:p>
        </p:txBody>
      </p:sp>
      <p:sp>
        <p:nvSpPr>
          <p:cNvPr id="5" name="Footer Placeholder 4">
            <a:extLst>
              <a:ext uri="{FF2B5EF4-FFF2-40B4-BE49-F238E27FC236}">
                <a16:creationId xmlns:a16="http://schemas.microsoft.com/office/drawing/2014/main" id="{2442A164-F7CC-504C-077F-DC091D507D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2158F6A-2DA1-605A-EC56-0866918DFA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097D16-40FB-401E-A967-515B63E2C4E0}" type="slidenum">
              <a:rPr lang="en-US" smtClean="0"/>
              <a:t>‹#›</a:t>
            </a:fld>
            <a:endParaRPr lang="en-US"/>
          </a:p>
        </p:txBody>
      </p:sp>
    </p:spTree>
    <p:extLst>
      <p:ext uri="{BB962C8B-B14F-4D97-AF65-F5344CB8AC3E}">
        <p14:creationId xmlns:p14="http://schemas.microsoft.com/office/powerpoint/2010/main" val="2324830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photo of an open book">
            <a:extLst>
              <a:ext uri="{FF2B5EF4-FFF2-40B4-BE49-F238E27FC236}">
                <a16:creationId xmlns:a16="http://schemas.microsoft.com/office/drawing/2014/main" id="{598A3AEC-6763-29BD-C142-C63AD67304E2}"/>
              </a:ext>
            </a:extLst>
          </p:cNvPr>
          <p:cNvPicPr>
            <a:picLocks noChangeAspect="1"/>
          </p:cNvPicPr>
          <p:nvPr/>
        </p:nvPicPr>
        <p:blipFill>
          <a:blip r:embed="rId2">
            <a:alphaModFix amt="40000"/>
          </a:blip>
          <a:srcRect t="15094"/>
          <a:stretch>
            <a:fillRect/>
          </a:stretch>
        </p:blipFill>
        <p:spPr>
          <a:xfrm>
            <a:off x="20" y="10"/>
            <a:ext cx="12191980" cy="6857990"/>
          </a:xfrm>
          <a:prstGeom prst="rect">
            <a:avLst/>
          </a:prstGeom>
        </p:spPr>
      </p:pic>
      <p:sp>
        <p:nvSpPr>
          <p:cNvPr id="4" name="Subtitle 2">
            <a:extLst>
              <a:ext uri="{FF2B5EF4-FFF2-40B4-BE49-F238E27FC236}">
                <a16:creationId xmlns:a16="http://schemas.microsoft.com/office/drawing/2014/main" id="{495CC95A-59A0-2C17-283F-9A5D65EC4E5F}"/>
              </a:ext>
            </a:extLst>
          </p:cNvPr>
          <p:cNvSpPr txBox="1">
            <a:spLocks/>
          </p:cNvSpPr>
          <p:nvPr/>
        </p:nvSpPr>
        <p:spPr>
          <a:xfrm>
            <a:off x="774196" y="447183"/>
            <a:ext cx="11776668"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Amasis MT Pro Medium" panose="02040604050005020304" pitchFamily="18" charset="0"/>
              </a:rPr>
              <a:t>Lesson 4							October 18, 2025</a:t>
            </a:r>
          </a:p>
          <a:p>
            <a:pPr marL="0" indent="0">
              <a:buNone/>
            </a:pPr>
            <a:r>
              <a:rPr lang="en-US" sz="3200" dirty="0">
                <a:latin typeface="Amasis MT Pro Medium" panose="02040604050005020304" pitchFamily="18" charset="0"/>
              </a:rPr>
              <a:t>								Ethanim 26, 5786</a:t>
            </a:r>
          </a:p>
        </p:txBody>
      </p:sp>
      <p:sp>
        <p:nvSpPr>
          <p:cNvPr id="10" name="Title 1">
            <a:extLst>
              <a:ext uri="{FF2B5EF4-FFF2-40B4-BE49-F238E27FC236}">
                <a16:creationId xmlns:a16="http://schemas.microsoft.com/office/drawing/2014/main" id="{1D99DED5-DFD0-C51C-3C88-AE02353D6947}"/>
              </a:ext>
            </a:extLst>
          </p:cNvPr>
          <p:cNvSpPr txBox="1">
            <a:spLocks/>
          </p:cNvSpPr>
          <p:nvPr/>
        </p:nvSpPr>
        <p:spPr>
          <a:xfrm>
            <a:off x="911050" y="1478363"/>
            <a:ext cx="10369899" cy="39012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a:latin typeface="Georgia Pro Cond Black" panose="02040A06050405020203" pitchFamily="18" charset="0"/>
              </a:rPr>
              <a:t>Appetite For The Word Of God</a:t>
            </a:r>
          </a:p>
        </p:txBody>
      </p:sp>
    </p:spTree>
    <p:extLst>
      <p:ext uri="{BB962C8B-B14F-4D97-AF65-F5344CB8AC3E}">
        <p14:creationId xmlns:p14="http://schemas.microsoft.com/office/powerpoint/2010/main" val="19380024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4E36-5CB7-C358-697E-99C08BEADA19}"/>
              </a:ext>
            </a:extLst>
          </p:cNvPr>
          <p:cNvSpPr>
            <a:spLocks noGrp="1"/>
          </p:cNvSpPr>
          <p:nvPr>
            <p:ph type="title"/>
          </p:nvPr>
        </p:nvSpPr>
        <p:spPr/>
        <p:txBody>
          <a:bodyPr/>
          <a:lstStyle/>
          <a:p>
            <a:r>
              <a:rPr lang="en-US" dirty="0">
                <a:latin typeface="Bookman Old Style" panose="02050604050505020204" pitchFamily="18" charset="0"/>
              </a:rPr>
              <a:t>Perversion of, by Gluttony: Proverbs 23: 20-21; Philippians 3:18-19</a:t>
            </a:r>
            <a:endParaRPr lang="en-US" dirty="0"/>
          </a:p>
        </p:txBody>
      </p:sp>
      <p:sp>
        <p:nvSpPr>
          <p:cNvPr id="3" name="Content Placeholder 2">
            <a:extLst>
              <a:ext uri="{FF2B5EF4-FFF2-40B4-BE49-F238E27FC236}">
                <a16:creationId xmlns:a16="http://schemas.microsoft.com/office/drawing/2014/main" id="{5329DFE9-91D6-71C5-1595-97326610EAC7}"/>
              </a:ext>
            </a:extLst>
          </p:cNvPr>
          <p:cNvSpPr>
            <a:spLocks noGrp="1"/>
          </p:cNvSpPr>
          <p:nvPr>
            <p:ph idx="1"/>
          </p:nvPr>
        </p:nvSpPr>
        <p:spPr/>
        <p:txBody>
          <a:bodyPr>
            <a:normAutofit lnSpcReduction="10000"/>
          </a:bodyPr>
          <a:lstStyle/>
          <a:p>
            <a:pPr marL="0" indent="0">
              <a:buNone/>
            </a:pPr>
            <a:r>
              <a:rPr lang="en-US" dirty="0"/>
              <a:t>Proverbs 23:20-21 KJV</a:t>
            </a:r>
          </a:p>
          <a:p>
            <a:pPr marL="0" indent="0">
              <a:buNone/>
            </a:pPr>
            <a:r>
              <a:rPr lang="en-US" dirty="0"/>
              <a:t>[20] Be not among winebibbers; among riotous eaters of flesh: [21] For the drunkard and the glutton shall come to poverty: and drowsiness shall clothe a man with rags.</a:t>
            </a:r>
          </a:p>
          <a:p>
            <a:pPr marL="0" indent="0">
              <a:buNone/>
            </a:pPr>
            <a:endParaRPr lang="en-US" dirty="0"/>
          </a:p>
          <a:p>
            <a:pPr marL="0" indent="0">
              <a:buNone/>
            </a:pPr>
            <a:r>
              <a:rPr lang="en-US" dirty="0"/>
              <a:t>Philippians 3:18-19 KJV</a:t>
            </a:r>
          </a:p>
          <a:p>
            <a:pPr marL="0" indent="0">
              <a:buNone/>
            </a:pPr>
            <a:r>
              <a:rPr lang="en-US" dirty="0"/>
              <a:t>[18] (For many walk, of whom I have told you often, and now tell you even weeping, that they are the enemies of the cross of Christ: [19] Whose end is destruction, whose God is their belly, and whose glory is in their shame, who mind earthly things.)</a:t>
            </a:r>
          </a:p>
        </p:txBody>
      </p:sp>
    </p:spTree>
    <p:extLst>
      <p:ext uri="{BB962C8B-B14F-4D97-AF65-F5344CB8AC3E}">
        <p14:creationId xmlns:p14="http://schemas.microsoft.com/office/powerpoint/2010/main" val="410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60971-512B-C71B-8FD2-588B168231F1}"/>
              </a:ext>
            </a:extLst>
          </p:cNvPr>
          <p:cNvSpPr>
            <a:spLocks noGrp="1"/>
          </p:cNvSpPr>
          <p:nvPr>
            <p:ph type="title"/>
          </p:nvPr>
        </p:nvSpPr>
        <p:spPr/>
        <p:txBody>
          <a:bodyPr/>
          <a:lstStyle/>
          <a:p>
            <a:r>
              <a:rPr lang="en-US" dirty="0">
                <a:latin typeface="Bookman Old Style" panose="02050604050505020204" pitchFamily="18" charset="0"/>
              </a:rPr>
              <a:t>Wine: Proverbs 23:29-35</a:t>
            </a:r>
            <a:endParaRPr lang="en-US" dirty="0"/>
          </a:p>
        </p:txBody>
      </p:sp>
      <p:sp>
        <p:nvSpPr>
          <p:cNvPr id="3" name="Content Placeholder 2">
            <a:extLst>
              <a:ext uri="{FF2B5EF4-FFF2-40B4-BE49-F238E27FC236}">
                <a16:creationId xmlns:a16="http://schemas.microsoft.com/office/drawing/2014/main" id="{FB7B15C7-BC8B-77E0-214D-6BD45A017DB7}"/>
              </a:ext>
            </a:extLst>
          </p:cNvPr>
          <p:cNvSpPr>
            <a:spLocks noGrp="1"/>
          </p:cNvSpPr>
          <p:nvPr>
            <p:ph idx="1"/>
          </p:nvPr>
        </p:nvSpPr>
        <p:spPr/>
        <p:txBody>
          <a:bodyPr>
            <a:normAutofit lnSpcReduction="10000"/>
          </a:bodyPr>
          <a:lstStyle/>
          <a:p>
            <a:pPr marL="0" indent="0">
              <a:buNone/>
            </a:pPr>
            <a:r>
              <a:rPr lang="en-US" dirty="0"/>
              <a:t>[29] Who hath woe? who hath sorrow? who hath contentions? who hath babbling? who hath wounds without cause? who hath redness of eyes? [30] They that tarry long at the wine; they that go to seek mixed wine. [31] Look not thou upon the wine when it is red, when it giveth his </a:t>
            </a:r>
            <a:r>
              <a:rPr lang="en-US" dirty="0" err="1"/>
              <a:t>colour</a:t>
            </a:r>
            <a:r>
              <a:rPr lang="en-US" dirty="0"/>
              <a:t> in the cup, when it </a:t>
            </a:r>
            <a:r>
              <a:rPr lang="en-US" dirty="0" err="1"/>
              <a:t>moveth</a:t>
            </a:r>
            <a:r>
              <a:rPr lang="en-US" dirty="0"/>
              <a:t> itself aright. [32] At the last it </a:t>
            </a:r>
            <a:r>
              <a:rPr lang="en-US" dirty="0" err="1"/>
              <a:t>biteth</a:t>
            </a:r>
            <a:r>
              <a:rPr lang="en-US" dirty="0"/>
              <a:t> like a serpent, and </a:t>
            </a:r>
            <a:r>
              <a:rPr lang="en-US" dirty="0" err="1"/>
              <a:t>stingeth</a:t>
            </a:r>
            <a:r>
              <a:rPr lang="en-US" dirty="0"/>
              <a:t> like an adder. [33] Thine eyes shall behold strange women, and thine heart shall utter perverse things. [34] Yea, thou shalt be as he that lieth down in the midst of the sea, or as he that lieth upon the top of a mast. [35] They have stricken me, shalt thou say, and I was not sick; they have beaten me, and I felt it not: when shall I awake? I will seek it yet again.</a:t>
            </a:r>
          </a:p>
        </p:txBody>
      </p:sp>
    </p:spTree>
    <p:extLst>
      <p:ext uri="{BB962C8B-B14F-4D97-AF65-F5344CB8AC3E}">
        <p14:creationId xmlns:p14="http://schemas.microsoft.com/office/powerpoint/2010/main" val="183167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11B5-33AC-BF41-E0CB-BF037B2A0C83}"/>
              </a:ext>
            </a:extLst>
          </p:cNvPr>
          <p:cNvSpPr>
            <a:spLocks noGrp="1"/>
          </p:cNvSpPr>
          <p:nvPr>
            <p:ph type="title"/>
          </p:nvPr>
        </p:nvSpPr>
        <p:spPr/>
        <p:txBody>
          <a:bodyPr/>
          <a:lstStyle/>
          <a:p>
            <a:r>
              <a:rPr lang="en-US" dirty="0">
                <a:latin typeface="Bookman Old Style" panose="02050604050505020204" pitchFamily="18" charset="0"/>
              </a:rPr>
              <a:t>Adultery: Proverbs 6:25-29; Ezekiel 23:1-49</a:t>
            </a:r>
            <a:endParaRPr lang="en-US" dirty="0"/>
          </a:p>
        </p:txBody>
      </p:sp>
      <p:sp>
        <p:nvSpPr>
          <p:cNvPr id="3" name="Content Placeholder 2">
            <a:extLst>
              <a:ext uri="{FF2B5EF4-FFF2-40B4-BE49-F238E27FC236}">
                <a16:creationId xmlns:a16="http://schemas.microsoft.com/office/drawing/2014/main" id="{055A30A8-F362-AB2F-C660-283ABDA9E825}"/>
              </a:ext>
            </a:extLst>
          </p:cNvPr>
          <p:cNvSpPr>
            <a:spLocks noGrp="1"/>
          </p:cNvSpPr>
          <p:nvPr>
            <p:ph idx="1"/>
          </p:nvPr>
        </p:nvSpPr>
        <p:spPr/>
        <p:txBody>
          <a:bodyPr/>
          <a:lstStyle/>
          <a:p>
            <a:pPr marL="0" indent="0">
              <a:buNone/>
            </a:pPr>
            <a:r>
              <a:rPr lang="en-US" dirty="0"/>
              <a:t>Proverbs 6:25-29 KJV</a:t>
            </a:r>
          </a:p>
          <a:p>
            <a:pPr marL="0" indent="0">
              <a:buNone/>
            </a:pPr>
            <a:r>
              <a:rPr lang="en-US" dirty="0"/>
              <a:t>[25] Lust not after her beauty in thine heart; neither let her take thee with her eyelids. [26] For by means of a whorish woman a man is brought to a piece of bread: and the adulteress will hunt for the precious life. [27] Can a man take fire in his bosom, and his clothes not be burned? [28] Can one go upon hot coals, and his feet not be burned? [29] So he that </a:t>
            </a:r>
            <a:r>
              <a:rPr lang="en-US" dirty="0" err="1"/>
              <a:t>goeth</a:t>
            </a:r>
            <a:r>
              <a:rPr lang="en-US" dirty="0"/>
              <a:t> in to his </a:t>
            </a:r>
            <a:r>
              <a:rPr lang="en-US" dirty="0" err="1"/>
              <a:t>neighbour's</a:t>
            </a:r>
            <a:r>
              <a:rPr lang="en-US" dirty="0"/>
              <a:t> wife; whosoever </a:t>
            </a:r>
            <a:r>
              <a:rPr lang="en-US" dirty="0" err="1"/>
              <a:t>toucheth</a:t>
            </a:r>
            <a:r>
              <a:rPr lang="en-US" dirty="0"/>
              <a:t> her shall not be innocent.</a:t>
            </a:r>
          </a:p>
          <a:p>
            <a:pPr marL="0" indent="0">
              <a:buNone/>
            </a:pPr>
            <a:endParaRPr lang="en-US" dirty="0"/>
          </a:p>
          <a:p>
            <a:pPr marL="0" indent="0">
              <a:buNone/>
            </a:pPr>
            <a:r>
              <a:rPr lang="en-US" dirty="0"/>
              <a:t>Ezekiel 23:1-49 KJV</a:t>
            </a:r>
          </a:p>
        </p:txBody>
      </p:sp>
    </p:spTree>
    <p:extLst>
      <p:ext uri="{BB962C8B-B14F-4D97-AF65-F5344CB8AC3E}">
        <p14:creationId xmlns:p14="http://schemas.microsoft.com/office/powerpoint/2010/main" val="3589729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C39F3-FF85-F8F2-4F72-B23083143FF9}"/>
              </a:ext>
            </a:extLst>
          </p:cNvPr>
          <p:cNvSpPr>
            <a:spLocks noGrp="1"/>
          </p:cNvSpPr>
          <p:nvPr>
            <p:ph type="title"/>
          </p:nvPr>
        </p:nvSpPr>
        <p:spPr>
          <a:xfrm>
            <a:off x="0" y="-316015"/>
            <a:ext cx="10515600" cy="1325563"/>
          </a:xfrm>
        </p:spPr>
        <p:txBody>
          <a:bodyPr/>
          <a:lstStyle/>
          <a:p>
            <a:r>
              <a:rPr lang="en-US" dirty="0">
                <a:latin typeface="Bookman Old Style" panose="02050604050505020204" pitchFamily="18" charset="0"/>
              </a:rPr>
              <a:t>Impurity: Romans 1:24-31</a:t>
            </a:r>
            <a:endParaRPr lang="en-US" dirty="0"/>
          </a:p>
        </p:txBody>
      </p:sp>
      <p:sp>
        <p:nvSpPr>
          <p:cNvPr id="3" name="Content Placeholder 2">
            <a:extLst>
              <a:ext uri="{FF2B5EF4-FFF2-40B4-BE49-F238E27FC236}">
                <a16:creationId xmlns:a16="http://schemas.microsoft.com/office/drawing/2014/main" id="{6D389F01-570C-772E-F7D7-75688A51D6A0}"/>
              </a:ext>
            </a:extLst>
          </p:cNvPr>
          <p:cNvSpPr>
            <a:spLocks noGrp="1"/>
          </p:cNvSpPr>
          <p:nvPr>
            <p:ph idx="1"/>
          </p:nvPr>
        </p:nvSpPr>
        <p:spPr>
          <a:xfrm>
            <a:off x="838200" y="661679"/>
            <a:ext cx="10515600" cy="4351338"/>
          </a:xfrm>
        </p:spPr>
        <p:txBody>
          <a:bodyPr>
            <a:noAutofit/>
          </a:bodyPr>
          <a:lstStyle/>
          <a:p>
            <a:pPr marL="0" indent="0">
              <a:buNone/>
            </a:pPr>
            <a:r>
              <a:rPr lang="en-US" sz="2600" dirty="0"/>
              <a:t>[24] Wherefore God also gave them up to uncleanness through the lusts of their own hearts, to </a:t>
            </a:r>
            <a:r>
              <a:rPr lang="en-US" sz="2600" dirty="0" err="1"/>
              <a:t>dishonour</a:t>
            </a:r>
            <a:r>
              <a:rPr lang="en-US" sz="2600" dirty="0"/>
              <a:t> their own bodies between themselves: [25] Who changed the truth of God into a lie, and worshipped and served the creature more than the Creator, who is blessed for ever. Amen. [26] For this cause God gave them up unto vile affections: for even their women did change the natural use into that which is against nature: [27] And likewise also the men, leaving the natural use of the woman, burned in their lust one toward another; men with men working that which is unseemly, and receiving in themselves that recompence of their error which was meet. [28] And even as they did not like to retain God in their knowledge, God gave them over to a reprobate mind, to do those things which are not convenient; [29] Being filled with all unrighteousness, fornication, wickedness, covetousness, maliciousness; full of envy, murder, debate, deceit, malignity; whisperers, [30] Backbiters, haters of God, despiteful, proud, boasters, inventors of evil things, disobedient to parents, [31] Without understanding, </a:t>
            </a:r>
            <a:r>
              <a:rPr lang="en-US" sz="2600" dirty="0" err="1"/>
              <a:t>covenantbreakers</a:t>
            </a:r>
            <a:r>
              <a:rPr lang="en-US" sz="2600" dirty="0"/>
              <a:t>, without natural affection, implacable, unmerciful:</a:t>
            </a:r>
          </a:p>
        </p:txBody>
      </p:sp>
    </p:spTree>
    <p:extLst>
      <p:ext uri="{BB962C8B-B14F-4D97-AF65-F5344CB8AC3E}">
        <p14:creationId xmlns:p14="http://schemas.microsoft.com/office/powerpoint/2010/main" val="3510218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5B7D-12F1-73C1-58D8-ED36850F9F51}"/>
              </a:ext>
            </a:extLst>
          </p:cNvPr>
          <p:cNvSpPr>
            <a:spLocks noGrp="1"/>
          </p:cNvSpPr>
          <p:nvPr>
            <p:ph type="title"/>
          </p:nvPr>
        </p:nvSpPr>
        <p:spPr/>
        <p:txBody>
          <a:bodyPr/>
          <a:lstStyle/>
          <a:p>
            <a:r>
              <a:rPr lang="en-US" dirty="0">
                <a:latin typeface="Bookman Old Style" panose="02050604050505020204" pitchFamily="18" charset="0"/>
              </a:rPr>
              <a:t>Loss of, by: Age: II Samuel 19:35</a:t>
            </a:r>
            <a:endParaRPr lang="en-US" dirty="0"/>
          </a:p>
        </p:txBody>
      </p:sp>
      <p:sp>
        <p:nvSpPr>
          <p:cNvPr id="3" name="Content Placeholder 2">
            <a:extLst>
              <a:ext uri="{FF2B5EF4-FFF2-40B4-BE49-F238E27FC236}">
                <a16:creationId xmlns:a16="http://schemas.microsoft.com/office/drawing/2014/main" id="{C3CD30C4-5105-431A-D17D-FF2B73DD3F2F}"/>
              </a:ext>
            </a:extLst>
          </p:cNvPr>
          <p:cNvSpPr>
            <a:spLocks noGrp="1"/>
          </p:cNvSpPr>
          <p:nvPr>
            <p:ph idx="1"/>
          </p:nvPr>
        </p:nvSpPr>
        <p:spPr/>
        <p:txBody>
          <a:bodyPr/>
          <a:lstStyle/>
          <a:p>
            <a:pPr marL="0" indent="0">
              <a:buNone/>
            </a:pPr>
            <a:r>
              <a:rPr lang="en-US" dirty="0"/>
              <a:t>[35] I am this day fourscore years old: and can I discern between good and evil? can thy servant taste what I eat or what I drink? can I hear any more the voice of singing men and singing women? wherefore then should thy servant be yet a burden unto my lord the king?</a:t>
            </a:r>
          </a:p>
        </p:txBody>
      </p:sp>
    </p:spTree>
    <p:extLst>
      <p:ext uri="{BB962C8B-B14F-4D97-AF65-F5344CB8AC3E}">
        <p14:creationId xmlns:p14="http://schemas.microsoft.com/office/powerpoint/2010/main" val="3331062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30BE-091D-B47B-18BB-A09B633A36B9}"/>
              </a:ext>
            </a:extLst>
          </p:cNvPr>
          <p:cNvSpPr>
            <a:spLocks noGrp="1"/>
          </p:cNvSpPr>
          <p:nvPr>
            <p:ph type="title"/>
          </p:nvPr>
        </p:nvSpPr>
        <p:spPr/>
        <p:txBody>
          <a:bodyPr/>
          <a:lstStyle/>
          <a:p>
            <a:r>
              <a:rPr lang="en-US" dirty="0">
                <a:latin typeface="Bookman Old Style" panose="02050604050505020204" pitchFamily="18" charset="0"/>
              </a:rPr>
              <a:t>Trouble: I Samuel 28:22-23</a:t>
            </a:r>
            <a:endParaRPr lang="en-US" dirty="0"/>
          </a:p>
        </p:txBody>
      </p:sp>
      <p:sp>
        <p:nvSpPr>
          <p:cNvPr id="3" name="Content Placeholder 2">
            <a:extLst>
              <a:ext uri="{FF2B5EF4-FFF2-40B4-BE49-F238E27FC236}">
                <a16:creationId xmlns:a16="http://schemas.microsoft.com/office/drawing/2014/main" id="{C1AC2057-C1E8-EFC7-4ADF-71CCE7FDC735}"/>
              </a:ext>
            </a:extLst>
          </p:cNvPr>
          <p:cNvSpPr>
            <a:spLocks noGrp="1"/>
          </p:cNvSpPr>
          <p:nvPr>
            <p:ph idx="1"/>
          </p:nvPr>
        </p:nvSpPr>
        <p:spPr/>
        <p:txBody>
          <a:bodyPr/>
          <a:lstStyle/>
          <a:p>
            <a:pPr marL="0" indent="0">
              <a:buNone/>
            </a:pPr>
            <a:r>
              <a:rPr lang="en-US" dirty="0"/>
              <a:t>[22] Now therefore, I pray thee, hearken thou also unto the voice of thine handmaid, and let me set a morsel of bread before thee; and eat, that thou mayest have strength, when thou </a:t>
            </a:r>
            <a:r>
              <a:rPr lang="en-US" dirty="0" err="1"/>
              <a:t>goest</a:t>
            </a:r>
            <a:r>
              <a:rPr lang="en-US" dirty="0"/>
              <a:t> on thy way. [23] But he refused, and said, I will not eat. But his servants, together with the woman, compelled him; and he hearkened unto their voice. So he arose from the earth, and sat upon the bed.</a:t>
            </a:r>
          </a:p>
        </p:txBody>
      </p:sp>
    </p:spTree>
    <p:extLst>
      <p:ext uri="{BB962C8B-B14F-4D97-AF65-F5344CB8AC3E}">
        <p14:creationId xmlns:p14="http://schemas.microsoft.com/office/powerpoint/2010/main" val="4028480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2D5E3-5894-4695-CCE4-0525444EE4FB}"/>
              </a:ext>
            </a:extLst>
          </p:cNvPr>
          <p:cNvSpPr>
            <a:spLocks noGrp="1"/>
          </p:cNvSpPr>
          <p:nvPr>
            <p:ph type="title"/>
          </p:nvPr>
        </p:nvSpPr>
        <p:spPr>
          <a:xfrm>
            <a:off x="0" y="18255"/>
            <a:ext cx="10515600" cy="1325563"/>
          </a:xfrm>
        </p:spPr>
        <p:txBody>
          <a:bodyPr/>
          <a:lstStyle/>
          <a:p>
            <a:r>
              <a:rPr lang="en-US" dirty="0">
                <a:latin typeface="Bookman Old Style" panose="02050604050505020204" pitchFamily="18" charset="0"/>
              </a:rPr>
              <a:t>Visions: Daniel 10:3-16</a:t>
            </a:r>
            <a:endParaRPr lang="en-US" dirty="0"/>
          </a:p>
        </p:txBody>
      </p:sp>
      <p:sp>
        <p:nvSpPr>
          <p:cNvPr id="3" name="Content Placeholder 2">
            <a:extLst>
              <a:ext uri="{FF2B5EF4-FFF2-40B4-BE49-F238E27FC236}">
                <a16:creationId xmlns:a16="http://schemas.microsoft.com/office/drawing/2014/main" id="{CFA6C487-DE16-E3DD-AA0C-D617E84265ED}"/>
              </a:ext>
            </a:extLst>
          </p:cNvPr>
          <p:cNvSpPr>
            <a:spLocks noGrp="1"/>
          </p:cNvSpPr>
          <p:nvPr>
            <p:ph idx="1"/>
          </p:nvPr>
        </p:nvSpPr>
        <p:spPr>
          <a:xfrm>
            <a:off x="162339" y="983973"/>
            <a:ext cx="11867322" cy="5655365"/>
          </a:xfrm>
        </p:spPr>
        <p:txBody>
          <a:bodyPr>
            <a:normAutofit/>
          </a:bodyPr>
          <a:lstStyle/>
          <a:p>
            <a:pPr marL="0" indent="0">
              <a:buNone/>
            </a:pPr>
            <a:r>
              <a:rPr lang="en-US" dirty="0"/>
              <a:t>Daniel 10:3-8</a:t>
            </a:r>
          </a:p>
          <a:p>
            <a:pPr marL="0" indent="0">
              <a:buNone/>
            </a:pPr>
            <a:r>
              <a:rPr lang="en-US" dirty="0"/>
              <a:t>[3] I ate no pleasant bread, neither came flesh nor wine in my mouth, neither did I anoint myself at all, till three whole weeks were fulfilled. [4] And in the four and twentieth day of the first month, as I was by the side of the great river, which is Hiddekel; [5] Then I lifted up mine eyes, and looked, and behold a certain man clothed in linen, whose loins were girded with fine gold of Uphaz: [6] His body also was like the beryl, and his face as the appearance of lightning, and his eyes as lamps of fire, and his arms and his feet like in </a:t>
            </a:r>
            <a:r>
              <a:rPr lang="en-US" dirty="0" err="1"/>
              <a:t>colour</a:t>
            </a:r>
            <a:r>
              <a:rPr lang="en-US" dirty="0"/>
              <a:t> to polished brass, and the voice of his words like the voice of a multitude. [7] And I Daniel alone saw the vision: for the men that were with me saw not the vision; but a great quaking fell upon them, so that they fled to hide themselves. [8] Therefore I was left alone, and saw this great vision, and there remained no strength in me: for my comeliness was turned in me into corruption, and I retained no strength. </a:t>
            </a:r>
          </a:p>
        </p:txBody>
      </p:sp>
    </p:spTree>
    <p:extLst>
      <p:ext uri="{BB962C8B-B14F-4D97-AF65-F5344CB8AC3E}">
        <p14:creationId xmlns:p14="http://schemas.microsoft.com/office/powerpoint/2010/main" val="1660921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0AE1-5D2E-D5C1-0654-727F2A48B7AE}"/>
              </a:ext>
            </a:extLst>
          </p:cNvPr>
          <p:cNvSpPr>
            <a:spLocks noGrp="1"/>
          </p:cNvSpPr>
          <p:nvPr>
            <p:ph type="title"/>
          </p:nvPr>
        </p:nvSpPr>
        <p:spPr>
          <a:xfrm>
            <a:off x="0" y="18255"/>
            <a:ext cx="10515600" cy="1325563"/>
          </a:xfrm>
        </p:spPr>
        <p:txBody>
          <a:bodyPr/>
          <a:lstStyle/>
          <a:p>
            <a:r>
              <a:rPr lang="en-US" dirty="0">
                <a:latin typeface="Bookman Old Style" panose="02050604050505020204" pitchFamily="18" charset="0"/>
              </a:rPr>
              <a:t>Visions: Daniel 10:3-16 Continued</a:t>
            </a:r>
            <a:endParaRPr lang="en-US" dirty="0"/>
          </a:p>
        </p:txBody>
      </p:sp>
      <p:sp>
        <p:nvSpPr>
          <p:cNvPr id="3" name="Content Placeholder 2">
            <a:extLst>
              <a:ext uri="{FF2B5EF4-FFF2-40B4-BE49-F238E27FC236}">
                <a16:creationId xmlns:a16="http://schemas.microsoft.com/office/drawing/2014/main" id="{5346C046-77F4-9353-61D6-66A4063580EF}"/>
              </a:ext>
            </a:extLst>
          </p:cNvPr>
          <p:cNvSpPr>
            <a:spLocks noGrp="1"/>
          </p:cNvSpPr>
          <p:nvPr>
            <p:ph idx="1"/>
          </p:nvPr>
        </p:nvSpPr>
        <p:spPr>
          <a:xfrm>
            <a:off x="129209" y="944216"/>
            <a:ext cx="11946834" cy="5804453"/>
          </a:xfrm>
        </p:spPr>
        <p:txBody>
          <a:bodyPr>
            <a:normAutofit fontScale="92500" lnSpcReduction="20000"/>
          </a:bodyPr>
          <a:lstStyle/>
          <a:p>
            <a:pPr marL="0" indent="0">
              <a:buNone/>
            </a:pPr>
            <a:r>
              <a:rPr lang="en-US" dirty="0"/>
              <a:t>Daniel 10: 9-16 </a:t>
            </a:r>
          </a:p>
          <a:p>
            <a:pPr marL="0" indent="0">
              <a:buNone/>
            </a:pPr>
            <a:r>
              <a:rPr lang="en-US" dirty="0"/>
              <a:t>[9] Yet heard I the voice of his words: and when I heard the voice of his words, then was I in a deep sleep on my face, and my face toward the ground. [10] And, behold, an hand touched me, which set me upon my knees and upon the palms of my hands. [11] And he said unto me, O Daniel, a man greatly beloved, understand the words that I speak unto thee, and stand upright: for unto thee am I now sent. And when he had spoken this word unto me, I stood trembling. [12] Then said he unto me, Fear not, Daniel: for from the first day that thou didst set thine heart to understand, and to chasten thyself before thy God, thy words were heard, and I am come for thy words. [13] But the prince of the kingdom of Persia withstood me one and twenty days: but, lo, Michael, one of the chief princes, came to help me; and I remained there with the kings of Persia. [14] Now I am come to make thee understand what shall befall thy people in the latter days: for yet the vision is for many days. [15] And when he had spoken such words unto me, I set my face toward the ground, and I became dumb. [16] And, behold, one like the similitude of the sons of men touched my lips: then I opened my mouth, and </a:t>
            </a:r>
            <a:r>
              <a:rPr lang="en-US" dirty="0" err="1"/>
              <a:t>spake</a:t>
            </a:r>
            <a:r>
              <a:rPr lang="en-US" dirty="0"/>
              <a:t>, and said unto him that stood before me, O my lord, by the vision my sorrows are turned upon me, and I have retained no strength.</a:t>
            </a:r>
          </a:p>
        </p:txBody>
      </p:sp>
    </p:spTree>
    <p:extLst>
      <p:ext uri="{BB962C8B-B14F-4D97-AF65-F5344CB8AC3E}">
        <p14:creationId xmlns:p14="http://schemas.microsoft.com/office/powerpoint/2010/main" val="523169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080B7-AE37-5E5A-C5F7-05E384FC1C6A}"/>
              </a:ext>
            </a:extLst>
          </p:cNvPr>
          <p:cNvSpPr>
            <a:spLocks noGrp="1"/>
          </p:cNvSpPr>
          <p:nvPr>
            <p:ph type="title"/>
          </p:nvPr>
        </p:nvSpPr>
        <p:spPr/>
        <p:txBody>
          <a:bodyPr/>
          <a:lstStyle/>
          <a:p>
            <a:r>
              <a:rPr lang="en-US" dirty="0">
                <a:latin typeface="Bookman Old Style" panose="02050604050505020204" pitchFamily="18" charset="0"/>
              </a:rPr>
              <a:t>Deep concern: John 4:31-34</a:t>
            </a:r>
            <a:endParaRPr lang="en-US" dirty="0"/>
          </a:p>
        </p:txBody>
      </p:sp>
      <p:sp>
        <p:nvSpPr>
          <p:cNvPr id="3" name="Content Placeholder 2">
            <a:extLst>
              <a:ext uri="{FF2B5EF4-FFF2-40B4-BE49-F238E27FC236}">
                <a16:creationId xmlns:a16="http://schemas.microsoft.com/office/drawing/2014/main" id="{A46C8205-01C3-AE4B-ACDA-2AC1F20A70EB}"/>
              </a:ext>
            </a:extLst>
          </p:cNvPr>
          <p:cNvSpPr>
            <a:spLocks noGrp="1"/>
          </p:cNvSpPr>
          <p:nvPr>
            <p:ph idx="1"/>
          </p:nvPr>
        </p:nvSpPr>
        <p:spPr/>
        <p:txBody>
          <a:bodyPr>
            <a:normAutofit/>
          </a:bodyPr>
          <a:lstStyle/>
          <a:p>
            <a:pPr marL="0" indent="0">
              <a:buNone/>
            </a:pPr>
            <a:r>
              <a:rPr lang="en-US" sz="3200" dirty="0"/>
              <a:t>[31] In the mean while his disciples prayed him, saying, Master, eat. </a:t>
            </a:r>
          </a:p>
          <a:p>
            <a:pPr marL="0" indent="0">
              <a:buNone/>
            </a:pPr>
            <a:r>
              <a:rPr lang="en-US" sz="3200" dirty="0"/>
              <a:t>[32] But he said unto them, I have meat to eat that ye know not of. </a:t>
            </a:r>
          </a:p>
          <a:p>
            <a:pPr marL="0" indent="0">
              <a:buNone/>
            </a:pPr>
            <a:r>
              <a:rPr lang="en-US" sz="3200" dirty="0"/>
              <a:t>[33] Therefore said the disciples one to another, Hath any man brought him ought to eat? </a:t>
            </a:r>
          </a:p>
          <a:p>
            <a:pPr marL="0" indent="0">
              <a:buNone/>
            </a:pPr>
            <a:r>
              <a:rPr lang="en-US" sz="3200" dirty="0"/>
              <a:t>[34] Jesus saith unto them, My meat is to do the will of him that sent me, and to finish his work.</a:t>
            </a:r>
          </a:p>
        </p:txBody>
      </p:sp>
    </p:spTree>
    <p:extLst>
      <p:ext uri="{BB962C8B-B14F-4D97-AF65-F5344CB8AC3E}">
        <p14:creationId xmlns:p14="http://schemas.microsoft.com/office/powerpoint/2010/main" val="1254535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E2415-FA36-40C3-B06A-AB3EB56487C0}"/>
              </a:ext>
            </a:extLst>
          </p:cNvPr>
          <p:cNvSpPr>
            <a:spLocks noGrp="1"/>
          </p:cNvSpPr>
          <p:nvPr>
            <p:ph type="title"/>
          </p:nvPr>
        </p:nvSpPr>
        <p:spPr>
          <a:xfrm>
            <a:off x="0" y="365125"/>
            <a:ext cx="12192000" cy="1325563"/>
          </a:xfrm>
        </p:spPr>
        <p:txBody>
          <a:bodyPr>
            <a:normAutofit fontScale="90000"/>
          </a:bodyPr>
          <a:lstStyle/>
          <a:p>
            <a:pPr algn="ctr"/>
            <a:r>
              <a:rPr lang="en-US" dirty="0">
                <a:latin typeface="Bookman Old Style" panose="02050604050505020204" pitchFamily="18" charset="0"/>
              </a:rPr>
              <a:t>Jesus emphasized the importance of “appetite” for spiritual food. (Matthew 4:4). Feed the Spirit.</a:t>
            </a:r>
            <a:endParaRPr lang="en-US" dirty="0"/>
          </a:p>
        </p:txBody>
      </p:sp>
      <p:sp>
        <p:nvSpPr>
          <p:cNvPr id="3" name="Content Placeholder 2">
            <a:extLst>
              <a:ext uri="{FF2B5EF4-FFF2-40B4-BE49-F238E27FC236}">
                <a16:creationId xmlns:a16="http://schemas.microsoft.com/office/drawing/2014/main" id="{A432ED30-FD45-C68E-192D-8275110AA5B9}"/>
              </a:ext>
            </a:extLst>
          </p:cNvPr>
          <p:cNvSpPr>
            <a:spLocks noGrp="1"/>
          </p:cNvSpPr>
          <p:nvPr>
            <p:ph idx="1"/>
          </p:nvPr>
        </p:nvSpPr>
        <p:spPr/>
        <p:txBody>
          <a:bodyPr/>
          <a:lstStyle/>
          <a:p>
            <a:pPr marL="0" indent="0">
              <a:buNone/>
            </a:pPr>
            <a:r>
              <a:rPr lang="en-US" dirty="0"/>
              <a:t>[4] But he answered and said, It is written, Man shall not live by bread alone, but by every word that </a:t>
            </a:r>
            <a:r>
              <a:rPr lang="en-US" dirty="0" err="1"/>
              <a:t>proceedeth</a:t>
            </a:r>
            <a:r>
              <a:rPr lang="en-US" dirty="0"/>
              <a:t> out of the mouth of God.</a:t>
            </a:r>
          </a:p>
        </p:txBody>
      </p:sp>
    </p:spTree>
    <p:extLst>
      <p:ext uri="{BB962C8B-B14F-4D97-AF65-F5344CB8AC3E}">
        <p14:creationId xmlns:p14="http://schemas.microsoft.com/office/powerpoint/2010/main" val="217784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E8AB-BB52-E405-DA25-1CA45CEF54E9}"/>
              </a:ext>
            </a:extLst>
          </p:cNvPr>
          <p:cNvSpPr>
            <a:spLocks noGrp="1"/>
          </p:cNvSpPr>
          <p:nvPr>
            <p:ph type="title"/>
          </p:nvPr>
        </p:nvSpPr>
        <p:spPr>
          <a:xfrm>
            <a:off x="0" y="28114"/>
            <a:ext cx="10515600" cy="1325563"/>
          </a:xfrm>
        </p:spPr>
        <p:txBody>
          <a:bodyPr>
            <a:normAutofit/>
          </a:bodyPr>
          <a:lstStyle/>
          <a:p>
            <a:r>
              <a:rPr lang="en-US" sz="6600" dirty="0">
                <a:latin typeface="Jumble" panose="02000503000000020004" pitchFamily="2" charset="0"/>
              </a:rPr>
              <a:t>Introduction</a:t>
            </a:r>
          </a:p>
        </p:txBody>
      </p:sp>
      <p:sp>
        <p:nvSpPr>
          <p:cNvPr id="3" name="Content Placeholder 2">
            <a:extLst>
              <a:ext uri="{FF2B5EF4-FFF2-40B4-BE49-F238E27FC236}">
                <a16:creationId xmlns:a16="http://schemas.microsoft.com/office/drawing/2014/main" id="{01D52D6E-BC2A-8A59-3B87-01E3AF839213}"/>
              </a:ext>
            </a:extLst>
          </p:cNvPr>
          <p:cNvSpPr>
            <a:spLocks noGrp="1"/>
          </p:cNvSpPr>
          <p:nvPr>
            <p:ph idx="1"/>
          </p:nvPr>
        </p:nvSpPr>
        <p:spPr>
          <a:xfrm>
            <a:off x="838200" y="1253331"/>
            <a:ext cx="10515600" cy="4351338"/>
          </a:xfrm>
        </p:spPr>
        <p:txBody>
          <a:bodyPr>
            <a:noAutofit/>
          </a:bodyPr>
          <a:lstStyle/>
          <a:p>
            <a:pPr marL="0" indent="0">
              <a:buNone/>
            </a:pPr>
            <a:r>
              <a:rPr lang="en-US" sz="3600" dirty="0">
                <a:latin typeface="Segoe UI Variable Small Semibol" pitchFamily="2" charset="0"/>
              </a:rPr>
              <a:t>Appetite is defined as: a hunger or desire for something. Although the primary reference of the term is to a hunger for food, it can also refer to other human desires. Scripture distinguishes between healthy and unhealthy appetites, indicating what it is appropriate to seek after. Without proper nourishment, the human body becomes weak and cannot function properly. The same principle applies to one’s spiritual life.</a:t>
            </a:r>
          </a:p>
        </p:txBody>
      </p:sp>
    </p:spTree>
    <p:extLst>
      <p:ext uri="{BB962C8B-B14F-4D97-AF65-F5344CB8AC3E}">
        <p14:creationId xmlns:p14="http://schemas.microsoft.com/office/powerpoint/2010/main" val="1671077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48C1-70C6-2565-B49B-F9C79E6E4EB8}"/>
              </a:ext>
            </a:extLst>
          </p:cNvPr>
          <p:cNvSpPr>
            <a:spLocks noGrp="1"/>
          </p:cNvSpPr>
          <p:nvPr>
            <p:ph type="title"/>
          </p:nvPr>
        </p:nvSpPr>
        <p:spPr>
          <a:xfrm>
            <a:off x="831850" y="1"/>
            <a:ext cx="10515600" cy="2196548"/>
          </a:xfrm>
        </p:spPr>
        <p:txBody>
          <a:bodyPr anchor="t">
            <a:normAutofit/>
          </a:bodyPr>
          <a:lstStyle/>
          <a:p>
            <a:pPr algn="ctr"/>
            <a:r>
              <a:rPr lang="en-US" sz="4800" dirty="0">
                <a:latin typeface="Bookman Old Style" panose="02050604050505020204" pitchFamily="18" charset="0"/>
              </a:rPr>
              <a:t>Appetite as a spiritual hunger is satisfied: the gospel satisfies human hunger and thirst.</a:t>
            </a:r>
          </a:p>
        </p:txBody>
      </p:sp>
      <p:sp>
        <p:nvSpPr>
          <p:cNvPr id="3" name="Text Placeholder 2">
            <a:extLst>
              <a:ext uri="{FF2B5EF4-FFF2-40B4-BE49-F238E27FC236}">
                <a16:creationId xmlns:a16="http://schemas.microsoft.com/office/drawing/2014/main" id="{D72175A1-1ABB-997D-6902-5FF56439DC10}"/>
              </a:ext>
            </a:extLst>
          </p:cNvPr>
          <p:cNvSpPr>
            <a:spLocks noGrp="1"/>
          </p:cNvSpPr>
          <p:nvPr>
            <p:ph type="body" idx="1"/>
          </p:nvPr>
        </p:nvSpPr>
        <p:spPr>
          <a:xfrm>
            <a:off x="838200" y="2678906"/>
            <a:ext cx="10515600" cy="1500187"/>
          </a:xfrm>
        </p:spPr>
        <p:txBody>
          <a:bodyPr>
            <a:noAutofit/>
          </a:bodyPr>
          <a:lstStyle/>
          <a:p>
            <a:pPr algn="ctr"/>
            <a:r>
              <a:rPr lang="en-US" sz="4800" dirty="0">
                <a:solidFill>
                  <a:schemeClr val="tx1"/>
                </a:solidFill>
                <a:latin typeface="Britannic Bold" panose="020B0903060703020204" pitchFamily="34" charset="0"/>
              </a:rPr>
              <a:t>Isaiah 55:1-2; </a:t>
            </a:r>
          </a:p>
          <a:p>
            <a:pPr algn="ctr"/>
            <a:r>
              <a:rPr lang="en-US" sz="4800" dirty="0">
                <a:solidFill>
                  <a:schemeClr val="tx1"/>
                </a:solidFill>
                <a:latin typeface="Britannic Bold" panose="020B0903060703020204" pitchFamily="34" charset="0"/>
              </a:rPr>
              <a:t>Psalm 42:2, 119:20, 131, 143:1-6; Matthew 5:6; </a:t>
            </a:r>
          </a:p>
          <a:p>
            <a:pPr algn="ctr"/>
            <a:r>
              <a:rPr lang="en-US" sz="4800" dirty="0">
                <a:solidFill>
                  <a:schemeClr val="tx1"/>
                </a:solidFill>
                <a:latin typeface="Britannic Bold" panose="020B0903060703020204" pitchFamily="34" charset="0"/>
              </a:rPr>
              <a:t>John 4:13-14, 6:27, 35, 50-51, 7:37; Revelation 21:6, 22:17</a:t>
            </a:r>
          </a:p>
        </p:txBody>
      </p:sp>
    </p:spTree>
    <p:extLst>
      <p:ext uri="{BB962C8B-B14F-4D97-AF65-F5344CB8AC3E}">
        <p14:creationId xmlns:p14="http://schemas.microsoft.com/office/powerpoint/2010/main" val="1362140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F0F23-B889-8BAF-A438-62510229BFDE}"/>
              </a:ext>
            </a:extLst>
          </p:cNvPr>
          <p:cNvSpPr>
            <a:spLocks noGrp="1"/>
          </p:cNvSpPr>
          <p:nvPr>
            <p:ph type="title"/>
          </p:nvPr>
        </p:nvSpPr>
        <p:spPr>
          <a:xfrm>
            <a:off x="0" y="18255"/>
            <a:ext cx="10515600" cy="1325563"/>
          </a:xfrm>
        </p:spPr>
        <p:txBody>
          <a:bodyPr/>
          <a:lstStyle/>
          <a:p>
            <a:r>
              <a:rPr lang="en-US" dirty="0">
                <a:latin typeface="Jumble" panose="02000503000000020004" pitchFamily="2" charset="0"/>
              </a:rPr>
              <a:t>Everyday Life Application</a:t>
            </a:r>
          </a:p>
        </p:txBody>
      </p:sp>
      <p:sp>
        <p:nvSpPr>
          <p:cNvPr id="3" name="Content Placeholder 2">
            <a:extLst>
              <a:ext uri="{FF2B5EF4-FFF2-40B4-BE49-F238E27FC236}">
                <a16:creationId xmlns:a16="http://schemas.microsoft.com/office/drawing/2014/main" id="{C32668D0-B0B7-E5B7-BB06-D56D53DF0B4C}"/>
              </a:ext>
            </a:extLst>
          </p:cNvPr>
          <p:cNvSpPr>
            <a:spLocks noGrp="1"/>
          </p:cNvSpPr>
          <p:nvPr>
            <p:ph idx="1"/>
          </p:nvPr>
        </p:nvSpPr>
        <p:spPr>
          <a:xfrm>
            <a:off x="248478" y="1253330"/>
            <a:ext cx="11777870" cy="5356191"/>
          </a:xfrm>
        </p:spPr>
        <p:txBody>
          <a:bodyPr>
            <a:normAutofit/>
          </a:bodyPr>
          <a:lstStyle/>
          <a:p>
            <a:pPr marL="0" indent="0">
              <a:buNone/>
            </a:pPr>
            <a:r>
              <a:rPr lang="en-US" sz="4000" dirty="0">
                <a:latin typeface="Segoe UI Variable Small Semibol" pitchFamily="2" charset="0"/>
              </a:rPr>
              <a:t>As Believers, crave the undiluted word of God, as a newborn craves milk. Develop a healthy appetite for the pure unadulterated (pure) word of God. Prepare a proper diet of spiritual food so as not to become weak and weary, but rather thrive spiritually in your relationship with God. Regular nourishment for the soul is vital for the Believer’s life, just as physical food is for the body.</a:t>
            </a:r>
          </a:p>
        </p:txBody>
      </p:sp>
    </p:spTree>
    <p:extLst>
      <p:ext uri="{BB962C8B-B14F-4D97-AF65-F5344CB8AC3E}">
        <p14:creationId xmlns:p14="http://schemas.microsoft.com/office/powerpoint/2010/main" val="1872336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s in a line and one question mark is lit">
            <a:extLst>
              <a:ext uri="{FF2B5EF4-FFF2-40B4-BE49-F238E27FC236}">
                <a16:creationId xmlns:a16="http://schemas.microsoft.com/office/drawing/2014/main" id="{7E9FD041-2940-5B7F-0729-212CCAA7278E}"/>
              </a:ext>
            </a:extLst>
          </p:cNvPr>
          <p:cNvPicPr>
            <a:picLocks noChangeAspect="1"/>
          </p:cNvPicPr>
          <p:nvPr/>
        </p:nvPicPr>
        <p:blipFill>
          <a:blip r:embed="rId2">
            <a:alphaModFix amt="50000"/>
          </a:blip>
          <a:srcRect t="2056" b="13674"/>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C8633CB9-43E4-E733-45BD-2F9CCA59EB31}"/>
              </a:ext>
            </a:extLst>
          </p:cNvPr>
          <p:cNvSpPr>
            <a:spLocks noGrp="1"/>
          </p:cNvSpPr>
          <p:nvPr>
            <p:ph type="title"/>
          </p:nvPr>
        </p:nvSpPr>
        <p:spPr>
          <a:xfrm>
            <a:off x="1524000" y="0"/>
            <a:ext cx="9144000" cy="2900518"/>
          </a:xfrm>
        </p:spPr>
        <p:txBody>
          <a:bodyPr vert="horz" lIns="91440" tIns="45720" rIns="91440" bIns="45720" rtlCol="0" anchor="t">
            <a:normAutofit/>
          </a:bodyPr>
          <a:lstStyle/>
          <a:p>
            <a:pPr algn="ctr"/>
            <a:r>
              <a:rPr lang="en-US" sz="9600" dirty="0">
                <a:solidFill>
                  <a:srgbClr val="FFFFFF"/>
                </a:solidFill>
                <a:latin typeface="Britannic Bold" panose="020B0903060703020204" pitchFamily="34" charset="0"/>
              </a:rPr>
              <a:t>Questions?</a:t>
            </a:r>
          </a:p>
        </p:txBody>
      </p:sp>
      <p:sp>
        <p:nvSpPr>
          <p:cNvPr id="3" name="Text Placeholder 2">
            <a:extLst>
              <a:ext uri="{FF2B5EF4-FFF2-40B4-BE49-F238E27FC236}">
                <a16:creationId xmlns:a16="http://schemas.microsoft.com/office/drawing/2014/main" id="{B4D80DDD-3151-C00F-6020-B45B9986FCE1}"/>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69771514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D9BB76-3277-E852-9A64-B19C80D00CF1}"/>
              </a:ext>
            </a:extLst>
          </p:cNvPr>
          <p:cNvPicPr>
            <a:picLocks noChangeAspect="1"/>
          </p:cNvPicPr>
          <p:nvPr/>
        </p:nvPicPr>
        <p:blipFill>
          <a:blip r:embed="rId2">
            <a:alphaModFix amt="40000"/>
          </a:blip>
          <a:srcRect t="3157" b="11615"/>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4DCB1B5-1ACD-E3E9-A9BF-DE6DA34D59BD}"/>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5000" dirty="0">
                <a:ln w="22225">
                  <a:solidFill>
                    <a:srgbClr val="FFFF00"/>
                  </a:solidFill>
                  <a:miter lim="800000"/>
                </a:ln>
                <a:solidFill>
                  <a:schemeClr val="tx1">
                    <a:lumMod val="65000"/>
                  </a:schemeClr>
                </a:solidFill>
              </a:rPr>
              <a:t>Review</a:t>
            </a:r>
          </a:p>
        </p:txBody>
      </p:sp>
      <p:sp>
        <p:nvSpPr>
          <p:cNvPr id="3" name="Text Placeholder 2">
            <a:extLst>
              <a:ext uri="{FF2B5EF4-FFF2-40B4-BE49-F238E27FC236}">
                <a16:creationId xmlns:a16="http://schemas.microsoft.com/office/drawing/2014/main" id="{438B5375-452E-FF68-BBEB-0E73CCCCA93B}"/>
              </a:ext>
            </a:extLst>
          </p:cNvPr>
          <p:cNvSpPr>
            <a:spLocks noGrp="1"/>
          </p:cNvSpPr>
          <p:nvPr>
            <p:ph type="body" idx="1"/>
          </p:nvPr>
        </p:nvSpPr>
        <p:spPr>
          <a:xfrm>
            <a:off x="965200" y="4572002"/>
            <a:ext cx="10261600" cy="1202995"/>
          </a:xfrm>
        </p:spPr>
        <p:txBody>
          <a:bodyPr vert="horz" lIns="91440" tIns="45720" rIns="91440" bIns="45720" rtlCol="0">
            <a:normAutofit/>
          </a:bodyPr>
          <a:lstStyle/>
          <a:p>
            <a:endParaRPr lang="en-US" sz="3200">
              <a:solidFill>
                <a:schemeClr val="tx1"/>
              </a:solidFill>
            </a:endParaRPr>
          </a:p>
        </p:txBody>
      </p:sp>
    </p:spTree>
    <p:extLst>
      <p:ext uri="{BB962C8B-B14F-4D97-AF65-F5344CB8AC3E}">
        <p14:creationId xmlns:p14="http://schemas.microsoft.com/office/powerpoint/2010/main" val="241741532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8548-4812-D52A-183E-EDCF37A9FB46}"/>
              </a:ext>
            </a:extLst>
          </p:cNvPr>
          <p:cNvSpPr>
            <a:spLocks noGrp="1"/>
          </p:cNvSpPr>
          <p:nvPr>
            <p:ph type="title"/>
          </p:nvPr>
        </p:nvSpPr>
        <p:spPr>
          <a:xfrm>
            <a:off x="0" y="18255"/>
            <a:ext cx="10515600" cy="1325563"/>
          </a:xfrm>
        </p:spPr>
        <p:txBody>
          <a:bodyPr>
            <a:normAutofit/>
          </a:bodyPr>
          <a:lstStyle/>
          <a:p>
            <a:r>
              <a:rPr lang="en-US" sz="6600" dirty="0">
                <a:latin typeface="Jumble" panose="02000503000000020004" pitchFamily="2" charset="0"/>
              </a:rPr>
              <a:t>Memory Verse</a:t>
            </a:r>
          </a:p>
        </p:txBody>
      </p:sp>
      <p:sp>
        <p:nvSpPr>
          <p:cNvPr id="3" name="Content Placeholder 2">
            <a:extLst>
              <a:ext uri="{FF2B5EF4-FFF2-40B4-BE49-F238E27FC236}">
                <a16:creationId xmlns:a16="http://schemas.microsoft.com/office/drawing/2014/main" id="{E08E886A-C08E-9DA4-C831-E1633951A471}"/>
              </a:ext>
            </a:extLst>
          </p:cNvPr>
          <p:cNvSpPr>
            <a:spLocks noGrp="1"/>
          </p:cNvSpPr>
          <p:nvPr>
            <p:ph idx="1"/>
          </p:nvPr>
        </p:nvSpPr>
        <p:spPr>
          <a:xfrm>
            <a:off x="838200" y="1253331"/>
            <a:ext cx="10515600" cy="4351338"/>
          </a:xfrm>
        </p:spPr>
        <p:txBody>
          <a:bodyPr>
            <a:noAutofit/>
          </a:bodyPr>
          <a:lstStyle/>
          <a:p>
            <a:pPr marL="0" indent="0">
              <a:buNone/>
            </a:pPr>
            <a:r>
              <a:rPr lang="en-US" sz="4400" dirty="0">
                <a:latin typeface="Bahnschrift SemiBold SemiConden" panose="020B0502040204020203" pitchFamily="34" charset="0"/>
              </a:rPr>
              <a:t>1 Peter 2:1-3 KJV</a:t>
            </a:r>
          </a:p>
          <a:p>
            <a:pPr marL="0" indent="0">
              <a:buNone/>
            </a:pPr>
            <a:r>
              <a:rPr lang="en-US" sz="4400" dirty="0">
                <a:latin typeface="Bahnschrift SemiBold SemiConden" panose="020B0502040204020203" pitchFamily="34" charset="0"/>
              </a:rPr>
              <a:t>[1] Wherefore laying aside all malice, and all guile, and hypocrisies, and envies, and all evil </a:t>
            </a:r>
            <a:r>
              <a:rPr lang="en-US" sz="4400" dirty="0" err="1">
                <a:latin typeface="Bahnschrift SemiBold SemiConden" panose="020B0502040204020203" pitchFamily="34" charset="0"/>
              </a:rPr>
              <a:t>speakings</a:t>
            </a:r>
            <a:r>
              <a:rPr lang="en-US" sz="4400" dirty="0">
                <a:latin typeface="Bahnschrift SemiBold SemiConden" panose="020B0502040204020203" pitchFamily="34" charset="0"/>
              </a:rPr>
              <a:t>, </a:t>
            </a:r>
          </a:p>
          <a:p>
            <a:pPr marL="0" indent="0">
              <a:buNone/>
            </a:pPr>
            <a:r>
              <a:rPr lang="en-US" sz="4400" dirty="0">
                <a:latin typeface="Bahnschrift SemiBold SemiConden" panose="020B0502040204020203" pitchFamily="34" charset="0"/>
              </a:rPr>
              <a:t>[2] As newborn babes, desire the sincere milk of the word, that ye may grow thereby: </a:t>
            </a:r>
          </a:p>
          <a:p>
            <a:pPr marL="0" indent="0">
              <a:buNone/>
            </a:pPr>
            <a:r>
              <a:rPr lang="en-US" sz="4400" dirty="0">
                <a:latin typeface="Bahnschrift SemiBold SemiConden" panose="020B0502040204020203" pitchFamily="34" charset="0"/>
              </a:rPr>
              <a:t>[3] If so be ye have tasted that the Lord is gracious.</a:t>
            </a:r>
          </a:p>
        </p:txBody>
      </p:sp>
    </p:spTree>
    <p:extLst>
      <p:ext uri="{BB962C8B-B14F-4D97-AF65-F5344CB8AC3E}">
        <p14:creationId xmlns:p14="http://schemas.microsoft.com/office/powerpoint/2010/main" val="194585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3E8E-ABAF-E676-EA65-1900696867CD}"/>
              </a:ext>
            </a:extLst>
          </p:cNvPr>
          <p:cNvSpPr>
            <a:spLocks noGrp="1"/>
          </p:cNvSpPr>
          <p:nvPr>
            <p:ph type="title"/>
          </p:nvPr>
        </p:nvSpPr>
        <p:spPr>
          <a:xfrm>
            <a:off x="0" y="-139062"/>
            <a:ext cx="10515600" cy="1325563"/>
          </a:xfrm>
        </p:spPr>
        <p:txBody>
          <a:bodyPr/>
          <a:lstStyle/>
          <a:p>
            <a:r>
              <a:rPr lang="en-US" dirty="0">
                <a:latin typeface="Jumble" panose="02000503000000020004" pitchFamily="2" charset="0"/>
              </a:rPr>
              <a:t>Biblical Application</a:t>
            </a:r>
          </a:p>
        </p:txBody>
      </p:sp>
      <p:sp>
        <p:nvSpPr>
          <p:cNvPr id="3" name="Content Placeholder 2">
            <a:extLst>
              <a:ext uri="{FF2B5EF4-FFF2-40B4-BE49-F238E27FC236}">
                <a16:creationId xmlns:a16="http://schemas.microsoft.com/office/drawing/2014/main" id="{25F59048-5CF7-8EBC-F459-630ABB114FAA}"/>
              </a:ext>
            </a:extLst>
          </p:cNvPr>
          <p:cNvSpPr>
            <a:spLocks noGrp="1"/>
          </p:cNvSpPr>
          <p:nvPr>
            <p:ph idx="1"/>
          </p:nvPr>
        </p:nvSpPr>
        <p:spPr>
          <a:xfrm>
            <a:off x="838200" y="919034"/>
            <a:ext cx="10515600" cy="4351338"/>
          </a:xfrm>
        </p:spPr>
        <p:txBody>
          <a:bodyPr>
            <a:noAutofit/>
          </a:bodyPr>
          <a:lstStyle/>
          <a:p>
            <a:pPr marL="0" indent="0">
              <a:buNone/>
            </a:pPr>
            <a:r>
              <a:rPr lang="en-US" sz="2400" dirty="0">
                <a:latin typeface="Bookman Old Style" panose="02050604050505020204" pitchFamily="18" charset="0"/>
              </a:rPr>
              <a:t>The Bible describes various kinds of appetites: Physical I Samuel 14:31-33; Sexual I Corinthians 7:1-9; Lustful Matthew 5:28; Insatiable (cannot be satisfied) Proverbs 27:20; Spiritual Psalm 119:20, 131. Scripture also describes the Perversion of, by Gluttony (Proverbs 23: 20-21; Philippians 3:18-19); Wine (Proverbs 23:29-35); Adultery (Proverbs 6:25-29; Ezekiel 23:1-49); Impurity (Romans 1:24-31). Loss of, by: Age (II Samuel 19:35); Trouble (I Samuel 28:22-23); Visions (Daniel 10:3-16); Deep concern (John 4:31-34). In the Bible, the concept of appetite is often used metaphorically to describe human desires and inclinations, both physical and spiritual. The Scriptures provide guidance on how to manage and understand these appetites in a way that aligns with God's will. The Scripture’s use of food metaphors demonstrates the importance of ingesting (absorbing, swallowing) God’s word. The Bible also speaks to the spiritual appetite, encouraging believers to hunger and thirst for righteousness. Jesus emphasized the importance of “appetite” for spiritual food. (Matthew 4:4). Feed the Spirit.</a:t>
            </a:r>
          </a:p>
        </p:txBody>
      </p:sp>
    </p:spTree>
    <p:extLst>
      <p:ext uri="{BB962C8B-B14F-4D97-AF65-F5344CB8AC3E}">
        <p14:creationId xmlns:p14="http://schemas.microsoft.com/office/powerpoint/2010/main" val="360395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158D-1DC4-F59C-ECEE-0A7988060435}"/>
              </a:ext>
            </a:extLst>
          </p:cNvPr>
          <p:cNvSpPr>
            <a:spLocks noGrp="1"/>
          </p:cNvSpPr>
          <p:nvPr>
            <p:ph type="title"/>
          </p:nvPr>
        </p:nvSpPr>
        <p:spPr/>
        <p:txBody>
          <a:bodyPr/>
          <a:lstStyle/>
          <a:p>
            <a:r>
              <a:rPr lang="en-US" dirty="0">
                <a:latin typeface="Bookman Old Style" panose="02050604050505020204" pitchFamily="18" charset="0"/>
              </a:rPr>
              <a:t>Physical: I Samuel 14:31-33</a:t>
            </a:r>
            <a:endParaRPr lang="en-US" dirty="0"/>
          </a:p>
        </p:txBody>
      </p:sp>
      <p:sp>
        <p:nvSpPr>
          <p:cNvPr id="3" name="Content Placeholder 2">
            <a:extLst>
              <a:ext uri="{FF2B5EF4-FFF2-40B4-BE49-F238E27FC236}">
                <a16:creationId xmlns:a16="http://schemas.microsoft.com/office/drawing/2014/main" id="{DD50318A-DAF7-CFE9-D7F2-AE1BFD195796}"/>
              </a:ext>
            </a:extLst>
          </p:cNvPr>
          <p:cNvSpPr>
            <a:spLocks noGrp="1"/>
          </p:cNvSpPr>
          <p:nvPr>
            <p:ph idx="1"/>
          </p:nvPr>
        </p:nvSpPr>
        <p:spPr/>
        <p:txBody>
          <a:bodyPr/>
          <a:lstStyle/>
          <a:p>
            <a:pPr marL="0" indent="0">
              <a:buNone/>
            </a:pPr>
            <a:r>
              <a:rPr lang="en-US" dirty="0"/>
              <a:t>[31] And they smote the Philistines that day from Michmash to Aijalon: and the people were very faint. </a:t>
            </a:r>
          </a:p>
          <a:p>
            <a:pPr marL="0" indent="0">
              <a:buNone/>
            </a:pPr>
            <a:r>
              <a:rPr lang="en-US" dirty="0"/>
              <a:t>[32] And the people flew upon the spoil, and took sheep, and oxen, and calves, and slew them on the ground: and the people did eat them with the blood. </a:t>
            </a:r>
          </a:p>
          <a:p>
            <a:pPr marL="0" indent="0">
              <a:buNone/>
            </a:pPr>
            <a:r>
              <a:rPr lang="en-US" dirty="0"/>
              <a:t>[33] Then they told Saul, saying, Behold, the people sin against the LORD, in that they eat with the blood. And he said, Ye have transgressed: roll a great stone unto me this day.</a:t>
            </a:r>
          </a:p>
        </p:txBody>
      </p:sp>
    </p:spTree>
    <p:extLst>
      <p:ext uri="{BB962C8B-B14F-4D97-AF65-F5344CB8AC3E}">
        <p14:creationId xmlns:p14="http://schemas.microsoft.com/office/powerpoint/2010/main" val="386181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61B2-231E-CC78-7C93-EEB040A4F728}"/>
              </a:ext>
            </a:extLst>
          </p:cNvPr>
          <p:cNvSpPr>
            <a:spLocks noGrp="1"/>
          </p:cNvSpPr>
          <p:nvPr>
            <p:ph type="title"/>
          </p:nvPr>
        </p:nvSpPr>
        <p:spPr/>
        <p:txBody>
          <a:bodyPr/>
          <a:lstStyle/>
          <a:p>
            <a:r>
              <a:rPr lang="en-US" dirty="0">
                <a:latin typeface="Bookman Old Style" panose="02050604050505020204" pitchFamily="18" charset="0"/>
              </a:rPr>
              <a:t>Sexual: I Corinthians 7:1-9</a:t>
            </a:r>
            <a:endParaRPr lang="en-US" dirty="0"/>
          </a:p>
        </p:txBody>
      </p:sp>
      <p:sp>
        <p:nvSpPr>
          <p:cNvPr id="3" name="Content Placeholder 2">
            <a:extLst>
              <a:ext uri="{FF2B5EF4-FFF2-40B4-BE49-F238E27FC236}">
                <a16:creationId xmlns:a16="http://schemas.microsoft.com/office/drawing/2014/main" id="{3ED11D1A-9D91-D784-71E9-96AEACDDC5FA}"/>
              </a:ext>
            </a:extLst>
          </p:cNvPr>
          <p:cNvSpPr>
            <a:spLocks noGrp="1"/>
          </p:cNvSpPr>
          <p:nvPr>
            <p:ph idx="1"/>
          </p:nvPr>
        </p:nvSpPr>
        <p:spPr/>
        <p:txBody>
          <a:bodyPr>
            <a:normAutofit fontScale="92500" lnSpcReduction="20000"/>
          </a:bodyPr>
          <a:lstStyle/>
          <a:p>
            <a:pPr marL="0" indent="0">
              <a:buNone/>
            </a:pPr>
            <a:r>
              <a:rPr lang="en-US" dirty="0"/>
              <a:t>[1] Now concerning the things whereof ye wrote unto me: It is good for a man not to touch a woman. [2] Nevertheless, to avoid fornication, let every man have his own wife, and let every woman have her own husband. [3] Let the husband render unto the wife due benevolence: and likewise also the wife unto the husband. [4] The wife hath not power of her own body, but the husband: and likewise also the husband hath not power of his own body, but the wife. [5] Defraud ye not one the other, except it be with consent for a time, that ye may give yourselves to fasting and prayer; and come together again, that Satan tempt you not for your incontinency. [6] But I speak this by permission, and not of commandment. [7] For I would that all men were even as I myself. But every man hath his proper gift of God, one after this manner, and another after that. [8] I say therefore to the unmarried and widows, It is good for them if they abide even as I. [9] But if they cannot contain, let them marry: for it is better to marry than to burn.</a:t>
            </a:r>
          </a:p>
        </p:txBody>
      </p:sp>
    </p:spTree>
    <p:extLst>
      <p:ext uri="{BB962C8B-B14F-4D97-AF65-F5344CB8AC3E}">
        <p14:creationId xmlns:p14="http://schemas.microsoft.com/office/powerpoint/2010/main" val="23191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B0FB-DCEC-C8C6-0EDA-898145E27BE8}"/>
              </a:ext>
            </a:extLst>
          </p:cNvPr>
          <p:cNvSpPr>
            <a:spLocks noGrp="1"/>
          </p:cNvSpPr>
          <p:nvPr>
            <p:ph type="title"/>
          </p:nvPr>
        </p:nvSpPr>
        <p:spPr/>
        <p:txBody>
          <a:bodyPr/>
          <a:lstStyle/>
          <a:p>
            <a:r>
              <a:rPr lang="en-US" dirty="0">
                <a:latin typeface="Bookman Old Style" panose="02050604050505020204" pitchFamily="18" charset="0"/>
              </a:rPr>
              <a:t>Lustful: Matthew 5:28</a:t>
            </a:r>
            <a:endParaRPr lang="en-US" dirty="0"/>
          </a:p>
        </p:txBody>
      </p:sp>
      <p:sp>
        <p:nvSpPr>
          <p:cNvPr id="3" name="Content Placeholder 2">
            <a:extLst>
              <a:ext uri="{FF2B5EF4-FFF2-40B4-BE49-F238E27FC236}">
                <a16:creationId xmlns:a16="http://schemas.microsoft.com/office/drawing/2014/main" id="{B3334375-4BD4-462A-403A-482109DC275E}"/>
              </a:ext>
            </a:extLst>
          </p:cNvPr>
          <p:cNvSpPr>
            <a:spLocks noGrp="1"/>
          </p:cNvSpPr>
          <p:nvPr>
            <p:ph idx="1"/>
          </p:nvPr>
        </p:nvSpPr>
        <p:spPr/>
        <p:txBody>
          <a:bodyPr/>
          <a:lstStyle/>
          <a:p>
            <a:pPr marL="0" indent="0">
              <a:buNone/>
            </a:pPr>
            <a:r>
              <a:rPr lang="en-US" dirty="0"/>
              <a:t>[28] But I say unto you, That whosoever </a:t>
            </a:r>
            <a:r>
              <a:rPr lang="en-US" dirty="0" err="1"/>
              <a:t>looketh</a:t>
            </a:r>
            <a:r>
              <a:rPr lang="en-US" dirty="0"/>
              <a:t> on a woman to lust after her hath committed adultery with her already in his heart.</a:t>
            </a:r>
          </a:p>
        </p:txBody>
      </p:sp>
    </p:spTree>
    <p:extLst>
      <p:ext uri="{BB962C8B-B14F-4D97-AF65-F5344CB8AC3E}">
        <p14:creationId xmlns:p14="http://schemas.microsoft.com/office/powerpoint/2010/main" val="201574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F7A3-08E1-D373-68B7-081476469BC5}"/>
              </a:ext>
            </a:extLst>
          </p:cNvPr>
          <p:cNvSpPr>
            <a:spLocks noGrp="1"/>
          </p:cNvSpPr>
          <p:nvPr>
            <p:ph type="title"/>
          </p:nvPr>
        </p:nvSpPr>
        <p:spPr>
          <a:xfrm>
            <a:off x="0" y="18255"/>
            <a:ext cx="12192000" cy="1325563"/>
          </a:xfrm>
        </p:spPr>
        <p:txBody>
          <a:bodyPr>
            <a:normAutofit fontScale="90000"/>
          </a:bodyPr>
          <a:lstStyle/>
          <a:p>
            <a:r>
              <a:rPr lang="en-US" dirty="0">
                <a:latin typeface="Bookman Old Style" panose="02050604050505020204" pitchFamily="18" charset="0"/>
              </a:rPr>
              <a:t>Insatiable (cannot be satisfied): </a:t>
            </a:r>
            <a:br>
              <a:rPr lang="en-US" dirty="0">
                <a:latin typeface="Bookman Old Style" panose="02050604050505020204" pitchFamily="18" charset="0"/>
              </a:rPr>
            </a:br>
            <a:r>
              <a:rPr lang="en-US" dirty="0">
                <a:latin typeface="Bookman Old Style" panose="02050604050505020204" pitchFamily="18" charset="0"/>
              </a:rPr>
              <a:t>									Proverbs 27:20</a:t>
            </a:r>
            <a:endParaRPr lang="en-US" dirty="0"/>
          </a:p>
        </p:txBody>
      </p:sp>
      <p:sp>
        <p:nvSpPr>
          <p:cNvPr id="3" name="Content Placeholder 2">
            <a:extLst>
              <a:ext uri="{FF2B5EF4-FFF2-40B4-BE49-F238E27FC236}">
                <a16:creationId xmlns:a16="http://schemas.microsoft.com/office/drawing/2014/main" id="{9C29B81C-7627-627E-2A1A-CF9F19B672E9}"/>
              </a:ext>
            </a:extLst>
          </p:cNvPr>
          <p:cNvSpPr>
            <a:spLocks noGrp="1"/>
          </p:cNvSpPr>
          <p:nvPr>
            <p:ph idx="1"/>
          </p:nvPr>
        </p:nvSpPr>
        <p:spPr/>
        <p:txBody>
          <a:bodyPr/>
          <a:lstStyle/>
          <a:p>
            <a:pPr marL="0" indent="0">
              <a:buNone/>
            </a:pPr>
            <a:r>
              <a:rPr lang="en-US" dirty="0"/>
              <a:t>[20] Hell and destruction are never full; so the eyes of man are never satisfied.</a:t>
            </a:r>
          </a:p>
        </p:txBody>
      </p:sp>
    </p:spTree>
    <p:extLst>
      <p:ext uri="{BB962C8B-B14F-4D97-AF65-F5344CB8AC3E}">
        <p14:creationId xmlns:p14="http://schemas.microsoft.com/office/powerpoint/2010/main" val="617226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D4E5-2C48-4550-86E0-E551320C068C}"/>
              </a:ext>
            </a:extLst>
          </p:cNvPr>
          <p:cNvSpPr>
            <a:spLocks noGrp="1"/>
          </p:cNvSpPr>
          <p:nvPr>
            <p:ph type="title"/>
          </p:nvPr>
        </p:nvSpPr>
        <p:spPr/>
        <p:txBody>
          <a:bodyPr/>
          <a:lstStyle/>
          <a:p>
            <a:r>
              <a:rPr lang="en-US" dirty="0">
                <a:latin typeface="Bookman Old Style" panose="02050604050505020204" pitchFamily="18" charset="0"/>
              </a:rPr>
              <a:t>Spiritual: Psalm 119:20, 131</a:t>
            </a:r>
            <a:endParaRPr lang="en-US" dirty="0"/>
          </a:p>
        </p:txBody>
      </p:sp>
      <p:sp>
        <p:nvSpPr>
          <p:cNvPr id="3" name="Content Placeholder 2">
            <a:extLst>
              <a:ext uri="{FF2B5EF4-FFF2-40B4-BE49-F238E27FC236}">
                <a16:creationId xmlns:a16="http://schemas.microsoft.com/office/drawing/2014/main" id="{804BFE47-E54A-3431-2953-38E2D59CB03F}"/>
              </a:ext>
            </a:extLst>
          </p:cNvPr>
          <p:cNvSpPr>
            <a:spLocks noGrp="1"/>
          </p:cNvSpPr>
          <p:nvPr>
            <p:ph idx="1"/>
          </p:nvPr>
        </p:nvSpPr>
        <p:spPr/>
        <p:txBody>
          <a:bodyPr/>
          <a:lstStyle/>
          <a:p>
            <a:pPr marL="0" indent="0">
              <a:buNone/>
            </a:pPr>
            <a:r>
              <a:rPr lang="en-US" dirty="0"/>
              <a:t>[20] My soul </a:t>
            </a:r>
            <a:r>
              <a:rPr lang="en-US" dirty="0" err="1"/>
              <a:t>breaketh</a:t>
            </a:r>
            <a:r>
              <a:rPr lang="en-US" dirty="0"/>
              <a:t> for the longing that it hath unto thy judgments at all times. </a:t>
            </a:r>
          </a:p>
          <a:p>
            <a:pPr marL="0" indent="0">
              <a:buNone/>
            </a:pPr>
            <a:endParaRPr lang="en-US" dirty="0"/>
          </a:p>
          <a:p>
            <a:pPr marL="0" indent="0">
              <a:buNone/>
            </a:pPr>
            <a:endParaRPr lang="en-US" dirty="0"/>
          </a:p>
          <a:p>
            <a:pPr marL="0" indent="0">
              <a:buNone/>
            </a:pPr>
            <a:r>
              <a:rPr lang="en-US" dirty="0"/>
              <a:t>[131] I opened my mouth, and panted: for I longed for thy commandments.</a:t>
            </a:r>
          </a:p>
        </p:txBody>
      </p:sp>
    </p:spTree>
    <p:extLst>
      <p:ext uri="{BB962C8B-B14F-4D97-AF65-F5344CB8AC3E}">
        <p14:creationId xmlns:p14="http://schemas.microsoft.com/office/powerpoint/2010/main" val="2330024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Vapor Trail</Template>
  <TotalTime>116</TotalTime>
  <Words>2541</Words>
  <Application>Microsoft Office PowerPoint</Application>
  <PresentationFormat>Widescreen</PresentationFormat>
  <Paragraphs>67</Paragraphs>
  <Slides>23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Amasis MT Pro Medium</vt:lpstr>
      <vt:lpstr>Aptos</vt:lpstr>
      <vt:lpstr>Aptos Display</vt:lpstr>
      <vt:lpstr>Arial</vt:lpstr>
      <vt:lpstr>Bahnschrift SemiBold SemiConden</vt:lpstr>
      <vt:lpstr>Bookman Old Style</vt:lpstr>
      <vt:lpstr>Britannic Bold</vt:lpstr>
      <vt:lpstr>Georgia Pro Cond Black</vt:lpstr>
      <vt:lpstr>Jumble</vt:lpstr>
      <vt:lpstr>Segoe UI Variable Small Semibol</vt:lpstr>
      <vt:lpstr>Office Theme</vt:lpstr>
      <vt:lpstr>PowerPoint Presentation</vt:lpstr>
      <vt:lpstr>Introduction</vt:lpstr>
      <vt:lpstr>Memory Verse</vt:lpstr>
      <vt:lpstr>Biblical Application</vt:lpstr>
      <vt:lpstr>Physical: I Samuel 14:31-33</vt:lpstr>
      <vt:lpstr>Sexual: I Corinthians 7:1-9</vt:lpstr>
      <vt:lpstr>Lustful: Matthew 5:28</vt:lpstr>
      <vt:lpstr>Insatiable (cannot be satisfied):           Proverbs 27:20</vt:lpstr>
      <vt:lpstr>Spiritual: Psalm 119:20, 131</vt:lpstr>
      <vt:lpstr>Perversion of, by Gluttony: Proverbs 23: 20-21; Philippians 3:18-19</vt:lpstr>
      <vt:lpstr>Wine: Proverbs 23:29-35</vt:lpstr>
      <vt:lpstr>Adultery: Proverbs 6:25-29; Ezekiel 23:1-49</vt:lpstr>
      <vt:lpstr>Impurity: Romans 1:24-31</vt:lpstr>
      <vt:lpstr>Loss of, by: Age: II Samuel 19:35</vt:lpstr>
      <vt:lpstr>Trouble: I Samuel 28:22-23</vt:lpstr>
      <vt:lpstr>Visions: Daniel 10:3-16</vt:lpstr>
      <vt:lpstr>Visions: Daniel 10:3-16 Continued</vt:lpstr>
      <vt:lpstr>Deep concern: John 4:31-34</vt:lpstr>
      <vt:lpstr>Jesus emphasized the importance of “appetite” for spiritual food. (Matthew 4:4). Feed the Spirit.</vt:lpstr>
      <vt:lpstr>Appetite as a spiritual hunger is satisfied: the gospel satisfies human hunger and thirst.</vt:lpstr>
      <vt:lpstr>Everyday Life Application</vt:lpstr>
      <vt:lpstr>Questions?</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West, Nicolas</dc:creator>
  <cp:lastModifiedBy>West, Nicolas</cp:lastModifiedBy>
  <cp:revision>2</cp:revision>
  <dcterms:created xsi:type="dcterms:W3CDTF">2025-10-18T03:35:50Z</dcterms:created>
  <dcterms:modified xsi:type="dcterms:W3CDTF">2025-10-18T15:05:16Z</dcterms:modified>
</cp:coreProperties>
</file>