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80" r:id="rId4"/>
    <p:sldId id="267" r:id="rId5"/>
    <p:sldId id="268" r:id="rId6"/>
    <p:sldId id="269" r:id="rId7"/>
    <p:sldId id="270" r:id="rId8"/>
    <p:sldId id="283" r:id="rId9"/>
    <p:sldId id="281" r:id="rId10"/>
    <p:sldId id="282" r:id="rId11"/>
    <p:sldId id="29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79D86-F465-BD59-6266-6B5D237416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C67520-AF5A-5768-21A2-9632742DBC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8E88AD-7D5F-EFD4-BD7C-BAFF4978129D}"/>
              </a:ext>
            </a:extLst>
          </p:cNvPr>
          <p:cNvSpPr>
            <a:spLocks noGrp="1"/>
          </p:cNvSpPr>
          <p:nvPr>
            <p:ph type="dt" sz="half" idx="10"/>
          </p:nvPr>
        </p:nvSpPr>
        <p:spPr/>
        <p:txBody>
          <a:bodyPr/>
          <a:lstStyle/>
          <a:p>
            <a:fld id="{748DB85B-BE4F-44D9-8908-32F8FC75AC70}" type="datetimeFigureOut">
              <a:rPr lang="en-US" smtClean="0"/>
              <a:t>6/8/2024</a:t>
            </a:fld>
            <a:endParaRPr lang="en-US"/>
          </a:p>
        </p:txBody>
      </p:sp>
      <p:sp>
        <p:nvSpPr>
          <p:cNvPr id="5" name="Footer Placeholder 4">
            <a:extLst>
              <a:ext uri="{FF2B5EF4-FFF2-40B4-BE49-F238E27FC236}">
                <a16:creationId xmlns:a16="http://schemas.microsoft.com/office/drawing/2014/main" id="{2AEEA46E-9D46-27A7-633E-645BDD9FC1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1CB374-BB7B-9731-8B6B-4B6AC2BAA72F}"/>
              </a:ext>
            </a:extLst>
          </p:cNvPr>
          <p:cNvSpPr>
            <a:spLocks noGrp="1"/>
          </p:cNvSpPr>
          <p:nvPr>
            <p:ph type="sldNum" sz="quarter" idx="12"/>
          </p:nvPr>
        </p:nvSpPr>
        <p:spPr/>
        <p:txBody>
          <a:bodyPr/>
          <a:lstStyle/>
          <a:p>
            <a:fld id="{8DB16E3D-0401-46A0-9BB3-2A7A1382DF27}" type="slidenum">
              <a:rPr lang="en-US" smtClean="0"/>
              <a:t>‹#›</a:t>
            </a:fld>
            <a:endParaRPr lang="en-US"/>
          </a:p>
        </p:txBody>
      </p:sp>
    </p:spTree>
    <p:extLst>
      <p:ext uri="{BB962C8B-B14F-4D97-AF65-F5344CB8AC3E}">
        <p14:creationId xmlns:p14="http://schemas.microsoft.com/office/powerpoint/2010/main" val="34792980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73014-F8C8-FE56-BAE7-E5CD71DFDB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08A013-E370-E28C-A1AE-97415BCBBF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D4ED38-D164-5D1F-2C54-96A8AA013200}"/>
              </a:ext>
            </a:extLst>
          </p:cNvPr>
          <p:cNvSpPr>
            <a:spLocks noGrp="1"/>
          </p:cNvSpPr>
          <p:nvPr>
            <p:ph type="dt" sz="half" idx="10"/>
          </p:nvPr>
        </p:nvSpPr>
        <p:spPr/>
        <p:txBody>
          <a:bodyPr/>
          <a:lstStyle/>
          <a:p>
            <a:fld id="{748DB85B-BE4F-44D9-8908-32F8FC75AC70}" type="datetimeFigureOut">
              <a:rPr lang="en-US" smtClean="0"/>
              <a:t>6/8/2024</a:t>
            </a:fld>
            <a:endParaRPr lang="en-US"/>
          </a:p>
        </p:txBody>
      </p:sp>
      <p:sp>
        <p:nvSpPr>
          <p:cNvPr id="5" name="Footer Placeholder 4">
            <a:extLst>
              <a:ext uri="{FF2B5EF4-FFF2-40B4-BE49-F238E27FC236}">
                <a16:creationId xmlns:a16="http://schemas.microsoft.com/office/drawing/2014/main" id="{866BB9CA-DB8D-BD24-752A-8A40E0E216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44270D-8CF3-2042-3A77-5B369E4EBABB}"/>
              </a:ext>
            </a:extLst>
          </p:cNvPr>
          <p:cNvSpPr>
            <a:spLocks noGrp="1"/>
          </p:cNvSpPr>
          <p:nvPr>
            <p:ph type="sldNum" sz="quarter" idx="12"/>
          </p:nvPr>
        </p:nvSpPr>
        <p:spPr/>
        <p:txBody>
          <a:bodyPr/>
          <a:lstStyle/>
          <a:p>
            <a:fld id="{8DB16E3D-0401-46A0-9BB3-2A7A1382DF27}" type="slidenum">
              <a:rPr lang="en-US" smtClean="0"/>
              <a:t>‹#›</a:t>
            </a:fld>
            <a:endParaRPr lang="en-US"/>
          </a:p>
        </p:txBody>
      </p:sp>
    </p:spTree>
    <p:extLst>
      <p:ext uri="{BB962C8B-B14F-4D97-AF65-F5344CB8AC3E}">
        <p14:creationId xmlns:p14="http://schemas.microsoft.com/office/powerpoint/2010/main" val="1969579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040D9-2458-4FA6-D6CF-0210E4BFC1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C674F8-717B-04E8-8BA8-8A72895C97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D2F342-49FB-765C-C3F9-67B3552BB209}"/>
              </a:ext>
            </a:extLst>
          </p:cNvPr>
          <p:cNvSpPr>
            <a:spLocks noGrp="1"/>
          </p:cNvSpPr>
          <p:nvPr>
            <p:ph type="dt" sz="half" idx="10"/>
          </p:nvPr>
        </p:nvSpPr>
        <p:spPr/>
        <p:txBody>
          <a:bodyPr/>
          <a:lstStyle/>
          <a:p>
            <a:fld id="{748DB85B-BE4F-44D9-8908-32F8FC75AC70}" type="datetimeFigureOut">
              <a:rPr lang="en-US" smtClean="0"/>
              <a:t>6/8/2024</a:t>
            </a:fld>
            <a:endParaRPr lang="en-US"/>
          </a:p>
        </p:txBody>
      </p:sp>
      <p:sp>
        <p:nvSpPr>
          <p:cNvPr id="5" name="Footer Placeholder 4">
            <a:extLst>
              <a:ext uri="{FF2B5EF4-FFF2-40B4-BE49-F238E27FC236}">
                <a16:creationId xmlns:a16="http://schemas.microsoft.com/office/drawing/2014/main" id="{FFCF9EF5-EC33-D8B5-5B8F-F8B0E07EED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7F562-2E1A-7D53-E5AC-579A34CABB88}"/>
              </a:ext>
            </a:extLst>
          </p:cNvPr>
          <p:cNvSpPr>
            <a:spLocks noGrp="1"/>
          </p:cNvSpPr>
          <p:nvPr>
            <p:ph type="sldNum" sz="quarter" idx="12"/>
          </p:nvPr>
        </p:nvSpPr>
        <p:spPr/>
        <p:txBody>
          <a:bodyPr/>
          <a:lstStyle/>
          <a:p>
            <a:fld id="{8DB16E3D-0401-46A0-9BB3-2A7A1382DF27}" type="slidenum">
              <a:rPr lang="en-US" smtClean="0"/>
              <a:t>‹#›</a:t>
            </a:fld>
            <a:endParaRPr lang="en-US"/>
          </a:p>
        </p:txBody>
      </p:sp>
    </p:spTree>
    <p:extLst>
      <p:ext uri="{BB962C8B-B14F-4D97-AF65-F5344CB8AC3E}">
        <p14:creationId xmlns:p14="http://schemas.microsoft.com/office/powerpoint/2010/main" val="15970065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B1977-3B2B-933E-656B-717639CC26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9AC081-B992-491D-4B93-00DB5E0318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044F74-F724-6D6E-382D-6339A6A08D75}"/>
              </a:ext>
            </a:extLst>
          </p:cNvPr>
          <p:cNvSpPr>
            <a:spLocks noGrp="1"/>
          </p:cNvSpPr>
          <p:nvPr>
            <p:ph type="dt" sz="half" idx="10"/>
          </p:nvPr>
        </p:nvSpPr>
        <p:spPr/>
        <p:txBody>
          <a:bodyPr/>
          <a:lstStyle/>
          <a:p>
            <a:fld id="{748DB85B-BE4F-44D9-8908-32F8FC75AC70}" type="datetimeFigureOut">
              <a:rPr lang="en-US" smtClean="0"/>
              <a:t>6/8/2024</a:t>
            </a:fld>
            <a:endParaRPr lang="en-US"/>
          </a:p>
        </p:txBody>
      </p:sp>
      <p:sp>
        <p:nvSpPr>
          <p:cNvPr id="5" name="Footer Placeholder 4">
            <a:extLst>
              <a:ext uri="{FF2B5EF4-FFF2-40B4-BE49-F238E27FC236}">
                <a16:creationId xmlns:a16="http://schemas.microsoft.com/office/drawing/2014/main" id="{AB66EC29-F415-D53B-F844-A9085CC30F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AB05AA-2F95-84B7-6F67-AB14CA0F83ED}"/>
              </a:ext>
            </a:extLst>
          </p:cNvPr>
          <p:cNvSpPr>
            <a:spLocks noGrp="1"/>
          </p:cNvSpPr>
          <p:nvPr>
            <p:ph type="sldNum" sz="quarter" idx="12"/>
          </p:nvPr>
        </p:nvSpPr>
        <p:spPr/>
        <p:txBody>
          <a:bodyPr/>
          <a:lstStyle/>
          <a:p>
            <a:fld id="{8DB16E3D-0401-46A0-9BB3-2A7A1382DF27}" type="slidenum">
              <a:rPr lang="en-US" smtClean="0"/>
              <a:t>‹#›</a:t>
            </a:fld>
            <a:endParaRPr lang="en-US"/>
          </a:p>
        </p:txBody>
      </p:sp>
    </p:spTree>
    <p:extLst>
      <p:ext uri="{BB962C8B-B14F-4D97-AF65-F5344CB8AC3E}">
        <p14:creationId xmlns:p14="http://schemas.microsoft.com/office/powerpoint/2010/main" val="3078174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A3BF5-90CE-3C7C-D3B0-D4A644D81D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03645A-77CB-51C6-199F-A383368504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7EA146-D705-2F0A-2EFE-FD53FF2FBAFB}"/>
              </a:ext>
            </a:extLst>
          </p:cNvPr>
          <p:cNvSpPr>
            <a:spLocks noGrp="1"/>
          </p:cNvSpPr>
          <p:nvPr>
            <p:ph type="dt" sz="half" idx="10"/>
          </p:nvPr>
        </p:nvSpPr>
        <p:spPr/>
        <p:txBody>
          <a:bodyPr/>
          <a:lstStyle/>
          <a:p>
            <a:fld id="{748DB85B-BE4F-44D9-8908-32F8FC75AC70}" type="datetimeFigureOut">
              <a:rPr lang="en-US" smtClean="0"/>
              <a:t>6/8/2024</a:t>
            </a:fld>
            <a:endParaRPr lang="en-US"/>
          </a:p>
        </p:txBody>
      </p:sp>
      <p:sp>
        <p:nvSpPr>
          <p:cNvPr id="5" name="Footer Placeholder 4">
            <a:extLst>
              <a:ext uri="{FF2B5EF4-FFF2-40B4-BE49-F238E27FC236}">
                <a16:creationId xmlns:a16="http://schemas.microsoft.com/office/drawing/2014/main" id="{CF78D79D-8B9B-74CA-CE3D-D16D614ED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8AC7B-9F9C-4328-05E7-19FCC823B232}"/>
              </a:ext>
            </a:extLst>
          </p:cNvPr>
          <p:cNvSpPr>
            <a:spLocks noGrp="1"/>
          </p:cNvSpPr>
          <p:nvPr>
            <p:ph type="sldNum" sz="quarter" idx="12"/>
          </p:nvPr>
        </p:nvSpPr>
        <p:spPr/>
        <p:txBody>
          <a:bodyPr/>
          <a:lstStyle/>
          <a:p>
            <a:fld id="{8DB16E3D-0401-46A0-9BB3-2A7A1382DF27}" type="slidenum">
              <a:rPr lang="en-US" smtClean="0"/>
              <a:t>‹#›</a:t>
            </a:fld>
            <a:endParaRPr lang="en-US"/>
          </a:p>
        </p:txBody>
      </p:sp>
    </p:spTree>
    <p:extLst>
      <p:ext uri="{BB962C8B-B14F-4D97-AF65-F5344CB8AC3E}">
        <p14:creationId xmlns:p14="http://schemas.microsoft.com/office/powerpoint/2010/main" val="730351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E251C-4F93-33BF-7A8F-A79ADFE9A9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B5CB15-F095-894D-6DAA-881015FDF8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CE19BE-2BE3-20AB-49F4-76170CE1D4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15CC4A-F43C-CB4B-D015-D8E2CBA1784D}"/>
              </a:ext>
            </a:extLst>
          </p:cNvPr>
          <p:cNvSpPr>
            <a:spLocks noGrp="1"/>
          </p:cNvSpPr>
          <p:nvPr>
            <p:ph type="dt" sz="half" idx="10"/>
          </p:nvPr>
        </p:nvSpPr>
        <p:spPr/>
        <p:txBody>
          <a:bodyPr/>
          <a:lstStyle/>
          <a:p>
            <a:fld id="{748DB85B-BE4F-44D9-8908-32F8FC75AC70}" type="datetimeFigureOut">
              <a:rPr lang="en-US" smtClean="0"/>
              <a:t>6/8/2024</a:t>
            </a:fld>
            <a:endParaRPr lang="en-US"/>
          </a:p>
        </p:txBody>
      </p:sp>
      <p:sp>
        <p:nvSpPr>
          <p:cNvPr id="6" name="Footer Placeholder 5">
            <a:extLst>
              <a:ext uri="{FF2B5EF4-FFF2-40B4-BE49-F238E27FC236}">
                <a16:creationId xmlns:a16="http://schemas.microsoft.com/office/drawing/2014/main" id="{A1EFB3D0-F764-1CB7-0140-758EE941FD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207C48-3518-0DC8-299F-9BAFE2E611D4}"/>
              </a:ext>
            </a:extLst>
          </p:cNvPr>
          <p:cNvSpPr>
            <a:spLocks noGrp="1"/>
          </p:cNvSpPr>
          <p:nvPr>
            <p:ph type="sldNum" sz="quarter" idx="12"/>
          </p:nvPr>
        </p:nvSpPr>
        <p:spPr/>
        <p:txBody>
          <a:bodyPr/>
          <a:lstStyle/>
          <a:p>
            <a:fld id="{8DB16E3D-0401-46A0-9BB3-2A7A1382DF27}" type="slidenum">
              <a:rPr lang="en-US" smtClean="0"/>
              <a:t>‹#›</a:t>
            </a:fld>
            <a:endParaRPr lang="en-US"/>
          </a:p>
        </p:txBody>
      </p:sp>
    </p:spTree>
    <p:extLst>
      <p:ext uri="{BB962C8B-B14F-4D97-AF65-F5344CB8AC3E}">
        <p14:creationId xmlns:p14="http://schemas.microsoft.com/office/powerpoint/2010/main" val="3409863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B5DBF-4F2F-4F76-51BC-029C8D21E2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B6E224-F83F-56EC-2B8D-E46DD1D491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53D590-57C7-958D-38F8-C1CEFE534B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0A575D-CE80-DBB7-DA7E-8FC969DD2C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2A97B5-7723-D092-3311-13C303BC6B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C4C785-70A7-503C-BC75-192862285511}"/>
              </a:ext>
            </a:extLst>
          </p:cNvPr>
          <p:cNvSpPr>
            <a:spLocks noGrp="1"/>
          </p:cNvSpPr>
          <p:nvPr>
            <p:ph type="dt" sz="half" idx="10"/>
          </p:nvPr>
        </p:nvSpPr>
        <p:spPr/>
        <p:txBody>
          <a:bodyPr/>
          <a:lstStyle/>
          <a:p>
            <a:fld id="{748DB85B-BE4F-44D9-8908-32F8FC75AC70}" type="datetimeFigureOut">
              <a:rPr lang="en-US" smtClean="0"/>
              <a:t>6/8/2024</a:t>
            </a:fld>
            <a:endParaRPr lang="en-US"/>
          </a:p>
        </p:txBody>
      </p:sp>
      <p:sp>
        <p:nvSpPr>
          <p:cNvPr id="8" name="Footer Placeholder 7">
            <a:extLst>
              <a:ext uri="{FF2B5EF4-FFF2-40B4-BE49-F238E27FC236}">
                <a16:creationId xmlns:a16="http://schemas.microsoft.com/office/drawing/2014/main" id="{4438945B-9948-E090-0BA4-7786788C94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605821-774D-8D6E-0EDD-B23DDD4D0DEB}"/>
              </a:ext>
            </a:extLst>
          </p:cNvPr>
          <p:cNvSpPr>
            <a:spLocks noGrp="1"/>
          </p:cNvSpPr>
          <p:nvPr>
            <p:ph type="sldNum" sz="quarter" idx="12"/>
          </p:nvPr>
        </p:nvSpPr>
        <p:spPr/>
        <p:txBody>
          <a:bodyPr/>
          <a:lstStyle/>
          <a:p>
            <a:fld id="{8DB16E3D-0401-46A0-9BB3-2A7A1382DF27}" type="slidenum">
              <a:rPr lang="en-US" smtClean="0"/>
              <a:t>‹#›</a:t>
            </a:fld>
            <a:endParaRPr lang="en-US"/>
          </a:p>
        </p:txBody>
      </p:sp>
    </p:spTree>
    <p:extLst>
      <p:ext uri="{BB962C8B-B14F-4D97-AF65-F5344CB8AC3E}">
        <p14:creationId xmlns:p14="http://schemas.microsoft.com/office/powerpoint/2010/main" val="3747186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13B34-999B-2228-5CD2-D2AA5AD0D4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302A83-F81D-5BB6-8BF4-61BA8F10CB79}"/>
              </a:ext>
            </a:extLst>
          </p:cNvPr>
          <p:cNvSpPr>
            <a:spLocks noGrp="1"/>
          </p:cNvSpPr>
          <p:nvPr>
            <p:ph type="dt" sz="half" idx="10"/>
          </p:nvPr>
        </p:nvSpPr>
        <p:spPr/>
        <p:txBody>
          <a:bodyPr/>
          <a:lstStyle/>
          <a:p>
            <a:fld id="{748DB85B-BE4F-44D9-8908-32F8FC75AC70}" type="datetimeFigureOut">
              <a:rPr lang="en-US" smtClean="0"/>
              <a:t>6/8/2024</a:t>
            </a:fld>
            <a:endParaRPr lang="en-US"/>
          </a:p>
        </p:txBody>
      </p:sp>
      <p:sp>
        <p:nvSpPr>
          <p:cNvPr id="4" name="Footer Placeholder 3">
            <a:extLst>
              <a:ext uri="{FF2B5EF4-FFF2-40B4-BE49-F238E27FC236}">
                <a16:creationId xmlns:a16="http://schemas.microsoft.com/office/drawing/2014/main" id="{9E47BFC6-3AB1-04C9-EB90-616A795ED3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21FE51-147D-4B33-AB58-CC8E71A91644}"/>
              </a:ext>
            </a:extLst>
          </p:cNvPr>
          <p:cNvSpPr>
            <a:spLocks noGrp="1"/>
          </p:cNvSpPr>
          <p:nvPr>
            <p:ph type="sldNum" sz="quarter" idx="12"/>
          </p:nvPr>
        </p:nvSpPr>
        <p:spPr/>
        <p:txBody>
          <a:bodyPr/>
          <a:lstStyle/>
          <a:p>
            <a:fld id="{8DB16E3D-0401-46A0-9BB3-2A7A1382DF27}" type="slidenum">
              <a:rPr lang="en-US" smtClean="0"/>
              <a:t>‹#›</a:t>
            </a:fld>
            <a:endParaRPr lang="en-US"/>
          </a:p>
        </p:txBody>
      </p:sp>
    </p:spTree>
    <p:extLst>
      <p:ext uri="{BB962C8B-B14F-4D97-AF65-F5344CB8AC3E}">
        <p14:creationId xmlns:p14="http://schemas.microsoft.com/office/powerpoint/2010/main" val="424871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B98776-63F4-9A16-F3C1-9FE1C039396B}"/>
              </a:ext>
            </a:extLst>
          </p:cNvPr>
          <p:cNvSpPr>
            <a:spLocks noGrp="1"/>
          </p:cNvSpPr>
          <p:nvPr>
            <p:ph type="dt" sz="half" idx="10"/>
          </p:nvPr>
        </p:nvSpPr>
        <p:spPr/>
        <p:txBody>
          <a:bodyPr/>
          <a:lstStyle/>
          <a:p>
            <a:fld id="{748DB85B-BE4F-44D9-8908-32F8FC75AC70}" type="datetimeFigureOut">
              <a:rPr lang="en-US" smtClean="0"/>
              <a:t>6/8/2024</a:t>
            </a:fld>
            <a:endParaRPr lang="en-US"/>
          </a:p>
        </p:txBody>
      </p:sp>
      <p:sp>
        <p:nvSpPr>
          <p:cNvPr id="3" name="Footer Placeholder 2">
            <a:extLst>
              <a:ext uri="{FF2B5EF4-FFF2-40B4-BE49-F238E27FC236}">
                <a16:creationId xmlns:a16="http://schemas.microsoft.com/office/drawing/2014/main" id="{F7A91600-6907-1EB1-E8DA-DEC07B3535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5715D-278C-163D-596F-DFED5EB1BDAA}"/>
              </a:ext>
            </a:extLst>
          </p:cNvPr>
          <p:cNvSpPr>
            <a:spLocks noGrp="1"/>
          </p:cNvSpPr>
          <p:nvPr>
            <p:ph type="sldNum" sz="quarter" idx="12"/>
          </p:nvPr>
        </p:nvSpPr>
        <p:spPr/>
        <p:txBody>
          <a:bodyPr/>
          <a:lstStyle/>
          <a:p>
            <a:fld id="{8DB16E3D-0401-46A0-9BB3-2A7A1382DF27}" type="slidenum">
              <a:rPr lang="en-US" smtClean="0"/>
              <a:t>‹#›</a:t>
            </a:fld>
            <a:endParaRPr lang="en-US"/>
          </a:p>
        </p:txBody>
      </p:sp>
    </p:spTree>
    <p:extLst>
      <p:ext uri="{BB962C8B-B14F-4D97-AF65-F5344CB8AC3E}">
        <p14:creationId xmlns:p14="http://schemas.microsoft.com/office/powerpoint/2010/main" val="2191902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CF0FE-0763-D557-5BFA-3B32F20D9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C5DAA6-C757-16CB-6AB9-F0E1A57FCF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AD4470-4CF9-C2BE-9F58-12F31EBFA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2BD97C-6129-7931-48DE-BD6CA829E873}"/>
              </a:ext>
            </a:extLst>
          </p:cNvPr>
          <p:cNvSpPr>
            <a:spLocks noGrp="1"/>
          </p:cNvSpPr>
          <p:nvPr>
            <p:ph type="dt" sz="half" idx="10"/>
          </p:nvPr>
        </p:nvSpPr>
        <p:spPr/>
        <p:txBody>
          <a:bodyPr/>
          <a:lstStyle/>
          <a:p>
            <a:fld id="{748DB85B-BE4F-44D9-8908-32F8FC75AC70}" type="datetimeFigureOut">
              <a:rPr lang="en-US" smtClean="0"/>
              <a:t>6/8/2024</a:t>
            </a:fld>
            <a:endParaRPr lang="en-US"/>
          </a:p>
        </p:txBody>
      </p:sp>
      <p:sp>
        <p:nvSpPr>
          <p:cNvPr id="6" name="Footer Placeholder 5">
            <a:extLst>
              <a:ext uri="{FF2B5EF4-FFF2-40B4-BE49-F238E27FC236}">
                <a16:creationId xmlns:a16="http://schemas.microsoft.com/office/drawing/2014/main" id="{96CB2A17-5CB3-3238-CDFC-FD3F6AC69B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A92DDA-78CD-B81E-3A67-D94EB775A464}"/>
              </a:ext>
            </a:extLst>
          </p:cNvPr>
          <p:cNvSpPr>
            <a:spLocks noGrp="1"/>
          </p:cNvSpPr>
          <p:nvPr>
            <p:ph type="sldNum" sz="quarter" idx="12"/>
          </p:nvPr>
        </p:nvSpPr>
        <p:spPr/>
        <p:txBody>
          <a:bodyPr/>
          <a:lstStyle/>
          <a:p>
            <a:fld id="{8DB16E3D-0401-46A0-9BB3-2A7A1382DF27}" type="slidenum">
              <a:rPr lang="en-US" smtClean="0"/>
              <a:t>‹#›</a:t>
            </a:fld>
            <a:endParaRPr lang="en-US"/>
          </a:p>
        </p:txBody>
      </p:sp>
    </p:spTree>
    <p:extLst>
      <p:ext uri="{BB962C8B-B14F-4D97-AF65-F5344CB8AC3E}">
        <p14:creationId xmlns:p14="http://schemas.microsoft.com/office/powerpoint/2010/main" val="40485930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76B10-FE1F-6831-5E58-5EEF7B6CB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C7EEFA-265A-7F15-0ECB-BEC8732613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0C3330-26C6-B1BE-756D-09E9FC4755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1CAC82-D411-F9E5-9658-E1D819519F68}"/>
              </a:ext>
            </a:extLst>
          </p:cNvPr>
          <p:cNvSpPr>
            <a:spLocks noGrp="1"/>
          </p:cNvSpPr>
          <p:nvPr>
            <p:ph type="dt" sz="half" idx="10"/>
          </p:nvPr>
        </p:nvSpPr>
        <p:spPr/>
        <p:txBody>
          <a:bodyPr/>
          <a:lstStyle/>
          <a:p>
            <a:fld id="{748DB85B-BE4F-44D9-8908-32F8FC75AC70}" type="datetimeFigureOut">
              <a:rPr lang="en-US" smtClean="0"/>
              <a:t>6/8/2024</a:t>
            </a:fld>
            <a:endParaRPr lang="en-US"/>
          </a:p>
        </p:txBody>
      </p:sp>
      <p:sp>
        <p:nvSpPr>
          <p:cNvPr id="6" name="Footer Placeholder 5">
            <a:extLst>
              <a:ext uri="{FF2B5EF4-FFF2-40B4-BE49-F238E27FC236}">
                <a16:creationId xmlns:a16="http://schemas.microsoft.com/office/drawing/2014/main" id="{FD803E8E-268F-9830-90C5-4CEADD76F2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B78746-E68B-982D-6CDB-926776D8626B}"/>
              </a:ext>
            </a:extLst>
          </p:cNvPr>
          <p:cNvSpPr>
            <a:spLocks noGrp="1"/>
          </p:cNvSpPr>
          <p:nvPr>
            <p:ph type="sldNum" sz="quarter" idx="12"/>
          </p:nvPr>
        </p:nvSpPr>
        <p:spPr/>
        <p:txBody>
          <a:bodyPr/>
          <a:lstStyle/>
          <a:p>
            <a:fld id="{8DB16E3D-0401-46A0-9BB3-2A7A1382DF27}" type="slidenum">
              <a:rPr lang="en-US" smtClean="0"/>
              <a:t>‹#›</a:t>
            </a:fld>
            <a:endParaRPr lang="en-US"/>
          </a:p>
        </p:txBody>
      </p:sp>
    </p:spTree>
    <p:extLst>
      <p:ext uri="{BB962C8B-B14F-4D97-AF65-F5344CB8AC3E}">
        <p14:creationId xmlns:p14="http://schemas.microsoft.com/office/powerpoint/2010/main" val="2884749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A13C75-893F-D257-5734-3C0C9BF01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F09AF0-D0E7-EF68-C1FF-6619980F5A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C9B2E3-9652-8E36-4B7F-5BE7ED4C3D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DB85B-BE4F-44D9-8908-32F8FC75AC70}" type="datetimeFigureOut">
              <a:rPr lang="en-US" smtClean="0"/>
              <a:t>6/8/2024</a:t>
            </a:fld>
            <a:endParaRPr lang="en-US"/>
          </a:p>
        </p:txBody>
      </p:sp>
      <p:sp>
        <p:nvSpPr>
          <p:cNvPr id="5" name="Footer Placeholder 4">
            <a:extLst>
              <a:ext uri="{FF2B5EF4-FFF2-40B4-BE49-F238E27FC236}">
                <a16:creationId xmlns:a16="http://schemas.microsoft.com/office/drawing/2014/main" id="{BEDB4202-68D4-D0F9-CE10-DEF4492172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7507EB-43D2-4B29-AE51-65E84D0E80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16E3D-0401-46A0-9BB3-2A7A1382DF27}" type="slidenum">
              <a:rPr lang="en-US" smtClean="0"/>
              <a:t>‹#›</a:t>
            </a:fld>
            <a:endParaRPr lang="en-US"/>
          </a:p>
        </p:txBody>
      </p:sp>
    </p:spTree>
    <p:extLst>
      <p:ext uri="{BB962C8B-B14F-4D97-AF65-F5344CB8AC3E}">
        <p14:creationId xmlns:p14="http://schemas.microsoft.com/office/powerpoint/2010/main" val="3899423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hyperlink" Target="https://yhwhesmisalvacion.gitlab.io/es/escrito/como-shofa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princehall-pa.org/" TargetMode="External"/><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mailto:CHOG114@outlook.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Rectangle 38">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1" name="Rectangle 40">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Rectangle 42">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AA794BC-C726-C0AA-9D73-E44DC87A96A9}"/>
              </a:ext>
            </a:extLst>
          </p:cNvPr>
          <p:cNvSpPr>
            <a:spLocks noGrp="1"/>
          </p:cNvSpPr>
          <p:nvPr>
            <p:ph type="ctrTitle"/>
          </p:nvPr>
        </p:nvSpPr>
        <p:spPr>
          <a:xfrm>
            <a:off x="1127208" y="857251"/>
            <a:ext cx="4747280" cy="3098061"/>
          </a:xfrm>
        </p:spPr>
        <p:txBody>
          <a:bodyPr anchor="b">
            <a:normAutofit/>
          </a:bodyPr>
          <a:lstStyle/>
          <a:p>
            <a:pPr algn="l"/>
            <a:r>
              <a:rPr lang="en-US" sz="4800">
                <a:solidFill>
                  <a:srgbClr val="FFFFFF"/>
                </a:solidFill>
                <a:latin typeface="Times New Roman" panose="02020603050405020304" pitchFamily="18" charset="0"/>
                <a:cs typeface="Times New Roman" panose="02020603050405020304" pitchFamily="18" charset="0"/>
              </a:rPr>
              <a:t>Cornerstone House of God</a:t>
            </a:r>
            <a:br>
              <a:rPr lang="en-US" sz="4800">
                <a:solidFill>
                  <a:srgbClr val="FFFFFF"/>
                </a:solidFill>
                <a:latin typeface="Times New Roman" panose="02020603050405020304" pitchFamily="18" charset="0"/>
                <a:cs typeface="Times New Roman" panose="02020603050405020304" pitchFamily="18" charset="0"/>
              </a:rPr>
            </a:br>
            <a:r>
              <a:rPr lang="en-US" sz="4800">
                <a:solidFill>
                  <a:srgbClr val="FFFFFF"/>
                </a:solidFill>
                <a:latin typeface="Garamond" panose="02020404030301010803" pitchFamily="18" charset="0"/>
                <a:cs typeface="Aldhabi" panose="020F0502020204030204" pitchFamily="2" charset="-78"/>
              </a:rPr>
              <a:t>Elect Lady Sandra Cobb, Pastor</a:t>
            </a:r>
          </a:p>
        </p:txBody>
      </p:sp>
      <p:sp>
        <p:nvSpPr>
          <p:cNvPr id="45" name="Rectangle 44">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E796BC9D-8D07-4A47-91F7-7F227B6F669D}"/>
              </a:ext>
            </a:extLst>
          </p:cNvPr>
          <p:cNvSpPr>
            <a:spLocks noGrp="1"/>
          </p:cNvSpPr>
          <p:nvPr>
            <p:ph type="subTitle" idx="1"/>
          </p:nvPr>
        </p:nvSpPr>
        <p:spPr>
          <a:xfrm>
            <a:off x="1127208" y="4756265"/>
            <a:ext cx="4393278" cy="1244483"/>
          </a:xfrm>
        </p:spPr>
        <p:txBody>
          <a:bodyPr anchor="t">
            <a:normAutofit/>
          </a:bodyPr>
          <a:lstStyle/>
          <a:p>
            <a:pPr marL="0" marR="0" algn="l">
              <a:spcBef>
                <a:spcPts val="0"/>
              </a:spcBef>
              <a:spcAft>
                <a:spcPts val="800"/>
              </a:spcAft>
            </a:pPr>
            <a:r>
              <a:rPr lang="en-US" sz="2200" b="1" kern="100" dirty="0">
                <a:solidFill>
                  <a:srgbClr val="FFFFFF"/>
                </a:solidFill>
                <a:latin typeface="Georgia Pro" panose="02040502050405020303" pitchFamily="18" charset="0"/>
                <a:ea typeface="Calibri" panose="020F0502020204030204" pitchFamily="34" charset="0"/>
                <a:cs typeface="Times New Roman" panose="02020603050405020304" pitchFamily="18" charset="0"/>
              </a:rPr>
              <a:t>FRI</a:t>
            </a:r>
            <a:r>
              <a:rPr lang="en-US" sz="2200" b="1" kern="100" dirty="0">
                <a:solidFill>
                  <a:srgbClr val="FFFFFF"/>
                </a:solidFill>
                <a:effectLst/>
                <a:latin typeface="Georgia Pro" panose="02040502050405020303" pitchFamily="18" charset="0"/>
                <a:ea typeface="Calibri" panose="020F0502020204030204" pitchFamily="34" charset="0"/>
                <a:cs typeface="Times New Roman" panose="02020603050405020304" pitchFamily="18" charset="0"/>
              </a:rPr>
              <a:t>DAY NIGHT </a:t>
            </a:r>
          </a:p>
          <a:p>
            <a:pPr marL="0" marR="0" algn="l">
              <a:spcBef>
                <a:spcPts val="0"/>
              </a:spcBef>
              <a:spcAft>
                <a:spcPts val="800"/>
              </a:spcAft>
            </a:pPr>
            <a:endParaRPr lang="en-US" sz="2200" b="1" kern="100" dirty="0">
              <a:solidFill>
                <a:srgbClr val="FFFFFF"/>
              </a:solidFill>
              <a:latin typeface="Georgia Pro" panose="02040502050405020303" pitchFamily="18" charset="0"/>
              <a:ea typeface="Calibri" panose="020F0502020204030204" pitchFamily="34" charset="0"/>
              <a:cs typeface="Times New Roman" panose="02020603050405020304" pitchFamily="18" charset="0"/>
            </a:endParaRPr>
          </a:p>
          <a:p>
            <a:pPr marL="0" marR="0" algn="l">
              <a:spcBef>
                <a:spcPts val="0"/>
              </a:spcBef>
              <a:spcAft>
                <a:spcPts val="800"/>
              </a:spcAft>
            </a:pPr>
            <a:r>
              <a:rPr lang="en-US" sz="2200" b="1" kern="100">
                <a:solidFill>
                  <a:srgbClr val="FFFFFF"/>
                </a:solidFill>
                <a:effectLst/>
                <a:latin typeface="Georgia Pro" panose="02040502050405020303" pitchFamily="18" charset="0"/>
                <a:ea typeface="Calibri" panose="020F0502020204030204" pitchFamily="34" charset="0"/>
                <a:cs typeface="Times New Roman" panose="02020603050405020304" pitchFamily="18" charset="0"/>
              </a:rPr>
              <a:t>ORDER OF SERVICE</a:t>
            </a:r>
            <a:endParaRPr lang="en-US" sz="2200" kern="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7" name="Oval 46">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A logo with a bird on top of it&#10;&#10;Description automatically generated">
            <a:extLst>
              <a:ext uri="{FF2B5EF4-FFF2-40B4-BE49-F238E27FC236}">
                <a16:creationId xmlns:a16="http://schemas.microsoft.com/office/drawing/2014/main" id="{B72B151A-2CD5-0A4B-D88E-FB9C033F09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0559" y="2188864"/>
            <a:ext cx="3737164" cy="2494559"/>
          </a:xfrm>
          <a:prstGeom prst="rect">
            <a:avLst/>
          </a:prstGeom>
        </p:spPr>
      </p:pic>
    </p:spTree>
    <p:extLst>
      <p:ext uri="{BB962C8B-B14F-4D97-AF65-F5344CB8AC3E}">
        <p14:creationId xmlns:p14="http://schemas.microsoft.com/office/powerpoint/2010/main" val="14147236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8446B12-7391-4711-8B31-112A0B896C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2EE393-5927-C624-7C05-771EE1EE915F}"/>
              </a:ext>
            </a:extLst>
          </p:cNvPr>
          <p:cNvSpPr>
            <a:spLocks noGrp="1"/>
          </p:cNvSpPr>
          <p:nvPr>
            <p:ph type="ctrTitle"/>
          </p:nvPr>
        </p:nvSpPr>
        <p:spPr>
          <a:xfrm>
            <a:off x="838199" y="3990205"/>
            <a:ext cx="10518776" cy="1200329"/>
          </a:xfrm>
        </p:spPr>
        <p:txBody>
          <a:bodyPr wrap="square" anchor="b">
            <a:noAutofit/>
          </a:bodyPr>
          <a:lstStyle/>
          <a:p>
            <a:pPr algn="l"/>
            <a:r>
              <a:rPr lang="en-US" sz="8800" dirty="0">
                <a:solidFill>
                  <a:schemeClr val="bg1"/>
                </a:solidFill>
                <a:latin typeface="Colonna MT" panose="04020805060202030203" pitchFamily="82" charset="0"/>
              </a:rPr>
              <a:t>Praise and Worship</a:t>
            </a:r>
          </a:p>
        </p:txBody>
      </p:sp>
      <p:sp>
        <p:nvSpPr>
          <p:cNvPr id="3" name="Subtitle 2">
            <a:extLst>
              <a:ext uri="{FF2B5EF4-FFF2-40B4-BE49-F238E27FC236}">
                <a16:creationId xmlns:a16="http://schemas.microsoft.com/office/drawing/2014/main" id="{5B2D64C6-4F08-2534-3065-3534A2B8E355}"/>
              </a:ext>
            </a:extLst>
          </p:cNvPr>
          <p:cNvSpPr>
            <a:spLocks noGrp="1"/>
          </p:cNvSpPr>
          <p:nvPr>
            <p:ph type="subTitle" idx="1"/>
          </p:nvPr>
        </p:nvSpPr>
        <p:spPr>
          <a:xfrm>
            <a:off x="827089" y="5551200"/>
            <a:ext cx="6583362" cy="1075952"/>
          </a:xfrm>
        </p:spPr>
        <p:txBody>
          <a:bodyPr anchor="t">
            <a:normAutofit/>
          </a:bodyPr>
          <a:lstStyle/>
          <a:p>
            <a:pPr algn="l"/>
            <a:endParaRPr lang="en-US">
              <a:solidFill>
                <a:schemeClr val="bg1"/>
              </a:solidFill>
            </a:endParaRPr>
          </a:p>
        </p:txBody>
      </p:sp>
      <p:pic>
        <p:nvPicPr>
          <p:cNvPr id="5" name="Picture 4">
            <a:extLst>
              <a:ext uri="{FF2B5EF4-FFF2-40B4-BE49-F238E27FC236}">
                <a16:creationId xmlns:a16="http://schemas.microsoft.com/office/drawing/2014/main" id="{AE2F16E3-0ED7-AFC1-5C0A-54E8B9DF0EBE}"/>
              </a:ext>
            </a:extLst>
          </p:cNvPr>
          <p:cNvPicPr>
            <a:picLocks noChangeAspect="1"/>
          </p:cNvPicPr>
          <p:nvPr/>
        </p:nvPicPr>
        <p:blipFill rotWithShape="1">
          <a:blip r:embed="rId2"/>
          <a:srcRect t="27608" b="25699"/>
          <a:stretch/>
        </p:blipFill>
        <p:spPr>
          <a:xfrm>
            <a:off x="20" y="10"/>
            <a:ext cx="12191980" cy="3657590"/>
          </a:xfrm>
          <a:custGeom>
            <a:avLst/>
            <a:gdLst/>
            <a:ahLst/>
            <a:cxnLst/>
            <a:rect l="l" t="t" r="r" b="b"/>
            <a:pathLst>
              <a:path w="12192000" h="3657600">
                <a:moveTo>
                  <a:pt x="7230262" y="3468462"/>
                </a:moveTo>
                <a:lnTo>
                  <a:pt x="7197115" y="3474938"/>
                </a:lnTo>
                <a:lnTo>
                  <a:pt x="7214545" y="3473344"/>
                </a:lnTo>
                <a:cubicBezTo>
                  <a:pt x="7220308" y="3472558"/>
                  <a:pt x="7225785" y="3471224"/>
                  <a:pt x="7230262" y="3468462"/>
                </a:cubicBezTo>
                <a:close/>
                <a:moveTo>
                  <a:pt x="7009120" y="3411863"/>
                </a:moveTo>
                <a:lnTo>
                  <a:pt x="7021563" y="3422955"/>
                </a:lnTo>
                <a:lnTo>
                  <a:pt x="7021563" y="3422954"/>
                </a:lnTo>
                <a:close/>
                <a:moveTo>
                  <a:pt x="7768443" y="3303674"/>
                </a:moveTo>
                <a:lnTo>
                  <a:pt x="7768443" y="3303675"/>
                </a:lnTo>
                <a:lnTo>
                  <a:pt x="7792447" y="3326153"/>
                </a:lnTo>
                <a:cubicBezTo>
                  <a:pt x="7785969" y="3320057"/>
                  <a:pt x="7779301" y="3313961"/>
                  <a:pt x="7768443" y="3303674"/>
                </a:cubicBezTo>
                <a:close/>
                <a:moveTo>
                  <a:pt x="4038748" y="3301555"/>
                </a:moveTo>
                <a:lnTo>
                  <a:pt x="4030517" y="3313199"/>
                </a:lnTo>
                <a:cubicBezTo>
                  <a:pt x="4026230" y="3321105"/>
                  <a:pt x="4021242" y="3327345"/>
                  <a:pt x="4015609" y="3332050"/>
                </a:cubicBezTo>
                <a:lnTo>
                  <a:pt x="3996845" y="3341704"/>
                </a:lnTo>
                <a:cubicBezTo>
                  <a:pt x="4010562" y="3338155"/>
                  <a:pt x="4021944" y="3329011"/>
                  <a:pt x="4030518" y="3313199"/>
                </a:cubicBezTo>
                <a:close/>
                <a:moveTo>
                  <a:pt x="6245343" y="3298149"/>
                </a:moveTo>
                <a:lnTo>
                  <a:pt x="6274406" y="3304945"/>
                </a:lnTo>
                <a:lnTo>
                  <a:pt x="6291247" y="3311262"/>
                </a:lnTo>
                <a:lnTo>
                  <a:pt x="6291385" y="3311314"/>
                </a:lnTo>
                <a:lnTo>
                  <a:pt x="6306284" y="3317152"/>
                </a:lnTo>
                <a:lnTo>
                  <a:pt x="6308075" y="3317568"/>
                </a:lnTo>
                <a:lnTo>
                  <a:pt x="6313855" y="3319733"/>
                </a:lnTo>
                <a:cubicBezTo>
                  <a:pt x="6321454" y="3322121"/>
                  <a:pt x="6329151" y="3323858"/>
                  <a:pt x="6337048" y="3324296"/>
                </a:cubicBezTo>
                <a:lnTo>
                  <a:pt x="6308075" y="3317568"/>
                </a:lnTo>
                <a:lnTo>
                  <a:pt x="6291385" y="3311314"/>
                </a:lnTo>
                <a:lnTo>
                  <a:pt x="6276197" y="3305364"/>
                </a:lnTo>
                <a:lnTo>
                  <a:pt x="6274406" y="3304945"/>
                </a:lnTo>
                <a:lnTo>
                  <a:pt x="6268613" y="3302771"/>
                </a:lnTo>
                <a:cubicBezTo>
                  <a:pt x="6260996" y="3300370"/>
                  <a:pt x="6253273" y="3298613"/>
                  <a:pt x="6245343" y="3298149"/>
                </a:cubicBezTo>
                <a:close/>
                <a:moveTo>
                  <a:pt x="6558837" y="3268317"/>
                </a:moveTo>
                <a:cubicBezTo>
                  <a:pt x="6548970" y="3267668"/>
                  <a:pt x="6539355" y="3268073"/>
                  <a:pt x="6529984" y="3269763"/>
                </a:cubicBezTo>
                <a:lnTo>
                  <a:pt x="6589207" y="3273193"/>
                </a:lnTo>
                <a:cubicBezTo>
                  <a:pt x="6578825" y="3270668"/>
                  <a:pt x="6568705" y="3268966"/>
                  <a:pt x="6558837" y="3268317"/>
                </a:cubicBezTo>
                <a:close/>
                <a:moveTo>
                  <a:pt x="4834454" y="3207659"/>
                </a:moveTo>
                <a:cubicBezTo>
                  <a:pt x="4849504" y="3224138"/>
                  <a:pt x="4866316" y="3230376"/>
                  <a:pt x="4883986" y="3231901"/>
                </a:cubicBezTo>
                <a:lnTo>
                  <a:pt x="4858238" y="3225387"/>
                </a:lnTo>
                <a:cubicBezTo>
                  <a:pt x="4849945" y="3221578"/>
                  <a:pt x="4841981" y="3215898"/>
                  <a:pt x="4834454" y="3207659"/>
                </a:cubicBezTo>
                <a:close/>
                <a:moveTo>
                  <a:pt x="5056443" y="3205325"/>
                </a:moveTo>
                <a:lnTo>
                  <a:pt x="5072589" y="3206105"/>
                </a:lnTo>
                <a:cubicBezTo>
                  <a:pt x="5078053" y="3207563"/>
                  <a:pt x="5083590" y="3210326"/>
                  <a:pt x="5089162" y="3214707"/>
                </a:cubicBezTo>
                <a:cubicBezTo>
                  <a:pt x="5078020" y="3205944"/>
                  <a:pt x="5067015" y="3203658"/>
                  <a:pt x="5056443" y="3205325"/>
                </a:cubicBezTo>
                <a:close/>
                <a:moveTo>
                  <a:pt x="739852" y="2905443"/>
                </a:moveTo>
                <a:cubicBezTo>
                  <a:pt x="733899" y="2911992"/>
                  <a:pt x="728660" y="2919613"/>
                  <a:pt x="724278" y="2926662"/>
                </a:cubicBezTo>
                <a:cubicBezTo>
                  <a:pt x="719849" y="2933806"/>
                  <a:pt x="714527" y="2939152"/>
                  <a:pt x="708621" y="2942822"/>
                </a:cubicBezTo>
                <a:lnTo>
                  <a:pt x="691439" y="2948297"/>
                </a:lnTo>
                <a:lnTo>
                  <a:pt x="708622" y="2942822"/>
                </a:lnTo>
                <a:cubicBezTo>
                  <a:pt x="714527" y="2939152"/>
                  <a:pt x="719849" y="2933806"/>
                  <a:pt x="724279" y="2926662"/>
                </a:cubicBezTo>
                <a:cubicBezTo>
                  <a:pt x="728660" y="2919613"/>
                  <a:pt x="733899" y="2911992"/>
                  <a:pt x="739852" y="2905443"/>
                </a:cubicBezTo>
                <a:close/>
                <a:moveTo>
                  <a:pt x="8934151" y="2836933"/>
                </a:moveTo>
                <a:cubicBezTo>
                  <a:pt x="8940248" y="2842173"/>
                  <a:pt x="8947058" y="2847506"/>
                  <a:pt x="8954249" y="2851864"/>
                </a:cubicBezTo>
                <a:lnTo>
                  <a:pt x="8962389" y="2855163"/>
                </a:lnTo>
                <a:lnTo>
                  <a:pt x="8954250" y="2851864"/>
                </a:lnTo>
                <a:cubicBezTo>
                  <a:pt x="8947058" y="2847506"/>
                  <a:pt x="8940248" y="2842173"/>
                  <a:pt x="8934151" y="2836933"/>
                </a:cubicBezTo>
                <a:close/>
                <a:moveTo>
                  <a:pt x="2314816" y="2835337"/>
                </a:moveTo>
                <a:cubicBezTo>
                  <a:pt x="2309720" y="2836314"/>
                  <a:pt x="2304339" y="2838362"/>
                  <a:pt x="2300909" y="2840743"/>
                </a:cubicBezTo>
                <a:cubicBezTo>
                  <a:pt x="2267856" y="2863985"/>
                  <a:pt x="2242281" y="2875891"/>
                  <a:pt x="2216515" y="2876487"/>
                </a:cubicBezTo>
                <a:cubicBezTo>
                  <a:pt x="2242281" y="2875891"/>
                  <a:pt x="2267856" y="2863985"/>
                  <a:pt x="2300910" y="2840743"/>
                </a:cubicBezTo>
                <a:close/>
                <a:moveTo>
                  <a:pt x="1916629" y="2813600"/>
                </a:moveTo>
                <a:lnTo>
                  <a:pt x="1907132" y="2816930"/>
                </a:lnTo>
                <a:lnTo>
                  <a:pt x="1866619" y="2826615"/>
                </a:lnTo>
                <a:lnTo>
                  <a:pt x="1907133" y="2816930"/>
                </a:lnTo>
                <a:close/>
                <a:moveTo>
                  <a:pt x="2058204" y="2802832"/>
                </a:moveTo>
                <a:cubicBezTo>
                  <a:pt x="2076636" y="2804546"/>
                  <a:pt x="2095174" y="2805403"/>
                  <a:pt x="2108194" y="2817539"/>
                </a:cubicBezTo>
                <a:cubicBezTo>
                  <a:pt x="2095175" y="2805403"/>
                  <a:pt x="2076636" y="2804546"/>
                  <a:pt x="2058204" y="2802832"/>
                </a:cubicBezTo>
                <a:close/>
                <a:moveTo>
                  <a:pt x="0" y="0"/>
                </a:moveTo>
                <a:lnTo>
                  <a:pt x="12192000" y="0"/>
                </a:lnTo>
                <a:lnTo>
                  <a:pt x="12192000" y="810707"/>
                </a:lnTo>
                <a:cubicBezTo>
                  <a:pt x="12192000" y="826330"/>
                  <a:pt x="12192000" y="835855"/>
                  <a:pt x="12192000" y="845570"/>
                </a:cubicBezTo>
                <a:lnTo>
                  <a:pt x="12192000" y="1243302"/>
                </a:lnTo>
                <a:lnTo>
                  <a:pt x="12160947" y="1271923"/>
                </a:lnTo>
                <a:cubicBezTo>
                  <a:pt x="12118083" y="1293449"/>
                  <a:pt x="12072360" y="1312882"/>
                  <a:pt x="12026448" y="1332123"/>
                </a:cubicBezTo>
                <a:cubicBezTo>
                  <a:pt x="12013114" y="1337649"/>
                  <a:pt x="11998443" y="1340697"/>
                  <a:pt x="11986443" y="1348126"/>
                </a:cubicBezTo>
                <a:cubicBezTo>
                  <a:pt x="11931195" y="1382036"/>
                  <a:pt x="11877664" y="1418614"/>
                  <a:pt x="11821656" y="1451191"/>
                </a:cubicBezTo>
                <a:cubicBezTo>
                  <a:pt x="11763931" y="1484910"/>
                  <a:pt x="11712304" y="1524726"/>
                  <a:pt x="11672489" y="1578639"/>
                </a:cubicBezTo>
                <a:cubicBezTo>
                  <a:pt x="11635529" y="1628743"/>
                  <a:pt x="11599714" y="1679607"/>
                  <a:pt x="11562947" y="1729900"/>
                </a:cubicBezTo>
                <a:cubicBezTo>
                  <a:pt x="11553613" y="1742665"/>
                  <a:pt x="11545039" y="1757715"/>
                  <a:pt x="11532275" y="1765907"/>
                </a:cubicBezTo>
                <a:cubicBezTo>
                  <a:pt x="11505795" y="1783052"/>
                  <a:pt x="11476838" y="1796959"/>
                  <a:pt x="11448453" y="1811057"/>
                </a:cubicBezTo>
                <a:cubicBezTo>
                  <a:pt x="11424069" y="1823059"/>
                  <a:pt x="11398160" y="1832011"/>
                  <a:pt x="11374346" y="1844966"/>
                </a:cubicBezTo>
                <a:cubicBezTo>
                  <a:pt x="11355296" y="1855255"/>
                  <a:pt x="11338339" y="1869543"/>
                  <a:pt x="11320623" y="1882497"/>
                </a:cubicBezTo>
                <a:cubicBezTo>
                  <a:pt x="11305192" y="1893736"/>
                  <a:pt x="11288238" y="1903452"/>
                  <a:pt x="11275283" y="1916978"/>
                </a:cubicBezTo>
                <a:cubicBezTo>
                  <a:pt x="11243658" y="1949745"/>
                  <a:pt x="11211843" y="1981940"/>
                  <a:pt x="11172600" y="2006136"/>
                </a:cubicBezTo>
                <a:cubicBezTo>
                  <a:pt x="11133927" y="2030138"/>
                  <a:pt x="11097350" y="2057001"/>
                  <a:pt x="11058869" y="2081386"/>
                </a:cubicBezTo>
                <a:cubicBezTo>
                  <a:pt x="11021146" y="2105199"/>
                  <a:pt x="10987046" y="2131297"/>
                  <a:pt x="10967423" y="2173591"/>
                </a:cubicBezTo>
                <a:cubicBezTo>
                  <a:pt x="10958661" y="2192259"/>
                  <a:pt x="10946279" y="2212644"/>
                  <a:pt x="10929704" y="2223503"/>
                </a:cubicBezTo>
                <a:cubicBezTo>
                  <a:pt x="10906081" y="2238934"/>
                  <a:pt x="10876171" y="2244459"/>
                  <a:pt x="10850453" y="2257603"/>
                </a:cubicBezTo>
                <a:cubicBezTo>
                  <a:pt x="10820162" y="2273034"/>
                  <a:pt x="10785111" y="2286370"/>
                  <a:pt x="10764534" y="2310945"/>
                </a:cubicBezTo>
                <a:cubicBezTo>
                  <a:pt x="10746246" y="2332855"/>
                  <a:pt x="10727767" y="2349999"/>
                  <a:pt x="10703573" y="2363905"/>
                </a:cubicBezTo>
                <a:cubicBezTo>
                  <a:pt x="10686617" y="2373622"/>
                  <a:pt x="10674046" y="2391338"/>
                  <a:pt x="10656519" y="2399340"/>
                </a:cubicBezTo>
                <a:cubicBezTo>
                  <a:pt x="10633467" y="2410009"/>
                  <a:pt x="10610225" y="2418391"/>
                  <a:pt x="10590031" y="2434966"/>
                </a:cubicBezTo>
                <a:cubicBezTo>
                  <a:pt x="10569075" y="2452110"/>
                  <a:pt x="10545263" y="2465636"/>
                  <a:pt x="10523354" y="2481639"/>
                </a:cubicBezTo>
                <a:cubicBezTo>
                  <a:pt x="10511734" y="2490211"/>
                  <a:pt x="10502208" y="2501451"/>
                  <a:pt x="10490969" y="2510406"/>
                </a:cubicBezTo>
                <a:cubicBezTo>
                  <a:pt x="10470394" y="2526788"/>
                  <a:pt x="10449438" y="2542791"/>
                  <a:pt x="10428291" y="2558222"/>
                </a:cubicBezTo>
                <a:cubicBezTo>
                  <a:pt x="10407146" y="2573655"/>
                  <a:pt x="10386952" y="2591561"/>
                  <a:pt x="10363709" y="2602801"/>
                </a:cubicBezTo>
                <a:cubicBezTo>
                  <a:pt x="10324086" y="2621851"/>
                  <a:pt x="10280840" y="2633282"/>
                  <a:pt x="10242357" y="2653857"/>
                </a:cubicBezTo>
                <a:cubicBezTo>
                  <a:pt x="10203304" y="2674811"/>
                  <a:pt x="10166536" y="2701103"/>
                  <a:pt x="10131863" y="2728915"/>
                </a:cubicBezTo>
                <a:cubicBezTo>
                  <a:pt x="10104430" y="2750824"/>
                  <a:pt x="10078713" y="2772543"/>
                  <a:pt x="10044230" y="2783782"/>
                </a:cubicBezTo>
                <a:cubicBezTo>
                  <a:pt x="10024990" y="2790070"/>
                  <a:pt x="10004797" y="2803786"/>
                  <a:pt x="9993175" y="2819789"/>
                </a:cubicBezTo>
                <a:cubicBezTo>
                  <a:pt x="9968027" y="2854649"/>
                  <a:pt x="9935832" y="2879226"/>
                  <a:pt x="9899446" y="2900182"/>
                </a:cubicBezTo>
                <a:cubicBezTo>
                  <a:pt x="9850865" y="2928376"/>
                  <a:pt x="9802858" y="2957143"/>
                  <a:pt x="9754088" y="2984766"/>
                </a:cubicBezTo>
                <a:cubicBezTo>
                  <a:pt x="9725323" y="3001151"/>
                  <a:pt x="9696749" y="3018485"/>
                  <a:pt x="9666265" y="3030488"/>
                </a:cubicBezTo>
                <a:cubicBezTo>
                  <a:pt x="9603971" y="3055255"/>
                  <a:pt x="9540152" y="3076399"/>
                  <a:pt x="9477283" y="3099451"/>
                </a:cubicBezTo>
                <a:cubicBezTo>
                  <a:pt x="9456709" y="3106880"/>
                  <a:pt x="9437278" y="3117549"/>
                  <a:pt x="9416321" y="3124026"/>
                </a:cubicBezTo>
                <a:cubicBezTo>
                  <a:pt x="9393650" y="3131075"/>
                  <a:pt x="9369267" y="3133171"/>
                  <a:pt x="9346597" y="3140219"/>
                </a:cubicBezTo>
                <a:cubicBezTo>
                  <a:pt x="9308875" y="3151840"/>
                  <a:pt x="9272298" y="3166701"/>
                  <a:pt x="9234579" y="3178511"/>
                </a:cubicBezTo>
                <a:cubicBezTo>
                  <a:pt x="9161805" y="3201182"/>
                  <a:pt x="9088840" y="3222899"/>
                  <a:pt x="9015878" y="3244426"/>
                </a:cubicBezTo>
                <a:cubicBezTo>
                  <a:pt x="9000257" y="3248999"/>
                  <a:pt x="8983301" y="3249570"/>
                  <a:pt x="8967871" y="3254523"/>
                </a:cubicBezTo>
                <a:cubicBezTo>
                  <a:pt x="8926911" y="3267859"/>
                  <a:pt x="8886142" y="3282336"/>
                  <a:pt x="8845565" y="3297007"/>
                </a:cubicBezTo>
                <a:cubicBezTo>
                  <a:pt x="8820990" y="3305961"/>
                  <a:pt x="8796985" y="3317009"/>
                  <a:pt x="8772219" y="3325582"/>
                </a:cubicBezTo>
                <a:cubicBezTo>
                  <a:pt x="8752407" y="3332440"/>
                  <a:pt x="8732023" y="3337774"/>
                  <a:pt x="8711448" y="3341966"/>
                </a:cubicBezTo>
                <a:cubicBezTo>
                  <a:pt x="8693731" y="3345586"/>
                  <a:pt x="8675253" y="3345203"/>
                  <a:pt x="8657726" y="3349586"/>
                </a:cubicBezTo>
                <a:cubicBezTo>
                  <a:pt x="8610288" y="3361397"/>
                  <a:pt x="8563425" y="3374733"/>
                  <a:pt x="8516369" y="3387305"/>
                </a:cubicBezTo>
                <a:cubicBezTo>
                  <a:pt x="8497511" y="3392259"/>
                  <a:pt x="8478269" y="3395880"/>
                  <a:pt x="8459979" y="3402166"/>
                </a:cubicBezTo>
                <a:cubicBezTo>
                  <a:pt x="8411019" y="3418741"/>
                  <a:pt x="8362822" y="3437599"/>
                  <a:pt x="8313671" y="3453222"/>
                </a:cubicBezTo>
                <a:cubicBezTo>
                  <a:pt x="8272903" y="3466176"/>
                  <a:pt x="8230992" y="3475510"/>
                  <a:pt x="8189651" y="3486941"/>
                </a:cubicBezTo>
                <a:cubicBezTo>
                  <a:pt x="8172124" y="3491895"/>
                  <a:pt x="8155359" y="3498943"/>
                  <a:pt x="8137835" y="3503134"/>
                </a:cubicBezTo>
                <a:cubicBezTo>
                  <a:pt x="8098590" y="3512659"/>
                  <a:pt x="8058774" y="3520659"/>
                  <a:pt x="8019339" y="3530186"/>
                </a:cubicBezTo>
                <a:cubicBezTo>
                  <a:pt x="7996859" y="3535710"/>
                  <a:pt x="7975142" y="3545617"/>
                  <a:pt x="7952280" y="3549237"/>
                </a:cubicBezTo>
                <a:cubicBezTo>
                  <a:pt x="7897987" y="3557809"/>
                  <a:pt x="7843311" y="3563905"/>
                  <a:pt x="7788636" y="3570763"/>
                </a:cubicBezTo>
                <a:cubicBezTo>
                  <a:pt x="7732247" y="3577811"/>
                  <a:pt x="7676047" y="3585242"/>
                  <a:pt x="7619655" y="3591528"/>
                </a:cubicBezTo>
                <a:cubicBezTo>
                  <a:pt x="7588795" y="3594768"/>
                  <a:pt x="7557742" y="3595338"/>
                  <a:pt x="7526880" y="3598386"/>
                </a:cubicBezTo>
                <a:cubicBezTo>
                  <a:pt x="7499828" y="3601055"/>
                  <a:pt x="7472967" y="3606007"/>
                  <a:pt x="7445916" y="3609247"/>
                </a:cubicBezTo>
                <a:cubicBezTo>
                  <a:pt x="7422483" y="3611913"/>
                  <a:pt x="7398860" y="3613437"/>
                  <a:pt x="7375428" y="3616105"/>
                </a:cubicBezTo>
                <a:cubicBezTo>
                  <a:pt x="7337899" y="3620485"/>
                  <a:pt x="7300559" y="3625439"/>
                  <a:pt x="7263220" y="3630011"/>
                </a:cubicBezTo>
                <a:cubicBezTo>
                  <a:pt x="7247599" y="3631726"/>
                  <a:pt x="7231214" y="3636488"/>
                  <a:pt x="7216547" y="3633632"/>
                </a:cubicBezTo>
                <a:cubicBezTo>
                  <a:pt x="7179587" y="3626391"/>
                  <a:pt x="7143199" y="3628487"/>
                  <a:pt x="7106432" y="3633440"/>
                </a:cubicBezTo>
                <a:cubicBezTo>
                  <a:pt x="7093860" y="3635155"/>
                  <a:pt x="7080334" y="3634774"/>
                  <a:pt x="7068141" y="3631536"/>
                </a:cubicBezTo>
                <a:cubicBezTo>
                  <a:pt x="7043184" y="3625057"/>
                  <a:pt x="7018991" y="3615913"/>
                  <a:pt x="6994415" y="3607913"/>
                </a:cubicBezTo>
                <a:cubicBezTo>
                  <a:pt x="6991747" y="3606961"/>
                  <a:pt x="6988509" y="3606769"/>
                  <a:pt x="6985653" y="3606199"/>
                </a:cubicBezTo>
                <a:cubicBezTo>
                  <a:pt x="6969457" y="3602959"/>
                  <a:pt x="6953457" y="3599720"/>
                  <a:pt x="6937263" y="3596863"/>
                </a:cubicBezTo>
                <a:cubicBezTo>
                  <a:pt x="6928501" y="3595338"/>
                  <a:pt x="6919547" y="3595149"/>
                  <a:pt x="6910782" y="3593814"/>
                </a:cubicBezTo>
                <a:cubicBezTo>
                  <a:pt x="6876872" y="3588480"/>
                  <a:pt x="6839534" y="3597434"/>
                  <a:pt x="6810195" y="3574384"/>
                </a:cubicBezTo>
                <a:cubicBezTo>
                  <a:pt x="6791144" y="3559523"/>
                  <a:pt x="6772665" y="3562953"/>
                  <a:pt x="6752283" y="3565239"/>
                </a:cubicBezTo>
                <a:cubicBezTo>
                  <a:pt x="6736851" y="3566953"/>
                  <a:pt x="6721038" y="3566382"/>
                  <a:pt x="6705417" y="3566574"/>
                </a:cubicBezTo>
                <a:cubicBezTo>
                  <a:pt x="6677984" y="3567143"/>
                  <a:pt x="6650551" y="3567335"/>
                  <a:pt x="6623118" y="3568287"/>
                </a:cubicBezTo>
                <a:cubicBezTo>
                  <a:pt x="6614353" y="3568667"/>
                  <a:pt x="6605401" y="3573432"/>
                  <a:pt x="6596828" y="3572670"/>
                </a:cubicBezTo>
                <a:cubicBezTo>
                  <a:pt x="6557201" y="3569049"/>
                  <a:pt x="6517576" y="3563334"/>
                  <a:pt x="6477951" y="3560095"/>
                </a:cubicBezTo>
                <a:cubicBezTo>
                  <a:pt x="6455472" y="3558191"/>
                  <a:pt x="6432420" y="3561809"/>
                  <a:pt x="6410131" y="3559143"/>
                </a:cubicBezTo>
                <a:cubicBezTo>
                  <a:pt x="6384414" y="3556095"/>
                  <a:pt x="6359268" y="3548285"/>
                  <a:pt x="6333739" y="3543520"/>
                </a:cubicBezTo>
                <a:cubicBezTo>
                  <a:pt x="6326691" y="3542189"/>
                  <a:pt x="6318880" y="3543903"/>
                  <a:pt x="6311449" y="3544282"/>
                </a:cubicBezTo>
                <a:cubicBezTo>
                  <a:pt x="6303068" y="3544664"/>
                  <a:pt x="6294876" y="3545426"/>
                  <a:pt x="6286493" y="3545617"/>
                </a:cubicBezTo>
                <a:cubicBezTo>
                  <a:pt x="6260964" y="3545999"/>
                  <a:pt x="6235437" y="3545426"/>
                  <a:pt x="6209909" y="3546761"/>
                </a:cubicBezTo>
                <a:cubicBezTo>
                  <a:pt x="6194288" y="3547522"/>
                  <a:pt x="6177905" y="3555333"/>
                  <a:pt x="6163425" y="3552474"/>
                </a:cubicBezTo>
                <a:cubicBezTo>
                  <a:pt x="6133897" y="3546951"/>
                  <a:pt x="6104368" y="3559333"/>
                  <a:pt x="6074842" y="3549047"/>
                </a:cubicBezTo>
                <a:cubicBezTo>
                  <a:pt x="6065695" y="3545999"/>
                  <a:pt x="6053124" y="3553619"/>
                  <a:pt x="6042072" y="3553999"/>
                </a:cubicBezTo>
                <a:cubicBezTo>
                  <a:pt x="6014449" y="3554951"/>
                  <a:pt x="5986828" y="3554761"/>
                  <a:pt x="5959204" y="3554571"/>
                </a:cubicBezTo>
                <a:cubicBezTo>
                  <a:pt x="5934438" y="3554381"/>
                  <a:pt x="5908719" y="3557047"/>
                  <a:pt x="5884906" y="3551713"/>
                </a:cubicBezTo>
                <a:cubicBezTo>
                  <a:pt x="5859949" y="3545999"/>
                  <a:pt x="5837472" y="3546761"/>
                  <a:pt x="5813276" y="3553237"/>
                </a:cubicBezTo>
                <a:cubicBezTo>
                  <a:pt x="5796702" y="3557619"/>
                  <a:pt x="5779174" y="3558191"/>
                  <a:pt x="5762029" y="3559523"/>
                </a:cubicBezTo>
                <a:cubicBezTo>
                  <a:pt x="5743551" y="3561047"/>
                  <a:pt x="5723166" y="3557047"/>
                  <a:pt x="5706401" y="3563334"/>
                </a:cubicBezTo>
                <a:cubicBezTo>
                  <a:pt x="5656488" y="3582003"/>
                  <a:pt x="5605244" y="3586003"/>
                  <a:pt x="5553045" y="3586003"/>
                </a:cubicBezTo>
                <a:cubicBezTo>
                  <a:pt x="5543518" y="3586003"/>
                  <a:pt x="5533802" y="3583338"/>
                  <a:pt x="5524660" y="3580480"/>
                </a:cubicBezTo>
                <a:cubicBezTo>
                  <a:pt x="5471316" y="3563334"/>
                  <a:pt x="5417784" y="3564857"/>
                  <a:pt x="5363491" y="3575336"/>
                </a:cubicBezTo>
                <a:cubicBezTo>
                  <a:pt x="5352250" y="3577622"/>
                  <a:pt x="5339677" y="3578003"/>
                  <a:pt x="5328438" y="3575718"/>
                </a:cubicBezTo>
                <a:cubicBezTo>
                  <a:pt x="5296812" y="3569049"/>
                  <a:pt x="5266141" y="3557999"/>
                  <a:pt x="5234326" y="3553237"/>
                </a:cubicBezTo>
                <a:cubicBezTo>
                  <a:pt x="5181748" y="3545426"/>
                  <a:pt x="5136216" y="3571715"/>
                  <a:pt x="5089162" y="3588862"/>
                </a:cubicBezTo>
                <a:cubicBezTo>
                  <a:pt x="5044391" y="3605055"/>
                  <a:pt x="5006292" y="3641632"/>
                  <a:pt x="4953328" y="3633440"/>
                </a:cubicBezTo>
                <a:cubicBezTo>
                  <a:pt x="4947996" y="3632678"/>
                  <a:pt x="4942089" y="3637822"/>
                  <a:pt x="4936184" y="3639155"/>
                </a:cubicBezTo>
                <a:cubicBezTo>
                  <a:pt x="4919991" y="3642776"/>
                  <a:pt x="4903799" y="3647155"/>
                  <a:pt x="4887415" y="3648872"/>
                </a:cubicBezTo>
                <a:cubicBezTo>
                  <a:pt x="4867412" y="3651158"/>
                  <a:pt x="4847027" y="3650397"/>
                  <a:pt x="4827024" y="3652301"/>
                </a:cubicBezTo>
                <a:cubicBezTo>
                  <a:pt x="4814166" y="3653444"/>
                  <a:pt x="4801401" y="3655539"/>
                  <a:pt x="4788661" y="3657349"/>
                </a:cubicBezTo>
                <a:lnTo>
                  <a:pt x="4785776" y="3657600"/>
                </a:lnTo>
                <a:lnTo>
                  <a:pt x="4726469" y="3657600"/>
                </a:lnTo>
                <a:lnTo>
                  <a:pt x="4719697" y="3656730"/>
                </a:lnTo>
                <a:cubicBezTo>
                  <a:pt x="4709482" y="3654539"/>
                  <a:pt x="4699289" y="3651920"/>
                  <a:pt x="4689098" y="3650205"/>
                </a:cubicBezTo>
                <a:cubicBezTo>
                  <a:pt x="4660331" y="3645442"/>
                  <a:pt x="4628705" y="3646776"/>
                  <a:pt x="4603368" y="3634584"/>
                </a:cubicBezTo>
                <a:cubicBezTo>
                  <a:pt x="4576318" y="3621629"/>
                  <a:pt x="4550599" y="3615723"/>
                  <a:pt x="4522596" y="3619723"/>
                </a:cubicBezTo>
                <a:cubicBezTo>
                  <a:pt x="4513260" y="3621057"/>
                  <a:pt x="4501257" y="3629059"/>
                  <a:pt x="4497068" y="3637249"/>
                </a:cubicBezTo>
                <a:cubicBezTo>
                  <a:pt x="4487731" y="3655538"/>
                  <a:pt x="4474969" y="3658778"/>
                  <a:pt x="4457632" y="3652490"/>
                </a:cubicBezTo>
                <a:cubicBezTo>
                  <a:pt x="4442581" y="3647155"/>
                  <a:pt x="4424104" y="3644490"/>
                  <a:pt x="4413817" y="3634201"/>
                </a:cubicBezTo>
                <a:cubicBezTo>
                  <a:pt x="4384668" y="3605055"/>
                  <a:pt x="4347518" y="3604103"/>
                  <a:pt x="4311323" y="3596293"/>
                </a:cubicBezTo>
                <a:cubicBezTo>
                  <a:pt x="4289227" y="3591528"/>
                  <a:pt x="4268649" y="3591338"/>
                  <a:pt x="4246551" y="3594576"/>
                </a:cubicBezTo>
                <a:cubicBezTo>
                  <a:pt x="4198546" y="3601816"/>
                  <a:pt x="4151870" y="3591528"/>
                  <a:pt x="4105766" y="3578384"/>
                </a:cubicBezTo>
                <a:cubicBezTo>
                  <a:pt x="4075285" y="3569622"/>
                  <a:pt x="4044043" y="3564287"/>
                  <a:pt x="4013753" y="3555333"/>
                </a:cubicBezTo>
                <a:cubicBezTo>
                  <a:pt x="3991083" y="3548474"/>
                  <a:pt x="3968414" y="3540282"/>
                  <a:pt x="3947648" y="3529234"/>
                </a:cubicBezTo>
                <a:cubicBezTo>
                  <a:pt x="3917546" y="3513040"/>
                  <a:pt x="3891259" y="3488655"/>
                  <a:pt x="3852966" y="3495133"/>
                </a:cubicBezTo>
                <a:cubicBezTo>
                  <a:pt x="3819245" y="3500847"/>
                  <a:pt x="3788766" y="3488847"/>
                  <a:pt x="3757902" y="3477416"/>
                </a:cubicBezTo>
                <a:cubicBezTo>
                  <a:pt x="3735231" y="3469034"/>
                  <a:pt x="3712565" y="3460459"/>
                  <a:pt x="3689131" y="3455126"/>
                </a:cubicBezTo>
                <a:cubicBezTo>
                  <a:pt x="3661315" y="3448839"/>
                  <a:pt x="3629882" y="3451507"/>
                  <a:pt x="3605116" y="3439885"/>
                </a:cubicBezTo>
                <a:cubicBezTo>
                  <a:pt x="3579206" y="3427693"/>
                  <a:pt x="3557682" y="3435885"/>
                  <a:pt x="3534629" y="3439315"/>
                </a:cubicBezTo>
                <a:cubicBezTo>
                  <a:pt x="3497862" y="3444649"/>
                  <a:pt x="3461282" y="3454555"/>
                  <a:pt x="3424135" y="3441982"/>
                </a:cubicBezTo>
                <a:cubicBezTo>
                  <a:pt x="3378986" y="3426741"/>
                  <a:pt x="3334216" y="3410358"/>
                  <a:pt x="3288877" y="3395880"/>
                </a:cubicBezTo>
                <a:cubicBezTo>
                  <a:pt x="3271348" y="3390353"/>
                  <a:pt x="3252492" y="3388067"/>
                  <a:pt x="3234202" y="3385591"/>
                </a:cubicBezTo>
                <a:cubicBezTo>
                  <a:pt x="3216867" y="3383495"/>
                  <a:pt x="3196102" y="3388830"/>
                  <a:pt x="3182763" y="3380829"/>
                </a:cubicBezTo>
                <a:cubicBezTo>
                  <a:pt x="3148472" y="3360255"/>
                  <a:pt x="3113231" y="3350158"/>
                  <a:pt x="3073604" y="3350158"/>
                </a:cubicBezTo>
                <a:cubicBezTo>
                  <a:pt x="3058743" y="3350158"/>
                  <a:pt x="3044264" y="3341584"/>
                  <a:pt x="3029216" y="3340059"/>
                </a:cubicBezTo>
                <a:cubicBezTo>
                  <a:pt x="3008639" y="3338155"/>
                  <a:pt x="2985016" y="3333011"/>
                  <a:pt x="2967110" y="3340251"/>
                </a:cubicBezTo>
                <a:cubicBezTo>
                  <a:pt x="2925008" y="3357397"/>
                  <a:pt x="2890910" y="3343107"/>
                  <a:pt x="2854140" y="3326153"/>
                </a:cubicBezTo>
                <a:cubicBezTo>
                  <a:pt x="2817943" y="3309389"/>
                  <a:pt x="2779842" y="3296055"/>
                  <a:pt x="2741360" y="3285003"/>
                </a:cubicBezTo>
                <a:cubicBezTo>
                  <a:pt x="2726882" y="3281003"/>
                  <a:pt x="2709548" y="3287672"/>
                  <a:pt x="2693543" y="3289005"/>
                </a:cubicBezTo>
                <a:cubicBezTo>
                  <a:pt x="2687827" y="3289386"/>
                  <a:pt x="2681540" y="3289958"/>
                  <a:pt x="2676398" y="3288053"/>
                </a:cubicBezTo>
                <a:cubicBezTo>
                  <a:pt x="2626677" y="3269763"/>
                  <a:pt x="2576191" y="3255857"/>
                  <a:pt x="2522279" y="3265382"/>
                </a:cubicBezTo>
                <a:cubicBezTo>
                  <a:pt x="2517327" y="3266335"/>
                  <a:pt x="2511800" y="3264239"/>
                  <a:pt x="2506847" y="3262905"/>
                </a:cubicBezTo>
                <a:cubicBezTo>
                  <a:pt x="2482652" y="3256047"/>
                  <a:pt x="2459029" y="3245189"/>
                  <a:pt x="2434456" y="3242712"/>
                </a:cubicBezTo>
                <a:cubicBezTo>
                  <a:pt x="2373874" y="3236616"/>
                  <a:pt x="2312915" y="3234138"/>
                  <a:pt x="2251948" y="3230138"/>
                </a:cubicBezTo>
                <a:cubicBezTo>
                  <a:pt x="2248138" y="3229949"/>
                  <a:pt x="2244137" y="3229949"/>
                  <a:pt x="2240710" y="3228614"/>
                </a:cubicBezTo>
                <a:cubicBezTo>
                  <a:pt x="2218229" y="3220422"/>
                  <a:pt x="2198608" y="3223090"/>
                  <a:pt x="2179556" y="3238711"/>
                </a:cubicBezTo>
                <a:cubicBezTo>
                  <a:pt x="2171173" y="3245569"/>
                  <a:pt x="2159743" y="3249189"/>
                  <a:pt x="2149267" y="3252999"/>
                </a:cubicBezTo>
                <a:cubicBezTo>
                  <a:pt x="2133834" y="3258715"/>
                  <a:pt x="2118023" y="3264239"/>
                  <a:pt x="2102021" y="3267859"/>
                </a:cubicBezTo>
                <a:cubicBezTo>
                  <a:pt x="2086208" y="3271288"/>
                  <a:pt x="2069254" y="3276049"/>
                  <a:pt x="2054013" y="3273384"/>
                </a:cubicBezTo>
                <a:cubicBezTo>
                  <a:pt x="2026581" y="3268622"/>
                  <a:pt x="2000479" y="3257953"/>
                  <a:pt x="1973429" y="3250903"/>
                </a:cubicBezTo>
                <a:cubicBezTo>
                  <a:pt x="1964094" y="3248426"/>
                  <a:pt x="1953806" y="3248809"/>
                  <a:pt x="1944092" y="3248617"/>
                </a:cubicBezTo>
                <a:cubicBezTo>
                  <a:pt x="1921800" y="3248047"/>
                  <a:pt x="1898940" y="3253571"/>
                  <a:pt x="1878748" y="3237759"/>
                </a:cubicBezTo>
                <a:cubicBezTo>
                  <a:pt x="1860079" y="3222899"/>
                  <a:pt x="1841216" y="3227280"/>
                  <a:pt x="1821596" y="3238520"/>
                </a:cubicBezTo>
                <a:cubicBezTo>
                  <a:pt x="1807497" y="3246522"/>
                  <a:pt x="1791496" y="3252809"/>
                  <a:pt x="1775684" y="3255857"/>
                </a:cubicBezTo>
                <a:cubicBezTo>
                  <a:pt x="1753965" y="3260047"/>
                  <a:pt x="1732439" y="3261763"/>
                  <a:pt x="1709006" y="3259285"/>
                </a:cubicBezTo>
                <a:cubicBezTo>
                  <a:pt x="1692431" y="3257571"/>
                  <a:pt x="1678904" y="3256809"/>
                  <a:pt x="1665950" y="3246713"/>
                </a:cubicBezTo>
                <a:cubicBezTo>
                  <a:pt x="1663856" y="3245189"/>
                  <a:pt x="1660046" y="3244807"/>
                  <a:pt x="1657188" y="3244999"/>
                </a:cubicBezTo>
                <a:cubicBezTo>
                  <a:pt x="1619658" y="3248237"/>
                  <a:pt x="1582510" y="3246522"/>
                  <a:pt x="1544598" y="3244234"/>
                </a:cubicBezTo>
                <a:cubicBezTo>
                  <a:pt x="1496403" y="3241189"/>
                  <a:pt x="1445725" y="3250141"/>
                  <a:pt x="1404006" y="3282146"/>
                </a:cubicBezTo>
                <a:cubicBezTo>
                  <a:pt x="1397909" y="3286910"/>
                  <a:pt x="1388765" y="3289005"/>
                  <a:pt x="1380762" y="3290149"/>
                </a:cubicBezTo>
                <a:cubicBezTo>
                  <a:pt x="1343044" y="3295101"/>
                  <a:pt x="1305132" y="3298530"/>
                  <a:pt x="1267411" y="3304055"/>
                </a:cubicBezTo>
                <a:cubicBezTo>
                  <a:pt x="1246837" y="3307103"/>
                  <a:pt x="1225310" y="3309770"/>
                  <a:pt x="1206641" y="3318153"/>
                </a:cubicBezTo>
                <a:cubicBezTo>
                  <a:pt x="1188354" y="3326343"/>
                  <a:pt x="1173681" y="3336059"/>
                  <a:pt x="1162823" y="3318915"/>
                </a:cubicBezTo>
                <a:cubicBezTo>
                  <a:pt x="1143394" y="3328059"/>
                  <a:pt x="1126437" y="3335680"/>
                  <a:pt x="1109865" y="3343870"/>
                </a:cubicBezTo>
                <a:cubicBezTo>
                  <a:pt x="1103767" y="3346918"/>
                  <a:pt x="1098623" y="3351872"/>
                  <a:pt x="1092527" y="3354730"/>
                </a:cubicBezTo>
                <a:cubicBezTo>
                  <a:pt x="1086048" y="3357778"/>
                  <a:pt x="1078810" y="3359682"/>
                  <a:pt x="1071762" y="3361207"/>
                </a:cubicBezTo>
                <a:cubicBezTo>
                  <a:pt x="1040327" y="3368065"/>
                  <a:pt x="1008894" y="3374351"/>
                  <a:pt x="977653" y="3381782"/>
                </a:cubicBezTo>
                <a:cubicBezTo>
                  <a:pt x="971554" y="3383305"/>
                  <a:pt x="966411" y="3389401"/>
                  <a:pt x="960887" y="3393401"/>
                </a:cubicBezTo>
                <a:cubicBezTo>
                  <a:pt x="957266" y="3396070"/>
                  <a:pt x="953648" y="3400070"/>
                  <a:pt x="949646" y="3400642"/>
                </a:cubicBezTo>
                <a:cubicBezTo>
                  <a:pt x="919165" y="3405214"/>
                  <a:pt x="888877" y="3410549"/>
                  <a:pt x="858205" y="3412834"/>
                </a:cubicBezTo>
                <a:cubicBezTo>
                  <a:pt x="832486" y="3414738"/>
                  <a:pt x="807719" y="3414168"/>
                  <a:pt x="801053" y="3447315"/>
                </a:cubicBezTo>
                <a:cubicBezTo>
                  <a:pt x="799909" y="3453032"/>
                  <a:pt x="791717" y="3459128"/>
                  <a:pt x="785432" y="3461984"/>
                </a:cubicBezTo>
                <a:cubicBezTo>
                  <a:pt x="767524" y="3470176"/>
                  <a:pt x="748471" y="3475701"/>
                  <a:pt x="730754" y="3484082"/>
                </a:cubicBezTo>
                <a:cubicBezTo>
                  <a:pt x="672650" y="3512088"/>
                  <a:pt x="611880" y="3529805"/>
                  <a:pt x="546917" y="3526566"/>
                </a:cubicBezTo>
                <a:cubicBezTo>
                  <a:pt x="526724" y="3525614"/>
                  <a:pt x="507102" y="3515326"/>
                  <a:pt x="494337" y="3511515"/>
                </a:cubicBezTo>
                <a:cubicBezTo>
                  <a:pt x="457572" y="3526566"/>
                  <a:pt x="426709" y="3541045"/>
                  <a:pt x="394511" y="3551903"/>
                </a:cubicBezTo>
                <a:cubicBezTo>
                  <a:pt x="366127" y="3561619"/>
                  <a:pt x="336408" y="3567715"/>
                  <a:pt x="307259" y="3574763"/>
                </a:cubicBezTo>
                <a:cubicBezTo>
                  <a:pt x="296590" y="3577432"/>
                  <a:pt x="285732" y="3578955"/>
                  <a:pt x="274873" y="3580290"/>
                </a:cubicBezTo>
                <a:cubicBezTo>
                  <a:pt x="240965" y="3584480"/>
                  <a:pt x="205529" y="3574384"/>
                  <a:pt x="172384" y="3590386"/>
                </a:cubicBezTo>
                <a:cubicBezTo>
                  <a:pt x="155046" y="3598768"/>
                  <a:pt x="137898" y="3608865"/>
                  <a:pt x="119613" y="3613247"/>
                </a:cubicBezTo>
                <a:cubicBezTo>
                  <a:pt x="99990" y="3618009"/>
                  <a:pt x="80794" y="3625439"/>
                  <a:pt x="61197" y="3630750"/>
                </a:cubicBezTo>
                <a:lnTo>
                  <a:pt x="544" y="3635521"/>
                </a:lnTo>
                <a:lnTo>
                  <a:pt x="544" y="3508282"/>
                </a:lnTo>
                <a:lnTo>
                  <a:pt x="0" y="3508282"/>
                </a:lnTo>
                <a:close/>
              </a:path>
            </a:pathLst>
          </a:custGeom>
          <a:effectLst>
            <a:outerShdw blurRad="381000" dist="152400" dir="5400000" algn="t" rotWithShape="0">
              <a:prstClr val="black">
                <a:alpha val="20000"/>
              </a:prstClr>
            </a:outerShdw>
          </a:effectLst>
        </p:spPr>
      </p:pic>
      <p:grpSp>
        <p:nvGrpSpPr>
          <p:cNvPr id="18" name="Group 17">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857610"/>
            <a:ext cx="12191456" cy="2849976"/>
            <a:chOff x="476" y="-3923157"/>
            <a:chExt cx="10667524" cy="2493729"/>
          </a:xfrm>
        </p:grpSpPr>
        <p:sp>
          <p:nvSpPr>
            <p:cNvPr id="19" name="Freeform: Shape 18">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276856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AE6AA47D-6F01-F0D6-DACD-AF2D9EDA6BAD}"/>
              </a:ext>
            </a:extLst>
          </p:cNvPr>
          <p:cNvPicPr>
            <a:picLocks noChangeAspect="1"/>
          </p:cNvPicPr>
          <p:nvPr/>
        </p:nvPicPr>
        <p:blipFill rotWithShape="1">
          <a:blip r:embed="rId2"/>
          <a:srcRect l="16754" r="1912" b="-1"/>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98057BB-4FE6-1013-A153-E78F40BA0F0D}"/>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7200" dirty="0">
                <a:solidFill>
                  <a:srgbClr val="FFFFFF"/>
                </a:solidFill>
                <a:latin typeface="Engravers MT" panose="02090707080505020304" pitchFamily="18" charset="0"/>
              </a:rPr>
              <a:t>Bread of Life </a:t>
            </a:r>
          </a:p>
        </p:txBody>
      </p:sp>
      <p:sp>
        <p:nvSpPr>
          <p:cNvPr id="3" name="Subtitle 2">
            <a:extLst>
              <a:ext uri="{FF2B5EF4-FFF2-40B4-BE49-F238E27FC236}">
                <a16:creationId xmlns:a16="http://schemas.microsoft.com/office/drawing/2014/main" id="{94DD4F10-8EE4-40FD-B889-9E2AF38CFED1}"/>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endParaRPr lang="en-US" dirty="0">
              <a:solidFill>
                <a:srgbClr val="FFFFFF"/>
              </a:solidFill>
              <a:latin typeface="Amasis MT Pro Medium" panose="02040604050005020304" pitchFamily="18" charset="0"/>
            </a:endParaRPr>
          </a:p>
        </p:txBody>
      </p:sp>
    </p:spTree>
    <p:extLst>
      <p:ext uri="{BB962C8B-B14F-4D97-AF65-F5344CB8AC3E}">
        <p14:creationId xmlns:p14="http://schemas.microsoft.com/office/powerpoint/2010/main" val="62578941"/>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03C6F4E6-30A1-4F63-C8CC-028750B5AA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6668" cy="4570886"/>
            <a:chOff x="0" y="0"/>
            <a:chExt cx="12196668" cy="4570886"/>
          </a:xfrm>
        </p:grpSpPr>
        <p:sp>
          <p:nvSpPr>
            <p:cNvPr id="29" name="Rectangle 28">
              <a:extLst>
                <a:ext uri="{FF2B5EF4-FFF2-40B4-BE49-F238E27FC236}">
                  <a16:creationId xmlns:a16="http://schemas.microsoft.com/office/drawing/2014/main" id="{49EA7CA8-3AE6-4F5F-9932-63303CF2D4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12196668" cy="4570632"/>
            </a:xfrm>
            <a:prstGeom prst="rect">
              <a:avLst/>
            </a:prstGeom>
            <a:gradFill>
              <a:gsLst>
                <a:gs pos="0">
                  <a:schemeClr val="accent5"/>
                </a:gs>
                <a:gs pos="100000">
                  <a:schemeClr val="accent2"/>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26E3E019-A259-1130-CC5C-3165020BC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791"/>
              <a:ext cx="10565988" cy="4568095"/>
            </a:xfrm>
            <a:prstGeom prst="rect">
              <a:avLst/>
            </a:prstGeom>
            <a:gradFill flip="none" rotWithShape="1">
              <a:gsLst>
                <a:gs pos="3000">
                  <a:schemeClr val="accent2"/>
                </a:gs>
                <a:gs pos="40000">
                  <a:schemeClr val="accent2">
                    <a:alpha val="0"/>
                  </a:schemeClr>
                </a:gs>
              </a:gsLst>
              <a:lin ang="17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C0769F99-CCA6-5CDC-D1E1-C59A4762F1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2192000" cy="4549891"/>
            </a:xfrm>
            <a:prstGeom prst="rect">
              <a:avLst/>
            </a:prstGeom>
            <a:gradFill>
              <a:gsLst>
                <a:gs pos="0">
                  <a:schemeClr val="accent5">
                    <a:alpha val="76000"/>
                  </a:schemeClr>
                </a:gs>
                <a:gs pos="67000">
                  <a:schemeClr val="accent2">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C13E73D3-029B-3D4E-1956-8EE7068A6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4110544" y="18215"/>
              <a:ext cx="8086124" cy="4549887"/>
            </a:xfrm>
            <a:prstGeom prst="rect">
              <a:avLst/>
            </a:prstGeom>
            <a:gradFill flip="none" rotWithShape="1">
              <a:gsLst>
                <a:gs pos="0">
                  <a:schemeClr val="accent5">
                    <a:lumMod val="50000"/>
                    <a:alpha val="36000"/>
                  </a:schemeClr>
                </a:gs>
                <a:gs pos="45000">
                  <a:schemeClr val="accent5">
                    <a:alpha val="0"/>
                  </a:schemeClr>
                </a:gs>
              </a:gsLst>
              <a:lin ang="4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F8A3E7F6-DB65-EA69-603E-42192B7367AD}"/>
              </a:ext>
            </a:extLst>
          </p:cNvPr>
          <p:cNvSpPr>
            <a:spLocks noGrp="1"/>
          </p:cNvSpPr>
          <p:nvPr>
            <p:ph type="ctrTitle"/>
          </p:nvPr>
        </p:nvSpPr>
        <p:spPr>
          <a:xfrm>
            <a:off x="1126348" y="1124262"/>
            <a:ext cx="9439640" cy="2690413"/>
          </a:xfrm>
        </p:spPr>
        <p:txBody>
          <a:bodyPr anchor="t">
            <a:normAutofit/>
          </a:bodyPr>
          <a:lstStyle/>
          <a:p>
            <a:r>
              <a:rPr lang="en-US" sz="5400" dirty="0">
                <a:solidFill>
                  <a:srgbClr val="FFFFFF"/>
                </a:solidFill>
                <a:latin typeface="Algerian" panose="04020705040A02060702" pitchFamily="82" charset="0"/>
              </a:rPr>
              <a:t>Blowing of the Shofar</a:t>
            </a:r>
            <a:br>
              <a:rPr lang="en-US" sz="5400" dirty="0">
                <a:solidFill>
                  <a:srgbClr val="FFFFFF"/>
                </a:solidFill>
                <a:latin typeface="Algerian" panose="04020705040A02060702" pitchFamily="82" charset="0"/>
              </a:rPr>
            </a:br>
            <a:r>
              <a:rPr lang="en-US" sz="5400" dirty="0">
                <a:solidFill>
                  <a:srgbClr val="FFFFFF"/>
                </a:solidFill>
                <a:latin typeface="Algerian" panose="04020705040A02060702" pitchFamily="82" charset="0"/>
              </a:rPr>
              <a:t>&amp; The Shema</a:t>
            </a:r>
          </a:p>
        </p:txBody>
      </p:sp>
      <p:sp>
        <p:nvSpPr>
          <p:cNvPr id="3" name="Subtitle 2">
            <a:extLst>
              <a:ext uri="{FF2B5EF4-FFF2-40B4-BE49-F238E27FC236}">
                <a16:creationId xmlns:a16="http://schemas.microsoft.com/office/drawing/2014/main" id="{ADD21D97-8601-9F7A-A813-744DD89DFDAC}"/>
              </a:ext>
            </a:extLst>
          </p:cNvPr>
          <p:cNvSpPr>
            <a:spLocks noGrp="1"/>
          </p:cNvSpPr>
          <p:nvPr>
            <p:ph type="subTitle" idx="1"/>
          </p:nvPr>
        </p:nvSpPr>
        <p:spPr>
          <a:xfrm>
            <a:off x="1126348" y="5099566"/>
            <a:ext cx="6481746" cy="1199733"/>
          </a:xfrm>
        </p:spPr>
        <p:txBody>
          <a:bodyPr anchor="ctr">
            <a:normAutofit/>
          </a:bodyPr>
          <a:lstStyle/>
          <a:p>
            <a:pPr algn="l"/>
            <a:endParaRPr lang="en-US" sz="2000"/>
          </a:p>
        </p:txBody>
      </p:sp>
      <p:pic>
        <p:nvPicPr>
          <p:cNvPr id="14" name="Picture 13">
            <a:extLst>
              <a:ext uri="{FF2B5EF4-FFF2-40B4-BE49-F238E27FC236}">
                <a16:creationId xmlns:a16="http://schemas.microsoft.com/office/drawing/2014/main" id="{DB7D2269-706B-7CDA-CB97-717A75F4906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176092" y="3429000"/>
            <a:ext cx="8542546" cy="2947177"/>
          </a:xfrm>
          <a:prstGeom prst="rect">
            <a:avLst/>
          </a:prstGeom>
        </p:spPr>
      </p:pic>
    </p:spTree>
    <p:extLst>
      <p:ext uri="{BB962C8B-B14F-4D97-AF65-F5344CB8AC3E}">
        <p14:creationId xmlns:p14="http://schemas.microsoft.com/office/powerpoint/2010/main" val="2203107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92E6BC6C-4A83-4551-8FFE-1708120A6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angle 52">
            <a:extLst>
              <a:ext uri="{FF2B5EF4-FFF2-40B4-BE49-F238E27FC236}">
                <a16:creationId xmlns:a16="http://schemas.microsoft.com/office/drawing/2014/main" id="{EFA9B6C6-A247-48A8-9A1C-1E36FA945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9BCF30-4680-7B82-6177-2069629E2288}"/>
              </a:ext>
            </a:extLst>
          </p:cNvPr>
          <p:cNvSpPr>
            <a:spLocks noGrp="1"/>
          </p:cNvSpPr>
          <p:nvPr>
            <p:ph type="title"/>
          </p:nvPr>
        </p:nvSpPr>
        <p:spPr>
          <a:xfrm>
            <a:off x="1500136" y="590062"/>
            <a:ext cx="5141964" cy="2838938"/>
          </a:xfrm>
        </p:spPr>
        <p:txBody>
          <a:bodyPr vert="horz" lIns="91440" tIns="45720" rIns="91440" bIns="45720" rtlCol="0" anchor="b">
            <a:normAutofit/>
          </a:bodyPr>
          <a:lstStyle/>
          <a:p>
            <a:r>
              <a:rPr lang="en-US" sz="7200" kern="1200" dirty="0">
                <a:solidFill>
                  <a:srgbClr val="FFFFFF"/>
                </a:solidFill>
                <a:latin typeface="Rockwell Nova Extra Bold" panose="02060903020205020403" pitchFamily="18" charset="0"/>
              </a:rPr>
              <a:t>Prayer</a:t>
            </a:r>
          </a:p>
        </p:txBody>
      </p:sp>
      <p:sp>
        <p:nvSpPr>
          <p:cNvPr id="3" name="Text Placeholder 2">
            <a:extLst>
              <a:ext uri="{FF2B5EF4-FFF2-40B4-BE49-F238E27FC236}">
                <a16:creationId xmlns:a16="http://schemas.microsoft.com/office/drawing/2014/main" id="{F69FCE35-C413-B07C-CFA2-A0B4D9607D8C}"/>
              </a:ext>
            </a:extLst>
          </p:cNvPr>
          <p:cNvSpPr>
            <a:spLocks noGrp="1"/>
          </p:cNvSpPr>
          <p:nvPr>
            <p:ph type="body" idx="1"/>
          </p:nvPr>
        </p:nvSpPr>
        <p:spPr>
          <a:xfrm>
            <a:off x="1500136" y="3505199"/>
            <a:ext cx="5141949" cy="1198120"/>
          </a:xfrm>
        </p:spPr>
        <p:txBody>
          <a:bodyPr vert="horz" lIns="91440" tIns="45720" rIns="91440" bIns="45720" rtlCol="0">
            <a:normAutofit/>
          </a:bodyPr>
          <a:lstStyle/>
          <a:p>
            <a:endParaRPr lang="en-US" sz="2000" kern="1200">
              <a:solidFill>
                <a:srgbClr val="FFFFFF"/>
              </a:solidFill>
              <a:latin typeface="+mn-lt"/>
              <a:ea typeface="+mn-ea"/>
              <a:cs typeface="+mn-cs"/>
            </a:endParaRPr>
          </a:p>
        </p:txBody>
      </p:sp>
      <p:grpSp>
        <p:nvGrpSpPr>
          <p:cNvPr id="55" name="Group 54">
            <a:extLst>
              <a:ext uri="{FF2B5EF4-FFF2-40B4-BE49-F238E27FC236}">
                <a16:creationId xmlns:a16="http://schemas.microsoft.com/office/drawing/2014/main" id="{E15EAE4E-5508-44B8-B920-1B8BA1D20E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741794" y="1931746"/>
            <a:ext cx="465456" cy="581432"/>
            <a:chOff x="6741794" y="1931746"/>
            <a:chExt cx="465456" cy="581432"/>
          </a:xfrm>
          <a:solidFill>
            <a:srgbClr val="FFFFFF"/>
          </a:solidFill>
        </p:grpSpPr>
        <p:sp>
          <p:nvSpPr>
            <p:cNvPr id="56"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57334" y="19317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grp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7"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16112" y="214158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grp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8"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741794" y="23854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grp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pSp>
      <p:cxnSp>
        <p:nvCxnSpPr>
          <p:cNvPr id="60" name="Straight Connector 59">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75145"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pic>
        <p:nvPicPr>
          <p:cNvPr id="5" name="Picture 4" descr="A close-up of a praying hands&#10;&#10;Description automatically generated">
            <a:extLst>
              <a:ext uri="{FF2B5EF4-FFF2-40B4-BE49-F238E27FC236}">
                <a16:creationId xmlns:a16="http://schemas.microsoft.com/office/drawing/2014/main" id="{120FF508-5550-2135-1117-C322514442A0}"/>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7951" r="1" b="1"/>
          <a:stretch/>
        </p:blipFill>
        <p:spPr>
          <a:xfrm>
            <a:off x="7480300" y="2299403"/>
            <a:ext cx="4171686" cy="4018597"/>
          </a:xfrm>
          <a:prstGeom prst="rect">
            <a:avLst/>
          </a:prstGeom>
        </p:spPr>
      </p:pic>
    </p:spTree>
    <p:extLst>
      <p:ext uri="{BB962C8B-B14F-4D97-AF65-F5344CB8AC3E}">
        <p14:creationId xmlns:p14="http://schemas.microsoft.com/office/powerpoint/2010/main" val="3313319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31805-15AC-3E56-6316-3A94D99DF404}"/>
              </a:ext>
            </a:extLst>
          </p:cNvPr>
          <p:cNvSpPr>
            <a:spLocks noGrp="1"/>
          </p:cNvSpPr>
          <p:nvPr>
            <p:ph type="title"/>
          </p:nvPr>
        </p:nvSpPr>
        <p:spPr/>
        <p:txBody>
          <a:bodyPr/>
          <a:lstStyle/>
          <a:p>
            <a:pPr algn="ctr"/>
            <a:r>
              <a:rPr lang="en-US" sz="4800" b="1" dirty="0">
                <a:solidFill>
                  <a:srgbClr val="4472C4"/>
                </a:solidFill>
                <a:effectLst/>
                <a:latin typeface="Georgia Pro" panose="02040502050405020303" pitchFamily="18" charset="0"/>
                <a:ea typeface="Calibri" panose="020F0502020204030204" pitchFamily="34" charset="0"/>
                <a:cs typeface="Times New Roman" panose="02020603050405020304" pitchFamily="18" charset="0"/>
              </a:rPr>
              <a:t>THE TEN COMMANDMENTS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3200" dirty="0">
                <a:solidFill>
                  <a:srgbClr val="4472C4"/>
                </a:solidFill>
                <a:effectLst/>
                <a:latin typeface="Georgia Pro" panose="02040502050405020303" pitchFamily="18" charset="0"/>
                <a:ea typeface="Calibri" panose="020F0502020204030204" pitchFamily="34" charset="0"/>
                <a:cs typeface="Times New Roman" panose="02020603050405020304" pitchFamily="18" charset="0"/>
              </a:rPr>
              <a:t>Exodus 20:1-17</a:t>
            </a:r>
            <a:endParaRPr lang="en-US" sz="3200" dirty="0"/>
          </a:p>
        </p:txBody>
      </p:sp>
      <p:sp>
        <p:nvSpPr>
          <p:cNvPr id="3" name="Content Placeholder 2">
            <a:extLst>
              <a:ext uri="{FF2B5EF4-FFF2-40B4-BE49-F238E27FC236}">
                <a16:creationId xmlns:a16="http://schemas.microsoft.com/office/drawing/2014/main" id="{932B9BB7-77D0-CACC-1440-010D19735214}"/>
              </a:ext>
            </a:extLst>
          </p:cNvPr>
          <p:cNvSpPr>
            <a:spLocks noGrp="1"/>
          </p:cNvSpPr>
          <p:nvPr>
            <p:ph sz="half" idx="1"/>
          </p:nvPr>
        </p:nvSpPr>
        <p:spPr>
          <a:xfrm>
            <a:off x="838200" y="1825625"/>
            <a:ext cx="10515600" cy="4667250"/>
          </a:xfrm>
        </p:spPr>
        <p:txBody>
          <a:bodyPr>
            <a:noAutofit/>
          </a:bodyPr>
          <a:lstStyle/>
          <a:p>
            <a:pPr marL="0" marR="0" indent="0">
              <a:lnSpc>
                <a:spcPct val="115000"/>
              </a:lnSpc>
              <a:spcBef>
                <a:spcPts val="0"/>
              </a:spcBef>
              <a:spcAft>
                <a:spcPts val="0"/>
              </a:spcAft>
              <a:buNone/>
            </a:pPr>
            <a:r>
              <a:rPr lang="en-US" sz="2500" dirty="0">
                <a:effectLst/>
                <a:latin typeface="Georgia Pro" panose="02040502050405020303" pitchFamily="18" charset="0"/>
                <a:ea typeface="Calibri" panose="020F0502020204030204" pitchFamily="34" charset="0"/>
                <a:cs typeface="Times New Roman" panose="02020603050405020304" pitchFamily="18" charset="0"/>
              </a:rPr>
              <a:t>And God </a:t>
            </a:r>
            <a:r>
              <a:rPr lang="en-US" sz="2500" dirty="0" err="1">
                <a:effectLst/>
                <a:latin typeface="Georgia Pro" panose="02040502050405020303" pitchFamily="18" charset="0"/>
                <a:ea typeface="Calibri" panose="020F0502020204030204" pitchFamily="34" charset="0"/>
                <a:cs typeface="Times New Roman" panose="02020603050405020304" pitchFamily="18" charset="0"/>
              </a:rPr>
              <a:t>spake</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all these words, saying, I am the LORD thy God, which have brought thee out of the land of Egypt, out of the house of bondage.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I.</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Thou shalt have no other gods before me.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II.</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Thou shalt not make unto thee any graven image, or any likeness of any thing that is in heaven above, or that is in the earth beneath, or that is in the water under the earth: Thou shalt not bow down thyself to them, nor serve them: for I the LORD thy God am a jealous God, visiting the iniquity of the fathers upon the children unto the third and fourth generation of them that hate me; And shewing mercy unto thousands of them that love me, and keep my commandments.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1810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31805-15AC-3E56-6316-3A94D99DF404}"/>
              </a:ext>
            </a:extLst>
          </p:cNvPr>
          <p:cNvSpPr>
            <a:spLocks noGrp="1"/>
          </p:cNvSpPr>
          <p:nvPr>
            <p:ph type="title"/>
          </p:nvPr>
        </p:nvSpPr>
        <p:spPr/>
        <p:txBody>
          <a:bodyPr/>
          <a:lstStyle/>
          <a:p>
            <a:pPr algn="ctr"/>
            <a:r>
              <a:rPr lang="en-US" sz="4800" b="1" dirty="0">
                <a:solidFill>
                  <a:srgbClr val="4472C4"/>
                </a:solidFill>
                <a:effectLst/>
                <a:latin typeface="Georgia Pro" panose="02040502050405020303" pitchFamily="18" charset="0"/>
                <a:ea typeface="Calibri" panose="020F0502020204030204" pitchFamily="34" charset="0"/>
                <a:cs typeface="Times New Roman" panose="02020603050405020304" pitchFamily="18" charset="0"/>
              </a:rPr>
              <a:t>THE TEN COMMANDMENTS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3200" dirty="0">
                <a:solidFill>
                  <a:srgbClr val="4472C4"/>
                </a:solidFill>
                <a:effectLst/>
                <a:latin typeface="Georgia Pro" panose="02040502050405020303" pitchFamily="18" charset="0"/>
                <a:ea typeface="Calibri" panose="020F0502020204030204" pitchFamily="34" charset="0"/>
                <a:cs typeface="Times New Roman" panose="02020603050405020304" pitchFamily="18" charset="0"/>
              </a:rPr>
              <a:t>Exodus 20:1-17</a:t>
            </a:r>
            <a:endParaRPr lang="en-US" sz="3200" dirty="0"/>
          </a:p>
        </p:txBody>
      </p:sp>
      <p:sp>
        <p:nvSpPr>
          <p:cNvPr id="3" name="Content Placeholder 2">
            <a:extLst>
              <a:ext uri="{FF2B5EF4-FFF2-40B4-BE49-F238E27FC236}">
                <a16:creationId xmlns:a16="http://schemas.microsoft.com/office/drawing/2014/main" id="{932B9BB7-77D0-CACC-1440-010D19735214}"/>
              </a:ext>
            </a:extLst>
          </p:cNvPr>
          <p:cNvSpPr>
            <a:spLocks noGrp="1"/>
          </p:cNvSpPr>
          <p:nvPr>
            <p:ph sz="half" idx="1"/>
          </p:nvPr>
        </p:nvSpPr>
        <p:spPr>
          <a:xfrm>
            <a:off x="838200" y="1825625"/>
            <a:ext cx="10515600" cy="4667250"/>
          </a:xfrm>
        </p:spPr>
        <p:txBody>
          <a:bodyPr>
            <a:noAutofit/>
          </a:bodyPr>
          <a:lstStyle/>
          <a:p>
            <a:pPr marL="0" marR="0" indent="0">
              <a:lnSpc>
                <a:spcPct val="115000"/>
              </a:lnSpc>
              <a:spcBef>
                <a:spcPts val="0"/>
              </a:spcBef>
              <a:spcAft>
                <a:spcPts val="0"/>
              </a:spcAft>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III.</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Thou shalt not take the name of the LORD thy God in vain; for the LORD will not hold him guiltless that taketh his name in vain.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IV.</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Remember the sabbath day, to keep it holy. Six days shalt thou </a:t>
            </a:r>
            <a:r>
              <a:rPr lang="en-US" sz="2500" dirty="0" err="1">
                <a:effectLst/>
                <a:latin typeface="Georgia Pro" panose="02040502050405020303" pitchFamily="18" charset="0"/>
                <a:ea typeface="Calibri" panose="020F0502020204030204" pitchFamily="34" charset="0"/>
                <a:cs typeface="Times New Roman" panose="02020603050405020304" pitchFamily="18" charset="0"/>
              </a:rPr>
              <a:t>labour</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and do all thy work: But the seventh day is the sabbath of the LORD thy God: in it thou shalt not do any work, thou, nor thy son, nor thy daughter, thy manservant, nor thy maidservant, nor thy cattle, nor thy stranger that is within thy gates: For in six days the LORD made heaven and earth, the sea, and all that in them is, and rested the seventh day: wherefore the LORD blessed the sabbath day, and hallowed it.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5622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31805-15AC-3E56-6316-3A94D99DF404}"/>
              </a:ext>
            </a:extLst>
          </p:cNvPr>
          <p:cNvSpPr>
            <a:spLocks noGrp="1"/>
          </p:cNvSpPr>
          <p:nvPr>
            <p:ph type="title"/>
          </p:nvPr>
        </p:nvSpPr>
        <p:spPr/>
        <p:txBody>
          <a:bodyPr/>
          <a:lstStyle/>
          <a:p>
            <a:pPr algn="ctr"/>
            <a:r>
              <a:rPr lang="en-US" sz="4800" b="1" dirty="0">
                <a:solidFill>
                  <a:srgbClr val="4472C4"/>
                </a:solidFill>
                <a:effectLst/>
                <a:latin typeface="Georgia Pro" panose="02040502050405020303" pitchFamily="18" charset="0"/>
                <a:ea typeface="Calibri" panose="020F0502020204030204" pitchFamily="34" charset="0"/>
                <a:cs typeface="Times New Roman" panose="02020603050405020304" pitchFamily="18" charset="0"/>
              </a:rPr>
              <a:t>THE TEN COMMANDMENTS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3200" dirty="0">
                <a:solidFill>
                  <a:srgbClr val="4472C4"/>
                </a:solidFill>
                <a:effectLst/>
                <a:latin typeface="Georgia Pro" panose="02040502050405020303" pitchFamily="18" charset="0"/>
                <a:ea typeface="Calibri" panose="020F0502020204030204" pitchFamily="34" charset="0"/>
                <a:cs typeface="Times New Roman" panose="02020603050405020304" pitchFamily="18" charset="0"/>
              </a:rPr>
              <a:t>Exodus 20:1-17</a:t>
            </a:r>
            <a:endParaRPr lang="en-US" sz="3200" dirty="0"/>
          </a:p>
        </p:txBody>
      </p:sp>
      <p:sp>
        <p:nvSpPr>
          <p:cNvPr id="3" name="Content Placeholder 2">
            <a:extLst>
              <a:ext uri="{FF2B5EF4-FFF2-40B4-BE49-F238E27FC236}">
                <a16:creationId xmlns:a16="http://schemas.microsoft.com/office/drawing/2014/main" id="{932B9BB7-77D0-CACC-1440-010D19735214}"/>
              </a:ext>
            </a:extLst>
          </p:cNvPr>
          <p:cNvSpPr>
            <a:spLocks noGrp="1"/>
          </p:cNvSpPr>
          <p:nvPr>
            <p:ph sz="half" idx="1"/>
          </p:nvPr>
        </p:nvSpPr>
        <p:spPr>
          <a:xfrm>
            <a:off x="838200" y="1825625"/>
            <a:ext cx="10515600" cy="4667250"/>
          </a:xfrm>
        </p:spPr>
        <p:txBody>
          <a:bodyPr>
            <a:noAutofit/>
          </a:bodyPr>
          <a:lstStyle/>
          <a:p>
            <a:pPr marL="0" marR="0" indent="0">
              <a:lnSpc>
                <a:spcPct val="115000"/>
              </a:lnSpc>
              <a:spcBef>
                <a:spcPts val="0"/>
              </a:spcBef>
              <a:spcAft>
                <a:spcPts val="0"/>
              </a:spcAft>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V.</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a:t>
            </a:r>
            <a:r>
              <a:rPr lang="en-US" sz="2500" dirty="0" err="1">
                <a:effectLst/>
                <a:latin typeface="Georgia Pro" panose="02040502050405020303" pitchFamily="18" charset="0"/>
                <a:ea typeface="Calibri" panose="020F0502020204030204" pitchFamily="34" charset="0"/>
                <a:cs typeface="Times New Roman" panose="02020603050405020304" pitchFamily="18" charset="0"/>
              </a:rPr>
              <a:t>Honour</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thy father and thy mother: that thy days may be long upon the land which the LORD thy God giveth thee.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VI.</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Thou shalt not kill.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VII.</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Thou shalt not commit adultery.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VIII.</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Thou shalt not steal.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IX.</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Thou shalt not bear false witness against thy </a:t>
            </a:r>
            <a:r>
              <a:rPr lang="en-US" sz="2500" dirty="0" err="1">
                <a:effectLst/>
                <a:latin typeface="Georgia Pro" panose="02040502050405020303" pitchFamily="18" charset="0"/>
                <a:ea typeface="Calibri" panose="020F0502020204030204" pitchFamily="34" charset="0"/>
                <a:cs typeface="Times New Roman" panose="02020603050405020304" pitchFamily="18" charset="0"/>
              </a:rPr>
              <a:t>neighbour</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a:t>
            </a:r>
          </a:p>
          <a:p>
            <a:pPr marL="0" indent="0">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X.</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Thou shalt not covet thy </a:t>
            </a:r>
            <a:r>
              <a:rPr lang="en-US" sz="2500" dirty="0" err="1">
                <a:effectLst/>
                <a:latin typeface="Georgia Pro" panose="02040502050405020303" pitchFamily="18" charset="0"/>
                <a:ea typeface="Calibri" panose="020F0502020204030204" pitchFamily="34" charset="0"/>
                <a:cs typeface="Times New Roman" panose="02020603050405020304" pitchFamily="18" charset="0"/>
              </a:rPr>
              <a:t>neighbour's</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house, thou shalt not covet thy </a:t>
            </a:r>
            <a:r>
              <a:rPr lang="en-US" sz="2500" dirty="0" err="1">
                <a:effectLst/>
                <a:latin typeface="Georgia Pro" panose="02040502050405020303" pitchFamily="18" charset="0"/>
                <a:ea typeface="Calibri" panose="020F0502020204030204" pitchFamily="34" charset="0"/>
                <a:cs typeface="Times New Roman" panose="02020603050405020304" pitchFamily="18" charset="0"/>
              </a:rPr>
              <a:t>neighbour's</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wife, nor his manservant, nor his maidservant, nor his ox, nor his ass, nor any thing that is thy </a:t>
            </a:r>
            <a:r>
              <a:rPr lang="en-US" sz="2500" dirty="0" err="1">
                <a:effectLst/>
                <a:latin typeface="Georgia Pro" panose="02040502050405020303" pitchFamily="18" charset="0"/>
                <a:ea typeface="Calibri" panose="020F0502020204030204" pitchFamily="34" charset="0"/>
                <a:cs typeface="Times New Roman" panose="02020603050405020304" pitchFamily="18" charset="0"/>
              </a:rPr>
              <a:t>neighbour's</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0997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31805-15AC-3E56-6316-3A94D99DF404}"/>
              </a:ext>
            </a:extLst>
          </p:cNvPr>
          <p:cNvSpPr>
            <a:spLocks noGrp="1"/>
          </p:cNvSpPr>
          <p:nvPr>
            <p:ph type="title"/>
          </p:nvPr>
        </p:nvSpPr>
        <p:spPr/>
        <p:txBody>
          <a:bodyPr/>
          <a:lstStyle/>
          <a:p>
            <a:pPr algn="ctr"/>
            <a:r>
              <a:rPr lang="en-US" sz="4800" b="1" dirty="0">
                <a:solidFill>
                  <a:srgbClr val="4472C4"/>
                </a:solidFill>
                <a:effectLst/>
                <a:latin typeface="Georgia Pro" panose="02040502050405020303" pitchFamily="18" charset="0"/>
                <a:ea typeface="Calibri" panose="020F0502020204030204" pitchFamily="34" charset="0"/>
                <a:cs typeface="Times New Roman" panose="02020603050405020304" pitchFamily="18" charset="0"/>
              </a:rPr>
              <a:t>THE TEN COMMANDMENTS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3200" dirty="0">
                <a:solidFill>
                  <a:srgbClr val="4472C4"/>
                </a:solidFill>
                <a:effectLst/>
                <a:latin typeface="Georgia Pro" panose="02040502050405020303" pitchFamily="18" charset="0"/>
                <a:ea typeface="Calibri" panose="020F0502020204030204" pitchFamily="34" charset="0"/>
                <a:cs typeface="Times New Roman" panose="02020603050405020304" pitchFamily="18" charset="0"/>
              </a:rPr>
              <a:t>Exodus 20:1-17</a:t>
            </a:r>
            <a:endParaRPr lang="en-US" sz="3200" dirty="0"/>
          </a:p>
        </p:txBody>
      </p:sp>
      <p:sp>
        <p:nvSpPr>
          <p:cNvPr id="3" name="Content Placeholder 2">
            <a:extLst>
              <a:ext uri="{FF2B5EF4-FFF2-40B4-BE49-F238E27FC236}">
                <a16:creationId xmlns:a16="http://schemas.microsoft.com/office/drawing/2014/main" id="{932B9BB7-77D0-CACC-1440-010D19735214}"/>
              </a:ext>
            </a:extLst>
          </p:cNvPr>
          <p:cNvSpPr>
            <a:spLocks noGrp="1"/>
          </p:cNvSpPr>
          <p:nvPr>
            <p:ph sz="half" idx="1"/>
          </p:nvPr>
        </p:nvSpPr>
        <p:spPr>
          <a:xfrm>
            <a:off x="838200" y="1825625"/>
            <a:ext cx="10515600" cy="4667250"/>
          </a:xfrm>
        </p:spPr>
        <p:txBody>
          <a:bodyPr>
            <a:noAutofit/>
          </a:bodyPr>
          <a:lstStyle/>
          <a:p>
            <a:pPr marL="0" marR="0" indent="0">
              <a:lnSpc>
                <a:spcPct val="115000"/>
              </a:lnSpc>
              <a:spcBef>
                <a:spcPts val="0"/>
              </a:spcBef>
              <a:spcAft>
                <a:spcPts val="0"/>
              </a:spcAft>
              <a:buNone/>
            </a:pPr>
            <a:r>
              <a:rPr lang="en-US" sz="2500" b="1" dirty="0">
                <a:effectLst/>
                <a:latin typeface="Georgia Pro" panose="02040502050405020303" pitchFamily="18" charset="0"/>
                <a:ea typeface="Calibri" panose="020F0502020204030204" pitchFamily="34" charset="0"/>
                <a:cs typeface="Times New Roman" panose="02020603050405020304" pitchFamily="18" charset="0"/>
              </a:rPr>
              <a:t>So </a:t>
            </a:r>
            <a:r>
              <a:rPr lang="en-US" sz="2500" b="1" dirty="0" err="1">
                <a:effectLst/>
                <a:latin typeface="Georgia Pro" panose="02040502050405020303" pitchFamily="18" charset="0"/>
                <a:ea typeface="Calibri" panose="020F0502020204030204" pitchFamily="34" charset="0"/>
                <a:cs typeface="Times New Roman" panose="02020603050405020304" pitchFamily="18" charset="0"/>
              </a:rPr>
              <a:t>readeth</a:t>
            </a:r>
            <a:r>
              <a:rPr lang="en-US" sz="2500" b="1" dirty="0">
                <a:effectLst/>
                <a:latin typeface="Georgia Pro" panose="02040502050405020303" pitchFamily="18" charset="0"/>
                <a:ea typeface="Calibri" panose="020F0502020204030204" pitchFamily="34" charset="0"/>
                <a:cs typeface="Times New Roman" panose="02020603050405020304" pitchFamily="18" charset="0"/>
              </a:rPr>
              <a:t> the law, including James the Second Chapter, Verses Ten, Eleven, and Twelve:</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a:t>
            </a:r>
          </a:p>
          <a:p>
            <a:pPr marL="0" marR="0" indent="0">
              <a:lnSpc>
                <a:spcPct val="115000"/>
              </a:lnSpc>
              <a:spcBef>
                <a:spcPts val="0"/>
              </a:spcBef>
              <a:spcAft>
                <a:spcPts val="0"/>
              </a:spcAft>
              <a:buNone/>
            </a:pP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10:</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For whosoever shall keep the whole law, and yet offend in one point, he is guilty of all.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11:</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For he that said, Do not commit adultery, said also, Do not kill. Now if thou commit no adultery, yet if thou kill, thou art become a transgressor of the law. </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2500" b="1" dirty="0">
                <a:solidFill>
                  <a:srgbClr val="5B9BD5"/>
                </a:solidFill>
                <a:effectLst/>
                <a:latin typeface="Georgia Pro" panose="02040502050405020303" pitchFamily="18" charset="0"/>
                <a:ea typeface="Calibri" panose="020F0502020204030204" pitchFamily="34" charset="0"/>
                <a:cs typeface="Times New Roman" panose="02020603050405020304" pitchFamily="18" charset="0"/>
              </a:rPr>
              <a:t>12:</a:t>
            </a:r>
            <a:r>
              <a:rPr lang="en-US" sz="2500" dirty="0">
                <a:effectLst/>
                <a:latin typeface="Georgia Pro" panose="02040502050405020303" pitchFamily="18" charset="0"/>
                <a:ea typeface="Calibri" panose="020F0502020204030204" pitchFamily="34" charset="0"/>
                <a:cs typeface="Times New Roman" panose="02020603050405020304" pitchFamily="18" charset="0"/>
              </a:rPr>
              <a:t>	So speak ye, and so do, as they that shall be judged by the law of liberty.</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45273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4">
            <a:extLst>
              <a:ext uri="{FF2B5EF4-FFF2-40B4-BE49-F238E27FC236}">
                <a16:creationId xmlns:a16="http://schemas.microsoft.com/office/drawing/2014/main" id="{13A8AE96-1C06-6D86-DB33-B5EC2944D41A}"/>
              </a:ext>
            </a:extLst>
          </p:cNvPr>
          <p:cNvPicPr>
            <a:picLocks noChangeAspect="1"/>
          </p:cNvPicPr>
          <p:nvPr/>
        </p:nvPicPr>
        <p:blipFill rotWithShape="1">
          <a:blip r:embed="rId2">
            <a:alphaModFix/>
          </a:blip>
          <a:srcRect t="6220" b="6231"/>
          <a:stretch/>
        </p:blipFill>
        <p:spPr>
          <a:xfrm>
            <a:off x="20" y="-114290"/>
            <a:ext cx="12191979" cy="6857990"/>
          </a:xfrm>
          <a:prstGeom prst="rect">
            <a:avLst/>
          </a:prstGeom>
        </p:spPr>
      </p:pic>
      <p:sp>
        <p:nvSpPr>
          <p:cNvPr id="15" name="Rectangle 8">
            <a:extLst>
              <a:ext uri="{FF2B5EF4-FFF2-40B4-BE49-F238E27FC236}">
                <a16:creationId xmlns:a16="http://schemas.microsoft.com/office/drawing/2014/main" id="{EB0222B5-B739-82A9-5CCC-C5585AE12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344663" y="-4344657"/>
            <a:ext cx="3512260" cy="12201589"/>
          </a:xfrm>
          <a:prstGeom prst="rect">
            <a:avLst/>
          </a:prstGeom>
          <a:gradFill flip="none" rotWithShape="1">
            <a:gsLst>
              <a:gs pos="10000">
                <a:srgbClr val="000000">
                  <a:alpha val="0"/>
                </a:srgbClr>
              </a:gs>
              <a:gs pos="66000">
                <a:srgbClr val="000000">
                  <a:alpha val="46000"/>
                </a:srgbClr>
              </a:gs>
              <a:gs pos="100000">
                <a:srgbClr val="000000">
                  <a:alpha val="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09847C-90B6-AF68-E235-5367DB11301B}"/>
              </a:ext>
            </a:extLst>
          </p:cNvPr>
          <p:cNvSpPr>
            <a:spLocks noGrp="1"/>
          </p:cNvSpPr>
          <p:nvPr>
            <p:ph type="ctrTitle"/>
          </p:nvPr>
        </p:nvSpPr>
        <p:spPr>
          <a:xfrm>
            <a:off x="761999" y="726676"/>
            <a:ext cx="9744075" cy="1826024"/>
          </a:xfrm>
        </p:spPr>
        <p:txBody>
          <a:bodyPr anchor="t">
            <a:noAutofit/>
          </a:bodyPr>
          <a:lstStyle/>
          <a:p>
            <a:pPr algn="l"/>
            <a:r>
              <a:rPr lang="en-US" sz="7200" dirty="0">
                <a:solidFill>
                  <a:srgbClr val="FFFFFF"/>
                </a:solidFill>
                <a:latin typeface="Algerian" panose="04020705040A02060702" pitchFamily="82" charset="0"/>
              </a:rPr>
              <a:t>Testimony Service</a:t>
            </a:r>
          </a:p>
        </p:txBody>
      </p:sp>
      <p:sp>
        <p:nvSpPr>
          <p:cNvPr id="16" name="Rectangle 10">
            <a:extLst>
              <a:ext uri="{FF2B5EF4-FFF2-40B4-BE49-F238E27FC236}">
                <a16:creationId xmlns:a16="http://schemas.microsoft.com/office/drawing/2014/main" id="{5BE23E75-E7E9-4D9F-6D25-5512363F86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78570" y="-449383"/>
            <a:ext cx="2425271" cy="12201588"/>
          </a:xfrm>
          <a:prstGeom prst="rect">
            <a:avLst/>
          </a:prstGeom>
          <a:gradFill flip="none" rotWithShape="1">
            <a:gsLst>
              <a:gs pos="10000">
                <a:srgbClr val="000000">
                  <a:alpha val="0"/>
                </a:srgbClr>
              </a:gs>
              <a:gs pos="66000">
                <a:srgbClr val="000000">
                  <a:alpha val="35000"/>
                </a:srgbClr>
              </a:gs>
              <a:gs pos="100000">
                <a:srgbClr val="000000">
                  <a:alpha val="4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80818B2-E969-BA12-DA3A-09A73617314D}"/>
              </a:ext>
            </a:extLst>
          </p:cNvPr>
          <p:cNvSpPr>
            <a:spLocks noGrp="1"/>
          </p:cNvSpPr>
          <p:nvPr>
            <p:ph type="subTitle" idx="1"/>
          </p:nvPr>
        </p:nvSpPr>
        <p:spPr>
          <a:xfrm>
            <a:off x="762000" y="5500664"/>
            <a:ext cx="9409990" cy="797906"/>
          </a:xfrm>
        </p:spPr>
        <p:txBody>
          <a:bodyPr anchor="t">
            <a:normAutofit/>
          </a:bodyPr>
          <a:lstStyle/>
          <a:p>
            <a:pPr algn="l"/>
            <a:endParaRPr lang="en-US" sz="1800">
              <a:solidFill>
                <a:srgbClr val="FFFFFF"/>
              </a:solidFill>
            </a:endParaRPr>
          </a:p>
        </p:txBody>
      </p:sp>
      <p:cxnSp>
        <p:nvCxnSpPr>
          <p:cNvPr id="13" name="Straight Connector 12">
            <a:extLst>
              <a:ext uri="{FF2B5EF4-FFF2-40B4-BE49-F238E27FC236}">
                <a16:creationId xmlns:a16="http://schemas.microsoft.com/office/drawing/2014/main" id="{AAD8FE22-3C2B-14C8-0911-42395B05E0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7596" y="5188810"/>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8527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6278FF-20C5-F7CE-379B-13F007BC949D}"/>
              </a:ext>
            </a:extLst>
          </p:cNvPr>
          <p:cNvSpPr>
            <a:spLocks noGrp="1"/>
          </p:cNvSpPr>
          <p:nvPr>
            <p:ph type="ctrTitle"/>
          </p:nvPr>
        </p:nvSpPr>
        <p:spPr>
          <a:xfrm>
            <a:off x="1314824" y="735106"/>
            <a:ext cx="10053763" cy="2928470"/>
          </a:xfrm>
        </p:spPr>
        <p:txBody>
          <a:bodyPr anchor="b">
            <a:normAutofit/>
          </a:bodyPr>
          <a:lstStyle/>
          <a:p>
            <a:pPr algn="l"/>
            <a:r>
              <a:rPr lang="en-US" sz="9600" dirty="0">
                <a:solidFill>
                  <a:srgbClr val="FFFFFF"/>
                </a:solidFill>
                <a:latin typeface="Times New Roman" panose="02020603050405020304" pitchFamily="18" charset="0"/>
                <a:cs typeface="Times New Roman" panose="02020603050405020304" pitchFamily="18" charset="0"/>
              </a:rPr>
              <a:t>Tithes and Offering</a:t>
            </a:r>
          </a:p>
        </p:txBody>
      </p:sp>
      <p:sp>
        <p:nvSpPr>
          <p:cNvPr id="3" name="Subtitle 2">
            <a:extLst>
              <a:ext uri="{FF2B5EF4-FFF2-40B4-BE49-F238E27FC236}">
                <a16:creationId xmlns:a16="http://schemas.microsoft.com/office/drawing/2014/main" id="{120D0FE9-1F8A-7EE9-D4C2-8ED34A7065EB}"/>
              </a:ext>
            </a:extLst>
          </p:cNvPr>
          <p:cNvSpPr>
            <a:spLocks noGrp="1"/>
          </p:cNvSpPr>
          <p:nvPr>
            <p:ph type="subTitle" idx="1"/>
          </p:nvPr>
        </p:nvSpPr>
        <p:spPr>
          <a:xfrm>
            <a:off x="1350682" y="4870824"/>
            <a:ext cx="10005951" cy="1458258"/>
          </a:xfrm>
        </p:spPr>
        <p:txBody>
          <a:bodyPr anchor="ctr">
            <a:noAutofit/>
          </a:bodyPr>
          <a:lstStyle/>
          <a:p>
            <a:pPr algn="l"/>
            <a:r>
              <a:rPr lang="en-US" sz="3200" dirty="0">
                <a:latin typeface="Times New Roman" panose="02020603050405020304" pitchFamily="18" charset="0"/>
                <a:cs typeface="Times New Roman" panose="02020603050405020304" pitchFamily="18" charset="0"/>
              </a:rPr>
              <a:t>2 Ways to give:</a:t>
            </a:r>
          </a:p>
          <a:p>
            <a:pPr marL="342900" indent="-342900" algn="l">
              <a:buFont typeface="Wingdings" panose="05000000000000000000" pitchFamily="2" charset="2"/>
              <a:buChar char="q"/>
            </a:pPr>
            <a:r>
              <a:rPr lang="en-US" sz="3200" dirty="0">
                <a:latin typeface="Times New Roman" panose="02020603050405020304" pitchFamily="18" charset="0"/>
                <a:cs typeface="Times New Roman" panose="02020603050405020304" pitchFamily="18" charset="0"/>
              </a:rPr>
              <a:t>You can </a:t>
            </a:r>
            <a:r>
              <a:rPr lang="en-US" sz="3200" dirty="0" err="1">
                <a:latin typeface="Times New Roman" panose="02020603050405020304" pitchFamily="18" charset="0"/>
                <a:cs typeface="Times New Roman" panose="02020603050405020304" pitchFamily="18" charset="0"/>
              </a:rPr>
              <a:t>Zelle</a:t>
            </a:r>
            <a:r>
              <a:rPr lang="en-US" sz="3200" dirty="0">
                <a:latin typeface="Times New Roman" panose="02020603050405020304" pitchFamily="18" charset="0"/>
                <a:cs typeface="Times New Roman" panose="02020603050405020304" pitchFamily="18" charset="0"/>
              </a:rPr>
              <a:t> your money to </a:t>
            </a:r>
            <a:r>
              <a:rPr lang="en-US" sz="3200" dirty="0">
                <a:latin typeface="Times New Roman" panose="02020603050405020304" pitchFamily="18" charset="0"/>
                <a:cs typeface="Times New Roman" panose="02020603050405020304" pitchFamily="18" charset="0"/>
                <a:hlinkClick r:id="rId2"/>
              </a:rPr>
              <a:t>CHOG114@outlook.com</a:t>
            </a:r>
            <a:endParaRPr lang="en-US" sz="3200" dirty="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q"/>
            </a:pPr>
            <a:r>
              <a:rPr lang="en-US" sz="3200" dirty="0">
                <a:latin typeface="Times New Roman" panose="02020603050405020304" pitchFamily="18" charset="0"/>
                <a:cs typeface="Times New Roman" panose="02020603050405020304" pitchFamily="18" charset="0"/>
              </a:rPr>
              <a:t>You can give cash</a:t>
            </a:r>
          </a:p>
        </p:txBody>
      </p:sp>
    </p:spTree>
    <p:extLst>
      <p:ext uri="{BB962C8B-B14F-4D97-AF65-F5344CB8AC3E}">
        <p14:creationId xmlns:p14="http://schemas.microsoft.com/office/powerpoint/2010/main" val="33022561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68</TotalTime>
  <Words>593</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Algerian</vt:lpstr>
      <vt:lpstr>Amasis MT Pro Medium</vt:lpstr>
      <vt:lpstr>Arial</vt:lpstr>
      <vt:lpstr>Calibri</vt:lpstr>
      <vt:lpstr>Calibri Light</vt:lpstr>
      <vt:lpstr>Colonna MT</vt:lpstr>
      <vt:lpstr>Engravers MT</vt:lpstr>
      <vt:lpstr>Garamond</vt:lpstr>
      <vt:lpstr>Georgia Pro</vt:lpstr>
      <vt:lpstr>Rockwell Nova Extra Bold</vt:lpstr>
      <vt:lpstr>Times New Roman</vt:lpstr>
      <vt:lpstr>Wingdings</vt:lpstr>
      <vt:lpstr>Office Theme</vt:lpstr>
      <vt:lpstr>Cornerstone House of God Elect Lady Sandra Cobb, Pastor</vt:lpstr>
      <vt:lpstr>Blowing of the Shofar &amp; The Shema</vt:lpstr>
      <vt:lpstr>Prayer</vt:lpstr>
      <vt:lpstr>THE TEN COMMANDMENTS Exodus 20:1-17</vt:lpstr>
      <vt:lpstr>THE TEN COMMANDMENTS Exodus 20:1-17</vt:lpstr>
      <vt:lpstr>THE TEN COMMANDMENTS Exodus 20:1-17</vt:lpstr>
      <vt:lpstr>THE TEN COMMANDMENTS Exodus 20:1-17</vt:lpstr>
      <vt:lpstr>Testimony Service</vt:lpstr>
      <vt:lpstr>Tithes and Offering</vt:lpstr>
      <vt:lpstr>Praise and Worship</vt:lpstr>
      <vt:lpstr>Bread of Life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Cornerstone House of God Elect Lady Sandra Cobb, Pastor</dc:title>
  <dc:creator>West, Nicolas</dc:creator>
  <cp:lastModifiedBy>West, Nicolas</cp:lastModifiedBy>
  <cp:revision>3</cp:revision>
  <dcterms:created xsi:type="dcterms:W3CDTF">2023-09-17T05:51:46Z</dcterms:created>
  <dcterms:modified xsi:type="dcterms:W3CDTF">2024-06-08T16:54:19Z</dcterms:modified>
</cp:coreProperties>
</file>