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80" r:id="rId24"/>
    <p:sldId id="279" r:id="rId25"/>
    <p:sldId id="278" r:id="rId26"/>
    <p:sldId id="291" r:id="rId27"/>
    <p:sldId id="290" r:id="rId28"/>
    <p:sldId id="292" r:id="rId29"/>
    <p:sldId id="29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B9724-EE14-B9F2-4A3B-AB88EFE69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2097DC-6AF4-456D-2E2C-54331FB61A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3BD17E-179F-817D-BFDB-D050B396360C}"/>
              </a:ext>
            </a:extLst>
          </p:cNvPr>
          <p:cNvSpPr>
            <a:spLocks noGrp="1"/>
          </p:cNvSpPr>
          <p:nvPr>
            <p:ph type="dt" sz="half" idx="10"/>
          </p:nvPr>
        </p:nvSpPr>
        <p:spPr/>
        <p:txBody>
          <a:bodyPr/>
          <a:lstStyle/>
          <a:p>
            <a:fld id="{FAE48377-2F0F-4104-B7F9-9C2649C97BF5}" type="datetimeFigureOut">
              <a:rPr lang="en-US" smtClean="0"/>
              <a:t>2/4/2025</a:t>
            </a:fld>
            <a:endParaRPr lang="en-US"/>
          </a:p>
        </p:txBody>
      </p:sp>
      <p:sp>
        <p:nvSpPr>
          <p:cNvPr id="5" name="Footer Placeholder 4">
            <a:extLst>
              <a:ext uri="{FF2B5EF4-FFF2-40B4-BE49-F238E27FC236}">
                <a16:creationId xmlns:a16="http://schemas.microsoft.com/office/drawing/2014/main" id="{69EFFDF1-3E61-0233-2799-EF69B6C043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8CBB40-9666-200D-8EF3-5A4921BEC975}"/>
              </a:ext>
            </a:extLst>
          </p:cNvPr>
          <p:cNvSpPr>
            <a:spLocks noGrp="1"/>
          </p:cNvSpPr>
          <p:nvPr>
            <p:ph type="sldNum" sz="quarter" idx="12"/>
          </p:nvPr>
        </p:nvSpPr>
        <p:spPr/>
        <p:txBody>
          <a:bodyPr/>
          <a:lstStyle/>
          <a:p>
            <a:fld id="{7F9E2CB3-3965-4088-BADE-C8B1C7CA5BB1}" type="slidenum">
              <a:rPr lang="en-US" smtClean="0"/>
              <a:t>‹#›</a:t>
            </a:fld>
            <a:endParaRPr lang="en-US"/>
          </a:p>
        </p:txBody>
      </p:sp>
    </p:spTree>
    <p:extLst>
      <p:ext uri="{BB962C8B-B14F-4D97-AF65-F5344CB8AC3E}">
        <p14:creationId xmlns:p14="http://schemas.microsoft.com/office/powerpoint/2010/main" val="115280453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266D1-0E30-A3AD-73C5-F027E0334E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B24B4B-C6D1-C93C-4FB6-6A7B07FC1A2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673EB0-D8EE-8C2E-0399-2666DAAF3D0E}"/>
              </a:ext>
            </a:extLst>
          </p:cNvPr>
          <p:cNvSpPr>
            <a:spLocks noGrp="1"/>
          </p:cNvSpPr>
          <p:nvPr>
            <p:ph type="dt" sz="half" idx="10"/>
          </p:nvPr>
        </p:nvSpPr>
        <p:spPr/>
        <p:txBody>
          <a:bodyPr/>
          <a:lstStyle/>
          <a:p>
            <a:fld id="{FAE48377-2F0F-4104-B7F9-9C2649C97BF5}" type="datetimeFigureOut">
              <a:rPr lang="en-US" smtClean="0"/>
              <a:t>2/4/2025</a:t>
            </a:fld>
            <a:endParaRPr lang="en-US"/>
          </a:p>
        </p:txBody>
      </p:sp>
      <p:sp>
        <p:nvSpPr>
          <p:cNvPr id="5" name="Footer Placeholder 4">
            <a:extLst>
              <a:ext uri="{FF2B5EF4-FFF2-40B4-BE49-F238E27FC236}">
                <a16:creationId xmlns:a16="http://schemas.microsoft.com/office/drawing/2014/main" id="{E6F8A28D-640B-A406-C149-0E6127BB94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06AE14-0B53-51AC-1D34-673796232111}"/>
              </a:ext>
            </a:extLst>
          </p:cNvPr>
          <p:cNvSpPr>
            <a:spLocks noGrp="1"/>
          </p:cNvSpPr>
          <p:nvPr>
            <p:ph type="sldNum" sz="quarter" idx="12"/>
          </p:nvPr>
        </p:nvSpPr>
        <p:spPr/>
        <p:txBody>
          <a:bodyPr/>
          <a:lstStyle/>
          <a:p>
            <a:fld id="{7F9E2CB3-3965-4088-BADE-C8B1C7CA5BB1}" type="slidenum">
              <a:rPr lang="en-US" smtClean="0"/>
              <a:t>‹#›</a:t>
            </a:fld>
            <a:endParaRPr lang="en-US"/>
          </a:p>
        </p:txBody>
      </p:sp>
    </p:spTree>
    <p:extLst>
      <p:ext uri="{BB962C8B-B14F-4D97-AF65-F5344CB8AC3E}">
        <p14:creationId xmlns:p14="http://schemas.microsoft.com/office/powerpoint/2010/main" val="184727723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C9A55-284D-769C-8403-69BB1BD528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A3B9043-49BE-A5C1-B17D-82BF643761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CA0E6C-4917-52E7-D928-EF55E3580CB5}"/>
              </a:ext>
            </a:extLst>
          </p:cNvPr>
          <p:cNvSpPr>
            <a:spLocks noGrp="1"/>
          </p:cNvSpPr>
          <p:nvPr>
            <p:ph type="dt" sz="half" idx="10"/>
          </p:nvPr>
        </p:nvSpPr>
        <p:spPr/>
        <p:txBody>
          <a:bodyPr/>
          <a:lstStyle/>
          <a:p>
            <a:fld id="{FAE48377-2F0F-4104-B7F9-9C2649C97BF5}" type="datetimeFigureOut">
              <a:rPr lang="en-US" smtClean="0"/>
              <a:t>2/4/2025</a:t>
            </a:fld>
            <a:endParaRPr lang="en-US"/>
          </a:p>
        </p:txBody>
      </p:sp>
      <p:sp>
        <p:nvSpPr>
          <p:cNvPr id="5" name="Footer Placeholder 4">
            <a:extLst>
              <a:ext uri="{FF2B5EF4-FFF2-40B4-BE49-F238E27FC236}">
                <a16:creationId xmlns:a16="http://schemas.microsoft.com/office/drawing/2014/main" id="{69D66D07-F290-3B58-CF86-44EC1DF426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8B3898-1EB6-0910-25FA-A34DFE9E752D}"/>
              </a:ext>
            </a:extLst>
          </p:cNvPr>
          <p:cNvSpPr>
            <a:spLocks noGrp="1"/>
          </p:cNvSpPr>
          <p:nvPr>
            <p:ph type="sldNum" sz="quarter" idx="12"/>
          </p:nvPr>
        </p:nvSpPr>
        <p:spPr/>
        <p:txBody>
          <a:bodyPr/>
          <a:lstStyle/>
          <a:p>
            <a:fld id="{7F9E2CB3-3965-4088-BADE-C8B1C7CA5BB1}" type="slidenum">
              <a:rPr lang="en-US" smtClean="0"/>
              <a:t>‹#›</a:t>
            </a:fld>
            <a:endParaRPr lang="en-US"/>
          </a:p>
        </p:txBody>
      </p:sp>
    </p:spTree>
    <p:extLst>
      <p:ext uri="{BB962C8B-B14F-4D97-AF65-F5344CB8AC3E}">
        <p14:creationId xmlns:p14="http://schemas.microsoft.com/office/powerpoint/2010/main" val="224063373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B3D59-8E54-2D47-0C61-66E448DF11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B9343-513B-1378-4F0A-AA253673F52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F5E3D5-2ADF-DB87-C9FF-849586DF2C19}"/>
              </a:ext>
            </a:extLst>
          </p:cNvPr>
          <p:cNvSpPr>
            <a:spLocks noGrp="1"/>
          </p:cNvSpPr>
          <p:nvPr>
            <p:ph type="dt" sz="half" idx="10"/>
          </p:nvPr>
        </p:nvSpPr>
        <p:spPr/>
        <p:txBody>
          <a:bodyPr/>
          <a:lstStyle/>
          <a:p>
            <a:fld id="{FAE48377-2F0F-4104-B7F9-9C2649C97BF5}" type="datetimeFigureOut">
              <a:rPr lang="en-US" smtClean="0"/>
              <a:t>2/4/2025</a:t>
            </a:fld>
            <a:endParaRPr lang="en-US"/>
          </a:p>
        </p:txBody>
      </p:sp>
      <p:sp>
        <p:nvSpPr>
          <p:cNvPr id="5" name="Footer Placeholder 4">
            <a:extLst>
              <a:ext uri="{FF2B5EF4-FFF2-40B4-BE49-F238E27FC236}">
                <a16:creationId xmlns:a16="http://schemas.microsoft.com/office/drawing/2014/main" id="{596E3623-E2B3-E669-B0ED-00FDED5876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61C2ED-41E4-B333-837D-8F95656615EB}"/>
              </a:ext>
            </a:extLst>
          </p:cNvPr>
          <p:cNvSpPr>
            <a:spLocks noGrp="1"/>
          </p:cNvSpPr>
          <p:nvPr>
            <p:ph type="sldNum" sz="quarter" idx="12"/>
          </p:nvPr>
        </p:nvSpPr>
        <p:spPr/>
        <p:txBody>
          <a:bodyPr/>
          <a:lstStyle/>
          <a:p>
            <a:fld id="{7F9E2CB3-3965-4088-BADE-C8B1C7CA5BB1}" type="slidenum">
              <a:rPr lang="en-US" smtClean="0"/>
              <a:t>‹#›</a:t>
            </a:fld>
            <a:endParaRPr lang="en-US"/>
          </a:p>
        </p:txBody>
      </p:sp>
    </p:spTree>
    <p:extLst>
      <p:ext uri="{BB962C8B-B14F-4D97-AF65-F5344CB8AC3E}">
        <p14:creationId xmlns:p14="http://schemas.microsoft.com/office/powerpoint/2010/main" val="78041667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59A2C-ED62-92C4-5308-4A81AC6B3B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EE0940-A5EE-7AD7-8567-840C864871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F40C33-EC09-F1A8-4553-EDB1EF92D8CF}"/>
              </a:ext>
            </a:extLst>
          </p:cNvPr>
          <p:cNvSpPr>
            <a:spLocks noGrp="1"/>
          </p:cNvSpPr>
          <p:nvPr>
            <p:ph type="dt" sz="half" idx="10"/>
          </p:nvPr>
        </p:nvSpPr>
        <p:spPr/>
        <p:txBody>
          <a:bodyPr/>
          <a:lstStyle/>
          <a:p>
            <a:fld id="{FAE48377-2F0F-4104-B7F9-9C2649C97BF5}" type="datetimeFigureOut">
              <a:rPr lang="en-US" smtClean="0"/>
              <a:t>2/4/2025</a:t>
            </a:fld>
            <a:endParaRPr lang="en-US"/>
          </a:p>
        </p:txBody>
      </p:sp>
      <p:sp>
        <p:nvSpPr>
          <p:cNvPr id="5" name="Footer Placeholder 4">
            <a:extLst>
              <a:ext uri="{FF2B5EF4-FFF2-40B4-BE49-F238E27FC236}">
                <a16:creationId xmlns:a16="http://schemas.microsoft.com/office/drawing/2014/main" id="{FDB6C224-5561-41CA-D624-EE21D9D562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45A451-A90F-77E0-9B4C-EC24188BAD62}"/>
              </a:ext>
            </a:extLst>
          </p:cNvPr>
          <p:cNvSpPr>
            <a:spLocks noGrp="1"/>
          </p:cNvSpPr>
          <p:nvPr>
            <p:ph type="sldNum" sz="quarter" idx="12"/>
          </p:nvPr>
        </p:nvSpPr>
        <p:spPr/>
        <p:txBody>
          <a:bodyPr/>
          <a:lstStyle/>
          <a:p>
            <a:fld id="{7F9E2CB3-3965-4088-BADE-C8B1C7CA5BB1}" type="slidenum">
              <a:rPr lang="en-US" smtClean="0"/>
              <a:t>‹#›</a:t>
            </a:fld>
            <a:endParaRPr lang="en-US"/>
          </a:p>
        </p:txBody>
      </p:sp>
    </p:spTree>
    <p:extLst>
      <p:ext uri="{BB962C8B-B14F-4D97-AF65-F5344CB8AC3E}">
        <p14:creationId xmlns:p14="http://schemas.microsoft.com/office/powerpoint/2010/main" val="286457531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9BC50-560B-8B0B-F6C7-7964BF1B1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236583-2A27-46EE-8351-830BDD4B59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E33141-F42C-60C3-F60B-80C83ECBE2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E3A9E1-C752-6D98-F411-83484D93217C}"/>
              </a:ext>
            </a:extLst>
          </p:cNvPr>
          <p:cNvSpPr>
            <a:spLocks noGrp="1"/>
          </p:cNvSpPr>
          <p:nvPr>
            <p:ph type="dt" sz="half" idx="10"/>
          </p:nvPr>
        </p:nvSpPr>
        <p:spPr/>
        <p:txBody>
          <a:bodyPr/>
          <a:lstStyle/>
          <a:p>
            <a:fld id="{FAE48377-2F0F-4104-B7F9-9C2649C97BF5}" type="datetimeFigureOut">
              <a:rPr lang="en-US" smtClean="0"/>
              <a:t>2/4/2025</a:t>
            </a:fld>
            <a:endParaRPr lang="en-US"/>
          </a:p>
        </p:txBody>
      </p:sp>
      <p:sp>
        <p:nvSpPr>
          <p:cNvPr id="6" name="Footer Placeholder 5">
            <a:extLst>
              <a:ext uri="{FF2B5EF4-FFF2-40B4-BE49-F238E27FC236}">
                <a16:creationId xmlns:a16="http://schemas.microsoft.com/office/drawing/2014/main" id="{040D67E2-5CD7-F65F-86AF-9429401C6B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4DA77C-21E4-5A87-0A70-D345906FB933}"/>
              </a:ext>
            </a:extLst>
          </p:cNvPr>
          <p:cNvSpPr>
            <a:spLocks noGrp="1"/>
          </p:cNvSpPr>
          <p:nvPr>
            <p:ph type="sldNum" sz="quarter" idx="12"/>
          </p:nvPr>
        </p:nvSpPr>
        <p:spPr/>
        <p:txBody>
          <a:bodyPr/>
          <a:lstStyle/>
          <a:p>
            <a:fld id="{7F9E2CB3-3965-4088-BADE-C8B1C7CA5BB1}" type="slidenum">
              <a:rPr lang="en-US" smtClean="0"/>
              <a:t>‹#›</a:t>
            </a:fld>
            <a:endParaRPr lang="en-US"/>
          </a:p>
        </p:txBody>
      </p:sp>
    </p:spTree>
    <p:extLst>
      <p:ext uri="{BB962C8B-B14F-4D97-AF65-F5344CB8AC3E}">
        <p14:creationId xmlns:p14="http://schemas.microsoft.com/office/powerpoint/2010/main" val="394825613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1AD65-14E9-7BDB-658C-66C000B898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7079FD-9013-C07B-0438-CCF71E7FB8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DD161AD-DEFE-B15D-0C77-EF1BF55E7C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956225-206A-31AB-2CAE-BDBB9ED548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29BEE1-25A0-1702-E683-5DC68A1B02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379E01-BF6F-F8FA-86CE-0EFBFAE8A60F}"/>
              </a:ext>
            </a:extLst>
          </p:cNvPr>
          <p:cNvSpPr>
            <a:spLocks noGrp="1"/>
          </p:cNvSpPr>
          <p:nvPr>
            <p:ph type="dt" sz="half" idx="10"/>
          </p:nvPr>
        </p:nvSpPr>
        <p:spPr/>
        <p:txBody>
          <a:bodyPr/>
          <a:lstStyle/>
          <a:p>
            <a:fld id="{FAE48377-2F0F-4104-B7F9-9C2649C97BF5}" type="datetimeFigureOut">
              <a:rPr lang="en-US" smtClean="0"/>
              <a:t>2/4/2025</a:t>
            </a:fld>
            <a:endParaRPr lang="en-US"/>
          </a:p>
        </p:txBody>
      </p:sp>
      <p:sp>
        <p:nvSpPr>
          <p:cNvPr id="8" name="Footer Placeholder 7">
            <a:extLst>
              <a:ext uri="{FF2B5EF4-FFF2-40B4-BE49-F238E27FC236}">
                <a16:creationId xmlns:a16="http://schemas.microsoft.com/office/drawing/2014/main" id="{59B3EBDE-F9A9-5919-0CD2-074ACB050D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CB6DE3-6A16-212D-17C3-C0989CF08EE8}"/>
              </a:ext>
            </a:extLst>
          </p:cNvPr>
          <p:cNvSpPr>
            <a:spLocks noGrp="1"/>
          </p:cNvSpPr>
          <p:nvPr>
            <p:ph type="sldNum" sz="quarter" idx="12"/>
          </p:nvPr>
        </p:nvSpPr>
        <p:spPr/>
        <p:txBody>
          <a:bodyPr/>
          <a:lstStyle/>
          <a:p>
            <a:fld id="{7F9E2CB3-3965-4088-BADE-C8B1C7CA5BB1}" type="slidenum">
              <a:rPr lang="en-US" smtClean="0"/>
              <a:t>‹#›</a:t>
            </a:fld>
            <a:endParaRPr lang="en-US"/>
          </a:p>
        </p:txBody>
      </p:sp>
    </p:spTree>
    <p:extLst>
      <p:ext uri="{BB962C8B-B14F-4D97-AF65-F5344CB8AC3E}">
        <p14:creationId xmlns:p14="http://schemas.microsoft.com/office/powerpoint/2010/main" val="284131147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62EC7-D169-1165-4AD9-7B0B586E27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561CD2-FCB6-0295-2CAE-EC2AE13E8628}"/>
              </a:ext>
            </a:extLst>
          </p:cNvPr>
          <p:cNvSpPr>
            <a:spLocks noGrp="1"/>
          </p:cNvSpPr>
          <p:nvPr>
            <p:ph type="dt" sz="half" idx="10"/>
          </p:nvPr>
        </p:nvSpPr>
        <p:spPr/>
        <p:txBody>
          <a:bodyPr/>
          <a:lstStyle/>
          <a:p>
            <a:fld id="{FAE48377-2F0F-4104-B7F9-9C2649C97BF5}" type="datetimeFigureOut">
              <a:rPr lang="en-US" smtClean="0"/>
              <a:t>2/4/2025</a:t>
            </a:fld>
            <a:endParaRPr lang="en-US"/>
          </a:p>
        </p:txBody>
      </p:sp>
      <p:sp>
        <p:nvSpPr>
          <p:cNvPr id="4" name="Footer Placeholder 3">
            <a:extLst>
              <a:ext uri="{FF2B5EF4-FFF2-40B4-BE49-F238E27FC236}">
                <a16:creationId xmlns:a16="http://schemas.microsoft.com/office/drawing/2014/main" id="{1040988F-77E9-58D3-F8E1-0F8E535D10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8686B7-077D-1919-AC63-E1913B62615B}"/>
              </a:ext>
            </a:extLst>
          </p:cNvPr>
          <p:cNvSpPr>
            <a:spLocks noGrp="1"/>
          </p:cNvSpPr>
          <p:nvPr>
            <p:ph type="sldNum" sz="quarter" idx="12"/>
          </p:nvPr>
        </p:nvSpPr>
        <p:spPr/>
        <p:txBody>
          <a:bodyPr/>
          <a:lstStyle/>
          <a:p>
            <a:fld id="{7F9E2CB3-3965-4088-BADE-C8B1C7CA5BB1}" type="slidenum">
              <a:rPr lang="en-US" smtClean="0"/>
              <a:t>‹#›</a:t>
            </a:fld>
            <a:endParaRPr lang="en-US"/>
          </a:p>
        </p:txBody>
      </p:sp>
    </p:spTree>
    <p:extLst>
      <p:ext uri="{BB962C8B-B14F-4D97-AF65-F5344CB8AC3E}">
        <p14:creationId xmlns:p14="http://schemas.microsoft.com/office/powerpoint/2010/main" val="361485066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7FC6F9-4E78-94D5-CD27-02809BBCE234}"/>
              </a:ext>
            </a:extLst>
          </p:cNvPr>
          <p:cNvSpPr>
            <a:spLocks noGrp="1"/>
          </p:cNvSpPr>
          <p:nvPr>
            <p:ph type="dt" sz="half" idx="10"/>
          </p:nvPr>
        </p:nvSpPr>
        <p:spPr/>
        <p:txBody>
          <a:bodyPr/>
          <a:lstStyle/>
          <a:p>
            <a:fld id="{FAE48377-2F0F-4104-B7F9-9C2649C97BF5}" type="datetimeFigureOut">
              <a:rPr lang="en-US" smtClean="0"/>
              <a:t>2/4/2025</a:t>
            </a:fld>
            <a:endParaRPr lang="en-US"/>
          </a:p>
        </p:txBody>
      </p:sp>
      <p:sp>
        <p:nvSpPr>
          <p:cNvPr id="3" name="Footer Placeholder 2">
            <a:extLst>
              <a:ext uri="{FF2B5EF4-FFF2-40B4-BE49-F238E27FC236}">
                <a16:creationId xmlns:a16="http://schemas.microsoft.com/office/drawing/2014/main" id="{CE3D53C8-5EA7-2654-DE00-05E05A3EFF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F658AB-6BA9-61BA-FF40-D8ABF5542585}"/>
              </a:ext>
            </a:extLst>
          </p:cNvPr>
          <p:cNvSpPr>
            <a:spLocks noGrp="1"/>
          </p:cNvSpPr>
          <p:nvPr>
            <p:ph type="sldNum" sz="quarter" idx="12"/>
          </p:nvPr>
        </p:nvSpPr>
        <p:spPr/>
        <p:txBody>
          <a:bodyPr/>
          <a:lstStyle/>
          <a:p>
            <a:fld id="{7F9E2CB3-3965-4088-BADE-C8B1C7CA5BB1}" type="slidenum">
              <a:rPr lang="en-US" smtClean="0"/>
              <a:t>‹#›</a:t>
            </a:fld>
            <a:endParaRPr lang="en-US"/>
          </a:p>
        </p:txBody>
      </p:sp>
    </p:spTree>
    <p:extLst>
      <p:ext uri="{BB962C8B-B14F-4D97-AF65-F5344CB8AC3E}">
        <p14:creationId xmlns:p14="http://schemas.microsoft.com/office/powerpoint/2010/main" val="259376840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B0A67-D8E8-2023-C7E9-E5719710B9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76AC7A-602B-9704-BBE3-89B7ACD782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1239D9-4251-7F61-DDB1-C8A73081C2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4BA532-CA82-BA67-70B6-FC0B7CFB9451}"/>
              </a:ext>
            </a:extLst>
          </p:cNvPr>
          <p:cNvSpPr>
            <a:spLocks noGrp="1"/>
          </p:cNvSpPr>
          <p:nvPr>
            <p:ph type="dt" sz="half" idx="10"/>
          </p:nvPr>
        </p:nvSpPr>
        <p:spPr/>
        <p:txBody>
          <a:bodyPr/>
          <a:lstStyle/>
          <a:p>
            <a:fld id="{FAE48377-2F0F-4104-B7F9-9C2649C97BF5}" type="datetimeFigureOut">
              <a:rPr lang="en-US" smtClean="0"/>
              <a:t>2/4/2025</a:t>
            </a:fld>
            <a:endParaRPr lang="en-US"/>
          </a:p>
        </p:txBody>
      </p:sp>
      <p:sp>
        <p:nvSpPr>
          <p:cNvPr id="6" name="Footer Placeholder 5">
            <a:extLst>
              <a:ext uri="{FF2B5EF4-FFF2-40B4-BE49-F238E27FC236}">
                <a16:creationId xmlns:a16="http://schemas.microsoft.com/office/drawing/2014/main" id="{79A25CF9-AA21-4DBC-1FBC-A4E0A4285DD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94A106-0F7A-B750-5844-7ECA89609E71}"/>
              </a:ext>
            </a:extLst>
          </p:cNvPr>
          <p:cNvSpPr>
            <a:spLocks noGrp="1"/>
          </p:cNvSpPr>
          <p:nvPr>
            <p:ph type="sldNum" sz="quarter" idx="12"/>
          </p:nvPr>
        </p:nvSpPr>
        <p:spPr/>
        <p:txBody>
          <a:bodyPr/>
          <a:lstStyle/>
          <a:p>
            <a:fld id="{7F9E2CB3-3965-4088-BADE-C8B1C7CA5BB1}" type="slidenum">
              <a:rPr lang="en-US" smtClean="0"/>
              <a:t>‹#›</a:t>
            </a:fld>
            <a:endParaRPr lang="en-US"/>
          </a:p>
        </p:txBody>
      </p:sp>
    </p:spTree>
    <p:extLst>
      <p:ext uri="{BB962C8B-B14F-4D97-AF65-F5344CB8AC3E}">
        <p14:creationId xmlns:p14="http://schemas.microsoft.com/office/powerpoint/2010/main" val="57158017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55462-2B94-0634-E8D1-08B0744607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B552BEF-B596-BB9B-EFAB-289E969881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F6132CC-DFA6-0C98-11F4-CC74CF176B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50046E-0F53-248E-96DB-A72650409D00}"/>
              </a:ext>
            </a:extLst>
          </p:cNvPr>
          <p:cNvSpPr>
            <a:spLocks noGrp="1"/>
          </p:cNvSpPr>
          <p:nvPr>
            <p:ph type="dt" sz="half" idx="10"/>
          </p:nvPr>
        </p:nvSpPr>
        <p:spPr/>
        <p:txBody>
          <a:bodyPr/>
          <a:lstStyle/>
          <a:p>
            <a:fld id="{FAE48377-2F0F-4104-B7F9-9C2649C97BF5}" type="datetimeFigureOut">
              <a:rPr lang="en-US" smtClean="0"/>
              <a:t>2/4/2025</a:t>
            </a:fld>
            <a:endParaRPr lang="en-US"/>
          </a:p>
        </p:txBody>
      </p:sp>
      <p:sp>
        <p:nvSpPr>
          <p:cNvPr id="6" name="Footer Placeholder 5">
            <a:extLst>
              <a:ext uri="{FF2B5EF4-FFF2-40B4-BE49-F238E27FC236}">
                <a16:creationId xmlns:a16="http://schemas.microsoft.com/office/drawing/2014/main" id="{A4F467C0-72EB-12DE-1AB7-5444E03D10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72636C-AA44-B3EB-D298-BF69AD4BA1F4}"/>
              </a:ext>
            </a:extLst>
          </p:cNvPr>
          <p:cNvSpPr>
            <a:spLocks noGrp="1"/>
          </p:cNvSpPr>
          <p:nvPr>
            <p:ph type="sldNum" sz="quarter" idx="12"/>
          </p:nvPr>
        </p:nvSpPr>
        <p:spPr/>
        <p:txBody>
          <a:bodyPr/>
          <a:lstStyle/>
          <a:p>
            <a:fld id="{7F9E2CB3-3965-4088-BADE-C8B1C7CA5BB1}" type="slidenum">
              <a:rPr lang="en-US" smtClean="0"/>
              <a:t>‹#›</a:t>
            </a:fld>
            <a:endParaRPr lang="en-US"/>
          </a:p>
        </p:txBody>
      </p:sp>
    </p:spTree>
    <p:extLst>
      <p:ext uri="{BB962C8B-B14F-4D97-AF65-F5344CB8AC3E}">
        <p14:creationId xmlns:p14="http://schemas.microsoft.com/office/powerpoint/2010/main" val="385642830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4C2A63-0450-4E4E-C871-0F8B956DEF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F1C69E-1406-2F95-CDA2-B5877638B8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B1FFD7-ECD4-ADD0-9C41-3C317F0743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E48377-2F0F-4104-B7F9-9C2649C97BF5}" type="datetimeFigureOut">
              <a:rPr lang="en-US" smtClean="0"/>
              <a:t>2/4/2025</a:t>
            </a:fld>
            <a:endParaRPr lang="en-US"/>
          </a:p>
        </p:txBody>
      </p:sp>
      <p:sp>
        <p:nvSpPr>
          <p:cNvPr id="5" name="Footer Placeholder 4">
            <a:extLst>
              <a:ext uri="{FF2B5EF4-FFF2-40B4-BE49-F238E27FC236}">
                <a16:creationId xmlns:a16="http://schemas.microsoft.com/office/drawing/2014/main" id="{AF60DFC2-A710-7847-AE94-08DD450C49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4BDF2A-8270-1AE8-2255-72AF94487D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9E2CB3-3965-4088-BADE-C8B1C7CA5BB1}" type="slidenum">
              <a:rPr lang="en-US" smtClean="0"/>
              <a:t>‹#›</a:t>
            </a:fld>
            <a:endParaRPr lang="en-US"/>
          </a:p>
        </p:txBody>
      </p:sp>
    </p:spTree>
    <p:extLst>
      <p:ext uri="{BB962C8B-B14F-4D97-AF65-F5344CB8AC3E}">
        <p14:creationId xmlns:p14="http://schemas.microsoft.com/office/powerpoint/2010/main" val="2886890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princehall-pa.org/" TargetMode="External"/><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mailto:CHOG114@outlook.com"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A794BC-C726-C0AA-9D73-E44DC87A96A9}"/>
              </a:ext>
            </a:extLst>
          </p:cNvPr>
          <p:cNvSpPr>
            <a:spLocks noGrp="1"/>
          </p:cNvSpPr>
          <p:nvPr>
            <p:ph type="ctrTitle"/>
          </p:nvPr>
        </p:nvSpPr>
        <p:spPr>
          <a:xfrm>
            <a:off x="823442" y="921715"/>
            <a:ext cx="5749636" cy="2635993"/>
          </a:xfrm>
        </p:spPr>
        <p:txBody>
          <a:bodyPr anchor="b">
            <a:normAutofit/>
          </a:bodyPr>
          <a:lstStyle/>
          <a:p>
            <a:pPr algn="l"/>
            <a:r>
              <a:rPr lang="en-US" sz="4000">
                <a:latin typeface="Times New Roman" panose="02020603050405020304" pitchFamily="18" charset="0"/>
                <a:cs typeface="Times New Roman" panose="02020603050405020304" pitchFamily="18" charset="0"/>
              </a:rPr>
              <a:t>Cornerstone House of God</a:t>
            </a:r>
            <a:br>
              <a:rPr lang="en-US" sz="4400">
                <a:latin typeface="Times New Roman" panose="02020603050405020304" pitchFamily="18" charset="0"/>
                <a:cs typeface="Times New Roman" panose="02020603050405020304" pitchFamily="18" charset="0"/>
              </a:rPr>
            </a:br>
            <a:r>
              <a:rPr lang="en-US" sz="3600">
                <a:latin typeface="Garamond" panose="02020404030301010803" pitchFamily="18" charset="0"/>
                <a:cs typeface="Aldhabi" panose="020F0502020204030204" pitchFamily="2" charset="-78"/>
              </a:rPr>
              <a:t>Elect Lady Sandra Cobb, Pastor</a:t>
            </a:r>
            <a:endParaRPr lang="en-US" sz="3600" dirty="0">
              <a:latin typeface="Garamond" panose="02020404030301010803" pitchFamily="18" charset="0"/>
              <a:cs typeface="Aldhabi" panose="020F0502020204030204" pitchFamily="2" charset="-78"/>
            </a:endParaRPr>
          </a:p>
        </p:txBody>
      </p:sp>
      <p:sp>
        <p:nvSpPr>
          <p:cNvPr id="17" name="Rectangle 16">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E796BC9D-8D07-4A47-91F7-7F227B6F669D}"/>
              </a:ext>
            </a:extLst>
          </p:cNvPr>
          <p:cNvSpPr>
            <a:spLocks noGrp="1"/>
          </p:cNvSpPr>
          <p:nvPr>
            <p:ph type="subTitle" idx="1"/>
          </p:nvPr>
        </p:nvSpPr>
        <p:spPr>
          <a:xfrm>
            <a:off x="823442" y="4779802"/>
            <a:ext cx="4662957" cy="1395022"/>
          </a:xfrm>
        </p:spPr>
        <p:txBody>
          <a:bodyPr anchor="t">
            <a:normAutofit/>
          </a:bodyPr>
          <a:lstStyle/>
          <a:p>
            <a:pPr marL="0" marR="0" algn="l">
              <a:spcBef>
                <a:spcPts val="0"/>
              </a:spcBef>
              <a:spcAft>
                <a:spcPts val="800"/>
              </a:spcAft>
            </a:pPr>
            <a:r>
              <a:rPr lang="en-US" b="1" kern="100">
                <a:solidFill>
                  <a:srgbClr val="FFFFFF"/>
                </a:solidFill>
                <a:effectLst/>
                <a:latin typeface="Georgia Pro" panose="02040502050405020303" pitchFamily="18" charset="0"/>
                <a:ea typeface="Calibri" panose="020F0502020204030204" pitchFamily="34" charset="0"/>
                <a:cs typeface="Times New Roman" panose="02020603050405020304" pitchFamily="18" charset="0"/>
              </a:rPr>
              <a:t>SABBATH DAY</a:t>
            </a:r>
            <a:endParaRPr lang="en-US" kern="1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algn="l"/>
            <a:r>
              <a:rPr lang="en-US" b="1">
                <a:solidFill>
                  <a:srgbClr val="FFFFFF"/>
                </a:solidFill>
                <a:effectLst/>
                <a:latin typeface="Georgia Pro" panose="02040502050405020303" pitchFamily="18" charset="0"/>
                <a:ea typeface="Calibri" panose="020F0502020204030204" pitchFamily="34" charset="0"/>
                <a:cs typeface="Times New Roman" panose="02020603050405020304" pitchFamily="18" charset="0"/>
              </a:rPr>
              <a:t>ORDER OF SERVICE</a:t>
            </a:r>
            <a:endParaRPr lang="en-US" dirty="0">
              <a:solidFill>
                <a:srgbClr val="FFFFFF"/>
              </a:solidFill>
            </a:endParaRPr>
          </a:p>
        </p:txBody>
      </p:sp>
      <p:pic>
        <p:nvPicPr>
          <p:cNvPr id="10" name="Picture 9">
            <a:extLst>
              <a:ext uri="{FF2B5EF4-FFF2-40B4-BE49-F238E27FC236}">
                <a16:creationId xmlns:a16="http://schemas.microsoft.com/office/drawing/2014/main" id="{38F8EE04-449F-D709-B46C-CA39CF45C7DF}"/>
              </a:ext>
            </a:extLst>
          </p:cNvPr>
          <p:cNvPicPr>
            <a:picLocks noChangeAspect="1"/>
          </p:cNvPicPr>
          <p:nvPr/>
        </p:nvPicPr>
        <p:blipFill>
          <a:blip r:embed="rId2"/>
          <a:stretch>
            <a:fillRect/>
          </a:stretch>
        </p:blipFill>
        <p:spPr>
          <a:xfrm>
            <a:off x="7378396" y="463404"/>
            <a:ext cx="3554043" cy="5553193"/>
          </a:xfrm>
          <a:prstGeom prst="rect">
            <a:avLst/>
          </a:prstGeom>
        </p:spPr>
      </p:pic>
      <p:sp>
        <p:nvSpPr>
          <p:cNvPr id="23" name="Rectangle 22">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logo with a bird on top of it&#10;&#10;Description automatically generated">
            <a:extLst>
              <a:ext uri="{FF2B5EF4-FFF2-40B4-BE49-F238E27FC236}">
                <a16:creationId xmlns:a16="http://schemas.microsoft.com/office/drawing/2014/main" id="{B72B151A-2CD5-0A4B-D88E-FB9C033F0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119" y="-133212"/>
            <a:ext cx="3452327" cy="2302012"/>
          </a:xfrm>
          <a:prstGeom prst="rect">
            <a:avLst/>
          </a:prstGeom>
        </p:spPr>
      </p:pic>
    </p:spTree>
    <p:extLst>
      <p:ext uri="{BB962C8B-B14F-4D97-AF65-F5344CB8AC3E}">
        <p14:creationId xmlns:p14="http://schemas.microsoft.com/office/powerpoint/2010/main" val="1414723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95D41-F8FF-8F34-DFBD-C8A4408845CB}"/>
              </a:ext>
            </a:extLst>
          </p:cNvPr>
          <p:cNvSpPr>
            <a:spLocks noGrp="1"/>
          </p:cNvSpPr>
          <p:nvPr>
            <p:ph type="title"/>
          </p:nvPr>
        </p:nvSpPr>
        <p:spPr>
          <a:xfrm>
            <a:off x="838200" y="113333"/>
            <a:ext cx="10515600" cy="1325563"/>
          </a:xfrm>
        </p:spPr>
        <p:txBody>
          <a:bodyPr>
            <a:noAutofit/>
          </a:bodyPr>
          <a:lstStyle/>
          <a:p>
            <a:pPr marL="0" marR="0" algn="ctr">
              <a:lnSpc>
                <a:spcPct val="115000"/>
              </a:lnSpc>
              <a:spcBef>
                <a:spcPts val="0"/>
              </a:spcBef>
              <a:spcAft>
                <a:spcPts val="0"/>
              </a:spcAft>
            </a:pP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Isaiah 58</a:t>
            </a:r>
            <a:r>
              <a:rPr lang="en-US" sz="4800" b="1" baseline="300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th</a:t>
            </a: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 Chapter</a:t>
            </a:r>
            <a:br>
              <a:rPr lang="en-US" sz="4000" dirty="0">
                <a:effectLst/>
                <a:latin typeface="Calibri" panose="020F0502020204030204" pitchFamily="34" charset="0"/>
                <a:ea typeface="Calibri" panose="020F0502020204030204" pitchFamily="34" charset="0"/>
                <a:cs typeface="Times New Roman" panose="02020603050405020304" pitchFamily="18" charset="0"/>
              </a:rPr>
            </a:br>
            <a:r>
              <a:rPr lang="en-US" sz="36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Responsive Reading</a:t>
            </a:r>
            <a:endParaRPr lang="en-US" sz="3600" dirty="0"/>
          </a:p>
        </p:txBody>
      </p:sp>
      <p:sp>
        <p:nvSpPr>
          <p:cNvPr id="3" name="Content Placeholder 2">
            <a:extLst>
              <a:ext uri="{FF2B5EF4-FFF2-40B4-BE49-F238E27FC236}">
                <a16:creationId xmlns:a16="http://schemas.microsoft.com/office/drawing/2014/main" id="{3712C598-8195-6CF9-114F-7C9FB6CC6ACD}"/>
              </a:ext>
            </a:extLst>
          </p:cNvPr>
          <p:cNvSpPr>
            <a:spLocks noGrp="1"/>
          </p:cNvSpPr>
          <p:nvPr>
            <p:ph idx="1"/>
          </p:nvPr>
        </p:nvSpPr>
        <p:spPr>
          <a:xfrm>
            <a:off x="838200" y="1640094"/>
            <a:ext cx="10515600" cy="4351338"/>
          </a:xfrm>
        </p:spPr>
        <p:txBody>
          <a:bodyPr>
            <a:noAutofit/>
          </a:bodyPr>
          <a:lstStyle/>
          <a:p>
            <a:pPr marL="0" marR="0" indent="0">
              <a:lnSpc>
                <a:spcPct val="115000"/>
              </a:lnSpc>
              <a:spcBef>
                <a:spcPts val="0"/>
              </a:spcBef>
              <a:spcAft>
                <a:spcPts val="0"/>
              </a:spcAft>
              <a:buNone/>
            </a:pPr>
            <a:r>
              <a:rPr lang="en-US" sz="32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Minister:</a:t>
            </a:r>
            <a:r>
              <a:rPr lang="en-US" sz="3200" dirty="0">
                <a:effectLst/>
                <a:latin typeface="Georgia Pro" panose="02040502050405020303" pitchFamily="18" charset="0"/>
                <a:ea typeface="Calibri" panose="020F0502020204030204" pitchFamily="34" charset="0"/>
                <a:cs typeface="Times New Roman" panose="02020603050405020304" pitchFamily="18" charset="0"/>
              </a:rPr>
              <a:t> Be ye holy, for I am holy. 1 Peter 1:16</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3200" dirty="0">
                <a:effectLst/>
                <a:latin typeface="Georgia Pro" panose="02040502050405020303"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3200" b="1" dirty="0">
                <a:effectLst/>
                <a:latin typeface="Georgia Pro" panose="02040502050405020303" pitchFamily="18" charset="0"/>
                <a:ea typeface="Calibri" panose="020F0502020204030204" pitchFamily="34" charset="0"/>
                <a:cs typeface="Times New Roman" panose="02020603050405020304" pitchFamily="18" charset="0"/>
              </a:rPr>
              <a:t>Congregation</a:t>
            </a:r>
            <a:r>
              <a:rPr lang="en-US" sz="3200" dirty="0">
                <a:effectLst/>
                <a:latin typeface="Georgia Pro" panose="02040502050405020303" pitchFamily="18" charset="0"/>
                <a:ea typeface="Calibri" panose="020F0502020204030204" pitchFamily="34" charset="0"/>
                <a:cs typeface="Times New Roman" panose="02020603050405020304" pitchFamily="18" charset="0"/>
              </a:rPr>
              <a:t>: But seek ye first the kingdom of God, and his righteousness; and all these things shall be added unto you. (Matthew 6:33)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819154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3BE1D-1C3D-4F1B-5E7F-398FE0885DCF}"/>
              </a:ext>
            </a:extLst>
          </p:cNvPr>
          <p:cNvSpPr>
            <a:spLocks noGrp="1"/>
          </p:cNvSpPr>
          <p:nvPr>
            <p:ph type="title"/>
          </p:nvPr>
        </p:nvSpPr>
        <p:spPr>
          <a:xfrm>
            <a:off x="838200" y="139838"/>
            <a:ext cx="10515600" cy="1325563"/>
          </a:xfrm>
        </p:spPr>
        <p:txBody>
          <a:bodyPr/>
          <a:lstStyle/>
          <a:p>
            <a:pPr algn="ctr"/>
            <a:r>
              <a:rPr lang="en-US" sz="4400" b="1" dirty="0">
                <a:effectLst/>
                <a:latin typeface="Georgia Pro" panose="02040502050405020303" pitchFamily="18" charset="0"/>
                <a:ea typeface="Calibri" panose="020F0502020204030204" pitchFamily="34" charset="0"/>
                <a:cs typeface="Times New Roman" panose="02020603050405020304" pitchFamily="18" charset="0"/>
              </a:rPr>
              <a:t>I’M GOING BACK TO JESUS</a:t>
            </a:r>
            <a:endParaRPr lang="en-US" dirty="0"/>
          </a:p>
        </p:txBody>
      </p:sp>
      <p:sp>
        <p:nvSpPr>
          <p:cNvPr id="3" name="Content Placeholder 2">
            <a:extLst>
              <a:ext uri="{FF2B5EF4-FFF2-40B4-BE49-F238E27FC236}">
                <a16:creationId xmlns:a16="http://schemas.microsoft.com/office/drawing/2014/main" id="{729AD865-2895-3C82-2A75-48703B198B34}"/>
              </a:ext>
            </a:extLst>
          </p:cNvPr>
          <p:cNvSpPr>
            <a:spLocks noGrp="1"/>
          </p:cNvSpPr>
          <p:nvPr>
            <p:ph idx="1"/>
          </p:nvPr>
        </p:nvSpPr>
        <p:spPr>
          <a:xfrm>
            <a:off x="838200" y="1253331"/>
            <a:ext cx="10515600" cy="4351338"/>
          </a:xfrm>
        </p:spPr>
        <p:txBody>
          <a:bodyPr>
            <a:noAutofit/>
          </a:bodyPr>
          <a:lstStyle/>
          <a:p>
            <a:pPr marL="0" marR="0" indent="0" algn="ctr">
              <a:lnSpc>
                <a:spcPct val="115000"/>
              </a:lnSpc>
              <a:spcBef>
                <a:spcPts val="0"/>
              </a:spcBef>
              <a:spcAft>
                <a:spcPts val="0"/>
              </a:spcAft>
              <a:buNone/>
            </a:pPr>
            <a:r>
              <a:rPr lang="en-US" dirty="0">
                <a:effectLst/>
                <a:latin typeface="Georgia Pro" panose="02040502050405020303" pitchFamily="18" charset="0"/>
                <a:ea typeface="Calibri" panose="020F0502020204030204" pitchFamily="34" charset="0"/>
                <a:cs typeface="Times New Roman" panose="02020603050405020304" pitchFamily="18" charset="0"/>
              </a:rPr>
              <a:t>I’m going back to Jesus,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dirty="0">
                <a:effectLst/>
                <a:latin typeface="Georgia Pro" panose="02040502050405020303" pitchFamily="18" charset="0"/>
                <a:ea typeface="Calibri" panose="020F0502020204030204" pitchFamily="34" charset="0"/>
                <a:cs typeface="Times New Roman" panose="02020603050405020304" pitchFamily="18" charset="0"/>
              </a:rPr>
              <a:t>I’m going back to Jesus,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dirty="0">
                <a:effectLst/>
                <a:latin typeface="Georgia Pro" panose="02040502050405020303" pitchFamily="18" charset="0"/>
                <a:ea typeface="Calibri" panose="020F0502020204030204" pitchFamily="34" charset="0"/>
                <a:cs typeface="Times New Roman" panose="02020603050405020304" pitchFamily="18" charset="0"/>
              </a:rPr>
              <a:t>I’m going where the living waters flow.</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dirty="0">
                <a:effectLst/>
                <a:latin typeface="Georgia Pro" panose="02040502050405020303" pitchFamily="18" charset="0"/>
                <a:ea typeface="Calibri" panose="020F0502020204030204" pitchFamily="34" charset="0"/>
                <a:cs typeface="Times New Roman" panose="02020603050405020304" pitchFamily="18" charset="0"/>
              </a:rPr>
              <a:t>I can hear my Savior calling, repentant tears are falling.</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dirty="0">
                <a:effectLst/>
                <a:latin typeface="Georgia Pro" panose="02040502050405020303" pitchFamily="18" charset="0"/>
                <a:ea typeface="Calibri" panose="020F0502020204030204" pitchFamily="34" charset="0"/>
                <a:cs typeface="Times New Roman" panose="02020603050405020304" pitchFamily="18" charset="0"/>
              </a:rPr>
              <a:t>My heart turns back to Jesus, and I must go.</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dirty="0">
                <a:effectLst/>
                <a:latin typeface="Georgia Pro" panose="02040502050405020303" pitchFamily="18"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dirty="0">
                <a:effectLst/>
                <a:latin typeface="Georgia Pro" panose="02040502050405020303" pitchFamily="18" charset="0"/>
                <a:ea typeface="Calibri" panose="020F0502020204030204" pitchFamily="34" charset="0"/>
                <a:cs typeface="Times New Roman" panose="02020603050405020304" pitchFamily="18" charset="0"/>
              </a:rPr>
              <a:t>I’m going back to Jesus,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dirty="0">
                <a:effectLst/>
                <a:latin typeface="Georgia Pro" panose="02040502050405020303" pitchFamily="18" charset="0"/>
                <a:ea typeface="Calibri" panose="020F0502020204030204" pitchFamily="34" charset="0"/>
                <a:cs typeface="Times New Roman" panose="02020603050405020304" pitchFamily="18" charset="0"/>
              </a:rPr>
              <a:t>I’m going back to Jesus,</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dirty="0">
                <a:effectLst/>
                <a:latin typeface="Georgia Pro" panose="02040502050405020303" pitchFamily="18" charset="0"/>
                <a:ea typeface="Calibri" panose="020F0502020204030204" pitchFamily="34" charset="0"/>
                <a:cs typeface="Times New Roman" panose="02020603050405020304" pitchFamily="18" charset="0"/>
              </a:rPr>
              <a:t>I’m going where the living waters flow.</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dirty="0">
                <a:effectLst/>
                <a:latin typeface="Georgia Pro" panose="02040502050405020303" pitchFamily="18" charset="0"/>
                <a:ea typeface="Calibri" panose="020F0502020204030204" pitchFamily="34" charset="0"/>
                <a:cs typeface="Times New Roman" panose="02020603050405020304" pitchFamily="18" charset="0"/>
              </a:rPr>
              <a:t>I can hear my Savior calling, repentant tears are falling.</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dirty="0">
                <a:effectLst/>
                <a:latin typeface="Georgia Pro" panose="02040502050405020303" pitchFamily="18" charset="0"/>
                <a:ea typeface="Calibri" panose="020F0502020204030204" pitchFamily="34" charset="0"/>
                <a:cs typeface="Times New Roman" panose="02020603050405020304" pitchFamily="18" charset="0"/>
              </a:rPr>
              <a:t>My heart turns back to Jesus, and I must go.</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6548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31805-15AC-3E56-6316-3A94D99DF404}"/>
              </a:ext>
            </a:extLst>
          </p:cNvPr>
          <p:cNvSpPr>
            <a:spLocks noGrp="1"/>
          </p:cNvSpPr>
          <p:nvPr>
            <p:ph type="title"/>
          </p:nvPr>
        </p:nvSpPr>
        <p:spPr/>
        <p:txBody>
          <a:bodyPr/>
          <a:lstStyle/>
          <a:p>
            <a:pPr algn="ct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THE TEN COMMANDMENTS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32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Exodus 20:1-17</a:t>
            </a:r>
            <a:endParaRPr lang="en-US" sz="3200" dirty="0"/>
          </a:p>
        </p:txBody>
      </p:sp>
      <p:sp>
        <p:nvSpPr>
          <p:cNvPr id="3" name="Content Placeholder 2">
            <a:extLst>
              <a:ext uri="{FF2B5EF4-FFF2-40B4-BE49-F238E27FC236}">
                <a16:creationId xmlns:a16="http://schemas.microsoft.com/office/drawing/2014/main" id="{932B9BB7-77D0-CACC-1440-010D19735214}"/>
              </a:ext>
            </a:extLst>
          </p:cNvPr>
          <p:cNvSpPr>
            <a:spLocks noGrp="1"/>
          </p:cNvSpPr>
          <p:nvPr>
            <p:ph sz="half" idx="1"/>
          </p:nvPr>
        </p:nvSpPr>
        <p:spPr>
          <a:xfrm>
            <a:off x="838200" y="1825625"/>
            <a:ext cx="10515600" cy="4667250"/>
          </a:xfrm>
        </p:spPr>
        <p:txBody>
          <a:bodyPr>
            <a:noAutofit/>
          </a:bodyPr>
          <a:lstStyle/>
          <a:p>
            <a:pPr marL="0" marR="0" indent="0">
              <a:lnSpc>
                <a:spcPct val="115000"/>
              </a:lnSpc>
              <a:spcBef>
                <a:spcPts val="0"/>
              </a:spcBef>
              <a:spcAft>
                <a:spcPts val="0"/>
              </a:spcAft>
              <a:buNone/>
            </a:pPr>
            <a:r>
              <a:rPr lang="en-US" sz="2500" dirty="0">
                <a:effectLst/>
                <a:latin typeface="Georgia Pro" panose="02040502050405020303" pitchFamily="18" charset="0"/>
                <a:ea typeface="Calibri" panose="020F0502020204030204" pitchFamily="34" charset="0"/>
                <a:cs typeface="Times New Roman" panose="02020603050405020304" pitchFamily="18" charset="0"/>
              </a:rPr>
              <a:t>And God </a:t>
            </a:r>
            <a:r>
              <a:rPr lang="en-US" sz="2500" dirty="0" err="1">
                <a:effectLst/>
                <a:latin typeface="Georgia Pro" panose="02040502050405020303" pitchFamily="18" charset="0"/>
                <a:ea typeface="Calibri" panose="020F0502020204030204" pitchFamily="34" charset="0"/>
                <a:cs typeface="Times New Roman" panose="02020603050405020304" pitchFamily="18" charset="0"/>
              </a:rPr>
              <a:t>spake</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all these words, saying, I am the LORD thy God, which have brought thee out of the land of Egypt, out of the house of bondage.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I.</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Thou shalt have no other gods before me.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II.</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Thou shalt not make unto thee any graven image, or any likeness of any thing that is in heaven above, or that is in the earth beneath, or that is in the water under the earth: Thou shalt not bow down thyself to them, nor serve them: for I the LORD thy God am a jealous God, visiting the iniquity of the fathers upon the children unto the third and fourth generation of them that hate me; And shewing mercy unto thousands of them that love me, and keep my commandments.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18108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31805-15AC-3E56-6316-3A94D99DF404}"/>
              </a:ext>
            </a:extLst>
          </p:cNvPr>
          <p:cNvSpPr>
            <a:spLocks noGrp="1"/>
          </p:cNvSpPr>
          <p:nvPr>
            <p:ph type="title"/>
          </p:nvPr>
        </p:nvSpPr>
        <p:spPr/>
        <p:txBody>
          <a:bodyPr/>
          <a:lstStyle/>
          <a:p>
            <a:pPr algn="ct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THE TEN COMMANDMENTS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32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Exodus 20:1-17</a:t>
            </a:r>
            <a:endParaRPr lang="en-US" sz="3200" dirty="0"/>
          </a:p>
        </p:txBody>
      </p:sp>
      <p:sp>
        <p:nvSpPr>
          <p:cNvPr id="3" name="Content Placeholder 2">
            <a:extLst>
              <a:ext uri="{FF2B5EF4-FFF2-40B4-BE49-F238E27FC236}">
                <a16:creationId xmlns:a16="http://schemas.microsoft.com/office/drawing/2014/main" id="{932B9BB7-77D0-CACC-1440-010D19735214}"/>
              </a:ext>
            </a:extLst>
          </p:cNvPr>
          <p:cNvSpPr>
            <a:spLocks noGrp="1"/>
          </p:cNvSpPr>
          <p:nvPr>
            <p:ph sz="half" idx="1"/>
          </p:nvPr>
        </p:nvSpPr>
        <p:spPr>
          <a:xfrm>
            <a:off x="838200" y="1825625"/>
            <a:ext cx="10515600" cy="4667250"/>
          </a:xfrm>
        </p:spPr>
        <p:txBody>
          <a:bodyPr>
            <a:noAutofit/>
          </a:bodyPr>
          <a:lstStyle/>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III.</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Thou shalt not take the name of the LORD thy God in vain; for the LORD will not hold him guiltless that taketh his name in vain.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IV.</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Remember the sabbath day, to keep it holy. Six days shalt thou </a:t>
            </a:r>
            <a:r>
              <a:rPr lang="en-US" sz="2500" dirty="0" err="1">
                <a:effectLst/>
                <a:latin typeface="Georgia Pro" panose="02040502050405020303" pitchFamily="18" charset="0"/>
                <a:ea typeface="Calibri" panose="020F0502020204030204" pitchFamily="34" charset="0"/>
                <a:cs typeface="Times New Roman" panose="02020603050405020304" pitchFamily="18" charset="0"/>
              </a:rPr>
              <a:t>labour</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and do all thy work: But the seventh day is the sabbath of the LORD thy God: in it thou shalt not do any work, thou, nor thy son, nor thy daughter, thy manservant, nor thy maidservant, nor thy cattle, nor thy stranger that is within thy gates: For in six days the LORD made heaven and earth, the sea, and all that in them is, and rested the seventh day: wherefore the LORD blessed the sabbath day, and hallowed it.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0562294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31805-15AC-3E56-6316-3A94D99DF404}"/>
              </a:ext>
            </a:extLst>
          </p:cNvPr>
          <p:cNvSpPr>
            <a:spLocks noGrp="1"/>
          </p:cNvSpPr>
          <p:nvPr>
            <p:ph type="title"/>
          </p:nvPr>
        </p:nvSpPr>
        <p:spPr/>
        <p:txBody>
          <a:bodyPr/>
          <a:lstStyle/>
          <a:p>
            <a:pPr algn="ct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THE TEN COMMANDMENTS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32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Exodus 20:1-17</a:t>
            </a:r>
            <a:endParaRPr lang="en-US" sz="3200" dirty="0"/>
          </a:p>
        </p:txBody>
      </p:sp>
      <p:sp>
        <p:nvSpPr>
          <p:cNvPr id="3" name="Content Placeholder 2">
            <a:extLst>
              <a:ext uri="{FF2B5EF4-FFF2-40B4-BE49-F238E27FC236}">
                <a16:creationId xmlns:a16="http://schemas.microsoft.com/office/drawing/2014/main" id="{932B9BB7-77D0-CACC-1440-010D19735214}"/>
              </a:ext>
            </a:extLst>
          </p:cNvPr>
          <p:cNvSpPr>
            <a:spLocks noGrp="1"/>
          </p:cNvSpPr>
          <p:nvPr>
            <p:ph sz="half" idx="1"/>
          </p:nvPr>
        </p:nvSpPr>
        <p:spPr>
          <a:xfrm>
            <a:off x="838200" y="1825625"/>
            <a:ext cx="10515600" cy="4667250"/>
          </a:xfrm>
        </p:spPr>
        <p:txBody>
          <a:bodyPr>
            <a:noAutofit/>
          </a:bodyPr>
          <a:lstStyle/>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V.</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a:t>
            </a:r>
            <a:r>
              <a:rPr lang="en-US" sz="2500" dirty="0" err="1">
                <a:effectLst/>
                <a:latin typeface="Georgia Pro" panose="02040502050405020303" pitchFamily="18" charset="0"/>
                <a:ea typeface="Calibri" panose="020F0502020204030204" pitchFamily="34" charset="0"/>
                <a:cs typeface="Times New Roman" panose="02020603050405020304" pitchFamily="18" charset="0"/>
              </a:rPr>
              <a:t>Honour</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thy father and thy mother: that thy days may be long upon the land which the LORD thy God giveth thee.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VI.</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Thou shalt not kill.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VII.</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Thou shalt not commit adultery.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VIII.</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Thou shalt not steal.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IX.</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Thou shalt not bear false witness against thy </a:t>
            </a:r>
            <a:r>
              <a:rPr lang="en-US" sz="2500" dirty="0" err="1">
                <a:effectLst/>
                <a:latin typeface="Georgia Pro" panose="02040502050405020303" pitchFamily="18" charset="0"/>
                <a:ea typeface="Calibri" panose="020F0502020204030204" pitchFamily="34" charset="0"/>
                <a:cs typeface="Times New Roman" panose="02020603050405020304" pitchFamily="18" charset="0"/>
              </a:rPr>
              <a:t>neighbour</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a:t>
            </a:r>
          </a:p>
          <a:p>
            <a:pPr marL="0" indent="0">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X.</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Thou shalt not covet thy </a:t>
            </a:r>
            <a:r>
              <a:rPr lang="en-US" sz="2500" dirty="0" err="1">
                <a:effectLst/>
                <a:latin typeface="Georgia Pro" panose="02040502050405020303" pitchFamily="18" charset="0"/>
                <a:ea typeface="Calibri" panose="020F0502020204030204" pitchFamily="34" charset="0"/>
                <a:cs typeface="Times New Roman" panose="02020603050405020304" pitchFamily="18" charset="0"/>
              </a:rPr>
              <a:t>neighbour's</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house, thou shalt not covet thy </a:t>
            </a:r>
            <a:r>
              <a:rPr lang="en-US" sz="2500" dirty="0" err="1">
                <a:effectLst/>
                <a:latin typeface="Georgia Pro" panose="02040502050405020303" pitchFamily="18" charset="0"/>
                <a:ea typeface="Calibri" panose="020F0502020204030204" pitchFamily="34" charset="0"/>
                <a:cs typeface="Times New Roman" panose="02020603050405020304" pitchFamily="18" charset="0"/>
              </a:rPr>
              <a:t>neighbour's</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wife, nor his manservant, nor his maidservant, nor his ox, nor his ass, nor any thing that is thy </a:t>
            </a:r>
            <a:r>
              <a:rPr lang="en-US" sz="2500" dirty="0" err="1">
                <a:effectLst/>
                <a:latin typeface="Georgia Pro" panose="02040502050405020303" pitchFamily="18" charset="0"/>
                <a:ea typeface="Calibri" panose="020F0502020204030204" pitchFamily="34" charset="0"/>
                <a:cs typeface="Times New Roman" panose="02020603050405020304" pitchFamily="18" charset="0"/>
              </a:rPr>
              <a:t>neighbour's</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099735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31805-15AC-3E56-6316-3A94D99DF404}"/>
              </a:ext>
            </a:extLst>
          </p:cNvPr>
          <p:cNvSpPr>
            <a:spLocks noGrp="1"/>
          </p:cNvSpPr>
          <p:nvPr>
            <p:ph type="title"/>
          </p:nvPr>
        </p:nvSpPr>
        <p:spPr/>
        <p:txBody>
          <a:bodyPr/>
          <a:lstStyle/>
          <a:p>
            <a:pPr algn="ct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THE TEN COMMANDMENTS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32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Exodus 20:1-17</a:t>
            </a:r>
            <a:endParaRPr lang="en-US" sz="3200" dirty="0"/>
          </a:p>
        </p:txBody>
      </p:sp>
      <p:sp>
        <p:nvSpPr>
          <p:cNvPr id="3" name="Content Placeholder 2">
            <a:extLst>
              <a:ext uri="{FF2B5EF4-FFF2-40B4-BE49-F238E27FC236}">
                <a16:creationId xmlns:a16="http://schemas.microsoft.com/office/drawing/2014/main" id="{932B9BB7-77D0-CACC-1440-010D19735214}"/>
              </a:ext>
            </a:extLst>
          </p:cNvPr>
          <p:cNvSpPr>
            <a:spLocks noGrp="1"/>
          </p:cNvSpPr>
          <p:nvPr>
            <p:ph sz="half" idx="1"/>
          </p:nvPr>
        </p:nvSpPr>
        <p:spPr>
          <a:xfrm>
            <a:off x="838200" y="1825625"/>
            <a:ext cx="10515600" cy="4667250"/>
          </a:xfrm>
        </p:spPr>
        <p:txBody>
          <a:bodyPr>
            <a:noAutofit/>
          </a:bodyPr>
          <a:lstStyle/>
          <a:p>
            <a:pPr marL="0" marR="0" indent="0">
              <a:lnSpc>
                <a:spcPct val="115000"/>
              </a:lnSpc>
              <a:spcBef>
                <a:spcPts val="0"/>
              </a:spcBef>
              <a:spcAft>
                <a:spcPts val="0"/>
              </a:spcAft>
              <a:buNone/>
            </a:pPr>
            <a:r>
              <a:rPr lang="en-US" sz="2500" b="1" dirty="0">
                <a:effectLst/>
                <a:latin typeface="Georgia Pro" panose="02040502050405020303" pitchFamily="18" charset="0"/>
                <a:ea typeface="Calibri" panose="020F0502020204030204" pitchFamily="34" charset="0"/>
                <a:cs typeface="Times New Roman" panose="02020603050405020304" pitchFamily="18" charset="0"/>
              </a:rPr>
              <a:t>So </a:t>
            </a:r>
            <a:r>
              <a:rPr lang="en-US" sz="2500" b="1" dirty="0" err="1">
                <a:effectLst/>
                <a:latin typeface="Georgia Pro" panose="02040502050405020303" pitchFamily="18" charset="0"/>
                <a:ea typeface="Calibri" panose="020F0502020204030204" pitchFamily="34" charset="0"/>
                <a:cs typeface="Times New Roman" panose="02020603050405020304" pitchFamily="18" charset="0"/>
              </a:rPr>
              <a:t>readeth</a:t>
            </a:r>
            <a:r>
              <a:rPr lang="en-US" sz="2500" b="1" dirty="0">
                <a:effectLst/>
                <a:latin typeface="Georgia Pro" panose="02040502050405020303" pitchFamily="18" charset="0"/>
                <a:ea typeface="Calibri" panose="020F0502020204030204" pitchFamily="34" charset="0"/>
                <a:cs typeface="Times New Roman" panose="02020603050405020304" pitchFamily="18" charset="0"/>
              </a:rPr>
              <a:t> the law, including James the Second Chapter, Verses Ten, Eleven, and Twelve:</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a:t>
            </a:r>
          </a:p>
          <a:p>
            <a:pPr marL="0" marR="0" indent="0">
              <a:lnSpc>
                <a:spcPct val="115000"/>
              </a:lnSpc>
              <a:spcBef>
                <a:spcPts val="0"/>
              </a:spcBef>
              <a:spcAft>
                <a:spcPts val="0"/>
              </a:spcAft>
              <a:buNone/>
            </a:pP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10:</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For whosoever shall keep the whole law, and yet offend in one point, he is guilty of all.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11:</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For he that said, Do not commit adultery, said also, Do not kill. Now if thou commit no adultery, yet if thou kill, thou art become a transgressor of the law. </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5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12:</a:t>
            </a:r>
            <a:r>
              <a:rPr lang="en-US" sz="2500" dirty="0">
                <a:effectLst/>
                <a:latin typeface="Georgia Pro" panose="02040502050405020303" pitchFamily="18" charset="0"/>
                <a:ea typeface="Calibri" panose="020F0502020204030204" pitchFamily="34" charset="0"/>
                <a:cs typeface="Times New Roman" panose="02020603050405020304" pitchFamily="18" charset="0"/>
              </a:rPr>
              <a:t>	So speak ye, and so do, as they that shall be judged by the law of liberty.</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452730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AD2EB-70AE-E863-FA37-9DA4AE255F61}"/>
              </a:ext>
            </a:extLst>
          </p:cNvPr>
          <p:cNvSpPr>
            <a:spLocks noGrp="1"/>
          </p:cNvSpPr>
          <p:nvPr>
            <p:ph type="title"/>
          </p:nvPr>
        </p:nvSpPr>
        <p:spPr>
          <a:xfrm>
            <a:off x="838200" y="18255"/>
            <a:ext cx="10515600" cy="1325563"/>
          </a:xfrm>
        </p:spPr>
        <p:txBody>
          <a:bodyPr/>
          <a:lstStyle/>
          <a:p>
            <a:pPr algn="ctr"/>
            <a:r>
              <a:rPr lang="en-US" sz="4400" b="1" dirty="0">
                <a:effectLst/>
                <a:latin typeface="Georgia Pro" panose="02040502050405020303" pitchFamily="18" charset="0"/>
                <a:ea typeface="Calibri" panose="020F0502020204030204" pitchFamily="34" charset="0"/>
                <a:cs typeface="Times New Roman" panose="02020603050405020304" pitchFamily="18" charset="0"/>
              </a:rPr>
              <a:t>I LOVE THY KINGDOM LORD</a:t>
            </a:r>
            <a:endParaRPr lang="en-US" dirty="0"/>
          </a:p>
        </p:txBody>
      </p:sp>
      <p:sp>
        <p:nvSpPr>
          <p:cNvPr id="3" name="Content Placeholder 2">
            <a:extLst>
              <a:ext uri="{FF2B5EF4-FFF2-40B4-BE49-F238E27FC236}">
                <a16:creationId xmlns:a16="http://schemas.microsoft.com/office/drawing/2014/main" id="{5F88BC65-6059-5A0D-E1C2-C71600FB2470}"/>
              </a:ext>
            </a:extLst>
          </p:cNvPr>
          <p:cNvSpPr>
            <a:spLocks noGrp="1"/>
          </p:cNvSpPr>
          <p:nvPr>
            <p:ph idx="1"/>
          </p:nvPr>
        </p:nvSpPr>
        <p:spPr>
          <a:xfrm>
            <a:off x="838200" y="948531"/>
            <a:ext cx="10515600" cy="4351338"/>
          </a:xfrm>
        </p:spPr>
        <p:txBody>
          <a:bodyPr>
            <a:noAutofit/>
          </a:bodyPr>
          <a:lstStyle/>
          <a:p>
            <a:pPr marL="0" marR="0" indent="0" algn="ctr">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I love thy Kingdom Lord</a:t>
            </a:r>
          </a:p>
          <a:p>
            <a:pPr marL="0" marR="0" indent="0" algn="ctr">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The house of thine abode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The church our blessed Redeemer saved,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With His own precious blood</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I love thy church O God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Her walls before </a:t>
            </a:r>
            <a:r>
              <a:rPr lang="en-US" sz="2400" dirty="0">
                <a:latin typeface="Georgia Pro" panose="02040502050405020303" pitchFamily="18" charset="0"/>
                <a:ea typeface="Calibri" panose="020F0502020204030204" pitchFamily="34" charset="0"/>
                <a:cs typeface="Times New Roman" panose="02020603050405020304" pitchFamily="18" charset="0"/>
              </a:rPr>
              <a:t>the</a:t>
            </a:r>
            <a:r>
              <a:rPr lang="en-US" sz="2400" dirty="0">
                <a:effectLst/>
                <a:latin typeface="Georgia Pro" panose="02040502050405020303" pitchFamily="18" charset="0"/>
                <a:ea typeface="Calibri" panose="020F0502020204030204" pitchFamily="34" charset="0"/>
                <a:cs typeface="Times New Roman" panose="02020603050405020304" pitchFamily="18" charset="0"/>
              </a:rPr>
              <a:t>e stand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Dear as the apple of thine eye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And graven on thy hand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For her my tears shall fall</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For her my prayers ascend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To her my cares and toils be given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15000"/>
              </a:lnSpc>
              <a:spcBef>
                <a:spcPts val="0"/>
              </a:spcBef>
              <a:spcAft>
                <a:spcPts val="0"/>
              </a:spcAft>
              <a:buNone/>
            </a:pPr>
            <a:r>
              <a:rPr lang="en-US" sz="2400" dirty="0" err="1">
                <a:effectLst/>
                <a:latin typeface="Georgia Pro" panose="02040502050405020303" pitchFamily="18" charset="0"/>
                <a:ea typeface="Calibri" panose="020F0502020204030204" pitchFamily="34" charset="0"/>
                <a:cs typeface="Times New Roman" panose="02020603050405020304" pitchFamily="18" charset="0"/>
              </a:rPr>
              <a:t>‘Til</a:t>
            </a:r>
            <a:r>
              <a:rPr lang="en-US" sz="2400" dirty="0">
                <a:effectLst/>
                <a:latin typeface="Georgia Pro" panose="02040502050405020303" pitchFamily="18" charset="0"/>
                <a:ea typeface="Calibri" panose="020F0502020204030204" pitchFamily="34" charset="0"/>
                <a:cs typeface="Times New Roman" panose="02020603050405020304" pitchFamily="18" charset="0"/>
              </a:rPr>
              <a:t> toils and cares shall end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400" dirty="0"/>
          </a:p>
        </p:txBody>
      </p:sp>
    </p:spTree>
    <p:extLst>
      <p:ext uri="{BB962C8B-B14F-4D97-AF65-F5344CB8AC3E}">
        <p14:creationId xmlns:p14="http://schemas.microsoft.com/office/powerpoint/2010/main" val="2941861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38A08-7CF0-F567-A3E7-4495CA2B01E1}"/>
              </a:ext>
            </a:extLst>
          </p:cNvPr>
          <p:cNvSpPr>
            <a:spLocks noGrp="1"/>
          </p:cNvSpPr>
          <p:nvPr>
            <p:ph type="title"/>
          </p:nvPr>
        </p:nvSpPr>
        <p:spPr/>
        <p:txBody>
          <a:bodyPr>
            <a:normAutofit/>
          </a:bodyPr>
          <a:lstStyle/>
          <a:p>
            <a:pPr algn="ctr"/>
            <a:r>
              <a:rPr lang="en-US" sz="4000" b="1" dirty="0">
                <a:effectLst/>
                <a:latin typeface="Georgia Pro" panose="02040502050405020303" pitchFamily="18" charset="0"/>
                <a:ea typeface="Calibri" panose="020F0502020204030204" pitchFamily="34" charset="0"/>
                <a:cs typeface="Times New Roman" panose="02020603050405020304" pitchFamily="18" charset="0"/>
              </a:rPr>
              <a:t>THE DISCIPLES’ PRAYER</a:t>
            </a:r>
            <a:r>
              <a:rPr lang="en-US" sz="4000" dirty="0">
                <a:effectLst/>
                <a:latin typeface="Georgia Pro" panose="02040502050405020303" pitchFamily="18" charset="0"/>
                <a:ea typeface="Calibri" panose="020F0502020204030204" pitchFamily="34" charset="0"/>
                <a:cs typeface="Times New Roman" panose="02020603050405020304" pitchFamily="18" charset="0"/>
              </a:rPr>
              <a:t> </a:t>
            </a:r>
            <a:br>
              <a:rPr lang="en-US" sz="4000" dirty="0">
                <a:effectLst/>
                <a:latin typeface="Georgia Pro" panose="02040502050405020303" pitchFamily="18" charset="0"/>
                <a:ea typeface="Calibri" panose="020F0502020204030204" pitchFamily="34" charset="0"/>
                <a:cs typeface="Times New Roman" panose="02020603050405020304" pitchFamily="18" charset="0"/>
              </a:rPr>
            </a:br>
            <a:r>
              <a:rPr lang="en-US" sz="3200" dirty="0">
                <a:effectLst/>
                <a:latin typeface="Georgia Pro" panose="02040502050405020303" pitchFamily="18" charset="0"/>
                <a:ea typeface="Calibri" panose="020F0502020204030204" pitchFamily="34" charset="0"/>
                <a:cs typeface="Times New Roman" panose="02020603050405020304" pitchFamily="18" charset="0"/>
              </a:rPr>
              <a:t>~ Matthew 6:9-13</a:t>
            </a:r>
            <a:endParaRPr lang="en-US" sz="3200" dirty="0"/>
          </a:p>
        </p:txBody>
      </p:sp>
      <p:sp>
        <p:nvSpPr>
          <p:cNvPr id="3" name="Content Placeholder 2">
            <a:extLst>
              <a:ext uri="{FF2B5EF4-FFF2-40B4-BE49-F238E27FC236}">
                <a16:creationId xmlns:a16="http://schemas.microsoft.com/office/drawing/2014/main" id="{2EEEC42D-9F0F-2CEE-A5E5-79C4B8939454}"/>
              </a:ext>
            </a:extLst>
          </p:cNvPr>
          <p:cNvSpPr>
            <a:spLocks noGrp="1"/>
          </p:cNvSpPr>
          <p:nvPr>
            <p:ph idx="1"/>
          </p:nvPr>
        </p:nvSpPr>
        <p:spPr/>
        <p:txBody>
          <a:bodyPr>
            <a:noAutofit/>
          </a:bodyPr>
          <a:lstStyle/>
          <a:p>
            <a:pPr marL="0" indent="0">
              <a:buNone/>
            </a:pPr>
            <a:r>
              <a:rPr lang="en-US" sz="3600" dirty="0">
                <a:effectLst/>
                <a:latin typeface="Georgia Pro" panose="02040502050405020303" pitchFamily="18" charset="0"/>
                <a:ea typeface="Calibri" panose="020F0502020204030204" pitchFamily="34" charset="0"/>
                <a:cs typeface="Times New Roman" panose="02020603050405020304" pitchFamily="18" charset="0"/>
              </a:rPr>
              <a:t>Our Father which art in heaven, Hallowed be thy name. Thy kingdom come. Thy will be done in earth, as it is in heaven. Give us this day our daily bread. And forgive us our debts, as we forgive our debtors. And lead us not into temptation, but deliver us from evil: For thine is the kingdom, and the power, and the glory, for ever. Amen.</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46782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9D499-FE6A-7B5B-058E-0BC2332AABCB}"/>
              </a:ext>
            </a:extLst>
          </p:cNvPr>
          <p:cNvSpPr>
            <a:spLocks noGrp="1"/>
          </p:cNvSpPr>
          <p:nvPr>
            <p:ph type="title"/>
          </p:nvPr>
        </p:nvSpPr>
        <p:spPr/>
        <p:txBody>
          <a:bodyPr/>
          <a:lstStyle/>
          <a:p>
            <a:r>
              <a:rPr lang="en-US" sz="4400" dirty="0">
                <a:effectLst/>
                <a:latin typeface="Georgia Pro" panose="02040502050405020303" pitchFamily="18" charset="0"/>
                <a:ea typeface="Calibri" panose="020F0502020204030204" pitchFamily="34" charset="0"/>
                <a:cs typeface="Times New Roman" panose="02020603050405020304" pitchFamily="18" charset="0"/>
              </a:rPr>
              <a:t>Matthew 6:14-15</a:t>
            </a:r>
            <a:endParaRPr lang="en-US" dirty="0"/>
          </a:p>
        </p:txBody>
      </p:sp>
      <p:sp>
        <p:nvSpPr>
          <p:cNvPr id="3" name="Content Placeholder 2">
            <a:extLst>
              <a:ext uri="{FF2B5EF4-FFF2-40B4-BE49-F238E27FC236}">
                <a16:creationId xmlns:a16="http://schemas.microsoft.com/office/drawing/2014/main" id="{0E24BD97-7AC6-5020-D0A8-EFFF58ABA4E9}"/>
              </a:ext>
            </a:extLst>
          </p:cNvPr>
          <p:cNvSpPr>
            <a:spLocks noGrp="1"/>
          </p:cNvSpPr>
          <p:nvPr>
            <p:ph idx="1"/>
          </p:nvPr>
        </p:nvSpPr>
        <p:spPr/>
        <p:txBody>
          <a:bodyPr>
            <a:normAutofit/>
          </a:bodyPr>
          <a:lstStyle/>
          <a:p>
            <a:pPr marL="0" marR="0" indent="0">
              <a:lnSpc>
                <a:spcPct val="115000"/>
              </a:lnSpc>
              <a:spcBef>
                <a:spcPts val="0"/>
              </a:spcBef>
              <a:spcAft>
                <a:spcPts val="0"/>
              </a:spcAft>
              <a:buNone/>
            </a:pPr>
            <a:r>
              <a:rPr lang="en-US" sz="36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Minister:</a:t>
            </a:r>
            <a:r>
              <a:rPr lang="en-US" sz="3600" dirty="0">
                <a:effectLst/>
                <a:latin typeface="Georgia Pro" panose="02040502050405020303" pitchFamily="18" charset="0"/>
                <a:ea typeface="Calibri" panose="020F0502020204030204" pitchFamily="34" charset="0"/>
                <a:cs typeface="Times New Roman" panose="02020603050405020304" pitchFamily="18" charset="0"/>
              </a:rPr>
              <a:t> For if ye forgive men their trespasses, your heavenly Father will also forgive you: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3600" dirty="0">
                <a:effectLst/>
                <a:latin typeface="Georgia Pro" panose="02040502050405020303" pitchFamily="18"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3600" b="1" dirty="0">
                <a:effectLst/>
                <a:latin typeface="Georgia Pro" panose="02040502050405020303" pitchFamily="18" charset="0"/>
                <a:ea typeface="Calibri" panose="020F0502020204030204" pitchFamily="34" charset="0"/>
                <a:cs typeface="Times New Roman" panose="02020603050405020304" pitchFamily="18" charset="0"/>
              </a:rPr>
              <a:t>Congregation</a:t>
            </a:r>
            <a:r>
              <a:rPr lang="en-US" sz="3600" dirty="0">
                <a:effectLst/>
                <a:latin typeface="Georgia Pro" panose="02040502050405020303" pitchFamily="18" charset="0"/>
                <a:ea typeface="Calibri" panose="020F0502020204030204" pitchFamily="34" charset="0"/>
                <a:cs typeface="Times New Roman" panose="02020603050405020304" pitchFamily="18" charset="0"/>
              </a:rPr>
              <a:t>: But if ye forgive not men their trespasses, neither will your Father forgive your trespasses.</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3600" dirty="0"/>
          </a:p>
        </p:txBody>
      </p:sp>
    </p:spTree>
    <p:extLst>
      <p:ext uri="{BB962C8B-B14F-4D97-AF65-F5344CB8AC3E}">
        <p14:creationId xmlns:p14="http://schemas.microsoft.com/office/powerpoint/2010/main" val="2742570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9CF9-4187-8B53-AE89-BEDDC90277B7}"/>
              </a:ext>
            </a:extLst>
          </p:cNvPr>
          <p:cNvSpPr>
            <a:spLocks noGrp="1"/>
          </p:cNvSpPr>
          <p:nvPr>
            <p:ph type="title"/>
          </p:nvPr>
        </p:nvSpPr>
        <p:spPr>
          <a:xfrm>
            <a:off x="838200" y="18255"/>
            <a:ext cx="10515600" cy="1325563"/>
          </a:xfrm>
        </p:spPr>
        <p:txBody>
          <a:bodyPr>
            <a:normAutofit/>
          </a:bodyPr>
          <a:lstStyle/>
          <a:p>
            <a:pPr algn="ct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Malachi 3</a:t>
            </a:r>
            <a:r>
              <a:rPr lang="en-US" sz="4800" b="1" baseline="300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rd</a:t>
            </a: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 Chapter</a:t>
            </a:r>
            <a:endParaRPr lang="en-US" sz="4800" dirty="0"/>
          </a:p>
        </p:txBody>
      </p:sp>
      <p:sp>
        <p:nvSpPr>
          <p:cNvPr id="3" name="Content Placeholder 2">
            <a:extLst>
              <a:ext uri="{FF2B5EF4-FFF2-40B4-BE49-F238E27FC236}">
                <a16:creationId xmlns:a16="http://schemas.microsoft.com/office/drawing/2014/main" id="{D6825E9A-6A12-2E60-2F42-C7E22A5458B9}"/>
              </a:ext>
            </a:extLst>
          </p:cNvPr>
          <p:cNvSpPr>
            <a:spLocks noGrp="1"/>
          </p:cNvSpPr>
          <p:nvPr>
            <p:ph idx="1"/>
          </p:nvPr>
        </p:nvSpPr>
        <p:spPr>
          <a:xfrm>
            <a:off x="838200" y="1343818"/>
            <a:ext cx="10515600" cy="4351338"/>
          </a:xfrm>
        </p:spPr>
        <p:txBody>
          <a:bodyPr>
            <a:noAutofit/>
          </a:bodyPr>
          <a:lstStyle/>
          <a:p>
            <a:pPr marL="0" marR="0" indent="0">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1.	Behold, I will send my messenger, and he shall prepare the way before me: and the Lord, whom ye seek, shall suddenly come to his temple, even the messenger of the covenant, whom ye delight in: behold, he shall come, saith the LORD of hosts.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2.	But who may abide the day of his coming? and who shall stand when he </a:t>
            </a:r>
            <a:r>
              <a:rPr lang="en-US" sz="2400" dirty="0" err="1">
                <a:effectLst/>
                <a:latin typeface="Georgia Pro" panose="02040502050405020303" pitchFamily="18" charset="0"/>
                <a:ea typeface="Calibri" panose="020F0502020204030204" pitchFamily="34" charset="0"/>
                <a:cs typeface="Times New Roman" panose="02020603050405020304" pitchFamily="18" charset="0"/>
              </a:rPr>
              <a:t>appeareth</a:t>
            </a:r>
            <a:r>
              <a:rPr lang="en-US" sz="2400" dirty="0">
                <a:effectLst/>
                <a:latin typeface="Georgia Pro" panose="02040502050405020303" pitchFamily="18" charset="0"/>
                <a:ea typeface="Calibri" panose="020F0502020204030204" pitchFamily="34" charset="0"/>
                <a:cs typeface="Times New Roman" panose="02020603050405020304" pitchFamily="18" charset="0"/>
              </a:rPr>
              <a:t>? for he is like a refiner's fire, and like fullers' soap:</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3.	And he shall sit as a refiner and purifier of silver: and he shall purify the sons of Levi, and purge them as gold and silver, that they may offer unto the LORD an offering in righteousness.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4.	Then shall the offering of Judah and Jerusalem be pleasant unto the LORD, as in the days of old, and as in former years.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74983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95D41-F8FF-8F34-DFBD-C8A4408845CB}"/>
              </a:ext>
            </a:extLst>
          </p:cNvPr>
          <p:cNvSpPr>
            <a:spLocks noGrp="1"/>
          </p:cNvSpPr>
          <p:nvPr>
            <p:ph type="title"/>
          </p:nvPr>
        </p:nvSpPr>
        <p:spPr>
          <a:xfrm>
            <a:off x="838200" y="113333"/>
            <a:ext cx="10515600" cy="1325563"/>
          </a:xfrm>
        </p:spPr>
        <p:txBody>
          <a:bodyPr>
            <a:noAutofit/>
          </a:bodyPr>
          <a:lstStyle/>
          <a:p>
            <a:pPr marL="0" marR="0" algn="ctr">
              <a:lnSpc>
                <a:spcPct val="115000"/>
              </a:lnSpc>
              <a:spcBef>
                <a:spcPts val="0"/>
              </a:spcBef>
              <a:spcAft>
                <a:spcPts val="0"/>
              </a:spcAft>
            </a:pP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Isaiah 58</a:t>
            </a:r>
            <a:r>
              <a:rPr lang="en-US" sz="4800" b="1" baseline="300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th</a:t>
            </a: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 Chapter</a:t>
            </a:r>
            <a:br>
              <a:rPr lang="en-US" sz="4000" dirty="0">
                <a:effectLst/>
                <a:latin typeface="Calibri" panose="020F0502020204030204" pitchFamily="34" charset="0"/>
                <a:ea typeface="Calibri" panose="020F0502020204030204" pitchFamily="34" charset="0"/>
                <a:cs typeface="Times New Roman" panose="02020603050405020304" pitchFamily="18" charset="0"/>
              </a:rPr>
            </a:br>
            <a:r>
              <a:rPr lang="en-US" sz="36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Responsive Reading</a:t>
            </a:r>
            <a:endParaRPr lang="en-US" sz="3600" dirty="0"/>
          </a:p>
        </p:txBody>
      </p:sp>
      <p:sp>
        <p:nvSpPr>
          <p:cNvPr id="3" name="Content Placeholder 2">
            <a:extLst>
              <a:ext uri="{FF2B5EF4-FFF2-40B4-BE49-F238E27FC236}">
                <a16:creationId xmlns:a16="http://schemas.microsoft.com/office/drawing/2014/main" id="{3712C598-8195-6CF9-114F-7C9FB6CC6ACD}"/>
              </a:ext>
            </a:extLst>
          </p:cNvPr>
          <p:cNvSpPr>
            <a:spLocks noGrp="1"/>
          </p:cNvSpPr>
          <p:nvPr>
            <p:ph idx="1"/>
          </p:nvPr>
        </p:nvSpPr>
        <p:spPr>
          <a:xfrm>
            <a:off x="838200" y="1640094"/>
            <a:ext cx="10515600" cy="4351338"/>
          </a:xfrm>
        </p:spPr>
        <p:txBody>
          <a:bodyPr>
            <a:noAutofit/>
          </a:bodyPr>
          <a:lstStyle/>
          <a:p>
            <a:pPr marL="0" marR="0" indent="0">
              <a:lnSpc>
                <a:spcPct val="115000"/>
              </a:lnSpc>
              <a:spcBef>
                <a:spcPts val="0"/>
              </a:spcBef>
              <a:spcAft>
                <a:spcPts val="0"/>
              </a:spcAft>
              <a:buNone/>
            </a:pPr>
            <a:r>
              <a:rPr lang="en-US" sz="32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Minister:</a:t>
            </a:r>
            <a:r>
              <a:rPr lang="en-US" sz="3200" dirty="0">
                <a:effectLst/>
                <a:latin typeface="Georgia Pro" panose="02040502050405020303" pitchFamily="18" charset="0"/>
                <a:ea typeface="Calibri" panose="020F0502020204030204" pitchFamily="34" charset="0"/>
                <a:cs typeface="Times New Roman" panose="02020603050405020304" pitchFamily="18" charset="0"/>
              </a:rPr>
              <a:t> Cry aloud, spare not, lift up thy voice like a trumpet, and shew my people their transgression, and the house of Jacob their sins. </a:t>
            </a:r>
          </a:p>
          <a:p>
            <a:pPr marL="0" marR="0" indent="0">
              <a:lnSpc>
                <a:spcPct val="115000"/>
              </a:lnSpc>
              <a:spcBef>
                <a:spcPts val="0"/>
              </a:spcBef>
              <a:spcAft>
                <a:spcPts val="0"/>
              </a:spcAft>
              <a:buNone/>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3200" b="1" dirty="0">
                <a:effectLst/>
                <a:latin typeface="Georgia Pro" panose="02040502050405020303" pitchFamily="18" charset="0"/>
                <a:ea typeface="Calibri" panose="020F0502020204030204" pitchFamily="34" charset="0"/>
                <a:cs typeface="Times New Roman" panose="02020603050405020304" pitchFamily="18" charset="0"/>
              </a:rPr>
              <a:t>Congregation</a:t>
            </a:r>
            <a:r>
              <a:rPr lang="en-US" sz="3200" dirty="0">
                <a:effectLst/>
                <a:latin typeface="Georgia Pro" panose="02040502050405020303" pitchFamily="18" charset="0"/>
                <a:ea typeface="Calibri" panose="020F0502020204030204" pitchFamily="34" charset="0"/>
                <a:cs typeface="Times New Roman" panose="02020603050405020304" pitchFamily="18" charset="0"/>
              </a:rPr>
              <a:t>: Yet they seek me daily, and delight to know my ways, as a nation that did righteousness, and forsook not the ordinance of their God:</a:t>
            </a:r>
            <a:br>
              <a:rPr lang="en-US" sz="3200" dirty="0">
                <a:effectLst/>
                <a:latin typeface="Georgia Pro" panose="02040502050405020303" pitchFamily="18" charset="0"/>
                <a:ea typeface="Calibri" panose="020F0502020204030204" pitchFamily="34" charset="0"/>
                <a:cs typeface="Times New Roman" panose="02020603050405020304" pitchFamily="18" charset="0"/>
              </a:rPr>
            </a:br>
            <a:r>
              <a:rPr lang="en-US" sz="3200" dirty="0">
                <a:effectLst/>
                <a:latin typeface="Georgia Pro" panose="02040502050405020303" pitchFamily="18" charset="0"/>
                <a:ea typeface="Calibri" panose="020F0502020204030204" pitchFamily="34" charset="0"/>
                <a:cs typeface="Times New Roman" panose="02020603050405020304" pitchFamily="18" charset="0"/>
              </a:rPr>
              <a:t>they ask of me the ordinances of justice; they take delight in approaching to God.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6181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9CF9-4187-8B53-AE89-BEDDC90277B7}"/>
              </a:ext>
            </a:extLst>
          </p:cNvPr>
          <p:cNvSpPr>
            <a:spLocks noGrp="1"/>
          </p:cNvSpPr>
          <p:nvPr>
            <p:ph type="title"/>
          </p:nvPr>
        </p:nvSpPr>
        <p:spPr>
          <a:xfrm>
            <a:off x="838200" y="18255"/>
            <a:ext cx="10515600" cy="1325563"/>
          </a:xfrm>
        </p:spPr>
        <p:txBody>
          <a:bodyPr>
            <a:normAutofit/>
          </a:bodyPr>
          <a:lstStyle/>
          <a:p>
            <a:pPr algn="ct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Malachi 3</a:t>
            </a:r>
            <a:r>
              <a:rPr lang="en-US" sz="4800" b="1" baseline="300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rd</a:t>
            </a: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 Chapter</a:t>
            </a:r>
            <a:endParaRPr lang="en-US" sz="4800" dirty="0"/>
          </a:p>
        </p:txBody>
      </p:sp>
      <p:sp>
        <p:nvSpPr>
          <p:cNvPr id="3" name="Content Placeholder 2">
            <a:extLst>
              <a:ext uri="{FF2B5EF4-FFF2-40B4-BE49-F238E27FC236}">
                <a16:creationId xmlns:a16="http://schemas.microsoft.com/office/drawing/2014/main" id="{D6825E9A-6A12-2E60-2F42-C7E22A5458B9}"/>
              </a:ext>
            </a:extLst>
          </p:cNvPr>
          <p:cNvSpPr>
            <a:spLocks noGrp="1"/>
          </p:cNvSpPr>
          <p:nvPr>
            <p:ph idx="1"/>
          </p:nvPr>
        </p:nvSpPr>
        <p:spPr>
          <a:xfrm>
            <a:off x="838200" y="1343818"/>
            <a:ext cx="10515600" cy="4351338"/>
          </a:xfrm>
        </p:spPr>
        <p:txBody>
          <a:bodyPr>
            <a:noAutofit/>
          </a:bodyPr>
          <a:lstStyle/>
          <a:p>
            <a:pPr marL="0" marR="0" indent="0">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5.	And I will come near to you to judgment; and I will be a swift witness</a:t>
            </a:r>
            <a:br>
              <a:rPr lang="en-US" sz="2400" dirty="0">
                <a:effectLst/>
                <a:latin typeface="Georgia Pro" panose="02040502050405020303" pitchFamily="18" charset="0"/>
                <a:ea typeface="Calibri" panose="020F0502020204030204" pitchFamily="34" charset="0"/>
                <a:cs typeface="Times New Roman" panose="02020603050405020304" pitchFamily="18" charset="0"/>
              </a:rPr>
            </a:br>
            <a:r>
              <a:rPr lang="en-US" sz="2400" dirty="0">
                <a:effectLst/>
                <a:latin typeface="Georgia Pro" panose="02040502050405020303" pitchFamily="18" charset="0"/>
                <a:ea typeface="Calibri" panose="020F0502020204030204" pitchFamily="34" charset="0"/>
                <a:cs typeface="Times New Roman" panose="02020603050405020304" pitchFamily="18" charset="0"/>
              </a:rPr>
              <a:t>against the sorcerers, and against the adulterers, and against false swearers, and against those that oppress the hireling in his wages,</a:t>
            </a:r>
            <a:br>
              <a:rPr lang="en-US" sz="2400" dirty="0">
                <a:effectLst/>
                <a:latin typeface="Georgia Pro" panose="02040502050405020303" pitchFamily="18" charset="0"/>
                <a:ea typeface="Calibri" panose="020F0502020204030204" pitchFamily="34" charset="0"/>
                <a:cs typeface="Times New Roman" panose="02020603050405020304" pitchFamily="18" charset="0"/>
              </a:rPr>
            </a:br>
            <a:r>
              <a:rPr lang="en-US" sz="2400" dirty="0">
                <a:effectLst/>
                <a:latin typeface="Georgia Pro" panose="02040502050405020303" pitchFamily="18" charset="0"/>
                <a:ea typeface="Calibri" panose="020F0502020204030204" pitchFamily="34" charset="0"/>
                <a:cs typeface="Times New Roman" panose="02020603050405020304" pitchFamily="18" charset="0"/>
              </a:rPr>
              <a:t>the widow, and the fatherless, and that turn aside the stranger from his right, and fear not me, saith the LORD of hosts.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6.	For I am the LORD, I change not; therefore ye sons of Jacob are not consumed.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7.	Even from the days of your fathers ye are gone away from mine ordinances, and have not kept them. Return unto me, and I will return unto you, saith the LORD of hosts. But ye said, Wherein shall we return?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8.	Will a man rob God? Yet ye have robbed me. But ye say, Wherein have we robbed thee? In tithes and offerings.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022335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9CF9-4187-8B53-AE89-BEDDC90277B7}"/>
              </a:ext>
            </a:extLst>
          </p:cNvPr>
          <p:cNvSpPr>
            <a:spLocks noGrp="1"/>
          </p:cNvSpPr>
          <p:nvPr>
            <p:ph type="title"/>
          </p:nvPr>
        </p:nvSpPr>
        <p:spPr>
          <a:xfrm>
            <a:off x="838200" y="18255"/>
            <a:ext cx="10515600" cy="1325563"/>
          </a:xfrm>
        </p:spPr>
        <p:txBody>
          <a:bodyPr>
            <a:normAutofit/>
          </a:bodyPr>
          <a:lstStyle/>
          <a:p>
            <a:pPr algn="ct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Malachi 3</a:t>
            </a:r>
            <a:r>
              <a:rPr lang="en-US" sz="4800" b="1" baseline="300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rd</a:t>
            </a: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 Chapter</a:t>
            </a:r>
            <a:endParaRPr lang="en-US" sz="4800" dirty="0"/>
          </a:p>
        </p:txBody>
      </p:sp>
      <p:sp>
        <p:nvSpPr>
          <p:cNvPr id="3" name="Content Placeholder 2">
            <a:extLst>
              <a:ext uri="{FF2B5EF4-FFF2-40B4-BE49-F238E27FC236}">
                <a16:creationId xmlns:a16="http://schemas.microsoft.com/office/drawing/2014/main" id="{D6825E9A-6A12-2E60-2F42-C7E22A5458B9}"/>
              </a:ext>
            </a:extLst>
          </p:cNvPr>
          <p:cNvSpPr>
            <a:spLocks noGrp="1"/>
          </p:cNvSpPr>
          <p:nvPr>
            <p:ph idx="1"/>
          </p:nvPr>
        </p:nvSpPr>
        <p:spPr>
          <a:xfrm>
            <a:off x="838200" y="1343818"/>
            <a:ext cx="10515600" cy="4351338"/>
          </a:xfrm>
        </p:spPr>
        <p:txBody>
          <a:bodyPr>
            <a:noAutofit/>
          </a:bodyPr>
          <a:lstStyle/>
          <a:p>
            <a:pPr marL="0" marR="0" indent="0">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9.	Ye are cursed with a curse: for ye have robbed me, even this whole nation.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10.	Bring ye all the tithes into the storehouse, that there may be meat in mine house, and prove me now herewith, saith the LORD of hosts, if I will not open you the windows of heaven, and pour you out a blessing, that there shall not be room enough to receive it.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11.	And I will rebuke the devourer for your sakes, and he shall not destroy the fruits of your ground; neither shall your vine cast her fruit before the time in the field, saith the LORD of hosts.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12.	And all nations shall call you blessed: for ye shall be a delightsome land, saith the LORD of hosts.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13.	Your words have been stout against me, saith the LORD. Yet ye say, What have we spoken so much against thee?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332572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C9CF9-4187-8B53-AE89-BEDDC90277B7}"/>
              </a:ext>
            </a:extLst>
          </p:cNvPr>
          <p:cNvSpPr>
            <a:spLocks noGrp="1"/>
          </p:cNvSpPr>
          <p:nvPr>
            <p:ph type="title"/>
          </p:nvPr>
        </p:nvSpPr>
        <p:spPr>
          <a:xfrm>
            <a:off x="838200" y="18255"/>
            <a:ext cx="10515600" cy="1325563"/>
          </a:xfrm>
        </p:spPr>
        <p:txBody>
          <a:bodyPr>
            <a:normAutofit/>
          </a:bodyPr>
          <a:lstStyle/>
          <a:p>
            <a:pPr algn="ct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Malachi 3</a:t>
            </a:r>
            <a:r>
              <a:rPr lang="en-US" sz="4800" b="1" baseline="300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rd</a:t>
            </a: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 Chapter</a:t>
            </a:r>
            <a:endParaRPr lang="en-US" sz="4800" dirty="0"/>
          </a:p>
        </p:txBody>
      </p:sp>
      <p:sp>
        <p:nvSpPr>
          <p:cNvPr id="3" name="Content Placeholder 2">
            <a:extLst>
              <a:ext uri="{FF2B5EF4-FFF2-40B4-BE49-F238E27FC236}">
                <a16:creationId xmlns:a16="http://schemas.microsoft.com/office/drawing/2014/main" id="{D6825E9A-6A12-2E60-2F42-C7E22A5458B9}"/>
              </a:ext>
            </a:extLst>
          </p:cNvPr>
          <p:cNvSpPr>
            <a:spLocks noGrp="1"/>
          </p:cNvSpPr>
          <p:nvPr>
            <p:ph idx="1"/>
          </p:nvPr>
        </p:nvSpPr>
        <p:spPr>
          <a:xfrm>
            <a:off x="838200" y="1343818"/>
            <a:ext cx="10515600" cy="4351338"/>
          </a:xfrm>
        </p:spPr>
        <p:txBody>
          <a:bodyPr>
            <a:noAutofit/>
          </a:bodyPr>
          <a:lstStyle/>
          <a:p>
            <a:pPr marL="0" marR="0" indent="0">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14.	Ye have said, It is vain to serve God: and what profit is it that we have kept his ordinance, and that we have walked mournfully before the LORD of hosts?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15.	And now we call the proud happy; yea, they that work wickedness are set up; yea, they that tempt God are even delivered.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16.	Then they that feared the LORD </a:t>
            </a:r>
            <a:r>
              <a:rPr lang="en-US" sz="2400" dirty="0" err="1">
                <a:effectLst/>
                <a:latin typeface="Georgia Pro" panose="02040502050405020303" pitchFamily="18" charset="0"/>
                <a:ea typeface="Calibri" panose="020F0502020204030204" pitchFamily="34" charset="0"/>
                <a:cs typeface="Times New Roman" panose="02020603050405020304" pitchFamily="18" charset="0"/>
              </a:rPr>
              <a:t>spake</a:t>
            </a:r>
            <a:r>
              <a:rPr lang="en-US" sz="2400" dirty="0">
                <a:effectLst/>
                <a:latin typeface="Georgia Pro" panose="02040502050405020303" pitchFamily="18" charset="0"/>
                <a:ea typeface="Calibri" panose="020F0502020204030204" pitchFamily="34" charset="0"/>
                <a:cs typeface="Times New Roman" panose="02020603050405020304" pitchFamily="18" charset="0"/>
              </a:rPr>
              <a:t> often one to another: and the LORD hearkened, and heard it, and a book of remembrance was written before him for them that feared the LORD, and that thought upon his name.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17.	And they shall be mine, saith the LORD of hosts, in that day when I make up my jewels; and I will spare them, as a man </a:t>
            </a:r>
            <a:r>
              <a:rPr lang="en-US" sz="2400" dirty="0" err="1">
                <a:effectLst/>
                <a:latin typeface="Georgia Pro" panose="02040502050405020303" pitchFamily="18" charset="0"/>
                <a:ea typeface="Calibri" panose="020F0502020204030204" pitchFamily="34" charset="0"/>
                <a:cs typeface="Times New Roman" panose="02020603050405020304" pitchFamily="18" charset="0"/>
              </a:rPr>
              <a:t>spareth</a:t>
            </a:r>
            <a:r>
              <a:rPr lang="en-US" sz="2400" dirty="0">
                <a:effectLst/>
                <a:latin typeface="Georgia Pro" panose="02040502050405020303" pitchFamily="18" charset="0"/>
                <a:ea typeface="Calibri" panose="020F0502020204030204" pitchFamily="34" charset="0"/>
                <a:cs typeface="Times New Roman" panose="02020603050405020304" pitchFamily="18" charset="0"/>
              </a:rPr>
              <a:t> his own son that </a:t>
            </a:r>
            <a:r>
              <a:rPr lang="en-US" sz="2400" dirty="0" err="1">
                <a:effectLst/>
                <a:latin typeface="Georgia Pro" panose="02040502050405020303" pitchFamily="18" charset="0"/>
                <a:ea typeface="Calibri" panose="020F0502020204030204" pitchFamily="34" charset="0"/>
                <a:cs typeface="Times New Roman" panose="02020603050405020304" pitchFamily="18" charset="0"/>
              </a:rPr>
              <a:t>serveth</a:t>
            </a:r>
            <a:r>
              <a:rPr lang="en-US" sz="2400" dirty="0">
                <a:effectLst/>
                <a:latin typeface="Georgia Pro" panose="02040502050405020303" pitchFamily="18" charset="0"/>
                <a:ea typeface="Calibri" panose="020F0502020204030204" pitchFamily="34" charset="0"/>
                <a:cs typeface="Times New Roman" panose="02020603050405020304" pitchFamily="18" charset="0"/>
              </a:rPr>
              <a:t> him.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2400" dirty="0">
                <a:effectLst/>
                <a:latin typeface="Georgia Pro" panose="02040502050405020303" pitchFamily="18" charset="0"/>
                <a:ea typeface="Calibri" panose="020F0502020204030204" pitchFamily="34" charset="0"/>
                <a:cs typeface="Times New Roman" panose="02020603050405020304" pitchFamily="18" charset="0"/>
              </a:rPr>
              <a:t>18.	Then shall ye return, and discern between the righteous and the wicked, between him that </a:t>
            </a:r>
            <a:r>
              <a:rPr lang="en-US" sz="2400" dirty="0" err="1">
                <a:effectLst/>
                <a:latin typeface="Georgia Pro" panose="02040502050405020303" pitchFamily="18" charset="0"/>
                <a:ea typeface="Calibri" panose="020F0502020204030204" pitchFamily="34" charset="0"/>
                <a:cs typeface="Times New Roman" panose="02020603050405020304" pitchFamily="18" charset="0"/>
              </a:rPr>
              <a:t>serveth</a:t>
            </a:r>
            <a:r>
              <a:rPr lang="en-US" sz="2400" dirty="0">
                <a:effectLst/>
                <a:latin typeface="Georgia Pro" panose="02040502050405020303" pitchFamily="18" charset="0"/>
                <a:ea typeface="Calibri" panose="020F0502020204030204" pitchFamily="34" charset="0"/>
                <a:cs typeface="Times New Roman" panose="02020603050405020304" pitchFamily="18" charset="0"/>
              </a:rPr>
              <a:t> God and him that </a:t>
            </a:r>
            <a:r>
              <a:rPr lang="en-US" sz="2400" dirty="0" err="1">
                <a:effectLst/>
                <a:latin typeface="Georgia Pro" panose="02040502050405020303" pitchFamily="18" charset="0"/>
                <a:ea typeface="Calibri" panose="020F0502020204030204" pitchFamily="34" charset="0"/>
                <a:cs typeface="Times New Roman" panose="02020603050405020304" pitchFamily="18" charset="0"/>
              </a:rPr>
              <a:t>serveth</a:t>
            </a:r>
            <a:r>
              <a:rPr lang="en-US" sz="2400" dirty="0">
                <a:effectLst/>
                <a:latin typeface="Georgia Pro" panose="02040502050405020303" pitchFamily="18" charset="0"/>
                <a:ea typeface="Calibri" panose="020F0502020204030204" pitchFamily="34" charset="0"/>
                <a:cs typeface="Times New Roman" panose="02020603050405020304" pitchFamily="18" charset="0"/>
              </a:rPr>
              <a:t> him not.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218500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92E6BC6C-4A83-4551-8FFE-1708120A6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FA9B6C6-A247-48A8-9A1C-1E36FA945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BF9BCF30-4680-7B82-6177-2069629E2288}"/>
              </a:ext>
            </a:extLst>
          </p:cNvPr>
          <p:cNvSpPr>
            <a:spLocks noGrp="1"/>
          </p:cNvSpPr>
          <p:nvPr>
            <p:ph type="title"/>
          </p:nvPr>
        </p:nvSpPr>
        <p:spPr>
          <a:xfrm>
            <a:off x="1500136" y="590062"/>
            <a:ext cx="5141964" cy="2838938"/>
          </a:xfrm>
        </p:spPr>
        <p:txBody>
          <a:bodyPr vert="horz" lIns="91440" tIns="45720" rIns="91440" bIns="45720" rtlCol="0" anchor="b">
            <a:normAutofit/>
          </a:bodyPr>
          <a:lstStyle/>
          <a:p>
            <a:r>
              <a:rPr lang="en-US" sz="5600" kern="1200">
                <a:solidFill>
                  <a:srgbClr val="FFFFFF"/>
                </a:solidFill>
                <a:latin typeface="+mj-lt"/>
                <a:ea typeface="+mj-ea"/>
                <a:cs typeface="+mj-cs"/>
              </a:rPr>
              <a:t>Prayer</a:t>
            </a:r>
          </a:p>
        </p:txBody>
      </p:sp>
      <p:sp>
        <p:nvSpPr>
          <p:cNvPr id="3" name="Text Placeholder 2">
            <a:extLst>
              <a:ext uri="{FF2B5EF4-FFF2-40B4-BE49-F238E27FC236}">
                <a16:creationId xmlns:a16="http://schemas.microsoft.com/office/drawing/2014/main" id="{F69FCE35-C413-B07C-CFA2-A0B4D9607D8C}"/>
              </a:ext>
            </a:extLst>
          </p:cNvPr>
          <p:cNvSpPr>
            <a:spLocks noGrp="1"/>
          </p:cNvSpPr>
          <p:nvPr>
            <p:ph type="body" idx="1"/>
          </p:nvPr>
        </p:nvSpPr>
        <p:spPr>
          <a:xfrm>
            <a:off x="1500136" y="3505199"/>
            <a:ext cx="5141949" cy="1198120"/>
          </a:xfrm>
        </p:spPr>
        <p:txBody>
          <a:bodyPr vert="horz" lIns="91440" tIns="45720" rIns="91440" bIns="45720" rtlCol="0">
            <a:normAutofit/>
          </a:bodyPr>
          <a:lstStyle/>
          <a:p>
            <a:endParaRPr lang="en-US" sz="2000" kern="1200">
              <a:solidFill>
                <a:srgbClr val="FFFFFF"/>
              </a:solidFill>
              <a:latin typeface="+mn-lt"/>
              <a:ea typeface="+mn-ea"/>
              <a:cs typeface="+mn-cs"/>
            </a:endParaRPr>
          </a:p>
        </p:txBody>
      </p:sp>
      <p:grpSp>
        <p:nvGrpSpPr>
          <p:cNvPr id="55" name="Group 54">
            <a:extLst>
              <a:ext uri="{FF2B5EF4-FFF2-40B4-BE49-F238E27FC236}">
                <a16:creationId xmlns:a16="http://schemas.microsoft.com/office/drawing/2014/main" id="{E15EAE4E-5508-44B8-B920-1B8BA1D20EE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741794" y="1931746"/>
            <a:ext cx="465456" cy="581432"/>
            <a:chOff x="6741794" y="1931746"/>
            <a:chExt cx="465456" cy="581432"/>
          </a:xfrm>
          <a:solidFill>
            <a:srgbClr val="FFFFFF"/>
          </a:solidFill>
        </p:grpSpPr>
        <p:sp>
          <p:nvSpPr>
            <p:cNvPr id="56"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57334" y="19317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grpFill/>
            <a:ln w="603" cap="flat">
              <a:noFill/>
              <a:prstDash val="solid"/>
              <a:miter/>
            </a:ln>
          </p:spPr>
          <p:txBody>
            <a:bodyPr rtlCol="0" anchor="ctr"/>
            <a:lstStyle/>
            <a:p>
              <a:endParaRPr lang="en-US">
                <a:solidFill>
                  <a:srgbClr val="FFFFFF"/>
                </a:solidFill>
              </a:endParaRPr>
            </a:p>
          </p:txBody>
        </p:sp>
        <p:sp>
          <p:nvSpPr>
            <p:cNvPr id="57"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116112" y="214158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58"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741794" y="23854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cxnSp>
        <p:nvCxnSpPr>
          <p:cNvPr id="60" name="Straight Connector 59">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5145" y="3496322"/>
            <a:ext cx="0" cy="335280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pic>
        <p:nvPicPr>
          <p:cNvPr id="5" name="Picture 4" descr="A close-up of a praying hands&#10;&#10;Description automatically generated">
            <a:extLst>
              <a:ext uri="{FF2B5EF4-FFF2-40B4-BE49-F238E27FC236}">
                <a16:creationId xmlns:a16="http://schemas.microsoft.com/office/drawing/2014/main" id="{120FF508-5550-2135-1117-C322514442A0}"/>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7951" r="1" b="1"/>
          <a:stretch/>
        </p:blipFill>
        <p:spPr>
          <a:xfrm>
            <a:off x="7480300" y="2299403"/>
            <a:ext cx="4171686" cy="4018597"/>
          </a:xfrm>
          <a:prstGeom prst="rect">
            <a:avLst/>
          </a:prstGeom>
        </p:spPr>
      </p:pic>
    </p:spTree>
    <p:extLst>
      <p:ext uri="{BB962C8B-B14F-4D97-AF65-F5344CB8AC3E}">
        <p14:creationId xmlns:p14="http://schemas.microsoft.com/office/powerpoint/2010/main" val="33133192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BF6278FF-20C5-F7CE-379B-13F007BC949D}"/>
              </a:ext>
            </a:extLst>
          </p:cNvPr>
          <p:cNvSpPr>
            <a:spLocks noGrp="1"/>
          </p:cNvSpPr>
          <p:nvPr>
            <p:ph type="ctrTitle"/>
          </p:nvPr>
        </p:nvSpPr>
        <p:spPr>
          <a:xfrm>
            <a:off x="1314824" y="735106"/>
            <a:ext cx="10053763" cy="2928470"/>
          </a:xfrm>
        </p:spPr>
        <p:txBody>
          <a:bodyPr anchor="b">
            <a:normAutofit/>
          </a:bodyPr>
          <a:lstStyle/>
          <a:p>
            <a:pPr algn="l"/>
            <a:r>
              <a:rPr lang="en-US" sz="6600" dirty="0">
                <a:solidFill>
                  <a:srgbClr val="FFFFFF"/>
                </a:solidFill>
                <a:latin typeface="Times New Roman" panose="02020603050405020304" pitchFamily="18" charset="0"/>
                <a:cs typeface="Times New Roman" panose="02020603050405020304" pitchFamily="18" charset="0"/>
              </a:rPr>
              <a:t>Tithes and Offering</a:t>
            </a:r>
          </a:p>
        </p:txBody>
      </p:sp>
      <p:sp>
        <p:nvSpPr>
          <p:cNvPr id="3" name="Subtitle 2">
            <a:extLst>
              <a:ext uri="{FF2B5EF4-FFF2-40B4-BE49-F238E27FC236}">
                <a16:creationId xmlns:a16="http://schemas.microsoft.com/office/drawing/2014/main" id="{120D0FE9-1F8A-7EE9-D4C2-8ED34A7065EB}"/>
              </a:ext>
            </a:extLst>
          </p:cNvPr>
          <p:cNvSpPr>
            <a:spLocks noGrp="1"/>
          </p:cNvSpPr>
          <p:nvPr>
            <p:ph type="subTitle" idx="1"/>
          </p:nvPr>
        </p:nvSpPr>
        <p:spPr>
          <a:xfrm>
            <a:off x="1350682" y="4870824"/>
            <a:ext cx="10005951" cy="1458258"/>
          </a:xfrm>
        </p:spPr>
        <p:txBody>
          <a:bodyPr anchor="ctr">
            <a:noAutofit/>
          </a:bodyPr>
          <a:lstStyle/>
          <a:p>
            <a:pPr algn="l"/>
            <a:r>
              <a:rPr lang="en-US" sz="3200" dirty="0">
                <a:latin typeface="Times New Roman" panose="02020603050405020304" pitchFamily="18" charset="0"/>
                <a:cs typeface="Times New Roman" panose="02020603050405020304" pitchFamily="18" charset="0"/>
              </a:rPr>
              <a:t>2 Ways to give:</a:t>
            </a:r>
          </a:p>
          <a:p>
            <a:pPr marL="342900" indent="-342900" algn="l">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You can </a:t>
            </a:r>
            <a:r>
              <a:rPr lang="en-US" sz="3200" dirty="0" err="1">
                <a:latin typeface="Times New Roman" panose="02020603050405020304" pitchFamily="18" charset="0"/>
                <a:cs typeface="Times New Roman" panose="02020603050405020304" pitchFamily="18" charset="0"/>
              </a:rPr>
              <a:t>Zelle</a:t>
            </a:r>
            <a:r>
              <a:rPr lang="en-US" sz="3200" dirty="0">
                <a:latin typeface="Times New Roman" panose="02020603050405020304" pitchFamily="18" charset="0"/>
                <a:cs typeface="Times New Roman" panose="02020603050405020304" pitchFamily="18" charset="0"/>
              </a:rPr>
              <a:t> your money to </a:t>
            </a:r>
            <a:r>
              <a:rPr lang="en-US" sz="3200" dirty="0">
                <a:latin typeface="Times New Roman" panose="02020603050405020304" pitchFamily="18" charset="0"/>
                <a:cs typeface="Times New Roman" panose="02020603050405020304" pitchFamily="18" charset="0"/>
                <a:hlinkClick r:id="rId2"/>
              </a:rPr>
              <a:t>CHOG114@outlook.com</a:t>
            </a:r>
            <a:endParaRPr lang="en-US" sz="32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3200" dirty="0">
                <a:latin typeface="Times New Roman" panose="02020603050405020304" pitchFamily="18" charset="0"/>
                <a:cs typeface="Times New Roman" panose="02020603050405020304" pitchFamily="18" charset="0"/>
              </a:rPr>
              <a:t>Y</a:t>
            </a:r>
            <a:r>
              <a:rPr lang="en-US" sz="3200">
                <a:latin typeface="Times New Roman" panose="02020603050405020304" pitchFamily="18" charset="0"/>
                <a:cs typeface="Times New Roman" panose="02020603050405020304" pitchFamily="18" charset="0"/>
              </a:rPr>
              <a:t>ou </a:t>
            </a:r>
            <a:r>
              <a:rPr lang="en-US" sz="3200" dirty="0">
                <a:latin typeface="Times New Roman" panose="02020603050405020304" pitchFamily="18" charset="0"/>
                <a:cs typeface="Times New Roman" panose="02020603050405020304" pitchFamily="18" charset="0"/>
              </a:rPr>
              <a:t>can give cash</a:t>
            </a:r>
          </a:p>
        </p:txBody>
      </p:sp>
    </p:spTree>
    <p:extLst>
      <p:ext uri="{BB962C8B-B14F-4D97-AF65-F5344CB8AC3E}">
        <p14:creationId xmlns:p14="http://schemas.microsoft.com/office/powerpoint/2010/main" val="33022561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0AE394F-AFF1-4485-AF1F-7387A2F04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Video 4" descr="Megaphone And Colourful Text Bubbles">
            <a:extLst>
              <a:ext uri="{FF2B5EF4-FFF2-40B4-BE49-F238E27FC236}">
                <a16:creationId xmlns:a16="http://schemas.microsoft.com/office/drawing/2014/main" id="{98756812-FA22-D42D-CCC5-F8C77024576E}"/>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284" r="1" b="1"/>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5683D043-25BB-4AC9-8130-641179672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3323345"/>
          </a:xfrm>
          <a:prstGeom prst="rect">
            <a:avLst/>
          </a:prstGeom>
          <a:gradFill flip="none" rotWithShape="1">
            <a:gsLst>
              <a:gs pos="57000">
                <a:srgbClr val="000000">
                  <a:alpha val="30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2D2990-629F-C8ED-682F-094643346551}"/>
              </a:ext>
            </a:extLst>
          </p:cNvPr>
          <p:cNvSpPr>
            <a:spLocks noGrp="1"/>
          </p:cNvSpPr>
          <p:nvPr>
            <p:ph type="ctrTitle"/>
          </p:nvPr>
        </p:nvSpPr>
        <p:spPr>
          <a:xfrm>
            <a:off x="321733" y="554845"/>
            <a:ext cx="10656891" cy="3902673"/>
          </a:xfrm>
        </p:spPr>
        <p:txBody>
          <a:bodyPr anchor="t">
            <a:normAutofit/>
          </a:bodyPr>
          <a:lstStyle/>
          <a:p>
            <a:pPr algn="l"/>
            <a:r>
              <a:rPr lang="en-US" sz="5200">
                <a:solidFill>
                  <a:srgbClr val="FFFFFF"/>
                </a:solidFill>
              </a:rPr>
              <a:t>Announcements!</a:t>
            </a:r>
          </a:p>
        </p:txBody>
      </p:sp>
      <p:sp>
        <p:nvSpPr>
          <p:cNvPr id="13" name="Rectangle 12">
            <a:extLst>
              <a:ext uri="{FF2B5EF4-FFF2-40B4-BE49-F238E27FC236}">
                <a16:creationId xmlns:a16="http://schemas.microsoft.com/office/drawing/2014/main" id="{AA61CCAC-6875-474C-8E9E-F57ABF078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47" y="4704862"/>
            <a:ext cx="12191999" cy="2155484"/>
          </a:xfrm>
          <a:prstGeom prst="rect">
            <a:avLst/>
          </a:prstGeom>
          <a:gradFill flip="none" rotWithShape="1">
            <a:gsLst>
              <a:gs pos="59000">
                <a:srgbClr val="000000">
                  <a:alpha val="30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55E95E3C-417E-CB48-7716-EA6B9E700FC7}"/>
              </a:ext>
            </a:extLst>
          </p:cNvPr>
          <p:cNvSpPr>
            <a:spLocks noGrp="1"/>
          </p:cNvSpPr>
          <p:nvPr>
            <p:ph type="subTitle" idx="1"/>
          </p:nvPr>
        </p:nvSpPr>
        <p:spPr>
          <a:xfrm>
            <a:off x="315523" y="4718033"/>
            <a:ext cx="10678296" cy="1175039"/>
          </a:xfrm>
        </p:spPr>
        <p:txBody>
          <a:bodyPr anchor="b">
            <a:normAutofit/>
          </a:bodyPr>
          <a:lstStyle/>
          <a:p>
            <a:pPr algn="l"/>
            <a:endParaRPr lang="en-US" dirty="0">
              <a:solidFill>
                <a:srgbClr val="FFFFFF"/>
              </a:solidFill>
            </a:endParaRPr>
          </a:p>
        </p:txBody>
      </p:sp>
    </p:spTree>
    <p:extLst>
      <p:ext uri="{BB962C8B-B14F-4D97-AF65-F5344CB8AC3E}">
        <p14:creationId xmlns:p14="http://schemas.microsoft.com/office/powerpoint/2010/main" val="959228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853"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mute="1">
                <p:cTn id="12" repeatCount="indefinite" fill="hold" display="0">
                  <p:stCondLst>
                    <p:cond delay="indefinite"/>
                  </p:stCondLst>
                </p:cTn>
                <p:tgtEl>
                  <p:spTgt spid="5"/>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93898FF-D987-4B0E-BFB4-85F5EB356D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EB84055-029C-4E86-8844-D05D96C024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8A2842C0-6210-4FDB-B1FF-C14C927377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4" name="Rectangle 13">
            <a:extLst>
              <a:ext uri="{FF2B5EF4-FFF2-40B4-BE49-F238E27FC236}">
                <a16:creationId xmlns:a16="http://schemas.microsoft.com/office/drawing/2014/main" id="{799037F2-4CAF-446B-90DB-1480B247A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128589C-AF3D-49CF-BD92-C1D1D2F538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5844" y="1110000"/>
            <a:ext cx="10195740"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B39740D-BB07-1AC6-06C4-6BFF794CDC38}"/>
              </a:ext>
            </a:extLst>
          </p:cNvPr>
          <p:cNvSpPr>
            <a:spLocks noGrp="1"/>
          </p:cNvSpPr>
          <p:nvPr>
            <p:ph type="ctrTitle"/>
          </p:nvPr>
        </p:nvSpPr>
        <p:spPr>
          <a:xfrm>
            <a:off x="1105318" y="1557495"/>
            <a:ext cx="9988061" cy="2505785"/>
          </a:xfrm>
        </p:spPr>
        <p:txBody>
          <a:bodyPr anchor="b">
            <a:noAutofit/>
          </a:bodyPr>
          <a:lstStyle/>
          <a:p>
            <a:r>
              <a:rPr lang="en-US" sz="9600" dirty="0">
                <a:solidFill>
                  <a:schemeClr val="accent1">
                    <a:lumMod val="75000"/>
                  </a:schemeClr>
                </a:solidFill>
                <a:latin typeface="Colonna MT" panose="04020805060202030203" pitchFamily="82" charset="0"/>
              </a:rPr>
              <a:t>Praise and Worship</a:t>
            </a:r>
            <a:endParaRPr lang="en-US" sz="9600" dirty="0">
              <a:solidFill>
                <a:schemeClr val="accent1">
                  <a:lumMod val="75000"/>
                </a:schemeClr>
              </a:solidFill>
            </a:endParaRPr>
          </a:p>
        </p:txBody>
      </p:sp>
      <p:sp>
        <p:nvSpPr>
          <p:cNvPr id="3" name="Subtitle 2">
            <a:extLst>
              <a:ext uri="{FF2B5EF4-FFF2-40B4-BE49-F238E27FC236}">
                <a16:creationId xmlns:a16="http://schemas.microsoft.com/office/drawing/2014/main" id="{21018A5C-70C7-6C92-E3CD-8F2791C6044E}"/>
              </a:ext>
            </a:extLst>
          </p:cNvPr>
          <p:cNvSpPr>
            <a:spLocks noGrp="1"/>
          </p:cNvSpPr>
          <p:nvPr>
            <p:ph type="subTitle" idx="1"/>
          </p:nvPr>
        </p:nvSpPr>
        <p:spPr>
          <a:xfrm>
            <a:off x="1991485" y="4067661"/>
            <a:ext cx="8201552" cy="1118764"/>
          </a:xfrm>
        </p:spPr>
        <p:txBody>
          <a:bodyPr anchor="t">
            <a:normAutofit/>
          </a:bodyPr>
          <a:lstStyle/>
          <a:p>
            <a:endParaRPr lang="en-US" sz="2000">
              <a:solidFill>
                <a:schemeClr val="tx1">
                  <a:alpha val="70000"/>
                </a:schemeClr>
              </a:solidFill>
            </a:endParaRPr>
          </a:p>
        </p:txBody>
      </p:sp>
    </p:spTree>
    <p:extLst>
      <p:ext uri="{BB962C8B-B14F-4D97-AF65-F5344CB8AC3E}">
        <p14:creationId xmlns:p14="http://schemas.microsoft.com/office/powerpoint/2010/main" val="233754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AE6AA47D-6F01-F0D6-DACD-AF2D9EDA6BAD}"/>
              </a:ext>
            </a:extLst>
          </p:cNvPr>
          <p:cNvPicPr>
            <a:picLocks noChangeAspect="1"/>
          </p:cNvPicPr>
          <p:nvPr/>
        </p:nvPicPr>
        <p:blipFill rotWithShape="1">
          <a:blip r:embed="rId2"/>
          <a:srcRect l="16754" r="1912" b="-1"/>
          <a:stretch/>
        </p:blipFill>
        <p:spPr>
          <a:xfrm>
            <a:off x="-3047"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98057BB-4FE6-1013-A153-E78F40BA0F0D}"/>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7200" dirty="0">
                <a:solidFill>
                  <a:srgbClr val="FFFFFF"/>
                </a:solidFill>
                <a:latin typeface="Engravers MT" panose="02090707080505020304" pitchFamily="18" charset="0"/>
              </a:rPr>
              <a:t>Bread of Life </a:t>
            </a:r>
          </a:p>
        </p:txBody>
      </p:sp>
      <p:sp>
        <p:nvSpPr>
          <p:cNvPr id="3" name="Subtitle 2">
            <a:extLst>
              <a:ext uri="{FF2B5EF4-FFF2-40B4-BE49-F238E27FC236}">
                <a16:creationId xmlns:a16="http://schemas.microsoft.com/office/drawing/2014/main" id="{94DD4F10-8EE4-40FD-B889-9E2AF38CFED1}"/>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endParaRPr lang="en-US" dirty="0">
              <a:solidFill>
                <a:srgbClr val="FFFFFF"/>
              </a:solidFill>
              <a:latin typeface="Amasis MT Pro Medium" panose="02040604050005020304" pitchFamily="18" charset="0"/>
            </a:endParaRPr>
          </a:p>
        </p:txBody>
      </p:sp>
    </p:spTree>
    <p:extLst>
      <p:ext uri="{BB962C8B-B14F-4D97-AF65-F5344CB8AC3E}">
        <p14:creationId xmlns:p14="http://schemas.microsoft.com/office/powerpoint/2010/main" val="62578941"/>
      </p:ext>
    </p:extLst>
  </p:cSld>
  <p:clrMapOvr>
    <a:masterClrMapping/>
  </p:clrMapOvr>
  <p:transition spd="slow">
    <p:wheel spokes="1"/>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Video 14" descr="Book Turning A Page">
            <a:extLst>
              <a:ext uri="{FF2B5EF4-FFF2-40B4-BE49-F238E27FC236}">
                <a16:creationId xmlns:a16="http://schemas.microsoft.com/office/drawing/2014/main" id="{21468DCF-0F34-6893-2643-6D31D604288A}"/>
              </a:ext>
            </a:extLst>
          </p:cNvPr>
          <p:cNvPicPr>
            <a:picLocks noChangeAspect="1"/>
          </p:cNvPicPr>
          <p:nvPr/>
        </p:nvPicPr>
        <p:blipFill>
          <a:blip r:embed="rId2"/>
          <a:srcRect t="284" r="-1" b="-1"/>
          <a:stretch/>
        </p:blipFill>
        <p:spPr>
          <a:xfrm>
            <a:off x="20" y="-22"/>
            <a:ext cx="12191977" cy="6858022"/>
          </a:xfrm>
          <a:prstGeom prst="rect">
            <a:avLst/>
          </a:prstGeom>
        </p:spPr>
      </p:pic>
      <p:sp>
        <p:nvSpPr>
          <p:cNvPr id="16" name="Rectangle 15">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43332B2-3F60-33C2-4A7C-80B9B7DFFAD4}"/>
              </a:ext>
            </a:extLst>
          </p:cNvPr>
          <p:cNvSpPr>
            <a:spLocks noGrp="1"/>
          </p:cNvSpPr>
          <p:nvPr>
            <p:ph type="ctrTitle"/>
          </p:nvPr>
        </p:nvSpPr>
        <p:spPr>
          <a:xfrm>
            <a:off x="3049" y="252886"/>
            <a:ext cx="12185902" cy="3569242"/>
          </a:xfrm>
        </p:spPr>
        <p:txBody>
          <a:bodyPr anchor="t">
            <a:normAutofit/>
          </a:bodyPr>
          <a:lstStyle/>
          <a:p>
            <a:r>
              <a:rPr lang="en-US" sz="8800" dirty="0">
                <a:latin typeface="Imprint MT Shadow" panose="04020605060303030202" pitchFamily="82" charset="0"/>
                <a:cs typeface="Aldhabi" panose="01000000000000000000" pitchFamily="2" charset="-78"/>
              </a:rPr>
              <a:t>Remarks and Benediction</a:t>
            </a:r>
          </a:p>
        </p:txBody>
      </p:sp>
      <p:sp>
        <p:nvSpPr>
          <p:cNvPr id="3" name="Subtitle 2">
            <a:extLst>
              <a:ext uri="{FF2B5EF4-FFF2-40B4-BE49-F238E27FC236}">
                <a16:creationId xmlns:a16="http://schemas.microsoft.com/office/drawing/2014/main" id="{7682085E-E531-E284-3515-7937C4ED0467}"/>
              </a:ext>
            </a:extLst>
          </p:cNvPr>
          <p:cNvSpPr>
            <a:spLocks noGrp="1"/>
          </p:cNvSpPr>
          <p:nvPr>
            <p:ph type="subTitle" idx="1"/>
          </p:nvPr>
        </p:nvSpPr>
        <p:spPr>
          <a:xfrm>
            <a:off x="643466" y="4551037"/>
            <a:ext cx="5449479" cy="1578054"/>
          </a:xfrm>
        </p:spPr>
        <p:txBody>
          <a:bodyPr anchor="b">
            <a:normAutofit/>
          </a:bodyPr>
          <a:lstStyle/>
          <a:p>
            <a:pPr algn="l"/>
            <a:endParaRPr lang="en-US">
              <a:solidFill>
                <a:srgbClr val="FFFFFF"/>
              </a:solidFill>
            </a:endParaRPr>
          </a:p>
        </p:txBody>
      </p:sp>
      <p:sp>
        <p:nvSpPr>
          <p:cNvPr id="13" name="Rectangle 12">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04579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field of grass with a mountain in the background at sunset">
            <a:extLst>
              <a:ext uri="{FF2B5EF4-FFF2-40B4-BE49-F238E27FC236}">
                <a16:creationId xmlns:a16="http://schemas.microsoft.com/office/drawing/2014/main" id="{E787BED9-9DDE-47A5-F55A-ECF5AC31D5F8}"/>
              </a:ext>
            </a:extLst>
          </p:cNvPr>
          <p:cNvPicPr>
            <a:picLocks noChangeAspect="1"/>
          </p:cNvPicPr>
          <p:nvPr/>
        </p:nvPicPr>
        <p:blipFill>
          <a:blip r:embed="rId2"/>
          <a:srcRect t="11170" b="4560"/>
          <a:stretch/>
        </p:blipFill>
        <p:spPr>
          <a:xfrm>
            <a:off x="20" y="10"/>
            <a:ext cx="12191980" cy="6857990"/>
          </a:xfrm>
          <a:prstGeom prst="rect">
            <a:avLst/>
          </a:prstGeom>
        </p:spPr>
      </p:pic>
      <p:sp useBgFill="1">
        <p:nvSpPr>
          <p:cNvPr id="9" name="Rectangle 8">
            <a:extLst>
              <a:ext uri="{FF2B5EF4-FFF2-40B4-BE49-F238E27FC236}">
                <a16:creationId xmlns:a16="http://schemas.microsoft.com/office/drawing/2014/main" id="{8870DEF6-46A2-D4F8-8BE6-91165D93E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3934" y="1860919"/>
            <a:ext cx="4975280" cy="3108645"/>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35F374-45BF-838F-384F-E22E1EE590EE}"/>
              </a:ext>
            </a:extLst>
          </p:cNvPr>
          <p:cNvSpPr>
            <a:spLocks noGrp="1"/>
          </p:cNvSpPr>
          <p:nvPr>
            <p:ph type="ctrTitle"/>
          </p:nvPr>
        </p:nvSpPr>
        <p:spPr>
          <a:xfrm>
            <a:off x="1683934" y="2299176"/>
            <a:ext cx="4975280" cy="1571164"/>
          </a:xfrm>
        </p:spPr>
        <p:txBody>
          <a:bodyPr anchor="t">
            <a:normAutofit/>
          </a:bodyPr>
          <a:lstStyle/>
          <a:p>
            <a:r>
              <a:rPr lang="en-US" sz="7200" dirty="0">
                <a:latin typeface="Onyx" panose="04050602080702020203" pitchFamily="82" charset="0"/>
              </a:rPr>
              <a:t>The Lord Bless Thee</a:t>
            </a:r>
          </a:p>
        </p:txBody>
      </p:sp>
      <p:sp>
        <p:nvSpPr>
          <p:cNvPr id="3" name="Subtitle 2">
            <a:extLst>
              <a:ext uri="{FF2B5EF4-FFF2-40B4-BE49-F238E27FC236}">
                <a16:creationId xmlns:a16="http://schemas.microsoft.com/office/drawing/2014/main" id="{8936371D-0BA1-D50D-F92A-02EE19DED8E8}"/>
              </a:ext>
            </a:extLst>
          </p:cNvPr>
          <p:cNvSpPr>
            <a:spLocks noGrp="1"/>
          </p:cNvSpPr>
          <p:nvPr>
            <p:ph type="subTitle" idx="1"/>
          </p:nvPr>
        </p:nvSpPr>
        <p:spPr>
          <a:xfrm>
            <a:off x="2090529" y="4199213"/>
            <a:ext cx="4191938" cy="598548"/>
          </a:xfrm>
        </p:spPr>
        <p:txBody>
          <a:bodyPr anchor="ctr">
            <a:noAutofit/>
          </a:bodyPr>
          <a:lstStyle/>
          <a:p>
            <a:pPr algn="l"/>
            <a:r>
              <a:rPr lang="en-US" sz="4000" dirty="0">
                <a:latin typeface="Script MT Bold" panose="03040602040607080904" pitchFamily="66" charset="0"/>
              </a:rPr>
              <a:t>Ruth 2:4</a:t>
            </a:r>
          </a:p>
        </p:txBody>
      </p:sp>
      <p:cxnSp>
        <p:nvCxnSpPr>
          <p:cNvPr id="11" name="Straight Connector 10">
            <a:extLst>
              <a:ext uri="{FF2B5EF4-FFF2-40B4-BE49-F238E27FC236}">
                <a16:creationId xmlns:a16="http://schemas.microsoft.com/office/drawing/2014/main" id="{522632D6-DED9-FDEC-FD9F-09FF0A4544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3170" y="403477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9038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95D41-F8FF-8F34-DFBD-C8A4408845CB}"/>
              </a:ext>
            </a:extLst>
          </p:cNvPr>
          <p:cNvSpPr>
            <a:spLocks noGrp="1"/>
          </p:cNvSpPr>
          <p:nvPr>
            <p:ph type="title"/>
          </p:nvPr>
        </p:nvSpPr>
        <p:spPr>
          <a:xfrm>
            <a:off x="838200" y="113333"/>
            <a:ext cx="10515600" cy="1325563"/>
          </a:xfrm>
        </p:spPr>
        <p:txBody>
          <a:bodyPr>
            <a:noAutofit/>
          </a:bodyPr>
          <a:lstStyle/>
          <a:p>
            <a:pPr marL="0" marR="0" algn="ctr">
              <a:lnSpc>
                <a:spcPct val="115000"/>
              </a:lnSpc>
              <a:spcBef>
                <a:spcPts val="0"/>
              </a:spcBef>
              <a:spcAft>
                <a:spcPts val="0"/>
              </a:spcAft>
            </a:pP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Isaiah 58</a:t>
            </a:r>
            <a:r>
              <a:rPr lang="en-US" sz="4800" b="1" baseline="300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th</a:t>
            </a: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 Chapter</a:t>
            </a:r>
            <a:br>
              <a:rPr lang="en-US" sz="4000" dirty="0">
                <a:effectLst/>
                <a:latin typeface="Calibri" panose="020F0502020204030204" pitchFamily="34" charset="0"/>
                <a:ea typeface="Calibri" panose="020F0502020204030204" pitchFamily="34" charset="0"/>
                <a:cs typeface="Times New Roman" panose="02020603050405020304" pitchFamily="18" charset="0"/>
              </a:rPr>
            </a:br>
            <a:r>
              <a:rPr lang="en-US" sz="36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Responsive Reading</a:t>
            </a:r>
            <a:endParaRPr lang="en-US" sz="3600" dirty="0"/>
          </a:p>
        </p:txBody>
      </p:sp>
      <p:sp>
        <p:nvSpPr>
          <p:cNvPr id="3" name="Content Placeholder 2">
            <a:extLst>
              <a:ext uri="{FF2B5EF4-FFF2-40B4-BE49-F238E27FC236}">
                <a16:creationId xmlns:a16="http://schemas.microsoft.com/office/drawing/2014/main" id="{3712C598-8195-6CF9-114F-7C9FB6CC6ACD}"/>
              </a:ext>
            </a:extLst>
          </p:cNvPr>
          <p:cNvSpPr>
            <a:spLocks noGrp="1"/>
          </p:cNvSpPr>
          <p:nvPr>
            <p:ph idx="1"/>
          </p:nvPr>
        </p:nvSpPr>
        <p:spPr>
          <a:xfrm>
            <a:off x="838200" y="1640094"/>
            <a:ext cx="10515600" cy="4351338"/>
          </a:xfrm>
        </p:spPr>
        <p:txBody>
          <a:bodyPr>
            <a:noAutofit/>
          </a:bodyPr>
          <a:lstStyle/>
          <a:p>
            <a:pPr marL="0" marR="0" indent="0">
              <a:lnSpc>
                <a:spcPct val="115000"/>
              </a:lnSpc>
              <a:spcBef>
                <a:spcPts val="0"/>
              </a:spcBef>
              <a:spcAft>
                <a:spcPts val="0"/>
              </a:spcAft>
              <a:buNone/>
            </a:pPr>
            <a:r>
              <a:rPr lang="en-US" sz="32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Minister:</a:t>
            </a:r>
            <a:r>
              <a:rPr lang="en-US" sz="3200" dirty="0">
                <a:effectLst/>
                <a:latin typeface="Georgia Pro" panose="02040502050405020303" pitchFamily="18" charset="0"/>
                <a:ea typeface="Calibri" panose="020F0502020204030204" pitchFamily="34" charset="0"/>
                <a:cs typeface="Times New Roman" panose="02020603050405020304" pitchFamily="18" charset="0"/>
              </a:rPr>
              <a:t> Wherefore have we fasted, say they, and thou </a:t>
            </a:r>
            <a:r>
              <a:rPr lang="en-US" sz="3200" dirty="0" err="1">
                <a:effectLst/>
                <a:latin typeface="Georgia Pro" panose="02040502050405020303" pitchFamily="18" charset="0"/>
                <a:ea typeface="Calibri" panose="020F0502020204030204" pitchFamily="34" charset="0"/>
                <a:cs typeface="Times New Roman" panose="02020603050405020304" pitchFamily="18" charset="0"/>
              </a:rPr>
              <a:t>seest</a:t>
            </a:r>
            <a:r>
              <a:rPr lang="en-US" sz="3200" dirty="0">
                <a:effectLst/>
                <a:latin typeface="Georgia Pro" panose="02040502050405020303" pitchFamily="18" charset="0"/>
                <a:ea typeface="Calibri" panose="020F0502020204030204" pitchFamily="34" charset="0"/>
                <a:cs typeface="Times New Roman" panose="02020603050405020304" pitchFamily="18" charset="0"/>
              </a:rPr>
              <a:t> not? wherefore have we afflicted our soul, and thou </a:t>
            </a:r>
            <a:r>
              <a:rPr lang="en-US" sz="3200" dirty="0" err="1">
                <a:effectLst/>
                <a:latin typeface="Georgia Pro" panose="02040502050405020303" pitchFamily="18" charset="0"/>
                <a:ea typeface="Calibri" panose="020F0502020204030204" pitchFamily="34" charset="0"/>
                <a:cs typeface="Times New Roman" panose="02020603050405020304" pitchFamily="18" charset="0"/>
              </a:rPr>
              <a:t>takest</a:t>
            </a:r>
            <a:r>
              <a:rPr lang="en-US" sz="3200" dirty="0">
                <a:effectLst/>
                <a:latin typeface="Georgia Pro" panose="02040502050405020303" pitchFamily="18" charset="0"/>
                <a:ea typeface="Calibri" panose="020F0502020204030204" pitchFamily="34" charset="0"/>
                <a:cs typeface="Times New Roman" panose="02020603050405020304" pitchFamily="18" charset="0"/>
              </a:rPr>
              <a:t> no knowledge? Behold, in the day of your fast ye find pleasure, and exact all your </a:t>
            </a:r>
            <a:r>
              <a:rPr lang="en-US" sz="3200" dirty="0" err="1">
                <a:effectLst/>
                <a:latin typeface="Georgia Pro" panose="02040502050405020303" pitchFamily="18" charset="0"/>
                <a:ea typeface="Calibri" panose="020F0502020204030204" pitchFamily="34" charset="0"/>
                <a:cs typeface="Times New Roman" panose="02020603050405020304" pitchFamily="18" charset="0"/>
              </a:rPr>
              <a:t>labours</a:t>
            </a:r>
            <a:r>
              <a:rPr lang="en-US" sz="3200" dirty="0">
                <a:effectLst/>
                <a:latin typeface="Georgia Pro" panose="02040502050405020303" pitchFamily="18" charset="0"/>
                <a:ea typeface="Calibri" panose="020F0502020204030204" pitchFamily="34" charset="0"/>
                <a:cs typeface="Times New Roman" panose="02020603050405020304" pitchFamily="18" charset="0"/>
              </a:rPr>
              <a:t>. </a:t>
            </a:r>
            <a:br>
              <a:rPr lang="en-US" sz="3200" dirty="0">
                <a:effectLst/>
                <a:latin typeface="Georgia Pro" panose="02040502050405020303" pitchFamily="18" charset="0"/>
                <a:ea typeface="Calibri" panose="020F0502020204030204" pitchFamily="34" charset="0"/>
                <a:cs typeface="Times New Roman" panose="02020603050405020304" pitchFamily="18" charset="0"/>
              </a:rPr>
            </a:b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3200" b="1" dirty="0">
                <a:effectLst/>
                <a:latin typeface="Georgia Pro" panose="02040502050405020303" pitchFamily="18" charset="0"/>
                <a:ea typeface="Calibri" panose="020F0502020204030204" pitchFamily="34" charset="0"/>
                <a:cs typeface="Times New Roman" panose="02020603050405020304" pitchFamily="18" charset="0"/>
              </a:rPr>
              <a:t>Congregation</a:t>
            </a:r>
            <a:r>
              <a:rPr lang="en-US" sz="3200" dirty="0">
                <a:effectLst/>
                <a:latin typeface="Georgia Pro" panose="02040502050405020303" pitchFamily="18" charset="0"/>
                <a:ea typeface="Calibri" panose="020F0502020204030204" pitchFamily="34" charset="0"/>
                <a:cs typeface="Times New Roman" panose="02020603050405020304" pitchFamily="18" charset="0"/>
              </a:rPr>
              <a:t>: Behold, ye fast for strife and debate, and to smite with the fist of wickedness: ye shall not fast as ye do this day, to make your voice to be heard on high.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411878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95D41-F8FF-8F34-DFBD-C8A4408845CB}"/>
              </a:ext>
            </a:extLst>
          </p:cNvPr>
          <p:cNvSpPr>
            <a:spLocks noGrp="1"/>
          </p:cNvSpPr>
          <p:nvPr>
            <p:ph type="title"/>
          </p:nvPr>
        </p:nvSpPr>
        <p:spPr>
          <a:xfrm>
            <a:off x="838200" y="113333"/>
            <a:ext cx="10515600" cy="1325563"/>
          </a:xfrm>
        </p:spPr>
        <p:txBody>
          <a:bodyPr>
            <a:noAutofit/>
          </a:bodyPr>
          <a:lstStyle/>
          <a:p>
            <a:pPr marL="0" marR="0" algn="ctr">
              <a:lnSpc>
                <a:spcPct val="115000"/>
              </a:lnSpc>
              <a:spcBef>
                <a:spcPts val="0"/>
              </a:spcBef>
              <a:spcAft>
                <a:spcPts val="0"/>
              </a:spcAft>
            </a:pP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Isaiah 58</a:t>
            </a:r>
            <a:r>
              <a:rPr lang="en-US" sz="4800" b="1" baseline="300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th</a:t>
            </a: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 Chapter</a:t>
            </a:r>
            <a:br>
              <a:rPr lang="en-US" sz="4000" dirty="0">
                <a:effectLst/>
                <a:latin typeface="Calibri" panose="020F0502020204030204" pitchFamily="34" charset="0"/>
                <a:ea typeface="Calibri" panose="020F0502020204030204" pitchFamily="34" charset="0"/>
                <a:cs typeface="Times New Roman" panose="02020603050405020304" pitchFamily="18" charset="0"/>
              </a:rPr>
            </a:br>
            <a:r>
              <a:rPr lang="en-US" sz="36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Responsive Reading</a:t>
            </a:r>
            <a:endParaRPr lang="en-US" sz="3600" dirty="0"/>
          </a:p>
        </p:txBody>
      </p:sp>
      <p:sp>
        <p:nvSpPr>
          <p:cNvPr id="3" name="Content Placeholder 2">
            <a:extLst>
              <a:ext uri="{FF2B5EF4-FFF2-40B4-BE49-F238E27FC236}">
                <a16:creationId xmlns:a16="http://schemas.microsoft.com/office/drawing/2014/main" id="{3712C598-8195-6CF9-114F-7C9FB6CC6ACD}"/>
              </a:ext>
            </a:extLst>
          </p:cNvPr>
          <p:cNvSpPr>
            <a:spLocks noGrp="1"/>
          </p:cNvSpPr>
          <p:nvPr>
            <p:ph idx="1"/>
          </p:nvPr>
        </p:nvSpPr>
        <p:spPr>
          <a:xfrm>
            <a:off x="838200" y="1640094"/>
            <a:ext cx="10515600" cy="4351338"/>
          </a:xfrm>
        </p:spPr>
        <p:txBody>
          <a:bodyPr>
            <a:noAutofit/>
          </a:bodyPr>
          <a:lstStyle/>
          <a:p>
            <a:pPr marL="0" marR="0" indent="0">
              <a:lnSpc>
                <a:spcPct val="115000"/>
              </a:lnSpc>
              <a:spcBef>
                <a:spcPts val="0"/>
              </a:spcBef>
              <a:spcAft>
                <a:spcPts val="0"/>
              </a:spcAft>
              <a:buNone/>
            </a:pPr>
            <a:r>
              <a:rPr lang="en-US" sz="32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Minister:</a:t>
            </a:r>
            <a:r>
              <a:rPr lang="en-US" sz="3200" dirty="0">
                <a:effectLst/>
                <a:latin typeface="Georgia Pro" panose="02040502050405020303" pitchFamily="18" charset="0"/>
                <a:ea typeface="Calibri" panose="020F0502020204030204" pitchFamily="34" charset="0"/>
                <a:cs typeface="Times New Roman" panose="02020603050405020304" pitchFamily="18" charset="0"/>
              </a:rPr>
              <a:t> Is it such a fast that I have chosen? a day for a man to afflict his soul? is it to bow down his head as a bulrush, and to spread sackcloth and ashes under him? wilt thou call this a fast, and an acceptable day to the LORD? </a:t>
            </a:r>
            <a:endParaRPr lang="en-US" sz="3200" b="1" dirty="0">
              <a:latin typeface="Georgia Pro" panose="02040502050405020303" pitchFamily="18"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3200" b="1" dirty="0">
                <a:effectLst/>
                <a:latin typeface="Georgia Pro" panose="02040502050405020303" pitchFamily="18" charset="0"/>
                <a:ea typeface="Calibri" panose="020F0502020204030204" pitchFamily="34" charset="0"/>
                <a:cs typeface="Times New Roman" panose="02020603050405020304" pitchFamily="18" charset="0"/>
              </a:rPr>
              <a:t>Congregation</a:t>
            </a:r>
            <a:r>
              <a:rPr lang="en-US" sz="3200" dirty="0">
                <a:effectLst/>
                <a:latin typeface="Georgia Pro" panose="02040502050405020303" pitchFamily="18" charset="0"/>
                <a:ea typeface="Calibri" panose="020F0502020204030204" pitchFamily="34" charset="0"/>
                <a:cs typeface="Times New Roman" panose="02020603050405020304" pitchFamily="18" charset="0"/>
              </a:rPr>
              <a:t>: Is not this the fast that I have chosen? to loose the bands of wickedness, to undo the heavy burdens, and to let the oppressed go free,</a:t>
            </a:r>
            <a:br>
              <a:rPr lang="en-US" sz="3200" dirty="0">
                <a:effectLst/>
                <a:latin typeface="Georgia Pro" panose="02040502050405020303" pitchFamily="18" charset="0"/>
                <a:ea typeface="Calibri" panose="020F0502020204030204" pitchFamily="34" charset="0"/>
                <a:cs typeface="Times New Roman" panose="02020603050405020304" pitchFamily="18" charset="0"/>
              </a:rPr>
            </a:br>
            <a:r>
              <a:rPr lang="en-US" sz="3200" dirty="0">
                <a:effectLst/>
                <a:latin typeface="Georgia Pro" panose="02040502050405020303" pitchFamily="18" charset="0"/>
                <a:ea typeface="Calibri" panose="020F0502020204030204" pitchFamily="34" charset="0"/>
                <a:cs typeface="Times New Roman" panose="02020603050405020304" pitchFamily="18" charset="0"/>
              </a:rPr>
              <a:t>and that ye break every yoke?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712405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95D41-F8FF-8F34-DFBD-C8A4408845CB}"/>
              </a:ext>
            </a:extLst>
          </p:cNvPr>
          <p:cNvSpPr>
            <a:spLocks noGrp="1"/>
          </p:cNvSpPr>
          <p:nvPr>
            <p:ph type="title"/>
          </p:nvPr>
        </p:nvSpPr>
        <p:spPr>
          <a:xfrm>
            <a:off x="838200" y="113333"/>
            <a:ext cx="10515600" cy="1325563"/>
          </a:xfrm>
        </p:spPr>
        <p:txBody>
          <a:bodyPr>
            <a:noAutofit/>
          </a:bodyPr>
          <a:lstStyle/>
          <a:p>
            <a:pPr marL="0" marR="0" algn="ctr">
              <a:lnSpc>
                <a:spcPct val="115000"/>
              </a:lnSpc>
              <a:spcBef>
                <a:spcPts val="0"/>
              </a:spcBef>
              <a:spcAft>
                <a:spcPts val="0"/>
              </a:spcAft>
            </a:pP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Isaiah 58</a:t>
            </a:r>
            <a:r>
              <a:rPr lang="en-US" sz="4800" b="1" baseline="300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th</a:t>
            </a: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 Chapter</a:t>
            </a:r>
            <a:br>
              <a:rPr lang="en-US" sz="4000" dirty="0">
                <a:effectLst/>
                <a:latin typeface="Calibri" panose="020F0502020204030204" pitchFamily="34" charset="0"/>
                <a:ea typeface="Calibri" panose="020F0502020204030204" pitchFamily="34" charset="0"/>
                <a:cs typeface="Times New Roman" panose="02020603050405020304" pitchFamily="18" charset="0"/>
              </a:rPr>
            </a:br>
            <a:r>
              <a:rPr lang="en-US" sz="36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Responsive Reading</a:t>
            </a:r>
            <a:endParaRPr lang="en-US" sz="3600" dirty="0"/>
          </a:p>
        </p:txBody>
      </p:sp>
      <p:sp>
        <p:nvSpPr>
          <p:cNvPr id="3" name="Content Placeholder 2">
            <a:extLst>
              <a:ext uri="{FF2B5EF4-FFF2-40B4-BE49-F238E27FC236}">
                <a16:creationId xmlns:a16="http://schemas.microsoft.com/office/drawing/2014/main" id="{3712C598-8195-6CF9-114F-7C9FB6CC6ACD}"/>
              </a:ext>
            </a:extLst>
          </p:cNvPr>
          <p:cNvSpPr>
            <a:spLocks noGrp="1"/>
          </p:cNvSpPr>
          <p:nvPr>
            <p:ph idx="1"/>
          </p:nvPr>
        </p:nvSpPr>
        <p:spPr>
          <a:xfrm>
            <a:off x="838200" y="1640094"/>
            <a:ext cx="10515600" cy="4351338"/>
          </a:xfrm>
        </p:spPr>
        <p:txBody>
          <a:bodyPr>
            <a:noAutofit/>
          </a:bodyPr>
          <a:lstStyle/>
          <a:p>
            <a:pPr marL="0" marR="0" indent="0">
              <a:lnSpc>
                <a:spcPct val="115000"/>
              </a:lnSpc>
              <a:spcBef>
                <a:spcPts val="0"/>
              </a:spcBef>
              <a:spcAft>
                <a:spcPts val="0"/>
              </a:spcAft>
              <a:buNone/>
            </a:pPr>
            <a:r>
              <a:rPr lang="en-US" sz="32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Minister:</a:t>
            </a:r>
            <a:r>
              <a:rPr lang="en-US" sz="3200" dirty="0">
                <a:effectLst/>
                <a:latin typeface="Georgia Pro" panose="02040502050405020303" pitchFamily="18" charset="0"/>
                <a:ea typeface="Calibri" panose="020F0502020204030204" pitchFamily="34" charset="0"/>
                <a:cs typeface="Times New Roman" panose="02020603050405020304" pitchFamily="18" charset="0"/>
              </a:rPr>
              <a:t> Is it not to deal thy bread to the hungry, and that thou bring the poor that are cast out to thy house? when thou </a:t>
            </a:r>
            <a:r>
              <a:rPr lang="en-US" sz="3200" dirty="0" err="1">
                <a:effectLst/>
                <a:latin typeface="Georgia Pro" panose="02040502050405020303" pitchFamily="18" charset="0"/>
                <a:ea typeface="Calibri" panose="020F0502020204030204" pitchFamily="34" charset="0"/>
                <a:cs typeface="Times New Roman" panose="02020603050405020304" pitchFamily="18" charset="0"/>
              </a:rPr>
              <a:t>seest</a:t>
            </a:r>
            <a:r>
              <a:rPr lang="en-US" sz="3200" dirty="0">
                <a:effectLst/>
                <a:latin typeface="Georgia Pro" panose="02040502050405020303" pitchFamily="18" charset="0"/>
                <a:ea typeface="Calibri" panose="020F0502020204030204" pitchFamily="34" charset="0"/>
                <a:cs typeface="Times New Roman" panose="02020603050405020304" pitchFamily="18" charset="0"/>
              </a:rPr>
              <a:t> the naked, that thou cover him; and that thou hide not thyself from thine own flesh?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br>
              <a:rPr lang="en-US" sz="3200" dirty="0">
                <a:effectLst/>
                <a:latin typeface="Georgia Pro" panose="02040502050405020303" pitchFamily="18" charset="0"/>
                <a:ea typeface="Calibri" panose="020F0502020204030204" pitchFamily="34" charset="0"/>
                <a:cs typeface="Times New Roman" panose="02020603050405020304" pitchFamily="18" charset="0"/>
              </a:rPr>
            </a:br>
            <a:r>
              <a:rPr lang="en-US" sz="3200" b="1" dirty="0">
                <a:effectLst/>
                <a:latin typeface="Georgia Pro" panose="02040502050405020303" pitchFamily="18" charset="0"/>
                <a:ea typeface="Calibri" panose="020F0502020204030204" pitchFamily="34" charset="0"/>
                <a:cs typeface="Times New Roman" panose="02020603050405020304" pitchFamily="18" charset="0"/>
              </a:rPr>
              <a:t>Congregation</a:t>
            </a:r>
            <a:r>
              <a:rPr lang="en-US" sz="3200" dirty="0">
                <a:effectLst/>
                <a:latin typeface="Georgia Pro" panose="02040502050405020303" pitchFamily="18" charset="0"/>
                <a:ea typeface="Calibri" panose="020F0502020204030204" pitchFamily="34" charset="0"/>
                <a:cs typeface="Times New Roman" panose="02020603050405020304" pitchFamily="18" charset="0"/>
              </a:rPr>
              <a:t>: Then shall thy light break forth as the morning, and thine health shall spring forth speedily: and thy righteousness shall go before thee; the glory of the LORD shall be thy rereward.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635982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95D41-F8FF-8F34-DFBD-C8A4408845CB}"/>
              </a:ext>
            </a:extLst>
          </p:cNvPr>
          <p:cNvSpPr>
            <a:spLocks noGrp="1"/>
          </p:cNvSpPr>
          <p:nvPr>
            <p:ph type="title"/>
          </p:nvPr>
        </p:nvSpPr>
        <p:spPr>
          <a:xfrm>
            <a:off x="838200" y="113333"/>
            <a:ext cx="10515600" cy="1325563"/>
          </a:xfrm>
        </p:spPr>
        <p:txBody>
          <a:bodyPr>
            <a:noAutofit/>
          </a:bodyPr>
          <a:lstStyle/>
          <a:p>
            <a:pPr marL="0" marR="0" algn="ctr">
              <a:lnSpc>
                <a:spcPct val="115000"/>
              </a:lnSpc>
              <a:spcBef>
                <a:spcPts val="0"/>
              </a:spcBef>
              <a:spcAft>
                <a:spcPts val="0"/>
              </a:spcAft>
            </a:pP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Isaiah 58</a:t>
            </a:r>
            <a:r>
              <a:rPr lang="en-US" sz="4800" b="1" baseline="300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th</a:t>
            </a: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 Chapter</a:t>
            </a:r>
            <a:br>
              <a:rPr lang="en-US" sz="4000" dirty="0">
                <a:effectLst/>
                <a:latin typeface="Calibri" panose="020F0502020204030204" pitchFamily="34" charset="0"/>
                <a:ea typeface="Calibri" panose="020F0502020204030204" pitchFamily="34" charset="0"/>
                <a:cs typeface="Times New Roman" panose="02020603050405020304" pitchFamily="18" charset="0"/>
              </a:rPr>
            </a:br>
            <a:r>
              <a:rPr lang="en-US" sz="36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Responsive Reading</a:t>
            </a:r>
            <a:endParaRPr lang="en-US" sz="3600" dirty="0"/>
          </a:p>
        </p:txBody>
      </p:sp>
      <p:sp>
        <p:nvSpPr>
          <p:cNvPr id="3" name="Content Placeholder 2">
            <a:extLst>
              <a:ext uri="{FF2B5EF4-FFF2-40B4-BE49-F238E27FC236}">
                <a16:creationId xmlns:a16="http://schemas.microsoft.com/office/drawing/2014/main" id="{3712C598-8195-6CF9-114F-7C9FB6CC6ACD}"/>
              </a:ext>
            </a:extLst>
          </p:cNvPr>
          <p:cNvSpPr>
            <a:spLocks noGrp="1"/>
          </p:cNvSpPr>
          <p:nvPr>
            <p:ph idx="1"/>
          </p:nvPr>
        </p:nvSpPr>
        <p:spPr>
          <a:xfrm>
            <a:off x="838200" y="1640094"/>
            <a:ext cx="10515600" cy="4351338"/>
          </a:xfrm>
        </p:spPr>
        <p:txBody>
          <a:bodyPr>
            <a:noAutofit/>
          </a:bodyPr>
          <a:lstStyle/>
          <a:p>
            <a:pPr marL="0" marR="0" indent="0">
              <a:lnSpc>
                <a:spcPct val="115000"/>
              </a:lnSpc>
              <a:spcBef>
                <a:spcPts val="0"/>
              </a:spcBef>
              <a:spcAft>
                <a:spcPts val="0"/>
              </a:spcAft>
              <a:buNone/>
            </a:pPr>
            <a:r>
              <a:rPr lang="en-US" sz="32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Minister:</a:t>
            </a:r>
            <a:r>
              <a:rPr lang="en-US" sz="3200" dirty="0">
                <a:effectLst/>
                <a:latin typeface="Georgia Pro" panose="02040502050405020303" pitchFamily="18" charset="0"/>
                <a:ea typeface="Calibri" panose="020F0502020204030204" pitchFamily="34" charset="0"/>
                <a:cs typeface="Times New Roman" panose="02020603050405020304" pitchFamily="18" charset="0"/>
              </a:rPr>
              <a:t> Then shalt thou call, and the LORD shall answer; thou shalt cry, and he shall say, Here I am. If thou take away from the midst of thee the yoke, the putting forth of the finger, and speaking vanity;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br>
              <a:rPr lang="en-US" sz="3200" dirty="0">
                <a:effectLst/>
                <a:latin typeface="Georgia Pro" panose="02040502050405020303" pitchFamily="18" charset="0"/>
                <a:ea typeface="Calibri" panose="020F0502020204030204" pitchFamily="34" charset="0"/>
                <a:cs typeface="Times New Roman" panose="02020603050405020304" pitchFamily="18" charset="0"/>
              </a:rPr>
            </a:br>
            <a:r>
              <a:rPr lang="en-US" sz="3200" b="1" dirty="0">
                <a:effectLst/>
                <a:latin typeface="Georgia Pro" panose="02040502050405020303" pitchFamily="18" charset="0"/>
                <a:ea typeface="Calibri" panose="020F0502020204030204" pitchFamily="34" charset="0"/>
                <a:cs typeface="Times New Roman" panose="02020603050405020304" pitchFamily="18" charset="0"/>
              </a:rPr>
              <a:t>Congregation</a:t>
            </a:r>
            <a:r>
              <a:rPr lang="en-US" sz="3200" dirty="0">
                <a:effectLst/>
                <a:latin typeface="Georgia Pro" panose="02040502050405020303" pitchFamily="18" charset="0"/>
                <a:ea typeface="Calibri" panose="020F0502020204030204" pitchFamily="34" charset="0"/>
                <a:cs typeface="Times New Roman" panose="02020603050405020304" pitchFamily="18" charset="0"/>
              </a:rPr>
              <a:t>: And if thou draw out thy soul to the hungry, and satisfy the afflicted soul; then shall thy light rise in obscurity, and thy darkness be as the noonday: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868019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95D41-F8FF-8F34-DFBD-C8A4408845CB}"/>
              </a:ext>
            </a:extLst>
          </p:cNvPr>
          <p:cNvSpPr>
            <a:spLocks noGrp="1"/>
          </p:cNvSpPr>
          <p:nvPr>
            <p:ph type="title"/>
          </p:nvPr>
        </p:nvSpPr>
        <p:spPr>
          <a:xfrm>
            <a:off x="838200" y="113333"/>
            <a:ext cx="10515600" cy="1325563"/>
          </a:xfrm>
        </p:spPr>
        <p:txBody>
          <a:bodyPr>
            <a:noAutofit/>
          </a:bodyPr>
          <a:lstStyle/>
          <a:p>
            <a:pPr marL="0" marR="0" algn="ctr">
              <a:lnSpc>
                <a:spcPct val="115000"/>
              </a:lnSpc>
              <a:spcBef>
                <a:spcPts val="0"/>
              </a:spcBef>
              <a:spcAft>
                <a:spcPts val="0"/>
              </a:spcAft>
            </a:pP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Isaiah 58</a:t>
            </a:r>
            <a:r>
              <a:rPr lang="en-US" sz="4800" b="1" baseline="300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th</a:t>
            </a: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 Chapter</a:t>
            </a:r>
            <a:br>
              <a:rPr lang="en-US" sz="4000" dirty="0">
                <a:effectLst/>
                <a:latin typeface="Calibri" panose="020F0502020204030204" pitchFamily="34" charset="0"/>
                <a:ea typeface="Calibri" panose="020F0502020204030204" pitchFamily="34" charset="0"/>
                <a:cs typeface="Times New Roman" panose="02020603050405020304" pitchFamily="18" charset="0"/>
              </a:rPr>
            </a:br>
            <a:r>
              <a:rPr lang="en-US" sz="36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Responsive Reading</a:t>
            </a:r>
            <a:endParaRPr lang="en-US" sz="3600" dirty="0"/>
          </a:p>
        </p:txBody>
      </p:sp>
      <p:sp>
        <p:nvSpPr>
          <p:cNvPr id="3" name="Content Placeholder 2">
            <a:extLst>
              <a:ext uri="{FF2B5EF4-FFF2-40B4-BE49-F238E27FC236}">
                <a16:creationId xmlns:a16="http://schemas.microsoft.com/office/drawing/2014/main" id="{3712C598-8195-6CF9-114F-7C9FB6CC6ACD}"/>
              </a:ext>
            </a:extLst>
          </p:cNvPr>
          <p:cNvSpPr>
            <a:spLocks noGrp="1"/>
          </p:cNvSpPr>
          <p:nvPr>
            <p:ph idx="1"/>
          </p:nvPr>
        </p:nvSpPr>
        <p:spPr>
          <a:xfrm>
            <a:off x="838200" y="1640094"/>
            <a:ext cx="10515600" cy="4351338"/>
          </a:xfrm>
        </p:spPr>
        <p:txBody>
          <a:bodyPr>
            <a:noAutofit/>
          </a:bodyPr>
          <a:lstStyle/>
          <a:p>
            <a:pPr marL="0" marR="0" indent="0">
              <a:lnSpc>
                <a:spcPct val="115000"/>
              </a:lnSpc>
              <a:spcBef>
                <a:spcPts val="0"/>
              </a:spcBef>
              <a:spcAft>
                <a:spcPts val="0"/>
              </a:spcAft>
              <a:buNone/>
            </a:pPr>
            <a:r>
              <a:rPr lang="en-US" sz="32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Minister:</a:t>
            </a:r>
            <a:r>
              <a:rPr lang="en-US" sz="3200" dirty="0">
                <a:effectLst/>
                <a:latin typeface="Georgia Pro" panose="02040502050405020303" pitchFamily="18" charset="0"/>
                <a:ea typeface="Calibri" panose="020F0502020204030204" pitchFamily="34" charset="0"/>
                <a:cs typeface="Times New Roman" panose="02020603050405020304" pitchFamily="18" charset="0"/>
              </a:rPr>
              <a:t> And the LORD shall guide thee continually, and satisfy thy soul in drought, and make fat thy bones: and thou shalt be like a watered garden, and like a spring of water, whose waters fail not.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br>
              <a:rPr lang="en-US" sz="3200" dirty="0">
                <a:effectLst/>
                <a:latin typeface="Georgia Pro" panose="02040502050405020303" pitchFamily="18" charset="0"/>
                <a:ea typeface="Calibri" panose="020F0502020204030204" pitchFamily="34" charset="0"/>
                <a:cs typeface="Times New Roman" panose="02020603050405020304" pitchFamily="18" charset="0"/>
              </a:rPr>
            </a:br>
            <a:r>
              <a:rPr lang="en-US" sz="3200" b="1" dirty="0">
                <a:effectLst/>
                <a:latin typeface="Georgia Pro" panose="02040502050405020303" pitchFamily="18" charset="0"/>
                <a:ea typeface="Calibri" panose="020F0502020204030204" pitchFamily="34" charset="0"/>
                <a:cs typeface="Times New Roman" panose="02020603050405020304" pitchFamily="18" charset="0"/>
              </a:rPr>
              <a:t>Congregation</a:t>
            </a:r>
            <a:r>
              <a:rPr lang="en-US" sz="3200" dirty="0">
                <a:effectLst/>
                <a:latin typeface="Georgia Pro" panose="02040502050405020303" pitchFamily="18" charset="0"/>
                <a:ea typeface="Calibri" panose="020F0502020204030204" pitchFamily="34" charset="0"/>
                <a:cs typeface="Times New Roman" panose="02020603050405020304" pitchFamily="18" charset="0"/>
              </a:rPr>
              <a:t>: And they that shall be of thee shall build the old waste places: thou shalt raise up the foundations of many generations; and thou shalt be called, The repairer of the breach, The restorer of paths to dwell in.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645501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95D41-F8FF-8F34-DFBD-C8A4408845CB}"/>
              </a:ext>
            </a:extLst>
          </p:cNvPr>
          <p:cNvSpPr>
            <a:spLocks noGrp="1"/>
          </p:cNvSpPr>
          <p:nvPr>
            <p:ph type="title"/>
          </p:nvPr>
        </p:nvSpPr>
        <p:spPr>
          <a:xfrm>
            <a:off x="838200" y="113333"/>
            <a:ext cx="10515600" cy="1325563"/>
          </a:xfrm>
        </p:spPr>
        <p:txBody>
          <a:bodyPr>
            <a:noAutofit/>
          </a:bodyPr>
          <a:lstStyle/>
          <a:p>
            <a:pPr marL="0" marR="0" algn="ctr">
              <a:lnSpc>
                <a:spcPct val="115000"/>
              </a:lnSpc>
              <a:spcBef>
                <a:spcPts val="0"/>
              </a:spcBef>
              <a:spcAft>
                <a:spcPts val="0"/>
              </a:spcAft>
            </a:pP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Isaiah 58</a:t>
            </a:r>
            <a:r>
              <a:rPr lang="en-US" sz="4800" b="1" baseline="300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th</a:t>
            </a: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 Chapter</a:t>
            </a:r>
            <a:br>
              <a:rPr lang="en-US" sz="4000" dirty="0">
                <a:effectLst/>
                <a:latin typeface="Calibri" panose="020F0502020204030204" pitchFamily="34" charset="0"/>
                <a:ea typeface="Calibri" panose="020F0502020204030204" pitchFamily="34" charset="0"/>
                <a:cs typeface="Times New Roman" panose="02020603050405020304" pitchFamily="18" charset="0"/>
              </a:rPr>
            </a:br>
            <a:r>
              <a:rPr lang="en-US" sz="36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Responsive Reading</a:t>
            </a:r>
            <a:endParaRPr lang="en-US" sz="3600" dirty="0"/>
          </a:p>
        </p:txBody>
      </p:sp>
      <p:sp>
        <p:nvSpPr>
          <p:cNvPr id="3" name="Content Placeholder 2">
            <a:extLst>
              <a:ext uri="{FF2B5EF4-FFF2-40B4-BE49-F238E27FC236}">
                <a16:creationId xmlns:a16="http://schemas.microsoft.com/office/drawing/2014/main" id="{3712C598-8195-6CF9-114F-7C9FB6CC6ACD}"/>
              </a:ext>
            </a:extLst>
          </p:cNvPr>
          <p:cNvSpPr>
            <a:spLocks noGrp="1"/>
          </p:cNvSpPr>
          <p:nvPr>
            <p:ph idx="1"/>
          </p:nvPr>
        </p:nvSpPr>
        <p:spPr>
          <a:xfrm>
            <a:off x="838200" y="1640094"/>
            <a:ext cx="10515600" cy="4351338"/>
          </a:xfrm>
        </p:spPr>
        <p:txBody>
          <a:bodyPr>
            <a:noAutofit/>
          </a:bodyPr>
          <a:lstStyle/>
          <a:p>
            <a:pPr marL="0" marR="0" indent="0">
              <a:lnSpc>
                <a:spcPct val="115000"/>
              </a:lnSpc>
              <a:spcBef>
                <a:spcPts val="0"/>
              </a:spcBef>
              <a:spcAft>
                <a:spcPts val="0"/>
              </a:spcAft>
              <a:buNone/>
            </a:pPr>
            <a:r>
              <a:rPr lang="en-US" sz="32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Minister:</a:t>
            </a:r>
            <a:r>
              <a:rPr lang="en-US" sz="3200" dirty="0">
                <a:effectLst/>
                <a:latin typeface="Georgia Pro" panose="02040502050405020303" pitchFamily="18" charset="0"/>
                <a:ea typeface="Calibri" panose="020F0502020204030204" pitchFamily="34" charset="0"/>
                <a:cs typeface="Times New Roman" panose="02020603050405020304" pitchFamily="18" charset="0"/>
              </a:rPr>
              <a:t> If thou turn away thy foot from the sabbath, from doing thy pleasure on my holy day; and call the sabbath a delight, the holy of the LORD, </a:t>
            </a:r>
            <a:r>
              <a:rPr lang="en-US" sz="3200" dirty="0" err="1">
                <a:effectLst/>
                <a:latin typeface="Georgia Pro" panose="02040502050405020303" pitchFamily="18" charset="0"/>
                <a:ea typeface="Calibri" panose="020F0502020204030204" pitchFamily="34" charset="0"/>
                <a:cs typeface="Times New Roman" panose="02020603050405020304" pitchFamily="18" charset="0"/>
              </a:rPr>
              <a:t>honourable</a:t>
            </a:r>
            <a:r>
              <a:rPr lang="en-US" sz="3200" dirty="0">
                <a:effectLst/>
                <a:latin typeface="Georgia Pro" panose="02040502050405020303" pitchFamily="18" charset="0"/>
                <a:ea typeface="Calibri" panose="020F0502020204030204" pitchFamily="34" charset="0"/>
                <a:cs typeface="Times New Roman" panose="02020603050405020304" pitchFamily="18" charset="0"/>
              </a:rPr>
              <a:t>; and shalt </a:t>
            </a:r>
            <a:r>
              <a:rPr lang="en-US" sz="3200" dirty="0" err="1">
                <a:effectLst/>
                <a:latin typeface="Georgia Pro" panose="02040502050405020303" pitchFamily="18" charset="0"/>
                <a:ea typeface="Calibri" panose="020F0502020204030204" pitchFamily="34" charset="0"/>
                <a:cs typeface="Times New Roman" panose="02020603050405020304" pitchFamily="18" charset="0"/>
              </a:rPr>
              <a:t>honour</a:t>
            </a:r>
            <a:r>
              <a:rPr lang="en-US" sz="3200" dirty="0">
                <a:effectLst/>
                <a:latin typeface="Georgia Pro" panose="02040502050405020303" pitchFamily="18" charset="0"/>
                <a:ea typeface="Calibri" panose="020F0502020204030204" pitchFamily="34" charset="0"/>
                <a:cs typeface="Times New Roman" panose="02020603050405020304" pitchFamily="18" charset="0"/>
              </a:rPr>
              <a:t> him, not doing thine own ways, nor finding thine own pleasure, nor speaking thine own words: </a:t>
            </a:r>
            <a:br>
              <a:rPr lang="en-US" sz="3200" dirty="0">
                <a:effectLst/>
                <a:latin typeface="Georgia Pro" panose="02040502050405020303" pitchFamily="18" charset="0"/>
                <a:ea typeface="Calibri" panose="020F0502020204030204" pitchFamily="34" charset="0"/>
                <a:cs typeface="Times New Roman" panose="02020603050405020304" pitchFamily="18" charset="0"/>
              </a:rPr>
            </a:br>
            <a:r>
              <a:rPr lang="en-US" sz="3200" b="1" dirty="0">
                <a:effectLst/>
                <a:latin typeface="Georgia Pro" panose="02040502050405020303" pitchFamily="18" charset="0"/>
                <a:ea typeface="Calibri" panose="020F0502020204030204" pitchFamily="34" charset="0"/>
                <a:cs typeface="Times New Roman" panose="02020603050405020304" pitchFamily="18" charset="0"/>
              </a:rPr>
              <a:t>All</a:t>
            </a:r>
            <a:r>
              <a:rPr lang="en-US" sz="3200" dirty="0">
                <a:effectLst/>
                <a:latin typeface="Georgia Pro" panose="02040502050405020303" pitchFamily="18" charset="0"/>
                <a:ea typeface="Calibri" panose="020F0502020204030204" pitchFamily="34" charset="0"/>
                <a:cs typeface="Times New Roman" panose="02020603050405020304" pitchFamily="18" charset="0"/>
              </a:rPr>
              <a:t>: Then shalt thou delight thyself in the LORD; and I will cause thee to ride upon the high places of the earth, and feed thee with the heritage of Jacob thy father: for the mouth of the LORD hath spoken it.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806249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95D41-F8FF-8F34-DFBD-C8A4408845CB}"/>
              </a:ext>
            </a:extLst>
          </p:cNvPr>
          <p:cNvSpPr>
            <a:spLocks noGrp="1"/>
          </p:cNvSpPr>
          <p:nvPr>
            <p:ph type="title"/>
          </p:nvPr>
        </p:nvSpPr>
        <p:spPr>
          <a:xfrm>
            <a:off x="838200" y="113333"/>
            <a:ext cx="10515600" cy="1325563"/>
          </a:xfrm>
        </p:spPr>
        <p:txBody>
          <a:bodyPr>
            <a:noAutofit/>
          </a:bodyPr>
          <a:lstStyle/>
          <a:p>
            <a:pPr marL="0" marR="0" algn="ctr">
              <a:lnSpc>
                <a:spcPct val="115000"/>
              </a:lnSpc>
              <a:spcBef>
                <a:spcPts val="0"/>
              </a:spcBef>
              <a:spcAft>
                <a:spcPts val="0"/>
              </a:spcAft>
            </a:pP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Isaiah 58</a:t>
            </a:r>
            <a:r>
              <a:rPr lang="en-US" sz="4800" b="1" baseline="300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th</a:t>
            </a:r>
            <a:r>
              <a:rPr lang="en-US" sz="4800" b="1"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 Chapter</a:t>
            </a:r>
            <a:br>
              <a:rPr lang="en-US" sz="4000" dirty="0">
                <a:effectLst/>
                <a:latin typeface="Calibri" panose="020F0502020204030204" pitchFamily="34" charset="0"/>
                <a:ea typeface="Calibri" panose="020F0502020204030204" pitchFamily="34" charset="0"/>
                <a:cs typeface="Times New Roman" panose="02020603050405020304" pitchFamily="18" charset="0"/>
              </a:rPr>
            </a:br>
            <a:r>
              <a:rPr lang="en-US" sz="3600" dirty="0">
                <a:solidFill>
                  <a:srgbClr val="4472C4"/>
                </a:solidFill>
                <a:effectLst/>
                <a:latin typeface="Georgia Pro" panose="02040502050405020303" pitchFamily="18" charset="0"/>
                <a:ea typeface="Calibri" panose="020F0502020204030204" pitchFamily="34" charset="0"/>
                <a:cs typeface="Times New Roman" panose="02020603050405020304" pitchFamily="18" charset="0"/>
              </a:rPr>
              <a:t>Responsive Reading</a:t>
            </a:r>
            <a:endParaRPr lang="en-US" sz="3600" dirty="0"/>
          </a:p>
        </p:txBody>
      </p:sp>
      <p:sp>
        <p:nvSpPr>
          <p:cNvPr id="3" name="Content Placeholder 2">
            <a:extLst>
              <a:ext uri="{FF2B5EF4-FFF2-40B4-BE49-F238E27FC236}">
                <a16:creationId xmlns:a16="http://schemas.microsoft.com/office/drawing/2014/main" id="{3712C598-8195-6CF9-114F-7C9FB6CC6ACD}"/>
              </a:ext>
            </a:extLst>
          </p:cNvPr>
          <p:cNvSpPr>
            <a:spLocks noGrp="1"/>
          </p:cNvSpPr>
          <p:nvPr>
            <p:ph idx="1"/>
          </p:nvPr>
        </p:nvSpPr>
        <p:spPr>
          <a:xfrm>
            <a:off x="838200" y="1640094"/>
            <a:ext cx="10515600" cy="4351338"/>
          </a:xfrm>
        </p:spPr>
        <p:txBody>
          <a:bodyPr>
            <a:noAutofit/>
          </a:bodyPr>
          <a:lstStyle/>
          <a:p>
            <a:pPr marL="0" marR="0" indent="0">
              <a:lnSpc>
                <a:spcPct val="115000"/>
              </a:lnSpc>
              <a:spcBef>
                <a:spcPts val="0"/>
              </a:spcBef>
              <a:spcAft>
                <a:spcPts val="0"/>
              </a:spcAft>
              <a:buNone/>
            </a:pPr>
            <a:r>
              <a:rPr lang="en-US" sz="3200" b="1" dirty="0">
                <a:solidFill>
                  <a:srgbClr val="5B9BD5"/>
                </a:solidFill>
                <a:effectLst/>
                <a:latin typeface="Georgia Pro" panose="02040502050405020303" pitchFamily="18" charset="0"/>
                <a:ea typeface="Calibri" panose="020F0502020204030204" pitchFamily="34" charset="0"/>
                <a:cs typeface="Times New Roman" panose="02020603050405020304" pitchFamily="18" charset="0"/>
              </a:rPr>
              <a:t>Minister:</a:t>
            </a:r>
            <a:r>
              <a:rPr lang="en-US" sz="3200" dirty="0">
                <a:effectLst/>
                <a:latin typeface="Georgia Pro" panose="02040502050405020303" pitchFamily="18" charset="0"/>
                <a:ea typeface="Calibri" panose="020F0502020204030204" pitchFamily="34" charset="0"/>
                <a:cs typeface="Times New Roman" panose="02020603050405020304" pitchFamily="18" charset="0"/>
              </a:rPr>
              <a:t> Let your light so shine before men, that they may see your good works, and glorify your Father which is in heaven. (Matthew 5:16)</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3200" dirty="0">
                <a:effectLst/>
                <a:latin typeface="Georgia Pro" panose="02040502050405020303"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0"/>
              </a:spcAft>
              <a:buNone/>
            </a:pPr>
            <a:r>
              <a:rPr lang="en-US" sz="3200" b="1" dirty="0">
                <a:effectLst/>
                <a:latin typeface="Georgia Pro" panose="02040502050405020303" pitchFamily="18" charset="0"/>
                <a:ea typeface="Calibri" panose="020F0502020204030204" pitchFamily="34" charset="0"/>
                <a:cs typeface="Times New Roman" panose="02020603050405020304" pitchFamily="18" charset="0"/>
              </a:rPr>
              <a:t>Congregation</a:t>
            </a:r>
            <a:r>
              <a:rPr lang="en-US" sz="3200" dirty="0">
                <a:effectLst/>
                <a:latin typeface="Georgia Pro" panose="02040502050405020303" pitchFamily="18" charset="0"/>
                <a:ea typeface="Calibri" panose="020F0502020204030204" pitchFamily="34" charset="0"/>
                <a:cs typeface="Times New Roman" panose="02020603050405020304" pitchFamily="18" charset="0"/>
              </a:rPr>
              <a:t>: Be ye therefore perfect, even as your Father which is in heaven is perfect. (Matthew 5:48)</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604631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622</TotalTime>
  <Words>2406</Words>
  <Application>Microsoft Office PowerPoint</Application>
  <PresentationFormat>Widescreen</PresentationFormat>
  <Paragraphs>118</Paragraphs>
  <Slides>29</Slides>
  <Notes>0</Notes>
  <HiddenSlides>0</HiddenSlides>
  <MMClips>1</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29</vt:i4>
      </vt:variant>
    </vt:vector>
  </HeadingPairs>
  <TitlesOfParts>
    <vt:vector size="43" baseType="lpstr">
      <vt:lpstr>Amasis MT Pro Medium</vt:lpstr>
      <vt:lpstr>Arial</vt:lpstr>
      <vt:lpstr>Calibri</vt:lpstr>
      <vt:lpstr>Calibri Light</vt:lpstr>
      <vt:lpstr>Colonna MT</vt:lpstr>
      <vt:lpstr>Engravers MT</vt:lpstr>
      <vt:lpstr>Garamond</vt:lpstr>
      <vt:lpstr>Georgia Pro</vt:lpstr>
      <vt:lpstr>Imprint MT Shadow</vt:lpstr>
      <vt:lpstr>Onyx</vt:lpstr>
      <vt:lpstr>Script MT Bold</vt:lpstr>
      <vt:lpstr>Times New Roman</vt:lpstr>
      <vt:lpstr>Wingdings</vt:lpstr>
      <vt:lpstr>Office Theme</vt:lpstr>
      <vt:lpstr>Cornerstone House of God Elect Lady Sandra Cobb, Pastor</vt:lpstr>
      <vt:lpstr>Isaiah 58th Chapter Responsive Reading</vt:lpstr>
      <vt:lpstr>Isaiah 58th Chapter Responsive Reading</vt:lpstr>
      <vt:lpstr>Isaiah 58th Chapter Responsive Reading</vt:lpstr>
      <vt:lpstr>Isaiah 58th Chapter Responsive Reading</vt:lpstr>
      <vt:lpstr>Isaiah 58th Chapter Responsive Reading</vt:lpstr>
      <vt:lpstr>Isaiah 58th Chapter Responsive Reading</vt:lpstr>
      <vt:lpstr>Isaiah 58th Chapter Responsive Reading</vt:lpstr>
      <vt:lpstr>Isaiah 58th Chapter Responsive Reading</vt:lpstr>
      <vt:lpstr>Isaiah 58th Chapter Responsive Reading</vt:lpstr>
      <vt:lpstr>I’M GOING BACK TO JESUS</vt:lpstr>
      <vt:lpstr>THE TEN COMMANDMENTS Exodus 20:1-17</vt:lpstr>
      <vt:lpstr>THE TEN COMMANDMENTS Exodus 20:1-17</vt:lpstr>
      <vt:lpstr>THE TEN COMMANDMENTS Exodus 20:1-17</vt:lpstr>
      <vt:lpstr>THE TEN COMMANDMENTS Exodus 20:1-17</vt:lpstr>
      <vt:lpstr>I LOVE THY KINGDOM LORD</vt:lpstr>
      <vt:lpstr>THE DISCIPLES’ PRAYER  ~ Matthew 6:9-13</vt:lpstr>
      <vt:lpstr>Matthew 6:14-15</vt:lpstr>
      <vt:lpstr>Malachi 3rd Chapter</vt:lpstr>
      <vt:lpstr>Malachi 3rd Chapter</vt:lpstr>
      <vt:lpstr>Malachi 3rd Chapter</vt:lpstr>
      <vt:lpstr>Malachi 3rd Chapter</vt:lpstr>
      <vt:lpstr>Prayer</vt:lpstr>
      <vt:lpstr>Tithes and Offering</vt:lpstr>
      <vt:lpstr>Announcements!</vt:lpstr>
      <vt:lpstr>Praise and Worship</vt:lpstr>
      <vt:lpstr>Bread of Life </vt:lpstr>
      <vt:lpstr>Remarks and Benediction</vt:lpstr>
      <vt:lpstr>The Lord Bless Thee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Cornerstone House of God Elect Lady Sandra Cobb, Pastor</dc:title>
  <dc:creator>West, Nicolas</dc:creator>
  <cp:lastModifiedBy>West, Nicolas</cp:lastModifiedBy>
  <cp:revision>10</cp:revision>
  <dcterms:created xsi:type="dcterms:W3CDTF">2023-07-04T05:27:04Z</dcterms:created>
  <dcterms:modified xsi:type="dcterms:W3CDTF">2025-02-05T00:41:57Z</dcterms:modified>
</cp:coreProperties>
</file>