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8" r:id="rId3"/>
    <p:sldId id="280" r:id="rId4"/>
    <p:sldId id="267" r:id="rId5"/>
    <p:sldId id="268" r:id="rId6"/>
    <p:sldId id="269" r:id="rId7"/>
    <p:sldId id="270" r:id="rId8"/>
    <p:sldId id="285" r:id="rId9"/>
    <p:sldId id="292" r:id="rId10"/>
    <p:sldId id="283" r:id="rId11"/>
    <p:sldId id="279" r:id="rId12"/>
    <p:sldId id="307" r:id="rId13"/>
    <p:sldId id="302" r:id="rId14"/>
    <p:sldId id="308" r:id="rId15"/>
    <p:sldId id="306" r:id="rId16"/>
    <p:sldId id="309" r:id="rId17"/>
    <p:sldId id="290" r:id="rId18"/>
    <p:sldId id="304" r:id="rId19"/>
    <p:sldId id="293" r:id="rId20"/>
    <p:sldId id="30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79D86-F465-BD59-6266-6B5D237416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C67520-AF5A-5768-21A2-9632742DBC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8E88AD-7D5F-EFD4-BD7C-BAFF4978129D}"/>
              </a:ext>
            </a:extLst>
          </p:cNvPr>
          <p:cNvSpPr>
            <a:spLocks noGrp="1"/>
          </p:cNvSpPr>
          <p:nvPr>
            <p:ph type="dt" sz="half" idx="10"/>
          </p:nvPr>
        </p:nvSpPr>
        <p:spPr/>
        <p:txBody>
          <a:bodyPr/>
          <a:lstStyle/>
          <a:p>
            <a:fld id="{748DB85B-BE4F-44D9-8908-32F8FC75AC70}" type="datetimeFigureOut">
              <a:rPr lang="en-US" smtClean="0"/>
              <a:t>11/22/2025</a:t>
            </a:fld>
            <a:endParaRPr lang="en-US"/>
          </a:p>
        </p:txBody>
      </p:sp>
      <p:sp>
        <p:nvSpPr>
          <p:cNvPr id="5" name="Footer Placeholder 4">
            <a:extLst>
              <a:ext uri="{FF2B5EF4-FFF2-40B4-BE49-F238E27FC236}">
                <a16:creationId xmlns:a16="http://schemas.microsoft.com/office/drawing/2014/main" id="{2AEEA46E-9D46-27A7-633E-645BDD9FC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1CB374-BB7B-9731-8B6B-4B6AC2BAA72F}"/>
              </a:ext>
            </a:extLst>
          </p:cNvPr>
          <p:cNvSpPr>
            <a:spLocks noGrp="1"/>
          </p:cNvSpPr>
          <p:nvPr>
            <p:ph type="sldNum" sz="quarter" idx="12"/>
          </p:nvPr>
        </p:nvSpPr>
        <p:spPr/>
        <p:txBody>
          <a:bodyPr/>
          <a:lstStyle/>
          <a:p>
            <a:fld id="{8DB16E3D-0401-46A0-9BB3-2A7A1382DF27}" type="slidenum">
              <a:rPr lang="en-US" smtClean="0"/>
              <a:t>‹#›</a:t>
            </a:fld>
            <a:endParaRPr lang="en-US"/>
          </a:p>
        </p:txBody>
      </p:sp>
    </p:spTree>
    <p:extLst>
      <p:ext uri="{BB962C8B-B14F-4D97-AF65-F5344CB8AC3E}">
        <p14:creationId xmlns:p14="http://schemas.microsoft.com/office/powerpoint/2010/main" val="36007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73014-F8C8-FE56-BAE7-E5CD71DFDB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08A013-E370-E28C-A1AE-97415BCBBF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D4ED38-D164-5D1F-2C54-96A8AA013200}"/>
              </a:ext>
            </a:extLst>
          </p:cNvPr>
          <p:cNvSpPr>
            <a:spLocks noGrp="1"/>
          </p:cNvSpPr>
          <p:nvPr>
            <p:ph type="dt" sz="half" idx="10"/>
          </p:nvPr>
        </p:nvSpPr>
        <p:spPr/>
        <p:txBody>
          <a:bodyPr/>
          <a:lstStyle/>
          <a:p>
            <a:fld id="{748DB85B-BE4F-44D9-8908-32F8FC75AC70}" type="datetimeFigureOut">
              <a:rPr lang="en-US" smtClean="0"/>
              <a:t>11/22/2025</a:t>
            </a:fld>
            <a:endParaRPr lang="en-US"/>
          </a:p>
        </p:txBody>
      </p:sp>
      <p:sp>
        <p:nvSpPr>
          <p:cNvPr id="5" name="Footer Placeholder 4">
            <a:extLst>
              <a:ext uri="{FF2B5EF4-FFF2-40B4-BE49-F238E27FC236}">
                <a16:creationId xmlns:a16="http://schemas.microsoft.com/office/drawing/2014/main" id="{866BB9CA-DB8D-BD24-752A-8A40E0E216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44270D-8CF3-2042-3A77-5B369E4EBABB}"/>
              </a:ext>
            </a:extLst>
          </p:cNvPr>
          <p:cNvSpPr>
            <a:spLocks noGrp="1"/>
          </p:cNvSpPr>
          <p:nvPr>
            <p:ph type="sldNum" sz="quarter" idx="12"/>
          </p:nvPr>
        </p:nvSpPr>
        <p:spPr/>
        <p:txBody>
          <a:bodyPr/>
          <a:lstStyle/>
          <a:p>
            <a:fld id="{8DB16E3D-0401-46A0-9BB3-2A7A1382DF27}" type="slidenum">
              <a:rPr lang="en-US" smtClean="0"/>
              <a:t>‹#›</a:t>
            </a:fld>
            <a:endParaRPr lang="en-US"/>
          </a:p>
        </p:txBody>
      </p:sp>
    </p:spTree>
    <p:extLst>
      <p:ext uri="{BB962C8B-B14F-4D97-AF65-F5344CB8AC3E}">
        <p14:creationId xmlns:p14="http://schemas.microsoft.com/office/powerpoint/2010/main" val="1504847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9040D9-2458-4FA6-D6CF-0210E4BFC1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C674F8-717B-04E8-8BA8-8A72895C97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D2F342-49FB-765C-C3F9-67B3552BB209}"/>
              </a:ext>
            </a:extLst>
          </p:cNvPr>
          <p:cNvSpPr>
            <a:spLocks noGrp="1"/>
          </p:cNvSpPr>
          <p:nvPr>
            <p:ph type="dt" sz="half" idx="10"/>
          </p:nvPr>
        </p:nvSpPr>
        <p:spPr/>
        <p:txBody>
          <a:bodyPr/>
          <a:lstStyle/>
          <a:p>
            <a:fld id="{748DB85B-BE4F-44D9-8908-32F8FC75AC70}" type="datetimeFigureOut">
              <a:rPr lang="en-US" smtClean="0"/>
              <a:t>11/22/2025</a:t>
            </a:fld>
            <a:endParaRPr lang="en-US"/>
          </a:p>
        </p:txBody>
      </p:sp>
      <p:sp>
        <p:nvSpPr>
          <p:cNvPr id="5" name="Footer Placeholder 4">
            <a:extLst>
              <a:ext uri="{FF2B5EF4-FFF2-40B4-BE49-F238E27FC236}">
                <a16:creationId xmlns:a16="http://schemas.microsoft.com/office/drawing/2014/main" id="{FFCF9EF5-EC33-D8B5-5B8F-F8B0E07EED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F7F562-2E1A-7D53-E5AC-579A34CABB88}"/>
              </a:ext>
            </a:extLst>
          </p:cNvPr>
          <p:cNvSpPr>
            <a:spLocks noGrp="1"/>
          </p:cNvSpPr>
          <p:nvPr>
            <p:ph type="sldNum" sz="quarter" idx="12"/>
          </p:nvPr>
        </p:nvSpPr>
        <p:spPr/>
        <p:txBody>
          <a:bodyPr/>
          <a:lstStyle/>
          <a:p>
            <a:fld id="{8DB16E3D-0401-46A0-9BB3-2A7A1382DF27}" type="slidenum">
              <a:rPr lang="en-US" smtClean="0"/>
              <a:t>‹#›</a:t>
            </a:fld>
            <a:endParaRPr lang="en-US"/>
          </a:p>
        </p:txBody>
      </p:sp>
    </p:spTree>
    <p:extLst>
      <p:ext uri="{BB962C8B-B14F-4D97-AF65-F5344CB8AC3E}">
        <p14:creationId xmlns:p14="http://schemas.microsoft.com/office/powerpoint/2010/main" val="1615403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DE986-54B8-30AC-CF05-4EF9AD0728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15E0D0-B65D-DB27-B6FD-C022B67B94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C68D83-BC2C-7569-00BD-12B7585B4968}"/>
              </a:ext>
            </a:extLst>
          </p:cNvPr>
          <p:cNvSpPr>
            <a:spLocks noGrp="1"/>
          </p:cNvSpPr>
          <p:nvPr>
            <p:ph type="dt" sz="half" idx="10"/>
          </p:nvPr>
        </p:nvSpPr>
        <p:spPr/>
        <p:txBody>
          <a:bodyPr/>
          <a:lstStyle/>
          <a:p>
            <a:fld id="{8256C2ED-54A4-480D-B5C8-65C0D62359B9}" type="datetime2">
              <a:rPr lang="en-US" smtClean="0"/>
              <a:pPr/>
              <a:t>Saturday, November 22, 2025</a:t>
            </a:fld>
            <a:endParaRPr lang="en-US" dirty="0"/>
          </a:p>
        </p:txBody>
      </p:sp>
      <p:sp>
        <p:nvSpPr>
          <p:cNvPr id="5" name="Footer Placeholder 4">
            <a:extLst>
              <a:ext uri="{FF2B5EF4-FFF2-40B4-BE49-F238E27FC236}">
                <a16:creationId xmlns:a16="http://schemas.microsoft.com/office/drawing/2014/main" id="{4105949E-824A-0BE9-18D1-63FBA60567E9}"/>
              </a:ext>
            </a:extLst>
          </p:cNvPr>
          <p:cNvSpPr>
            <a:spLocks noGrp="1"/>
          </p:cNvSpPr>
          <p:nvPr>
            <p:ph type="ftr" sz="quarter" idx="11"/>
          </p:nvPr>
        </p:nvSpPr>
        <p:spPr/>
        <p:txBody>
          <a:bodyPr/>
          <a:lstStyle/>
          <a:p>
            <a:r>
              <a:rPr lang="en-US" spc="200"/>
              <a:t>Sample Footer Text</a:t>
            </a:r>
            <a:endParaRPr lang="en-US" spc="200" dirty="0"/>
          </a:p>
        </p:txBody>
      </p:sp>
      <p:sp>
        <p:nvSpPr>
          <p:cNvPr id="6" name="Slide Number Placeholder 5">
            <a:extLst>
              <a:ext uri="{FF2B5EF4-FFF2-40B4-BE49-F238E27FC236}">
                <a16:creationId xmlns:a16="http://schemas.microsoft.com/office/drawing/2014/main" id="{109A7EDD-A454-9C8A-DF0A-65990EAD792D}"/>
              </a:ext>
            </a:extLst>
          </p:cNvPr>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2125449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BC192-79E8-98AA-64DD-87B54D8D98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88BFE0-4C00-D4A8-E46E-593D331A4A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B52ED-402F-FFF7-3E6A-6CD315EC801F}"/>
              </a:ext>
            </a:extLst>
          </p:cNvPr>
          <p:cNvSpPr>
            <a:spLocks noGrp="1"/>
          </p:cNvSpPr>
          <p:nvPr>
            <p:ph type="dt" sz="half" idx="10"/>
          </p:nvPr>
        </p:nvSpPr>
        <p:spPr/>
        <p:txBody>
          <a:bodyPr/>
          <a:lstStyle/>
          <a:p>
            <a:fld id="{8256C2ED-54A4-480D-B5C8-65C0D62359B9}" type="datetime2">
              <a:rPr lang="en-US" smtClean="0"/>
              <a:pPr/>
              <a:t>Saturday, November 22, 2025</a:t>
            </a:fld>
            <a:endParaRPr lang="en-US" dirty="0"/>
          </a:p>
        </p:txBody>
      </p:sp>
      <p:sp>
        <p:nvSpPr>
          <p:cNvPr id="5" name="Footer Placeholder 4">
            <a:extLst>
              <a:ext uri="{FF2B5EF4-FFF2-40B4-BE49-F238E27FC236}">
                <a16:creationId xmlns:a16="http://schemas.microsoft.com/office/drawing/2014/main" id="{A279945E-0075-2B76-7E77-28ED213E5195}"/>
              </a:ext>
            </a:extLst>
          </p:cNvPr>
          <p:cNvSpPr>
            <a:spLocks noGrp="1"/>
          </p:cNvSpPr>
          <p:nvPr>
            <p:ph type="ftr" sz="quarter" idx="11"/>
          </p:nvPr>
        </p:nvSpPr>
        <p:spPr/>
        <p:txBody>
          <a:bodyPr/>
          <a:lstStyle/>
          <a:p>
            <a:r>
              <a:rPr lang="en-US" spc="200"/>
              <a:t>Sample Footer Text</a:t>
            </a:r>
            <a:endParaRPr lang="en-US" spc="200" dirty="0"/>
          </a:p>
        </p:txBody>
      </p:sp>
      <p:sp>
        <p:nvSpPr>
          <p:cNvPr id="6" name="Slide Number Placeholder 5">
            <a:extLst>
              <a:ext uri="{FF2B5EF4-FFF2-40B4-BE49-F238E27FC236}">
                <a16:creationId xmlns:a16="http://schemas.microsoft.com/office/drawing/2014/main" id="{CD6E2122-0AE1-3E94-47BE-C482E4016ECA}"/>
              </a:ext>
            </a:extLst>
          </p:cNvPr>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489388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5502C-DFA4-70B2-025B-012E2CCB7F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64E0E2-20BE-4F7D-4BC5-FA8016A4CF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104926-6C7F-04D5-30B0-3FAB5BDFDA3C}"/>
              </a:ext>
            </a:extLst>
          </p:cNvPr>
          <p:cNvSpPr>
            <a:spLocks noGrp="1"/>
          </p:cNvSpPr>
          <p:nvPr>
            <p:ph type="dt" sz="half" idx="10"/>
          </p:nvPr>
        </p:nvSpPr>
        <p:spPr/>
        <p:txBody>
          <a:bodyPr/>
          <a:lstStyle/>
          <a:p>
            <a:fld id="{10EDCA73-0A86-4195-A787-75037827079D}" type="datetime2">
              <a:rPr lang="en-US" smtClean="0"/>
              <a:t>Saturday, November 22, 2025</a:t>
            </a:fld>
            <a:endParaRPr lang="en-US"/>
          </a:p>
        </p:txBody>
      </p:sp>
      <p:sp>
        <p:nvSpPr>
          <p:cNvPr id="5" name="Footer Placeholder 4">
            <a:extLst>
              <a:ext uri="{FF2B5EF4-FFF2-40B4-BE49-F238E27FC236}">
                <a16:creationId xmlns:a16="http://schemas.microsoft.com/office/drawing/2014/main" id="{4618705E-3EC9-C945-D78D-9E5D1E7B9851}"/>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035B5CD-3B2B-84D0-D2B9-C074C78718B0}"/>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3799161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99739-D6CB-A5F8-6DF0-57EE33BA36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16EA79-264F-3856-088A-D736B340C0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1B9EAD-C789-C010-D7EB-6CAC79B6A2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4CE801-95BB-0553-90B1-33B4FDB82712}"/>
              </a:ext>
            </a:extLst>
          </p:cNvPr>
          <p:cNvSpPr>
            <a:spLocks noGrp="1"/>
          </p:cNvSpPr>
          <p:nvPr>
            <p:ph type="dt" sz="half" idx="10"/>
          </p:nvPr>
        </p:nvSpPr>
        <p:spPr/>
        <p:txBody>
          <a:bodyPr/>
          <a:lstStyle/>
          <a:p>
            <a:fld id="{83C75374-B296-498E-A935-80631EA9020D}" type="datetime2">
              <a:rPr lang="en-US" smtClean="0"/>
              <a:t>Saturday, November 22, 2025</a:t>
            </a:fld>
            <a:endParaRPr lang="en-US"/>
          </a:p>
        </p:txBody>
      </p:sp>
      <p:sp>
        <p:nvSpPr>
          <p:cNvPr id="6" name="Footer Placeholder 5">
            <a:extLst>
              <a:ext uri="{FF2B5EF4-FFF2-40B4-BE49-F238E27FC236}">
                <a16:creationId xmlns:a16="http://schemas.microsoft.com/office/drawing/2014/main" id="{9405480D-4F65-89AB-CC31-BFDE8CC7F88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FF366F25-D6D4-50BB-BE6D-DC415646210D}"/>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3178704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99AD7-B932-F025-E648-37A33E1CE2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2E9DEA-F5E4-A5F3-EB3C-C8B53A7292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67283C-9307-2DF6-1338-3691041BFC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695C4E-5E09-1E34-01C7-0A80888871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BC7960-8EF6-A7EB-B7B5-2D18287E26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A5A9E-24AB-6EA7-A964-4848EF430DC4}"/>
              </a:ext>
            </a:extLst>
          </p:cNvPr>
          <p:cNvSpPr>
            <a:spLocks noGrp="1"/>
          </p:cNvSpPr>
          <p:nvPr>
            <p:ph type="dt" sz="half" idx="10"/>
          </p:nvPr>
        </p:nvSpPr>
        <p:spPr/>
        <p:txBody>
          <a:bodyPr/>
          <a:lstStyle/>
          <a:p>
            <a:fld id="{B098B728-214A-4ABC-8432-5B3A5A66A987}" type="datetime2">
              <a:rPr lang="en-US" smtClean="0"/>
              <a:t>Saturday, November 22, 2025</a:t>
            </a:fld>
            <a:endParaRPr lang="en-US" dirty="0"/>
          </a:p>
        </p:txBody>
      </p:sp>
      <p:sp>
        <p:nvSpPr>
          <p:cNvPr id="8" name="Footer Placeholder 7">
            <a:extLst>
              <a:ext uri="{FF2B5EF4-FFF2-40B4-BE49-F238E27FC236}">
                <a16:creationId xmlns:a16="http://schemas.microsoft.com/office/drawing/2014/main" id="{D84CEE94-13F5-B0A7-8ECE-8B7836B3E7BB}"/>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6BE4FEF7-AB0F-4072-69FF-C8F93ABB8FDC}"/>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4218440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5D993-C0BB-A681-69C6-3E5BE16FE1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8DE560-F6A8-AF3F-2BCB-3B815F154437}"/>
              </a:ext>
            </a:extLst>
          </p:cNvPr>
          <p:cNvSpPr>
            <a:spLocks noGrp="1"/>
          </p:cNvSpPr>
          <p:nvPr>
            <p:ph type="dt" sz="half" idx="10"/>
          </p:nvPr>
        </p:nvSpPr>
        <p:spPr/>
        <p:txBody>
          <a:bodyPr/>
          <a:lstStyle/>
          <a:p>
            <a:fld id="{015F02D0-6806-43AF-9888-2359BF40C204}" type="datetime2">
              <a:rPr lang="en-US" smtClean="0"/>
              <a:t>Saturday, November 22, 2025</a:t>
            </a:fld>
            <a:endParaRPr lang="en-US"/>
          </a:p>
        </p:txBody>
      </p:sp>
      <p:sp>
        <p:nvSpPr>
          <p:cNvPr id="4" name="Footer Placeholder 3">
            <a:extLst>
              <a:ext uri="{FF2B5EF4-FFF2-40B4-BE49-F238E27FC236}">
                <a16:creationId xmlns:a16="http://schemas.microsoft.com/office/drawing/2014/main" id="{4441BD9B-7B27-E89A-89FB-174BDBE9169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DFC6595C-0415-F879-95F1-4F36C597FFE8}"/>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646635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972E9C-DFD3-25D6-EE63-193175F48A13}"/>
              </a:ext>
            </a:extLst>
          </p:cNvPr>
          <p:cNvSpPr>
            <a:spLocks noGrp="1"/>
          </p:cNvSpPr>
          <p:nvPr>
            <p:ph type="dt" sz="half" idx="10"/>
          </p:nvPr>
        </p:nvSpPr>
        <p:spPr/>
        <p:txBody>
          <a:bodyPr/>
          <a:lstStyle/>
          <a:p>
            <a:fld id="{8EE14D2D-B1AF-4197-82D6-FC1F8BD05681}" type="datetime2">
              <a:rPr lang="en-US" smtClean="0"/>
              <a:t>Saturday, November 22, 2025</a:t>
            </a:fld>
            <a:endParaRPr lang="en-US"/>
          </a:p>
        </p:txBody>
      </p:sp>
      <p:sp>
        <p:nvSpPr>
          <p:cNvPr id="3" name="Footer Placeholder 2">
            <a:extLst>
              <a:ext uri="{FF2B5EF4-FFF2-40B4-BE49-F238E27FC236}">
                <a16:creationId xmlns:a16="http://schemas.microsoft.com/office/drawing/2014/main" id="{97B4EE38-0316-027C-D968-688D341525F5}"/>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7EA55BE8-6B0F-8F73-507F-642D1A899B9C}"/>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3451590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11D89-B96E-E059-EBCD-E37FDBDA09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C5AFC6-FAEC-751C-4226-2670D4B931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826C0E-22D4-1E09-F467-EC61A95CE4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E6A420-B927-F84B-CF39-341DC683DF82}"/>
              </a:ext>
            </a:extLst>
          </p:cNvPr>
          <p:cNvSpPr>
            <a:spLocks noGrp="1"/>
          </p:cNvSpPr>
          <p:nvPr>
            <p:ph type="dt" sz="half" idx="10"/>
          </p:nvPr>
        </p:nvSpPr>
        <p:spPr/>
        <p:txBody>
          <a:bodyPr/>
          <a:lstStyle/>
          <a:p>
            <a:fld id="{98771CEB-9838-4245-91B8-EFBAFE2D8B44}" type="datetime2">
              <a:rPr lang="en-US" smtClean="0"/>
              <a:t>Saturday, November 22, 2025</a:t>
            </a:fld>
            <a:endParaRPr lang="en-US"/>
          </a:p>
        </p:txBody>
      </p:sp>
      <p:sp>
        <p:nvSpPr>
          <p:cNvPr id="6" name="Footer Placeholder 5">
            <a:extLst>
              <a:ext uri="{FF2B5EF4-FFF2-40B4-BE49-F238E27FC236}">
                <a16:creationId xmlns:a16="http://schemas.microsoft.com/office/drawing/2014/main" id="{7AC5BF4E-7252-77E3-E038-AE6B8FE9EA79}"/>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1D11C7BA-5A39-6D56-4EB6-312654EEBCFA}"/>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4161352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B1977-3B2B-933E-656B-717639CC26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9AC081-B992-491D-4B93-00DB5E0318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044F74-F724-6D6E-382D-6339A6A08D75}"/>
              </a:ext>
            </a:extLst>
          </p:cNvPr>
          <p:cNvSpPr>
            <a:spLocks noGrp="1"/>
          </p:cNvSpPr>
          <p:nvPr>
            <p:ph type="dt" sz="half" idx="10"/>
          </p:nvPr>
        </p:nvSpPr>
        <p:spPr/>
        <p:txBody>
          <a:bodyPr/>
          <a:lstStyle/>
          <a:p>
            <a:fld id="{748DB85B-BE4F-44D9-8908-32F8FC75AC70}" type="datetimeFigureOut">
              <a:rPr lang="en-US" smtClean="0"/>
              <a:t>11/22/2025</a:t>
            </a:fld>
            <a:endParaRPr lang="en-US"/>
          </a:p>
        </p:txBody>
      </p:sp>
      <p:sp>
        <p:nvSpPr>
          <p:cNvPr id="5" name="Footer Placeholder 4">
            <a:extLst>
              <a:ext uri="{FF2B5EF4-FFF2-40B4-BE49-F238E27FC236}">
                <a16:creationId xmlns:a16="http://schemas.microsoft.com/office/drawing/2014/main" id="{AB66EC29-F415-D53B-F844-A9085CC30F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B05AA-2F95-84B7-6F67-AB14CA0F83ED}"/>
              </a:ext>
            </a:extLst>
          </p:cNvPr>
          <p:cNvSpPr>
            <a:spLocks noGrp="1"/>
          </p:cNvSpPr>
          <p:nvPr>
            <p:ph type="sldNum" sz="quarter" idx="12"/>
          </p:nvPr>
        </p:nvSpPr>
        <p:spPr/>
        <p:txBody>
          <a:bodyPr/>
          <a:lstStyle/>
          <a:p>
            <a:fld id="{8DB16E3D-0401-46A0-9BB3-2A7A1382DF27}" type="slidenum">
              <a:rPr lang="en-US" smtClean="0"/>
              <a:t>‹#›</a:t>
            </a:fld>
            <a:endParaRPr lang="en-US"/>
          </a:p>
        </p:txBody>
      </p:sp>
    </p:spTree>
    <p:extLst>
      <p:ext uri="{BB962C8B-B14F-4D97-AF65-F5344CB8AC3E}">
        <p14:creationId xmlns:p14="http://schemas.microsoft.com/office/powerpoint/2010/main" val="555931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D384D-B18F-F6ED-362F-0BBB6277C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941782-FC66-1E95-6E5A-258ABA250C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E158F5-A71C-656F-F3A0-4A24C4914F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7E87A0-2F54-BB84-16EA-F7B4854E7075}"/>
              </a:ext>
            </a:extLst>
          </p:cNvPr>
          <p:cNvSpPr>
            <a:spLocks noGrp="1"/>
          </p:cNvSpPr>
          <p:nvPr>
            <p:ph type="dt" sz="half" idx="10"/>
          </p:nvPr>
        </p:nvSpPr>
        <p:spPr/>
        <p:txBody>
          <a:bodyPr/>
          <a:lstStyle/>
          <a:p>
            <a:fld id="{51D3F6BF-A585-41F8-88DF-7E5D069F892A}" type="datetime2">
              <a:rPr lang="en-US" smtClean="0"/>
              <a:t>Saturday, November 22, 2025</a:t>
            </a:fld>
            <a:endParaRPr lang="en-US"/>
          </a:p>
        </p:txBody>
      </p:sp>
      <p:sp>
        <p:nvSpPr>
          <p:cNvPr id="6" name="Footer Placeholder 5">
            <a:extLst>
              <a:ext uri="{FF2B5EF4-FFF2-40B4-BE49-F238E27FC236}">
                <a16:creationId xmlns:a16="http://schemas.microsoft.com/office/drawing/2014/main" id="{BA0AAEBF-09A2-60BB-CB8B-790D58DF58B2}"/>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9346C72E-6199-4B16-F34E-95A377D25194}"/>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2385649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A3AB7-D806-FB52-451E-C42D52E4A2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851DFB-38CE-2771-2700-1F4B5030A0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7244ED-913B-1898-D857-1D40A7FB9AC0}"/>
              </a:ext>
            </a:extLst>
          </p:cNvPr>
          <p:cNvSpPr>
            <a:spLocks noGrp="1"/>
          </p:cNvSpPr>
          <p:nvPr>
            <p:ph type="dt" sz="half" idx="10"/>
          </p:nvPr>
        </p:nvSpPr>
        <p:spPr/>
        <p:txBody>
          <a:bodyPr/>
          <a:lstStyle/>
          <a:p>
            <a:fld id="{53CF612A-4CB0-4F57-9A87-F049CECB184D}" type="datetime2">
              <a:rPr lang="en-US" smtClean="0"/>
              <a:t>Saturday, November 22, 2025</a:t>
            </a:fld>
            <a:endParaRPr lang="en-US"/>
          </a:p>
        </p:txBody>
      </p:sp>
      <p:sp>
        <p:nvSpPr>
          <p:cNvPr id="5" name="Footer Placeholder 4">
            <a:extLst>
              <a:ext uri="{FF2B5EF4-FFF2-40B4-BE49-F238E27FC236}">
                <a16:creationId xmlns:a16="http://schemas.microsoft.com/office/drawing/2014/main" id="{9DD80724-84C5-4100-0DFA-4A8F14AA4CF4}"/>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3301F8D9-6797-1173-8F02-65F6E2253D53}"/>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1337561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D299BC-BB67-E3A3-D3A7-C91B6EAA06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C11240-1B44-1470-1303-C4BDAB9BE3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3700FE-7DA0-327A-BBE0-F0BD66250EF2}"/>
              </a:ext>
            </a:extLst>
          </p:cNvPr>
          <p:cNvSpPr>
            <a:spLocks noGrp="1"/>
          </p:cNvSpPr>
          <p:nvPr>
            <p:ph type="dt" sz="half" idx="10"/>
          </p:nvPr>
        </p:nvSpPr>
        <p:spPr/>
        <p:txBody>
          <a:bodyPr/>
          <a:lstStyle/>
          <a:p>
            <a:fld id="{8F397F40-C8F7-4897-A6B8-241042F913A9}" type="datetime2">
              <a:rPr lang="en-US" smtClean="0"/>
              <a:t>Saturday, November 22, 2025</a:t>
            </a:fld>
            <a:endParaRPr lang="en-US"/>
          </a:p>
        </p:txBody>
      </p:sp>
      <p:sp>
        <p:nvSpPr>
          <p:cNvPr id="5" name="Footer Placeholder 4">
            <a:extLst>
              <a:ext uri="{FF2B5EF4-FFF2-40B4-BE49-F238E27FC236}">
                <a16:creationId xmlns:a16="http://schemas.microsoft.com/office/drawing/2014/main" id="{B02B9A00-A86C-86F6-CE44-E19430DB0C58}"/>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B7864F37-8FB5-8152-471C-373EEB57A49C}"/>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1053585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A3BF5-90CE-3C7C-D3B0-D4A644D81D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03645A-77CB-51C6-199F-A383368504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7EA146-D705-2F0A-2EFE-FD53FF2FBAFB}"/>
              </a:ext>
            </a:extLst>
          </p:cNvPr>
          <p:cNvSpPr>
            <a:spLocks noGrp="1"/>
          </p:cNvSpPr>
          <p:nvPr>
            <p:ph type="dt" sz="half" idx="10"/>
          </p:nvPr>
        </p:nvSpPr>
        <p:spPr/>
        <p:txBody>
          <a:bodyPr/>
          <a:lstStyle/>
          <a:p>
            <a:fld id="{748DB85B-BE4F-44D9-8908-32F8FC75AC70}" type="datetimeFigureOut">
              <a:rPr lang="en-US" smtClean="0"/>
              <a:t>11/22/2025</a:t>
            </a:fld>
            <a:endParaRPr lang="en-US"/>
          </a:p>
        </p:txBody>
      </p:sp>
      <p:sp>
        <p:nvSpPr>
          <p:cNvPr id="5" name="Footer Placeholder 4">
            <a:extLst>
              <a:ext uri="{FF2B5EF4-FFF2-40B4-BE49-F238E27FC236}">
                <a16:creationId xmlns:a16="http://schemas.microsoft.com/office/drawing/2014/main" id="{CF78D79D-8B9B-74CA-CE3D-D16D614EDF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08AC7B-9F9C-4328-05E7-19FCC823B232}"/>
              </a:ext>
            </a:extLst>
          </p:cNvPr>
          <p:cNvSpPr>
            <a:spLocks noGrp="1"/>
          </p:cNvSpPr>
          <p:nvPr>
            <p:ph type="sldNum" sz="quarter" idx="12"/>
          </p:nvPr>
        </p:nvSpPr>
        <p:spPr/>
        <p:txBody>
          <a:bodyPr/>
          <a:lstStyle/>
          <a:p>
            <a:fld id="{8DB16E3D-0401-46A0-9BB3-2A7A1382DF27}" type="slidenum">
              <a:rPr lang="en-US" smtClean="0"/>
              <a:t>‹#›</a:t>
            </a:fld>
            <a:endParaRPr lang="en-US"/>
          </a:p>
        </p:txBody>
      </p:sp>
    </p:spTree>
    <p:extLst>
      <p:ext uri="{BB962C8B-B14F-4D97-AF65-F5344CB8AC3E}">
        <p14:creationId xmlns:p14="http://schemas.microsoft.com/office/powerpoint/2010/main" val="1138928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251C-4F93-33BF-7A8F-A79ADFE9A9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B5CB15-F095-894D-6DAA-881015FDF8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CE19BE-2BE3-20AB-49F4-76170CE1D4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15CC4A-F43C-CB4B-D015-D8E2CBA1784D}"/>
              </a:ext>
            </a:extLst>
          </p:cNvPr>
          <p:cNvSpPr>
            <a:spLocks noGrp="1"/>
          </p:cNvSpPr>
          <p:nvPr>
            <p:ph type="dt" sz="half" idx="10"/>
          </p:nvPr>
        </p:nvSpPr>
        <p:spPr/>
        <p:txBody>
          <a:bodyPr/>
          <a:lstStyle/>
          <a:p>
            <a:fld id="{748DB85B-BE4F-44D9-8908-32F8FC75AC70}" type="datetimeFigureOut">
              <a:rPr lang="en-US" smtClean="0"/>
              <a:t>11/22/2025</a:t>
            </a:fld>
            <a:endParaRPr lang="en-US"/>
          </a:p>
        </p:txBody>
      </p:sp>
      <p:sp>
        <p:nvSpPr>
          <p:cNvPr id="6" name="Footer Placeholder 5">
            <a:extLst>
              <a:ext uri="{FF2B5EF4-FFF2-40B4-BE49-F238E27FC236}">
                <a16:creationId xmlns:a16="http://schemas.microsoft.com/office/drawing/2014/main" id="{A1EFB3D0-F764-1CB7-0140-758EE941F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207C48-3518-0DC8-299F-9BAFE2E611D4}"/>
              </a:ext>
            </a:extLst>
          </p:cNvPr>
          <p:cNvSpPr>
            <a:spLocks noGrp="1"/>
          </p:cNvSpPr>
          <p:nvPr>
            <p:ph type="sldNum" sz="quarter" idx="12"/>
          </p:nvPr>
        </p:nvSpPr>
        <p:spPr/>
        <p:txBody>
          <a:bodyPr/>
          <a:lstStyle/>
          <a:p>
            <a:fld id="{8DB16E3D-0401-46A0-9BB3-2A7A1382DF27}" type="slidenum">
              <a:rPr lang="en-US" smtClean="0"/>
              <a:t>‹#›</a:t>
            </a:fld>
            <a:endParaRPr lang="en-US"/>
          </a:p>
        </p:txBody>
      </p:sp>
    </p:spTree>
    <p:extLst>
      <p:ext uri="{BB962C8B-B14F-4D97-AF65-F5344CB8AC3E}">
        <p14:creationId xmlns:p14="http://schemas.microsoft.com/office/powerpoint/2010/main" val="3959463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B5DBF-4F2F-4F76-51BC-029C8D21E2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B6E224-F83F-56EC-2B8D-E46DD1D491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53D590-57C7-958D-38F8-C1CEFE534B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0A575D-CE80-DBB7-DA7E-8FC969DD2C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2A97B5-7723-D092-3311-13C303BC6B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C4C785-70A7-503C-BC75-192862285511}"/>
              </a:ext>
            </a:extLst>
          </p:cNvPr>
          <p:cNvSpPr>
            <a:spLocks noGrp="1"/>
          </p:cNvSpPr>
          <p:nvPr>
            <p:ph type="dt" sz="half" idx="10"/>
          </p:nvPr>
        </p:nvSpPr>
        <p:spPr/>
        <p:txBody>
          <a:bodyPr/>
          <a:lstStyle/>
          <a:p>
            <a:fld id="{748DB85B-BE4F-44D9-8908-32F8FC75AC70}" type="datetimeFigureOut">
              <a:rPr lang="en-US" smtClean="0"/>
              <a:t>11/22/2025</a:t>
            </a:fld>
            <a:endParaRPr lang="en-US"/>
          </a:p>
        </p:txBody>
      </p:sp>
      <p:sp>
        <p:nvSpPr>
          <p:cNvPr id="8" name="Footer Placeholder 7">
            <a:extLst>
              <a:ext uri="{FF2B5EF4-FFF2-40B4-BE49-F238E27FC236}">
                <a16:creationId xmlns:a16="http://schemas.microsoft.com/office/drawing/2014/main" id="{4438945B-9948-E090-0BA4-7786788C94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605821-774D-8D6E-0EDD-B23DDD4D0DEB}"/>
              </a:ext>
            </a:extLst>
          </p:cNvPr>
          <p:cNvSpPr>
            <a:spLocks noGrp="1"/>
          </p:cNvSpPr>
          <p:nvPr>
            <p:ph type="sldNum" sz="quarter" idx="12"/>
          </p:nvPr>
        </p:nvSpPr>
        <p:spPr/>
        <p:txBody>
          <a:bodyPr/>
          <a:lstStyle/>
          <a:p>
            <a:fld id="{8DB16E3D-0401-46A0-9BB3-2A7A1382DF27}" type="slidenum">
              <a:rPr lang="en-US" smtClean="0"/>
              <a:t>‹#›</a:t>
            </a:fld>
            <a:endParaRPr lang="en-US"/>
          </a:p>
        </p:txBody>
      </p:sp>
    </p:spTree>
    <p:extLst>
      <p:ext uri="{BB962C8B-B14F-4D97-AF65-F5344CB8AC3E}">
        <p14:creationId xmlns:p14="http://schemas.microsoft.com/office/powerpoint/2010/main" val="2555892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13B34-999B-2228-5CD2-D2AA5AD0D4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302A83-F81D-5BB6-8BF4-61BA8F10CB79}"/>
              </a:ext>
            </a:extLst>
          </p:cNvPr>
          <p:cNvSpPr>
            <a:spLocks noGrp="1"/>
          </p:cNvSpPr>
          <p:nvPr>
            <p:ph type="dt" sz="half" idx="10"/>
          </p:nvPr>
        </p:nvSpPr>
        <p:spPr/>
        <p:txBody>
          <a:bodyPr/>
          <a:lstStyle/>
          <a:p>
            <a:fld id="{748DB85B-BE4F-44D9-8908-32F8FC75AC70}" type="datetimeFigureOut">
              <a:rPr lang="en-US" smtClean="0"/>
              <a:t>11/22/2025</a:t>
            </a:fld>
            <a:endParaRPr lang="en-US"/>
          </a:p>
        </p:txBody>
      </p:sp>
      <p:sp>
        <p:nvSpPr>
          <p:cNvPr id="4" name="Footer Placeholder 3">
            <a:extLst>
              <a:ext uri="{FF2B5EF4-FFF2-40B4-BE49-F238E27FC236}">
                <a16:creationId xmlns:a16="http://schemas.microsoft.com/office/drawing/2014/main" id="{9E47BFC6-3AB1-04C9-EB90-616A795ED3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21FE51-147D-4B33-AB58-CC8E71A91644}"/>
              </a:ext>
            </a:extLst>
          </p:cNvPr>
          <p:cNvSpPr>
            <a:spLocks noGrp="1"/>
          </p:cNvSpPr>
          <p:nvPr>
            <p:ph type="sldNum" sz="quarter" idx="12"/>
          </p:nvPr>
        </p:nvSpPr>
        <p:spPr/>
        <p:txBody>
          <a:bodyPr/>
          <a:lstStyle/>
          <a:p>
            <a:fld id="{8DB16E3D-0401-46A0-9BB3-2A7A1382DF27}" type="slidenum">
              <a:rPr lang="en-US" smtClean="0"/>
              <a:t>‹#›</a:t>
            </a:fld>
            <a:endParaRPr lang="en-US"/>
          </a:p>
        </p:txBody>
      </p:sp>
    </p:spTree>
    <p:extLst>
      <p:ext uri="{BB962C8B-B14F-4D97-AF65-F5344CB8AC3E}">
        <p14:creationId xmlns:p14="http://schemas.microsoft.com/office/powerpoint/2010/main" val="4100600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B98776-63F4-9A16-F3C1-9FE1C039396B}"/>
              </a:ext>
            </a:extLst>
          </p:cNvPr>
          <p:cNvSpPr>
            <a:spLocks noGrp="1"/>
          </p:cNvSpPr>
          <p:nvPr>
            <p:ph type="dt" sz="half" idx="10"/>
          </p:nvPr>
        </p:nvSpPr>
        <p:spPr/>
        <p:txBody>
          <a:bodyPr/>
          <a:lstStyle/>
          <a:p>
            <a:fld id="{748DB85B-BE4F-44D9-8908-32F8FC75AC70}" type="datetimeFigureOut">
              <a:rPr lang="en-US" smtClean="0"/>
              <a:t>11/22/2025</a:t>
            </a:fld>
            <a:endParaRPr lang="en-US"/>
          </a:p>
        </p:txBody>
      </p:sp>
      <p:sp>
        <p:nvSpPr>
          <p:cNvPr id="3" name="Footer Placeholder 2">
            <a:extLst>
              <a:ext uri="{FF2B5EF4-FFF2-40B4-BE49-F238E27FC236}">
                <a16:creationId xmlns:a16="http://schemas.microsoft.com/office/drawing/2014/main" id="{F7A91600-6907-1EB1-E8DA-DEC07B3535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5715D-278C-163D-596F-DFED5EB1BDAA}"/>
              </a:ext>
            </a:extLst>
          </p:cNvPr>
          <p:cNvSpPr>
            <a:spLocks noGrp="1"/>
          </p:cNvSpPr>
          <p:nvPr>
            <p:ph type="sldNum" sz="quarter" idx="12"/>
          </p:nvPr>
        </p:nvSpPr>
        <p:spPr/>
        <p:txBody>
          <a:bodyPr/>
          <a:lstStyle/>
          <a:p>
            <a:fld id="{8DB16E3D-0401-46A0-9BB3-2A7A1382DF27}" type="slidenum">
              <a:rPr lang="en-US" smtClean="0"/>
              <a:t>‹#›</a:t>
            </a:fld>
            <a:endParaRPr lang="en-US"/>
          </a:p>
        </p:txBody>
      </p:sp>
    </p:spTree>
    <p:extLst>
      <p:ext uri="{BB962C8B-B14F-4D97-AF65-F5344CB8AC3E}">
        <p14:creationId xmlns:p14="http://schemas.microsoft.com/office/powerpoint/2010/main" val="2221149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CF0FE-0763-D557-5BFA-3B32F20D9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C5DAA6-C757-16CB-6AB9-F0E1A57FCF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AD4470-4CF9-C2BE-9F58-12F31EBFA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2BD97C-6129-7931-48DE-BD6CA829E873}"/>
              </a:ext>
            </a:extLst>
          </p:cNvPr>
          <p:cNvSpPr>
            <a:spLocks noGrp="1"/>
          </p:cNvSpPr>
          <p:nvPr>
            <p:ph type="dt" sz="half" idx="10"/>
          </p:nvPr>
        </p:nvSpPr>
        <p:spPr/>
        <p:txBody>
          <a:bodyPr/>
          <a:lstStyle/>
          <a:p>
            <a:fld id="{748DB85B-BE4F-44D9-8908-32F8FC75AC70}" type="datetimeFigureOut">
              <a:rPr lang="en-US" smtClean="0"/>
              <a:t>11/22/2025</a:t>
            </a:fld>
            <a:endParaRPr lang="en-US"/>
          </a:p>
        </p:txBody>
      </p:sp>
      <p:sp>
        <p:nvSpPr>
          <p:cNvPr id="6" name="Footer Placeholder 5">
            <a:extLst>
              <a:ext uri="{FF2B5EF4-FFF2-40B4-BE49-F238E27FC236}">
                <a16:creationId xmlns:a16="http://schemas.microsoft.com/office/drawing/2014/main" id="{96CB2A17-5CB3-3238-CDFC-FD3F6AC69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A92DDA-78CD-B81E-3A67-D94EB775A464}"/>
              </a:ext>
            </a:extLst>
          </p:cNvPr>
          <p:cNvSpPr>
            <a:spLocks noGrp="1"/>
          </p:cNvSpPr>
          <p:nvPr>
            <p:ph type="sldNum" sz="quarter" idx="12"/>
          </p:nvPr>
        </p:nvSpPr>
        <p:spPr/>
        <p:txBody>
          <a:bodyPr/>
          <a:lstStyle/>
          <a:p>
            <a:fld id="{8DB16E3D-0401-46A0-9BB3-2A7A1382DF27}" type="slidenum">
              <a:rPr lang="en-US" smtClean="0"/>
              <a:t>‹#›</a:t>
            </a:fld>
            <a:endParaRPr lang="en-US"/>
          </a:p>
        </p:txBody>
      </p:sp>
    </p:spTree>
    <p:extLst>
      <p:ext uri="{BB962C8B-B14F-4D97-AF65-F5344CB8AC3E}">
        <p14:creationId xmlns:p14="http://schemas.microsoft.com/office/powerpoint/2010/main" val="2319515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76B10-FE1F-6831-5E58-5EEF7B6CB0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C7EEFA-265A-7F15-0ECB-BEC8732613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0C3330-26C6-B1BE-756D-09E9FC4755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1CAC82-D411-F9E5-9658-E1D819519F68}"/>
              </a:ext>
            </a:extLst>
          </p:cNvPr>
          <p:cNvSpPr>
            <a:spLocks noGrp="1"/>
          </p:cNvSpPr>
          <p:nvPr>
            <p:ph type="dt" sz="half" idx="10"/>
          </p:nvPr>
        </p:nvSpPr>
        <p:spPr/>
        <p:txBody>
          <a:bodyPr/>
          <a:lstStyle/>
          <a:p>
            <a:fld id="{748DB85B-BE4F-44D9-8908-32F8FC75AC70}" type="datetimeFigureOut">
              <a:rPr lang="en-US" smtClean="0"/>
              <a:t>11/22/2025</a:t>
            </a:fld>
            <a:endParaRPr lang="en-US"/>
          </a:p>
        </p:txBody>
      </p:sp>
      <p:sp>
        <p:nvSpPr>
          <p:cNvPr id="6" name="Footer Placeholder 5">
            <a:extLst>
              <a:ext uri="{FF2B5EF4-FFF2-40B4-BE49-F238E27FC236}">
                <a16:creationId xmlns:a16="http://schemas.microsoft.com/office/drawing/2014/main" id="{FD803E8E-268F-9830-90C5-4CEADD76F2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B78746-E68B-982D-6CDB-926776D8626B}"/>
              </a:ext>
            </a:extLst>
          </p:cNvPr>
          <p:cNvSpPr>
            <a:spLocks noGrp="1"/>
          </p:cNvSpPr>
          <p:nvPr>
            <p:ph type="sldNum" sz="quarter" idx="12"/>
          </p:nvPr>
        </p:nvSpPr>
        <p:spPr/>
        <p:txBody>
          <a:bodyPr/>
          <a:lstStyle/>
          <a:p>
            <a:fld id="{8DB16E3D-0401-46A0-9BB3-2A7A1382DF27}" type="slidenum">
              <a:rPr lang="en-US" smtClean="0"/>
              <a:t>‹#›</a:t>
            </a:fld>
            <a:endParaRPr lang="en-US"/>
          </a:p>
        </p:txBody>
      </p:sp>
    </p:spTree>
    <p:extLst>
      <p:ext uri="{BB962C8B-B14F-4D97-AF65-F5344CB8AC3E}">
        <p14:creationId xmlns:p14="http://schemas.microsoft.com/office/powerpoint/2010/main" val="493107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A13C75-893F-D257-5734-3C0C9BF01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F09AF0-D0E7-EF68-C1FF-6619980F5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C9B2E3-9652-8E36-4B7F-5BE7ED4C3D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8DB85B-BE4F-44D9-8908-32F8FC75AC70}" type="datetimeFigureOut">
              <a:rPr lang="en-US" smtClean="0"/>
              <a:t>11/22/2025</a:t>
            </a:fld>
            <a:endParaRPr lang="en-US"/>
          </a:p>
        </p:txBody>
      </p:sp>
      <p:sp>
        <p:nvSpPr>
          <p:cNvPr id="5" name="Footer Placeholder 4">
            <a:extLst>
              <a:ext uri="{FF2B5EF4-FFF2-40B4-BE49-F238E27FC236}">
                <a16:creationId xmlns:a16="http://schemas.microsoft.com/office/drawing/2014/main" id="{BEDB4202-68D4-D0F9-CE10-DEF4492172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7507EB-43D2-4B29-AE51-65E84D0E80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B16E3D-0401-46A0-9BB3-2A7A1382DF27}" type="slidenum">
              <a:rPr lang="en-US" smtClean="0"/>
              <a:t>‹#›</a:t>
            </a:fld>
            <a:endParaRPr lang="en-US"/>
          </a:p>
        </p:txBody>
      </p:sp>
    </p:spTree>
    <p:extLst>
      <p:ext uri="{BB962C8B-B14F-4D97-AF65-F5344CB8AC3E}">
        <p14:creationId xmlns:p14="http://schemas.microsoft.com/office/powerpoint/2010/main" val="1989295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C08FA3-9AE0-B4EC-28FF-DC9BF417F8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F8F2C0-BFAE-EF74-0EA6-BC53A7A5F2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0229D5-5000-F195-E3B0-984AB33EA1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56C2ED-54A4-480D-B5C8-65C0D62359B9}" type="datetime2">
              <a:rPr lang="en-US" smtClean="0"/>
              <a:pPr/>
              <a:t>Saturday, November 22, 2025</a:t>
            </a:fld>
            <a:endParaRPr lang="en-US" dirty="0"/>
          </a:p>
        </p:txBody>
      </p:sp>
      <p:sp>
        <p:nvSpPr>
          <p:cNvPr id="5" name="Footer Placeholder 4">
            <a:extLst>
              <a:ext uri="{FF2B5EF4-FFF2-40B4-BE49-F238E27FC236}">
                <a16:creationId xmlns:a16="http://schemas.microsoft.com/office/drawing/2014/main" id="{9A21EDF4-E225-4971-FAD3-57375D1EBB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pc="200"/>
              <a:t>Sample Footer Text</a:t>
            </a:r>
            <a:endParaRPr lang="en-US" spc="200" dirty="0"/>
          </a:p>
        </p:txBody>
      </p:sp>
      <p:sp>
        <p:nvSpPr>
          <p:cNvPr id="6" name="Slide Number Placeholder 5">
            <a:extLst>
              <a:ext uri="{FF2B5EF4-FFF2-40B4-BE49-F238E27FC236}">
                <a16:creationId xmlns:a16="http://schemas.microsoft.com/office/drawing/2014/main" id="{AD38FAAD-F8A4-87E9-A1A6-65DBDA6872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27804914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hyperlink" Target="mailto:CHOG114@outlook.com"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www.princehall-pa.org/" TargetMode="External"/><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557D0352-500B-0BB7-5564-3016DBE0C595}"/>
              </a:ext>
            </a:extLst>
          </p:cNvPr>
          <p:cNvPicPr>
            <a:picLocks noChangeAspect="1"/>
          </p:cNvPicPr>
          <p:nvPr/>
        </p:nvPicPr>
        <p:blipFill rotWithShape="1">
          <a:blip r:embed="rId2"/>
          <a:srcRect t="17899" r="9090" b="24383"/>
          <a:stretch/>
        </p:blipFill>
        <p:spPr>
          <a:xfrm>
            <a:off x="3523488" y="10"/>
            <a:ext cx="8668512" cy="6857990"/>
          </a:xfrm>
          <a:prstGeom prst="rect">
            <a:avLst/>
          </a:prstGeom>
        </p:spPr>
      </p:pic>
      <p:sp>
        <p:nvSpPr>
          <p:cNvPr id="27" name="Rectangle 2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8F0EF2B-AD6E-3A83-523B-EC4FBB2B2BCE}"/>
              </a:ext>
            </a:extLst>
          </p:cNvPr>
          <p:cNvSpPr>
            <a:spLocks noGrp="1"/>
          </p:cNvSpPr>
          <p:nvPr>
            <p:ph type="ctrTitle"/>
          </p:nvPr>
        </p:nvSpPr>
        <p:spPr>
          <a:xfrm>
            <a:off x="-230328" y="796989"/>
            <a:ext cx="6326328" cy="3283648"/>
          </a:xfrm>
        </p:spPr>
        <p:txBody>
          <a:bodyPr anchor="t">
            <a:noAutofit/>
          </a:bodyPr>
          <a:lstStyle/>
          <a:p>
            <a:r>
              <a:rPr lang="en-US" sz="5400" dirty="0">
                <a:solidFill>
                  <a:schemeClr val="bg1"/>
                </a:solidFill>
                <a:latin typeface="Times New Roman" panose="02020603050405020304" pitchFamily="18" charset="0"/>
                <a:cs typeface="Times New Roman" panose="02020603050405020304" pitchFamily="18" charset="0"/>
              </a:rPr>
              <a:t>Texas State Meeting</a:t>
            </a:r>
            <a:endParaRPr lang="en-US" sz="5400" dirty="0">
              <a:solidFill>
                <a:schemeClr val="bg1"/>
              </a:solidFill>
            </a:endParaRPr>
          </a:p>
        </p:txBody>
      </p:sp>
      <p:sp>
        <p:nvSpPr>
          <p:cNvPr id="3" name="Subtitle 2">
            <a:extLst>
              <a:ext uri="{FF2B5EF4-FFF2-40B4-BE49-F238E27FC236}">
                <a16:creationId xmlns:a16="http://schemas.microsoft.com/office/drawing/2014/main" id="{9512183A-FB45-5039-F87C-CF3D96D4A6A7}"/>
              </a:ext>
            </a:extLst>
          </p:cNvPr>
          <p:cNvSpPr>
            <a:spLocks noGrp="1"/>
          </p:cNvSpPr>
          <p:nvPr>
            <p:ph type="subTitle" idx="1"/>
          </p:nvPr>
        </p:nvSpPr>
        <p:spPr>
          <a:xfrm>
            <a:off x="-33683" y="5870052"/>
            <a:ext cx="4471971" cy="1208141"/>
          </a:xfrm>
        </p:spPr>
        <p:txBody>
          <a:bodyPr>
            <a:normAutofit fontScale="92500" lnSpcReduction="20000"/>
          </a:bodyPr>
          <a:lstStyle/>
          <a:p>
            <a:pPr algn="l"/>
            <a:r>
              <a:rPr lang="en-US" sz="3200" dirty="0">
                <a:solidFill>
                  <a:schemeClr val="bg1">
                    <a:lumMod val="95000"/>
                  </a:schemeClr>
                </a:solidFill>
                <a:latin typeface="Monotype Corsiva" panose="03010101010201010101" pitchFamily="66" charset="0"/>
              </a:rPr>
              <a:t>Cornerstone House of God</a:t>
            </a:r>
            <a:br>
              <a:rPr lang="en-US" sz="3200" dirty="0">
                <a:solidFill>
                  <a:schemeClr val="bg1">
                    <a:lumMod val="95000"/>
                  </a:schemeClr>
                </a:solidFill>
                <a:latin typeface="Monotype Corsiva" panose="03010101010201010101" pitchFamily="66" charset="0"/>
              </a:rPr>
            </a:br>
            <a:r>
              <a:rPr lang="en-US" sz="3200" dirty="0">
                <a:solidFill>
                  <a:schemeClr val="bg1">
                    <a:lumMod val="95000"/>
                  </a:schemeClr>
                </a:solidFill>
                <a:latin typeface="Monotype Corsiva" panose="03010101010201010101" pitchFamily="66" charset="0"/>
              </a:rPr>
              <a:t>Elect Lady Sandra Cobb, Pastor</a:t>
            </a: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7614169-F72F-5849-0ACA-0792DB0A1616}"/>
              </a:ext>
            </a:extLst>
          </p:cNvPr>
          <p:cNvPicPr>
            <a:picLocks noChangeAspect="1"/>
          </p:cNvPicPr>
          <p:nvPr/>
        </p:nvPicPr>
        <p:blipFill>
          <a:blip r:embed="rId3"/>
          <a:stretch>
            <a:fillRect/>
          </a:stretch>
        </p:blipFill>
        <p:spPr>
          <a:xfrm>
            <a:off x="-507011" y="3032828"/>
            <a:ext cx="4537513" cy="3028183"/>
          </a:xfrm>
          <a:prstGeom prst="rect">
            <a:avLst/>
          </a:prstGeom>
        </p:spPr>
      </p:pic>
      <p:sp>
        <p:nvSpPr>
          <p:cNvPr id="5" name="TextBox 4">
            <a:extLst>
              <a:ext uri="{FF2B5EF4-FFF2-40B4-BE49-F238E27FC236}">
                <a16:creationId xmlns:a16="http://schemas.microsoft.com/office/drawing/2014/main" id="{400D3F63-943C-AAEA-940A-F19AE093F688}"/>
              </a:ext>
            </a:extLst>
          </p:cNvPr>
          <p:cNvSpPr txBox="1"/>
          <p:nvPr/>
        </p:nvSpPr>
        <p:spPr>
          <a:xfrm>
            <a:off x="151683" y="1727984"/>
            <a:ext cx="5043948" cy="1200329"/>
          </a:xfrm>
          <a:prstGeom prst="rect">
            <a:avLst/>
          </a:prstGeom>
          <a:noFill/>
        </p:spPr>
        <p:txBody>
          <a:bodyPr wrap="square" rtlCol="0">
            <a:spAutoFit/>
          </a:bodyPr>
          <a:lstStyle/>
          <a:p>
            <a:r>
              <a:rPr lang="en-US" sz="3600" dirty="0">
                <a:solidFill>
                  <a:srgbClr val="FFFFFF"/>
                </a:solidFill>
                <a:latin typeface="Baskerville Old Face" panose="02020602080505020303" pitchFamily="18" charset="0"/>
              </a:rPr>
              <a:t>State Superintendent: Bishop Quincy Slaughter</a:t>
            </a:r>
          </a:p>
        </p:txBody>
      </p:sp>
    </p:spTree>
    <p:extLst>
      <p:ext uri="{BB962C8B-B14F-4D97-AF65-F5344CB8AC3E}">
        <p14:creationId xmlns:p14="http://schemas.microsoft.com/office/powerpoint/2010/main" val="1548020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F6278FF-20C5-F7CE-379B-13F007BC949D}"/>
              </a:ext>
            </a:extLst>
          </p:cNvPr>
          <p:cNvSpPr>
            <a:spLocks noGrp="1"/>
          </p:cNvSpPr>
          <p:nvPr>
            <p:ph type="ctrTitle"/>
          </p:nvPr>
        </p:nvSpPr>
        <p:spPr>
          <a:xfrm>
            <a:off x="1314824" y="735106"/>
            <a:ext cx="10053763" cy="2928470"/>
          </a:xfrm>
        </p:spPr>
        <p:txBody>
          <a:bodyPr anchor="b">
            <a:normAutofit/>
          </a:bodyPr>
          <a:lstStyle/>
          <a:p>
            <a:pPr algn="l"/>
            <a:r>
              <a:rPr lang="en-US" sz="6600" dirty="0">
                <a:solidFill>
                  <a:srgbClr val="FFFFFF"/>
                </a:solidFill>
                <a:latin typeface="Times New Roman" panose="02020603050405020304" pitchFamily="18" charset="0"/>
                <a:cs typeface="Times New Roman" panose="02020603050405020304" pitchFamily="18" charset="0"/>
              </a:rPr>
              <a:t>Tithes and Offering</a:t>
            </a:r>
          </a:p>
        </p:txBody>
      </p:sp>
      <p:sp>
        <p:nvSpPr>
          <p:cNvPr id="3" name="Subtitle 2">
            <a:extLst>
              <a:ext uri="{FF2B5EF4-FFF2-40B4-BE49-F238E27FC236}">
                <a16:creationId xmlns:a16="http://schemas.microsoft.com/office/drawing/2014/main" id="{120D0FE9-1F8A-7EE9-D4C2-8ED34A7065EB}"/>
              </a:ext>
            </a:extLst>
          </p:cNvPr>
          <p:cNvSpPr>
            <a:spLocks noGrp="1"/>
          </p:cNvSpPr>
          <p:nvPr>
            <p:ph type="subTitle" idx="1"/>
          </p:nvPr>
        </p:nvSpPr>
        <p:spPr>
          <a:xfrm>
            <a:off x="0" y="4351002"/>
            <a:ext cx="12191997" cy="2506998"/>
          </a:xfrm>
        </p:spPr>
        <p:txBody>
          <a:bodyPr numCol="2" anchor="ctr">
            <a:noAutofit/>
          </a:bodyPr>
          <a:lstStyle/>
          <a:p>
            <a:pPr algn="l"/>
            <a:r>
              <a:rPr lang="en-US" sz="3200" dirty="0">
                <a:latin typeface="Times New Roman" panose="02020603050405020304" pitchFamily="18" charset="0"/>
                <a:cs typeface="Times New Roman" panose="02020603050405020304" pitchFamily="18" charset="0"/>
              </a:rPr>
              <a:t>Ways to give:</a:t>
            </a:r>
          </a:p>
          <a:p>
            <a:pPr marL="342900" indent="-342900" algn="l">
              <a:buFont typeface="Wingdings" panose="05000000000000000000" pitchFamily="2" charset="2"/>
              <a:buChar char="q"/>
            </a:pPr>
            <a:r>
              <a:rPr lang="en-US" sz="3200" dirty="0">
                <a:latin typeface="Times New Roman" panose="02020603050405020304" pitchFamily="18" charset="0"/>
                <a:cs typeface="Times New Roman" panose="02020603050405020304" pitchFamily="18" charset="0"/>
              </a:rPr>
              <a:t>Cash</a:t>
            </a:r>
          </a:p>
          <a:p>
            <a:pPr marL="342900" indent="-342900" algn="l">
              <a:buFont typeface="Wingdings" panose="05000000000000000000" pitchFamily="2" charset="2"/>
              <a:buChar char="q"/>
            </a:pPr>
            <a:r>
              <a:rPr lang="en-US" sz="3200" dirty="0">
                <a:latin typeface="Times New Roman" panose="02020603050405020304" pitchFamily="18" charset="0"/>
                <a:cs typeface="Times New Roman" panose="02020603050405020304" pitchFamily="18" charset="0"/>
              </a:rPr>
              <a:t>Cash App: $House866</a:t>
            </a:r>
          </a:p>
          <a:p>
            <a:pPr marL="342900" indent="-342900" algn="l">
              <a:buFont typeface="Wingdings" panose="05000000000000000000" pitchFamily="2" charset="2"/>
              <a:buChar char="q"/>
            </a:pPr>
            <a:r>
              <a:rPr lang="en-US" sz="3200" dirty="0">
                <a:latin typeface="Times New Roman" panose="02020603050405020304" pitchFamily="18" charset="0"/>
                <a:cs typeface="Times New Roman" panose="02020603050405020304" pitchFamily="18" charset="0"/>
              </a:rPr>
              <a:t>Venmo: @HouseOfGodInc</a:t>
            </a:r>
          </a:p>
          <a:p>
            <a:pPr marL="342900" indent="-342900" algn="l">
              <a:buFont typeface="Wingdings" panose="05000000000000000000" pitchFamily="2" charset="2"/>
              <a:buChar char="q"/>
            </a:pPr>
            <a:endParaRPr lang="en-US" sz="3200" dirty="0">
              <a:latin typeface="Times New Roman" panose="02020603050405020304" pitchFamily="18" charset="0"/>
              <a:cs typeface="Times New Roman" panose="02020603050405020304" pitchFamily="18" charset="0"/>
            </a:endParaRPr>
          </a:p>
          <a:p>
            <a:pPr marL="342900" indent="-342900" algn="l">
              <a:buFont typeface="Wingdings" panose="05000000000000000000" pitchFamily="2" charset="2"/>
              <a:buChar char="q"/>
            </a:pPr>
            <a:r>
              <a:rPr lang="en-US" sz="3200" dirty="0">
                <a:latin typeface="Times New Roman" panose="02020603050405020304" pitchFamily="18" charset="0"/>
                <a:cs typeface="Times New Roman" panose="02020603050405020304" pitchFamily="18" charset="0"/>
              </a:rPr>
              <a:t>Zelle: Finance@HouseOfGod.org</a:t>
            </a:r>
          </a:p>
          <a:p>
            <a:pPr marL="342900" indent="-342900" algn="l">
              <a:buFont typeface="Wingdings" panose="05000000000000000000" pitchFamily="2" charset="2"/>
              <a:buChar char="q"/>
            </a:pPr>
            <a:r>
              <a:rPr lang="en-US" sz="3200" dirty="0">
                <a:latin typeface="Times New Roman" panose="02020603050405020304" pitchFamily="18" charset="0"/>
                <a:cs typeface="Times New Roman" panose="02020603050405020304" pitchFamily="18" charset="0"/>
              </a:rPr>
              <a:t>PayPal: Finance@HouseOfGod.org</a:t>
            </a:r>
          </a:p>
        </p:txBody>
      </p:sp>
    </p:spTree>
    <p:extLst>
      <p:ext uri="{BB962C8B-B14F-4D97-AF65-F5344CB8AC3E}">
        <p14:creationId xmlns:p14="http://schemas.microsoft.com/office/powerpoint/2010/main" val="3302256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F6278FF-20C5-F7CE-379B-13F007BC949D}"/>
              </a:ext>
            </a:extLst>
          </p:cNvPr>
          <p:cNvSpPr>
            <a:spLocks noGrp="1"/>
          </p:cNvSpPr>
          <p:nvPr>
            <p:ph type="ctrTitle"/>
          </p:nvPr>
        </p:nvSpPr>
        <p:spPr>
          <a:xfrm>
            <a:off x="1314824" y="735106"/>
            <a:ext cx="10053763" cy="2928470"/>
          </a:xfrm>
        </p:spPr>
        <p:txBody>
          <a:bodyPr anchor="b">
            <a:normAutofit/>
          </a:bodyPr>
          <a:lstStyle/>
          <a:p>
            <a:pPr algn="l"/>
            <a:r>
              <a:rPr lang="en-US" sz="6600" dirty="0">
                <a:solidFill>
                  <a:srgbClr val="FFFFFF"/>
                </a:solidFill>
                <a:latin typeface="Times New Roman" panose="02020603050405020304" pitchFamily="18" charset="0"/>
                <a:cs typeface="Times New Roman" panose="02020603050405020304" pitchFamily="18" charset="0"/>
              </a:rPr>
              <a:t>Tithes and Offering</a:t>
            </a:r>
          </a:p>
        </p:txBody>
      </p:sp>
      <p:sp>
        <p:nvSpPr>
          <p:cNvPr id="3" name="Subtitle 2">
            <a:extLst>
              <a:ext uri="{FF2B5EF4-FFF2-40B4-BE49-F238E27FC236}">
                <a16:creationId xmlns:a16="http://schemas.microsoft.com/office/drawing/2014/main" id="{120D0FE9-1F8A-7EE9-D4C2-8ED34A7065EB}"/>
              </a:ext>
            </a:extLst>
          </p:cNvPr>
          <p:cNvSpPr>
            <a:spLocks noGrp="1"/>
          </p:cNvSpPr>
          <p:nvPr>
            <p:ph type="subTitle" idx="1"/>
          </p:nvPr>
        </p:nvSpPr>
        <p:spPr>
          <a:xfrm>
            <a:off x="1350682" y="4870824"/>
            <a:ext cx="10005951" cy="1458258"/>
          </a:xfrm>
        </p:spPr>
        <p:txBody>
          <a:bodyPr anchor="ctr">
            <a:noAutofit/>
          </a:bodyPr>
          <a:lstStyle/>
          <a:p>
            <a:pPr algn="l"/>
            <a:r>
              <a:rPr lang="en-US" sz="3200" dirty="0">
                <a:latin typeface="Times New Roman" panose="02020603050405020304" pitchFamily="18" charset="0"/>
                <a:cs typeface="Times New Roman" panose="02020603050405020304" pitchFamily="18" charset="0"/>
              </a:rPr>
              <a:t>2 Ways to give:</a:t>
            </a:r>
          </a:p>
          <a:p>
            <a:pPr marL="342900" indent="-342900" algn="l">
              <a:buFont typeface="Wingdings" panose="05000000000000000000" pitchFamily="2" charset="2"/>
              <a:buChar char="q"/>
            </a:pPr>
            <a:r>
              <a:rPr lang="en-US" sz="3200" dirty="0">
                <a:latin typeface="Times New Roman" panose="02020603050405020304" pitchFamily="18" charset="0"/>
                <a:cs typeface="Times New Roman" panose="02020603050405020304" pitchFamily="18" charset="0"/>
              </a:rPr>
              <a:t>You can </a:t>
            </a:r>
            <a:r>
              <a:rPr lang="en-US" sz="3200" dirty="0" err="1">
                <a:latin typeface="Times New Roman" panose="02020603050405020304" pitchFamily="18" charset="0"/>
                <a:cs typeface="Times New Roman" panose="02020603050405020304" pitchFamily="18" charset="0"/>
              </a:rPr>
              <a:t>Zelle</a:t>
            </a:r>
            <a:r>
              <a:rPr lang="en-US" sz="3200" dirty="0">
                <a:latin typeface="Times New Roman" panose="02020603050405020304" pitchFamily="18" charset="0"/>
                <a:cs typeface="Times New Roman" panose="02020603050405020304" pitchFamily="18" charset="0"/>
              </a:rPr>
              <a:t> your money to </a:t>
            </a:r>
            <a:r>
              <a:rPr lang="en-US" sz="3200" dirty="0">
                <a:latin typeface="Times New Roman" panose="02020603050405020304" pitchFamily="18" charset="0"/>
                <a:cs typeface="Times New Roman" panose="02020603050405020304" pitchFamily="18" charset="0"/>
                <a:hlinkClick r:id="rId2"/>
              </a:rPr>
              <a:t>CHOG114@outlook.com</a:t>
            </a:r>
            <a:endParaRPr lang="en-US" sz="3200" dirty="0">
              <a:latin typeface="Times New Roman" panose="02020603050405020304" pitchFamily="18" charset="0"/>
              <a:cs typeface="Times New Roman" panose="02020603050405020304" pitchFamily="18" charset="0"/>
            </a:endParaRPr>
          </a:p>
          <a:p>
            <a:pPr marL="342900" indent="-342900" algn="l">
              <a:buFont typeface="Wingdings" panose="05000000000000000000" pitchFamily="2" charset="2"/>
              <a:buChar char="q"/>
            </a:pPr>
            <a:r>
              <a:rPr lang="en-US" sz="3200" dirty="0">
                <a:latin typeface="Times New Roman" panose="02020603050405020304" pitchFamily="18" charset="0"/>
                <a:cs typeface="Times New Roman" panose="02020603050405020304" pitchFamily="18" charset="0"/>
              </a:rPr>
              <a:t>Y</a:t>
            </a:r>
            <a:r>
              <a:rPr lang="en-US" sz="3200">
                <a:latin typeface="Times New Roman" panose="02020603050405020304" pitchFamily="18" charset="0"/>
                <a:cs typeface="Times New Roman" panose="02020603050405020304" pitchFamily="18" charset="0"/>
              </a:rPr>
              <a:t>ou </a:t>
            </a:r>
            <a:r>
              <a:rPr lang="en-US" sz="3200" dirty="0">
                <a:latin typeface="Times New Roman" panose="02020603050405020304" pitchFamily="18" charset="0"/>
                <a:cs typeface="Times New Roman" panose="02020603050405020304" pitchFamily="18" charset="0"/>
              </a:rPr>
              <a:t>can give cash</a:t>
            </a:r>
          </a:p>
        </p:txBody>
      </p:sp>
    </p:spTree>
    <p:extLst>
      <p:ext uri="{BB962C8B-B14F-4D97-AF65-F5344CB8AC3E}">
        <p14:creationId xmlns:p14="http://schemas.microsoft.com/office/powerpoint/2010/main" val="586588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Microphone and piano">
            <a:extLst>
              <a:ext uri="{FF2B5EF4-FFF2-40B4-BE49-F238E27FC236}">
                <a16:creationId xmlns:a16="http://schemas.microsoft.com/office/drawing/2014/main" id="{E05EC4A3-456A-8D20-8043-0E70B0251E54}"/>
              </a:ext>
            </a:extLst>
          </p:cNvPr>
          <p:cNvPicPr>
            <a:picLocks noChangeAspect="1"/>
          </p:cNvPicPr>
          <p:nvPr/>
        </p:nvPicPr>
        <p:blipFill>
          <a:blip r:embed="rId2">
            <a:alphaModFix amt="50000"/>
          </a:blip>
          <a:srcRect t="15094"/>
          <a:stretch/>
        </p:blipFill>
        <p:spPr>
          <a:xfrm>
            <a:off x="20" y="1"/>
            <a:ext cx="12191980" cy="6857999"/>
          </a:xfrm>
          <a:prstGeom prst="rect">
            <a:avLst/>
          </a:prstGeom>
        </p:spPr>
      </p:pic>
      <p:sp>
        <p:nvSpPr>
          <p:cNvPr id="2" name="Title 1">
            <a:extLst>
              <a:ext uri="{FF2B5EF4-FFF2-40B4-BE49-F238E27FC236}">
                <a16:creationId xmlns:a16="http://schemas.microsoft.com/office/drawing/2014/main" id="{92621F5E-A139-1AA2-49DA-FDF10529CE61}"/>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8000" dirty="0">
                <a:solidFill>
                  <a:srgbClr val="FFFFFF"/>
                </a:solidFill>
                <a:latin typeface="Forte" panose="03060902040502070203" pitchFamily="66" charset="0"/>
              </a:rPr>
              <a:t>Song Selection</a:t>
            </a:r>
          </a:p>
        </p:txBody>
      </p:sp>
      <p:sp>
        <p:nvSpPr>
          <p:cNvPr id="3" name="Text Placeholder 2">
            <a:extLst>
              <a:ext uri="{FF2B5EF4-FFF2-40B4-BE49-F238E27FC236}">
                <a16:creationId xmlns:a16="http://schemas.microsoft.com/office/drawing/2014/main" id="{4EE5B660-398C-719F-5A9E-055D87306ADC}"/>
              </a:ext>
            </a:extLst>
          </p:cNvPr>
          <p:cNvSpPr>
            <a:spLocks noGrp="1"/>
          </p:cNvSpPr>
          <p:nvPr>
            <p:ph type="body" idx="1"/>
          </p:nvPr>
        </p:nvSpPr>
        <p:spPr>
          <a:xfrm>
            <a:off x="1524000" y="4159404"/>
            <a:ext cx="9144000" cy="1098395"/>
          </a:xfrm>
        </p:spPr>
        <p:txBody>
          <a:bodyPr vert="horz" lIns="91440" tIns="45720" rIns="91440" bIns="45720" rtlCol="0">
            <a:noAutofit/>
          </a:bodyPr>
          <a:lstStyle/>
          <a:p>
            <a:pPr algn="ctr"/>
            <a:r>
              <a:rPr lang="en-US" sz="7200" dirty="0">
                <a:solidFill>
                  <a:srgbClr val="FFFFFF"/>
                </a:solidFill>
                <a:latin typeface="Edwardian Script ITC" panose="030303020407070D0804" pitchFamily="66" charset="0"/>
              </a:rPr>
              <a:t>Cornerstone Youth</a:t>
            </a:r>
          </a:p>
        </p:txBody>
      </p:sp>
    </p:spTree>
    <p:extLst>
      <p:ext uri="{BB962C8B-B14F-4D97-AF65-F5344CB8AC3E}">
        <p14:creationId xmlns:p14="http://schemas.microsoft.com/office/powerpoint/2010/main" val="1717656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Red rose on top of a gravestone">
            <a:extLst>
              <a:ext uri="{FF2B5EF4-FFF2-40B4-BE49-F238E27FC236}">
                <a16:creationId xmlns:a16="http://schemas.microsoft.com/office/drawing/2014/main" id="{640B24D3-4537-DEFE-FA81-4A6ABE27BDAC}"/>
              </a:ext>
            </a:extLst>
          </p:cNvPr>
          <p:cNvPicPr>
            <a:picLocks noChangeAspect="1"/>
          </p:cNvPicPr>
          <p:nvPr/>
        </p:nvPicPr>
        <p:blipFill>
          <a:blip r:embed="rId2">
            <a:alphaModFix amt="40000"/>
          </a:blip>
          <a:srcRect t="4161" b="11570"/>
          <a:stretch>
            <a:fillRect/>
          </a:stretch>
        </p:blipFill>
        <p:spPr>
          <a:xfrm>
            <a:off x="20" y="10"/>
            <a:ext cx="12191979" cy="6857990"/>
          </a:xfrm>
          <a:prstGeom prst="rect">
            <a:avLst/>
          </a:prstGeom>
        </p:spPr>
      </p:pic>
      <p:sp>
        <p:nvSpPr>
          <p:cNvPr id="2" name="Title 1">
            <a:extLst>
              <a:ext uri="{FF2B5EF4-FFF2-40B4-BE49-F238E27FC236}">
                <a16:creationId xmlns:a16="http://schemas.microsoft.com/office/drawing/2014/main" id="{B43053C7-200D-E4B2-8186-A747D8394251}"/>
              </a:ext>
            </a:extLst>
          </p:cNvPr>
          <p:cNvSpPr>
            <a:spLocks noGrp="1"/>
          </p:cNvSpPr>
          <p:nvPr>
            <p:ph type="title"/>
          </p:nvPr>
        </p:nvSpPr>
        <p:spPr>
          <a:xfrm>
            <a:off x="965200" y="965200"/>
            <a:ext cx="10261600" cy="3564869"/>
          </a:xfrm>
        </p:spPr>
        <p:txBody>
          <a:bodyPr vert="horz" lIns="91440" tIns="45720" rIns="91440" bIns="45720" rtlCol="0" anchor="b">
            <a:normAutofit/>
          </a:bodyPr>
          <a:lstStyle/>
          <a:p>
            <a:r>
              <a:rPr lang="en-US" sz="13000" b="1" dirty="0">
                <a:ln w="38100">
                  <a:solidFill>
                    <a:schemeClr val="tx1"/>
                  </a:solidFill>
                  <a:miter lim="800000"/>
                </a:ln>
                <a:noFill/>
              </a:rPr>
              <a:t>Remarks</a:t>
            </a:r>
          </a:p>
        </p:txBody>
      </p:sp>
      <p:sp>
        <p:nvSpPr>
          <p:cNvPr id="3" name="Text Placeholder 2">
            <a:extLst>
              <a:ext uri="{FF2B5EF4-FFF2-40B4-BE49-F238E27FC236}">
                <a16:creationId xmlns:a16="http://schemas.microsoft.com/office/drawing/2014/main" id="{FAF13427-6267-ED9F-ADDE-EED45427CFCE}"/>
              </a:ext>
            </a:extLst>
          </p:cNvPr>
          <p:cNvSpPr>
            <a:spLocks noGrp="1"/>
          </p:cNvSpPr>
          <p:nvPr>
            <p:ph type="body" idx="1"/>
          </p:nvPr>
        </p:nvSpPr>
        <p:spPr>
          <a:xfrm>
            <a:off x="965200" y="4572002"/>
            <a:ext cx="10261600" cy="1202995"/>
          </a:xfrm>
        </p:spPr>
        <p:txBody>
          <a:bodyPr vert="horz" lIns="91440" tIns="45720" rIns="91440" bIns="45720" rtlCol="0">
            <a:normAutofit/>
          </a:bodyPr>
          <a:lstStyle/>
          <a:p>
            <a:pPr algn="ctr"/>
            <a:r>
              <a:rPr lang="en-US" sz="3200" dirty="0">
                <a:solidFill>
                  <a:schemeClr val="tx1"/>
                </a:solidFill>
                <a:latin typeface="Bernard MT Condensed" panose="02050806060905020404" pitchFamily="18" charset="0"/>
              </a:rPr>
              <a:t>By Our Pastors</a:t>
            </a:r>
          </a:p>
        </p:txBody>
      </p:sp>
    </p:spTree>
    <p:extLst>
      <p:ext uri="{BB962C8B-B14F-4D97-AF65-F5344CB8AC3E}">
        <p14:creationId xmlns:p14="http://schemas.microsoft.com/office/powerpoint/2010/main" val="16109049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Swirling Pattern">
            <a:extLst>
              <a:ext uri="{FF2B5EF4-FFF2-40B4-BE49-F238E27FC236}">
                <a16:creationId xmlns:a16="http://schemas.microsoft.com/office/drawing/2014/main" id="{EA967A0C-C903-81FC-2E2A-3909F54AF819}"/>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p:blipFill>
        <p:spPr>
          <a:xfrm>
            <a:off x="20" y="-22"/>
            <a:ext cx="12191977" cy="6858022"/>
          </a:xfrm>
          <a:prstGeom prst="rect">
            <a:avLst/>
          </a:prstGeom>
        </p:spPr>
      </p:pic>
      <p:sp>
        <p:nvSpPr>
          <p:cNvPr id="11" name="Rectangle 10">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4AF04E-BE4B-76A4-D727-35C37CAA2076}"/>
              </a:ext>
            </a:extLst>
          </p:cNvPr>
          <p:cNvSpPr>
            <a:spLocks noGrp="1"/>
          </p:cNvSpPr>
          <p:nvPr>
            <p:ph type="ctrTitle"/>
          </p:nvPr>
        </p:nvSpPr>
        <p:spPr>
          <a:xfrm>
            <a:off x="643466" y="643467"/>
            <a:ext cx="5452529" cy="3569242"/>
          </a:xfrm>
        </p:spPr>
        <p:txBody>
          <a:bodyPr anchor="t">
            <a:normAutofit/>
          </a:bodyPr>
          <a:lstStyle/>
          <a:p>
            <a:pPr algn="l"/>
            <a:endParaRPr lang="en-US" sz="5200" dirty="0">
              <a:solidFill>
                <a:srgbClr val="FFFFFF"/>
              </a:solidFill>
            </a:endParaRPr>
          </a:p>
        </p:txBody>
      </p:sp>
      <p:sp>
        <p:nvSpPr>
          <p:cNvPr id="3" name="Subtitle 2">
            <a:extLst>
              <a:ext uri="{FF2B5EF4-FFF2-40B4-BE49-F238E27FC236}">
                <a16:creationId xmlns:a16="http://schemas.microsoft.com/office/drawing/2014/main" id="{6E88920B-2E90-F08C-49B8-ADD8E416DAD8}"/>
              </a:ext>
            </a:extLst>
          </p:cNvPr>
          <p:cNvSpPr>
            <a:spLocks noGrp="1"/>
          </p:cNvSpPr>
          <p:nvPr>
            <p:ph type="subTitle" idx="1"/>
          </p:nvPr>
        </p:nvSpPr>
        <p:spPr>
          <a:xfrm>
            <a:off x="643466" y="4551037"/>
            <a:ext cx="5449479" cy="1578054"/>
          </a:xfrm>
        </p:spPr>
        <p:txBody>
          <a:bodyPr anchor="b">
            <a:normAutofit/>
          </a:bodyPr>
          <a:lstStyle/>
          <a:p>
            <a:pPr algn="l"/>
            <a:endParaRPr lang="en-US">
              <a:solidFill>
                <a:srgbClr val="FFFFFF"/>
              </a:solidFill>
            </a:endParaRPr>
          </a:p>
        </p:txBody>
      </p:sp>
      <p:sp>
        <p:nvSpPr>
          <p:cNvPr id="13" name="Rectangle 12">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9211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BBD9E200-BEC9-1ED7-7039-46563A05F25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CD0D693-E31E-7546-52C9-5D4F18646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Microphone and piano">
            <a:extLst>
              <a:ext uri="{FF2B5EF4-FFF2-40B4-BE49-F238E27FC236}">
                <a16:creationId xmlns:a16="http://schemas.microsoft.com/office/drawing/2014/main" id="{C8F27B58-9E52-EAC7-4465-E3453C012EE9}"/>
              </a:ext>
            </a:extLst>
          </p:cNvPr>
          <p:cNvPicPr>
            <a:picLocks noChangeAspect="1"/>
          </p:cNvPicPr>
          <p:nvPr/>
        </p:nvPicPr>
        <p:blipFill>
          <a:blip r:embed="rId2">
            <a:alphaModFix amt="50000"/>
          </a:blip>
          <a:srcRect t="15094"/>
          <a:stretch/>
        </p:blipFill>
        <p:spPr>
          <a:xfrm>
            <a:off x="20" y="1"/>
            <a:ext cx="12191980" cy="6857999"/>
          </a:xfrm>
          <a:prstGeom prst="rect">
            <a:avLst/>
          </a:prstGeom>
        </p:spPr>
      </p:pic>
      <p:sp>
        <p:nvSpPr>
          <p:cNvPr id="2" name="Title 1">
            <a:extLst>
              <a:ext uri="{FF2B5EF4-FFF2-40B4-BE49-F238E27FC236}">
                <a16:creationId xmlns:a16="http://schemas.microsoft.com/office/drawing/2014/main" id="{9D809050-17B5-85C1-81CF-9EE46B0E8468}"/>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8000" dirty="0">
                <a:solidFill>
                  <a:srgbClr val="FFFFFF"/>
                </a:solidFill>
                <a:latin typeface="Forte" panose="03060902040502070203" pitchFamily="66" charset="0"/>
              </a:rPr>
              <a:t>Song Selection</a:t>
            </a:r>
          </a:p>
        </p:txBody>
      </p:sp>
      <p:sp>
        <p:nvSpPr>
          <p:cNvPr id="3" name="Text Placeholder 2">
            <a:extLst>
              <a:ext uri="{FF2B5EF4-FFF2-40B4-BE49-F238E27FC236}">
                <a16:creationId xmlns:a16="http://schemas.microsoft.com/office/drawing/2014/main" id="{4684F708-AA14-68B9-45BA-53308B3A387A}"/>
              </a:ext>
            </a:extLst>
          </p:cNvPr>
          <p:cNvSpPr>
            <a:spLocks noGrp="1"/>
          </p:cNvSpPr>
          <p:nvPr>
            <p:ph type="body" idx="1"/>
          </p:nvPr>
        </p:nvSpPr>
        <p:spPr>
          <a:xfrm>
            <a:off x="1524000" y="4159404"/>
            <a:ext cx="9144000" cy="1098395"/>
          </a:xfrm>
        </p:spPr>
        <p:txBody>
          <a:bodyPr vert="horz" lIns="91440" tIns="45720" rIns="91440" bIns="45720" rtlCol="0">
            <a:noAutofit/>
          </a:bodyPr>
          <a:lstStyle/>
          <a:p>
            <a:pPr algn="ctr"/>
            <a:r>
              <a:rPr lang="en-US" sz="7200" dirty="0">
                <a:solidFill>
                  <a:srgbClr val="FFFFFF"/>
                </a:solidFill>
                <a:latin typeface="Edwardian Script ITC" panose="030303020407070D0804" pitchFamily="66" charset="0"/>
              </a:rPr>
              <a:t>Minister Ty Choice</a:t>
            </a:r>
          </a:p>
        </p:txBody>
      </p:sp>
    </p:spTree>
    <p:extLst>
      <p:ext uri="{BB962C8B-B14F-4D97-AF65-F5344CB8AC3E}">
        <p14:creationId xmlns:p14="http://schemas.microsoft.com/office/powerpoint/2010/main" val="36634492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E6AA47D-6F01-F0D6-DACD-AF2D9EDA6BAD}"/>
              </a:ext>
            </a:extLst>
          </p:cNvPr>
          <p:cNvPicPr>
            <a:picLocks noChangeAspect="1"/>
          </p:cNvPicPr>
          <p:nvPr/>
        </p:nvPicPr>
        <p:blipFill rotWithShape="1">
          <a:blip r:embed="rId2"/>
          <a:srcRect l="16754" r="1912"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98057BB-4FE6-1013-A153-E78F40BA0F0D}"/>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7200" dirty="0">
                <a:solidFill>
                  <a:srgbClr val="FFFFFF"/>
                </a:solidFill>
                <a:latin typeface="Engravers MT" panose="02090707080505020304" pitchFamily="18" charset="0"/>
              </a:rPr>
              <a:t>Bread of Life </a:t>
            </a:r>
          </a:p>
        </p:txBody>
      </p:sp>
      <p:sp>
        <p:nvSpPr>
          <p:cNvPr id="3" name="Subtitle 2">
            <a:extLst>
              <a:ext uri="{FF2B5EF4-FFF2-40B4-BE49-F238E27FC236}">
                <a16:creationId xmlns:a16="http://schemas.microsoft.com/office/drawing/2014/main" id="{94DD4F10-8EE4-40FD-B889-9E2AF38CFED1}"/>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US" dirty="0">
              <a:solidFill>
                <a:srgbClr val="FFFFFF"/>
              </a:solidFill>
              <a:latin typeface="Amasis MT Pro Medium" panose="02040604050005020304" pitchFamily="18" charset="0"/>
            </a:endParaRPr>
          </a:p>
        </p:txBody>
      </p:sp>
    </p:spTree>
    <p:extLst>
      <p:ext uri="{BB962C8B-B14F-4D97-AF65-F5344CB8AC3E}">
        <p14:creationId xmlns:p14="http://schemas.microsoft.com/office/powerpoint/2010/main" val="62578941"/>
      </p:ext>
    </p:extLst>
  </p:cSld>
  <p:clrMapOvr>
    <a:masterClrMapping/>
  </p:clrMapOvr>
  <p:transition spd="slow">
    <p:wheel spokes="1"/>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Video 14" descr="Book Turning A Page">
            <a:extLst>
              <a:ext uri="{FF2B5EF4-FFF2-40B4-BE49-F238E27FC236}">
                <a16:creationId xmlns:a16="http://schemas.microsoft.com/office/drawing/2014/main" id="{21468DCF-0F34-6893-2643-6D31D604288A}"/>
              </a:ext>
            </a:extLst>
          </p:cNvPr>
          <p:cNvPicPr>
            <a:picLocks noChangeAspect="1"/>
          </p:cNvPicPr>
          <p:nvPr/>
        </p:nvPicPr>
        <p:blipFill>
          <a:blip r:embed="rId2"/>
          <a:srcRect t="284" r="-1" b="-1"/>
          <a:stretch/>
        </p:blipFill>
        <p:spPr>
          <a:xfrm>
            <a:off x="20" y="-22"/>
            <a:ext cx="12191977" cy="6858022"/>
          </a:xfrm>
          <a:prstGeom prst="rect">
            <a:avLst/>
          </a:prstGeom>
        </p:spPr>
      </p:pic>
      <p:sp>
        <p:nvSpPr>
          <p:cNvPr id="16" name="Rectangle 15">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3332B2-3F60-33C2-4A7C-80B9B7DFFAD4}"/>
              </a:ext>
            </a:extLst>
          </p:cNvPr>
          <p:cNvSpPr>
            <a:spLocks noGrp="1"/>
          </p:cNvSpPr>
          <p:nvPr>
            <p:ph type="ctrTitle"/>
          </p:nvPr>
        </p:nvSpPr>
        <p:spPr>
          <a:xfrm>
            <a:off x="3049" y="252886"/>
            <a:ext cx="12185902" cy="3569242"/>
          </a:xfrm>
        </p:spPr>
        <p:txBody>
          <a:bodyPr anchor="t">
            <a:normAutofit/>
          </a:bodyPr>
          <a:lstStyle/>
          <a:p>
            <a:r>
              <a:rPr lang="en-US" sz="8800" dirty="0">
                <a:latin typeface="Imprint MT Shadow" panose="04020605060303030202" pitchFamily="82" charset="0"/>
                <a:cs typeface="Aldhabi" panose="01000000000000000000" pitchFamily="2" charset="-78"/>
              </a:rPr>
              <a:t>Remarks and Benediction</a:t>
            </a:r>
          </a:p>
        </p:txBody>
      </p:sp>
      <p:sp>
        <p:nvSpPr>
          <p:cNvPr id="3" name="Subtitle 2">
            <a:extLst>
              <a:ext uri="{FF2B5EF4-FFF2-40B4-BE49-F238E27FC236}">
                <a16:creationId xmlns:a16="http://schemas.microsoft.com/office/drawing/2014/main" id="{7682085E-E531-E284-3515-7937C4ED0467}"/>
              </a:ext>
            </a:extLst>
          </p:cNvPr>
          <p:cNvSpPr>
            <a:spLocks noGrp="1"/>
          </p:cNvSpPr>
          <p:nvPr>
            <p:ph type="subTitle" idx="1"/>
          </p:nvPr>
        </p:nvSpPr>
        <p:spPr>
          <a:xfrm>
            <a:off x="643466" y="4551037"/>
            <a:ext cx="5449479" cy="1578054"/>
          </a:xfrm>
        </p:spPr>
        <p:txBody>
          <a:bodyPr anchor="b">
            <a:normAutofit/>
          </a:bodyPr>
          <a:lstStyle/>
          <a:p>
            <a:pPr algn="l"/>
            <a:endParaRPr lang="en-US">
              <a:solidFill>
                <a:srgbClr val="FFFFFF"/>
              </a:solidFill>
            </a:endParaRPr>
          </a:p>
        </p:txBody>
      </p:sp>
      <p:sp>
        <p:nvSpPr>
          <p:cNvPr id="13" name="Rectangle 12">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457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field of grass with a mountain in the background at sunset">
            <a:extLst>
              <a:ext uri="{FF2B5EF4-FFF2-40B4-BE49-F238E27FC236}">
                <a16:creationId xmlns:a16="http://schemas.microsoft.com/office/drawing/2014/main" id="{E787BED9-9DDE-47A5-F55A-ECF5AC31D5F8}"/>
              </a:ext>
            </a:extLst>
          </p:cNvPr>
          <p:cNvPicPr>
            <a:picLocks noChangeAspect="1"/>
          </p:cNvPicPr>
          <p:nvPr/>
        </p:nvPicPr>
        <p:blipFill>
          <a:blip r:embed="rId2"/>
          <a:srcRect t="11170" b="4560"/>
          <a:stretch/>
        </p:blipFill>
        <p:spPr>
          <a:xfrm>
            <a:off x="20" y="10"/>
            <a:ext cx="12191980" cy="6857990"/>
          </a:xfrm>
          <a:prstGeom prst="rect">
            <a:avLst/>
          </a:prstGeom>
        </p:spPr>
      </p:pic>
      <p:sp useBgFill="1">
        <p:nvSpPr>
          <p:cNvPr id="9" name="Rectangle 8">
            <a:extLst>
              <a:ext uri="{FF2B5EF4-FFF2-40B4-BE49-F238E27FC236}">
                <a16:creationId xmlns:a16="http://schemas.microsoft.com/office/drawing/2014/main" id="{8870DEF6-46A2-D4F8-8BE6-91165D93E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3934" y="1860919"/>
            <a:ext cx="4975280" cy="3108645"/>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F35F374-45BF-838F-384F-E22E1EE590EE}"/>
              </a:ext>
            </a:extLst>
          </p:cNvPr>
          <p:cNvSpPr>
            <a:spLocks noGrp="1"/>
          </p:cNvSpPr>
          <p:nvPr>
            <p:ph type="ctrTitle"/>
          </p:nvPr>
        </p:nvSpPr>
        <p:spPr>
          <a:xfrm>
            <a:off x="1683934" y="2299176"/>
            <a:ext cx="4975280" cy="1571164"/>
          </a:xfrm>
        </p:spPr>
        <p:txBody>
          <a:bodyPr anchor="t">
            <a:normAutofit/>
          </a:bodyPr>
          <a:lstStyle/>
          <a:p>
            <a:r>
              <a:rPr lang="en-US" sz="7200" dirty="0">
                <a:latin typeface="Onyx" panose="04050602080702020203" pitchFamily="82" charset="0"/>
              </a:rPr>
              <a:t>The Lord Bless Thee</a:t>
            </a:r>
          </a:p>
        </p:txBody>
      </p:sp>
      <p:sp>
        <p:nvSpPr>
          <p:cNvPr id="3" name="Subtitle 2">
            <a:extLst>
              <a:ext uri="{FF2B5EF4-FFF2-40B4-BE49-F238E27FC236}">
                <a16:creationId xmlns:a16="http://schemas.microsoft.com/office/drawing/2014/main" id="{8936371D-0BA1-D50D-F92A-02EE19DED8E8}"/>
              </a:ext>
            </a:extLst>
          </p:cNvPr>
          <p:cNvSpPr>
            <a:spLocks noGrp="1"/>
          </p:cNvSpPr>
          <p:nvPr>
            <p:ph type="subTitle" idx="1"/>
          </p:nvPr>
        </p:nvSpPr>
        <p:spPr>
          <a:xfrm>
            <a:off x="2090529" y="4199213"/>
            <a:ext cx="4191938" cy="598548"/>
          </a:xfrm>
        </p:spPr>
        <p:txBody>
          <a:bodyPr anchor="ctr">
            <a:noAutofit/>
          </a:bodyPr>
          <a:lstStyle/>
          <a:p>
            <a:pPr algn="l"/>
            <a:r>
              <a:rPr lang="en-US" sz="4000" dirty="0">
                <a:latin typeface="Script MT Bold" panose="03040602040607080904" pitchFamily="66" charset="0"/>
              </a:rPr>
              <a:t>Ruth 2:4</a:t>
            </a:r>
          </a:p>
        </p:txBody>
      </p:sp>
      <p:cxnSp>
        <p:nvCxnSpPr>
          <p:cNvPr id="11" name="Straight Connector 10">
            <a:extLst>
              <a:ext uri="{FF2B5EF4-FFF2-40B4-BE49-F238E27FC236}">
                <a16:creationId xmlns:a16="http://schemas.microsoft.com/office/drawing/2014/main" id="{522632D6-DED9-FDEC-FD9F-09FF0A454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3170" y="403477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5903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3EB0E-42AE-A8F9-58EF-051212081FF1}"/>
              </a:ext>
            </a:extLst>
          </p:cNvPr>
          <p:cNvSpPr>
            <a:spLocks noGrp="1"/>
          </p:cNvSpPr>
          <p:nvPr>
            <p:ph type="title"/>
          </p:nvPr>
        </p:nvSpPr>
        <p:spPr>
          <a:xfrm>
            <a:off x="0" y="5316881"/>
            <a:ext cx="9652279" cy="804161"/>
          </a:xfrm>
        </p:spPr>
        <p:txBody>
          <a:bodyPr vert="horz" lIns="91440" tIns="45720" rIns="91440" bIns="45720" rtlCol="0" anchor="ctr">
            <a:noAutofit/>
          </a:bodyPr>
          <a:lstStyle/>
          <a:p>
            <a:r>
              <a:rPr lang="en-US" sz="5400" dirty="0">
                <a:latin typeface="Bahnschrift Condensed" panose="020B0502040204020203" pitchFamily="34" charset="0"/>
              </a:rPr>
              <a:t>Thank You For Supporting Our Great State</a:t>
            </a:r>
          </a:p>
        </p:txBody>
      </p:sp>
      <p:sp>
        <p:nvSpPr>
          <p:cNvPr id="3" name="Text Placeholder 2">
            <a:extLst>
              <a:ext uri="{FF2B5EF4-FFF2-40B4-BE49-F238E27FC236}">
                <a16:creationId xmlns:a16="http://schemas.microsoft.com/office/drawing/2014/main" id="{C76811EC-E588-5744-91BA-1B72BBFAC050}"/>
              </a:ext>
            </a:extLst>
          </p:cNvPr>
          <p:cNvSpPr>
            <a:spLocks noGrp="1"/>
          </p:cNvSpPr>
          <p:nvPr>
            <p:ph type="body" idx="1"/>
          </p:nvPr>
        </p:nvSpPr>
        <p:spPr>
          <a:xfrm>
            <a:off x="8613280" y="6157980"/>
            <a:ext cx="3588895" cy="804160"/>
          </a:xfrm>
        </p:spPr>
        <p:txBody>
          <a:bodyPr vert="horz" lIns="91440" tIns="45720" rIns="91440" bIns="45720" rtlCol="0" anchor="ctr">
            <a:normAutofit/>
          </a:bodyPr>
          <a:lstStyle/>
          <a:p>
            <a:pPr algn="r"/>
            <a:r>
              <a:rPr lang="en-US" sz="3200" dirty="0">
                <a:solidFill>
                  <a:schemeClr val="tx1"/>
                </a:solidFill>
                <a:latin typeface="Modern No. 20" panose="02070704070505020303" pitchFamily="18" charset="0"/>
              </a:rPr>
              <a:t>God Bless!</a:t>
            </a:r>
          </a:p>
        </p:txBody>
      </p:sp>
      <p:pic>
        <p:nvPicPr>
          <p:cNvPr id="5" name="Picture 4" descr="Light passing through clouds">
            <a:extLst>
              <a:ext uri="{FF2B5EF4-FFF2-40B4-BE49-F238E27FC236}">
                <a16:creationId xmlns:a16="http://schemas.microsoft.com/office/drawing/2014/main" id="{4164376B-B92F-9D3F-1287-AB1C6A37EC22}"/>
              </a:ext>
            </a:extLst>
          </p:cNvPr>
          <p:cNvPicPr>
            <a:picLocks noChangeAspect="1"/>
          </p:cNvPicPr>
          <p:nvPr/>
        </p:nvPicPr>
        <p:blipFill>
          <a:blip r:embed="rId2"/>
          <a:srcRect t="8008" b="27113"/>
          <a:stretch/>
        </p:blipFill>
        <p:spPr>
          <a:xfrm>
            <a:off x="20" y="10"/>
            <a:ext cx="12191980" cy="5279933"/>
          </a:xfrm>
          <a:prstGeom prst="rect">
            <a:avLst/>
          </a:prstGeom>
        </p:spPr>
      </p:pic>
      <p:grpSp>
        <p:nvGrpSpPr>
          <p:cNvPr id="9" name="Group 8">
            <a:extLst>
              <a:ext uri="{FF2B5EF4-FFF2-40B4-BE49-F238E27FC236}">
                <a16:creationId xmlns:a16="http://schemas.microsoft.com/office/drawing/2014/main" id="{0E76F6F3-F5F0-B26D-1B63-73AD0299B7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5193518"/>
            <a:ext cx="12207200" cy="123363"/>
            <a:chOff x="-5025" y="6737718"/>
            <a:chExt cx="12207200" cy="123363"/>
          </a:xfrm>
        </p:grpSpPr>
        <p:sp>
          <p:nvSpPr>
            <p:cNvPr id="10" name="Rectangle 9">
              <a:extLst>
                <a:ext uri="{FF2B5EF4-FFF2-40B4-BE49-F238E27FC236}">
                  <a16:creationId xmlns:a16="http://schemas.microsoft.com/office/drawing/2014/main" id="{ABC84BA2-BCC1-89D4-5592-8B2364E6B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9C4FA24-7C12-A16B-31C2-891750171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39925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92E6BC6C-4A83-4551-8FFE-1708120A6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EFA9B6C6-A247-48A8-9A1C-1E36FA945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F9BCF30-4680-7B82-6177-2069629E2288}"/>
              </a:ext>
            </a:extLst>
          </p:cNvPr>
          <p:cNvSpPr>
            <a:spLocks noGrp="1"/>
          </p:cNvSpPr>
          <p:nvPr>
            <p:ph type="title"/>
          </p:nvPr>
        </p:nvSpPr>
        <p:spPr>
          <a:xfrm>
            <a:off x="1500136" y="590062"/>
            <a:ext cx="5141964" cy="2838938"/>
          </a:xfrm>
        </p:spPr>
        <p:txBody>
          <a:bodyPr vert="horz" lIns="91440" tIns="45720" rIns="91440" bIns="45720" rtlCol="0" anchor="b">
            <a:normAutofit/>
          </a:bodyPr>
          <a:lstStyle/>
          <a:p>
            <a:r>
              <a:rPr lang="en-US" sz="7200" kern="1200" dirty="0">
                <a:solidFill>
                  <a:srgbClr val="FFFFFF"/>
                </a:solidFill>
                <a:latin typeface="Rockwell Nova Extra Bold" panose="02060903020205020403" pitchFamily="18" charset="0"/>
              </a:rPr>
              <a:t>Prayer</a:t>
            </a:r>
          </a:p>
        </p:txBody>
      </p:sp>
      <p:sp>
        <p:nvSpPr>
          <p:cNvPr id="3" name="Text Placeholder 2">
            <a:extLst>
              <a:ext uri="{FF2B5EF4-FFF2-40B4-BE49-F238E27FC236}">
                <a16:creationId xmlns:a16="http://schemas.microsoft.com/office/drawing/2014/main" id="{F69FCE35-C413-B07C-CFA2-A0B4D9607D8C}"/>
              </a:ext>
            </a:extLst>
          </p:cNvPr>
          <p:cNvSpPr>
            <a:spLocks noGrp="1"/>
          </p:cNvSpPr>
          <p:nvPr>
            <p:ph type="body" idx="1"/>
          </p:nvPr>
        </p:nvSpPr>
        <p:spPr>
          <a:xfrm>
            <a:off x="1500136" y="3505199"/>
            <a:ext cx="5141949" cy="1198120"/>
          </a:xfrm>
        </p:spPr>
        <p:txBody>
          <a:bodyPr vert="horz" lIns="91440" tIns="45720" rIns="91440" bIns="45720" rtlCol="0">
            <a:normAutofit/>
          </a:bodyPr>
          <a:lstStyle/>
          <a:p>
            <a:endParaRPr lang="en-US" sz="2000" kern="1200">
              <a:solidFill>
                <a:srgbClr val="FFFFFF"/>
              </a:solidFill>
              <a:latin typeface="+mn-lt"/>
              <a:ea typeface="+mn-ea"/>
              <a:cs typeface="+mn-cs"/>
            </a:endParaRPr>
          </a:p>
        </p:txBody>
      </p:sp>
      <p:grpSp>
        <p:nvGrpSpPr>
          <p:cNvPr id="55" name="Group 54">
            <a:extLst>
              <a:ext uri="{FF2B5EF4-FFF2-40B4-BE49-F238E27FC236}">
                <a16:creationId xmlns:a16="http://schemas.microsoft.com/office/drawing/2014/main" id="{E15EAE4E-5508-44B8-B920-1B8BA1D20E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741794" y="1931746"/>
            <a:ext cx="465456" cy="581432"/>
            <a:chOff x="6741794" y="1931746"/>
            <a:chExt cx="465456" cy="581432"/>
          </a:xfrm>
          <a:solidFill>
            <a:srgbClr val="FFFFFF"/>
          </a:solidFill>
        </p:grpSpPr>
        <p:sp>
          <p:nvSpPr>
            <p:cNvPr id="56"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757334" y="19317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grp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16112" y="214158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grp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741794" y="23854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grp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cxnSp>
        <p:nvCxnSpPr>
          <p:cNvPr id="60" name="Straight Connector 59">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5145" y="3496322"/>
            <a:ext cx="0" cy="335280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5" name="Picture 4" descr="A close-up of a praying hands&#10;&#10;Description automatically generated">
            <a:extLst>
              <a:ext uri="{FF2B5EF4-FFF2-40B4-BE49-F238E27FC236}">
                <a16:creationId xmlns:a16="http://schemas.microsoft.com/office/drawing/2014/main" id="{120FF508-5550-2135-1117-C322514442A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7951" r="1" b="1"/>
          <a:stretch/>
        </p:blipFill>
        <p:spPr>
          <a:xfrm>
            <a:off x="7480300" y="2299403"/>
            <a:ext cx="4171686" cy="4018597"/>
          </a:xfrm>
          <a:prstGeom prst="rect">
            <a:avLst/>
          </a:prstGeom>
        </p:spPr>
      </p:pic>
    </p:spTree>
    <p:extLst>
      <p:ext uri="{BB962C8B-B14F-4D97-AF65-F5344CB8AC3E}">
        <p14:creationId xmlns:p14="http://schemas.microsoft.com/office/powerpoint/2010/main" val="3313319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31805-15AC-3E56-6316-3A94D99DF404}"/>
              </a:ext>
            </a:extLst>
          </p:cNvPr>
          <p:cNvSpPr>
            <a:spLocks noGrp="1"/>
          </p:cNvSpPr>
          <p:nvPr>
            <p:ph type="title"/>
          </p:nvPr>
        </p:nvSpPr>
        <p:spPr/>
        <p:txBody>
          <a:bodyPr/>
          <a:lstStyle/>
          <a:p>
            <a:pPr algn="ctr"/>
            <a:r>
              <a:rPr lang="en-US" sz="4800" b="1" dirty="0">
                <a:solidFill>
                  <a:srgbClr val="4472C4"/>
                </a:solidFill>
                <a:effectLst/>
                <a:latin typeface="Georgia Pro" panose="02040502050405020303" pitchFamily="18" charset="0"/>
                <a:ea typeface="Calibri" panose="020F0502020204030204" pitchFamily="34" charset="0"/>
                <a:cs typeface="Times New Roman" panose="02020603050405020304" pitchFamily="18" charset="0"/>
              </a:rPr>
              <a:t>THE TEN COMMANDMENTS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3200" dirty="0">
                <a:solidFill>
                  <a:srgbClr val="4472C4"/>
                </a:solidFill>
                <a:effectLst/>
                <a:latin typeface="Georgia Pro" panose="02040502050405020303" pitchFamily="18" charset="0"/>
                <a:ea typeface="Calibri" panose="020F0502020204030204" pitchFamily="34" charset="0"/>
                <a:cs typeface="Times New Roman" panose="02020603050405020304" pitchFamily="18" charset="0"/>
              </a:rPr>
              <a:t>Exodus 20:1-17</a:t>
            </a:r>
            <a:endParaRPr lang="en-US" sz="3200" dirty="0"/>
          </a:p>
        </p:txBody>
      </p:sp>
      <p:sp>
        <p:nvSpPr>
          <p:cNvPr id="3" name="Content Placeholder 2">
            <a:extLst>
              <a:ext uri="{FF2B5EF4-FFF2-40B4-BE49-F238E27FC236}">
                <a16:creationId xmlns:a16="http://schemas.microsoft.com/office/drawing/2014/main" id="{932B9BB7-77D0-CACC-1440-010D19735214}"/>
              </a:ext>
            </a:extLst>
          </p:cNvPr>
          <p:cNvSpPr>
            <a:spLocks noGrp="1"/>
          </p:cNvSpPr>
          <p:nvPr>
            <p:ph sz="half" idx="1"/>
          </p:nvPr>
        </p:nvSpPr>
        <p:spPr>
          <a:xfrm>
            <a:off x="838200" y="1825625"/>
            <a:ext cx="10515600" cy="4667250"/>
          </a:xfrm>
        </p:spPr>
        <p:txBody>
          <a:bodyPr>
            <a:noAutofit/>
          </a:bodyPr>
          <a:lstStyle/>
          <a:p>
            <a:pPr marL="0" marR="0" indent="0">
              <a:lnSpc>
                <a:spcPct val="115000"/>
              </a:lnSpc>
              <a:spcBef>
                <a:spcPts val="0"/>
              </a:spcBef>
              <a:spcAft>
                <a:spcPts val="0"/>
              </a:spcAft>
              <a:buNone/>
            </a:pPr>
            <a:r>
              <a:rPr lang="en-US" sz="2500" dirty="0">
                <a:effectLst/>
                <a:latin typeface="Georgia Pro" panose="02040502050405020303" pitchFamily="18" charset="0"/>
                <a:ea typeface="Calibri" panose="020F0502020204030204" pitchFamily="34" charset="0"/>
                <a:cs typeface="Times New Roman" panose="02020603050405020304" pitchFamily="18" charset="0"/>
              </a:rPr>
              <a:t>And God </a:t>
            </a:r>
            <a:r>
              <a:rPr lang="en-US" sz="2500" dirty="0" err="1">
                <a:effectLst/>
                <a:latin typeface="Georgia Pro" panose="02040502050405020303" pitchFamily="18" charset="0"/>
                <a:ea typeface="Calibri" panose="020F0502020204030204" pitchFamily="34" charset="0"/>
                <a:cs typeface="Times New Roman" panose="02020603050405020304" pitchFamily="18" charset="0"/>
              </a:rPr>
              <a:t>spake</a:t>
            </a:r>
            <a:r>
              <a:rPr lang="en-US" sz="2500" dirty="0">
                <a:effectLst/>
                <a:latin typeface="Georgia Pro" panose="02040502050405020303" pitchFamily="18" charset="0"/>
                <a:ea typeface="Calibri" panose="020F0502020204030204" pitchFamily="34" charset="0"/>
                <a:cs typeface="Times New Roman" panose="02020603050405020304" pitchFamily="18" charset="0"/>
              </a:rPr>
              <a:t> all these words, saying, I am the LORD thy God, which have brought thee out of the land of Egypt, out of the house of bondage. </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500" b="1" dirty="0">
                <a:solidFill>
                  <a:srgbClr val="5B9BD5"/>
                </a:solidFill>
                <a:effectLst/>
                <a:latin typeface="Georgia Pro" panose="02040502050405020303" pitchFamily="18" charset="0"/>
                <a:ea typeface="Calibri" panose="020F0502020204030204" pitchFamily="34" charset="0"/>
                <a:cs typeface="Times New Roman" panose="02020603050405020304" pitchFamily="18" charset="0"/>
              </a:rPr>
              <a:t>I.</a:t>
            </a:r>
            <a:r>
              <a:rPr lang="en-US" sz="2500" dirty="0">
                <a:effectLst/>
                <a:latin typeface="Georgia Pro" panose="02040502050405020303" pitchFamily="18" charset="0"/>
                <a:ea typeface="Calibri" panose="020F0502020204030204" pitchFamily="34" charset="0"/>
                <a:cs typeface="Times New Roman" panose="02020603050405020304" pitchFamily="18" charset="0"/>
              </a:rPr>
              <a:t>	Thou shalt have no other gods before me. </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500" b="1" dirty="0">
                <a:solidFill>
                  <a:srgbClr val="5B9BD5"/>
                </a:solidFill>
                <a:effectLst/>
                <a:latin typeface="Georgia Pro" panose="02040502050405020303" pitchFamily="18" charset="0"/>
                <a:ea typeface="Calibri" panose="020F0502020204030204" pitchFamily="34" charset="0"/>
                <a:cs typeface="Times New Roman" panose="02020603050405020304" pitchFamily="18" charset="0"/>
              </a:rPr>
              <a:t>II.</a:t>
            </a:r>
            <a:r>
              <a:rPr lang="en-US" sz="2500" dirty="0">
                <a:effectLst/>
                <a:latin typeface="Georgia Pro" panose="02040502050405020303" pitchFamily="18" charset="0"/>
                <a:ea typeface="Calibri" panose="020F0502020204030204" pitchFamily="34" charset="0"/>
                <a:cs typeface="Times New Roman" panose="02020603050405020304" pitchFamily="18" charset="0"/>
              </a:rPr>
              <a:t>	Thou shalt not make unto thee any graven image, or any likeness of any thing that is in heaven above, or that is in the earth beneath, or that is in the water under the earth: Thou shalt not bow down thyself to them, nor serve them: for I the LORD thy God am a jealous God, visiting the iniquity of the fathers upon the children unto the third and fourth generation of them that hate me; And shewing mercy unto thousands of them that love me, and keep my commandments. </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1810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31805-15AC-3E56-6316-3A94D99DF404}"/>
              </a:ext>
            </a:extLst>
          </p:cNvPr>
          <p:cNvSpPr>
            <a:spLocks noGrp="1"/>
          </p:cNvSpPr>
          <p:nvPr>
            <p:ph type="title"/>
          </p:nvPr>
        </p:nvSpPr>
        <p:spPr/>
        <p:txBody>
          <a:bodyPr/>
          <a:lstStyle/>
          <a:p>
            <a:pPr algn="ctr"/>
            <a:r>
              <a:rPr lang="en-US" sz="4800" b="1" dirty="0">
                <a:solidFill>
                  <a:srgbClr val="4472C4"/>
                </a:solidFill>
                <a:effectLst/>
                <a:latin typeface="Georgia Pro" panose="02040502050405020303" pitchFamily="18" charset="0"/>
                <a:ea typeface="Calibri" panose="020F0502020204030204" pitchFamily="34" charset="0"/>
                <a:cs typeface="Times New Roman" panose="02020603050405020304" pitchFamily="18" charset="0"/>
              </a:rPr>
              <a:t>THE TEN COMMANDMENTS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3200" dirty="0">
                <a:solidFill>
                  <a:srgbClr val="4472C4"/>
                </a:solidFill>
                <a:effectLst/>
                <a:latin typeface="Georgia Pro" panose="02040502050405020303" pitchFamily="18" charset="0"/>
                <a:ea typeface="Calibri" panose="020F0502020204030204" pitchFamily="34" charset="0"/>
                <a:cs typeface="Times New Roman" panose="02020603050405020304" pitchFamily="18" charset="0"/>
              </a:rPr>
              <a:t>Exodus 20:1-17</a:t>
            </a:r>
            <a:endParaRPr lang="en-US" sz="3200" dirty="0"/>
          </a:p>
        </p:txBody>
      </p:sp>
      <p:sp>
        <p:nvSpPr>
          <p:cNvPr id="3" name="Content Placeholder 2">
            <a:extLst>
              <a:ext uri="{FF2B5EF4-FFF2-40B4-BE49-F238E27FC236}">
                <a16:creationId xmlns:a16="http://schemas.microsoft.com/office/drawing/2014/main" id="{932B9BB7-77D0-CACC-1440-010D19735214}"/>
              </a:ext>
            </a:extLst>
          </p:cNvPr>
          <p:cNvSpPr>
            <a:spLocks noGrp="1"/>
          </p:cNvSpPr>
          <p:nvPr>
            <p:ph sz="half" idx="1"/>
          </p:nvPr>
        </p:nvSpPr>
        <p:spPr>
          <a:xfrm>
            <a:off x="838200" y="1825625"/>
            <a:ext cx="10515600" cy="4667250"/>
          </a:xfrm>
        </p:spPr>
        <p:txBody>
          <a:bodyPr>
            <a:noAutofit/>
          </a:bodyPr>
          <a:lstStyle/>
          <a:p>
            <a:pPr marL="0" marR="0" indent="0">
              <a:lnSpc>
                <a:spcPct val="115000"/>
              </a:lnSpc>
              <a:spcBef>
                <a:spcPts val="0"/>
              </a:spcBef>
              <a:spcAft>
                <a:spcPts val="0"/>
              </a:spcAft>
              <a:buNone/>
            </a:pPr>
            <a:r>
              <a:rPr lang="en-US" sz="2500" b="1" dirty="0">
                <a:solidFill>
                  <a:srgbClr val="5B9BD5"/>
                </a:solidFill>
                <a:effectLst/>
                <a:latin typeface="Georgia Pro" panose="02040502050405020303" pitchFamily="18" charset="0"/>
                <a:ea typeface="Calibri" panose="020F0502020204030204" pitchFamily="34" charset="0"/>
                <a:cs typeface="Times New Roman" panose="02020603050405020304" pitchFamily="18" charset="0"/>
              </a:rPr>
              <a:t>III.</a:t>
            </a:r>
            <a:r>
              <a:rPr lang="en-US" sz="2500" dirty="0">
                <a:effectLst/>
                <a:latin typeface="Georgia Pro" panose="02040502050405020303" pitchFamily="18" charset="0"/>
                <a:ea typeface="Calibri" panose="020F0502020204030204" pitchFamily="34" charset="0"/>
                <a:cs typeface="Times New Roman" panose="02020603050405020304" pitchFamily="18" charset="0"/>
              </a:rPr>
              <a:t>	Thou shalt not take the name of the LORD thy God in vain; for the LORD will not hold him guiltless that taketh his name in vain. </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500" b="1" dirty="0">
                <a:solidFill>
                  <a:srgbClr val="5B9BD5"/>
                </a:solidFill>
                <a:effectLst/>
                <a:latin typeface="Georgia Pro" panose="02040502050405020303" pitchFamily="18" charset="0"/>
                <a:ea typeface="Calibri" panose="020F0502020204030204" pitchFamily="34" charset="0"/>
                <a:cs typeface="Times New Roman" panose="02020603050405020304" pitchFamily="18" charset="0"/>
              </a:rPr>
              <a:t>IV.</a:t>
            </a:r>
            <a:r>
              <a:rPr lang="en-US" sz="2500" dirty="0">
                <a:effectLst/>
                <a:latin typeface="Georgia Pro" panose="02040502050405020303" pitchFamily="18" charset="0"/>
                <a:ea typeface="Calibri" panose="020F0502020204030204" pitchFamily="34" charset="0"/>
                <a:cs typeface="Times New Roman" panose="02020603050405020304" pitchFamily="18" charset="0"/>
              </a:rPr>
              <a:t>	Remember the sabbath day, to keep it holy. Six days shalt thou </a:t>
            </a:r>
            <a:r>
              <a:rPr lang="en-US" sz="2500" dirty="0" err="1">
                <a:effectLst/>
                <a:latin typeface="Georgia Pro" panose="02040502050405020303" pitchFamily="18" charset="0"/>
                <a:ea typeface="Calibri" panose="020F0502020204030204" pitchFamily="34" charset="0"/>
                <a:cs typeface="Times New Roman" panose="02020603050405020304" pitchFamily="18" charset="0"/>
              </a:rPr>
              <a:t>labour</a:t>
            </a:r>
            <a:r>
              <a:rPr lang="en-US" sz="2500" dirty="0">
                <a:effectLst/>
                <a:latin typeface="Georgia Pro" panose="02040502050405020303" pitchFamily="18" charset="0"/>
                <a:ea typeface="Calibri" panose="020F0502020204030204" pitchFamily="34" charset="0"/>
                <a:cs typeface="Times New Roman" panose="02020603050405020304" pitchFamily="18" charset="0"/>
              </a:rPr>
              <a:t>, and do all thy work: But the seventh day is the sabbath of the LORD thy God: in it thou shalt not do any work, thou, nor thy son, nor thy daughter, thy manservant, nor thy maidservant, nor thy cattle, nor thy stranger that is within thy gates: For in six days the LORD made heaven and earth, the sea, and all that in them is, and rested the seventh day: wherefore the LORD blessed the sabbath day, and hallowed it. </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5622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31805-15AC-3E56-6316-3A94D99DF404}"/>
              </a:ext>
            </a:extLst>
          </p:cNvPr>
          <p:cNvSpPr>
            <a:spLocks noGrp="1"/>
          </p:cNvSpPr>
          <p:nvPr>
            <p:ph type="title"/>
          </p:nvPr>
        </p:nvSpPr>
        <p:spPr/>
        <p:txBody>
          <a:bodyPr/>
          <a:lstStyle/>
          <a:p>
            <a:pPr algn="ctr"/>
            <a:r>
              <a:rPr lang="en-US" sz="4800" b="1" dirty="0">
                <a:solidFill>
                  <a:srgbClr val="4472C4"/>
                </a:solidFill>
                <a:effectLst/>
                <a:latin typeface="Georgia Pro" panose="02040502050405020303" pitchFamily="18" charset="0"/>
                <a:ea typeface="Calibri" panose="020F0502020204030204" pitchFamily="34" charset="0"/>
                <a:cs typeface="Times New Roman" panose="02020603050405020304" pitchFamily="18" charset="0"/>
              </a:rPr>
              <a:t>THE TEN COMMANDMENTS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3200" dirty="0">
                <a:solidFill>
                  <a:srgbClr val="4472C4"/>
                </a:solidFill>
                <a:effectLst/>
                <a:latin typeface="Georgia Pro" panose="02040502050405020303" pitchFamily="18" charset="0"/>
                <a:ea typeface="Calibri" panose="020F0502020204030204" pitchFamily="34" charset="0"/>
                <a:cs typeface="Times New Roman" panose="02020603050405020304" pitchFamily="18" charset="0"/>
              </a:rPr>
              <a:t>Exodus 20:1-17</a:t>
            </a:r>
            <a:endParaRPr lang="en-US" sz="3200" dirty="0"/>
          </a:p>
        </p:txBody>
      </p:sp>
      <p:sp>
        <p:nvSpPr>
          <p:cNvPr id="3" name="Content Placeholder 2">
            <a:extLst>
              <a:ext uri="{FF2B5EF4-FFF2-40B4-BE49-F238E27FC236}">
                <a16:creationId xmlns:a16="http://schemas.microsoft.com/office/drawing/2014/main" id="{932B9BB7-77D0-CACC-1440-010D19735214}"/>
              </a:ext>
            </a:extLst>
          </p:cNvPr>
          <p:cNvSpPr>
            <a:spLocks noGrp="1"/>
          </p:cNvSpPr>
          <p:nvPr>
            <p:ph sz="half" idx="1"/>
          </p:nvPr>
        </p:nvSpPr>
        <p:spPr>
          <a:xfrm>
            <a:off x="838200" y="1825625"/>
            <a:ext cx="10515600" cy="4667250"/>
          </a:xfrm>
        </p:spPr>
        <p:txBody>
          <a:bodyPr>
            <a:noAutofit/>
          </a:bodyPr>
          <a:lstStyle/>
          <a:p>
            <a:pPr marL="0" marR="0" indent="0">
              <a:lnSpc>
                <a:spcPct val="115000"/>
              </a:lnSpc>
              <a:spcBef>
                <a:spcPts val="0"/>
              </a:spcBef>
              <a:spcAft>
                <a:spcPts val="0"/>
              </a:spcAft>
              <a:buNone/>
            </a:pPr>
            <a:r>
              <a:rPr lang="en-US" sz="2500" b="1" dirty="0">
                <a:solidFill>
                  <a:srgbClr val="5B9BD5"/>
                </a:solidFill>
                <a:effectLst/>
                <a:latin typeface="Georgia Pro" panose="02040502050405020303" pitchFamily="18" charset="0"/>
                <a:ea typeface="Calibri" panose="020F0502020204030204" pitchFamily="34" charset="0"/>
                <a:cs typeface="Times New Roman" panose="02020603050405020304" pitchFamily="18" charset="0"/>
              </a:rPr>
              <a:t>V.</a:t>
            </a:r>
            <a:r>
              <a:rPr lang="en-US" sz="2500" dirty="0">
                <a:effectLst/>
                <a:latin typeface="Georgia Pro" panose="02040502050405020303" pitchFamily="18" charset="0"/>
                <a:ea typeface="Calibri" panose="020F0502020204030204" pitchFamily="34" charset="0"/>
                <a:cs typeface="Times New Roman" panose="02020603050405020304" pitchFamily="18" charset="0"/>
              </a:rPr>
              <a:t>	</a:t>
            </a:r>
            <a:r>
              <a:rPr lang="en-US" sz="2500" dirty="0" err="1">
                <a:effectLst/>
                <a:latin typeface="Georgia Pro" panose="02040502050405020303" pitchFamily="18" charset="0"/>
                <a:ea typeface="Calibri" panose="020F0502020204030204" pitchFamily="34" charset="0"/>
                <a:cs typeface="Times New Roman" panose="02020603050405020304" pitchFamily="18" charset="0"/>
              </a:rPr>
              <a:t>Honour</a:t>
            </a:r>
            <a:r>
              <a:rPr lang="en-US" sz="2500" dirty="0">
                <a:effectLst/>
                <a:latin typeface="Georgia Pro" panose="02040502050405020303" pitchFamily="18" charset="0"/>
                <a:ea typeface="Calibri" panose="020F0502020204030204" pitchFamily="34" charset="0"/>
                <a:cs typeface="Times New Roman" panose="02020603050405020304" pitchFamily="18" charset="0"/>
              </a:rPr>
              <a:t> thy father and thy mother: that thy days may be long upon the land which the LORD thy God giveth thee.  </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500" b="1" dirty="0">
                <a:solidFill>
                  <a:srgbClr val="5B9BD5"/>
                </a:solidFill>
                <a:effectLst/>
                <a:latin typeface="Georgia Pro" panose="02040502050405020303" pitchFamily="18" charset="0"/>
                <a:ea typeface="Calibri" panose="020F0502020204030204" pitchFamily="34" charset="0"/>
                <a:cs typeface="Times New Roman" panose="02020603050405020304" pitchFamily="18" charset="0"/>
              </a:rPr>
              <a:t>VI.</a:t>
            </a:r>
            <a:r>
              <a:rPr lang="en-US" sz="2500" dirty="0">
                <a:effectLst/>
                <a:latin typeface="Georgia Pro" panose="02040502050405020303" pitchFamily="18" charset="0"/>
                <a:ea typeface="Calibri" panose="020F0502020204030204" pitchFamily="34" charset="0"/>
                <a:cs typeface="Times New Roman" panose="02020603050405020304" pitchFamily="18" charset="0"/>
              </a:rPr>
              <a:t>	Thou shalt not kill. </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500" b="1" dirty="0">
                <a:solidFill>
                  <a:srgbClr val="5B9BD5"/>
                </a:solidFill>
                <a:effectLst/>
                <a:latin typeface="Georgia Pro" panose="02040502050405020303" pitchFamily="18" charset="0"/>
                <a:ea typeface="Calibri" panose="020F0502020204030204" pitchFamily="34" charset="0"/>
                <a:cs typeface="Times New Roman" panose="02020603050405020304" pitchFamily="18" charset="0"/>
              </a:rPr>
              <a:t>VII.</a:t>
            </a:r>
            <a:r>
              <a:rPr lang="en-US" sz="2500" dirty="0">
                <a:effectLst/>
                <a:latin typeface="Georgia Pro" panose="02040502050405020303" pitchFamily="18" charset="0"/>
                <a:ea typeface="Calibri" panose="020F0502020204030204" pitchFamily="34" charset="0"/>
                <a:cs typeface="Times New Roman" panose="02020603050405020304" pitchFamily="18" charset="0"/>
              </a:rPr>
              <a:t>	Thou shalt not commit adultery.  </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500" b="1" dirty="0">
                <a:solidFill>
                  <a:srgbClr val="5B9BD5"/>
                </a:solidFill>
                <a:effectLst/>
                <a:latin typeface="Georgia Pro" panose="02040502050405020303" pitchFamily="18" charset="0"/>
                <a:ea typeface="Calibri" panose="020F0502020204030204" pitchFamily="34" charset="0"/>
                <a:cs typeface="Times New Roman" panose="02020603050405020304" pitchFamily="18" charset="0"/>
              </a:rPr>
              <a:t>VIII.</a:t>
            </a:r>
            <a:r>
              <a:rPr lang="en-US" sz="2500" dirty="0">
                <a:effectLst/>
                <a:latin typeface="Georgia Pro" panose="02040502050405020303" pitchFamily="18" charset="0"/>
                <a:ea typeface="Calibri" panose="020F0502020204030204" pitchFamily="34" charset="0"/>
                <a:cs typeface="Times New Roman" panose="02020603050405020304" pitchFamily="18" charset="0"/>
              </a:rPr>
              <a:t>	Thou shalt not steal.  </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500" b="1" dirty="0">
                <a:solidFill>
                  <a:srgbClr val="5B9BD5"/>
                </a:solidFill>
                <a:effectLst/>
                <a:latin typeface="Georgia Pro" panose="02040502050405020303" pitchFamily="18" charset="0"/>
                <a:ea typeface="Calibri" panose="020F0502020204030204" pitchFamily="34" charset="0"/>
                <a:cs typeface="Times New Roman" panose="02020603050405020304" pitchFamily="18" charset="0"/>
              </a:rPr>
              <a:t>IX.</a:t>
            </a:r>
            <a:r>
              <a:rPr lang="en-US" sz="2500" dirty="0">
                <a:effectLst/>
                <a:latin typeface="Georgia Pro" panose="02040502050405020303" pitchFamily="18" charset="0"/>
                <a:ea typeface="Calibri" panose="020F0502020204030204" pitchFamily="34" charset="0"/>
                <a:cs typeface="Times New Roman" panose="02020603050405020304" pitchFamily="18" charset="0"/>
              </a:rPr>
              <a:t>	Thou shalt not bear false witness against thy </a:t>
            </a:r>
            <a:r>
              <a:rPr lang="en-US" sz="2500" dirty="0" err="1">
                <a:effectLst/>
                <a:latin typeface="Georgia Pro" panose="02040502050405020303" pitchFamily="18" charset="0"/>
                <a:ea typeface="Calibri" panose="020F0502020204030204" pitchFamily="34" charset="0"/>
                <a:cs typeface="Times New Roman" panose="02020603050405020304" pitchFamily="18" charset="0"/>
              </a:rPr>
              <a:t>neighbour</a:t>
            </a:r>
            <a:r>
              <a:rPr lang="en-US" sz="2500" dirty="0">
                <a:effectLst/>
                <a:latin typeface="Georgia Pro" panose="02040502050405020303" pitchFamily="18" charset="0"/>
                <a:ea typeface="Calibri" panose="020F0502020204030204" pitchFamily="34" charset="0"/>
                <a:cs typeface="Times New Roman" panose="02020603050405020304" pitchFamily="18" charset="0"/>
              </a:rPr>
              <a:t>. </a:t>
            </a:r>
          </a:p>
          <a:p>
            <a:pPr marL="0" indent="0">
              <a:buNone/>
            </a:pPr>
            <a:r>
              <a:rPr lang="en-US" sz="2500" b="1" dirty="0">
                <a:solidFill>
                  <a:srgbClr val="5B9BD5"/>
                </a:solidFill>
                <a:effectLst/>
                <a:latin typeface="Georgia Pro" panose="02040502050405020303" pitchFamily="18" charset="0"/>
                <a:ea typeface="Calibri" panose="020F0502020204030204" pitchFamily="34" charset="0"/>
                <a:cs typeface="Times New Roman" panose="02020603050405020304" pitchFamily="18" charset="0"/>
              </a:rPr>
              <a:t>X.</a:t>
            </a:r>
            <a:r>
              <a:rPr lang="en-US" sz="2500" dirty="0">
                <a:effectLst/>
                <a:latin typeface="Georgia Pro" panose="02040502050405020303" pitchFamily="18" charset="0"/>
                <a:ea typeface="Calibri" panose="020F0502020204030204" pitchFamily="34" charset="0"/>
                <a:cs typeface="Times New Roman" panose="02020603050405020304" pitchFamily="18" charset="0"/>
              </a:rPr>
              <a:t>	Thou shalt not covet thy </a:t>
            </a:r>
            <a:r>
              <a:rPr lang="en-US" sz="2500" dirty="0" err="1">
                <a:effectLst/>
                <a:latin typeface="Georgia Pro" panose="02040502050405020303" pitchFamily="18" charset="0"/>
                <a:ea typeface="Calibri" panose="020F0502020204030204" pitchFamily="34" charset="0"/>
                <a:cs typeface="Times New Roman" panose="02020603050405020304" pitchFamily="18" charset="0"/>
              </a:rPr>
              <a:t>neighbour's</a:t>
            </a:r>
            <a:r>
              <a:rPr lang="en-US" sz="2500" dirty="0">
                <a:effectLst/>
                <a:latin typeface="Georgia Pro" panose="02040502050405020303" pitchFamily="18" charset="0"/>
                <a:ea typeface="Calibri" panose="020F0502020204030204" pitchFamily="34" charset="0"/>
                <a:cs typeface="Times New Roman" panose="02020603050405020304" pitchFamily="18" charset="0"/>
              </a:rPr>
              <a:t> house, thou shalt not covet thy </a:t>
            </a:r>
            <a:r>
              <a:rPr lang="en-US" sz="2500" dirty="0" err="1">
                <a:effectLst/>
                <a:latin typeface="Georgia Pro" panose="02040502050405020303" pitchFamily="18" charset="0"/>
                <a:ea typeface="Calibri" panose="020F0502020204030204" pitchFamily="34" charset="0"/>
                <a:cs typeface="Times New Roman" panose="02020603050405020304" pitchFamily="18" charset="0"/>
              </a:rPr>
              <a:t>neighbour's</a:t>
            </a:r>
            <a:r>
              <a:rPr lang="en-US" sz="2500" dirty="0">
                <a:effectLst/>
                <a:latin typeface="Georgia Pro" panose="02040502050405020303" pitchFamily="18" charset="0"/>
                <a:ea typeface="Calibri" panose="020F0502020204030204" pitchFamily="34" charset="0"/>
                <a:cs typeface="Times New Roman" panose="02020603050405020304" pitchFamily="18" charset="0"/>
              </a:rPr>
              <a:t> wife, nor his manservant, nor his maidservant, nor his ox, nor his ass, nor any thing that is thy </a:t>
            </a:r>
            <a:r>
              <a:rPr lang="en-US" sz="2500" dirty="0" err="1">
                <a:effectLst/>
                <a:latin typeface="Georgia Pro" panose="02040502050405020303" pitchFamily="18" charset="0"/>
                <a:ea typeface="Calibri" panose="020F0502020204030204" pitchFamily="34" charset="0"/>
                <a:cs typeface="Times New Roman" panose="02020603050405020304" pitchFamily="18" charset="0"/>
              </a:rPr>
              <a:t>neighbour's</a:t>
            </a:r>
            <a:r>
              <a:rPr lang="en-US" sz="2500" dirty="0">
                <a:effectLst/>
                <a:latin typeface="Georgia Pro" panose="02040502050405020303" pitchFamily="18" charset="0"/>
                <a:ea typeface="Calibri" panose="020F0502020204030204" pitchFamily="34" charset="0"/>
                <a:cs typeface="Times New Roman" panose="02020603050405020304" pitchFamily="18" charset="0"/>
              </a:rPr>
              <a:t>.</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0997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31805-15AC-3E56-6316-3A94D99DF404}"/>
              </a:ext>
            </a:extLst>
          </p:cNvPr>
          <p:cNvSpPr>
            <a:spLocks noGrp="1"/>
          </p:cNvSpPr>
          <p:nvPr>
            <p:ph type="title"/>
          </p:nvPr>
        </p:nvSpPr>
        <p:spPr/>
        <p:txBody>
          <a:bodyPr/>
          <a:lstStyle/>
          <a:p>
            <a:pPr algn="ctr"/>
            <a:r>
              <a:rPr lang="en-US" sz="4800" b="1" dirty="0">
                <a:solidFill>
                  <a:srgbClr val="4472C4"/>
                </a:solidFill>
                <a:effectLst/>
                <a:latin typeface="Georgia Pro" panose="02040502050405020303" pitchFamily="18" charset="0"/>
                <a:ea typeface="Calibri" panose="020F0502020204030204" pitchFamily="34" charset="0"/>
                <a:cs typeface="Times New Roman" panose="02020603050405020304" pitchFamily="18" charset="0"/>
              </a:rPr>
              <a:t>THE TEN COMMANDMENTS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3200" dirty="0">
                <a:solidFill>
                  <a:srgbClr val="4472C4"/>
                </a:solidFill>
                <a:effectLst/>
                <a:latin typeface="Georgia Pro" panose="02040502050405020303" pitchFamily="18" charset="0"/>
                <a:ea typeface="Calibri" panose="020F0502020204030204" pitchFamily="34" charset="0"/>
                <a:cs typeface="Times New Roman" panose="02020603050405020304" pitchFamily="18" charset="0"/>
              </a:rPr>
              <a:t>Exodus 20:1-17</a:t>
            </a:r>
            <a:endParaRPr lang="en-US" sz="3200" dirty="0"/>
          </a:p>
        </p:txBody>
      </p:sp>
      <p:sp>
        <p:nvSpPr>
          <p:cNvPr id="3" name="Content Placeholder 2">
            <a:extLst>
              <a:ext uri="{FF2B5EF4-FFF2-40B4-BE49-F238E27FC236}">
                <a16:creationId xmlns:a16="http://schemas.microsoft.com/office/drawing/2014/main" id="{932B9BB7-77D0-CACC-1440-010D19735214}"/>
              </a:ext>
            </a:extLst>
          </p:cNvPr>
          <p:cNvSpPr>
            <a:spLocks noGrp="1"/>
          </p:cNvSpPr>
          <p:nvPr>
            <p:ph sz="half" idx="1"/>
          </p:nvPr>
        </p:nvSpPr>
        <p:spPr>
          <a:xfrm>
            <a:off x="838200" y="1825625"/>
            <a:ext cx="10515600" cy="4667250"/>
          </a:xfrm>
        </p:spPr>
        <p:txBody>
          <a:bodyPr>
            <a:noAutofit/>
          </a:bodyPr>
          <a:lstStyle/>
          <a:p>
            <a:pPr marL="0" marR="0" indent="0">
              <a:lnSpc>
                <a:spcPct val="115000"/>
              </a:lnSpc>
              <a:spcBef>
                <a:spcPts val="0"/>
              </a:spcBef>
              <a:spcAft>
                <a:spcPts val="0"/>
              </a:spcAft>
              <a:buNone/>
            </a:pPr>
            <a:r>
              <a:rPr lang="en-US" sz="2500" b="1" dirty="0">
                <a:effectLst/>
                <a:latin typeface="Georgia Pro" panose="02040502050405020303" pitchFamily="18" charset="0"/>
                <a:ea typeface="Calibri" panose="020F0502020204030204" pitchFamily="34" charset="0"/>
                <a:cs typeface="Times New Roman" panose="02020603050405020304" pitchFamily="18" charset="0"/>
              </a:rPr>
              <a:t>So </a:t>
            </a:r>
            <a:r>
              <a:rPr lang="en-US" sz="2500" b="1" dirty="0" err="1">
                <a:effectLst/>
                <a:latin typeface="Georgia Pro" panose="02040502050405020303" pitchFamily="18" charset="0"/>
                <a:ea typeface="Calibri" panose="020F0502020204030204" pitchFamily="34" charset="0"/>
                <a:cs typeface="Times New Roman" panose="02020603050405020304" pitchFamily="18" charset="0"/>
              </a:rPr>
              <a:t>readeth</a:t>
            </a:r>
            <a:r>
              <a:rPr lang="en-US" sz="2500" b="1" dirty="0">
                <a:effectLst/>
                <a:latin typeface="Georgia Pro" panose="02040502050405020303" pitchFamily="18" charset="0"/>
                <a:ea typeface="Calibri" panose="020F0502020204030204" pitchFamily="34" charset="0"/>
                <a:cs typeface="Times New Roman" panose="02020603050405020304" pitchFamily="18" charset="0"/>
              </a:rPr>
              <a:t> the law, including James the Second Chapter, Verses Ten, Eleven, and Twelve:</a:t>
            </a:r>
            <a:r>
              <a:rPr lang="en-US" sz="2500" dirty="0">
                <a:effectLst/>
                <a:latin typeface="Georgia Pro" panose="02040502050405020303" pitchFamily="18" charset="0"/>
                <a:ea typeface="Calibri" panose="020F0502020204030204" pitchFamily="34" charset="0"/>
                <a:cs typeface="Times New Roman" panose="02020603050405020304" pitchFamily="18" charset="0"/>
              </a:rPr>
              <a:t> </a:t>
            </a:r>
          </a:p>
          <a:p>
            <a:pPr marL="0" marR="0" indent="0">
              <a:lnSpc>
                <a:spcPct val="115000"/>
              </a:lnSpc>
              <a:spcBef>
                <a:spcPts val="0"/>
              </a:spcBef>
              <a:spcAft>
                <a:spcPts val="0"/>
              </a:spcAft>
              <a:buNone/>
            </a:pP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500" b="1" dirty="0">
                <a:solidFill>
                  <a:srgbClr val="5B9BD5"/>
                </a:solidFill>
                <a:effectLst/>
                <a:latin typeface="Georgia Pro" panose="02040502050405020303" pitchFamily="18" charset="0"/>
                <a:ea typeface="Calibri" panose="020F0502020204030204" pitchFamily="34" charset="0"/>
                <a:cs typeface="Times New Roman" panose="02020603050405020304" pitchFamily="18" charset="0"/>
              </a:rPr>
              <a:t>10:</a:t>
            </a:r>
            <a:r>
              <a:rPr lang="en-US" sz="2500" dirty="0">
                <a:effectLst/>
                <a:latin typeface="Georgia Pro" panose="02040502050405020303" pitchFamily="18" charset="0"/>
                <a:ea typeface="Calibri" panose="020F0502020204030204" pitchFamily="34" charset="0"/>
                <a:cs typeface="Times New Roman" panose="02020603050405020304" pitchFamily="18" charset="0"/>
              </a:rPr>
              <a:t>	For whosoever shall keep the whole law, and yet offend in one point, he is guilty of all. </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500" b="1" dirty="0">
                <a:solidFill>
                  <a:srgbClr val="5B9BD5"/>
                </a:solidFill>
                <a:effectLst/>
                <a:latin typeface="Georgia Pro" panose="02040502050405020303" pitchFamily="18" charset="0"/>
                <a:ea typeface="Calibri" panose="020F0502020204030204" pitchFamily="34" charset="0"/>
                <a:cs typeface="Times New Roman" panose="02020603050405020304" pitchFamily="18" charset="0"/>
              </a:rPr>
              <a:t>11:</a:t>
            </a:r>
            <a:r>
              <a:rPr lang="en-US" sz="2500" dirty="0">
                <a:effectLst/>
                <a:latin typeface="Georgia Pro" panose="02040502050405020303" pitchFamily="18" charset="0"/>
                <a:ea typeface="Calibri" panose="020F0502020204030204" pitchFamily="34" charset="0"/>
                <a:cs typeface="Times New Roman" panose="02020603050405020304" pitchFamily="18" charset="0"/>
              </a:rPr>
              <a:t>	For he that said, Do not commit adultery, said also, Do not kill. Now if thou commit no adultery, yet if thou kill, thou art become a transgressor of the law. </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500" b="1" dirty="0">
                <a:solidFill>
                  <a:srgbClr val="5B9BD5"/>
                </a:solidFill>
                <a:effectLst/>
                <a:latin typeface="Georgia Pro" panose="02040502050405020303" pitchFamily="18" charset="0"/>
                <a:ea typeface="Calibri" panose="020F0502020204030204" pitchFamily="34" charset="0"/>
                <a:cs typeface="Times New Roman" panose="02020603050405020304" pitchFamily="18" charset="0"/>
              </a:rPr>
              <a:t>12:</a:t>
            </a:r>
            <a:r>
              <a:rPr lang="en-US" sz="2500" dirty="0">
                <a:effectLst/>
                <a:latin typeface="Georgia Pro" panose="02040502050405020303" pitchFamily="18" charset="0"/>
                <a:ea typeface="Calibri" panose="020F0502020204030204" pitchFamily="34" charset="0"/>
                <a:cs typeface="Times New Roman" panose="02020603050405020304" pitchFamily="18" charset="0"/>
              </a:rPr>
              <a:t>	So speak ye, and so do, as they that shall be judged by the law of liberty.</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4527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AD630B4-4CCC-7B1D-1803-DAED942D7E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7B8C14C-70C6-EE9B-9561-FE8B3EAE13AF}"/>
              </a:ext>
            </a:extLst>
          </p:cNvPr>
          <p:cNvPicPr>
            <a:picLocks noChangeAspect="1"/>
          </p:cNvPicPr>
          <p:nvPr/>
        </p:nvPicPr>
        <p:blipFill rotWithShape="1">
          <a:blip r:embed="rId2">
            <a:alphaModFix amt="50000"/>
          </a:blip>
          <a:srcRect/>
          <a:stretch/>
        </p:blipFill>
        <p:spPr>
          <a:xfrm>
            <a:off x="20" y="10"/>
            <a:ext cx="12191979" cy="6857990"/>
          </a:xfrm>
          <a:prstGeom prst="rect">
            <a:avLst/>
          </a:prstGeom>
        </p:spPr>
      </p:pic>
      <p:sp>
        <p:nvSpPr>
          <p:cNvPr id="2" name="Title 1">
            <a:extLst>
              <a:ext uri="{FF2B5EF4-FFF2-40B4-BE49-F238E27FC236}">
                <a16:creationId xmlns:a16="http://schemas.microsoft.com/office/drawing/2014/main" id="{22D78A89-9037-57A2-5D41-EF52FE1034EA}"/>
              </a:ext>
            </a:extLst>
          </p:cNvPr>
          <p:cNvSpPr>
            <a:spLocks noGrp="1"/>
          </p:cNvSpPr>
          <p:nvPr>
            <p:ph type="ctrTitle"/>
          </p:nvPr>
        </p:nvSpPr>
        <p:spPr>
          <a:xfrm>
            <a:off x="0" y="0"/>
            <a:ext cx="12191979" cy="4341863"/>
          </a:xfrm>
        </p:spPr>
        <p:txBody>
          <a:bodyPr anchor="t">
            <a:noAutofit/>
          </a:bodyPr>
          <a:lstStyle/>
          <a:p>
            <a:br>
              <a:rPr lang="en-US" dirty="0">
                <a:solidFill>
                  <a:schemeClr val="bg1"/>
                </a:solidFill>
                <a:latin typeface="Engravers MT" panose="02090707080505020304" pitchFamily="18" charset="0"/>
              </a:rPr>
            </a:br>
            <a:r>
              <a:rPr lang="en-US" dirty="0">
                <a:solidFill>
                  <a:schemeClr val="bg1"/>
                </a:solidFill>
                <a:latin typeface="Engravers MT" panose="02090707080505020304" pitchFamily="18" charset="0"/>
              </a:rPr>
              <a:t>Texas State Meeting</a:t>
            </a:r>
          </a:p>
        </p:txBody>
      </p:sp>
      <p:sp>
        <p:nvSpPr>
          <p:cNvPr id="3" name="Subtitle 2">
            <a:extLst>
              <a:ext uri="{FF2B5EF4-FFF2-40B4-BE49-F238E27FC236}">
                <a16:creationId xmlns:a16="http://schemas.microsoft.com/office/drawing/2014/main" id="{A0C051A6-B2BA-A375-C223-48E7451228FB}"/>
              </a:ext>
            </a:extLst>
          </p:cNvPr>
          <p:cNvSpPr>
            <a:spLocks noGrp="1"/>
          </p:cNvSpPr>
          <p:nvPr>
            <p:ph type="subTitle" idx="1"/>
          </p:nvPr>
        </p:nvSpPr>
        <p:spPr>
          <a:xfrm>
            <a:off x="762000" y="4792531"/>
            <a:ext cx="10868024" cy="1089423"/>
          </a:xfrm>
        </p:spPr>
        <p:txBody>
          <a:bodyPr anchor="b">
            <a:normAutofit/>
          </a:bodyPr>
          <a:lstStyle/>
          <a:p>
            <a:pPr algn="l"/>
            <a:r>
              <a:rPr lang="en-US" sz="3200" dirty="0">
                <a:solidFill>
                  <a:srgbClr val="FFFFFF"/>
                </a:solidFill>
                <a:latin typeface="Amasis MT Pro Medium" panose="02040604050005020304" pitchFamily="18" charset="0"/>
              </a:rPr>
              <a:t>State Superintendent: Bishop Quincy Slaughter</a:t>
            </a:r>
          </a:p>
        </p:txBody>
      </p:sp>
      <p:cxnSp>
        <p:nvCxnSpPr>
          <p:cNvPr id="21" name="Straight Connector 20">
            <a:extLst>
              <a:ext uri="{FF2B5EF4-FFF2-40B4-BE49-F238E27FC236}">
                <a16:creationId xmlns:a16="http://schemas.microsoft.com/office/drawing/2014/main" id="{49264613-F0F7-08CE-0ADF-98407A64DA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Picture 3" descr="A logo with a bird on top of it&#10;&#10;Description automatically generated">
            <a:extLst>
              <a:ext uri="{FF2B5EF4-FFF2-40B4-BE49-F238E27FC236}">
                <a16:creationId xmlns:a16="http://schemas.microsoft.com/office/drawing/2014/main" id="{8C3FD2F9-40D6-ED0D-51B4-E75ADB1FA7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857" y="4449743"/>
            <a:ext cx="3737164" cy="2494559"/>
          </a:xfrm>
          <a:prstGeom prst="rect">
            <a:avLst/>
          </a:prstGeom>
        </p:spPr>
      </p:pic>
    </p:spTree>
    <p:extLst>
      <p:ext uri="{BB962C8B-B14F-4D97-AF65-F5344CB8AC3E}">
        <p14:creationId xmlns:p14="http://schemas.microsoft.com/office/powerpoint/2010/main" val="1338991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EB84055-029C-4E86-8844-D05D96C02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A2842C0-6210-4FDB-B1FF-C14C927377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4" name="Rectangle 13">
            <a:extLst>
              <a:ext uri="{FF2B5EF4-FFF2-40B4-BE49-F238E27FC236}">
                <a16:creationId xmlns:a16="http://schemas.microsoft.com/office/drawing/2014/main" id="{799037F2-4CAF-446B-90DB-1480B247A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128589C-AF3D-49CF-BD92-C1D1D2F53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844" y="1110000"/>
            <a:ext cx="10195740" cy="462923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B39740D-BB07-1AC6-06C4-6BFF794CDC38}"/>
              </a:ext>
            </a:extLst>
          </p:cNvPr>
          <p:cNvSpPr>
            <a:spLocks noGrp="1"/>
          </p:cNvSpPr>
          <p:nvPr>
            <p:ph type="ctrTitle"/>
          </p:nvPr>
        </p:nvSpPr>
        <p:spPr>
          <a:xfrm>
            <a:off x="1105318" y="1557495"/>
            <a:ext cx="9988061" cy="2505785"/>
          </a:xfrm>
        </p:spPr>
        <p:txBody>
          <a:bodyPr anchor="b">
            <a:noAutofit/>
          </a:bodyPr>
          <a:lstStyle/>
          <a:p>
            <a:r>
              <a:rPr lang="en-US" sz="9600" dirty="0">
                <a:solidFill>
                  <a:schemeClr val="accent1">
                    <a:lumMod val="75000"/>
                  </a:schemeClr>
                </a:solidFill>
                <a:latin typeface="Colonna MT" panose="04020805060202030203" pitchFamily="82" charset="0"/>
              </a:rPr>
              <a:t>Praise and Worship</a:t>
            </a:r>
            <a:endParaRPr lang="en-US" sz="9600" dirty="0">
              <a:solidFill>
                <a:schemeClr val="accent1">
                  <a:lumMod val="75000"/>
                </a:schemeClr>
              </a:solidFill>
            </a:endParaRPr>
          </a:p>
        </p:txBody>
      </p:sp>
      <p:sp>
        <p:nvSpPr>
          <p:cNvPr id="3" name="Subtitle 2">
            <a:extLst>
              <a:ext uri="{FF2B5EF4-FFF2-40B4-BE49-F238E27FC236}">
                <a16:creationId xmlns:a16="http://schemas.microsoft.com/office/drawing/2014/main" id="{21018A5C-70C7-6C92-E3CD-8F2791C6044E}"/>
              </a:ext>
            </a:extLst>
          </p:cNvPr>
          <p:cNvSpPr>
            <a:spLocks noGrp="1"/>
          </p:cNvSpPr>
          <p:nvPr>
            <p:ph type="subTitle" idx="1"/>
          </p:nvPr>
        </p:nvSpPr>
        <p:spPr>
          <a:xfrm>
            <a:off x="1991485" y="4067661"/>
            <a:ext cx="8201552" cy="1118764"/>
          </a:xfrm>
        </p:spPr>
        <p:txBody>
          <a:bodyPr anchor="t">
            <a:normAutofit/>
          </a:bodyPr>
          <a:lstStyle/>
          <a:p>
            <a:endParaRPr lang="en-US" sz="2000" dirty="0">
              <a:solidFill>
                <a:schemeClr val="tx1">
                  <a:alpha val="70000"/>
                </a:schemeClr>
              </a:solidFill>
            </a:endParaRPr>
          </a:p>
        </p:txBody>
      </p:sp>
    </p:spTree>
    <p:extLst>
      <p:ext uri="{BB962C8B-B14F-4D97-AF65-F5344CB8AC3E}">
        <p14:creationId xmlns:p14="http://schemas.microsoft.com/office/powerpoint/2010/main" val="233754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13A8AE96-1C06-6D86-DB33-B5EC2944D41A}"/>
              </a:ext>
            </a:extLst>
          </p:cNvPr>
          <p:cNvPicPr>
            <a:picLocks noChangeAspect="1"/>
          </p:cNvPicPr>
          <p:nvPr/>
        </p:nvPicPr>
        <p:blipFill rotWithShape="1">
          <a:blip r:embed="rId2">
            <a:alphaModFix/>
          </a:blip>
          <a:srcRect t="6220" b="6231"/>
          <a:stretch/>
        </p:blipFill>
        <p:spPr>
          <a:xfrm>
            <a:off x="20" y="-114290"/>
            <a:ext cx="12191979" cy="6857990"/>
          </a:xfrm>
          <a:prstGeom prst="rect">
            <a:avLst/>
          </a:prstGeom>
        </p:spPr>
      </p:pic>
      <p:sp>
        <p:nvSpPr>
          <p:cNvPr id="15" name="Rectangle 8">
            <a:extLst>
              <a:ext uri="{FF2B5EF4-FFF2-40B4-BE49-F238E27FC236}">
                <a16:creationId xmlns:a16="http://schemas.microsoft.com/office/drawing/2014/main" id="{EB0222B5-B739-82A9-5CCC-C5585AE12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44663" y="-4344657"/>
            <a:ext cx="3512260" cy="12201589"/>
          </a:xfrm>
          <a:prstGeom prst="rect">
            <a:avLst/>
          </a:prstGeom>
          <a:gradFill flip="none" rotWithShape="1">
            <a:gsLst>
              <a:gs pos="10000">
                <a:srgbClr val="000000">
                  <a:alpha val="0"/>
                </a:srgbClr>
              </a:gs>
              <a:gs pos="66000">
                <a:srgbClr val="000000">
                  <a:alpha val="46000"/>
                </a:srgbClr>
              </a:gs>
              <a:gs pos="100000">
                <a:srgbClr val="000000">
                  <a:alpha val="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209847C-90B6-AF68-E235-5367DB11301B}"/>
              </a:ext>
            </a:extLst>
          </p:cNvPr>
          <p:cNvSpPr>
            <a:spLocks noGrp="1"/>
          </p:cNvSpPr>
          <p:nvPr>
            <p:ph type="ctrTitle"/>
          </p:nvPr>
        </p:nvSpPr>
        <p:spPr>
          <a:xfrm>
            <a:off x="761999" y="726676"/>
            <a:ext cx="9744075" cy="1826024"/>
          </a:xfrm>
        </p:spPr>
        <p:txBody>
          <a:bodyPr anchor="t">
            <a:noAutofit/>
          </a:bodyPr>
          <a:lstStyle/>
          <a:p>
            <a:pPr algn="l"/>
            <a:r>
              <a:rPr lang="en-US" sz="7200" dirty="0">
                <a:solidFill>
                  <a:srgbClr val="FFFFFF"/>
                </a:solidFill>
                <a:latin typeface="Algerian" panose="04020705040A02060702" pitchFamily="82" charset="0"/>
              </a:rPr>
              <a:t>Testimony Service</a:t>
            </a:r>
          </a:p>
        </p:txBody>
      </p:sp>
      <p:sp>
        <p:nvSpPr>
          <p:cNvPr id="16" name="Rectangle 10">
            <a:extLst>
              <a:ext uri="{FF2B5EF4-FFF2-40B4-BE49-F238E27FC236}">
                <a16:creationId xmlns:a16="http://schemas.microsoft.com/office/drawing/2014/main" id="{5BE23E75-E7E9-4D9F-6D25-5512363F86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78570" y="-449383"/>
            <a:ext cx="2425271" cy="12201588"/>
          </a:xfrm>
          <a:prstGeom prst="rect">
            <a:avLst/>
          </a:prstGeom>
          <a:gradFill flip="none" rotWithShape="1">
            <a:gsLst>
              <a:gs pos="10000">
                <a:srgbClr val="000000">
                  <a:alpha val="0"/>
                </a:srgbClr>
              </a:gs>
              <a:gs pos="66000">
                <a:srgbClr val="000000">
                  <a:alpha val="35000"/>
                </a:srgbClr>
              </a:gs>
              <a:gs pos="100000">
                <a:srgbClr val="000000">
                  <a:alpha val="4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880818B2-E969-BA12-DA3A-09A73617314D}"/>
              </a:ext>
            </a:extLst>
          </p:cNvPr>
          <p:cNvSpPr>
            <a:spLocks noGrp="1"/>
          </p:cNvSpPr>
          <p:nvPr>
            <p:ph type="subTitle" idx="1"/>
          </p:nvPr>
        </p:nvSpPr>
        <p:spPr>
          <a:xfrm>
            <a:off x="762000" y="5500664"/>
            <a:ext cx="9409990" cy="797906"/>
          </a:xfrm>
        </p:spPr>
        <p:txBody>
          <a:bodyPr anchor="t">
            <a:normAutofit/>
          </a:bodyPr>
          <a:lstStyle/>
          <a:p>
            <a:pPr algn="l"/>
            <a:endParaRPr lang="en-US" sz="1800">
              <a:solidFill>
                <a:srgbClr val="FFFFFF"/>
              </a:solidFill>
            </a:endParaRPr>
          </a:p>
        </p:txBody>
      </p:sp>
      <p:cxnSp>
        <p:nvCxnSpPr>
          <p:cNvPr id="13" name="Straight Connector 12">
            <a:extLst>
              <a:ext uri="{FF2B5EF4-FFF2-40B4-BE49-F238E27FC236}">
                <a16:creationId xmlns:a16="http://schemas.microsoft.com/office/drawing/2014/main" id="{AAD8FE22-3C2B-14C8-0911-42395B05E0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7596" y="5188810"/>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852721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1030</TotalTime>
  <Words>662</Words>
  <Application>Microsoft Office PowerPoint</Application>
  <PresentationFormat>Widescreen</PresentationFormat>
  <Paragraphs>52</Paragraphs>
  <Slides>19</Slides>
  <Notes>0</Notes>
  <HiddenSlides>0</HiddenSlides>
  <MMClips>1</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19</vt:i4>
      </vt:variant>
    </vt:vector>
  </HeadingPairs>
  <TitlesOfParts>
    <vt:vector size="42" baseType="lpstr">
      <vt:lpstr>Algerian</vt:lpstr>
      <vt:lpstr>Amasis MT Pro Medium</vt:lpstr>
      <vt:lpstr>Arial</vt:lpstr>
      <vt:lpstr>Bahnschrift Condensed</vt:lpstr>
      <vt:lpstr>Baskerville Old Face</vt:lpstr>
      <vt:lpstr>Bernard MT Condensed</vt:lpstr>
      <vt:lpstr>Calibri</vt:lpstr>
      <vt:lpstr>Calibri Light</vt:lpstr>
      <vt:lpstr>Colonna MT</vt:lpstr>
      <vt:lpstr>Edwardian Script ITC</vt:lpstr>
      <vt:lpstr>Engravers MT</vt:lpstr>
      <vt:lpstr>Forte</vt:lpstr>
      <vt:lpstr>Georgia Pro</vt:lpstr>
      <vt:lpstr>Imprint MT Shadow</vt:lpstr>
      <vt:lpstr>Modern No. 20</vt:lpstr>
      <vt:lpstr>Monotype Corsiva</vt:lpstr>
      <vt:lpstr>Onyx</vt:lpstr>
      <vt:lpstr>Rockwell Nova Extra Bold</vt:lpstr>
      <vt:lpstr>Script MT Bold</vt:lpstr>
      <vt:lpstr>Times New Roman</vt:lpstr>
      <vt:lpstr>Wingdings</vt:lpstr>
      <vt:lpstr>1_Office Theme</vt:lpstr>
      <vt:lpstr>Office Theme</vt:lpstr>
      <vt:lpstr>Texas State Meeting</vt:lpstr>
      <vt:lpstr>Prayer</vt:lpstr>
      <vt:lpstr>THE TEN COMMANDMENTS Exodus 20:1-17</vt:lpstr>
      <vt:lpstr>THE TEN COMMANDMENTS Exodus 20:1-17</vt:lpstr>
      <vt:lpstr>THE TEN COMMANDMENTS Exodus 20:1-17</vt:lpstr>
      <vt:lpstr>THE TEN COMMANDMENTS Exodus 20:1-17</vt:lpstr>
      <vt:lpstr> Texas State Meeting</vt:lpstr>
      <vt:lpstr>Praise and Worship</vt:lpstr>
      <vt:lpstr>Testimony Service</vt:lpstr>
      <vt:lpstr>Tithes and Offering</vt:lpstr>
      <vt:lpstr>Tithes and Offering</vt:lpstr>
      <vt:lpstr>Song Selection</vt:lpstr>
      <vt:lpstr>Remarks</vt:lpstr>
      <vt:lpstr>PowerPoint Presentation</vt:lpstr>
      <vt:lpstr>Song Selection</vt:lpstr>
      <vt:lpstr>Bread of Life </vt:lpstr>
      <vt:lpstr>Remarks and Benediction</vt:lpstr>
      <vt:lpstr>The Lord Bless Thee</vt:lpstr>
      <vt:lpstr>Thank You For Supporting Our Great State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West, Nicolas</dc:creator>
  <cp:lastModifiedBy>West, Nicolas</cp:lastModifiedBy>
  <cp:revision>4</cp:revision>
  <dcterms:created xsi:type="dcterms:W3CDTF">2025-02-15T00:14:43Z</dcterms:created>
  <dcterms:modified xsi:type="dcterms:W3CDTF">2025-11-22T17:46:04Z</dcterms:modified>
</cp:coreProperties>
</file>