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1" r:id="rId3"/>
    <p:sldId id="280" r:id="rId4"/>
    <p:sldId id="267" r:id="rId5"/>
    <p:sldId id="268" r:id="rId6"/>
    <p:sldId id="308" r:id="rId7"/>
    <p:sldId id="309" r:id="rId8"/>
    <p:sldId id="294" r:id="rId9"/>
    <p:sldId id="281" r:id="rId10"/>
    <p:sldId id="295" r:id="rId11"/>
    <p:sldId id="306" r:id="rId12"/>
    <p:sldId id="307" r:id="rId13"/>
    <p:sldId id="292" r:id="rId14"/>
    <p:sldId id="29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1166" y="3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9D86-F465-BD59-6266-6B5D237416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C67520-AF5A-5768-21A2-9632742DBC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8E88AD-7D5F-EFD4-BD7C-BAFF4978129D}"/>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5" name="Footer Placeholder 4">
            <a:extLst>
              <a:ext uri="{FF2B5EF4-FFF2-40B4-BE49-F238E27FC236}">
                <a16:creationId xmlns:a16="http://schemas.microsoft.com/office/drawing/2014/main" id="{2AEEA46E-9D46-27A7-633E-645BDD9FC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CB374-BB7B-9731-8B6B-4B6AC2BAA72F}"/>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347929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3014-F8C8-FE56-BAE7-E5CD71DFDB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08A013-E370-E28C-A1AE-97415BCBBF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4ED38-D164-5D1F-2C54-96A8AA013200}"/>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5" name="Footer Placeholder 4">
            <a:extLst>
              <a:ext uri="{FF2B5EF4-FFF2-40B4-BE49-F238E27FC236}">
                <a16:creationId xmlns:a16="http://schemas.microsoft.com/office/drawing/2014/main" id="{866BB9CA-DB8D-BD24-752A-8A40E0E21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4270D-8CF3-2042-3A77-5B369E4EBABB}"/>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196957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9040D9-2458-4FA6-D6CF-0210E4BFC1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C674F8-717B-04E8-8BA8-8A72895C97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2F342-49FB-765C-C3F9-67B3552BB209}"/>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5" name="Footer Placeholder 4">
            <a:extLst>
              <a:ext uri="{FF2B5EF4-FFF2-40B4-BE49-F238E27FC236}">
                <a16:creationId xmlns:a16="http://schemas.microsoft.com/office/drawing/2014/main" id="{FFCF9EF5-EC33-D8B5-5B8F-F8B0E07EE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F562-2E1A-7D53-E5AC-579A34CABB88}"/>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1597006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1977-3B2B-933E-656B-717639CC26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AC081-B992-491D-4B93-00DB5E0318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44F74-F724-6D6E-382D-6339A6A08D75}"/>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5" name="Footer Placeholder 4">
            <a:extLst>
              <a:ext uri="{FF2B5EF4-FFF2-40B4-BE49-F238E27FC236}">
                <a16:creationId xmlns:a16="http://schemas.microsoft.com/office/drawing/2014/main" id="{AB66EC29-F415-D53B-F844-A9085CC30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B05AA-2F95-84B7-6F67-AB14CA0F83ED}"/>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3078174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3BF5-90CE-3C7C-D3B0-D4A644D81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03645A-77CB-51C6-199F-A383368504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7EA146-D705-2F0A-2EFE-FD53FF2FBAFB}"/>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5" name="Footer Placeholder 4">
            <a:extLst>
              <a:ext uri="{FF2B5EF4-FFF2-40B4-BE49-F238E27FC236}">
                <a16:creationId xmlns:a16="http://schemas.microsoft.com/office/drawing/2014/main" id="{CF78D79D-8B9B-74CA-CE3D-D16D614ED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8AC7B-9F9C-4328-05E7-19FCC823B232}"/>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730351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251C-4F93-33BF-7A8F-A79ADFE9A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5CB15-F095-894D-6DAA-881015FDF8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CE19BE-2BE3-20AB-49F4-76170CE1D4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15CC4A-F43C-CB4B-D015-D8E2CBA1784D}"/>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6" name="Footer Placeholder 5">
            <a:extLst>
              <a:ext uri="{FF2B5EF4-FFF2-40B4-BE49-F238E27FC236}">
                <a16:creationId xmlns:a16="http://schemas.microsoft.com/office/drawing/2014/main" id="{A1EFB3D0-F764-1CB7-0140-758EE941F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07C48-3518-0DC8-299F-9BAFE2E611D4}"/>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3409863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5DBF-4F2F-4F76-51BC-029C8D21E2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B6E224-F83F-56EC-2B8D-E46DD1D49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3D590-57C7-958D-38F8-C1CEFE534B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0A575D-CE80-DBB7-DA7E-8FC969DD2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2A97B5-7723-D092-3311-13C303BC6B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C4C785-70A7-503C-BC75-192862285511}"/>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8" name="Footer Placeholder 7">
            <a:extLst>
              <a:ext uri="{FF2B5EF4-FFF2-40B4-BE49-F238E27FC236}">
                <a16:creationId xmlns:a16="http://schemas.microsoft.com/office/drawing/2014/main" id="{4438945B-9948-E090-0BA4-7786788C94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605821-774D-8D6E-0EDD-B23DDD4D0DEB}"/>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3747186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3B34-999B-2228-5CD2-D2AA5AD0D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302A83-F81D-5BB6-8BF4-61BA8F10CB79}"/>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4" name="Footer Placeholder 3">
            <a:extLst>
              <a:ext uri="{FF2B5EF4-FFF2-40B4-BE49-F238E27FC236}">
                <a16:creationId xmlns:a16="http://schemas.microsoft.com/office/drawing/2014/main" id="{9E47BFC6-3AB1-04C9-EB90-616A795ED3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21FE51-147D-4B33-AB58-CC8E71A91644}"/>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42487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B98776-63F4-9A16-F3C1-9FE1C039396B}"/>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3" name="Footer Placeholder 2">
            <a:extLst>
              <a:ext uri="{FF2B5EF4-FFF2-40B4-BE49-F238E27FC236}">
                <a16:creationId xmlns:a16="http://schemas.microsoft.com/office/drawing/2014/main" id="{F7A91600-6907-1EB1-E8DA-DEC07B3535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5715D-278C-163D-596F-DFED5EB1BDAA}"/>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2191902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F0FE-0763-D557-5BFA-3B32F20D9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C5DAA6-C757-16CB-6AB9-F0E1A57FC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AD4470-4CF9-C2BE-9F58-12F31EBFA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BD97C-6129-7931-48DE-BD6CA829E873}"/>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6" name="Footer Placeholder 5">
            <a:extLst>
              <a:ext uri="{FF2B5EF4-FFF2-40B4-BE49-F238E27FC236}">
                <a16:creationId xmlns:a16="http://schemas.microsoft.com/office/drawing/2014/main" id="{96CB2A17-5CB3-3238-CDFC-FD3F6AC6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92DDA-78CD-B81E-3A67-D94EB775A464}"/>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4048593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6B10-FE1F-6831-5E58-5EEF7B6CB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C7EEFA-265A-7F15-0ECB-BEC8732613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0C3330-26C6-B1BE-756D-09E9FC475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CAC82-D411-F9E5-9658-E1D819519F68}"/>
              </a:ext>
            </a:extLst>
          </p:cNvPr>
          <p:cNvSpPr>
            <a:spLocks noGrp="1"/>
          </p:cNvSpPr>
          <p:nvPr>
            <p:ph type="dt" sz="half" idx="10"/>
          </p:nvPr>
        </p:nvSpPr>
        <p:spPr/>
        <p:txBody>
          <a:bodyPr/>
          <a:lstStyle/>
          <a:p>
            <a:fld id="{748DB85B-BE4F-44D9-8908-32F8FC75AC70}" type="datetimeFigureOut">
              <a:rPr lang="en-US" smtClean="0"/>
              <a:t>1/24/2026</a:t>
            </a:fld>
            <a:endParaRPr lang="en-US"/>
          </a:p>
        </p:txBody>
      </p:sp>
      <p:sp>
        <p:nvSpPr>
          <p:cNvPr id="6" name="Footer Placeholder 5">
            <a:extLst>
              <a:ext uri="{FF2B5EF4-FFF2-40B4-BE49-F238E27FC236}">
                <a16:creationId xmlns:a16="http://schemas.microsoft.com/office/drawing/2014/main" id="{FD803E8E-268F-9830-90C5-4CEADD76F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B78746-E68B-982D-6CDB-926776D8626B}"/>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288474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A13C75-893F-D257-5734-3C0C9BF01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F09AF0-D0E7-EF68-C1FF-6619980F5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9B2E3-9652-8E36-4B7F-5BE7ED4C3D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DB85B-BE4F-44D9-8908-32F8FC75AC70}" type="datetimeFigureOut">
              <a:rPr lang="en-US" smtClean="0"/>
              <a:t>1/24/2026</a:t>
            </a:fld>
            <a:endParaRPr lang="en-US"/>
          </a:p>
        </p:txBody>
      </p:sp>
      <p:sp>
        <p:nvSpPr>
          <p:cNvPr id="5" name="Footer Placeholder 4">
            <a:extLst>
              <a:ext uri="{FF2B5EF4-FFF2-40B4-BE49-F238E27FC236}">
                <a16:creationId xmlns:a16="http://schemas.microsoft.com/office/drawing/2014/main" id="{BEDB4202-68D4-D0F9-CE10-DEF4492172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7507EB-43D2-4B29-AE51-65E84D0E80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16E3D-0401-46A0-9BB3-2A7A1382DF27}" type="slidenum">
              <a:rPr lang="en-US" smtClean="0"/>
              <a:t>‹#›</a:t>
            </a:fld>
            <a:endParaRPr lang="en-US"/>
          </a:p>
        </p:txBody>
      </p:sp>
    </p:spTree>
    <p:extLst>
      <p:ext uri="{BB962C8B-B14F-4D97-AF65-F5344CB8AC3E}">
        <p14:creationId xmlns:p14="http://schemas.microsoft.com/office/powerpoint/2010/main" val="3899423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rincehall-pa.org/" TargetMode="External"/><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mailto:CHOG114@outlook.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A794BC-C726-C0AA-9D73-E44DC87A96A9}"/>
              </a:ext>
            </a:extLst>
          </p:cNvPr>
          <p:cNvSpPr>
            <a:spLocks noGrp="1"/>
          </p:cNvSpPr>
          <p:nvPr>
            <p:ph type="ctrTitle"/>
          </p:nvPr>
        </p:nvSpPr>
        <p:spPr>
          <a:xfrm>
            <a:off x="660042" y="891652"/>
            <a:ext cx="4412021" cy="3030724"/>
          </a:xfrm>
        </p:spPr>
        <p:txBody>
          <a:bodyPr anchor="b">
            <a:normAutofit/>
          </a:bodyPr>
          <a:lstStyle/>
          <a:p>
            <a:r>
              <a:rPr lang="en-US" sz="4000" dirty="0">
                <a:solidFill>
                  <a:srgbClr val="FFFFFF"/>
                </a:solidFill>
                <a:latin typeface="Times New Roman" panose="02020603050405020304" pitchFamily="18" charset="0"/>
                <a:cs typeface="Times New Roman" panose="02020603050405020304" pitchFamily="18" charset="0"/>
              </a:rPr>
              <a:t>Cornerstone House of God</a:t>
            </a:r>
            <a:br>
              <a:rPr lang="en-US" sz="4000" dirty="0">
                <a:solidFill>
                  <a:srgbClr val="FFFFFF"/>
                </a:solidFill>
                <a:latin typeface="Times New Roman" panose="02020603050405020304" pitchFamily="18" charset="0"/>
                <a:cs typeface="Times New Roman" panose="02020603050405020304" pitchFamily="18" charset="0"/>
              </a:rPr>
            </a:br>
            <a:r>
              <a:rPr lang="en-US" sz="4000" dirty="0">
                <a:solidFill>
                  <a:srgbClr val="FFFFFF"/>
                </a:solidFill>
                <a:latin typeface="Garamond" panose="02020404030301010803" pitchFamily="18" charset="0"/>
                <a:cs typeface="Aldhabi" panose="020F0502020204030204" pitchFamily="2" charset="-78"/>
              </a:rPr>
              <a:t>Elect Lady Sandra Cobb, Pastor</a:t>
            </a:r>
          </a:p>
        </p:txBody>
      </p:sp>
      <p:sp>
        <p:nvSpPr>
          <p:cNvPr id="3" name="Subtitle 2">
            <a:extLst>
              <a:ext uri="{FF2B5EF4-FFF2-40B4-BE49-F238E27FC236}">
                <a16:creationId xmlns:a16="http://schemas.microsoft.com/office/drawing/2014/main" id="{E796BC9D-8D07-4A47-91F7-7F227B6F669D}"/>
              </a:ext>
            </a:extLst>
          </p:cNvPr>
          <p:cNvSpPr>
            <a:spLocks noGrp="1"/>
          </p:cNvSpPr>
          <p:nvPr>
            <p:ph type="subTitle" idx="1"/>
          </p:nvPr>
        </p:nvSpPr>
        <p:spPr>
          <a:xfrm>
            <a:off x="945791" y="4745317"/>
            <a:ext cx="4126272" cy="1375145"/>
          </a:xfrm>
        </p:spPr>
        <p:txBody>
          <a:bodyPr>
            <a:normAutofit/>
          </a:bodyPr>
          <a:lstStyle/>
          <a:p>
            <a:pPr marL="0" marR="0">
              <a:spcBef>
                <a:spcPts val="0"/>
              </a:spcBef>
              <a:spcAft>
                <a:spcPts val="800"/>
              </a:spcAft>
            </a:pPr>
            <a:r>
              <a:rPr lang="en-US" b="1" kern="100" dirty="0">
                <a:solidFill>
                  <a:srgbClr val="FFFFFF"/>
                </a:solidFill>
                <a:latin typeface="Georgia Pro" panose="02040502050405020303" pitchFamily="18" charset="0"/>
                <a:ea typeface="Calibri" panose="020F0502020204030204" pitchFamily="34" charset="0"/>
                <a:cs typeface="Times New Roman" panose="02020603050405020304" pitchFamily="18" charset="0"/>
              </a:rPr>
              <a:t>FRI</a:t>
            </a:r>
            <a:r>
              <a:rPr lang="en-US" b="1" kern="100" dirty="0">
                <a:solidFill>
                  <a:srgbClr val="FFFFFF"/>
                </a:solidFill>
                <a:effectLst/>
                <a:latin typeface="Georgia Pro" panose="02040502050405020303" pitchFamily="18" charset="0"/>
                <a:ea typeface="Calibri" panose="020F0502020204030204" pitchFamily="34" charset="0"/>
                <a:cs typeface="Times New Roman" panose="02020603050405020304" pitchFamily="18" charset="0"/>
              </a:rPr>
              <a:t>DAY NIGHT </a:t>
            </a:r>
          </a:p>
          <a:p>
            <a:pPr marL="0" marR="0" algn="r">
              <a:spcBef>
                <a:spcPts val="0"/>
              </a:spcBef>
              <a:spcAft>
                <a:spcPts val="800"/>
              </a:spcAft>
            </a:pPr>
            <a:endParaRPr lang="en-US" b="1" kern="100" dirty="0">
              <a:solidFill>
                <a:srgbClr val="FFFFFF"/>
              </a:solidFill>
              <a:latin typeface="Georgia Pro" panose="02040502050405020303" pitchFamily="18" charset="0"/>
              <a:ea typeface="Calibri" panose="020F0502020204030204" pitchFamily="34" charset="0"/>
              <a:cs typeface="Times New Roman" panose="02020603050405020304" pitchFamily="18" charset="0"/>
            </a:endParaRPr>
          </a:p>
          <a:p>
            <a:pPr marL="0" marR="0">
              <a:spcBef>
                <a:spcPts val="0"/>
              </a:spcBef>
              <a:spcAft>
                <a:spcPts val="800"/>
              </a:spcAft>
            </a:pPr>
            <a:r>
              <a:rPr lang="en-US" b="1" kern="100" dirty="0">
                <a:solidFill>
                  <a:srgbClr val="FFFFFF"/>
                </a:solidFill>
                <a:effectLst/>
                <a:latin typeface="Georgia Pro" panose="02040502050405020303" pitchFamily="18" charset="0"/>
                <a:ea typeface="Calibri" panose="020F0502020204030204" pitchFamily="34" charset="0"/>
                <a:cs typeface="Times New Roman" panose="02020603050405020304" pitchFamily="18" charset="0"/>
              </a:rPr>
              <a:t>ORDER OF SERVICE</a:t>
            </a:r>
            <a:endParaRPr lang="en-US"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logo with a bird on top of it&#10;&#10;Description automatically generated">
            <a:extLst>
              <a:ext uri="{FF2B5EF4-FFF2-40B4-BE49-F238E27FC236}">
                <a16:creationId xmlns:a16="http://schemas.microsoft.com/office/drawing/2014/main" id="{B72B151A-2CD5-0A4B-D88E-FB9C033F09DB}"/>
              </a:ext>
            </a:extLst>
          </p:cNvPr>
          <p:cNvPicPr>
            <a:picLocks noChangeAspect="1"/>
          </p:cNvPicPr>
          <p:nvPr/>
        </p:nvPicPr>
        <p:blipFill>
          <a:blip r:embed="rId2">
            <a:extLst>
              <a:ext uri="{28A0092B-C50C-407E-A947-70E740481C1C}">
                <a14:useLocalDpi xmlns:a14="http://schemas.microsoft.com/office/drawing/2010/main" val="0"/>
              </a:ext>
            </a:extLst>
          </a:blip>
          <a:srcRect l="11211" r="10126" b="-1"/>
          <a:stretch>
            <a:fillRect/>
          </a:stretch>
        </p:blipFill>
        <p:spPr>
          <a:xfrm>
            <a:off x="6096000" y="1027262"/>
            <a:ext cx="5608320" cy="4759026"/>
          </a:xfrm>
          <a:prstGeom prst="rect">
            <a:avLst/>
          </a:prstGeom>
        </p:spPr>
      </p:pic>
    </p:spTree>
    <p:extLst>
      <p:ext uri="{BB962C8B-B14F-4D97-AF65-F5344CB8AC3E}">
        <p14:creationId xmlns:p14="http://schemas.microsoft.com/office/powerpoint/2010/main" val="1414723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2EFC1C-9BA4-A12A-877D-1AD523439520}"/>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80123-1CD0-458B-9C56-EF30BA01CB4A}"/>
              </a:ext>
            </a:extLst>
          </p:cNvPr>
          <p:cNvSpPr>
            <a:spLocks noGrp="1"/>
          </p:cNvSpPr>
          <p:nvPr>
            <p:ph type="ctrTitle"/>
          </p:nvPr>
        </p:nvSpPr>
        <p:spPr>
          <a:xfrm>
            <a:off x="220979" y="143881"/>
            <a:ext cx="11750039" cy="6568520"/>
          </a:xfrm>
        </p:spPr>
        <p:txBody>
          <a:bodyPr anchor="t">
            <a:noAutofit/>
          </a:bodyPr>
          <a:lstStyle/>
          <a:p>
            <a:r>
              <a:rPr lang="en-US" sz="9600" dirty="0">
                <a:solidFill>
                  <a:schemeClr val="accent1">
                    <a:lumMod val="75000"/>
                  </a:schemeClr>
                </a:solidFill>
                <a:latin typeface="Colonna MT" panose="04020805060202030203" pitchFamily="82" charset="0"/>
              </a:rPr>
              <a:t>Praise and Worship</a:t>
            </a:r>
            <a:br>
              <a:rPr lang="en-US" sz="9600" dirty="0">
                <a:solidFill>
                  <a:schemeClr val="accent1">
                    <a:lumMod val="75000"/>
                  </a:schemeClr>
                </a:solidFill>
                <a:latin typeface="Colonna MT" panose="04020805060202030203" pitchFamily="82" charset="0"/>
              </a:rPr>
            </a:br>
            <a:r>
              <a:rPr lang="en-US" sz="9600" dirty="0">
                <a:solidFill>
                  <a:schemeClr val="bg1"/>
                </a:solidFill>
                <a:latin typeface="Colonna MT" panose="04020805060202030203" pitchFamily="82" charset="0"/>
              </a:rPr>
              <a:t>Praise and Worship</a:t>
            </a:r>
            <a:br>
              <a:rPr lang="en-US" sz="9600" dirty="0">
                <a:solidFill>
                  <a:schemeClr val="bg1"/>
                </a:solidFill>
                <a:latin typeface="Colonna MT" panose="04020805060202030203" pitchFamily="82" charset="0"/>
              </a:rPr>
            </a:br>
            <a:r>
              <a:rPr lang="en-US" sz="9600" dirty="0">
                <a:solidFill>
                  <a:schemeClr val="accent1">
                    <a:lumMod val="75000"/>
                  </a:schemeClr>
                </a:solidFill>
                <a:latin typeface="Colonna MT" panose="04020805060202030203" pitchFamily="82" charset="0"/>
              </a:rPr>
              <a:t>Praise and Worship</a:t>
            </a:r>
            <a:br>
              <a:rPr lang="en-US" sz="9600" dirty="0">
                <a:solidFill>
                  <a:schemeClr val="accent1">
                    <a:lumMod val="75000"/>
                  </a:schemeClr>
                </a:solidFill>
                <a:latin typeface="Colonna MT" panose="04020805060202030203" pitchFamily="82" charset="0"/>
              </a:rPr>
            </a:br>
            <a:r>
              <a:rPr lang="en-US" sz="9600" dirty="0">
                <a:solidFill>
                  <a:schemeClr val="bg1"/>
                </a:solidFill>
                <a:latin typeface="Colonna MT" panose="04020805060202030203" pitchFamily="82" charset="0"/>
              </a:rPr>
              <a:t>Praise and Worship</a:t>
            </a:r>
            <a:br>
              <a:rPr lang="en-US" sz="9600" dirty="0">
                <a:solidFill>
                  <a:schemeClr val="accent1">
                    <a:lumMod val="75000"/>
                  </a:schemeClr>
                </a:solidFill>
                <a:latin typeface="Colonna MT" panose="04020805060202030203" pitchFamily="82" charset="0"/>
              </a:rPr>
            </a:br>
            <a:r>
              <a:rPr lang="en-US" sz="9600" dirty="0">
                <a:solidFill>
                  <a:schemeClr val="accent1">
                    <a:lumMod val="75000"/>
                  </a:schemeClr>
                </a:solidFill>
                <a:latin typeface="Colonna MT" panose="04020805060202030203" pitchFamily="82" charset="0"/>
              </a:rPr>
              <a:t>Praise and Worship</a:t>
            </a:r>
          </a:p>
        </p:txBody>
      </p:sp>
    </p:spTree>
    <p:extLst>
      <p:ext uri="{BB962C8B-B14F-4D97-AF65-F5344CB8AC3E}">
        <p14:creationId xmlns:p14="http://schemas.microsoft.com/office/powerpoint/2010/main" val="21610239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Video 4" descr="Swirling Pattern">
            <a:extLst>
              <a:ext uri="{FF2B5EF4-FFF2-40B4-BE49-F238E27FC236}">
                <a16:creationId xmlns:a16="http://schemas.microsoft.com/office/drawing/2014/main" id="{EA967A0C-C903-81FC-2E2A-3909F54AF81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4AF04E-BE4B-76A4-D727-35C37CAA2076}"/>
              </a:ext>
            </a:extLst>
          </p:cNvPr>
          <p:cNvSpPr>
            <a:spLocks noGrp="1"/>
          </p:cNvSpPr>
          <p:nvPr>
            <p:ph type="ctrTitle"/>
          </p:nvPr>
        </p:nvSpPr>
        <p:spPr>
          <a:xfrm>
            <a:off x="130317" y="143872"/>
            <a:ext cx="5452529" cy="3569242"/>
          </a:xfrm>
        </p:spPr>
        <p:txBody>
          <a:bodyPr anchor="t">
            <a:normAutofit/>
          </a:bodyPr>
          <a:lstStyle/>
          <a:p>
            <a:pPr algn="l"/>
            <a:endParaRPr lang="en-US" sz="5200" dirty="0">
              <a:solidFill>
                <a:srgbClr val="FFFFFF"/>
              </a:solidFill>
            </a:endParaRP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45E26071-C31F-1920-6608-56727B89536C}"/>
              </a:ext>
            </a:extLst>
          </p:cNvPr>
          <p:cNvSpPr txBox="1">
            <a:spLocks/>
          </p:cNvSpPr>
          <p:nvPr/>
        </p:nvSpPr>
        <p:spPr>
          <a:xfrm>
            <a:off x="220979" y="143881"/>
            <a:ext cx="11750039" cy="65685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a:solidFill>
                  <a:schemeClr val="accent1">
                    <a:lumMod val="75000"/>
                  </a:schemeClr>
                </a:solidFill>
                <a:latin typeface="Colonna MT" panose="04020805060202030203" pitchFamily="82" charset="0"/>
              </a:rPr>
              <a:t>Praise and Worship</a:t>
            </a:r>
            <a:br>
              <a:rPr lang="en-US" sz="9600">
                <a:solidFill>
                  <a:schemeClr val="accent1">
                    <a:lumMod val="75000"/>
                  </a:schemeClr>
                </a:solidFill>
                <a:latin typeface="Colonna MT" panose="04020805060202030203" pitchFamily="82" charset="0"/>
              </a:rPr>
            </a:br>
            <a:r>
              <a:rPr lang="en-US" sz="9600">
                <a:solidFill>
                  <a:schemeClr val="bg1"/>
                </a:solidFill>
                <a:latin typeface="Colonna MT" panose="04020805060202030203" pitchFamily="82" charset="0"/>
              </a:rPr>
              <a:t>Praise and Worship</a:t>
            </a:r>
            <a:br>
              <a:rPr lang="en-US" sz="9600">
                <a:solidFill>
                  <a:schemeClr val="bg1"/>
                </a:solidFill>
                <a:latin typeface="Colonna MT" panose="04020805060202030203" pitchFamily="82" charset="0"/>
              </a:rPr>
            </a:br>
            <a:r>
              <a:rPr lang="en-US" sz="9600">
                <a:solidFill>
                  <a:schemeClr val="accent1">
                    <a:lumMod val="75000"/>
                  </a:schemeClr>
                </a:solidFill>
                <a:latin typeface="Colonna MT" panose="04020805060202030203" pitchFamily="82" charset="0"/>
              </a:rPr>
              <a:t>Praise and Worship</a:t>
            </a:r>
            <a:br>
              <a:rPr lang="en-US" sz="9600">
                <a:solidFill>
                  <a:schemeClr val="accent1">
                    <a:lumMod val="75000"/>
                  </a:schemeClr>
                </a:solidFill>
                <a:latin typeface="Colonna MT" panose="04020805060202030203" pitchFamily="82" charset="0"/>
              </a:rPr>
            </a:br>
            <a:r>
              <a:rPr lang="en-US" sz="9600">
                <a:solidFill>
                  <a:schemeClr val="bg1"/>
                </a:solidFill>
                <a:latin typeface="Colonna MT" panose="04020805060202030203" pitchFamily="82" charset="0"/>
              </a:rPr>
              <a:t>Praise and Worship</a:t>
            </a:r>
            <a:br>
              <a:rPr lang="en-US" sz="9600">
                <a:solidFill>
                  <a:schemeClr val="accent1">
                    <a:lumMod val="75000"/>
                  </a:schemeClr>
                </a:solidFill>
                <a:latin typeface="Colonna MT" panose="04020805060202030203" pitchFamily="82" charset="0"/>
              </a:rPr>
            </a:br>
            <a:r>
              <a:rPr lang="en-US" sz="9600">
                <a:solidFill>
                  <a:schemeClr val="accent1">
                    <a:lumMod val="75000"/>
                  </a:schemeClr>
                </a:solidFill>
                <a:latin typeface="Colonna MT" panose="04020805060202030203" pitchFamily="82" charset="0"/>
              </a:rPr>
              <a:t>Praise and Worship</a:t>
            </a:r>
            <a:endParaRPr lang="en-US" sz="9600" dirty="0">
              <a:solidFill>
                <a:schemeClr val="accent1">
                  <a:lumMod val="75000"/>
                </a:schemeClr>
              </a:solidFill>
              <a:latin typeface="Colonna MT" panose="04020805060202030203" pitchFamily="82" charset="0"/>
            </a:endParaRPr>
          </a:p>
        </p:txBody>
      </p:sp>
    </p:spTree>
    <p:extLst>
      <p:ext uri="{BB962C8B-B14F-4D97-AF65-F5344CB8AC3E}">
        <p14:creationId xmlns:p14="http://schemas.microsoft.com/office/powerpoint/2010/main" val="2699211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5"/>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mute="1">
                <p:cTn id="15" repeatCount="indefinite" fill="hold" display="0">
                  <p:stCondLst>
                    <p:cond delay="indefinite"/>
                  </p:stCondLst>
                </p:cTn>
                <p:tgtEl>
                  <p:spTgt spid="5"/>
                </p:tgtEl>
              </p:cMediaNode>
            </p:vide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A3F400-7EC6-FCA2-5CD1-310B5D9FB7F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A9E248-891B-BDAB-DB25-D283F71ECBAD}"/>
              </a:ext>
            </a:extLst>
          </p:cNvPr>
          <p:cNvPicPr>
            <a:picLocks noChangeAspect="1"/>
          </p:cNvPicPr>
          <p:nvPr/>
        </p:nvPicPr>
        <p:blipFill rotWithShape="1">
          <a:blip r:embed="rId2">
            <a:alphaModFix amt="50000"/>
          </a:blip>
          <a:srcRect l="16765" r="1922" b="-1"/>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5F3B323C-F512-E37F-6AA7-25C30B1B500D}"/>
              </a:ext>
            </a:extLst>
          </p:cNvPr>
          <p:cNvSpPr>
            <a:spLocks noGrp="1"/>
          </p:cNvSpPr>
          <p:nvPr>
            <p:ph type="ctrTitle"/>
          </p:nvPr>
        </p:nvSpPr>
        <p:spPr>
          <a:xfrm>
            <a:off x="-164810" y="0"/>
            <a:ext cx="12518572" cy="4185603"/>
          </a:xfrm>
        </p:spPr>
        <p:txBody>
          <a:bodyPr>
            <a:normAutofit/>
          </a:bodyPr>
          <a:lstStyle/>
          <a:p>
            <a:r>
              <a:rPr lang="en-US" sz="9600" dirty="0">
                <a:ln>
                  <a:solidFill>
                    <a:schemeClr val="bg1"/>
                  </a:solidFill>
                </a:ln>
                <a:noFill/>
                <a:effectLst>
                  <a:glow rad="101600">
                    <a:schemeClr val="bg1">
                      <a:alpha val="60000"/>
                    </a:schemeClr>
                  </a:glow>
                </a:effectLst>
                <a:latin typeface="Engravers MT" panose="02090707080505020304" pitchFamily="18" charset="0"/>
              </a:rPr>
              <a:t>Bread of Life</a:t>
            </a:r>
          </a:p>
        </p:txBody>
      </p:sp>
      <p:sp>
        <p:nvSpPr>
          <p:cNvPr id="3" name="Subtitle 2">
            <a:extLst>
              <a:ext uri="{FF2B5EF4-FFF2-40B4-BE49-F238E27FC236}">
                <a16:creationId xmlns:a16="http://schemas.microsoft.com/office/drawing/2014/main" id="{1178D463-B6A4-8BFA-8B8D-664F6AB07FA7}"/>
              </a:ext>
            </a:extLst>
          </p:cNvPr>
          <p:cNvSpPr>
            <a:spLocks noGrp="1"/>
          </p:cNvSpPr>
          <p:nvPr>
            <p:ph type="subTitle" idx="1"/>
          </p:nvPr>
        </p:nvSpPr>
        <p:spPr>
          <a:xfrm>
            <a:off x="1527048" y="4599432"/>
            <a:ext cx="9144000" cy="1536192"/>
          </a:xfrm>
        </p:spPr>
        <p:txBody>
          <a:bodyPr>
            <a:normAutofit/>
          </a:bodyPr>
          <a:lstStyle/>
          <a:p>
            <a:endParaRPr lang="en-US">
              <a:solidFill>
                <a:schemeClr val="bg1"/>
              </a:solidFill>
              <a:latin typeface="Amasis MT Pro Medium" panose="02040604050005020304" pitchFamily="18" charset="0"/>
            </a:endParaRPr>
          </a:p>
        </p:txBody>
      </p:sp>
      <p:sp>
        <p:nvSpPr>
          <p:cNvPr id="1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169931"/>
      </p:ext>
    </p:extLst>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3332B2-3F60-33C2-4A7C-80B9B7DFFAD4}"/>
              </a:ext>
            </a:extLst>
          </p:cNvPr>
          <p:cNvSpPr>
            <a:spLocks noGrp="1"/>
          </p:cNvSpPr>
          <p:nvPr>
            <p:ph type="ctrTitle"/>
          </p:nvPr>
        </p:nvSpPr>
        <p:spPr>
          <a:xfrm>
            <a:off x="598713" y="163286"/>
            <a:ext cx="5627915" cy="4016827"/>
          </a:xfrm>
        </p:spPr>
        <p:txBody>
          <a:bodyPr anchor="b">
            <a:noAutofit/>
          </a:bodyPr>
          <a:lstStyle/>
          <a:p>
            <a:pPr algn="l"/>
            <a:r>
              <a:rPr lang="en-US" sz="7200" dirty="0">
                <a:solidFill>
                  <a:srgbClr val="FFFFFF"/>
                </a:solidFill>
                <a:latin typeface="Imprint MT Shadow" panose="04020605060303030202" pitchFamily="82" charset="0"/>
                <a:cs typeface="Aldhabi" panose="01000000000000000000" pitchFamily="2" charset="-78"/>
              </a:rPr>
              <a:t>Remarks and Benediction</a:t>
            </a:r>
          </a:p>
        </p:txBody>
      </p:sp>
      <p:sp>
        <p:nvSpPr>
          <p:cNvPr id="29" name="Rectangle 2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682085E-E531-E284-3515-7937C4ED0467}"/>
              </a:ext>
            </a:extLst>
          </p:cNvPr>
          <p:cNvSpPr>
            <a:spLocks noGrp="1"/>
          </p:cNvSpPr>
          <p:nvPr>
            <p:ph type="subTitle" idx="1"/>
          </p:nvPr>
        </p:nvSpPr>
        <p:spPr>
          <a:xfrm>
            <a:off x="1127208" y="4756265"/>
            <a:ext cx="4393278" cy="1244483"/>
          </a:xfrm>
        </p:spPr>
        <p:txBody>
          <a:bodyPr anchor="t">
            <a:normAutofit/>
          </a:bodyPr>
          <a:lstStyle/>
          <a:p>
            <a:pPr algn="l"/>
            <a:endParaRPr lang="en-US">
              <a:solidFill>
                <a:srgbClr val="FFFFFF"/>
              </a:solidFill>
            </a:endParaRPr>
          </a:p>
        </p:txBody>
      </p:sp>
      <p:sp>
        <p:nvSpPr>
          <p:cNvPr id="31" name="Oval 3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Video 14" descr="Book Turning A Page">
            <a:extLst>
              <a:ext uri="{FF2B5EF4-FFF2-40B4-BE49-F238E27FC236}">
                <a16:creationId xmlns:a16="http://schemas.microsoft.com/office/drawing/2014/main" id="{21468DCF-0F34-6893-2643-6D31D604288A}"/>
              </a:ext>
            </a:extLst>
          </p:cNvPr>
          <p:cNvPicPr>
            <a:picLocks noChangeAspect="1"/>
          </p:cNvPicPr>
          <p:nvPr/>
        </p:nvPicPr>
        <p:blipFill>
          <a:blip r:embed="rId2"/>
          <a:srcRect t="284" r="-1" b="-1"/>
          <a:stretch/>
        </p:blipFill>
        <p:spPr>
          <a:xfrm>
            <a:off x="6920559" y="2385065"/>
            <a:ext cx="3737164" cy="2102157"/>
          </a:xfrm>
          <a:prstGeom prst="rect">
            <a:avLst/>
          </a:prstGeom>
        </p:spPr>
      </p:pic>
    </p:spTree>
    <p:extLst>
      <p:ext uri="{BB962C8B-B14F-4D97-AF65-F5344CB8AC3E}">
        <p14:creationId xmlns:p14="http://schemas.microsoft.com/office/powerpoint/2010/main" val="4250457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4EF6444-D693-0A4B-3D35-E432F62D68A8}"/>
              </a:ext>
            </a:extLst>
          </p:cNvPr>
          <p:cNvSpPr>
            <a:spLocks noGrp="1"/>
          </p:cNvSpPr>
          <p:nvPr>
            <p:ph type="ctrTitle"/>
          </p:nvPr>
        </p:nvSpPr>
        <p:spPr>
          <a:xfrm>
            <a:off x="455520" y="-23122"/>
            <a:ext cx="11736480" cy="4351434"/>
          </a:xfrm>
        </p:spPr>
        <p:txBody>
          <a:bodyPr anchor="b">
            <a:normAutofit/>
          </a:bodyPr>
          <a:lstStyle/>
          <a:p>
            <a:pPr algn="l"/>
            <a:r>
              <a:rPr lang="en-US" sz="8400" dirty="0">
                <a:solidFill>
                  <a:srgbClr val="FFFFFF"/>
                </a:solidFill>
                <a:latin typeface="Bernard MT Condensed" panose="02050806060905020404" pitchFamily="18" charset="0"/>
              </a:rPr>
              <a:t>See you tomorrow at 11am.</a:t>
            </a:r>
          </a:p>
        </p:txBody>
      </p:sp>
      <p:sp>
        <p:nvSpPr>
          <p:cNvPr id="3" name="Subtitle 2">
            <a:extLst>
              <a:ext uri="{FF2B5EF4-FFF2-40B4-BE49-F238E27FC236}">
                <a16:creationId xmlns:a16="http://schemas.microsoft.com/office/drawing/2014/main" id="{E4995A00-FE08-195A-C08B-199373BC8F63}"/>
              </a:ext>
            </a:extLst>
          </p:cNvPr>
          <p:cNvSpPr>
            <a:spLocks noGrp="1"/>
          </p:cNvSpPr>
          <p:nvPr>
            <p:ph type="subTitle" idx="1"/>
          </p:nvPr>
        </p:nvSpPr>
        <p:spPr>
          <a:xfrm>
            <a:off x="1350682" y="4870824"/>
            <a:ext cx="10005951" cy="1458258"/>
          </a:xfrm>
        </p:spPr>
        <p:txBody>
          <a:bodyPr anchor="ctr">
            <a:normAutofit/>
          </a:bodyPr>
          <a:lstStyle/>
          <a:p>
            <a:pPr algn="l"/>
            <a:r>
              <a:rPr lang="en-US" sz="6000" dirty="0">
                <a:latin typeface="Georgia Pro Cond Black" panose="02040A06050405020203" pitchFamily="18" charset="0"/>
              </a:rPr>
              <a:t>God Bless!</a:t>
            </a:r>
          </a:p>
        </p:txBody>
      </p:sp>
    </p:spTree>
    <p:extLst>
      <p:ext uri="{BB962C8B-B14F-4D97-AF65-F5344CB8AC3E}">
        <p14:creationId xmlns:p14="http://schemas.microsoft.com/office/powerpoint/2010/main" val="1008519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rumpet">
            <a:extLst>
              <a:ext uri="{FF2B5EF4-FFF2-40B4-BE49-F238E27FC236}">
                <a16:creationId xmlns:a16="http://schemas.microsoft.com/office/drawing/2014/main" id="{6C342EC2-1013-9CE3-FBBA-B5B1A88B9BE0}"/>
              </a:ext>
            </a:extLst>
          </p:cNvPr>
          <p:cNvPicPr>
            <a:picLocks noChangeAspect="1"/>
          </p:cNvPicPr>
          <p:nvPr/>
        </p:nvPicPr>
        <p:blipFill>
          <a:blip r:embed="rId2"/>
          <a:srcRect/>
          <a:stretch>
            <a:fill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79E250-91EB-F318-9A82-554124BEAD05}"/>
              </a:ext>
            </a:extLst>
          </p:cNvPr>
          <p:cNvSpPr>
            <a:spLocks noGrp="1"/>
          </p:cNvSpPr>
          <p:nvPr>
            <p:ph type="title"/>
          </p:nvPr>
        </p:nvSpPr>
        <p:spPr>
          <a:xfrm>
            <a:off x="0" y="3091928"/>
            <a:ext cx="12191999" cy="2387600"/>
          </a:xfrm>
        </p:spPr>
        <p:txBody>
          <a:bodyPr vert="horz" lIns="91440" tIns="45720" rIns="91440" bIns="45720" rtlCol="0" anchor="b">
            <a:normAutofit/>
          </a:bodyPr>
          <a:lstStyle/>
          <a:p>
            <a:pPr algn="ctr"/>
            <a:r>
              <a:rPr lang="en-US" sz="6600" dirty="0">
                <a:ln>
                  <a:solidFill>
                    <a:schemeClr val="tx1"/>
                  </a:solidFill>
                </a:ln>
                <a:solidFill>
                  <a:schemeClr val="bg1"/>
                </a:solidFill>
                <a:effectLst>
                  <a:glow rad="101600">
                    <a:schemeClr val="bg1">
                      <a:alpha val="60000"/>
                    </a:schemeClr>
                  </a:glow>
                  <a:reflection blurRad="6350" stA="55000" endA="300" endPos="45500" dir="5400000" sy="-100000" algn="bl" rotWithShape="0"/>
                </a:effectLst>
                <a:latin typeface="Cooper Black" panose="0208090404030B020404" pitchFamily="18" charset="0"/>
              </a:rPr>
              <a:t>Blowing of the Shofar</a:t>
            </a:r>
            <a:br>
              <a:rPr lang="en-US" sz="6600" dirty="0">
                <a:ln>
                  <a:solidFill>
                    <a:schemeClr val="tx1"/>
                  </a:solidFill>
                </a:ln>
                <a:solidFill>
                  <a:schemeClr val="bg1"/>
                </a:solidFill>
                <a:effectLst>
                  <a:glow rad="101600">
                    <a:schemeClr val="bg1">
                      <a:alpha val="60000"/>
                    </a:schemeClr>
                  </a:glow>
                  <a:reflection blurRad="6350" stA="55000" endA="300" endPos="45500" dir="5400000" sy="-100000" algn="bl" rotWithShape="0"/>
                </a:effectLst>
                <a:latin typeface="Cooper Black" panose="0208090404030B020404" pitchFamily="18" charset="0"/>
              </a:rPr>
            </a:br>
            <a:r>
              <a:rPr lang="en-US" sz="6600" dirty="0">
                <a:ln>
                  <a:solidFill>
                    <a:schemeClr val="tx1"/>
                  </a:solidFill>
                </a:ln>
                <a:solidFill>
                  <a:schemeClr val="bg1"/>
                </a:solidFill>
                <a:effectLst>
                  <a:glow rad="101600">
                    <a:schemeClr val="bg1">
                      <a:alpha val="60000"/>
                    </a:schemeClr>
                  </a:glow>
                  <a:reflection blurRad="6350" stA="55000" endA="300" endPos="45500" dir="5400000" sy="-100000" algn="bl" rotWithShape="0"/>
                </a:effectLst>
                <a:latin typeface="Cooper Black" panose="0208090404030B020404" pitchFamily="18" charset="0"/>
              </a:rPr>
              <a:t>&amp; The Shema</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098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 name="Rectangle 270">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9BCF30-4680-7B82-6177-2069629E2288}"/>
              </a:ext>
            </a:extLst>
          </p:cNvPr>
          <p:cNvSpPr>
            <a:spLocks noGrp="1"/>
          </p:cNvSpPr>
          <p:nvPr>
            <p:ph type="title"/>
          </p:nvPr>
        </p:nvSpPr>
        <p:spPr>
          <a:xfrm>
            <a:off x="677119" y="810623"/>
            <a:ext cx="4894428" cy="3570162"/>
          </a:xfrm>
        </p:spPr>
        <p:txBody>
          <a:bodyPr vert="horz" lIns="91440" tIns="45720" rIns="91440" bIns="45720" rtlCol="0" anchor="b">
            <a:normAutofit/>
          </a:bodyPr>
          <a:lstStyle/>
          <a:p>
            <a:r>
              <a:rPr lang="en-US" sz="9600" kern="1200" dirty="0">
                <a:solidFill>
                  <a:schemeClr val="bg1"/>
                </a:solidFill>
                <a:latin typeface="Forte Forward" pitchFamily="2" charset="0"/>
                <a:cs typeface="Forte Forward" pitchFamily="2" charset="0"/>
              </a:rPr>
              <a:t>Prayer</a:t>
            </a:r>
          </a:p>
        </p:txBody>
      </p:sp>
      <p:sp>
        <p:nvSpPr>
          <p:cNvPr id="3" name="Text Placeholder 2">
            <a:extLst>
              <a:ext uri="{FF2B5EF4-FFF2-40B4-BE49-F238E27FC236}">
                <a16:creationId xmlns:a16="http://schemas.microsoft.com/office/drawing/2014/main" id="{F69FCE35-C413-B07C-CFA2-A0B4D9607D8C}"/>
              </a:ext>
            </a:extLst>
          </p:cNvPr>
          <p:cNvSpPr>
            <a:spLocks noGrp="1"/>
          </p:cNvSpPr>
          <p:nvPr>
            <p:ph type="body" idx="1"/>
          </p:nvPr>
        </p:nvSpPr>
        <p:spPr>
          <a:xfrm>
            <a:off x="677119" y="4547167"/>
            <a:ext cx="4894428" cy="1288482"/>
          </a:xfrm>
        </p:spPr>
        <p:txBody>
          <a:bodyPr vert="horz" lIns="91440" tIns="45720" rIns="91440" bIns="45720" rtlCol="0">
            <a:normAutofit/>
          </a:bodyPr>
          <a:lstStyle/>
          <a:p>
            <a:endParaRPr lang="en-US" sz="2000" kern="1200">
              <a:solidFill>
                <a:schemeClr val="bg1"/>
              </a:solidFill>
              <a:latin typeface="+mn-lt"/>
              <a:ea typeface="+mn-ea"/>
              <a:cs typeface="+mn-cs"/>
            </a:endParaRPr>
          </a:p>
        </p:txBody>
      </p:sp>
      <p:grpSp>
        <p:nvGrpSpPr>
          <p:cNvPr id="272" name="Group 271">
            <a:extLst>
              <a:ext uri="{FF2B5EF4-FFF2-40B4-BE49-F238E27FC236}">
                <a16:creationId xmlns:a16="http://schemas.microsoft.com/office/drawing/2014/main" id="{B2EBBF56-923D-48A7-9F8F-86E33CFA3E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81655" y="673020"/>
            <a:ext cx="4833902" cy="5683329"/>
            <a:chOff x="1674895" y="1345036"/>
            <a:chExt cx="5428610" cy="4210939"/>
          </a:xfrm>
        </p:grpSpPr>
        <p:sp>
          <p:nvSpPr>
            <p:cNvPr id="68" name="Rectangle 67">
              <a:extLst>
                <a:ext uri="{FF2B5EF4-FFF2-40B4-BE49-F238E27FC236}">
                  <a16:creationId xmlns:a16="http://schemas.microsoft.com/office/drawing/2014/main" id="{A6D5794E-BC9E-4A8A-BB29-9A32C8F26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16175AF-13E0-4D14-8638-11BBE835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1" name="Rectangle 70">
            <a:extLst>
              <a:ext uri="{FF2B5EF4-FFF2-40B4-BE49-F238E27FC236}">
                <a16:creationId xmlns:a16="http://schemas.microsoft.com/office/drawing/2014/main" id="{8258443E-B333-44F4-8D49-1EAB1C1A4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256" y="596822"/>
            <a:ext cx="4833901" cy="565387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3427" y="1159624"/>
            <a:ext cx="1054466" cy="469689"/>
            <a:chOff x="9841624" y="4115729"/>
            <a:chExt cx="602169" cy="268223"/>
          </a:xfrm>
          <a:solidFill>
            <a:schemeClr val="bg1"/>
          </a:solidFill>
        </p:grpSpPr>
        <p:sp>
          <p:nvSpPr>
            <p:cNvPr id="74" name="Freeform: Shape 7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5" name="Picture 4" descr="A close-up of a praying hands&#10;&#10;Description automatically generated">
            <a:extLst>
              <a:ext uri="{FF2B5EF4-FFF2-40B4-BE49-F238E27FC236}">
                <a16:creationId xmlns:a16="http://schemas.microsoft.com/office/drawing/2014/main" id="{120FF508-5550-2135-1117-C322514442A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951" r="1" b="1"/>
          <a:stretch/>
        </p:blipFill>
        <p:spPr>
          <a:xfrm>
            <a:off x="6817629" y="1545726"/>
            <a:ext cx="3899155" cy="3756067"/>
          </a:xfrm>
          <a:prstGeom prst="rect">
            <a:avLst/>
          </a:prstGeom>
          <a:ln w="28575">
            <a:noFill/>
          </a:ln>
        </p:spPr>
      </p:pic>
      <p:sp>
        <p:nvSpPr>
          <p:cNvPr id="80"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2" name="Graphic 212">
            <a:extLst>
              <a:ext uri="{FF2B5EF4-FFF2-40B4-BE49-F238E27FC236}">
                <a16:creationId xmlns:a16="http://schemas.microsoft.com/office/drawing/2014/main" id="{EB8560A9-B281-46EB-A304-1E4A5A00D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Oval 83">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667882DD-56E8-460E-99D5-86E71982D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13319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TEN COMMANDMENTS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Exodus 20:1-17</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229675" y="1622745"/>
            <a:ext cx="11732646" cy="4842426"/>
          </a:xfrm>
        </p:spPr>
        <p:txBody>
          <a:bodyPr vert="horz" lIns="91440" tIns="45720" rIns="91440" bIns="45720" rtlCol="0" anchor="t">
            <a:noAutofit/>
          </a:bodyPr>
          <a:lstStyle/>
          <a:p>
            <a:pPr marL="0" marR="0" indent="0">
              <a:spcBef>
                <a:spcPts val="0"/>
              </a:spcBef>
              <a:spcAft>
                <a:spcPts val="600"/>
              </a:spcAft>
              <a:buNone/>
            </a:pPr>
            <a:r>
              <a:rPr lang="en-US" sz="2900" dirty="0">
                <a:latin typeface="Georgia Pro" panose="02040502050405020303" pitchFamily="18" charset="0"/>
                <a:ea typeface="Calibri" panose="020F0502020204030204" pitchFamily="34" charset="0"/>
                <a:cs typeface="Times New Roman" panose="02020603050405020304" pitchFamily="18" charset="0"/>
              </a:rPr>
              <a:t>And God </a:t>
            </a:r>
            <a:r>
              <a:rPr lang="en-US" sz="2900" dirty="0" err="1">
                <a:latin typeface="Georgia Pro" panose="02040502050405020303" pitchFamily="18" charset="0"/>
                <a:ea typeface="Calibri" panose="020F0502020204030204" pitchFamily="34" charset="0"/>
                <a:cs typeface="Times New Roman" panose="02020603050405020304" pitchFamily="18" charset="0"/>
              </a:rPr>
              <a:t>spake</a:t>
            </a:r>
            <a:r>
              <a:rPr lang="en-US" sz="2900" dirty="0">
                <a:latin typeface="Georgia Pro" panose="02040502050405020303" pitchFamily="18" charset="0"/>
                <a:ea typeface="Calibri" panose="020F0502020204030204" pitchFamily="34" charset="0"/>
                <a:cs typeface="Times New Roman" panose="02020603050405020304" pitchFamily="18" charset="0"/>
              </a:rPr>
              <a:t> all these words, saying, I am the LORD thy God, which have brought thee out of the land of Egypt, out of the house of bondage. </a:t>
            </a:r>
          </a:p>
          <a:p>
            <a:pPr marL="0" marR="0" indent="0">
              <a:spcBef>
                <a:spcPts val="0"/>
              </a:spcBef>
              <a:spcAft>
                <a:spcPts val="600"/>
              </a:spcAft>
              <a:buNone/>
            </a:pPr>
            <a:r>
              <a:rPr lang="en-US" sz="29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a:t>
            </a:r>
            <a:r>
              <a:rPr lang="en-US" sz="2900" b="1" dirty="0">
                <a:effectLst/>
              </a:rPr>
              <a:t>	</a:t>
            </a:r>
            <a:r>
              <a:rPr lang="en-US" sz="2900" dirty="0">
                <a:latin typeface="Georgia Pro" panose="02040502050405020303" pitchFamily="18" charset="0"/>
                <a:ea typeface="Calibri" panose="020F0502020204030204" pitchFamily="34" charset="0"/>
                <a:cs typeface="Times New Roman" panose="02020603050405020304" pitchFamily="18" charset="0"/>
              </a:rPr>
              <a:t>Thou shalt have no other gods before me. </a:t>
            </a:r>
          </a:p>
          <a:p>
            <a:pPr marL="0" marR="0" indent="0">
              <a:spcBef>
                <a:spcPts val="0"/>
              </a:spcBef>
              <a:spcAft>
                <a:spcPts val="600"/>
              </a:spcAft>
              <a:buNone/>
            </a:pPr>
            <a:r>
              <a:rPr lang="en-US" sz="29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II.</a:t>
            </a:r>
            <a:r>
              <a:rPr lang="en-US" sz="2900" dirty="0">
                <a:effectLst/>
              </a:rPr>
              <a:t>	</a:t>
            </a:r>
            <a:r>
              <a:rPr lang="en-US" sz="2900" dirty="0">
                <a:latin typeface="Georgia Pro" panose="02040502050405020303" pitchFamily="18" charset="0"/>
                <a:ea typeface="Calibri" panose="020F0502020204030204" pitchFamily="34" charset="0"/>
                <a:cs typeface="Times New Roman" panose="02020603050405020304" pitchFamily="18" charset="0"/>
              </a:rPr>
              <a:t>Thou shalt not make unto thee any graven image, or any likeness of any thing that is in heaven above, or that is in the earth beneath, or that is in the water under the earth: Thou shalt not bow down thyself to them, nor serve them: for I the LORD thy God am a jealous God, visiting the iniquity of the fathers upon the children unto the third and fourth generation of them that hate me; And shewing mercy unto thousands of them that love me, and keep my commandments. </a:t>
            </a:r>
          </a:p>
        </p:txBody>
      </p:sp>
    </p:spTree>
    <p:extLst>
      <p:ext uri="{BB962C8B-B14F-4D97-AF65-F5344CB8AC3E}">
        <p14:creationId xmlns:p14="http://schemas.microsoft.com/office/powerpoint/2010/main" val="2481810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TEN COMMANDMENTS</a:t>
            </a:r>
            <a:br>
              <a:rPr lang="en-US" sz="39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Exodus 20:1-17</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129071" y="1622745"/>
            <a:ext cx="11933854" cy="5006334"/>
          </a:xfrm>
        </p:spPr>
        <p:txBody>
          <a:bodyPr vert="horz" lIns="91440" tIns="45720" rIns="91440" bIns="45720" rtlCol="0" anchor="ctr">
            <a:normAutofit/>
          </a:bodyPr>
          <a:lstStyle/>
          <a:p>
            <a:pPr marL="0" marR="0" indent="0">
              <a:spcBef>
                <a:spcPts val="0"/>
              </a:spcBef>
              <a:spcAft>
                <a:spcPts val="600"/>
              </a:spcAft>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III.</a:t>
            </a:r>
            <a:r>
              <a:rPr lang="en-US" sz="3200" dirty="0">
                <a:effectLst/>
              </a:rPr>
              <a:t>	</a:t>
            </a:r>
            <a:r>
              <a:rPr lang="en-US" sz="3200" dirty="0">
                <a:latin typeface="Georgia Pro" panose="02040502050405020303" pitchFamily="18" charset="0"/>
                <a:ea typeface="Calibri" panose="020F0502020204030204" pitchFamily="34" charset="0"/>
                <a:cs typeface="Times New Roman" panose="02020603050405020304" pitchFamily="18" charset="0"/>
              </a:rPr>
              <a:t>Thou shalt not take the name of the LORD thy God in vain; for the LORD will not hold him guiltless that taketh his name in vain. </a:t>
            </a:r>
          </a:p>
          <a:p>
            <a:pPr marL="0" marR="0" indent="0">
              <a:spcBef>
                <a:spcPts val="0"/>
              </a:spcBef>
              <a:spcAft>
                <a:spcPts val="600"/>
              </a:spcAft>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IV.</a:t>
            </a:r>
            <a:r>
              <a:rPr lang="en-US" sz="3200" dirty="0">
                <a:effectLst/>
              </a:rPr>
              <a:t>	</a:t>
            </a:r>
            <a:r>
              <a:rPr lang="en-US" sz="3200" dirty="0">
                <a:latin typeface="Georgia Pro" panose="02040502050405020303" pitchFamily="18" charset="0"/>
                <a:ea typeface="Calibri" panose="020F0502020204030204" pitchFamily="34" charset="0"/>
                <a:cs typeface="Times New Roman" panose="02020603050405020304" pitchFamily="18" charset="0"/>
              </a:rPr>
              <a:t>Remember the sabbath day, to keep it holy. Six days shalt thou </a:t>
            </a:r>
            <a:r>
              <a:rPr lang="en-US" sz="3200" dirty="0" err="1">
                <a:latin typeface="Georgia Pro" panose="02040502050405020303" pitchFamily="18" charset="0"/>
                <a:ea typeface="Calibri" panose="020F0502020204030204" pitchFamily="34" charset="0"/>
                <a:cs typeface="Times New Roman" panose="02020603050405020304" pitchFamily="18" charset="0"/>
              </a:rPr>
              <a:t>labour</a:t>
            </a:r>
            <a:r>
              <a:rPr lang="en-US" sz="3200" dirty="0">
                <a:latin typeface="Georgia Pro" panose="02040502050405020303" pitchFamily="18" charset="0"/>
                <a:ea typeface="Calibri" panose="020F0502020204030204" pitchFamily="34" charset="0"/>
                <a:cs typeface="Times New Roman" panose="02020603050405020304" pitchFamily="18" charset="0"/>
              </a:rPr>
              <a:t>, and do all thy work: But the seventh day is the sabbath of the LORD thy God: in it thou shalt not do any work, thou, nor thy son, nor thy daughter, thy manservant, nor thy maidservant, nor thy cattle, nor thy stranger that is within thy gates: For in six days the LORD made heaven and earth, the sea, and all that in them is, and rested the seventh day: wherefore the LORD blessed the sabbath day, and hallowed it. </a:t>
            </a:r>
          </a:p>
        </p:txBody>
      </p:sp>
    </p:spTree>
    <p:extLst>
      <p:ext uri="{BB962C8B-B14F-4D97-AF65-F5344CB8AC3E}">
        <p14:creationId xmlns:p14="http://schemas.microsoft.com/office/powerpoint/2010/main" val="705622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259B02-E9A0-C9DF-B3BE-0D044DF81E1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3BD4BB4-7975-108B-1660-2375843CD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94CD072-5863-5FD9-69DD-128834C8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00D43A-3CE9-5445-B347-AFC97A824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C41AB5B-463E-1D0E-14FA-C6180BE9B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7334AA-D94C-E03B-5EB3-24F4CACD2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98D74A-23F5-0D47-8820-CDFAADBB4A59}"/>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TEN COMMANDMENTS</a:t>
            </a:r>
            <a:br>
              <a:rPr lang="en-US" sz="39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Exodus 20:1-17</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9D28D3D-EB05-DCA5-80A9-FF157084AF2C}"/>
              </a:ext>
            </a:extLst>
          </p:cNvPr>
          <p:cNvSpPr>
            <a:spLocks noGrp="1"/>
          </p:cNvSpPr>
          <p:nvPr>
            <p:ph sz="half" idx="1"/>
          </p:nvPr>
        </p:nvSpPr>
        <p:spPr>
          <a:xfrm>
            <a:off x="129071" y="1622745"/>
            <a:ext cx="11933854" cy="5006334"/>
          </a:xfrm>
        </p:spPr>
        <p:txBody>
          <a:bodyPr vert="horz" lIns="91440" tIns="45720" rIns="91440" bIns="45720" rtlCol="0" anchor="t">
            <a:normAutofit/>
          </a:bodyPr>
          <a:lstStyle/>
          <a:p>
            <a:pPr marL="0" indent="0">
              <a:lnSpc>
                <a:spcPct val="110000"/>
              </a:lnSpc>
              <a:spcBef>
                <a:spcPts val="0"/>
              </a:spcBef>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V.	</a:t>
            </a:r>
            <a:r>
              <a:rPr lang="en-US" sz="3000" dirty="0" err="1">
                <a:latin typeface="Georgia Pro" panose="02040502050405020303" pitchFamily="18" charset="0"/>
                <a:ea typeface="Calibri" panose="020F0502020204030204" pitchFamily="34" charset="0"/>
                <a:cs typeface="Times New Roman" panose="02020603050405020304" pitchFamily="18" charset="0"/>
              </a:rPr>
              <a:t>Honour</a:t>
            </a:r>
            <a:r>
              <a:rPr lang="en-US" sz="3000" dirty="0">
                <a:latin typeface="Georgia Pro" panose="02040502050405020303" pitchFamily="18" charset="0"/>
                <a:ea typeface="Calibri" panose="020F0502020204030204" pitchFamily="34" charset="0"/>
                <a:cs typeface="Times New Roman" panose="02020603050405020304" pitchFamily="18" charset="0"/>
              </a:rPr>
              <a:t> thy father and thy mother: that thy days may be long upon the land which the LORD thy God giveth thee.  </a:t>
            </a:r>
          </a:p>
          <a:p>
            <a:pPr marL="0" marR="0" indent="0">
              <a:lnSpc>
                <a:spcPct val="110000"/>
              </a:lnSpc>
              <a:spcBef>
                <a:spcPts val="0"/>
              </a:spcBef>
              <a:spcAft>
                <a:spcPts val="0"/>
              </a:spcAft>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VI.	</a:t>
            </a:r>
            <a:r>
              <a:rPr lang="en-US" sz="3000" dirty="0">
                <a:latin typeface="Georgia Pro" panose="02040502050405020303" pitchFamily="18" charset="0"/>
                <a:ea typeface="Calibri" panose="020F0502020204030204" pitchFamily="34" charset="0"/>
                <a:cs typeface="Times New Roman" panose="02020603050405020304" pitchFamily="18" charset="0"/>
              </a:rPr>
              <a:t>Thou shalt not kill. </a:t>
            </a:r>
          </a:p>
          <a:p>
            <a:pPr marL="0" indent="0">
              <a:lnSpc>
                <a:spcPct val="110000"/>
              </a:lnSpc>
              <a:spcBef>
                <a:spcPts val="0"/>
              </a:spcBef>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VII.	</a:t>
            </a:r>
            <a:r>
              <a:rPr lang="en-US" sz="3000" dirty="0">
                <a:latin typeface="Georgia Pro" panose="02040502050405020303" pitchFamily="18" charset="0"/>
                <a:ea typeface="Calibri" panose="020F0502020204030204" pitchFamily="34" charset="0"/>
                <a:cs typeface="Times New Roman" panose="02020603050405020304" pitchFamily="18" charset="0"/>
              </a:rPr>
              <a:t>Thou shalt not commit adultery.  </a:t>
            </a:r>
          </a:p>
          <a:p>
            <a:pPr marL="0" marR="0" indent="0">
              <a:lnSpc>
                <a:spcPct val="110000"/>
              </a:lnSpc>
              <a:spcBef>
                <a:spcPts val="0"/>
              </a:spcBef>
              <a:spcAft>
                <a:spcPts val="0"/>
              </a:spcAft>
              <a:buNone/>
            </a:pPr>
            <a:r>
              <a:rPr lang="en-US" sz="3000" b="1" dirty="0" err="1">
                <a:solidFill>
                  <a:srgbClr val="5B9BD5"/>
                </a:solidFill>
                <a:latin typeface="Georgia Pro" panose="02040502050405020303" pitchFamily="18" charset="0"/>
                <a:ea typeface="Calibri" panose="020F0502020204030204" pitchFamily="34" charset="0"/>
                <a:cs typeface="Times New Roman" panose="02020603050405020304" pitchFamily="18" charset="0"/>
              </a:rPr>
              <a:t>VIII.</a:t>
            </a:r>
            <a:r>
              <a:rPr lang="en-US" sz="3000" dirty="0" err="1">
                <a:latin typeface="Georgia Pro" panose="02040502050405020303" pitchFamily="18" charset="0"/>
                <a:ea typeface="Calibri" panose="020F0502020204030204" pitchFamily="34" charset="0"/>
                <a:cs typeface="Times New Roman" panose="02020603050405020304" pitchFamily="18" charset="0"/>
              </a:rPr>
              <a:t>Thou</a:t>
            </a:r>
            <a:r>
              <a:rPr lang="en-US" sz="3000" dirty="0">
                <a:latin typeface="Georgia Pro" panose="02040502050405020303" pitchFamily="18" charset="0"/>
                <a:ea typeface="Calibri" panose="020F0502020204030204" pitchFamily="34" charset="0"/>
                <a:cs typeface="Times New Roman" panose="02020603050405020304" pitchFamily="18" charset="0"/>
              </a:rPr>
              <a:t> shalt not steal.  </a:t>
            </a:r>
          </a:p>
          <a:p>
            <a:pPr marL="0" indent="0">
              <a:lnSpc>
                <a:spcPct val="110000"/>
              </a:lnSpc>
              <a:spcBef>
                <a:spcPts val="0"/>
              </a:spcBef>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IX.	</a:t>
            </a:r>
            <a:r>
              <a:rPr lang="en-US" sz="3000" dirty="0">
                <a:latin typeface="Georgia Pro" panose="02040502050405020303" pitchFamily="18" charset="0"/>
                <a:ea typeface="Calibri" panose="020F0502020204030204" pitchFamily="34" charset="0"/>
                <a:cs typeface="Times New Roman" panose="02020603050405020304" pitchFamily="18" charset="0"/>
              </a:rPr>
              <a:t>Thou shalt not bear false witness against thy </a:t>
            </a:r>
            <a:r>
              <a:rPr lang="en-US" sz="3000" dirty="0" err="1">
                <a:latin typeface="Georgia Pro" panose="02040502050405020303" pitchFamily="18" charset="0"/>
                <a:ea typeface="Calibri" panose="020F0502020204030204" pitchFamily="34" charset="0"/>
                <a:cs typeface="Times New Roman" panose="02020603050405020304" pitchFamily="18" charset="0"/>
              </a:rPr>
              <a:t>neighbour</a:t>
            </a:r>
            <a:r>
              <a:rPr lang="en-US" sz="3000" dirty="0">
                <a:latin typeface="Georgia Pro" panose="02040502050405020303" pitchFamily="18" charset="0"/>
                <a:ea typeface="Calibri" panose="020F0502020204030204" pitchFamily="34" charset="0"/>
                <a:cs typeface="Times New Roman" panose="02020603050405020304" pitchFamily="18" charset="0"/>
              </a:rPr>
              <a:t>. </a:t>
            </a:r>
          </a:p>
          <a:p>
            <a:pPr marL="0" indent="0">
              <a:lnSpc>
                <a:spcPct val="110000"/>
              </a:lnSpc>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X.	</a:t>
            </a:r>
            <a:r>
              <a:rPr lang="en-US" sz="3000" dirty="0">
                <a:latin typeface="Georgia Pro" panose="02040502050405020303" pitchFamily="18" charset="0"/>
                <a:ea typeface="Calibri" panose="020F0502020204030204" pitchFamily="34" charset="0"/>
                <a:cs typeface="Times New Roman" panose="02020603050405020304" pitchFamily="18" charset="0"/>
              </a:rPr>
              <a:t>Thou shalt not covet thy </a:t>
            </a:r>
            <a:r>
              <a:rPr lang="en-US" sz="3000" dirty="0" err="1">
                <a:latin typeface="Georgia Pro" panose="02040502050405020303" pitchFamily="18" charset="0"/>
                <a:ea typeface="Calibri" panose="020F0502020204030204" pitchFamily="34" charset="0"/>
                <a:cs typeface="Times New Roman" panose="02020603050405020304" pitchFamily="18" charset="0"/>
              </a:rPr>
              <a:t>neighbour's</a:t>
            </a:r>
            <a:r>
              <a:rPr lang="en-US" sz="3000" dirty="0">
                <a:latin typeface="Georgia Pro" panose="02040502050405020303" pitchFamily="18" charset="0"/>
                <a:ea typeface="Calibri" panose="020F0502020204030204" pitchFamily="34" charset="0"/>
                <a:cs typeface="Times New Roman" panose="02020603050405020304" pitchFamily="18" charset="0"/>
              </a:rPr>
              <a:t> house, thou shalt not covet thy </a:t>
            </a:r>
            <a:r>
              <a:rPr lang="en-US" sz="3000" dirty="0" err="1">
                <a:latin typeface="Georgia Pro" panose="02040502050405020303" pitchFamily="18" charset="0"/>
                <a:ea typeface="Calibri" panose="020F0502020204030204" pitchFamily="34" charset="0"/>
                <a:cs typeface="Times New Roman" panose="02020603050405020304" pitchFamily="18" charset="0"/>
              </a:rPr>
              <a:t>neighbour's</a:t>
            </a:r>
            <a:r>
              <a:rPr lang="en-US" sz="3000" dirty="0">
                <a:latin typeface="Georgia Pro" panose="02040502050405020303" pitchFamily="18" charset="0"/>
                <a:ea typeface="Calibri" panose="020F0502020204030204" pitchFamily="34" charset="0"/>
                <a:cs typeface="Times New Roman" panose="02020603050405020304" pitchFamily="18" charset="0"/>
              </a:rPr>
              <a:t> wife, nor his manservant, nor his maidservant, nor his ox, nor his ass, nor any thing that is thy </a:t>
            </a:r>
            <a:r>
              <a:rPr lang="en-US" sz="3000" dirty="0" err="1">
                <a:latin typeface="Georgia Pro" panose="02040502050405020303" pitchFamily="18" charset="0"/>
                <a:ea typeface="Calibri" panose="020F0502020204030204" pitchFamily="34" charset="0"/>
                <a:cs typeface="Times New Roman" panose="02020603050405020304" pitchFamily="18" charset="0"/>
              </a:rPr>
              <a:t>neighbour's</a:t>
            </a:r>
            <a:r>
              <a:rPr lang="en-US" sz="3000" dirty="0">
                <a:latin typeface="Georgia Pro" panose="02040502050405020303"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5234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FD92B9-0F24-92BA-D90F-2662DD50DBD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5159A5-2956-444B-2BC9-2D25783B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DB49D0-8113-261F-9FA3-93904A347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F44CA4-0B37-28A1-44F3-F1F056FC2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78C235-6E69-E1A1-AF8C-22204A901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3C2787-740D-0A4F-2B80-4320EE3BA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A32A9-6F7B-AE81-028A-0F03B7892092}"/>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TEN COMMANDMENTS</a:t>
            </a:r>
            <a:br>
              <a:rPr lang="en-US" sz="39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Exodus 20:1-17</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C977550-F2BE-4DF9-2DF0-11262BAAC66C}"/>
              </a:ext>
            </a:extLst>
          </p:cNvPr>
          <p:cNvSpPr>
            <a:spLocks noGrp="1"/>
          </p:cNvSpPr>
          <p:nvPr>
            <p:ph sz="half" idx="1"/>
          </p:nvPr>
        </p:nvSpPr>
        <p:spPr>
          <a:xfrm>
            <a:off x="129071" y="1622745"/>
            <a:ext cx="11933854" cy="5006334"/>
          </a:xfrm>
        </p:spPr>
        <p:txBody>
          <a:bodyPr vert="horz" lIns="91440" tIns="45720" rIns="91440" bIns="45720" rtlCol="0" anchor="t">
            <a:normAutofit fontScale="92500" lnSpcReduction="20000"/>
          </a:bodyPr>
          <a:lstStyle/>
          <a:p>
            <a:pPr marL="0" marR="0" indent="0">
              <a:lnSpc>
                <a:spcPct val="115000"/>
              </a:lnSpc>
              <a:spcBef>
                <a:spcPts val="0"/>
              </a:spcBef>
              <a:spcAft>
                <a:spcPts val="0"/>
              </a:spcAft>
              <a:buNone/>
            </a:pPr>
            <a:r>
              <a:rPr lang="en-US" sz="4100" b="1" dirty="0">
                <a:latin typeface="Georgia Pro" panose="02040502050405020303" pitchFamily="18" charset="0"/>
                <a:ea typeface="Calibri" panose="020F0502020204030204" pitchFamily="34" charset="0"/>
                <a:cs typeface="Times New Roman" panose="02020603050405020304" pitchFamily="18" charset="0"/>
              </a:rPr>
              <a:t>So </a:t>
            </a:r>
            <a:r>
              <a:rPr lang="en-US" sz="4100" b="1" dirty="0" err="1">
                <a:latin typeface="Georgia Pro" panose="02040502050405020303" pitchFamily="18" charset="0"/>
                <a:ea typeface="Calibri" panose="020F0502020204030204" pitchFamily="34" charset="0"/>
                <a:cs typeface="Times New Roman" panose="02020603050405020304" pitchFamily="18" charset="0"/>
              </a:rPr>
              <a:t>readeth</a:t>
            </a:r>
            <a:r>
              <a:rPr lang="en-US" sz="4100" b="1" dirty="0">
                <a:latin typeface="Georgia Pro" panose="02040502050405020303" pitchFamily="18" charset="0"/>
                <a:ea typeface="Calibri" panose="020F0502020204030204" pitchFamily="34" charset="0"/>
                <a:cs typeface="Times New Roman" panose="02020603050405020304" pitchFamily="18" charset="0"/>
              </a:rPr>
              <a:t> the law, including James the Second Chapter, Verses Ten, Eleven, and Twelve:</a:t>
            </a:r>
            <a:r>
              <a:rPr lang="en-US" sz="4100" dirty="0">
                <a:latin typeface="Georgia Pro" panose="02040502050405020303" pitchFamily="18" charset="0"/>
                <a:ea typeface="Calibri" panose="020F0502020204030204" pitchFamily="34" charset="0"/>
                <a:cs typeface="Times New Roman" panose="02020603050405020304" pitchFamily="18" charset="0"/>
              </a:rPr>
              <a:t> </a:t>
            </a:r>
            <a:endParaRPr lang="en-US" sz="41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10:</a:t>
            </a:r>
            <a:r>
              <a:rPr lang="en-US" sz="3400" dirty="0">
                <a:latin typeface="Georgia Pro" panose="02040502050405020303" pitchFamily="18" charset="0"/>
                <a:ea typeface="Calibri" panose="020F0502020204030204" pitchFamily="34" charset="0"/>
                <a:cs typeface="Times New Roman" panose="02020603050405020304" pitchFamily="18" charset="0"/>
              </a:rPr>
              <a:t>	For whosoever shall keep the whole law, and yet offend in one point, he is guilty of all. </a:t>
            </a:r>
            <a:endParaRPr lang="en-US" sz="3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11:</a:t>
            </a:r>
            <a:r>
              <a:rPr lang="en-US" sz="3400" dirty="0">
                <a:latin typeface="Georgia Pro" panose="02040502050405020303" pitchFamily="18" charset="0"/>
                <a:ea typeface="Calibri" panose="020F0502020204030204" pitchFamily="34" charset="0"/>
                <a:cs typeface="Times New Roman" panose="02020603050405020304" pitchFamily="18" charset="0"/>
              </a:rPr>
              <a:t>	For he that said, Do not commit adultery, said also, Do not kill. Now if thou commit no adultery, yet if thou kill, thou art become a transgressor of the law. </a:t>
            </a:r>
            <a:endParaRPr lang="en-US" sz="3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12:</a:t>
            </a:r>
            <a:r>
              <a:rPr lang="en-US" sz="3400" dirty="0">
                <a:latin typeface="Georgia Pro" panose="02040502050405020303" pitchFamily="18" charset="0"/>
                <a:ea typeface="Calibri" panose="020F0502020204030204" pitchFamily="34" charset="0"/>
                <a:cs typeface="Times New Roman" panose="02020603050405020304" pitchFamily="18" charset="0"/>
              </a:rPr>
              <a:t>	So speak ye, and so do, as they that shall be judged by the law of liberty.</a:t>
            </a:r>
            <a:endParaRPr lang="en-US" sz="3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09303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B80381-DE21-1513-5E95-DC50A1064A24}"/>
              </a:ext>
            </a:extLst>
          </p:cNvPr>
          <p:cNvPicPr>
            <a:picLocks noChangeAspect="1"/>
          </p:cNvPicPr>
          <p:nvPr/>
        </p:nvPicPr>
        <p:blipFill>
          <a:blip r:embed="rId2">
            <a:alphaModFix amt="50000"/>
          </a:blip>
          <a:srcRect l="25"/>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0E3AB0E2-D8E6-39B0-7152-E1B9DEB84943}"/>
              </a:ext>
            </a:extLst>
          </p:cNvPr>
          <p:cNvSpPr>
            <a:spLocks noGrp="1"/>
          </p:cNvSpPr>
          <p:nvPr>
            <p:ph type="title"/>
          </p:nvPr>
        </p:nvSpPr>
        <p:spPr>
          <a:xfrm>
            <a:off x="1524000" y="1122363"/>
            <a:ext cx="9144000" cy="3063240"/>
          </a:xfrm>
          <a:ln>
            <a:solidFill>
              <a:schemeClr val="bg1"/>
            </a:solidFill>
          </a:ln>
        </p:spPr>
        <p:txBody>
          <a:bodyPr vert="horz" lIns="91440" tIns="45720" rIns="91440" bIns="45720" rtlCol="0" anchor="b">
            <a:normAutofit/>
          </a:bodyPr>
          <a:lstStyle/>
          <a:p>
            <a:pPr algn="ctr"/>
            <a:r>
              <a:rPr lang="en-US" sz="9600" dirty="0">
                <a:ln w="38100">
                  <a:solidFill>
                    <a:schemeClr val="bg1"/>
                  </a:solidFill>
                  <a:miter lim="800000"/>
                </a:ln>
                <a:effectLst>
                  <a:glow rad="101600">
                    <a:schemeClr val="bg1">
                      <a:alpha val="60000"/>
                    </a:schemeClr>
                  </a:glow>
                  <a:reflection blurRad="6350" stA="50000" endA="300" endPos="50000" dist="29997" dir="5400000" sy="-100000" algn="bl" rotWithShape="0"/>
                </a:effectLst>
              </a:rPr>
              <a:t>Testimony Service</a:t>
            </a:r>
            <a:endParaRPr lang="en-US" sz="6600" dirty="0">
              <a:ln w="38100">
                <a:solidFill>
                  <a:schemeClr val="bg1"/>
                </a:solidFill>
                <a:miter lim="800000"/>
              </a:ln>
              <a:effectLst>
                <a:glow rad="101600">
                  <a:schemeClr val="bg1">
                    <a:alpha val="60000"/>
                  </a:schemeClr>
                </a:glow>
                <a:reflection blurRad="6350" stA="50000" endA="300" endPos="50000" dist="29997" dir="5400000" sy="-100000" algn="bl" rotWithShape="0"/>
              </a:effectLst>
            </a:endParaRPr>
          </a:p>
        </p:txBody>
      </p:sp>
      <p:sp>
        <p:nvSpPr>
          <p:cNvPr id="1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122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6278FF-20C5-F7CE-379B-13F007BC949D}"/>
              </a:ext>
            </a:extLst>
          </p:cNvPr>
          <p:cNvSpPr>
            <a:spLocks noGrp="1"/>
          </p:cNvSpPr>
          <p:nvPr>
            <p:ph type="ctrTitle"/>
          </p:nvPr>
        </p:nvSpPr>
        <p:spPr>
          <a:xfrm>
            <a:off x="380157" y="355529"/>
            <a:ext cx="11431680" cy="3617259"/>
          </a:xfrm>
        </p:spPr>
        <p:txBody>
          <a:bodyPr anchor="b">
            <a:normAutofit/>
          </a:bodyPr>
          <a:lstStyle/>
          <a:p>
            <a:r>
              <a:rPr lang="en-US" sz="10000" dirty="0">
                <a:solidFill>
                  <a:srgbClr val="FFFFFF"/>
                </a:solidFill>
                <a:latin typeface="Times New Roman" panose="02020603050405020304" pitchFamily="18" charset="0"/>
                <a:cs typeface="Times New Roman" panose="02020603050405020304" pitchFamily="18" charset="0"/>
              </a:rPr>
              <a:t>Tithes and Offering</a:t>
            </a:r>
          </a:p>
        </p:txBody>
      </p:sp>
      <p:sp>
        <p:nvSpPr>
          <p:cNvPr id="3" name="Subtitle 2">
            <a:extLst>
              <a:ext uri="{FF2B5EF4-FFF2-40B4-BE49-F238E27FC236}">
                <a16:creationId xmlns:a16="http://schemas.microsoft.com/office/drawing/2014/main" id="{120D0FE9-1F8A-7EE9-D4C2-8ED34A7065EB}"/>
              </a:ext>
            </a:extLst>
          </p:cNvPr>
          <p:cNvSpPr>
            <a:spLocks noGrp="1"/>
          </p:cNvSpPr>
          <p:nvPr>
            <p:ph type="subTitle" idx="1"/>
          </p:nvPr>
        </p:nvSpPr>
        <p:spPr>
          <a:xfrm>
            <a:off x="477721" y="4398682"/>
            <a:ext cx="11597737" cy="2190377"/>
          </a:xfrm>
        </p:spPr>
        <p:txBody>
          <a:bodyPr anchor="ctr">
            <a:noAutofit/>
          </a:bodyPr>
          <a:lstStyle/>
          <a:p>
            <a:pPr algn="l"/>
            <a:r>
              <a:rPr lang="en-US" sz="5400" dirty="0">
                <a:latin typeface="Times New Roman" panose="02020603050405020304" pitchFamily="18" charset="0"/>
                <a:cs typeface="Times New Roman" panose="02020603050405020304" pitchFamily="18" charset="0"/>
              </a:rPr>
              <a:t>2 Ways to give:</a:t>
            </a:r>
          </a:p>
          <a:p>
            <a:pPr marL="342900" indent="-342900" algn="l">
              <a:buFont typeface="Wingdings" panose="05000000000000000000" pitchFamily="2" charset="2"/>
              <a:buChar char="q"/>
            </a:pPr>
            <a:r>
              <a:rPr lang="en-US" sz="3800" dirty="0">
                <a:latin typeface="Times New Roman" panose="02020603050405020304" pitchFamily="18" charset="0"/>
                <a:cs typeface="Times New Roman" panose="02020603050405020304" pitchFamily="18" charset="0"/>
              </a:rPr>
              <a:t>You can </a:t>
            </a:r>
            <a:r>
              <a:rPr lang="en-US" sz="3800" dirty="0" err="1">
                <a:latin typeface="Times New Roman" panose="02020603050405020304" pitchFamily="18" charset="0"/>
                <a:cs typeface="Times New Roman" panose="02020603050405020304" pitchFamily="18" charset="0"/>
              </a:rPr>
              <a:t>Zelle</a:t>
            </a:r>
            <a:r>
              <a:rPr lang="en-US" sz="3800" dirty="0">
                <a:latin typeface="Times New Roman" panose="02020603050405020304" pitchFamily="18" charset="0"/>
                <a:cs typeface="Times New Roman" panose="02020603050405020304" pitchFamily="18" charset="0"/>
              </a:rPr>
              <a:t> your money to </a:t>
            </a:r>
            <a:r>
              <a:rPr lang="en-US" sz="3800" dirty="0">
                <a:latin typeface="Times New Roman" panose="02020603050405020304" pitchFamily="18" charset="0"/>
                <a:cs typeface="Times New Roman" panose="02020603050405020304" pitchFamily="18" charset="0"/>
                <a:hlinkClick r:id="rId2"/>
              </a:rPr>
              <a:t>CHOG114@outlook.com</a:t>
            </a:r>
            <a:endParaRPr lang="en-US" sz="3800" dirty="0">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q"/>
            </a:pPr>
            <a:r>
              <a:rPr lang="en-US" sz="3800" dirty="0">
                <a:latin typeface="Times New Roman" panose="02020603050405020304" pitchFamily="18" charset="0"/>
                <a:cs typeface="Times New Roman" panose="02020603050405020304" pitchFamily="18" charset="0"/>
              </a:rPr>
              <a:t>You can give cash</a:t>
            </a:r>
          </a:p>
        </p:txBody>
      </p:sp>
    </p:spTree>
    <p:extLst>
      <p:ext uri="{BB962C8B-B14F-4D97-AF65-F5344CB8AC3E}">
        <p14:creationId xmlns:p14="http://schemas.microsoft.com/office/powerpoint/2010/main" val="3302256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639</Words>
  <Application>Microsoft Office PowerPoint</Application>
  <PresentationFormat>Widescreen</PresentationFormat>
  <Paragraphs>36</Paragraphs>
  <Slides>14</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14</vt:i4>
      </vt:variant>
    </vt:vector>
  </HeadingPairs>
  <TitlesOfParts>
    <vt:vector size="30" baseType="lpstr">
      <vt:lpstr>Amasis MT Pro Medium</vt:lpstr>
      <vt:lpstr>Arial</vt:lpstr>
      <vt:lpstr>Bernard MT Condensed</vt:lpstr>
      <vt:lpstr>Calibri</vt:lpstr>
      <vt:lpstr>Calibri Light</vt:lpstr>
      <vt:lpstr>Colonna MT</vt:lpstr>
      <vt:lpstr>Cooper Black</vt:lpstr>
      <vt:lpstr>Engravers MT</vt:lpstr>
      <vt:lpstr>Forte Forward</vt:lpstr>
      <vt:lpstr>Garamond</vt:lpstr>
      <vt:lpstr>Georgia Pro</vt:lpstr>
      <vt:lpstr>Georgia Pro Cond Black</vt:lpstr>
      <vt:lpstr>Imprint MT Shadow</vt:lpstr>
      <vt:lpstr>Times New Roman</vt:lpstr>
      <vt:lpstr>Wingdings</vt:lpstr>
      <vt:lpstr>Office Theme</vt:lpstr>
      <vt:lpstr>Cornerstone House of God Elect Lady Sandra Cobb, Pastor</vt:lpstr>
      <vt:lpstr>Blowing of the Shofar &amp; The Shema</vt:lpstr>
      <vt:lpstr>Prayer</vt:lpstr>
      <vt:lpstr>THE TEN COMMANDMENTS Exodus 20:1-17</vt:lpstr>
      <vt:lpstr>THE TEN COMMANDMENTS Exodus 20:1-17</vt:lpstr>
      <vt:lpstr>THE TEN COMMANDMENTS Exodus 20:1-17</vt:lpstr>
      <vt:lpstr>THE TEN COMMANDMENTS Exodus 20:1-17</vt:lpstr>
      <vt:lpstr>Testimony Service</vt:lpstr>
      <vt:lpstr>Tithes and Offering</vt:lpstr>
      <vt:lpstr>Praise and Worship Praise and Worship Praise and Worship Praise and Worship Praise and Worship</vt:lpstr>
      <vt:lpstr>PowerPoint Presentation</vt:lpstr>
      <vt:lpstr>Bread of Life</vt:lpstr>
      <vt:lpstr>Remarks and Benediction</vt:lpstr>
      <vt:lpstr>See you tomorrow at 11am.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Cornerstone House of God Elect Lady Sandra Cobb, Pastor</dc:title>
  <dc:creator>West, Nicolas</dc:creator>
  <cp:lastModifiedBy>West, Nicolas</cp:lastModifiedBy>
  <cp:revision>9</cp:revision>
  <dcterms:created xsi:type="dcterms:W3CDTF">2023-09-17T05:51:46Z</dcterms:created>
  <dcterms:modified xsi:type="dcterms:W3CDTF">2026-01-25T00:33:39Z</dcterms:modified>
</cp:coreProperties>
</file>