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4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9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3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7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7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9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2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9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1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3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26996-2E7C-4E25-A3F4-ED94234A2BBA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3FE0-E332-4909-9055-57FF8C83F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80416"/>
            <a:ext cx="11277601" cy="591728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                            </a:t>
            </a:r>
            <a:r>
              <a:rPr lang="en-US" sz="2400" b="1" dirty="0">
                <a:solidFill>
                  <a:srgbClr val="0070C0"/>
                </a:solidFill>
              </a:rPr>
              <a:t>568/2021  Bristell  </a:t>
            </a:r>
            <a:r>
              <a:rPr lang="en-US" sz="2800" b="1" dirty="0">
                <a:solidFill>
                  <a:srgbClr val="0070C0"/>
                </a:solidFill>
              </a:rPr>
              <a:t>915</a:t>
            </a:r>
            <a:r>
              <a:rPr lang="en-US" sz="2400" b="1" dirty="0">
                <a:solidFill>
                  <a:srgbClr val="0070C0"/>
                </a:solidFill>
              </a:rPr>
              <a:t> SLSA TURBO   $250,272   N567BL  </a:t>
            </a:r>
            <a:r>
              <a:rPr lang="en-US" sz="2400" b="1" dirty="0">
                <a:solidFill>
                  <a:srgbClr val="FF0000"/>
                </a:solidFill>
              </a:rPr>
              <a:t>Pre-wire BRS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63" y="207893"/>
            <a:ext cx="1188874" cy="32856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620248" y="652618"/>
            <a:ext cx="65013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Rotax 915iS Sport 141 HP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 Sensenich 3 Blade Prop                   </a:t>
            </a:r>
          </a:p>
          <a:p>
            <a:r>
              <a:rPr lang="en-US" dirty="0"/>
              <a:t>Electric elevator trim,  4-inch vents, External Static system</a:t>
            </a:r>
          </a:p>
          <a:p>
            <a:r>
              <a:rPr lang="en-US" dirty="0"/>
              <a:t>Grey tinted canopy, Elevator Gap seals</a:t>
            </a:r>
          </a:p>
          <a:p>
            <a:r>
              <a:rPr lang="en-US" dirty="0"/>
              <a:t>White base ready for Graphics, Prewired for BRS Chute</a:t>
            </a:r>
          </a:p>
          <a:p>
            <a:r>
              <a:rPr lang="en-US" dirty="0"/>
              <a:t>Charcoal interior and carbon fiber panel, Wheel Fairings </a:t>
            </a:r>
          </a:p>
          <a:p>
            <a:r>
              <a:rPr lang="en-US" dirty="0"/>
              <a:t>Black Cloth seats, upgradeable to Bentley Leather </a:t>
            </a:r>
            <a:endParaRPr lang="en-US" sz="800" dirty="0">
              <a:solidFill>
                <a:srgbClr val="FF0000"/>
              </a:solidFill>
            </a:endParaRPr>
          </a:p>
          <a:p>
            <a:r>
              <a:rPr lang="en-US" dirty="0"/>
              <a:t>2.4V USB on right and left side, Heated Pitot, AOA</a:t>
            </a:r>
          </a:p>
          <a:p>
            <a:r>
              <a:rPr lang="en-US" dirty="0"/>
              <a:t>Dual Teleflex nose wheel steering cables</a:t>
            </a:r>
          </a:p>
          <a:p>
            <a:r>
              <a:rPr lang="en-US" dirty="0"/>
              <a:t>Berringer Anti Lock Hand Brakes  2 Tosten CS 8 grips</a:t>
            </a:r>
          </a:p>
          <a:p>
            <a:r>
              <a:rPr lang="en-US" dirty="0"/>
              <a:t>Wing Locker, Dual Landing Lights, Nav and Strobe lights</a:t>
            </a:r>
          </a:p>
          <a:p>
            <a:r>
              <a:rPr lang="en-US" dirty="0"/>
              <a:t>Kanad ELT, inclinometer above G3X Back up IBBS-12V-3Ah battery</a:t>
            </a:r>
          </a:p>
          <a:p>
            <a:r>
              <a:rPr lang="en-US" dirty="0"/>
              <a:t>EarthX battery and battery minder cable at oil door</a:t>
            </a:r>
          </a:p>
          <a:p>
            <a:r>
              <a:rPr lang="en-US" dirty="0"/>
              <a:t>10-inch G3X Touch GDU 460, GDL51R, ADAHARS, GTR20R, Com GNX375 WAAS IFR Certified LPV GPS, GAD 29, ADS-B IN and OUT </a:t>
            </a:r>
          </a:p>
          <a:p>
            <a:r>
              <a:rPr lang="en-US" dirty="0"/>
              <a:t>Garmin GMC 507 Autopilot module, Electric Aileron Trim</a:t>
            </a:r>
          </a:p>
          <a:p>
            <a:r>
              <a:rPr lang="en-US" dirty="0"/>
              <a:t>                                      </a:t>
            </a:r>
            <a:r>
              <a:rPr lang="en-US" dirty="0">
                <a:solidFill>
                  <a:srgbClr val="FF0000"/>
                </a:solidFill>
              </a:rPr>
              <a:t> Delivery July 2021</a:t>
            </a:r>
          </a:p>
          <a:p>
            <a:r>
              <a:rPr lang="en-US" dirty="0">
                <a:solidFill>
                  <a:srgbClr val="FF0000"/>
                </a:solidFill>
              </a:rPr>
              <a:t>                              Louis Mancuso 516658-1847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9C581A-4EC5-45DB-87ED-5378A9F68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56798" y="704374"/>
            <a:ext cx="2555948" cy="19179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51CEA4-0F7B-4412-9DAB-93C75C9D2DE3}"/>
              </a:ext>
            </a:extLst>
          </p:cNvPr>
          <p:cNvSpPr txBox="1"/>
          <p:nvPr/>
        </p:nvSpPr>
        <p:spPr>
          <a:xfrm>
            <a:off x="4017619" y="5809394"/>
            <a:ext cx="78032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Gross Weight 1320 lbs   Empty Weight 865 lbs Useful Load 455 lbs</a:t>
            </a:r>
          </a:p>
          <a:p>
            <a:r>
              <a:rPr lang="en-US" dirty="0"/>
              <a:t>Payload with 4 hours </a:t>
            </a:r>
            <a:r>
              <a:rPr lang="en-US"/>
              <a:t>fuel 360 </a:t>
            </a:r>
            <a:r>
              <a:rPr lang="en-US" dirty="0"/>
              <a:t>lbs  Range 500 miles no reserves  </a:t>
            </a:r>
            <a:r>
              <a:rPr lang="en-US" sz="2400" b="1" dirty="0">
                <a:solidFill>
                  <a:srgbClr val="FF0000"/>
                </a:solidFill>
              </a:rPr>
              <a:t>170 MPH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49C4BB-0F20-4C06-93C6-B1E05B5325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2390" y="2149370"/>
            <a:ext cx="4103649" cy="24126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2B6692-B6E1-4F28-8CE2-16B64A787C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452" y="3979421"/>
            <a:ext cx="3687510" cy="2770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1" y="1941733"/>
            <a:ext cx="1362186" cy="181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8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193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               568/2021  Bristell  915 SLSA TURBO   $250,272   N567BL  Pre-wire BRS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Bristell S-LSA</dc:title>
  <dc:creator>test</dc:creator>
  <cp:lastModifiedBy>Lou Mancuso</cp:lastModifiedBy>
  <cp:revision>108</cp:revision>
  <cp:lastPrinted>2021-02-19T22:45:08Z</cp:lastPrinted>
  <dcterms:created xsi:type="dcterms:W3CDTF">2016-02-20T19:36:10Z</dcterms:created>
  <dcterms:modified xsi:type="dcterms:W3CDTF">2021-02-19T22:45:23Z</dcterms:modified>
</cp:coreProperties>
</file>