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7" r:id="rId11"/>
    <p:sldId id="272" r:id="rId12"/>
    <p:sldId id="271" r:id="rId13"/>
    <p:sldId id="270" r:id="rId14"/>
    <p:sldId id="273" r:id="rId15"/>
    <p:sldId id="274" r:id="rId16"/>
    <p:sldId id="258" r:id="rId17"/>
    <p:sldId id="261" r:id="rId18"/>
    <p:sldId id="275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A442F71-3AE1-4834-8EDD-AB7429A57104}">
          <p14:sldIdLst>
            <p14:sldId id="256"/>
            <p14:sldId id="276"/>
            <p14:sldId id="263"/>
            <p14:sldId id="264"/>
            <p14:sldId id="265"/>
            <p14:sldId id="266"/>
            <p14:sldId id="267"/>
            <p14:sldId id="268"/>
            <p14:sldId id="269"/>
            <p14:sldId id="277"/>
            <p14:sldId id="272"/>
            <p14:sldId id="271"/>
            <p14:sldId id="270"/>
            <p14:sldId id="273"/>
            <p14:sldId id="274"/>
            <p14:sldId id="258"/>
            <p14:sldId id="261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3B1D"/>
    <a:srgbClr val="666633"/>
    <a:srgbClr val="FFECB7"/>
    <a:srgbClr val="000000"/>
    <a:srgbClr val="9ECA80"/>
    <a:srgbClr val="669D41"/>
    <a:srgbClr val="9AC87A"/>
    <a:srgbClr val="00CC66"/>
    <a:srgbClr val="85B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492CCB-822F-4EF1-905B-67F092CA1F32}" v="16" dt="2023-09-18T04:35:58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paoli, Mario" userId="4a2dce7a-59b3-4b7d-a8e7-a4de0deb36cb" providerId="ADAL" clId="{46492CCB-822F-4EF1-905B-67F092CA1F32}"/>
    <pc:docChg chg="undo custSel addSld delSld modSld sldOrd addSection delSection modSection">
      <pc:chgData name="Depaoli, Mario" userId="4a2dce7a-59b3-4b7d-a8e7-a4de0deb36cb" providerId="ADAL" clId="{46492CCB-822F-4EF1-905B-67F092CA1F32}" dt="2023-09-18T04:35:58.415" v="6144"/>
      <pc:docMkLst>
        <pc:docMk/>
      </pc:docMkLst>
      <pc:sldChg chg="modSp del mod">
        <pc:chgData name="Depaoli, Mario" userId="4a2dce7a-59b3-4b7d-a8e7-a4de0deb36cb" providerId="ADAL" clId="{46492CCB-822F-4EF1-905B-67F092CA1F32}" dt="2023-09-18T04:04:15.849" v="6017" actId="47"/>
        <pc:sldMkLst>
          <pc:docMk/>
          <pc:sldMk cId="3683249872" sldId="257"/>
        </pc:sldMkLst>
        <pc:spChg chg="mod">
          <ac:chgData name="Depaoli, Mario" userId="4a2dce7a-59b3-4b7d-a8e7-a4de0deb36cb" providerId="ADAL" clId="{46492CCB-822F-4EF1-905B-67F092CA1F32}" dt="2023-09-18T02:23:02.852" v="22" actId="20577"/>
          <ac:spMkLst>
            <pc:docMk/>
            <pc:sldMk cId="3683249872" sldId="257"/>
            <ac:spMk id="2" creationId="{AFD182C6-9FC0-8131-6496-EC13BA7618CB}"/>
          </ac:spMkLst>
        </pc:spChg>
        <pc:spChg chg="mod">
          <ac:chgData name="Depaoli, Mario" userId="4a2dce7a-59b3-4b7d-a8e7-a4de0deb36cb" providerId="ADAL" clId="{46492CCB-822F-4EF1-905B-67F092CA1F32}" dt="2023-09-18T02:22:18.136" v="21" actId="20577"/>
          <ac:spMkLst>
            <pc:docMk/>
            <pc:sldMk cId="3683249872" sldId="257"/>
            <ac:spMk id="3" creationId="{4B84EEEA-308F-F3F9-FFFF-9F8A7A24FB96}"/>
          </ac:spMkLst>
        </pc:spChg>
      </pc:sldChg>
      <pc:sldChg chg="modSp mod">
        <pc:chgData name="Depaoli, Mario" userId="4a2dce7a-59b3-4b7d-a8e7-a4de0deb36cb" providerId="ADAL" clId="{46492CCB-822F-4EF1-905B-67F092CA1F32}" dt="2023-09-18T04:03:51.432" v="6015" actId="122"/>
        <pc:sldMkLst>
          <pc:docMk/>
          <pc:sldMk cId="3461836486" sldId="258"/>
        </pc:sldMkLst>
        <pc:spChg chg="mod">
          <ac:chgData name="Depaoli, Mario" userId="4a2dce7a-59b3-4b7d-a8e7-a4de0deb36cb" providerId="ADAL" clId="{46492CCB-822F-4EF1-905B-67F092CA1F32}" dt="2023-09-18T04:03:51.432" v="6015" actId="122"/>
          <ac:spMkLst>
            <pc:docMk/>
            <pc:sldMk cId="3461836486" sldId="258"/>
            <ac:spMk id="2" creationId="{AFD182C6-9FC0-8131-6496-EC13BA7618CB}"/>
          </ac:spMkLst>
        </pc:spChg>
        <pc:graphicFrameChg chg="mod modGraphic">
          <ac:chgData name="Depaoli, Mario" userId="4a2dce7a-59b3-4b7d-a8e7-a4de0deb36cb" providerId="ADAL" clId="{46492CCB-822F-4EF1-905B-67F092CA1F32}" dt="2023-09-18T04:02:42.762" v="5958" actId="3626"/>
          <ac:graphicFrameMkLst>
            <pc:docMk/>
            <pc:sldMk cId="3461836486" sldId="258"/>
            <ac:graphicFrameMk id="4" creationId="{5399A1EB-4A85-2CB0-E8EF-3BF0ECB2A556}"/>
          </ac:graphicFrameMkLst>
        </pc:graphicFrameChg>
      </pc:sldChg>
      <pc:sldChg chg="setBg">
        <pc:chgData name="Depaoli, Mario" userId="4a2dce7a-59b3-4b7d-a8e7-a4de0deb36cb" providerId="ADAL" clId="{46492CCB-822F-4EF1-905B-67F092CA1F32}" dt="2023-09-18T04:35:58.415" v="6144"/>
        <pc:sldMkLst>
          <pc:docMk/>
          <pc:sldMk cId="2221999811" sldId="261"/>
        </pc:sldMkLst>
      </pc:sldChg>
      <pc:sldChg chg="add del">
        <pc:chgData name="Depaoli, Mario" userId="4a2dce7a-59b3-4b7d-a8e7-a4de0deb36cb" providerId="ADAL" clId="{46492CCB-822F-4EF1-905B-67F092CA1F32}" dt="2023-09-18T04:04:07.098" v="6016" actId="47"/>
        <pc:sldMkLst>
          <pc:docMk/>
          <pc:sldMk cId="190350617" sldId="262"/>
        </pc:sldMkLst>
      </pc:sldChg>
      <pc:sldChg chg="modSp add mod">
        <pc:chgData name="Depaoli, Mario" userId="4a2dce7a-59b3-4b7d-a8e7-a4de0deb36cb" providerId="ADAL" clId="{46492CCB-822F-4EF1-905B-67F092CA1F32}" dt="2023-09-18T04:14:55.229" v="6043" actId="20577"/>
        <pc:sldMkLst>
          <pc:docMk/>
          <pc:sldMk cId="2289112876" sldId="263"/>
        </pc:sldMkLst>
        <pc:spChg chg="mod">
          <ac:chgData name="Depaoli, Mario" userId="4a2dce7a-59b3-4b7d-a8e7-a4de0deb36cb" providerId="ADAL" clId="{46492CCB-822F-4EF1-905B-67F092CA1F32}" dt="2023-09-18T02:38:15.221" v="742" actId="122"/>
          <ac:spMkLst>
            <pc:docMk/>
            <pc:sldMk cId="2289112876" sldId="263"/>
            <ac:spMk id="2" creationId="{AFD182C6-9FC0-8131-6496-EC13BA7618CB}"/>
          </ac:spMkLst>
        </pc:spChg>
        <pc:spChg chg="mod">
          <ac:chgData name="Depaoli, Mario" userId="4a2dce7a-59b3-4b7d-a8e7-a4de0deb36cb" providerId="ADAL" clId="{46492CCB-822F-4EF1-905B-67F092CA1F32}" dt="2023-09-18T04:14:55.229" v="6043" actId="20577"/>
          <ac:spMkLst>
            <pc:docMk/>
            <pc:sldMk cId="2289112876" sldId="263"/>
            <ac:spMk id="3" creationId="{4B84EEEA-308F-F3F9-FFFF-9F8A7A24FB96}"/>
          </ac:spMkLst>
        </pc:spChg>
      </pc:sldChg>
      <pc:sldChg chg="new del">
        <pc:chgData name="Depaoli, Mario" userId="4a2dce7a-59b3-4b7d-a8e7-a4de0deb36cb" providerId="ADAL" clId="{46492CCB-822F-4EF1-905B-67F092CA1F32}" dt="2023-09-18T02:26:29.621" v="24" actId="680"/>
        <pc:sldMkLst>
          <pc:docMk/>
          <pc:sldMk cId="2332048912" sldId="263"/>
        </pc:sldMkLst>
      </pc:sldChg>
      <pc:sldChg chg="new del">
        <pc:chgData name="Depaoli, Mario" userId="4a2dce7a-59b3-4b7d-a8e7-a4de0deb36cb" providerId="ADAL" clId="{46492CCB-822F-4EF1-905B-67F092CA1F32}" dt="2023-09-18T02:26:39.199" v="26" actId="680"/>
        <pc:sldMkLst>
          <pc:docMk/>
          <pc:sldMk cId="2848528304" sldId="263"/>
        </pc:sldMkLst>
      </pc:sldChg>
      <pc:sldChg chg="modSp add mod">
        <pc:chgData name="Depaoli, Mario" userId="4a2dce7a-59b3-4b7d-a8e7-a4de0deb36cb" providerId="ADAL" clId="{46492CCB-822F-4EF1-905B-67F092CA1F32}" dt="2023-09-18T04:15:05.133" v="6045" actId="20577"/>
        <pc:sldMkLst>
          <pc:docMk/>
          <pc:sldMk cId="2535790834" sldId="264"/>
        </pc:sldMkLst>
        <pc:spChg chg="mod">
          <ac:chgData name="Depaoli, Mario" userId="4a2dce7a-59b3-4b7d-a8e7-a4de0deb36cb" providerId="ADAL" clId="{46492CCB-822F-4EF1-905B-67F092CA1F32}" dt="2023-09-18T02:38:21.982" v="743" actId="122"/>
          <ac:spMkLst>
            <pc:docMk/>
            <pc:sldMk cId="2535790834" sldId="264"/>
            <ac:spMk id="2" creationId="{AFD182C6-9FC0-8131-6496-EC13BA7618CB}"/>
          </ac:spMkLst>
        </pc:spChg>
        <pc:spChg chg="mod">
          <ac:chgData name="Depaoli, Mario" userId="4a2dce7a-59b3-4b7d-a8e7-a4de0deb36cb" providerId="ADAL" clId="{46492CCB-822F-4EF1-905B-67F092CA1F32}" dt="2023-09-18T04:15:05.133" v="6045" actId="20577"/>
          <ac:spMkLst>
            <pc:docMk/>
            <pc:sldMk cId="2535790834" sldId="264"/>
            <ac:spMk id="3" creationId="{4B84EEEA-308F-F3F9-FFFF-9F8A7A24FB96}"/>
          </ac:spMkLst>
        </pc:spChg>
      </pc:sldChg>
      <pc:sldChg chg="add del">
        <pc:chgData name="Depaoli, Mario" userId="4a2dce7a-59b3-4b7d-a8e7-a4de0deb36cb" providerId="ADAL" clId="{46492CCB-822F-4EF1-905B-67F092CA1F32}" dt="2023-09-18T02:37:45.637" v="739" actId="2890"/>
        <pc:sldMkLst>
          <pc:docMk/>
          <pc:sldMk cId="581966689" sldId="265"/>
        </pc:sldMkLst>
      </pc:sldChg>
      <pc:sldChg chg="modSp add mod">
        <pc:chgData name="Depaoli, Mario" userId="4a2dce7a-59b3-4b7d-a8e7-a4de0deb36cb" providerId="ADAL" clId="{46492CCB-822F-4EF1-905B-67F092CA1F32}" dt="2023-09-18T02:43:36.323" v="1393" actId="20577"/>
        <pc:sldMkLst>
          <pc:docMk/>
          <pc:sldMk cId="2120692720" sldId="265"/>
        </pc:sldMkLst>
        <pc:spChg chg="mod">
          <ac:chgData name="Depaoli, Mario" userId="4a2dce7a-59b3-4b7d-a8e7-a4de0deb36cb" providerId="ADAL" clId="{46492CCB-822F-4EF1-905B-67F092CA1F32}" dt="2023-09-18T02:38:07.345" v="741" actId="122"/>
          <ac:spMkLst>
            <pc:docMk/>
            <pc:sldMk cId="2120692720" sldId="265"/>
            <ac:spMk id="2" creationId="{AFD182C6-9FC0-8131-6496-EC13BA7618CB}"/>
          </ac:spMkLst>
        </pc:spChg>
        <pc:spChg chg="mod">
          <ac:chgData name="Depaoli, Mario" userId="4a2dce7a-59b3-4b7d-a8e7-a4de0deb36cb" providerId="ADAL" clId="{46492CCB-822F-4EF1-905B-67F092CA1F32}" dt="2023-09-18T02:43:36.323" v="1393" actId="20577"/>
          <ac:spMkLst>
            <pc:docMk/>
            <pc:sldMk cId="2120692720" sldId="265"/>
            <ac:spMk id="3" creationId="{4B84EEEA-308F-F3F9-FFFF-9F8A7A24FB96}"/>
          </ac:spMkLst>
        </pc:spChg>
      </pc:sldChg>
      <pc:sldChg chg="modSp add mod">
        <pc:chgData name="Depaoli, Mario" userId="4a2dce7a-59b3-4b7d-a8e7-a4de0deb36cb" providerId="ADAL" clId="{46492CCB-822F-4EF1-905B-67F092CA1F32}" dt="2023-09-18T02:52:11.200" v="2211" actId="20577"/>
        <pc:sldMkLst>
          <pc:docMk/>
          <pc:sldMk cId="1931218093" sldId="266"/>
        </pc:sldMkLst>
        <pc:spChg chg="mod">
          <ac:chgData name="Depaoli, Mario" userId="4a2dce7a-59b3-4b7d-a8e7-a4de0deb36cb" providerId="ADAL" clId="{46492CCB-822F-4EF1-905B-67F092CA1F32}" dt="2023-09-18T02:52:11.200" v="2211" actId="20577"/>
          <ac:spMkLst>
            <pc:docMk/>
            <pc:sldMk cId="1931218093" sldId="266"/>
            <ac:spMk id="3" creationId="{4B84EEEA-308F-F3F9-FFFF-9F8A7A24FB96}"/>
          </ac:spMkLst>
        </pc:spChg>
      </pc:sldChg>
      <pc:sldChg chg="add del replId">
        <pc:chgData name="Depaoli, Mario" userId="4a2dce7a-59b3-4b7d-a8e7-a4de0deb36cb" providerId="ADAL" clId="{46492CCB-822F-4EF1-905B-67F092CA1F32}" dt="2023-09-18T02:37:45.637" v="739" actId="2890"/>
        <pc:sldMkLst>
          <pc:docMk/>
          <pc:sldMk cId="2055063100" sldId="266"/>
        </pc:sldMkLst>
      </pc:sldChg>
      <pc:sldChg chg="addSp modSp add mod">
        <pc:chgData name="Depaoli, Mario" userId="4a2dce7a-59b3-4b7d-a8e7-a4de0deb36cb" providerId="ADAL" clId="{46492CCB-822F-4EF1-905B-67F092CA1F32}" dt="2023-09-18T03:11:21.469" v="3406" actId="113"/>
        <pc:sldMkLst>
          <pc:docMk/>
          <pc:sldMk cId="455237369" sldId="267"/>
        </pc:sldMkLst>
        <pc:spChg chg="mod">
          <ac:chgData name="Depaoli, Mario" userId="4a2dce7a-59b3-4b7d-a8e7-a4de0deb36cb" providerId="ADAL" clId="{46492CCB-822F-4EF1-905B-67F092CA1F32}" dt="2023-09-18T03:05:47.738" v="2986" actId="5793"/>
          <ac:spMkLst>
            <pc:docMk/>
            <pc:sldMk cId="455237369" sldId="267"/>
            <ac:spMk id="3" creationId="{4B84EEEA-308F-F3F9-FFFF-9F8A7A24FB96}"/>
          </ac:spMkLst>
        </pc:spChg>
        <pc:graphicFrameChg chg="add mod modGraphic">
          <ac:chgData name="Depaoli, Mario" userId="4a2dce7a-59b3-4b7d-a8e7-a4de0deb36cb" providerId="ADAL" clId="{46492CCB-822F-4EF1-905B-67F092CA1F32}" dt="2023-09-18T03:11:21.469" v="3406" actId="113"/>
          <ac:graphicFrameMkLst>
            <pc:docMk/>
            <pc:sldMk cId="455237369" sldId="267"/>
            <ac:graphicFrameMk id="4" creationId="{60A08B1D-38E7-84BE-EA50-5869C3D052E6}"/>
          </ac:graphicFrameMkLst>
        </pc:graphicFrameChg>
      </pc:sldChg>
      <pc:sldChg chg="add del replId">
        <pc:chgData name="Depaoli, Mario" userId="4a2dce7a-59b3-4b7d-a8e7-a4de0deb36cb" providerId="ADAL" clId="{46492CCB-822F-4EF1-905B-67F092CA1F32}" dt="2023-09-18T02:37:45.637" v="739" actId="2890"/>
        <pc:sldMkLst>
          <pc:docMk/>
          <pc:sldMk cId="1007252281" sldId="267"/>
        </pc:sldMkLst>
      </pc:sldChg>
      <pc:sldChg chg="modSp add mod">
        <pc:chgData name="Depaoli, Mario" userId="4a2dce7a-59b3-4b7d-a8e7-a4de0deb36cb" providerId="ADAL" clId="{46492CCB-822F-4EF1-905B-67F092CA1F32}" dt="2023-09-18T03:11:50.588" v="3420" actId="27636"/>
        <pc:sldMkLst>
          <pc:docMk/>
          <pc:sldMk cId="13898189" sldId="268"/>
        </pc:sldMkLst>
        <pc:spChg chg="mod">
          <ac:chgData name="Depaoli, Mario" userId="4a2dce7a-59b3-4b7d-a8e7-a4de0deb36cb" providerId="ADAL" clId="{46492CCB-822F-4EF1-905B-67F092CA1F32}" dt="2023-09-18T03:11:50.588" v="3420" actId="27636"/>
          <ac:spMkLst>
            <pc:docMk/>
            <pc:sldMk cId="13898189" sldId="268"/>
            <ac:spMk id="3" creationId="{4B84EEEA-308F-F3F9-FFFF-9F8A7A24FB96}"/>
          </ac:spMkLst>
        </pc:spChg>
      </pc:sldChg>
      <pc:sldChg chg="add del replId">
        <pc:chgData name="Depaoli, Mario" userId="4a2dce7a-59b3-4b7d-a8e7-a4de0deb36cb" providerId="ADAL" clId="{46492CCB-822F-4EF1-905B-67F092CA1F32}" dt="2023-09-18T02:37:45.637" v="739" actId="2890"/>
        <pc:sldMkLst>
          <pc:docMk/>
          <pc:sldMk cId="526121418" sldId="268"/>
        </pc:sldMkLst>
      </pc:sldChg>
      <pc:sldChg chg="add del replId">
        <pc:chgData name="Depaoli, Mario" userId="4a2dce7a-59b3-4b7d-a8e7-a4de0deb36cb" providerId="ADAL" clId="{46492CCB-822F-4EF1-905B-67F092CA1F32}" dt="2023-09-18T02:37:45.637" v="739" actId="2890"/>
        <pc:sldMkLst>
          <pc:docMk/>
          <pc:sldMk cId="457213707" sldId="269"/>
        </pc:sldMkLst>
      </pc:sldChg>
      <pc:sldChg chg="modSp add mod">
        <pc:chgData name="Depaoli, Mario" userId="4a2dce7a-59b3-4b7d-a8e7-a4de0deb36cb" providerId="ADAL" clId="{46492CCB-822F-4EF1-905B-67F092CA1F32}" dt="2023-09-18T03:19:32.572" v="3796" actId="20577"/>
        <pc:sldMkLst>
          <pc:docMk/>
          <pc:sldMk cId="581269138" sldId="269"/>
        </pc:sldMkLst>
        <pc:spChg chg="mod">
          <ac:chgData name="Depaoli, Mario" userId="4a2dce7a-59b3-4b7d-a8e7-a4de0deb36cb" providerId="ADAL" clId="{46492CCB-822F-4EF1-905B-67F092CA1F32}" dt="2023-09-18T03:19:32.572" v="3796" actId="20577"/>
          <ac:spMkLst>
            <pc:docMk/>
            <pc:sldMk cId="581269138" sldId="269"/>
            <ac:spMk id="3" creationId="{4B84EEEA-308F-F3F9-FFFF-9F8A7A24FB96}"/>
          </ac:spMkLst>
        </pc:spChg>
      </pc:sldChg>
      <pc:sldChg chg="add del replId">
        <pc:chgData name="Depaoli, Mario" userId="4a2dce7a-59b3-4b7d-a8e7-a4de0deb36cb" providerId="ADAL" clId="{46492CCB-822F-4EF1-905B-67F092CA1F32}" dt="2023-09-18T02:37:45.637" v="739" actId="2890"/>
        <pc:sldMkLst>
          <pc:docMk/>
          <pc:sldMk cId="1453370582" sldId="270"/>
        </pc:sldMkLst>
      </pc:sldChg>
      <pc:sldChg chg="modSp add mod ord">
        <pc:chgData name="Depaoli, Mario" userId="4a2dce7a-59b3-4b7d-a8e7-a4de0deb36cb" providerId="ADAL" clId="{46492CCB-822F-4EF1-905B-67F092CA1F32}" dt="2023-09-18T04:15:47.355" v="6048" actId="27636"/>
        <pc:sldMkLst>
          <pc:docMk/>
          <pc:sldMk cId="1814103157" sldId="270"/>
        </pc:sldMkLst>
        <pc:spChg chg="mod">
          <ac:chgData name="Depaoli, Mario" userId="4a2dce7a-59b3-4b7d-a8e7-a4de0deb36cb" providerId="ADAL" clId="{46492CCB-822F-4EF1-905B-67F092CA1F32}" dt="2023-09-18T04:03:25.632" v="6000" actId="20577"/>
          <ac:spMkLst>
            <pc:docMk/>
            <pc:sldMk cId="1814103157" sldId="270"/>
            <ac:spMk id="2" creationId="{AFD182C6-9FC0-8131-6496-EC13BA7618CB}"/>
          </ac:spMkLst>
        </pc:spChg>
        <pc:spChg chg="mod">
          <ac:chgData name="Depaoli, Mario" userId="4a2dce7a-59b3-4b7d-a8e7-a4de0deb36cb" providerId="ADAL" clId="{46492CCB-822F-4EF1-905B-67F092CA1F32}" dt="2023-09-18T04:15:47.355" v="6048" actId="27636"/>
          <ac:spMkLst>
            <pc:docMk/>
            <pc:sldMk cId="1814103157" sldId="270"/>
            <ac:spMk id="3" creationId="{4B84EEEA-308F-F3F9-FFFF-9F8A7A24FB96}"/>
          </ac:spMkLst>
        </pc:spChg>
      </pc:sldChg>
      <pc:sldChg chg="addSp delSp modSp add mod modClrScheme chgLayout">
        <pc:chgData name="Depaoli, Mario" userId="4a2dce7a-59b3-4b7d-a8e7-a4de0deb36cb" providerId="ADAL" clId="{46492CCB-822F-4EF1-905B-67F092CA1F32}" dt="2023-09-18T04:03:16.141" v="5985" actId="20577"/>
        <pc:sldMkLst>
          <pc:docMk/>
          <pc:sldMk cId="1608270076" sldId="271"/>
        </pc:sldMkLst>
        <pc:spChg chg="mod ord">
          <ac:chgData name="Depaoli, Mario" userId="4a2dce7a-59b3-4b7d-a8e7-a4de0deb36cb" providerId="ADAL" clId="{46492CCB-822F-4EF1-905B-67F092CA1F32}" dt="2023-09-18T04:03:16.141" v="5985" actId="20577"/>
          <ac:spMkLst>
            <pc:docMk/>
            <pc:sldMk cId="1608270076" sldId="271"/>
            <ac:spMk id="2" creationId="{AFD182C6-9FC0-8131-6496-EC13BA7618CB}"/>
          </ac:spMkLst>
        </pc:spChg>
        <pc:spChg chg="mod ord">
          <ac:chgData name="Depaoli, Mario" userId="4a2dce7a-59b3-4b7d-a8e7-a4de0deb36cb" providerId="ADAL" clId="{46492CCB-822F-4EF1-905B-67F092CA1F32}" dt="2023-09-18T03:45:30.329" v="4904" actId="1076"/>
          <ac:spMkLst>
            <pc:docMk/>
            <pc:sldMk cId="1608270076" sldId="271"/>
            <ac:spMk id="3" creationId="{4B84EEEA-308F-F3F9-FFFF-9F8A7A24FB96}"/>
          </ac:spMkLst>
        </pc:spChg>
        <pc:spChg chg="add del mod ord">
          <ac:chgData name="Depaoli, Mario" userId="4a2dce7a-59b3-4b7d-a8e7-a4de0deb36cb" providerId="ADAL" clId="{46492CCB-822F-4EF1-905B-67F092CA1F32}" dt="2023-09-18T03:40:59.672" v="4742" actId="700"/>
          <ac:spMkLst>
            <pc:docMk/>
            <pc:sldMk cId="1608270076" sldId="271"/>
            <ac:spMk id="4" creationId="{45E4CFE8-D46A-EC1A-63AC-4820DCC6BA44}"/>
          </ac:spMkLst>
        </pc:spChg>
        <pc:spChg chg="add del mod ord">
          <ac:chgData name="Depaoli, Mario" userId="4a2dce7a-59b3-4b7d-a8e7-a4de0deb36cb" providerId="ADAL" clId="{46492CCB-822F-4EF1-905B-67F092CA1F32}" dt="2023-09-18T03:41:13.223" v="4746" actId="700"/>
          <ac:spMkLst>
            <pc:docMk/>
            <pc:sldMk cId="1608270076" sldId="271"/>
            <ac:spMk id="5" creationId="{4D1E18B7-8352-020B-2722-869A925E25F6}"/>
          </ac:spMkLst>
        </pc:spChg>
        <pc:spChg chg="add del mod ord">
          <ac:chgData name="Depaoli, Mario" userId="4a2dce7a-59b3-4b7d-a8e7-a4de0deb36cb" providerId="ADAL" clId="{46492CCB-822F-4EF1-905B-67F092CA1F32}" dt="2023-09-18T03:41:13.223" v="4746" actId="700"/>
          <ac:spMkLst>
            <pc:docMk/>
            <pc:sldMk cId="1608270076" sldId="271"/>
            <ac:spMk id="6" creationId="{E3BA5C70-E269-E658-05BB-F03BA1172DB5}"/>
          </ac:spMkLst>
        </pc:spChg>
        <pc:spChg chg="add del mod ord">
          <ac:chgData name="Depaoli, Mario" userId="4a2dce7a-59b3-4b7d-a8e7-a4de0deb36cb" providerId="ADAL" clId="{46492CCB-822F-4EF1-905B-67F092CA1F32}" dt="2023-09-18T03:41:13.223" v="4746" actId="700"/>
          <ac:spMkLst>
            <pc:docMk/>
            <pc:sldMk cId="1608270076" sldId="271"/>
            <ac:spMk id="7" creationId="{8807A757-434F-F1E0-A804-A82A47042EF9}"/>
          </ac:spMkLst>
        </pc:spChg>
        <pc:spChg chg="add mod ord">
          <ac:chgData name="Depaoli, Mario" userId="4a2dce7a-59b3-4b7d-a8e7-a4de0deb36cb" providerId="ADAL" clId="{46492CCB-822F-4EF1-905B-67F092CA1F32}" dt="2023-09-18T03:45:56.247" v="4908" actId="1076"/>
          <ac:spMkLst>
            <pc:docMk/>
            <pc:sldMk cId="1608270076" sldId="271"/>
            <ac:spMk id="8" creationId="{5B5A3D98-D9D8-5EDC-B648-91C9933AFD59}"/>
          </ac:spMkLst>
        </pc:spChg>
        <pc:spChg chg="add mod">
          <ac:chgData name="Depaoli, Mario" userId="4a2dce7a-59b3-4b7d-a8e7-a4de0deb36cb" providerId="ADAL" clId="{46492CCB-822F-4EF1-905B-67F092CA1F32}" dt="2023-09-18T03:44:17.431" v="4826" actId="1076"/>
          <ac:spMkLst>
            <pc:docMk/>
            <pc:sldMk cId="1608270076" sldId="271"/>
            <ac:spMk id="9" creationId="{C2D59973-F442-0692-2665-61C9047C2987}"/>
          </ac:spMkLst>
        </pc:spChg>
      </pc:sldChg>
      <pc:sldChg chg="add del replId">
        <pc:chgData name="Depaoli, Mario" userId="4a2dce7a-59b3-4b7d-a8e7-a4de0deb36cb" providerId="ADAL" clId="{46492CCB-822F-4EF1-905B-67F092CA1F32}" dt="2023-09-18T02:37:45.637" v="739" actId="2890"/>
        <pc:sldMkLst>
          <pc:docMk/>
          <pc:sldMk cId="3946612652" sldId="271"/>
        </pc:sldMkLst>
      </pc:sldChg>
      <pc:sldChg chg="modSp add mod">
        <pc:chgData name="Depaoli, Mario" userId="4a2dce7a-59b3-4b7d-a8e7-a4de0deb36cb" providerId="ADAL" clId="{46492CCB-822F-4EF1-905B-67F092CA1F32}" dt="2023-09-18T04:15:36.558" v="6046" actId="20577"/>
        <pc:sldMkLst>
          <pc:docMk/>
          <pc:sldMk cId="4186503928" sldId="272"/>
        </pc:sldMkLst>
        <pc:spChg chg="mod">
          <ac:chgData name="Depaoli, Mario" userId="4a2dce7a-59b3-4b7d-a8e7-a4de0deb36cb" providerId="ADAL" clId="{46492CCB-822F-4EF1-905B-67F092CA1F32}" dt="2023-09-18T04:03:09.882" v="5978" actId="20577"/>
          <ac:spMkLst>
            <pc:docMk/>
            <pc:sldMk cId="4186503928" sldId="272"/>
            <ac:spMk id="2" creationId="{AFD182C6-9FC0-8131-6496-EC13BA7618CB}"/>
          </ac:spMkLst>
        </pc:spChg>
        <pc:spChg chg="mod">
          <ac:chgData name="Depaoli, Mario" userId="4a2dce7a-59b3-4b7d-a8e7-a4de0deb36cb" providerId="ADAL" clId="{46492CCB-822F-4EF1-905B-67F092CA1F32}" dt="2023-09-18T04:15:36.558" v="6046" actId="20577"/>
          <ac:spMkLst>
            <pc:docMk/>
            <pc:sldMk cId="4186503928" sldId="272"/>
            <ac:spMk id="3" creationId="{4B84EEEA-308F-F3F9-FFFF-9F8A7A24FB96}"/>
          </ac:spMkLst>
        </pc:spChg>
      </pc:sldChg>
      <pc:sldChg chg="modSp add mod">
        <pc:chgData name="Depaoli, Mario" userId="4a2dce7a-59b3-4b7d-a8e7-a4de0deb36cb" providerId="ADAL" clId="{46492CCB-822F-4EF1-905B-67F092CA1F32}" dt="2023-09-18T04:03:32.185" v="6007" actId="20577"/>
        <pc:sldMkLst>
          <pc:docMk/>
          <pc:sldMk cId="2288781197" sldId="273"/>
        </pc:sldMkLst>
        <pc:spChg chg="mod">
          <ac:chgData name="Depaoli, Mario" userId="4a2dce7a-59b3-4b7d-a8e7-a4de0deb36cb" providerId="ADAL" clId="{46492CCB-822F-4EF1-905B-67F092CA1F32}" dt="2023-09-18T04:03:32.185" v="6007" actId="20577"/>
          <ac:spMkLst>
            <pc:docMk/>
            <pc:sldMk cId="2288781197" sldId="273"/>
            <ac:spMk id="2" creationId="{AFD182C6-9FC0-8131-6496-EC13BA7618CB}"/>
          </ac:spMkLst>
        </pc:spChg>
        <pc:spChg chg="mod">
          <ac:chgData name="Depaoli, Mario" userId="4a2dce7a-59b3-4b7d-a8e7-a4de0deb36cb" providerId="ADAL" clId="{46492CCB-822F-4EF1-905B-67F092CA1F32}" dt="2023-09-18T03:55:49.199" v="5722" actId="20577"/>
          <ac:spMkLst>
            <pc:docMk/>
            <pc:sldMk cId="2288781197" sldId="273"/>
            <ac:spMk id="3" creationId="{4B84EEEA-308F-F3F9-FFFF-9F8A7A24FB96}"/>
          </ac:spMkLst>
        </pc:spChg>
      </pc:sldChg>
      <pc:sldChg chg="modSp add mod">
        <pc:chgData name="Depaoli, Mario" userId="4a2dce7a-59b3-4b7d-a8e7-a4de0deb36cb" providerId="ADAL" clId="{46492CCB-822F-4EF1-905B-67F092CA1F32}" dt="2023-09-18T04:03:40.836" v="6014" actId="20577"/>
        <pc:sldMkLst>
          <pc:docMk/>
          <pc:sldMk cId="1505243110" sldId="274"/>
        </pc:sldMkLst>
        <pc:spChg chg="mod">
          <ac:chgData name="Depaoli, Mario" userId="4a2dce7a-59b3-4b7d-a8e7-a4de0deb36cb" providerId="ADAL" clId="{46492CCB-822F-4EF1-905B-67F092CA1F32}" dt="2023-09-18T04:03:40.836" v="6014" actId="20577"/>
          <ac:spMkLst>
            <pc:docMk/>
            <pc:sldMk cId="1505243110" sldId="274"/>
            <ac:spMk id="2" creationId="{AFD182C6-9FC0-8131-6496-EC13BA7618CB}"/>
          </ac:spMkLst>
        </pc:spChg>
        <pc:spChg chg="mod">
          <ac:chgData name="Depaoli, Mario" userId="4a2dce7a-59b3-4b7d-a8e7-a4de0deb36cb" providerId="ADAL" clId="{46492CCB-822F-4EF1-905B-67F092CA1F32}" dt="2023-09-18T03:57:40.878" v="5948" actId="6549"/>
          <ac:spMkLst>
            <pc:docMk/>
            <pc:sldMk cId="1505243110" sldId="274"/>
            <ac:spMk id="3" creationId="{4B84EEEA-308F-F3F9-FFFF-9F8A7A24FB96}"/>
          </ac:spMkLst>
        </pc:spChg>
      </pc:sldChg>
      <pc:sldChg chg="addSp delSp modSp add mod ord">
        <pc:chgData name="Depaoli, Mario" userId="4a2dce7a-59b3-4b7d-a8e7-a4de0deb36cb" providerId="ADAL" clId="{46492CCB-822F-4EF1-905B-67F092CA1F32}" dt="2023-09-18T04:10:46.412" v="6042" actId="1076"/>
        <pc:sldMkLst>
          <pc:docMk/>
          <pc:sldMk cId="2604839619" sldId="275"/>
        </pc:sldMkLst>
        <pc:spChg chg="del mod">
          <ac:chgData name="Depaoli, Mario" userId="4a2dce7a-59b3-4b7d-a8e7-a4de0deb36cb" providerId="ADAL" clId="{46492CCB-822F-4EF1-905B-67F092CA1F32}" dt="2023-09-18T04:06:04.531" v="6018" actId="478"/>
          <ac:spMkLst>
            <pc:docMk/>
            <pc:sldMk cId="2604839619" sldId="275"/>
            <ac:spMk id="2" creationId="{AFD182C6-9FC0-8131-6496-EC13BA7618CB}"/>
          </ac:spMkLst>
        </pc:spChg>
        <pc:spChg chg="mod">
          <ac:chgData name="Depaoli, Mario" userId="4a2dce7a-59b3-4b7d-a8e7-a4de0deb36cb" providerId="ADAL" clId="{46492CCB-822F-4EF1-905B-67F092CA1F32}" dt="2023-09-18T04:00:35.063" v="5954" actId="5793"/>
          <ac:spMkLst>
            <pc:docMk/>
            <pc:sldMk cId="2604839619" sldId="275"/>
            <ac:spMk id="3" creationId="{4B84EEEA-308F-F3F9-FFFF-9F8A7A24FB96}"/>
          </ac:spMkLst>
        </pc:spChg>
        <pc:spChg chg="add mod">
          <ac:chgData name="Depaoli, Mario" userId="4a2dce7a-59b3-4b7d-a8e7-a4de0deb36cb" providerId="ADAL" clId="{46492CCB-822F-4EF1-905B-67F092CA1F32}" dt="2023-09-18T04:10:46.412" v="6042" actId="1076"/>
          <ac:spMkLst>
            <pc:docMk/>
            <pc:sldMk cId="2604839619" sldId="275"/>
            <ac:spMk id="4" creationId="{269D0F70-BEC0-192C-7429-31C84692BD58}"/>
          </ac:spMkLst>
        </pc:spChg>
        <pc:picChg chg="add mod">
          <ac:chgData name="Depaoli, Mario" userId="4a2dce7a-59b3-4b7d-a8e7-a4de0deb36cb" providerId="ADAL" clId="{46492CCB-822F-4EF1-905B-67F092CA1F32}" dt="2023-09-18T04:10:42.319" v="6041" actId="1076"/>
          <ac:picMkLst>
            <pc:docMk/>
            <pc:sldMk cId="2604839619" sldId="275"/>
            <ac:picMk id="6" creationId="{B385BA3E-7F94-2241-87D3-93ED71C0EA87}"/>
          </ac:picMkLst>
        </pc:picChg>
      </pc:sldChg>
      <pc:sldChg chg="addSp modSp new mod">
        <pc:chgData name="Depaoli, Mario" userId="4a2dce7a-59b3-4b7d-a8e7-a4de0deb36cb" providerId="ADAL" clId="{46492CCB-822F-4EF1-905B-67F092CA1F32}" dt="2023-09-18T04:33:30.655" v="6127" actId="1076"/>
        <pc:sldMkLst>
          <pc:docMk/>
          <pc:sldMk cId="3705477074" sldId="276"/>
        </pc:sldMkLst>
        <pc:spChg chg="add mod">
          <ac:chgData name="Depaoli, Mario" userId="4a2dce7a-59b3-4b7d-a8e7-a4de0deb36cb" providerId="ADAL" clId="{46492CCB-822F-4EF1-905B-67F092CA1F32}" dt="2023-09-18T04:33:30.655" v="6127" actId="1076"/>
          <ac:spMkLst>
            <pc:docMk/>
            <pc:sldMk cId="3705477074" sldId="276"/>
            <ac:spMk id="2" creationId="{E7F2FD0D-FB82-24BA-EA26-5DECF0BB6597}"/>
          </ac:spMkLst>
        </pc:spChg>
      </pc:sldChg>
      <pc:sldChg chg="del">
        <pc:chgData name="Depaoli, Mario" userId="4a2dce7a-59b3-4b7d-a8e7-a4de0deb36cb" providerId="ADAL" clId="{46492CCB-822F-4EF1-905B-67F092CA1F32}" dt="2023-09-18T04:33:50.020" v="6128"/>
        <pc:sldMkLst>
          <pc:docMk/>
          <pc:sldMk cId="831014259" sldId="277"/>
        </pc:sldMkLst>
      </pc:sldChg>
      <pc:sldChg chg="modSp mod">
        <pc:chgData name="Depaoli, Mario" userId="4a2dce7a-59b3-4b7d-a8e7-a4de0deb36cb" providerId="ADAL" clId="{46492CCB-822F-4EF1-905B-67F092CA1F32}" dt="2023-09-18T04:34:25.251" v="6141" actId="1076"/>
        <pc:sldMkLst>
          <pc:docMk/>
          <pc:sldMk cId="2375208716" sldId="277"/>
        </pc:sldMkLst>
        <pc:spChg chg="mod">
          <ac:chgData name="Depaoli, Mario" userId="4a2dce7a-59b3-4b7d-a8e7-a4de0deb36cb" providerId="ADAL" clId="{46492CCB-822F-4EF1-905B-67F092CA1F32}" dt="2023-09-18T04:34:25.251" v="6141" actId="1076"/>
          <ac:spMkLst>
            <pc:docMk/>
            <pc:sldMk cId="2375208716" sldId="277"/>
            <ac:spMk id="2" creationId="{E7F2FD0D-FB82-24BA-EA26-5DECF0BB659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E5B9C-00A3-4DD7-99AE-9C3FBE3D16AA}" type="doc">
      <dgm:prSet loTypeId="urn:microsoft.com/office/officeart/2005/8/layout/venn1" loCatId="relationship" qsTypeId="urn:microsoft.com/office/officeart/2005/8/quickstyle/simple1" qsCatId="simple" csTypeId="urn:microsoft.com/office/officeart/2005/8/colors/accent6_4" csCatId="accent6" phldr="1"/>
      <dgm:spPr/>
    </dgm:pt>
    <dgm:pt modelId="{5575AFCF-C4AA-4638-A709-15CFC7775C4D}">
      <dgm:prSet phldrT="[Text]" phldr="1"/>
      <dgm:spPr/>
      <dgm:t>
        <a:bodyPr/>
        <a:lstStyle/>
        <a:p>
          <a:endParaRPr lang="en-US" dirty="0"/>
        </a:p>
      </dgm:t>
    </dgm:pt>
    <dgm:pt modelId="{539EB05A-049B-4F9E-A232-09260CB679AE}" type="parTrans" cxnId="{C40EC569-B292-4ACB-A098-2AD36EE36A94}">
      <dgm:prSet/>
      <dgm:spPr/>
      <dgm:t>
        <a:bodyPr/>
        <a:lstStyle/>
        <a:p>
          <a:endParaRPr lang="en-US"/>
        </a:p>
      </dgm:t>
    </dgm:pt>
    <dgm:pt modelId="{17E8034E-EE7D-40BD-81F4-1E5D485ECAAD}" type="sibTrans" cxnId="{C40EC569-B292-4ACB-A098-2AD36EE36A94}">
      <dgm:prSet/>
      <dgm:spPr/>
      <dgm:t>
        <a:bodyPr/>
        <a:lstStyle/>
        <a:p>
          <a:endParaRPr lang="en-US"/>
        </a:p>
      </dgm:t>
    </dgm:pt>
    <dgm:pt modelId="{2114D569-2494-48DB-9D3F-6DA6445793C3}">
      <dgm:prSet phldrT="[Text]" phldr="1"/>
      <dgm:spPr/>
      <dgm:t>
        <a:bodyPr/>
        <a:lstStyle/>
        <a:p>
          <a:endParaRPr lang="en-US"/>
        </a:p>
      </dgm:t>
    </dgm:pt>
    <dgm:pt modelId="{C39105BD-FBB6-47C4-B23D-CFF8910CEF32}" type="parTrans" cxnId="{DD57A64E-87A7-4241-9672-FB5F0441597C}">
      <dgm:prSet/>
      <dgm:spPr/>
      <dgm:t>
        <a:bodyPr/>
        <a:lstStyle/>
        <a:p>
          <a:endParaRPr lang="en-US"/>
        </a:p>
      </dgm:t>
    </dgm:pt>
    <dgm:pt modelId="{8A1D54D7-DCC7-47CF-A31B-191C17EFEF5D}" type="sibTrans" cxnId="{DD57A64E-87A7-4241-9672-FB5F0441597C}">
      <dgm:prSet/>
      <dgm:spPr/>
      <dgm:t>
        <a:bodyPr/>
        <a:lstStyle/>
        <a:p>
          <a:endParaRPr lang="en-US"/>
        </a:p>
      </dgm:t>
    </dgm:pt>
    <dgm:pt modelId="{F9ACF756-BD32-4234-B4CE-2AED22DC599C}" type="pres">
      <dgm:prSet presAssocID="{542E5B9C-00A3-4DD7-99AE-9C3FBE3D16AA}" presName="compositeShape" presStyleCnt="0">
        <dgm:presLayoutVars>
          <dgm:chMax val="7"/>
          <dgm:dir/>
          <dgm:resizeHandles val="exact"/>
        </dgm:presLayoutVars>
      </dgm:prSet>
      <dgm:spPr/>
    </dgm:pt>
    <dgm:pt modelId="{51C4719B-14F7-4F0E-BE90-8794DB451158}" type="pres">
      <dgm:prSet presAssocID="{5575AFCF-C4AA-4638-A709-15CFC7775C4D}" presName="circ1" presStyleLbl="vennNode1" presStyleIdx="0" presStyleCnt="2"/>
      <dgm:spPr/>
    </dgm:pt>
    <dgm:pt modelId="{DFF70750-9551-4060-9ECB-B275E014F29E}" type="pres">
      <dgm:prSet presAssocID="{5575AFCF-C4AA-4638-A709-15CFC7775C4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07F84E0-C667-4F8B-88B6-B80EFFF9D6C6}" type="pres">
      <dgm:prSet presAssocID="{2114D569-2494-48DB-9D3F-6DA6445793C3}" presName="circ2" presStyleLbl="vennNode1" presStyleIdx="1" presStyleCnt="2"/>
      <dgm:spPr/>
    </dgm:pt>
    <dgm:pt modelId="{7F7CA55A-765A-4724-9E41-6C41A7A31281}" type="pres">
      <dgm:prSet presAssocID="{2114D569-2494-48DB-9D3F-6DA6445793C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D6A7308-C7BE-4AD8-AB72-673146D04ACB}" type="presOf" srcId="{5575AFCF-C4AA-4638-A709-15CFC7775C4D}" destId="{51C4719B-14F7-4F0E-BE90-8794DB451158}" srcOrd="0" destOrd="0" presId="urn:microsoft.com/office/officeart/2005/8/layout/venn1"/>
    <dgm:cxn modelId="{01B5BC1A-22D5-464A-9B30-706A5EE96969}" type="presOf" srcId="{542E5B9C-00A3-4DD7-99AE-9C3FBE3D16AA}" destId="{F9ACF756-BD32-4234-B4CE-2AED22DC599C}" srcOrd="0" destOrd="0" presId="urn:microsoft.com/office/officeart/2005/8/layout/venn1"/>
    <dgm:cxn modelId="{C40EC569-B292-4ACB-A098-2AD36EE36A94}" srcId="{542E5B9C-00A3-4DD7-99AE-9C3FBE3D16AA}" destId="{5575AFCF-C4AA-4638-A709-15CFC7775C4D}" srcOrd="0" destOrd="0" parTransId="{539EB05A-049B-4F9E-A232-09260CB679AE}" sibTransId="{17E8034E-EE7D-40BD-81F4-1E5D485ECAAD}"/>
    <dgm:cxn modelId="{DD57A64E-87A7-4241-9672-FB5F0441597C}" srcId="{542E5B9C-00A3-4DD7-99AE-9C3FBE3D16AA}" destId="{2114D569-2494-48DB-9D3F-6DA6445793C3}" srcOrd="1" destOrd="0" parTransId="{C39105BD-FBB6-47C4-B23D-CFF8910CEF32}" sibTransId="{8A1D54D7-DCC7-47CF-A31B-191C17EFEF5D}"/>
    <dgm:cxn modelId="{956FE674-C299-4000-9D91-4AC051D58E48}" type="presOf" srcId="{2114D569-2494-48DB-9D3F-6DA6445793C3}" destId="{7F7CA55A-765A-4724-9E41-6C41A7A31281}" srcOrd="1" destOrd="0" presId="urn:microsoft.com/office/officeart/2005/8/layout/venn1"/>
    <dgm:cxn modelId="{3FDBBF80-B5B6-49A5-9E94-5DB8A768C50A}" type="presOf" srcId="{2114D569-2494-48DB-9D3F-6DA6445793C3}" destId="{007F84E0-C667-4F8B-88B6-B80EFFF9D6C6}" srcOrd="0" destOrd="0" presId="urn:microsoft.com/office/officeart/2005/8/layout/venn1"/>
    <dgm:cxn modelId="{77B63BB0-CD94-4336-9518-01E79E9F47E6}" type="presOf" srcId="{5575AFCF-C4AA-4638-A709-15CFC7775C4D}" destId="{DFF70750-9551-4060-9ECB-B275E014F29E}" srcOrd="1" destOrd="0" presId="urn:microsoft.com/office/officeart/2005/8/layout/venn1"/>
    <dgm:cxn modelId="{3BAAB350-6BD1-4CC9-A4A1-F2491AE98B57}" type="presParOf" srcId="{F9ACF756-BD32-4234-B4CE-2AED22DC599C}" destId="{51C4719B-14F7-4F0E-BE90-8794DB451158}" srcOrd="0" destOrd="0" presId="urn:microsoft.com/office/officeart/2005/8/layout/venn1"/>
    <dgm:cxn modelId="{25AF46A1-2CE4-4FAE-BEAF-A96B556033D7}" type="presParOf" srcId="{F9ACF756-BD32-4234-B4CE-2AED22DC599C}" destId="{DFF70750-9551-4060-9ECB-B275E014F29E}" srcOrd="1" destOrd="0" presId="urn:microsoft.com/office/officeart/2005/8/layout/venn1"/>
    <dgm:cxn modelId="{524834BE-B11E-47F8-9AAF-0C8BBB0552CD}" type="presParOf" srcId="{F9ACF756-BD32-4234-B4CE-2AED22DC599C}" destId="{007F84E0-C667-4F8B-88B6-B80EFFF9D6C6}" srcOrd="2" destOrd="0" presId="urn:microsoft.com/office/officeart/2005/8/layout/venn1"/>
    <dgm:cxn modelId="{1656A76D-D54B-4402-9089-27F3ADB40AA0}" type="presParOf" srcId="{F9ACF756-BD32-4234-B4CE-2AED22DC599C}" destId="{7F7CA55A-765A-4724-9E41-6C41A7A31281}" srcOrd="3" destOrd="0" presId="urn:microsoft.com/office/officeart/2005/8/layout/venn1"/>
  </dgm:cxnLst>
  <dgm:bg>
    <a:solidFill>
      <a:schemeClr val="tx1">
        <a:lumMod val="65000"/>
        <a:lumOff val="35000"/>
      </a:schemeClr>
    </a:solidFill>
  </dgm:bg>
  <dgm:whole>
    <a:ln>
      <a:solidFill>
        <a:srgbClr val="9ECA8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4719B-14F7-4F0E-BE90-8794DB451158}">
      <dsp:nvSpPr>
        <dsp:cNvPr id="0" name=""/>
        <dsp:cNvSpPr/>
      </dsp:nvSpPr>
      <dsp:spPr>
        <a:xfrm>
          <a:off x="412415" y="15402"/>
          <a:ext cx="5631808" cy="5631808"/>
        </a:xfrm>
        <a:prstGeom prst="ellipse">
          <a:avLst/>
        </a:prstGeom>
        <a:solidFill>
          <a:schemeClr val="accent6">
            <a:shade val="80000"/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198839" y="679513"/>
        <a:ext cx="3247168" cy="4303585"/>
      </dsp:txXfrm>
    </dsp:sp>
    <dsp:sp modelId="{007F84E0-C667-4F8B-88B6-B80EFFF9D6C6}">
      <dsp:nvSpPr>
        <dsp:cNvPr id="0" name=""/>
        <dsp:cNvSpPr/>
      </dsp:nvSpPr>
      <dsp:spPr>
        <a:xfrm>
          <a:off x="4471376" y="15402"/>
          <a:ext cx="5631808" cy="5631808"/>
        </a:xfrm>
        <a:prstGeom prst="ellipse">
          <a:avLst/>
        </a:prstGeom>
        <a:solidFill>
          <a:schemeClr val="accent6">
            <a:shade val="80000"/>
            <a:alpha val="50000"/>
            <a:hueOff val="379763"/>
            <a:satOff val="-15429"/>
            <a:lumOff val="376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6069592" y="679513"/>
        <a:ext cx="3247168" cy="4303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3FA10-EC5F-D8B5-F8C5-F85DBEAFC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52A878-CCDB-2FD3-F05E-3C3CB604D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2D748-8F13-E33E-813B-BD06FFDF8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5F848-E08C-3F65-3610-516FED50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A9F42-0303-51AF-C40D-F1497FFE3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7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30883-C811-49BC-886D-BDBBDE39F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1386C-46E9-BED2-5B8B-3FBB91129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13197-BB97-8880-74DF-B6EEFB31F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8BB57-84B2-0817-6241-F09128ABE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4C7C8-D55C-1F9C-C80E-EB1454CDD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6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0267D4-48A7-5C74-CE2D-26801786E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B454B-271A-BDC1-0C80-39F2A2D2E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0E605-CD5F-F361-61AA-BD3E8D65B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11799-285B-E989-4FC9-C1FBF9890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96DE0-F54E-7A92-D471-CF9066F7F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5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794F5-B325-27DD-07ED-3E279D20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56838-35E3-711A-1E9D-10CD5B707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34143-DB30-9D30-19FC-54428DBDA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14F0F-1854-6FAD-DAB2-7DF46DB99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A56AA-3C15-0C79-6C5C-75F77850E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5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799FE-DBF3-F5FD-E02C-2B2724AAB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B25A5-CF8E-A65B-0A47-EB99350C1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C0E2A-CE90-B61F-E646-6091B620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D4352-8477-3174-84E4-599C2C40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140D5-B965-D0B9-D78C-4E711E64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44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153A9-A74A-BBD7-B0F3-B319FE51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B2937-3F53-065D-2421-E38CBD9A6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CACA1-4158-A73F-BB35-44590B6DE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9E40F-A709-2BA2-F3E0-71C00385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4C29A-7BFC-364F-7EC9-6BE09079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F0019-A2E6-AAED-F79E-58954568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0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99084-47FC-2BE7-15C5-41B80BF93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C2F85-A59C-C6A8-8174-9336F65CC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3810EC-8106-C86B-F799-A4C5576EB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01204A-5E89-C167-B9C0-3F86BCCC6B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F0BDBD-C98D-DF7E-06E2-4F99B2F18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162B27-C36F-37C0-13F9-1DFA3790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6E5D90-B148-2958-A61A-75F7CF54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502732-3574-A26B-2637-3B070821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2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952D7-8DD7-D164-5B30-DFF5A2BB7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84F334-11AF-9ECE-873F-24E3BB22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7DFAEF-9C1B-340B-A03F-DFF8FA86E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0EE7B-5636-E2F6-6A44-52D685CDC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9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6A1B1D-0C44-7157-B11A-317DEB4D8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2F174D-5892-5A16-3CD7-E3A046F8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D5DBC-298C-CC68-C87C-9BCAE5E93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4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6E1E7-30B7-20C6-6443-A51AAE49B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82042-F38F-4F7F-8678-F7DDC10C8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10395-712E-51CA-CE73-0C9B4CC4F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909EE-F923-0B38-7A77-09612AA4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84654-F2A7-189D-F350-1E31FA40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4B752-44A9-3474-8336-0BC3F3D4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0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8CA89-85CD-3CA3-2845-94DC9563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23C1F2-B67A-C0FF-51C5-74E50C6FC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47E36-51E3-4B84-FCCE-354FBC13F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0331D-98CD-2CAF-7519-2464D8CD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86EE8-9094-A76B-26FF-0C3B9A1AD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886CD-7D92-3127-BCD0-7304F1E0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4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8A1601-756A-25DD-303C-2001CEAD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59943-CCFC-5C00-8FE5-6A7C38B96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A9BDF-A70F-9BE6-0408-9AF235AE88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152-C509-4054-A597-B5973A751099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1CB92-DD4E-BF86-583A-C67F9F57D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A2EAA-6010-46F5-B568-D5788FEF2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4672-BB83-4064-A260-9ECC4537F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3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E591-E147-FAFE-0EA2-95D0F015D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1513"/>
            <a:ext cx="9144000" cy="2387600"/>
          </a:xfrm>
        </p:spPr>
        <p:txBody>
          <a:bodyPr/>
          <a:lstStyle/>
          <a:p>
            <a:r>
              <a:rPr lang="en-US" b="1" dirty="0"/>
              <a:t>Understanding Your Child’s Rights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7F277-8478-EF96-1ECD-D1AC1003A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92688"/>
            <a:ext cx="9144000" cy="1655762"/>
          </a:xfrm>
        </p:spPr>
        <p:txBody>
          <a:bodyPr/>
          <a:lstStyle/>
          <a:p>
            <a:r>
              <a:rPr lang="en-US" b="1" dirty="0"/>
              <a:t>Robin DePaoli</a:t>
            </a:r>
          </a:p>
          <a:p>
            <a:r>
              <a:rPr lang="en-US" b="1" dirty="0"/>
              <a:t>DePaoli IEP Advocacy, LLC</a:t>
            </a:r>
          </a:p>
        </p:txBody>
      </p:sp>
    </p:spTree>
    <p:extLst>
      <p:ext uri="{BB962C8B-B14F-4D97-AF65-F5344CB8AC3E}">
        <p14:creationId xmlns:p14="http://schemas.microsoft.com/office/powerpoint/2010/main" val="1372359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3B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F2FD0D-FB82-24BA-EA26-5DECF0BB6597}"/>
              </a:ext>
            </a:extLst>
          </p:cNvPr>
          <p:cNvSpPr txBox="1"/>
          <p:nvPr/>
        </p:nvSpPr>
        <p:spPr>
          <a:xfrm>
            <a:off x="3028603" y="2705725"/>
            <a:ext cx="6134793" cy="144655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ECB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ECB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Section 504</a:t>
            </a:r>
          </a:p>
        </p:txBody>
      </p:sp>
    </p:spTree>
    <p:extLst>
      <p:ext uri="{BB962C8B-B14F-4D97-AF65-F5344CB8AC3E}">
        <p14:creationId xmlns:p14="http://schemas.microsoft.com/office/powerpoint/2010/main" val="2375208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Understanding Section 504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983"/>
            <a:ext cx="10515600" cy="4680672"/>
          </a:xfrm>
        </p:spPr>
        <p:txBody>
          <a:bodyPr>
            <a:normAutofit/>
          </a:bodyPr>
          <a:lstStyle/>
          <a:p>
            <a:r>
              <a:rPr lang="en-US" b="1" dirty="0"/>
              <a:t>504 Educational Goal</a:t>
            </a:r>
          </a:p>
          <a:p>
            <a:pPr lvl="1"/>
            <a:r>
              <a:rPr lang="en-US" dirty="0"/>
              <a:t>To level the playing field</a:t>
            </a:r>
          </a:p>
          <a:p>
            <a:pPr lvl="1"/>
            <a:r>
              <a:rPr lang="en-US" dirty="0"/>
              <a:t>Prohibit discrimination of any program on the basis of any disability</a:t>
            </a:r>
          </a:p>
          <a:p>
            <a:pPr lvl="1"/>
            <a:r>
              <a:rPr lang="en-US" dirty="0"/>
              <a:t>Provide appropriate educational services to the same extent as the needs of non-disabled students</a:t>
            </a:r>
          </a:p>
          <a:p>
            <a:pPr lvl="1"/>
            <a:endParaRPr lang="en-US" dirty="0"/>
          </a:p>
          <a:p>
            <a:r>
              <a:rPr lang="en-US" b="1" dirty="0"/>
              <a:t>Qualifying for a 504</a:t>
            </a:r>
          </a:p>
          <a:p>
            <a:pPr lvl="1"/>
            <a:r>
              <a:rPr lang="en-US" dirty="0"/>
              <a:t>The 504 Committee members must ask: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Does the student have a physical or mental impairment that substantially limits one or more major life activities?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An impairment need not prevent or significantly or severely restrict the individual from performing a major life activity in order to be considered a disability.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03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941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Understanding Section 504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0010" y="2412942"/>
            <a:ext cx="5181600" cy="4351338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Caring for oneself</a:t>
            </a:r>
          </a:p>
          <a:p>
            <a:pPr lvl="1"/>
            <a:r>
              <a:rPr lang="en-US" dirty="0"/>
              <a:t>Performing manual tasks</a:t>
            </a:r>
          </a:p>
          <a:p>
            <a:pPr lvl="1"/>
            <a:r>
              <a:rPr lang="en-US" dirty="0"/>
              <a:t>Seeing</a:t>
            </a:r>
          </a:p>
          <a:p>
            <a:pPr lvl="1"/>
            <a:r>
              <a:rPr lang="en-US" dirty="0"/>
              <a:t>Hearing</a:t>
            </a:r>
          </a:p>
          <a:p>
            <a:pPr lvl="1"/>
            <a:r>
              <a:rPr lang="en-US" dirty="0"/>
              <a:t>Walking</a:t>
            </a:r>
          </a:p>
          <a:p>
            <a:pPr lvl="1"/>
            <a:r>
              <a:rPr lang="en-US" dirty="0"/>
              <a:t>Speaking</a:t>
            </a:r>
          </a:p>
          <a:p>
            <a:pPr lvl="1"/>
            <a:r>
              <a:rPr lang="en-US" dirty="0"/>
              <a:t>Breathing</a:t>
            </a:r>
          </a:p>
          <a:p>
            <a:pPr lvl="1"/>
            <a:r>
              <a:rPr lang="en-US" dirty="0"/>
              <a:t>Working</a:t>
            </a:r>
          </a:p>
          <a:p>
            <a:pPr lvl="1"/>
            <a:r>
              <a:rPr lang="en-US" dirty="0"/>
              <a:t>Learning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B5A3D98-D9D8-5EDC-B648-91C9933AF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12942"/>
            <a:ext cx="5181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Eating</a:t>
            </a:r>
          </a:p>
          <a:p>
            <a:r>
              <a:rPr lang="en-US" sz="2400" dirty="0"/>
              <a:t>Sleeping</a:t>
            </a:r>
          </a:p>
          <a:p>
            <a:r>
              <a:rPr lang="en-US" sz="2400" dirty="0"/>
              <a:t>Standing</a:t>
            </a:r>
          </a:p>
          <a:p>
            <a:r>
              <a:rPr lang="en-US" sz="2400" dirty="0"/>
              <a:t>Lifting and Bending</a:t>
            </a:r>
          </a:p>
          <a:p>
            <a:r>
              <a:rPr lang="en-US" sz="2400" dirty="0"/>
              <a:t>Reading</a:t>
            </a:r>
          </a:p>
          <a:p>
            <a:r>
              <a:rPr lang="en-US" sz="2400" dirty="0"/>
              <a:t>Concentrating (ADD/ADHD)</a:t>
            </a:r>
          </a:p>
          <a:p>
            <a:r>
              <a:rPr lang="en-US" sz="2400" dirty="0"/>
              <a:t>Thinking</a:t>
            </a:r>
          </a:p>
          <a:p>
            <a:r>
              <a:rPr lang="en-US" sz="2400" dirty="0"/>
              <a:t>Communication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D59973-F442-0692-2665-61C9047C2987}"/>
              </a:ext>
            </a:extLst>
          </p:cNvPr>
          <p:cNvSpPr txBox="1"/>
          <p:nvPr/>
        </p:nvSpPr>
        <p:spPr>
          <a:xfrm>
            <a:off x="3370810" y="1623725"/>
            <a:ext cx="4588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Major Life Activities</a:t>
            </a:r>
          </a:p>
        </p:txBody>
      </p:sp>
    </p:spTree>
    <p:extLst>
      <p:ext uri="{BB962C8B-B14F-4D97-AF65-F5344CB8AC3E}">
        <p14:creationId xmlns:p14="http://schemas.microsoft.com/office/powerpoint/2010/main" val="1608270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30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Understanding Section 504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870"/>
            <a:ext cx="10515600" cy="497932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Who makes up the 504 team?</a:t>
            </a:r>
          </a:p>
          <a:p>
            <a:pPr lvl="1"/>
            <a:r>
              <a:rPr lang="en-US" dirty="0"/>
              <a:t>The parents</a:t>
            </a:r>
          </a:p>
          <a:p>
            <a:pPr lvl="1"/>
            <a:r>
              <a:rPr lang="en-US" dirty="0"/>
              <a:t>504 Coordinator</a:t>
            </a:r>
          </a:p>
          <a:p>
            <a:pPr lvl="1"/>
            <a:r>
              <a:rPr lang="en-US" dirty="0"/>
              <a:t>Classroom Teacher</a:t>
            </a:r>
          </a:p>
          <a:p>
            <a:pPr lvl="1"/>
            <a:r>
              <a:rPr lang="en-US" dirty="0"/>
              <a:t>Any additional specialized individuals</a:t>
            </a:r>
          </a:p>
          <a:p>
            <a:pPr lvl="1"/>
            <a:endParaRPr lang="en-US" dirty="0"/>
          </a:p>
          <a:p>
            <a:r>
              <a:rPr lang="en-US" b="1" dirty="0"/>
              <a:t>Sources for 504 Assessment</a:t>
            </a:r>
          </a:p>
          <a:p>
            <a:pPr lvl="1"/>
            <a:r>
              <a:rPr lang="en-US" dirty="0"/>
              <a:t>Achievement testing</a:t>
            </a:r>
          </a:p>
          <a:p>
            <a:pPr lvl="1"/>
            <a:r>
              <a:rPr lang="en-US" dirty="0"/>
              <a:t>Teacher input</a:t>
            </a:r>
          </a:p>
          <a:p>
            <a:pPr lvl="1"/>
            <a:r>
              <a:rPr lang="en-US" dirty="0"/>
              <a:t>Physical condition</a:t>
            </a:r>
          </a:p>
          <a:p>
            <a:pPr lvl="1"/>
            <a:r>
              <a:rPr lang="en-US" dirty="0"/>
              <a:t>Social and cultural background</a:t>
            </a:r>
          </a:p>
          <a:p>
            <a:pPr lvl="1"/>
            <a:r>
              <a:rPr lang="en-US" dirty="0"/>
              <a:t>Disciplinary record</a:t>
            </a:r>
          </a:p>
          <a:p>
            <a:pPr lvl="1"/>
            <a:r>
              <a:rPr lang="en-US" dirty="0"/>
              <a:t>Parent input</a:t>
            </a:r>
          </a:p>
          <a:p>
            <a:pPr lvl="1"/>
            <a:r>
              <a:rPr lang="en-US" dirty="0"/>
              <a:t>Students' grades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03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30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Understanding Section 504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870"/>
            <a:ext cx="10515600" cy="4979322"/>
          </a:xfrm>
        </p:spPr>
        <p:txBody>
          <a:bodyPr>
            <a:normAutofit/>
          </a:bodyPr>
          <a:lstStyle/>
          <a:p>
            <a:r>
              <a:rPr lang="en-US" b="1" dirty="0"/>
              <a:t>Parents’ Rights</a:t>
            </a:r>
          </a:p>
          <a:p>
            <a:endParaRPr lang="en-US" b="1" dirty="0"/>
          </a:p>
          <a:p>
            <a:pPr lvl="1"/>
            <a:r>
              <a:rPr lang="en-US" dirty="0"/>
              <a:t>Parents are not required members of a 504 meeting; however, they should be encouraged to attend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Parents are entitled to receive notice of their rights (Procedural Safeguards)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Parents must receive prior notice of the 504 meeting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Parents must receive a copy of the 504 Plan outlining what occurred at the meeting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81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307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Understanding Section 504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870"/>
            <a:ext cx="10515600" cy="4979322"/>
          </a:xfrm>
        </p:spPr>
        <p:txBody>
          <a:bodyPr>
            <a:normAutofit/>
          </a:bodyPr>
          <a:lstStyle/>
          <a:p>
            <a:r>
              <a:rPr lang="en-US" b="1" dirty="0"/>
              <a:t>Compliance</a:t>
            </a:r>
          </a:p>
          <a:p>
            <a:endParaRPr lang="en-US" b="1" dirty="0"/>
          </a:p>
          <a:p>
            <a:pPr lvl="1"/>
            <a:r>
              <a:rPr lang="en-US" dirty="0"/>
              <a:t>Failure to implement the 504 Plan can cause the school district to be in noncompliance with Section 504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Office of Civil Rights (OCR) has administrative authority to enforce Section 504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43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3700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504 vs. IEP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399A1EB-4A85-2CB0-E8EF-3BF0ECB2A5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979944"/>
              </p:ext>
            </p:extLst>
          </p:nvPr>
        </p:nvGraphicFramePr>
        <p:xfrm>
          <a:off x="838200" y="1663881"/>
          <a:ext cx="10515600" cy="44713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8023849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29378386"/>
                    </a:ext>
                  </a:extLst>
                </a:gridCol>
              </a:tblGrid>
              <a:tr h="63545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IEP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504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370192"/>
                  </a:ext>
                </a:extLst>
              </a:tr>
              <a:tr h="635454">
                <a:tc>
                  <a:txBody>
                    <a:bodyPr/>
                    <a:lstStyle/>
                    <a:p>
                      <a:r>
                        <a:rPr lang="en-US" dirty="0"/>
                        <a:t>Is an individualized education plan for the student; is special education.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 only a list of items that the child needs to “access” their education; gen ed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59709"/>
                  </a:ext>
                </a:extLst>
              </a:tr>
              <a:tr h="635454">
                <a:tc>
                  <a:txBody>
                    <a:bodyPr/>
                    <a:lstStyle/>
                    <a:p>
                      <a:pPr latinLnBrk="0"/>
                      <a:r>
                        <a:rPr lang="en-US">
                          <a:effectLst/>
                        </a:rPr>
                        <a:t>Has Procedural Safeguards in case parents do not agree with the school.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en-US" dirty="0">
                          <a:effectLst/>
                        </a:rPr>
                        <a:t>Recourse is an 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OCR complaint.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8450404"/>
                  </a:ext>
                </a:extLst>
              </a:tr>
              <a:tr h="635454">
                <a:tc>
                  <a:txBody>
                    <a:bodyPr/>
                    <a:lstStyle/>
                    <a:p>
                      <a:pPr latinLnBrk="0"/>
                      <a:r>
                        <a:rPr lang="en-US" dirty="0">
                          <a:effectLst/>
                        </a:rPr>
                        <a:t>Per IDEA, requires that the parent be an active member of IEP team.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en-US" dirty="0">
                          <a:effectLst/>
                        </a:rPr>
                        <a:t>No parental input is required. Schools can develop 504 without parents.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7142059"/>
                  </a:ext>
                </a:extLst>
              </a:tr>
              <a:tr h="635454">
                <a:tc>
                  <a:txBody>
                    <a:bodyPr/>
                    <a:lstStyle/>
                    <a:p>
                      <a:pPr latinLnBrk="0"/>
                      <a:r>
                        <a:rPr lang="en-US">
                          <a:effectLst/>
                        </a:rPr>
                        <a:t>Per IDEA, requires that the child be re-evaluated every 2-3 years.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en-US" dirty="0">
                          <a:effectLst/>
                        </a:rPr>
                        <a:t>Evaluations are much less comprehensive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8477833"/>
                  </a:ext>
                </a:extLst>
              </a:tr>
              <a:tr h="635454">
                <a:tc>
                  <a:txBody>
                    <a:bodyPr/>
                    <a:lstStyle/>
                    <a:p>
                      <a:pPr latinLnBrk="0"/>
                      <a:r>
                        <a:rPr lang="en-US">
                          <a:effectLst/>
                        </a:rPr>
                        <a:t>Has a component of progress monitoring of the student.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en-US">
                          <a:effectLst/>
                        </a:rPr>
                        <a:t>No progress monitoring.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3785607"/>
                  </a:ext>
                </a:extLst>
              </a:tr>
              <a:tr h="635454">
                <a:tc>
                  <a:txBody>
                    <a:bodyPr/>
                    <a:lstStyle/>
                    <a:p>
                      <a:pPr latinLnBrk="0"/>
                      <a:r>
                        <a:rPr lang="en-US">
                          <a:effectLst/>
                        </a:rPr>
                        <a:t>Is centered around functional and academic goals.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en-US" dirty="0">
                          <a:effectLst/>
                        </a:rPr>
                        <a:t>No goals.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0197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836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3B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D6CB569-6431-28E8-CC91-3FCDC84F1D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984083"/>
              </p:ext>
            </p:extLst>
          </p:nvPr>
        </p:nvGraphicFramePr>
        <p:xfrm>
          <a:off x="838200" y="514350"/>
          <a:ext cx="10515600" cy="566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B1D46CA-5CC4-C4D4-DEEF-91F76FD00F45}"/>
              </a:ext>
            </a:extLst>
          </p:cNvPr>
          <p:cNvSpPr txBox="1"/>
          <p:nvPr/>
        </p:nvSpPr>
        <p:spPr>
          <a:xfrm>
            <a:off x="2143126" y="2000672"/>
            <a:ext cx="2819400" cy="268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Must fit one of the IDEA disability eligibility categories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Provides specially designed instruction, not just accommodations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Has goals and progress monitoring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Procedural safeguards for parents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 is required to include parents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Oversight by IDEA and Dept. of Education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public schools must make this available to eligible students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829E90-02C9-2831-7B5B-DFD0121FB91D}"/>
              </a:ext>
            </a:extLst>
          </p:cNvPr>
          <p:cNvSpPr txBox="1"/>
          <p:nvPr/>
        </p:nvSpPr>
        <p:spPr>
          <a:xfrm>
            <a:off x="5448300" y="2504108"/>
            <a:ext cx="1295400" cy="2177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Free for Parents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 meet the child’s needs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Requires a disability and evaluations; the process is different for each case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B27B9-FE9E-C31E-131C-62FD154D9F8C}"/>
              </a:ext>
            </a:extLst>
          </p:cNvPr>
          <p:cNvSpPr txBox="1"/>
          <p:nvPr/>
        </p:nvSpPr>
        <p:spPr>
          <a:xfrm>
            <a:off x="7229474" y="2000672"/>
            <a:ext cx="2819400" cy="3278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 Disability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Focuses on how the child learns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Limited rights and recourse if the parent is not satisfied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goals or progress monitoring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a Special Education program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Oversight by OCR and HSS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 doesn’t have to seek parental input to develop the plan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/>
              </a:rPr>
              <a:t>School can change the plan at any time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Applies to any school receiving public funds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EE1B03-3B29-6953-943D-8FB433496A0F}"/>
              </a:ext>
            </a:extLst>
          </p:cNvPr>
          <p:cNvSpPr txBox="1"/>
          <p:nvPr/>
        </p:nvSpPr>
        <p:spPr>
          <a:xfrm>
            <a:off x="3829050" y="783281"/>
            <a:ext cx="142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IEP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DF801E-AE6B-BD2E-CC84-2CE11CC57CF5}"/>
              </a:ext>
            </a:extLst>
          </p:cNvPr>
          <p:cNvSpPr txBox="1"/>
          <p:nvPr/>
        </p:nvSpPr>
        <p:spPr>
          <a:xfrm>
            <a:off x="7839075" y="783282"/>
            <a:ext cx="142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504</a:t>
            </a:r>
          </a:p>
        </p:txBody>
      </p:sp>
    </p:spTree>
    <p:extLst>
      <p:ext uri="{BB962C8B-B14F-4D97-AF65-F5344CB8AC3E}">
        <p14:creationId xmlns:p14="http://schemas.microsoft.com/office/powerpoint/2010/main" val="2221999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870"/>
            <a:ext cx="10515600" cy="497932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9D0F70-BEC0-192C-7429-31C84692BD58}"/>
              </a:ext>
            </a:extLst>
          </p:cNvPr>
          <p:cNvSpPr txBox="1"/>
          <p:nvPr/>
        </p:nvSpPr>
        <p:spPr>
          <a:xfrm>
            <a:off x="2725189" y="1317002"/>
            <a:ext cx="67416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Questions?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85BA3E-7F94-2241-87D3-93ED71C0EA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0098" y="3182461"/>
            <a:ext cx="5771804" cy="337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839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3B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F2FD0D-FB82-24BA-EA26-5DECF0BB6597}"/>
              </a:ext>
            </a:extLst>
          </p:cNvPr>
          <p:cNvSpPr txBox="1"/>
          <p:nvPr/>
        </p:nvSpPr>
        <p:spPr>
          <a:xfrm>
            <a:off x="3028603" y="2367171"/>
            <a:ext cx="6134793" cy="212365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ECB7"/>
                </a:solidFill>
              </a:rPr>
              <a:t>Understanding Individualized Education Program (IEP)</a:t>
            </a:r>
          </a:p>
        </p:txBody>
      </p:sp>
    </p:spTree>
    <p:extLst>
      <p:ext uri="{BB962C8B-B14F-4D97-AF65-F5344CB8AC3E}">
        <p14:creationId xmlns:p14="http://schemas.microsoft.com/office/powerpoint/2010/main" val="370547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IEP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862"/>
            <a:ext cx="10515600" cy="4373101"/>
          </a:xfrm>
        </p:spPr>
        <p:txBody>
          <a:bodyPr/>
          <a:lstStyle/>
          <a:p>
            <a:r>
              <a:rPr lang="en-US" b="1" dirty="0"/>
              <a:t>The Individualized Education Program (IEP)</a:t>
            </a:r>
          </a:p>
          <a:p>
            <a:pPr lvl="1"/>
            <a:r>
              <a:rPr lang="en-US" dirty="0"/>
              <a:t>A legal document developed by the IEP Team</a:t>
            </a:r>
          </a:p>
          <a:p>
            <a:pPr lvl="1"/>
            <a:endParaRPr lang="en-US" dirty="0"/>
          </a:p>
          <a:p>
            <a:r>
              <a:rPr lang="en-US" b="1" dirty="0"/>
              <a:t>What is an IEP Team?</a:t>
            </a:r>
          </a:p>
          <a:p>
            <a:pPr lvl="1"/>
            <a:r>
              <a:rPr lang="en-US" dirty="0"/>
              <a:t>Parents</a:t>
            </a:r>
          </a:p>
          <a:p>
            <a:pPr lvl="1"/>
            <a:r>
              <a:rPr lang="en-US" dirty="0"/>
              <a:t>Students – Age 14 and over</a:t>
            </a:r>
          </a:p>
          <a:p>
            <a:pPr lvl="1"/>
            <a:r>
              <a:rPr lang="en-US" dirty="0"/>
              <a:t>Special Education Teacher</a:t>
            </a:r>
          </a:p>
          <a:p>
            <a:pPr lvl="1"/>
            <a:r>
              <a:rPr lang="en-US" dirty="0"/>
              <a:t>General Education Teacher</a:t>
            </a:r>
          </a:p>
          <a:p>
            <a:pPr lvl="1"/>
            <a:r>
              <a:rPr lang="en-US" dirty="0"/>
              <a:t>Administrator</a:t>
            </a:r>
          </a:p>
          <a:p>
            <a:pPr lvl="1"/>
            <a:r>
              <a:rPr lang="en-US" dirty="0"/>
              <a:t>Related Services Specialists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112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IEP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862"/>
            <a:ext cx="10515600" cy="4373101"/>
          </a:xfrm>
        </p:spPr>
        <p:txBody>
          <a:bodyPr/>
          <a:lstStyle/>
          <a:p>
            <a:r>
              <a:rPr lang="en-US" b="1" dirty="0"/>
              <a:t>How an IEP helps</a:t>
            </a:r>
          </a:p>
          <a:p>
            <a:endParaRPr lang="en-US" b="1" dirty="0"/>
          </a:p>
          <a:p>
            <a:pPr lvl="1"/>
            <a:r>
              <a:rPr lang="en-US" dirty="0"/>
              <a:t>The IEP helps students with disabilities in reaching their goals.  All students, regardless of age or disability, can be involved in the development of their own IEP.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According to the Individuals with  Disabilities Education Act of 2004, the IEP must focus on the student’s preferences, interests, needs, and strengths.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790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IEP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3862"/>
            <a:ext cx="10515600" cy="4373101"/>
          </a:xfrm>
        </p:spPr>
        <p:txBody>
          <a:bodyPr/>
          <a:lstStyle/>
          <a:p>
            <a:r>
              <a:rPr lang="en-US" b="1" dirty="0"/>
              <a:t>What to remember</a:t>
            </a:r>
          </a:p>
          <a:p>
            <a:pPr lvl="1"/>
            <a:r>
              <a:rPr lang="en-US" dirty="0"/>
              <a:t>The IEP document is written specifically for your child</a:t>
            </a:r>
          </a:p>
          <a:p>
            <a:pPr lvl="1"/>
            <a:r>
              <a:rPr lang="en-US" dirty="0"/>
              <a:t>A new IEP is written at least every 12 months</a:t>
            </a:r>
          </a:p>
          <a:p>
            <a:pPr lvl="1"/>
            <a:r>
              <a:rPr lang="en-US" dirty="0"/>
              <a:t>You have a right to invite anyone to the meeting</a:t>
            </a:r>
          </a:p>
          <a:p>
            <a:pPr lvl="1"/>
            <a:r>
              <a:rPr lang="en-US" dirty="0"/>
              <a:t>Everyone attending the meeting is required to put their name on the document and sign it</a:t>
            </a:r>
          </a:p>
          <a:p>
            <a:pPr lvl="1"/>
            <a:r>
              <a:rPr lang="en-US" dirty="0"/>
              <a:t>The IEP isn’t written in stone.  You can amend the IEP, if you would like something changed</a:t>
            </a:r>
          </a:p>
          <a:p>
            <a:pPr lvl="1"/>
            <a:r>
              <a:rPr lang="en-US" dirty="0"/>
              <a:t>You may indicate on the document that you disagree</a:t>
            </a:r>
          </a:p>
          <a:p>
            <a:pPr lvl="1"/>
            <a:r>
              <a:rPr lang="en-US" dirty="0"/>
              <a:t>If you are experiencing difficulty, you may consider mediation</a:t>
            </a:r>
          </a:p>
        </p:txBody>
      </p:sp>
    </p:spTree>
    <p:extLst>
      <p:ext uri="{BB962C8B-B14F-4D97-AF65-F5344CB8AC3E}">
        <p14:creationId xmlns:p14="http://schemas.microsoft.com/office/powerpoint/2010/main" val="212069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IEP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292"/>
            <a:ext cx="10515600" cy="468067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An Equal Voice</a:t>
            </a:r>
          </a:p>
          <a:p>
            <a:pPr lvl="1"/>
            <a:r>
              <a:rPr lang="en-US" dirty="0"/>
              <a:t>The IEP Document represents shared opinions of the IEP Team</a:t>
            </a:r>
          </a:p>
          <a:p>
            <a:pPr lvl="1"/>
            <a:r>
              <a:rPr lang="en-US" dirty="0"/>
              <a:t>You, the parent, are considered an equal partner</a:t>
            </a:r>
          </a:p>
          <a:p>
            <a:pPr lvl="1"/>
            <a:r>
              <a:rPr lang="en-US" dirty="0"/>
              <a:t>Try to have a cooperative approach with the members of the team</a:t>
            </a:r>
          </a:p>
          <a:p>
            <a:r>
              <a:rPr lang="en-US" b="1" dirty="0"/>
              <a:t>How to Prepare</a:t>
            </a:r>
          </a:p>
          <a:p>
            <a:pPr lvl="1"/>
            <a:r>
              <a:rPr lang="en-US" dirty="0"/>
              <a:t>Ask for a copy of the IEP draft and all draft documents a week in advance</a:t>
            </a:r>
          </a:p>
          <a:p>
            <a:pPr lvl="1"/>
            <a:r>
              <a:rPr lang="en-US" dirty="0"/>
              <a:t>Place all requests from the school in writing</a:t>
            </a:r>
          </a:p>
          <a:p>
            <a:pPr lvl="1"/>
            <a:r>
              <a:rPr lang="en-US" dirty="0"/>
              <a:t>Make notes of any tasks/skills that your child has mastered or struggles with</a:t>
            </a:r>
          </a:p>
          <a:p>
            <a:pPr lvl="1"/>
            <a:r>
              <a:rPr lang="en-US" dirty="0"/>
              <a:t>Review  records and reports from the school</a:t>
            </a:r>
          </a:p>
          <a:p>
            <a:pPr lvl="1"/>
            <a:r>
              <a:rPr lang="en-US" dirty="0"/>
              <a:t>Collect all pertinent medical information and information on your child’s specific disability</a:t>
            </a:r>
          </a:p>
          <a:p>
            <a:pPr lvl="1"/>
            <a:r>
              <a:rPr lang="en-US" dirty="0"/>
              <a:t>Learn what the components of the IEP include</a:t>
            </a:r>
          </a:p>
          <a:p>
            <a:pPr lvl="1"/>
            <a:r>
              <a:rPr lang="en-US" dirty="0"/>
              <a:t>Be prepared with notes of the services you want to discuss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18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IEP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292"/>
            <a:ext cx="10515600" cy="4680672"/>
          </a:xfrm>
        </p:spPr>
        <p:txBody>
          <a:bodyPr>
            <a:normAutofit/>
          </a:bodyPr>
          <a:lstStyle/>
          <a:p>
            <a:r>
              <a:rPr lang="en-US" b="1" dirty="0"/>
              <a:t>Components of the IEP</a:t>
            </a:r>
          </a:p>
          <a:p>
            <a:pPr lvl="1"/>
            <a:r>
              <a:rPr lang="en-US" b="1" dirty="0"/>
              <a:t>P</a:t>
            </a:r>
            <a:r>
              <a:rPr lang="en-US" dirty="0"/>
              <a:t>resent </a:t>
            </a:r>
            <a:r>
              <a:rPr lang="en-US" b="1" dirty="0"/>
              <a:t>L</a:t>
            </a:r>
            <a:r>
              <a:rPr lang="en-US" dirty="0"/>
              <a:t>evels of </a:t>
            </a:r>
            <a:r>
              <a:rPr lang="en-US" b="1" dirty="0"/>
              <a:t>A</a:t>
            </a:r>
            <a:r>
              <a:rPr lang="en-US" dirty="0"/>
              <a:t>cademic </a:t>
            </a:r>
            <a:r>
              <a:rPr lang="en-US" b="1" dirty="0"/>
              <a:t>A</a:t>
            </a:r>
            <a:r>
              <a:rPr lang="en-US" dirty="0"/>
              <a:t>chievement and </a:t>
            </a:r>
            <a:r>
              <a:rPr lang="en-US" b="1" dirty="0"/>
              <a:t>F</a:t>
            </a:r>
            <a:r>
              <a:rPr lang="en-US" dirty="0"/>
              <a:t>unctional </a:t>
            </a:r>
            <a:r>
              <a:rPr lang="en-US" b="1" dirty="0"/>
              <a:t>P</a:t>
            </a:r>
            <a:r>
              <a:rPr lang="en-US" dirty="0"/>
              <a:t>erformance</a:t>
            </a:r>
          </a:p>
          <a:p>
            <a:pPr lvl="2"/>
            <a:r>
              <a:rPr lang="en-US" dirty="0"/>
              <a:t>Current statement of performance levels</a:t>
            </a:r>
          </a:p>
          <a:p>
            <a:pPr lvl="1"/>
            <a:r>
              <a:rPr lang="en-US" dirty="0"/>
              <a:t>Measurable annual goals and objectives to address areas of concern or weakness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A08B1D-38E7-84BE-EA50-5869C3D05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540166"/>
              </p:ext>
            </p:extLst>
          </p:nvPr>
        </p:nvGraphicFramePr>
        <p:xfrm>
          <a:off x="1596044" y="3637433"/>
          <a:ext cx="8123381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8429">
                  <a:extLst>
                    <a:ext uri="{9D8B030D-6E8A-4147-A177-3AD203B41FA5}">
                      <a16:colId xmlns:a16="http://schemas.microsoft.com/office/drawing/2014/main" val="3441557793"/>
                    </a:ext>
                  </a:extLst>
                </a:gridCol>
                <a:gridCol w="6144952">
                  <a:extLst>
                    <a:ext uri="{9D8B030D-6E8A-4147-A177-3AD203B41FA5}">
                      <a16:colId xmlns:a16="http://schemas.microsoft.com/office/drawing/2014/main" val="41864350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Specific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Based on needs (both academic and functional) and identified in the PLAAF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75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Measurable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Progress is objectively determined at the frequent, defined data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90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Achievable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Realistic, related to the most critical needs, achievable in one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969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Results-Oriented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Has a standards’ outcome in mind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302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Time-bound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Clearly defined starting and ending dates; within one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755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237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IEP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292"/>
            <a:ext cx="10515600" cy="4680672"/>
          </a:xfrm>
        </p:spPr>
        <p:txBody>
          <a:bodyPr>
            <a:normAutofit/>
          </a:bodyPr>
          <a:lstStyle/>
          <a:p>
            <a:r>
              <a:rPr lang="en-US" b="1" dirty="0"/>
              <a:t>Components of the IEP - Continued</a:t>
            </a:r>
          </a:p>
          <a:p>
            <a:pPr lvl="1"/>
            <a:r>
              <a:rPr lang="en-US" dirty="0"/>
              <a:t>Testing and classroom accommodations</a:t>
            </a:r>
          </a:p>
          <a:p>
            <a:pPr lvl="1"/>
            <a:r>
              <a:rPr lang="en-US" dirty="0"/>
              <a:t>Transition Plan (14 and older)</a:t>
            </a:r>
          </a:p>
          <a:p>
            <a:pPr lvl="2"/>
            <a:r>
              <a:rPr lang="en-US" dirty="0"/>
              <a:t>Early intervention to Preschool</a:t>
            </a:r>
          </a:p>
          <a:p>
            <a:pPr lvl="2"/>
            <a:r>
              <a:rPr lang="en-US" dirty="0"/>
              <a:t>Preschool to Elementary school</a:t>
            </a:r>
          </a:p>
          <a:p>
            <a:pPr lvl="2"/>
            <a:r>
              <a:rPr lang="en-US" dirty="0"/>
              <a:t>Elementary school to Middle school</a:t>
            </a:r>
          </a:p>
          <a:p>
            <a:pPr lvl="2"/>
            <a:r>
              <a:rPr lang="en-US" dirty="0"/>
              <a:t>Middle school to High school</a:t>
            </a:r>
          </a:p>
          <a:p>
            <a:pPr lvl="1"/>
            <a:r>
              <a:rPr lang="en-US" b="1" dirty="0"/>
              <a:t>E</a:t>
            </a:r>
            <a:r>
              <a:rPr lang="en-US" dirty="0"/>
              <a:t>xtended </a:t>
            </a:r>
            <a:r>
              <a:rPr lang="en-US" b="1" dirty="0"/>
              <a:t>S</a:t>
            </a:r>
            <a:r>
              <a:rPr lang="en-US" dirty="0"/>
              <a:t>chool </a:t>
            </a:r>
            <a:r>
              <a:rPr lang="en-US" b="1" dirty="0"/>
              <a:t>Y</a:t>
            </a:r>
            <a:r>
              <a:rPr lang="en-US" dirty="0"/>
              <a:t>ear</a:t>
            </a:r>
          </a:p>
          <a:p>
            <a:pPr lvl="1"/>
            <a:r>
              <a:rPr lang="en-US" dirty="0"/>
              <a:t>Placement</a:t>
            </a:r>
          </a:p>
          <a:p>
            <a:pPr lvl="2"/>
            <a:r>
              <a:rPr lang="en-US" dirty="0"/>
              <a:t>Where the child will receive their education</a:t>
            </a:r>
          </a:p>
          <a:p>
            <a:pPr lvl="2"/>
            <a:r>
              <a:rPr lang="en-US" dirty="0"/>
              <a:t>LRE = Least Restrictive Environment</a:t>
            </a:r>
          </a:p>
        </p:txBody>
      </p:sp>
    </p:spTree>
    <p:extLst>
      <p:ext uri="{BB962C8B-B14F-4D97-AF65-F5344CB8AC3E}">
        <p14:creationId xmlns:p14="http://schemas.microsoft.com/office/powerpoint/2010/main" val="1389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A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182C6-9FC0-8131-6496-EC13BA76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IEP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EEEA-308F-F3F9-FFFF-9F8A7A24F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292"/>
            <a:ext cx="10515600" cy="4680672"/>
          </a:xfrm>
        </p:spPr>
        <p:txBody>
          <a:bodyPr>
            <a:normAutofit/>
          </a:bodyPr>
          <a:lstStyle/>
          <a:p>
            <a:r>
              <a:rPr lang="en-US" b="1" dirty="0"/>
              <a:t>Additional Related Services</a:t>
            </a:r>
          </a:p>
          <a:p>
            <a:pPr lvl="1"/>
            <a:r>
              <a:rPr lang="en-US" dirty="0"/>
              <a:t>Related services supplement the activities provided in the classroom.  These may include:</a:t>
            </a:r>
          </a:p>
          <a:p>
            <a:pPr lvl="2"/>
            <a:r>
              <a:rPr lang="en-US" dirty="0"/>
              <a:t>AT – Assistive Technology</a:t>
            </a:r>
          </a:p>
          <a:p>
            <a:pPr lvl="2"/>
            <a:r>
              <a:rPr lang="en-US" dirty="0"/>
              <a:t>Audiology</a:t>
            </a:r>
          </a:p>
          <a:p>
            <a:pPr lvl="2"/>
            <a:r>
              <a:rPr lang="en-US" dirty="0"/>
              <a:t>Counseling Services</a:t>
            </a:r>
          </a:p>
          <a:p>
            <a:pPr lvl="2"/>
            <a:r>
              <a:rPr lang="en-US" dirty="0"/>
              <a:t>OT – Occupational Therapy</a:t>
            </a:r>
          </a:p>
          <a:p>
            <a:pPr lvl="2"/>
            <a:r>
              <a:rPr lang="en-US" dirty="0"/>
              <a:t>PT – Physical Therapy</a:t>
            </a:r>
          </a:p>
          <a:p>
            <a:pPr lvl="2"/>
            <a:r>
              <a:rPr lang="en-US" dirty="0"/>
              <a:t>Psychological Services</a:t>
            </a:r>
          </a:p>
          <a:p>
            <a:pPr lvl="2"/>
            <a:r>
              <a:rPr lang="en-US" dirty="0"/>
              <a:t>Speech-Language Therapy</a:t>
            </a:r>
          </a:p>
        </p:txBody>
      </p:sp>
    </p:spTree>
    <p:extLst>
      <p:ext uri="{BB962C8B-B14F-4D97-AF65-F5344CB8AC3E}">
        <p14:creationId xmlns:p14="http://schemas.microsoft.com/office/powerpoint/2010/main" val="581269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1040</Words>
  <Application>Microsoft Office PowerPoint</Application>
  <PresentationFormat>Widescreen</PresentationFormat>
  <Paragraphs>179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Understanding Your Child’s Rights</vt:lpstr>
      <vt:lpstr>PowerPoint Presentation</vt:lpstr>
      <vt:lpstr>The IEP</vt:lpstr>
      <vt:lpstr>The IEP</vt:lpstr>
      <vt:lpstr>The IEP</vt:lpstr>
      <vt:lpstr>The IEP</vt:lpstr>
      <vt:lpstr>The IEP</vt:lpstr>
      <vt:lpstr>The IEP</vt:lpstr>
      <vt:lpstr>The IEP</vt:lpstr>
      <vt:lpstr>PowerPoint Presentation</vt:lpstr>
      <vt:lpstr>Understanding Section 504</vt:lpstr>
      <vt:lpstr>Understanding Section 504</vt:lpstr>
      <vt:lpstr>Understanding Section 504</vt:lpstr>
      <vt:lpstr>Understanding Section 504</vt:lpstr>
      <vt:lpstr>Understanding Section 504</vt:lpstr>
      <vt:lpstr>504 vs. IEP</vt:lpstr>
      <vt:lpstr>PowerPoint Presentation</vt:lpstr>
      <vt:lpstr>PowerPoint Presentation</vt:lpstr>
    </vt:vector>
  </TitlesOfParts>
  <Company>Gwinnett County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Your Child’s Rights</dc:title>
  <dc:creator>Depaoli, Mario</dc:creator>
  <cp:lastModifiedBy>Depaoli, Mario</cp:lastModifiedBy>
  <cp:revision>1</cp:revision>
  <cp:lastPrinted>2023-09-18T04:13:32Z</cp:lastPrinted>
  <dcterms:created xsi:type="dcterms:W3CDTF">2023-09-17T03:05:04Z</dcterms:created>
  <dcterms:modified xsi:type="dcterms:W3CDTF">2023-09-18T04:36:04Z</dcterms:modified>
</cp:coreProperties>
</file>