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316" r:id="rId2"/>
    <p:sldId id="319" r:id="rId3"/>
    <p:sldId id="332" r:id="rId4"/>
    <p:sldId id="320" r:id="rId5"/>
    <p:sldId id="333" r:id="rId6"/>
    <p:sldId id="321" r:id="rId7"/>
    <p:sldId id="334" r:id="rId8"/>
    <p:sldId id="322" r:id="rId9"/>
    <p:sldId id="336" r:id="rId10"/>
    <p:sldId id="323" r:id="rId11"/>
    <p:sldId id="337" r:id="rId12"/>
    <p:sldId id="324" r:id="rId13"/>
    <p:sldId id="325" r:id="rId14"/>
    <p:sldId id="338" r:id="rId15"/>
    <p:sldId id="326" r:id="rId16"/>
    <p:sldId id="328" r:id="rId17"/>
    <p:sldId id="329" r:id="rId18"/>
    <p:sldId id="330" r:id="rId19"/>
    <p:sldId id="331" r:id="rId20"/>
    <p:sldId id="274" r:id="rId21"/>
    <p:sldId id="295" r:id="rId22"/>
    <p:sldId id="296" r:id="rId23"/>
    <p:sldId id="298" r:id="rId24"/>
    <p:sldId id="299" r:id="rId25"/>
    <p:sldId id="300" r:id="rId26"/>
    <p:sldId id="301" r:id="rId27"/>
    <p:sldId id="302" r:id="rId28"/>
    <p:sldId id="303" r:id="rId29"/>
    <p:sldId id="304" r:id="rId30"/>
    <p:sldId id="305" r:id="rId31"/>
    <p:sldId id="306" r:id="rId32"/>
    <p:sldId id="307" r:id="rId33"/>
    <p:sldId id="308" r:id="rId34"/>
    <p:sldId id="309" r:id="rId35"/>
    <p:sldId id="310" r:id="rId36"/>
    <p:sldId id="311" r:id="rId37"/>
    <p:sldId id="312" r:id="rId38"/>
    <p:sldId id="313" r:id="rId39"/>
    <p:sldId id="314" r:id="rId40"/>
    <p:sldId id="315" r:id="rId41"/>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00"/>
    <a:srgbClr val="3CE8FF"/>
    <a:srgbClr val="F6DB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a:tcStyle>
        <a:tcBdr/>
        <a:fill>
          <a:solidFill>
            <a:srgbClr val="E9EFF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97"/>
    <p:restoredTop sz="94533"/>
  </p:normalViewPr>
  <p:slideViewPr>
    <p:cSldViewPr snapToGrid="0" snapToObjects="1">
      <p:cViewPr varScale="1">
        <p:scale>
          <a:sx n="62" d="100"/>
          <a:sy n="62" d="100"/>
        </p:scale>
        <p:origin x="72" y="31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9" name="Shape 109"/>
          <p:cNvSpPr>
            <a:spLocks noGrp="1" noRot="1" noChangeAspect="1"/>
          </p:cNvSpPr>
          <p:nvPr>
            <p:ph type="sldImg"/>
          </p:nvPr>
        </p:nvSpPr>
        <p:spPr>
          <a:xfrm>
            <a:off x="1143000" y="685800"/>
            <a:ext cx="4572000" cy="3429000"/>
          </a:xfrm>
          <a:prstGeom prst="rect">
            <a:avLst/>
          </a:prstGeom>
        </p:spPr>
        <p:txBody>
          <a:bodyPr/>
          <a:lstStyle/>
          <a:p>
            <a:endParaRPr/>
          </a:p>
        </p:txBody>
      </p:sp>
      <p:sp>
        <p:nvSpPr>
          <p:cNvPr id="110" name="Shape 11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itle Text"/>
          <p:cNvSpPr txBox="1">
            <a:spLocks noGrp="1"/>
          </p:cNvSpPr>
          <p:nvPr>
            <p:ph type="title"/>
          </p:nvPr>
        </p:nvSpPr>
        <p:spPr>
          <a:xfrm>
            <a:off x="831850" y="1709738"/>
            <a:ext cx="10515600" cy="2852737"/>
          </a:xfrm>
          <a:prstGeom prst="rect">
            <a:avLst/>
          </a:prstGeom>
        </p:spPr>
        <p:txBody>
          <a:bodyPr anchor="b"/>
          <a:lstStyle>
            <a:lvl1pPr>
              <a:defRPr sz="6000"/>
            </a:lvl1pPr>
          </a:lstStyle>
          <a:p>
            <a:r>
              <a:t>Title Text</a:t>
            </a:r>
          </a:p>
        </p:txBody>
      </p:sp>
      <p:sp>
        <p:nvSpPr>
          <p:cNvPr id="30" name="Body Level One…"/>
          <p:cNvSpPr txBox="1">
            <a:spLocks noGrp="1"/>
          </p:cNvSpPr>
          <p:nvPr>
            <p:ph type="body" sz="quarter" idx="1"/>
          </p:nvPr>
        </p:nvSpPr>
        <p:spPr>
          <a:xfrm>
            <a:off x="831850" y="4589462"/>
            <a:ext cx="10515600" cy="1500189"/>
          </a:xfrm>
          <a:prstGeom prst="rect">
            <a:avLst/>
          </a:prstGeom>
        </p:spPr>
        <p:txBody>
          <a:bodyPr/>
          <a:lstStyle>
            <a:lvl1pPr marL="0" indent="0">
              <a:buSzTx/>
              <a:buFontTx/>
              <a:buNone/>
              <a:defRPr sz="2400">
                <a:solidFill>
                  <a:srgbClr val="888888"/>
                </a:solidFill>
              </a:defRPr>
            </a:lvl1pPr>
            <a:lvl2pPr marL="0" indent="0">
              <a:buSzTx/>
              <a:buFontTx/>
              <a:buNone/>
              <a:defRPr sz="2400">
                <a:solidFill>
                  <a:srgbClr val="888888"/>
                </a:solidFill>
              </a:defRPr>
            </a:lvl2pPr>
            <a:lvl3pPr marL="0" indent="0">
              <a:buSzTx/>
              <a:buFontTx/>
              <a:buNone/>
              <a:defRPr sz="2400">
                <a:solidFill>
                  <a:srgbClr val="888888"/>
                </a:solidFill>
              </a:defRPr>
            </a:lvl3pPr>
            <a:lvl4pPr marL="0" indent="0">
              <a:buSzTx/>
              <a:buFontTx/>
              <a:buNone/>
              <a:defRPr sz="2400">
                <a:solidFill>
                  <a:srgbClr val="888888"/>
                </a:solidFill>
              </a:defRPr>
            </a:lvl4pPr>
            <a:lvl5pPr marL="0" indent="0">
              <a:buSzTx/>
              <a:buFontTx/>
              <a:buNone/>
              <a:defRPr sz="24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t>Title Text</a:t>
            </a:r>
          </a:p>
        </p:txBody>
      </p:sp>
      <p:sp>
        <p:nvSpPr>
          <p:cNvPr id="39" name="Body Level One…"/>
          <p:cNvSpPr txBox="1">
            <a:spLocks noGrp="1"/>
          </p:cNvSpPr>
          <p:nvPr>
            <p:ph type="body" sz="half" idx="1"/>
          </p:nvPr>
        </p:nvSpPr>
        <p:spPr>
          <a:xfrm>
            <a:off x="838200" y="1825625"/>
            <a:ext cx="5181600"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itle Text"/>
          <p:cNvSpPr txBox="1">
            <a:spLocks noGrp="1"/>
          </p:cNvSpPr>
          <p:nvPr>
            <p:ph type="title"/>
          </p:nvPr>
        </p:nvSpPr>
        <p:spPr>
          <a:xfrm>
            <a:off x="839787" y="365125"/>
            <a:ext cx="10515601" cy="1325563"/>
          </a:xfrm>
          <a:prstGeom prst="rect">
            <a:avLst/>
          </a:prstGeom>
        </p:spPr>
        <p:txBody>
          <a:bodyPr/>
          <a:lstStyle/>
          <a:p>
            <a:r>
              <a:t>Title Text</a:t>
            </a:r>
          </a:p>
        </p:txBody>
      </p:sp>
      <p:sp>
        <p:nvSpPr>
          <p:cNvPr id="48" name="Body Level One…"/>
          <p:cNvSpPr txBox="1">
            <a:spLocks noGrp="1"/>
          </p:cNvSpPr>
          <p:nvPr>
            <p:ph type="body" sz="quarter" idx="1"/>
          </p:nvPr>
        </p:nvSpPr>
        <p:spPr>
          <a:xfrm>
            <a:off x="839787" y="1681163"/>
            <a:ext cx="5157790" cy="823914"/>
          </a:xfrm>
          <a:prstGeom prst="rect">
            <a:avLst/>
          </a:prstGeom>
        </p:spPr>
        <p:txBody>
          <a:bodyPr anchor="b"/>
          <a:lstStyle>
            <a:lvl1pPr marL="0" indent="0">
              <a:buSzTx/>
              <a:buFontTx/>
              <a:buNone/>
              <a:defRPr sz="2400" b="1"/>
            </a:lvl1pPr>
            <a:lvl2pPr marL="0" indent="0">
              <a:buSzTx/>
              <a:buFontTx/>
              <a:buNone/>
              <a:defRPr sz="2400" b="1"/>
            </a:lvl2pPr>
            <a:lvl3pPr marL="0" indent="0">
              <a:buSzTx/>
              <a:buFontTx/>
              <a:buNone/>
              <a:defRPr sz="2400" b="1"/>
            </a:lvl3pPr>
            <a:lvl4pPr marL="0" indent="0">
              <a:buSzTx/>
              <a:buFontTx/>
              <a:buNone/>
              <a:defRPr sz="2400" b="1"/>
            </a:lvl4pPr>
            <a:lvl5pPr marL="0" indent="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49" name="Text Placeholder 4"/>
          <p:cNvSpPr>
            <a:spLocks noGrp="1"/>
          </p:cNvSpPr>
          <p:nvPr>
            <p:ph type="body" sz="quarter" idx="13"/>
          </p:nvPr>
        </p:nvSpPr>
        <p:spPr>
          <a:xfrm>
            <a:off x="6172200" y="1681163"/>
            <a:ext cx="5183188" cy="823914"/>
          </a:xfrm>
          <a:prstGeom prst="rect">
            <a:avLst/>
          </a:prstGeom>
        </p:spPr>
        <p:txBody>
          <a:bodyPr anchor="b"/>
          <a:lstStyle/>
          <a:p>
            <a:endParaRP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itle Text"/>
          <p:cNvSpPr txBox="1">
            <a:spLocks noGrp="1"/>
          </p:cNvSpPr>
          <p:nvPr>
            <p:ph type="title"/>
          </p:nvPr>
        </p:nvSpPr>
        <p:spPr>
          <a:xfrm>
            <a:off x="839787" y="457200"/>
            <a:ext cx="3932240" cy="1600200"/>
          </a:xfrm>
          <a:prstGeom prst="rect">
            <a:avLst/>
          </a:prstGeom>
        </p:spPr>
        <p:txBody>
          <a:bodyPr anchor="b"/>
          <a:lstStyle>
            <a:lvl1pPr>
              <a:defRPr sz="3200"/>
            </a:lvl1pPr>
          </a:lstStyle>
          <a:p>
            <a:r>
              <a:t>Title Text</a:t>
            </a:r>
          </a:p>
        </p:txBody>
      </p:sp>
      <p:sp>
        <p:nvSpPr>
          <p:cNvPr id="73" name="Body Level One…"/>
          <p:cNvSpPr txBox="1">
            <a:spLocks noGrp="1"/>
          </p:cNvSpPr>
          <p:nvPr>
            <p:ph type="body" sz="half" idx="1"/>
          </p:nvPr>
        </p:nvSpPr>
        <p:spPr>
          <a:xfrm>
            <a:off x="5183187" y="987425"/>
            <a:ext cx="6172202"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4" name="Text Placeholder 3"/>
          <p:cNvSpPr>
            <a:spLocks noGrp="1"/>
          </p:cNvSpPr>
          <p:nvPr>
            <p:ph type="body" sz="quarter" idx="13"/>
          </p:nvPr>
        </p:nvSpPr>
        <p:spPr>
          <a:xfrm>
            <a:off x="839787" y="2057400"/>
            <a:ext cx="3932238" cy="3811588"/>
          </a:xfrm>
          <a:prstGeom prst="rect">
            <a:avLst/>
          </a:prstGeom>
        </p:spPr>
        <p:txBody>
          <a:bodyPr/>
          <a:lstStyle/>
          <a:p>
            <a:endParaRP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itle Text"/>
          <p:cNvSpPr txBox="1">
            <a:spLocks noGrp="1"/>
          </p:cNvSpPr>
          <p:nvPr>
            <p:ph type="title"/>
          </p:nvPr>
        </p:nvSpPr>
        <p:spPr>
          <a:xfrm>
            <a:off x="839787" y="457200"/>
            <a:ext cx="3932240" cy="1600200"/>
          </a:xfrm>
          <a:prstGeom prst="rect">
            <a:avLst/>
          </a:prstGeom>
        </p:spPr>
        <p:txBody>
          <a:bodyPr anchor="b"/>
          <a:lstStyle>
            <a:lvl1pPr>
              <a:defRPr sz="3200"/>
            </a:lvl1pPr>
          </a:lstStyle>
          <a:p>
            <a:r>
              <a:t>Title Text</a:t>
            </a:r>
          </a:p>
        </p:txBody>
      </p:sp>
      <p:sp>
        <p:nvSpPr>
          <p:cNvPr id="83" name="Picture Placeholder 2"/>
          <p:cNvSpPr>
            <a:spLocks noGrp="1"/>
          </p:cNvSpPr>
          <p:nvPr>
            <p:ph type="pic" sz="half" idx="13"/>
          </p:nvPr>
        </p:nvSpPr>
        <p:spPr>
          <a:xfrm>
            <a:off x="5183187" y="987425"/>
            <a:ext cx="6172202" cy="4873625"/>
          </a:xfrm>
          <a:prstGeom prst="rect">
            <a:avLst/>
          </a:prstGeom>
        </p:spPr>
        <p:txBody>
          <a:bodyPr lIns="91439" tIns="45719" rIns="91439" bIns="45719">
            <a:noAutofit/>
          </a:bodyPr>
          <a:lstStyle/>
          <a:p>
            <a:endParaRPr/>
          </a:p>
        </p:txBody>
      </p:sp>
      <p:sp>
        <p:nvSpPr>
          <p:cNvPr id="84" name="Body Level One…"/>
          <p:cNvSpPr txBox="1">
            <a:spLocks noGrp="1"/>
          </p:cNvSpPr>
          <p:nvPr>
            <p:ph type="body" sz="quarter" idx="1"/>
          </p:nvPr>
        </p:nvSpPr>
        <p:spPr>
          <a:xfrm>
            <a:off x="839787" y="2057400"/>
            <a:ext cx="3932240" cy="3811588"/>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92" name="Title Text"/>
          <p:cNvSpPr txBox="1">
            <a:spLocks noGrp="1"/>
          </p:cNvSpPr>
          <p:nvPr>
            <p:ph type="title"/>
          </p:nvPr>
        </p:nvSpPr>
        <p:spPr>
          <a:prstGeom prst="rect">
            <a:avLst/>
          </a:prstGeom>
        </p:spPr>
        <p:txBody>
          <a:bodyPr/>
          <a:lstStyle/>
          <a:p>
            <a:r>
              <a:t>Title Text</a:t>
            </a:r>
          </a:p>
        </p:txBody>
      </p:sp>
      <p:sp>
        <p:nvSpPr>
          <p:cNvPr id="93"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Vertical Title and Text">
    <p:spTree>
      <p:nvGrpSpPr>
        <p:cNvPr id="1" name=""/>
        <p:cNvGrpSpPr/>
        <p:nvPr/>
      </p:nvGrpSpPr>
      <p:grpSpPr>
        <a:xfrm>
          <a:off x="0" y="0"/>
          <a:ext cx="0" cy="0"/>
          <a:chOff x="0" y="0"/>
          <a:chExt cx="0" cy="0"/>
        </a:xfrm>
      </p:grpSpPr>
      <p:sp>
        <p:nvSpPr>
          <p:cNvPr id="101" name="Title Text"/>
          <p:cNvSpPr txBox="1">
            <a:spLocks noGrp="1"/>
          </p:cNvSpPr>
          <p:nvPr>
            <p:ph type="title"/>
          </p:nvPr>
        </p:nvSpPr>
        <p:spPr>
          <a:xfrm>
            <a:off x="8724900" y="365125"/>
            <a:ext cx="2628900" cy="5811838"/>
          </a:xfrm>
          <a:prstGeom prst="rect">
            <a:avLst/>
          </a:prstGeom>
        </p:spPr>
        <p:txBody>
          <a:bodyPr/>
          <a:lstStyle/>
          <a:p>
            <a:r>
              <a:t>Title Text</a:t>
            </a:r>
          </a:p>
        </p:txBody>
      </p:sp>
      <p:sp>
        <p:nvSpPr>
          <p:cNvPr id="102" name="Body Level One…"/>
          <p:cNvSpPr txBox="1">
            <a:spLocks noGrp="1"/>
          </p:cNvSpPr>
          <p:nvPr>
            <p:ph type="body" idx="1"/>
          </p:nvPr>
        </p:nvSpPr>
        <p:spPr>
          <a:xfrm>
            <a:off x="838200" y="365125"/>
            <a:ext cx="7734300" cy="58118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normAutofit/>
          </a:bodyPr>
          <a:lstStyle/>
          <a:p>
            <a:r>
              <a:t>Title Text</a:t>
            </a:r>
          </a:p>
        </p:txBody>
      </p:sp>
      <p:sp>
        <p:nvSpPr>
          <p:cNvPr id="3" name="Body Level One…"/>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095178" y="6404293"/>
            <a:ext cx="258623" cy="269239"/>
          </a:xfrm>
          <a:prstGeom prst="rect">
            <a:avLst/>
          </a:prstGeom>
          <a:ln w="12700">
            <a:miter lim="400000"/>
          </a:ln>
        </p:spPr>
        <p:txBody>
          <a:bodyPr wrap="none" lIns="45718" tIns="45718" rIns="45718" bIns="45718"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32420"/>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556833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B10A4A6-FA4C-4321-B628-C3C343D6C2A3}"/>
              </a:ext>
            </a:extLst>
          </p:cNvPr>
          <p:cNvSpPr/>
          <p:nvPr/>
        </p:nvSpPr>
        <p:spPr>
          <a:xfrm>
            <a:off x="280087" y="265837"/>
            <a:ext cx="11619470" cy="4524315"/>
          </a:xfrm>
          <a:prstGeom prst="rect">
            <a:avLst/>
          </a:prstGeom>
        </p:spPr>
        <p:txBody>
          <a:bodyPr wrap="square">
            <a:spAutoFit/>
          </a:bodyPr>
          <a:lstStyle/>
          <a:p>
            <a:r>
              <a:rPr lang="en-US" sz="4800" b="1" dirty="0">
                <a:solidFill>
                  <a:srgbClr val="FFFF00"/>
                </a:solidFill>
                <a:latin typeface="Gill Sans"/>
              </a:rPr>
              <a:t>Suddenly, an angel appeared to the women and said, </a:t>
            </a:r>
            <a:r>
              <a:rPr lang="en-US" sz="4800" b="1" i="1" dirty="0">
                <a:solidFill>
                  <a:srgbClr val="FFFF00"/>
                </a:solidFill>
                <a:latin typeface="Gill Sans"/>
              </a:rPr>
              <a:t> </a:t>
            </a:r>
            <a:r>
              <a:rPr lang="en-US" sz="4800" b="1" dirty="0">
                <a:solidFill>
                  <a:srgbClr val="FFFF00"/>
                </a:solidFill>
                <a:latin typeface="Gill Sans"/>
              </a:rPr>
              <a:t>“Why are you looking for Jesus? </a:t>
            </a:r>
          </a:p>
          <a:p>
            <a:r>
              <a:rPr lang="en-US" sz="4800" b="1" dirty="0">
                <a:solidFill>
                  <a:srgbClr val="FFFF00"/>
                </a:solidFill>
                <a:latin typeface="Gill Sans"/>
              </a:rPr>
              <a:t>He isn’t here. He is risen from the dead!” The women went to find the disciples to tell them the good news - Jesus isn’t “missing!” JESUS IS ALIVE! </a:t>
            </a:r>
            <a:endParaRPr lang="en-US" sz="4600" b="1" dirty="0">
              <a:solidFill>
                <a:srgbClr val="FFFF00"/>
              </a:solidFill>
            </a:endParaRPr>
          </a:p>
        </p:txBody>
      </p:sp>
    </p:spTree>
    <p:extLst>
      <p:ext uri="{BB962C8B-B14F-4D97-AF65-F5344CB8AC3E}">
        <p14:creationId xmlns:p14="http://schemas.microsoft.com/office/powerpoint/2010/main" val="69290001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2943300"/>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0373922"/>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B10A4A6-FA4C-4321-B628-C3C343D6C2A3}"/>
              </a:ext>
            </a:extLst>
          </p:cNvPr>
          <p:cNvSpPr/>
          <p:nvPr/>
        </p:nvSpPr>
        <p:spPr>
          <a:xfrm>
            <a:off x="280087" y="148612"/>
            <a:ext cx="11619470" cy="6740307"/>
          </a:xfrm>
          <a:prstGeom prst="rect">
            <a:avLst/>
          </a:prstGeom>
        </p:spPr>
        <p:txBody>
          <a:bodyPr wrap="square">
            <a:spAutoFit/>
          </a:bodyPr>
          <a:lstStyle/>
          <a:p>
            <a:r>
              <a:rPr lang="en-US" sz="4800" b="1" dirty="0">
                <a:solidFill>
                  <a:srgbClr val="FFFF00"/>
                </a:solidFill>
                <a:latin typeface="Gill Sans"/>
              </a:rPr>
              <a:t>Jesus later appeared to the disciples and many others, showing that He was, indeed, alive! Because Jesus is alive, we celebrate Easter! We celebrate because Jesus conquered death and the grave! He made it possible for us to have new life in Him! Today, in your lesson, you are going to learn all about how you can make Jesus the centerpiece of your life!</a:t>
            </a:r>
            <a:endParaRPr lang="en-US" sz="4600" b="1" dirty="0">
              <a:solidFill>
                <a:srgbClr val="FFFF00"/>
              </a:solidFill>
            </a:endParaRPr>
          </a:p>
        </p:txBody>
      </p:sp>
    </p:spTree>
    <p:extLst>
      <p:ext uri="{BB962C8B-B14F-4D97-AF65-F5344CB8AC3E}">
        <p14:creationId xmlns:p14="http://schemas.microsoft.com/office/powerpoint/2010/main" val="64970155"/>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8105719"/>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5246813"/>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649203"/>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619097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6005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561936"/>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A66ACA66-2FA0-E349-81E5-367C70BAE67E}"/>
              </a:ext>
            </a:extLst>
          </p:cNvPr>
          <p:cNvSpPr txBox="1"/>
          <p:nvPr/>
        </p:nvSpPr>
        <p:spPr>
          <a:xfrm>
            <a:off x="709612" y="1002165"/>
            <a:ext cx="8929689" cy="147732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dirty="0">
                <a:solidFill>
                  <a:srgbClr val="FFFF00"/>
                </a:solidFill>
              </a:rPr>
              <a:t>1. </a:t>
            </a:r>
            <a:r>
              <a:rPr lang="en-US" dirty="0" err="1">
                <a:solidFill>
                  <a:srgbClr val="FFFF00"/>
                </a:solidFill>
              </a:rPr>
              <a:t>Whatchagaddaknow</a:t>
            </a:r>
            <a:endParaRPr lang="en-US" dirty="0">
              <a:solidFill>
                <a:srgbClr val="FFFF00"/>
              </a:solidFill>
            </a:endParaRPr>
          </a:p>
          <a:p>
            <a:r>
              <a:rPr lang="en-US" dirty="0">
                <a:solidFill>
                  <a:srgbClr val="FFFF00"/>
                </a:solidFill>
              </a:rPr>
              <a:t>	</a:t>
            </a:r>
            <a:r>
              <a:rPr dirty="0">
                <a:solidFill>
                  <a:srgbClr val="FFFF00"/>
                </a:solidFill>
              </a:rPr>
              <a:t>today?</a:t>
            </a:r>
          </a:p>
        </p:txBody>
      </p:sp>
      <p:sp>
        <p:nvSpPr>
          <p:cNvPr id="3" name="TextBox 5">
            <a:extLst>
              <a:ext uri="{FF2B5EF4-FFF2-40B4-BE49-F238E27FC236}">
                <a16:creationId xmlns:a16="http://schemas.microsoft.com/office/drawing/2014/main" id="{A302D3AB-9858-624E-BC84-A9DE23F9E321}"/>
              </a:ext>
            </a:extLst>
          </p:cNvPr>
          <p:cNvSpPr txBox="1"/>
          <p:nvPr/>
        </p:nvSpPr>
        <p:spPr>
          <a:xfrm>
            <a:off x="1061096" y="2657999"/>
            <a:ext cx="8768099" cy="2554541"/>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r>
              <a:rPr lang="en-US" sz="4000" b="1" dirty="0">
                <a:solidFill>
                  <a:srgbClr val="FFFF00"/>
                </a:solidFill>
                <a:effectLst>
                  <a:outerShdw blurRad="50800" dist="76200" dir="2700000" algn="ctr" rotWithShape="0">
                    <a:srgbClr val="000000"/>
                  </a:outerShdw>
                </a:effectLst>
                <a:latin typeface="Arial Black" panose="020B0604020202020204" pitchFamily="34" charset="0"/>
                <a:cs typeface="Arial Black" panose="020B0604020202020204" pitchFamily="34" charset="0"/>
              </a:rPr>
              <a:t>* “Where’s My Missing Pizza?”</a:t>
            </a:r>
          </a:p>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sz="4000" b="1" dirty="0">
                <a:solidFill>
                  <a:srgbClr val="FFFF00"/>
                </a:solidFill>
                <a:effectLst>
                  <a:outerShdw blurRad="50800" dist="76200" dir="2700000" algn="ctr" rotWithShape="0">
                    <a:srgbClr val="000000"/>
                  </a:outerShdw>
                </a:effectLst>
                <a:latin typeface="Arial Black" panose="020B0604020202020204" pitchFamily="34" charset="0"/>
                <a:cs typeface="Arial Black" panose="020B0604020202020204" pitchFamily="34" charset="0"/>
              </a:rPr>
              <a:t>“</a:t>
            </a:r>
            <a:r>
              <a:rPr lang="en-US" sz="4000" b="1" dirty="0">
                <a:solidFill>
                  <a:srgbClr val="FFFF00"/>
                </a:solidFill>
                <a:effectLst>
                  <a:outerShdw blurRad="50800" dist="76200" dir="2700000" algn="ctr" rotWithShape="0">
                    <a:srgbClr val="000000"/>
                  </a:outerShdw>
                </a:effectLst>
                <a:latin typeface="Arial Black" panose="020B0604020202020204" pitchFamily="34" charset="0"/>
                <a:cs typeface="Arial Black" panose="020B0604020202020204" pitchFamily="34" charset="0"/>
              </a:rPr>
              <a:t>Jesus Is The Missing Piece!</a:t>
            </a:r>
            <a:r>
              <a:rPr sz="4000" b="1" dirty="0">
                <a:solidFill>
                  <a:srgbClr val="FEFF00"/>
                </a:solidFill>
                <a:effectLst>
                  <a:outerShdw blurRad="50800" dist="76200" dir="2700000" algn="ctr" rotWithShape="0">
                    <a:srgbClr val="000000"/>
                  </a:outerShdw>
                </a:effectLst>
                <a:latin typeface="Arial Black" panose="020B0604020202020204" pitchFamily="34" charset="0"/>
                <a:cs typeface="Arial Black" panose="020B0604020202020204" pitchFamily="34" charset="0"/>
              </a:rPr>
              <a:t>”</a:t>
            </a:r>
            <a:endParaRPr lang="en-US" sz="4000" b="1" dirty="0">
              <a:solidFill>
                <a:srgbClr val="FEFF00"/>
              </a:solidFill>
              <a:effectLst>
                <a:outerShdw blurRad="50800" dist="76200" dir="2700000" algn="ctr" rotWithShape="0">
                  <a:srgbClr val="000000"/>
                </a:outerShdw>
              </a:effectLst>
              <a:latin typeface="Arial Black" panose="020B0604020202020204" pitchFamily="34" charset="0"/>
              <a:cs typeface="Arial Black" panose="020B0604020202020204" pitchFamily="34" charset="0"/>
            </a:endParaRPr>
          </a:p>
          <a:p>
            <a:pPr marL="441157" indent="-441157">
              <a:buSzPct val="100000"/>
              <a:buFontTx/>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EFF00"/>
                </a:solidFill>
                <a:sym typeface="Arial Black"/>
              </a:rPr>
              <a:t>“Peace Out!”</a:t>
            </a:r>
          </a:p>
          <a:p>
            <a:pPr marL="441157" indent="-441157">
              <a:buSzPct val="100000"/>
              <a:buFontTx/>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endParaRPr lang="en-US" sz="4000" b="1" dirty="0">
              <a:solidFill>
                <a:srgbClr val="FFFF00"/>
              </a:solidFill>
              <a:effectLst>
                <a:outerShdw blurRad="50800" dist="76200" dir="2700000" algn="ctr" rotWithShape="0">
                  <a:srgbClr val="000000"/>
                </a:outerShdw>
              </a:effectLst>
              <a:latin typeface="Arial Black" panose="020B0604020202020204" pitchFamily="34" charset="0"/>
              <a:cs typeface="Arial Black" panose="020B0604020202020204" pitchFamily="34" charset="0"/>
              <a:sym typeface="Arial Black"/>
            </a:endParaRPr>
          </a:p>
        </p:txBody>
      </p:sp>
    </p:spTree>
    <p:extLst>
      <p:ext uri="{BB962C8B-B14F-4D97-AF65-F5344CB8AC3E}">
        <p14:creationId xmlns:p14="http://schemas.microsoft.com/office/powerpoint/2010/main" val="439369453"/>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3598B5CF-F1D7-F14E-A689-9E4E983BECFF}"/>
              </a:ext>
            </a:extLst>
          </p:cNvPr>
          <p:cNvSpPr txBox="1"/>
          <p:nvPr/>
        </p:nvSpPr>
        <p:spPr>
          <a:xfrm>
            <a:off x="1302279" y="3844496"/>
            <a:ext cx="8924925" cy="193898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buSzPct val="100000"/>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b="1" dirty="0">
                <a:solidFill>
                  <a:srgbClr val="FFFF00"/>
                </a:solidFill>
                <a:effectLst>
                  <a:outerShdw blurRad="50800" dist="76200" dir="2700000" algn="ctr" rotWithShape="0">
                    <a:srgbClr val="000000"/>
                  </a:outerShdw>
                </a:effectLst>
                <a:latin typeface="Arial Black" panose="020B0604020202020204" pitchFamily="34" charset="0"/>
                <a:cs typeface="Arial Black" panose="020B0604020202020204" pitchFamily="34" charset="0"/>
              </a:rPr>
              <a:t>“Jesus Is The Missing</a:t>
            </a:r>
          </a:p>
          <a:p>
            <a:pPr>
              <a:buSzPct val="100000"/>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b="1" dirty="0">
                <a:solidFill>
                  <a:srgbClr val="FFFF00"/>
                </a:solidFill>
                <a:effectLst>
                  <a:outerShdw blurRad="50800" dist="76200" dir="2700000" algn="ctr" rotWithShape="0">
                    <a:srgbClr val="000000"/>
                  </a:outerShdw>
                </a:effectLst>
                <a:latin typeface="Arial Black" panose="020B0604020202020204" pitchFamily="34" charset="0"/>
                <a:cs typeface="Arial Black" panose="020B0604020202020204" pitchFamily="34" charset="0"/>
              </a:rPr>
              <a:t>Piece!”</a:t>
            </a:r>
          </a:p>
          <a:p>
            <a:pPr>
              <a:buSzPct val="100000"/>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endParaRPr lang="en-US" sz="4000" dirty="0">
              <a:solidFill>
                <a:srgbClr val="FFFF00"/>
              </a:solidFill>
            </a:endParaRPr>
          </a:p>
        </p:txBody>
      </p:sp>
      <p:sp>
        <p:nvSpPr>
          <p:cNvPr id="5" name="TextBox 7">
            <a:extLst>
              <a:ext uri="{FF2B5EF4-FFF2-40B4-BE49-F238E27FC236}">
                <a16:creationId xmlns:a16="http://schemas.microsoft.com/office/drawing/2014/main" id="{ED9D51F0-EA38-854D-A65F-E566BCA89BFD}"/>
              </a:ext>
            </a:extLst>
          </p:cNvPr>
          <p:cNvSpPr txBox="1"/>
          <p:nvPr/>
        </p:nvSpPr>
        <p:spPr>
          <a:xfrm>
            <a:off x="992036" y="2899203"/>
            <a:ext cx="4371977" cy="83099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defRPr sz="4800">
                <a:solidFill>
                  <a:srgbClr val="FF0000"/>
                </a:solidFill>
                <a:effectLst>
                  <a:outerShdw blurRad="50800" dist="76200" dir="2700000" rotWithShape="0">
                    <a:srgbClr val="000000"/>
                  </a:outerShdw>
                </a:effectLst>
                <a:latin typeface="Arial Black"/>
                <a:ea typeface="Arial Black"/>
                <a:cs typeface="Arial Black"/>
                <a:sym typeface="Arial Black"/>
              </a:defRPr>
            </a:lvl1pPr>
          </a:lstStyle>
          <a:p>
            <a:r>
              <a:rPr dirty="0">
                <a:solidFill>
                  <a:srgbClr val="FFFF00"/>
                </a:solidFill>
              </a:rPr>
              <a:t>ANSWER:</a:t>
            </a:r>
          </a:p>
        </p:txBody>
      </p:sp>
      <p:sp>
        <p:nvSpPr>
          <p:cNvPr id="7" name="TextBox 4">
            <a:extLst>
              <a:ext uri="{FF2B5EF4-FFF2-40B4-BE49-F238E27FC236}">
                <a16:creationId xmlns:a16="http://schemas.microsoft.com/office/drawing/2014/main" id="{E7BADE1B-5E0A-6540-BFE6-823EE2F0230E}"/>
              </a:ext>
            </a:extLst>
          </p:cNvPr>
          <p:cNvSpPr txBox="1"/>
          <p:nvPr/>
        </p:nvSpPr>
        <p:spPr>
          <a:xfrm>
            <a:off x="709612" y="1002165"/>
            <a:ext cx="8929689" cy="147732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dirty="0">
                <a:solidFill>
                  <a:srgbClr val="FFFF00"/>
                </a:solidFill>
              </a:rPr>
              <a:t>1. </a:t>
            </a:r>
            <a:r>
              <a:rPr lang="en-US" dirty="0" err="1">
                <a:solidFill>
                  <a:srgbClr val="FFFF00"/>
                </a:solidFill>
              </a:rPr>
              <a:t>Whatchagaddaknow</a:t>
            </a:r>
            <a:endParaRPr lang="en-US" dirty="0">
              <a:solidFill>
                <a:srgbClr val="FFFF00"/>
              </a:solidFill>
            </a:endParaRPr>
          </a:p>
          <a:p>
            <a:r>
              <a:rPr lang="en-US" dirty="0">
                <a:solidFill>
                  <a:srgbClr val="FFFF00"/>
                </a:solidFill>
              </a:rPr>
              <a:t>	</a:t>
            </a:r>
            <a:r>
              <a:rPr dirty="0">
                <a:solidFill>
                  <a:srgbClr val="FFFF00"/>
                </a:solidFill>
              </a:rPr>
              <a:t>today?</a:t>
            </a:r>
          </a:p>
        </p:txBody>
      </p:sp>
    </p:spTree>
    <p:extLst>
      <p:ext uri="{BB962C8B-B14F-4D97-AF65-F5344CB8AC3E}">
        <p14:creationId xmlns:p14="http://schemas.microsoft.com/office/powerpoint/2010/main" val="23472907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5">
            <a:extLst>
              <a:ext uri="{FF2B5EF4-FFF2-40B4-BE49-F238E27FC236}">
                <a16:creationId xmlns:a16="http://schemas.microsoft.com/office/drawing/2014/main" id="{A302D3AB-9858-624E-BC84-A9DE23F9E321}"/>
              </a:ext>
            </a:extLst>
          </p:cNvPr>
          <p:cNvSpPr txBox="1"/>
          <p:nvPr/>
        </p:nvSpPr>
        <p:spPr>
          <a:xfrm>
            <a:off x="1711950" y="2951229"/>
            <a:ext cx="8768099" cy="193898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effectLst>
                  <a:outerShdw blurRad="50800" dist="76200" dir="2700000" rotWithShape="0">
                    <a:srgbClr val="000000"/>
                  </a:outerShdw>
                </a:effectLst>
                <a:sym typeface="Arial Black"/>
              </a:rPr>
              <a:t>On A Cross</a:t>
            </a:r>
            <a:endParaRPr lang="en-US" sz="4000" dirty="0">
              <a:solidFill>
                <a:srgbClr val="FFFF00"/>
              </a:solidFill>
            </a:endParaRPr>
          </a:p>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rPr>
              <a:t>Of Pneumonia</a:t>
            </a:r>
          </a:p>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rPr>
              <a:t>Upside Down</a:t>
            </a:r>
          </a:p>
        </p:txBody>
      </p:sp>
      <p:sp>
        <p:nvSpPr>
          <p:cNvPr id="4" name="TextBox 4">
            <a:extLst>
              <a:ext uri="{FF2B5EF4-FFF2-40B4-BE49-F238E27FC236}">
                <a16:creationId xmlns:a16="http://schemas.microsoft.com/office/drawing/2014/main" id="{2C7D3997-53FD-624C-8EF4-8B7DEE6C8308}"/>
              </a:ext>
            </a:extLst>
          </p:cNvPr>
          <p:cNvSpPr txBox="1"/>
          <p:nvPr/>
        </p:nvSpPr>
        <p:spPr>
          <a:xfrm>
            <a:off x="709612" y="1002165"/>
            <a:ext cx="10132559" cy="784826"/>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dirty="0">
                <a:solidFill>
                  <a:srgbClr val="FFFF00"/>
                </a:solidFill>
                <a:effectLst>
                  <a:outerShdw blurRad="50800" dist="76200" dir="2700000" algn="ctr" rotWithShape="0">
                    <a:srgbClr val="000000"/>
                  </a:outerShdw>
                </a:effectLst>
              </a:rPr>
              <a:t>2. </a:t>
            </a:r>
            <a:r>
              <a:rPr lang="en-US" b="1" dirty="0">
                <a:solidFill>
                  <a:srgbClr val="FFFF00"/>
                </a:solidFill>
                <a:effectLst>
                  <a:outerShdw blurRad="50800" dist="76200" dir="2700000" algn="ctr" rotWithShape="0">
                    <a:srgbClr val="000000"/>
                  </a:outerShdw>
                </a:effectLst>
              </a:rPr>
              <a:t>How did Jesus die?</a:t>
            </a:r>
          </a:p>
        </p:txBody>
      </p:sp>
    </p:spTree>
    <p:extLst>
      <p:ext uri="{BB962C8B-B14F-4D97-AF65-F5344CB8AC3E}">
        <p14:creationId xmlns:p14="http://schemas.microsoft.com/office/powerpoint/2010/main" val="1414045786"/>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0BEFF66E-F28A-8A4F-BC15-3340BFC05B9A}"/>
              </a:ext>
            </a:extLst>
          </p:cNvPr>
          <p:cNvSpPr txBox="1"/>
          <p:nvPr/>
        </p:nvSpPr>
        <p:spPr>
          <a:xfrm>
            <a:off x="2492148" y="4101511"/>
            <a:ext cx="8924925" cy="707882"/>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buSzPct val="100000"/>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rPr>
              <a:t>On A Cross</a:t>
            </a:r>
          </a:p>
        </p:txBody>
      </p:sp>
      <p:sp>
        <p:nvSpPr>
          <p:cNvPr id="5" name="TextBox 7">
            <a:extLst>
              <a:ext uri="{FF2B5EF4-FFF2-40B4-BE49-F238E27FC236}">
                <a16:creationId xmlns:a16="http://schemas.microsoft.com/office/drawing/2014/main" id="{8A275BA3-092F-AF4E-888E-7AF6C8268479}"/>
              </a:ext>
            </a:extLst>
          </p:cNvPr>
          <p:cNvSpPr txBox="1"/>
          <p:nvPr/>
        </p:nvSpPr>
        <p:spPr>
          <a:xfrm>
            <a:off x="1602919" y="3270518"/>
            <a:ext cx="4371977" cy="83099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defRPr sz="4800">
                <a:solidFill>
                  <a:srgbClr val="FF0000"/>
                </a:solidFill>
                <a:effectLst>
                  <a:outerShdw blurRad="50800" dist="76200" dir="2700000" rotWithShape="0">
                    <a:srgbClr val="000000"/>
                  </a:outerShdw>
                </a:effectLst>
                <a:latin typeface="Arial Black"/>
                <a:ea typeface="Arial Black"/>
                <a:cs typeface="Arial Black"/>
                <a:sym typeface="Arial Black"/>
              </a:defRPr>
            </a:lvl1pPr>
          </a:lstStyle>
          <a:p>
            <a:r>
              <a:rPr dirty="0">
                <a:solidFill>
                  <a:srgbClr val="FFFF00"/>
                </a:solidFill>
              </a:rPr>
              <a:t>ANSWER:</a:t>
            </a:r>
          </a:p>
        </p:txBody>
      </p:sp>
      <p:sp>
        <p:nvSpPr>
          <p:cNvPr id="6" name="TextBox 4">
            <a:extLst>
              <a:ext uri="{FF2B5EF4-FFF2-40B4-BE49-F238E27FC236}">
                <a16:creationId xmlns:a16="http://schemas.microsoft.com/office/drawing/2014/main" id="{CB31A103-8ECB-9F48-A8AE-4EBA24B58441}"/>
              </a:ext>
            </a:extLst>
          </p:cNvPr>
          <p:cNvSpPr txBox="1"/>
          <p:nvPr/>
        </p:nvSpPr>
        <p:spPr>
          <a:xfrm>
            <a:off x="709612" y="1002165"/>
            <a:ext cx="10132559" cy="784826"/>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dirty="0">
                <a:solidFill>
                  <a:srgbClr val="FFFF00"/>
                </a:solidFill>
                <a:effectLst>
                  <a:outerShdw blurRad="50800" dist="76200" dir="2700000" algn="ctr" rotWithShape="0">
                    <a:srgbClr val="000000"/>
                  </a:outerShdw>
                </a:effectLst>
              </a:rPr>
              <a:t>2. </a:t>
            </a:r>
            <a:r>
              <a:rPr lang="en-US" b="1" dirty="0">
                <a:solidFill>
                  <a:srgbClr val="FFFF00"/>
                </a:solidFill>
                <a:effectLst>
                  <a:outerShdw blurRad="50800" dist="76200" dir="2700000" algn="ctr" rotWithShape="0">
                    <a:srgbClr val="000000"/>
                  </a:outerShdw>
                </a:effectLst>
              </a:rPr>
              <a:t>How did Jesus die?</a:t>
            </a:r>
          </a:p>
        </p:txBody>
      </p:sp>
    </p:spTree>
    <p:extLst>
      <p:ext uri="{BB962C8B-B14F-4D97-AF65-F5344CB8AC3E}">
        <p14:creationId xmlns:p14="http://schemas.microsoft.com/office/powerpoint/2010/main" val="2511678904"/>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A66ACA66-2FA0-E349-81E5-367C70BAE67E}"/>
              </a:ext>
            </a:extLst>
          </p:cNvPr>
          <p:cNvSpPr txBox="1"/>
          <p:nvPr/>
        </p:nvSpPr>
        <p:spPr>
          <a:xfrm>
            <a:off x="645999" y="936850"/>
            <a:ext cx="10900002" cy="147732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dirty="0">
                <a:solidFill>
                  <a:srgbClr val="FFFF00"/>
                </a:solidFill>
                <a:effectLst>
                  <a:outerShdw blurRad="50800" dist="76200" dir="2700000" algn="ctr" rotWithShape="0">
                    <a:srgbClr val="000000"/>
                  </a:outerShdw>
                </a:effectLst>
              </a:rPr>
              <a:t>3. </a:t>
            </a:r>
            <a:r>
              <a:rPr lang="en-US" b="1" dirty="0">
                <a:solidFill>
                  <a:srgbClr val="FFFF00"/>
                </a:solidFill>
                <a:effectLst>
                  <a:outerShdw blurRad="50800" dist="76200" dir="2700000" algn="ctr" rotWithShape="0">
                    <a:srgbClr val="000000"/>
                  </a:outerShdw>
                </a:effectLst>
              </a:rPr>
              <a:t> How many days was Jesus in </a:t>
            </a:r>
          </a:p>
          <a:p>
            <a:r>
              <a:rPr lang="en-US" b="1" dirty="0">
                <a:solidFill>
                  <a:srgbClr val="FFFF00"/>
                </a:solidFill>
                <a:effectLst>
                  <a:outerShdw blurRad="50800" dist="76200" dir="2700000" algn="ctr" rotWithShape="0">
                    <a:srgbClr val="000000"/>
                  </a:outerShdw>
                </a:effectLst>
              </a:rPr>
              <a:t>	the tomb?</a:t>
            </a:r>
          </a:p>
        </p:txBody>
      </p:sp>
      <p:sp>
        <p:nvSpPr>
          <p:cNvPr id="3" name="TextBox 5">
            <a:extLst>
              <a:ext uri="{FF2B5EF4-FFF2-40B4-BE49-F238E27FC236}">
                <a16:creationId xmlns:a16="http://schemas.microsoft.com/office/drawing/2014/main" id="{A302D3AB-9858-624E-BC84-A9DE23F9E321}"/>
              </a:ext>
            </a:extLst>
          </p:cNvPr>
          <p:cNvSpPr txBox="1"/>
          <p:nvPr/>
        </p:nvSpPr>
        <p:spPr>
          <a:xfrm>
            <a:off x="1711950" y="2600485"/>
            <a:ext cx="8768099" cy="2000544"/>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effectLst>
                  <a:outerShdw blurRad="50800" dist="76200" dir="2700000" rotWithShape="0">
                    <a:srgbClr val="000000"/>
                  </a:outerShdw>
                </a:effectLst>
                <a:sym typeface="Arial Black"/>
              </a:rPr>
              <a:t>2</a:t>
            </a:r>
          </a:p>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effectLst>
                  <a:outerShdw blurRad="50800" dist="76200" dir="2700000" rotWithShape="0">
                    <a:srgbClr val="000000"/>
                  </a:outerShdw>
                </a:effectLst>
                <a:sym typeface="Arial Black"/>
              </a:rPr>
              <a:t>3</a:t>
            </a:r>
          </a:p>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effectLst>
                  <a:outerShdw blurRad="50800" dist="76200" dir="2700000" rotWithShape="0">
                    <a:srgbClr val="000000"/>
                  </a:outerShdw>
                </a:effectLst>
                <a:sym typeface="Arial Black"/>
              </a:rPr>
              <a:t>4</a:t>
            </a:r>
            <a:endParaRPr lang="en-US" sz="4000" dirty="0">
              <a:solidFill>
                <a:srgbClr val="FFFF00"/>
              </a:solidFill>
            </a:endParaRPr>
          </a:p>
        </p:txBody>
      </p:sp>
    </p:spTree>
    <p:extLst>
      <p:ext uri="{BB962C8B-B14F-4D97-AF65-F5344CB8AC3E}">
        <p14:creationId xmlns:p14="http://schemas.microsoft.com/office/powerpoint/2010/main" val="1782735702"/>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55CE2378-EC14-2844-8AA1-16E8592AE033}"/>
              </a:ext>
            </a:extLst>
          </p:cNvPr>
          <p:cNvSpPr txBox="1"/>
          <p:nvPr/>
        </p:nvSpPr>
        <p:spPr>
          <a:xfrm>
            <a:off x="2613252" y="3844496"/>
            <a:ext cx="8924925" cy="707882"/>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buSzPct val="100000"/>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effectLst>
                  <a:outerShdw blurRad="50800" dist="76200" dir="2700000" rotWithShape="0">
                    <a:srgbClr val="000000"/>
                  </a:outerShdw>
                </a:effectLst>
                <a:sym typeface="Arial Black"/>
              </a:rPr>
              <a:t>3</a:t>
            </a:r>
            <a:endParaRPr lang="en-US" sz="4000" dirty="0">
              <a:solidFill>
                <a:srgbClr val="FFFF00"/>
              </a:solidFill>
            </a:endParaRPr>
          </a:p>
        </p:txBody>
      </p:sp>
      <p:sp>
        <p:nvSpPr>
          <p:cNvPr id="5" name="TextBox 7">
            <a:extLst>
              <a:ext uri="{FF2B5EF4-FFF2-40B4-BE49-F238E27FC236}">
                <a16:creationId xmlns:a16="http://schemas.microsoft.com/office/drawing/2014/main" id="{7D8FCC6C-34CF-5C46-88FC-C83783DDA977}"/>
              </a:ext>
            </a:extLst>
          </p:cNvPr>
          <p:cNvSpPr txBox="1"/>
          <p:nvPr/>
        </p:nvSpPr>
        <p:spPr>
          <a:xfrm>
            <a:off x="1724023" y="3013503"/>
            <a:ext cx="4371977" cy="83099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defRPr sz="4800">
                <a:solidFill>
                  <a:srgbClr val="FF0000"/>
                </a:solidFill>
                <a:effectLst>
                  <a:outerShdw blurRad="50800" dist="76200" dir="2700000" rotWithShape="0">
                    <a:srgbClr val="000000"/>
                  </a:outerShdw>
                </a:effectLst>
                <a:latin typeface="Arial Black"/>
                <a:ea typeface="Arial Black"/>
                <a:cs typeface="Arial Black"/>
                <a:sym typeface="Arial Black"/>
              </a:defRPr>
            </a:lvl1pPr>
          </a:lstStyle>
          <a:p>
            <a:r>
              <a:rPr dirty="0">
                <a:solidFill>
                  <a:srgbClr val="FFFF00"/>
                </a:solidFill>
              </a:rPr>
              <a:t>ANSWER:</a:t>
            </a:r>
          </a:p>
        </p:txBody>
      </p:sp>
      <p:sp>
        <p:nvSpPr>
          <p:cNvPr id="11" name="TextBox 4">
            <a:extLst>
              <a:ext uri="{FF2B5EF4-FFF2-40B4-BE49-F238E27FC236}">
                <a16:creationId xmlns:a16="http://schemas.microsoft.com/office/drawing/2014/main" id="{CEFC9AF9-FA0B-8B44-A5C3-BA897F7D3111}"/>
              </a:ext>
            </a:extLst>
          </p:cNvPr>
          <p:cNvSpPr txBox="1"/>
          <p:nvPr/>
        </p:nvSpPr>
        <p:spPr>
          <a:xfrm>
            <a:off x="645999" y="936850"/>
            <a:ext cx="10900002" cy="147732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dirty="0">
                <a:solidFill>
                  <a:srgbClr val="FFFF00"/>
                </a:solidFill>
                <a:effectLst>
                  <a:outerShdw blurRad="50800" dist="76200" dir="2700000" algn="ctr" rotWithShape="0">
                    <a:srgbClr val="000000"/>
                  </a:outerShdw>
                </a:effectLst>
              </a:rPr>
              <a:t>3. </a:t>
            </a:r>
            <a:r>
              <a:rPr lang="en-US" b="1" dirty="0">
                <a:solidFill>
                  <a:srgbClr val="FFFF00"/>
                </a:solidFill>
                <a:effectLst>
                  <a:outerShdw blurRad="50800" dist="76200" dir="2700000" algn="ctr" rotWithShape="0">
                    <a:srgbClr val="000000"/>
                  </a:outerShdw>
                </a:effectLst>
              </a:rPr>
              <a:t> How many days was Jesus in </a:t>
            </a:r>
          </a:p>
          <a:p>
            <a:r>
              <a:rPr lang="en-US" b="1" dirty="0">
                <a:solidFill>
                  <a:srgbClr val="FFFF00"/>
                </a:solidFill>
                <a:effectLst>
                  <a:outerShdw blurRad="50800" dist="76200" dir="2700000" algn="ctr" rotWithShape="0">
                    <a:srgbClr val="000000"/>
                  </a:outerShdw>
                </a:effectLst>
              </a:rPr>
              <a:t>	the tomb?</a:t>
            </a:r>
          </a:p>
        </p:txBody>
      </p:sp>
    </p:spTree>
    <p:extLst>
      <p:ext uri="{BB962C8B-B14F-4D97-AF65-F5344CB8AC3E}">
        <p14:creationId xmlns:p14="http://schemas.microsoft.com/office/powerpoint/2010/main" val="392678219"/>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A66ACA66-2FA0-E349-81E5-367C70BAE67E}"/>
              </a:ext>
            </a:extLst>
          </p:cNvPr>
          <p:cNvSpPr txBox="1"/>
          <p:nvPr/>
        </p:nvSpPr>
        <p:spPr>
          <a:xfrm>
            <a:off x="645999" y="936850"/>
            <a:ext cx="10900002" cy="2169821"/>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b="1" dirty="0">
                <a:solidFill>
                  <a:srgbClr val="FFFF00"/>
                </a:solidFill>
                <a:effectLst>
                  <a:outerShdw blurRad="50800" dist="76200" dir="2700000" algn="ctr" rotWithShape="0">
                    <a:srgbClr val="000000"/>
                  </a:outerShdw>
                </a:effectLst>
              </a:rPr>
              <a:t>4. Did the disciples expect Jesus 	to die on the cross?</a:t>
            </a:r>
          </a:p>
          <a:p>
            <a:endParaRPr lang="en-US" b="1" dirty="0">
              <a:solidFill>
                <a:srgbClr val="FFFF00"/>
              </a:solidFill>
              <a:effectLst>
                <a:outerShdw blurRad="50800" dist="76200" dir="2700000" algn="ctr" rotWithShape="0">
                  <a:srgbClr val="000000"/>
                </a:outerShdw>
              </a:effectLst>
            </a:endParaRPr>
          </a:p>
        </p:txBody>
      </p:sp>
      <p:sp>
        <p:nvSpPr>
          <p:cNvPr id="3" name="TextBox 5">
            <a:extLst>
              <a:ext uri="{FF2B5EF4-FFF2-40B4-BE49-F238E27FC236}">
                <a16:creationId xmlns:a16="http://schemas.microsoft.com/office/drawing/2014/main" id="{A302D3AB-9858-624E-BC84-A9DE23F9E321}"/>
              </a:ext>
            </a:extLst>
          </p:cNvPr>
          <p:cNvSpPr txBox="1"/>
          <p:nvPr/>
        </p:nvSpPr>
        <p:spPr>
          <a:xfrm>
            <a:off x="1711950" y="3149405"/>
            <a:ext cx="8768099" cy="132343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effectLst>
                  <a:outerShdw blurRad="50800" dist="76200" dir="2700000" rotWithShape="0">
                    <a:srgbClr val="000000"/>
                  </a:outerShdw>
                </a:effectLst>
                <a:sym typeface="Arial Black"/>
              </a:rPr>
              <a:t>Yes</a:t>
            </a:r>
          </a:p>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effectLst>
                  <a:outerShdw blurRad="50800" dist="76200" dir="2700000" rotWithShape="0">
                    <a:srgbClr val="000000"/>
                  </a:outerShdw>
                </a:effectLst>
                <a:sym typeface="Arial Black"/>
              </a:rPr>
              <a:t>No</a:t>
            </a:r>
            <a:endParaRPr lang="en-US" sz="4000" dirty="0">
              <a:solidFill>
                <a:srgbClr val="FFFF00"/>
              </a:solidFill>
            </a:endParaRPr>
          </a:p>
        </p:txBody>
      </p:sp>
    </p:spTree>
    <p:extLst>
      <p:ext uri="{BB962C8B-B14F-4D97-AF65-F5344CB8AC3E}">
        <p14:creationId xmlns:p14="http://schemas.microsoft.com/office/powerpoint/2010/main" val="2951982496"/>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B08A5DDE-569B-B645-8A79-281A8CE40F4C}"/>
              </a:ext>
            </a:extLst>
          </p:cNvPr>
          <p:cNvSpPr txBox="1"/>
          <p:nvPr/>
        </p:nvSpPr>
        <p:spPr>
          <a:xfrm>
            <a:off x="2323570" y="3937664"/>
            <a:ext cx="8924925" cy="707882"/>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buSzPct val="100000"/>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rPr>
              <a:t>No</a:t>
            </a:r>
          </a:p>
        </p:txBody>
      </p:sp>
      <p:sp>
        <p:nvSpPr>
          <p:cNvPr id="5" name="TextBox 7">
            <a:extLst>
              <a:ext uri="{FF2B5EF4-FFF2-40B4-BE49-F238E27FC236}">
                <a16:creationId xmlns:a16="http://schemas.microsoft.com/office/drawing/2014/main" id="{023824EA-6D29-E441-9DBF-545804393CEA}"/>
              </a:ext>
            </a:extLst>
          </p:cNvPr>
          <p:cNvSpPr txBox="1"/>
          <p:nvPr/>
        </p:nvSpPr>
        <p:spPr>
          <a:xfrm>
            <a:off x="1434341" y="3106671"/>
            <a:ext cx="4371977" cy="83099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defRPr sz="4800">
                <a:solidFill>
                  <a:srgbClr val="FF0000"/>
                </a:solidFill>
                <a:effectLst>
                  <a:outerShdw blurRad="50800" dist="76200" dir="2700000" rotWithShape="0">
                    <a:srgbClr val="000000"/>
                  </a:outerShdw>
                </a:effectLst>
                <a:latin typeface="Arial Black"/>
                <a:ea typeface="Arial Black"/>
                <a:cs typeface="Arial Black"/>
                <a:sym typeface="Arial Black"/>
              </a:defRPr>
            </a:lvl1pPr>
          </a:lstStyle>
          <a:p>
            <a:r>
              <a:rPr dirty="0">
                <a:solidFill>
                  <a:srgbClr val="FFFF00"/>
                </a:solidFill>
              </a:rPr>
              <a:t>ANSWER:</a:t>
            </a:r>
          </a:p>
        </p:txBody>
      </p:sp>
      <p:sp>
        <p:nvSpPr>
          <p:cNvPr id="10" name="TextBox 4">
            <a:extLst>
              <a:ext uri="{FF2B5EF4-FFF2-40B4-BE49-F238E27FC236}">
                <a16:creationId xmlns:a16="http://schemas.microsoft.com/office/drawing/2014/main" id="{08D10FF9-454B-DE47-84ED-95DD39588A0E}"/>
              </a:ext>
            </a:extLst>
          </p:cNvPr>
          <p:cNvSpPr txBox="1"/>
          <p:nvPr/>
        </p:nvSpPr>
        <p:spPr>
          <a:xfrm>
            <a:off x="645999" y="936850"/>
            <a:ext cx="10900002" cy="147732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b="1" dirty="0">
                <a:solidFill>
                  <a:srgbClr val="FFFF00"/>
                </a:solidFill>
                <a:effectLst>
                  <a:outerShdw blurRad="50800" dist="76200" dir="2700000" algn="ctr" rotWithShape="0">
                    <a:srgbClr val="000000"/>
                  </a:outerShdw>
                </a:effectLst>
              </a:rPr>
              <a:t>4. Did the disciples expect Jesus 	to die on the cross?</a:t>
            </a:r>
          </a:p>
        </p:txBody>
      </p:sp>
    </p:spTree>
    <p:extLst>
      <p:ext uri="{BB962C8B-B14F-4D97-AF65-F5344CB8AC3E}">
        <p14:creationId xmlns:p14="http://schemas.microsoft.com/office/powerpoint/2010/main" val="4173433005"/>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5">
            <a:extLst>
              <a:ext uri="{FF2B5EF4-FFF2-40B4-BE49-F238E27FC236}">
                <a16:creationId xmlns:a16="http://schemas.microsoft.com/office/drawing/2014/main" id="{A302D3AB-9858-624E-BC84-A9DE23F9E321}"/>
              </a:ext>
            </a:extLst>
          </p:cNvPr>
          <p:cNvSpPr txBox="1"/>
          <p:nvPr/>
        </p:nvSpPr>
        <p:spPr>
          <a:xfrm>
            <a:off x="1711950" y="2731114"/>
            <a:ext cx="8768099" cy="2000544"/>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effectLst>
                  <a:outerShdw blurRad="50800" dist="76200" dir="2700000" rotWithShape="0">
                    <a:srgbClr val="000000"/>
                  </a:outerShdw>
                </a:effectLst>
                <a:sym typeface="Arial Black"/>
              </a:rPr>
              <a:t>An Angel</a:t>
            </a:r>
          </a:p>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effectLst>
                  <a:outerShdw blurRad="50800" dist="76200" dir="2700000" rotWithShape="0">
                    <a:srgbClr val="000000"/>
                  </a:outerShdw>
                </a:effectLst>
                <a:sym typeface="Arial Black"/>
              </a:rPr>
              <a:t>A Wrestler</a:t>
            </a:r>
          </a:p>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rPr>
              <a:t>Jesus</a:t>
            </a:r>
          </a:p>
        </p:txBody>
      </p:sp>
      <p:sp>
        <p:nvSpPr>
          <p:cNvPr id="5" name="TextBox 4">
            <a:extLst>
              <a:ext uri="{FF2B5EF4-FFF2-40B4-BE49-F238E27FC236}">
                <a16:creationId xmlns:a16="http://schemas.microsoft.com/office/drawing/2014/main" id="{97281C68-B1A3-134F-AD6D-5B35DC18AA5D}"/>
              </a:ext>
            </a:extLst>
          </p:cNvPr>
          <p:cNvSpPr txBox="1"/>
          <p:nvPr/>
        </p:nvSpPr>
        <p:spPr>
          <a:xfrm>
            <a:off x="645999" y="936850"/>
            <a:ext cx="10900002" cy="147732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dirty="0">
                <a:solidFill>
                  <a:srgbClr val="FFFF00"/>
                </a:solidFill>
              </a:rPr>
              <a:t>5.  Who rolled away the stone </a:t>
            </a:r>
          </a:p>
          <a:p>
            <a:r>
              <a:rPr lang="en-US" dirty="0">
                <a:solidFill>
                  <a:srgbClr val="FFFF00"/>
                </a:solidFill>
              </a:rPr>
              <a:t>	from Jesus’ tomb?</a:t>
            </a:r>
          </a:p>
        </p:txBody>
      </p:sp>
    </p:spTree>
    <p:extLst>
      <p:ext uri="{BB962C8B-B14F-4D97-AF65-F5344CB8AC3E}">
        <p14:creationId xmlns:p14="http://schemas.microsoft.com/office/powerpoint/2010/main" val="799465960"/>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B10A4A6-FA4C-4321-B628-C3C343D6C2A3}"/>
              </a:ext>
            </a:extLst>
          </p:cNvPr>
          <p:cNvSpPr/>
          <p:nvPr/>
        </p:nvSpPr>
        <p:spPr>
          <a:xfrm>
            <a:off x="280087" y="265837"/>
            <a:ext cx="11619470" cy="5262979"/>
          </a:xfrm>
          <a:prstGeom prst="rect">
            <a:avLst/>
          </a:prstGeom>
        </p:spPr>
        <p:txBody>
          <a:bodyPr wrap="square">
            <a:spAutoFit/>
          </a:bodyPr>
          <a:lstStyle/>
          <a:p>
            <a:r>
              <a:rPr lang="en-US" sz="4800" b="1" dirty="0">
                <a:solidFill>
                  <a:srgbClr val="FFFF00"/>
                </a:solidFill>
              </a:rPr>
              <a:t>Jesus began His ministry on Earth at the age of 30.  He spent three years preaching God’s love to the world and performing miracles. Jesus’ twelve disciples knew He had promised to set up God’s Kingdom on Earth. He was going to be the ruler of the world. Jesus was a major piece of their lives.</a:t>
            </a:r>
          </a:p>
        </p:txBody>
      </p:sp>
    </p:spTree>
    <p:extLst>
      <p:ext uri="{BB962C8B-B14F-4D97-AF65-F5344CB8AC3E}">
        <p14:creationId xmlns:p14="http://schemas.microsoft.com/office/powerpoint/2010/main" val="2368753697"/>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BC681906-A123-6941-B142-B6F573D4DC2C}"/>
              </a:ext>
            </a:extLst>
          </p:cNvPr>
          <p:cNvSpPr txBox="1"/>
          <p:nvPr/>
        </p:nvSpPr>
        <p:spPr>
          <a:xfrm>
            <a:off x="2808589" y="3429000"/>
            <a:ext cx="8924925" cy="707882"/>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buSzPct val="100000"/>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rPr>
              <a:t>An Angel</a:t>
            </a:r>
          </a:p>
        </p:txBody>
      </p:sp>
      <p:sp>
        <p:nvSpPr>
          <p:cNvPr id="5" name="TextBox 7">
            <a:extLst>
              <a:ext uri="{FF2B5EF4-FFF2-40B4-BE49-F238E27FC236}">
                <a16:creationId xmlns:a16="http://schemas.microsoft.com/office/drawing/2014/main" id="{2F73EA12-D574-D740-8118-E115AC9F84E5}"/>
              </a:ext>
            </a:extLst>
          </p:cNvPr>
          <p:cNvSpPr txBox="1"/>
          <p:nvPr/>
        </p:nvSpPr>
        <p:spPr>
          <a:xfrm>
            <a:off x="1919360" y="2598007"/>
            <a:ext cx="4371977" cy="83099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defRPr sz="4800">
                <a:solidFill>
                  <a:srgbClr val="FF0000"/>
                </a:solidFill>
                <a:effectLst>
                  <a:outerShdw blurRad="50800" dist="76200" dir="2700000" rotWithShape="0">
                    <a:srgbClr val="000000"/>
                  </a:outerShdw>
                </a:effectLst>
                <a:latin typeface="Arial Black"/>
                <a:ea typeface="Arial Black"/>
                <a:cs typeface="Arial Black"/>
                <a:sym typeface="Arial Black"/>
              </a:defRPr>
            </a:lvl1pPr>
          </a:lstStyle>
          <a:p>
            <a:r>
              <a:rPr dirty="0">
                <a:solidFill>
                  <a:srgbClr val="FFFF00"/>
                </a:solidFill>
              </a:rPr>
              <a:t>ANSWER:</a:t>
            </a:r>
          </a:p>
        </p:txBody>
      </p:sp>
      <p:sp>
        <p:nvSpPr>
          <p:cNvPr id="10" name="TextBox 9">
            <a:extLst>
              <a:ext uri="{FF2B5EF4-FFF2-40B4-BE49-F238E27FC236}">
                <a16:creationId xmlns:a16="http://schemas.microsoft.com/office/drawing/2014/main" id="{4B1ECF41-07C3-084D-A9E6-1DFC34AC2FED}"/>
              </a:ext>
            </a:extLst>
          </p:cNvPr>
          <p:cNvSpPr txBox="1"/>
          <p:nvPr/>
        </p:nvSpPr>
        <p:spPr>
          <a:xfrm>
            <a:off x="645999" y="936850"/>
            <a:ext cx="10900002" cy="147732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dirty="0">
                <a:solidFill>
                  <a:srgbClr val="FFFF00"/>
                </a:solidFill>
              </a:rPr>
              <a:t>5.  Who rolled away the stone </a:t>
            </a:r>
          </a:p>
          <a:p>
            <a:r>
              <a:rPr lang="en-US" dirty="0">
                <a:solidFill>
                  <a:srgbClr val="FFFF00"/>
                </a:solidFill>
              </a:rPr>
              <a:t>	from Jesus’ tomb?</a:t>
            </a:r>
          </a:p>
        </p:txBody>
      </p:sp>
    </p:spTree>
    <p:extLst>
      <p:ext uri="{BB962C8B-B14F-4D97-AF65-F5344CB8AC3E}">
        <p14:creationId xmlns:p14="http://schemas.microsoft.com/office/powerpoint/2010/main" val="3135845798"/>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5">
            <a:extLst>
              <a:ext uri="{FF2B5EF4-FFF2-40B4-BE49-F238E27FC236}">
                <a16:creationId xmlns:a16="http://schemas.microsoft.com/office/drawing/2014/main" id="{A302D3AB-9858-624E-BC84-A9DE23F9E321}"/>
              </a:ext>
            </a:extLst>
          </p:cNvPr>
          <p:cNvSpPr txBox="1"/>
          <p:nvPr/>
        </p:nvSpPr>
        <p:spPr>
          <a:xfrm>
            <a:off x="1116864" y="2781836"/>
            <a:ext cx="8768099" cy="132343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marL="571500" indent="-571500">
              <a:buSzPct val="100000"/>
              <a:buFont typeface="Arial" panose="020B0604020202020204" pitchFamily="34" charset="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effectLst>
                  <a:outerShdw blurRad="50800" dist="76200" dir="2700000" rotWithShape="0">
                    <a:srgbClr val="000000"/>
                  </a:outerShdw>
                </a:effectLst>
                <a:sym typeface="Arial Black"/>
              </a:rPr>
              <a:t>Yes</a:t>
            </a:r>
          </a:p>
          <a:p>
            <a:pPr marL="571500" indent="-571500">
              <a:buSzPct val="100000"/>
              <a:buFont typeface="Arial" panose="020B0604020202020204" pitchFamily="34" charset="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effectLst>
                  <a:outerShdw blurRad="50800" dist="76200" dir="2700000" rotWithShape="0">
                    <a:srgbClr val="000000"/>
                  </a:outerShdw>
                </a:effectLst>
                <a:sym typeface="Arial Black"/>
              </a:rPr>
              <a:t>No</a:t>
            </a:r>
          </a:p>
        </p:txBody>
      </p:sp>
      <p:sp>
        <p:nvSpPr>
          <p:cNvPr id="5" name="TextBox 4">
            <a:extLst>
              <a:ext uri="{FF2B5EF4-FFF2-40B4-BE49-F238E27FC236}">
                <a16:creationId xmlns:a16="http://schemas.microsoft.com/office/drawing/2014/main" id="{434BA3AF-0AC0-574F-A122-BAF0348F681B}"/>
              </a:ext>
            </a:extLst>
          </p:cNvPr>
          <p:cNvSpPr txBox="1"/>
          <p:nvPr/>
        </p:nvSpPr>
        <p:spPr>
          <a:xfrm>
            <a:off x="645999" y="936850"/>
            <a:ext cx="10900002" cy="147732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dirty="0">
                <a:solidFill>
                  <a:srgbClr val="FFFF00"/>
                </a:solidFill>
                <a:effectLst>
                  <a:outerShdw blurRad="50800" dist="76200" dir="2700000" algn="ctr" rotWithShape="0">
                    <a:srgbClr val="000000"/>
                  </a:outerShdw>
                </a:effectLst>
              </a:rPr>
              <a:t>6. </a:t>
            </a:r>
            <a:r>
              <a:rPr lang="en-US" b="1" dirty="0">
                <a:solidFill>
                  <a:srgbClr val="FFFF00"/>
                </a:solidFill>
                <a:effectLst>
                  <a:outerShdw blurRad="50800" dist="76200" dir="2700000" algn="ctr" rotWithShape="0">
                    <a:srgbClr val="000000"/>
                  </a:outerShdw>
                </a:effectLst>
              </a:rPr>
              <a:t>Did Jesus fight back when He </a:t>
            </a:r>
          </a:p>
          <a:p>
            <a:r>
              <a:rPr lang="en-US" b="1" dirty="0">
                <a:solidFill>
                  <a:srgbClr val="FFFF00"/>
                </a:solidFill>
                <a:effectLst>
                  <a:outerShdw blurRad="50800" dist="76200" dir="2700000" algn="ctr" rotWithShape="0">
                    <a:srgbClr val="000000"/>
                  </a:outerShdw>
                </a:effectLst>
              </a:rPr>
              <a:t>	was arrested? </a:t>
            </a:r>
          </a:p>
        </p:txBody>
      </p:sp>
    </p:spTree>
    <p:extLst>
      <p:ext uri="{BB962C8B-B14F-4D97-AF65-F5344CB8AC3E}">
        <p14:creationId xmlns:p14="http://schemas.microsoft.com/office/powerpoint/2010/main" val="2733957251"/>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2DE985D6-0BA3-364E-AC12-094843A3E60B}"/>
              </a:ext>
            </a:extLst>
          </p:cNvPr>
          <p:cNvSpPr txBox="1"/>
          <p:nvPr/>
        </p:nvSpPr>
        <p:spPr>
          <a:xfrm>
            <a:off x="2621076" y="3844496"/>
            <a:ext cx="8924925" cy="707882"/>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buSzPct val="100000"/>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rPr>
              <a:t>No</a:t>
            </a:r>
          </a:p>
        </p:txBody>
      </p:sp>
      <p:sp>
        <p:nvSpPr>
          <p:cNvPr id="5" name="TextBox 7">
            <a:extLst>
              <a:ext uri="{FF2B5EF4-FFF2-40B4-BE49-F238E27FC236}">
                <a16:creationId xmlns:a16="http://schemas.microsoft.com/office/drawing/2014/main" id="{079959E0-FE4A-DD48-90AD-E07F32501B61}"/>
              </a:ext>
            </a:extLst>
          </p:cNvPr>
          <p:cNvSpPr txBox="1"/>
          <p:nvPr/>
        </p:nvSpPr>
        <p:spPr>
          <a:xfrm>
            <a:off x="1731847" y="3013503"/>
            <a:ext cx="4371977" cy="83099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defRPr sz="4800">
                <a:solidFill>
                  <a:srgbClr val="FF0000"/>
                </a:solidFill>
                <a:effectLst>
                  <a:outerShdw blurRad="50800" dist="76200" dir="2700000" rotWithShape="0">
                    <a:srgbClr val="000000"/>
                  </a:outerShdw>
                </a:effectLst>
                <a:latin typeface="Arial Black"/>
                <a:ea typeface="Arial Black"/>
                <a:cs typeface="Arial Black"/>
                <a:sym typeface="Arial Black"/>
              </a:defRPr>
            </a:lvl1pPr>
          </a:lstStyle>
          <a:p>
            <a:r>
              <a:rPr dirty="0">
                <a:solidFill>
                  <a:srgbClr val="FFFF00"/>
                </a:solidFill>
              </a:rPr>
              <a:t>ANSWER:</a:t>
            </a:r>
          </a:p>
        </p:txBody>
      </p:sp>
      <p:sp>
        <p:nvSpPr>
          <p:cNvPr id="10" name="TextBox 9">
            <a:extLst>
              <a:ext uri="{FF2B5EF4-FFF2-40B4-BE49-F238E27FC236}">
                <a16:creationId xmlns:a16="http://schemas.microsoft.com/office/drawing/2014/main" id="{E5FF1AD7-1B71-4D48-BF96-848C115E5D3E}"/>
              </a:ext>
            </a:extLst>
          </p:cNvPr>
          <p:cNvSpPr txBox="1"/>
          <p:nvPr/>
        </p:nvSpPr>
        <p:spPr>
          <a:xfrm>
            <a:off x="645999" y="936850"/>
            <a:ext cx="10900002" cy="147732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dirty="0">
                <a:solidFill>
                  <a:srgbClr val="FFFF00"/>
                </a:solidFill>
                <a:effectLst>
                  <a:outerShdw blurRad="50800" dist="76200" dir="2700000" algn="ctr" rotWithShape="0">
                    <a:srgbClr val="000000"/>
                  </a:outerShdw>
                </a:effectLst>
              </a:rPr>
              <a:t>6. </a:t>
            </a:r>
            <a:r>
              <a:rPr lang="en-US" b="1" dirty="0">
                <a:solidFill>
                  <a:srgbClr val="FFFF00"/>
                </a:solidFill>
                <a:effectLst>
                  <a:outerShdw blurRad="50800" dist="76200" dir="2700000" algn="ctr" rotWithShape="0">
                    <a:srgbClr val="000000"/>
                  </a:outerShdw>
                </a:effectLst>
              </a:rPr>
              <a:t>Did Jesus fight back when He </a:t>
            </a:r>
          </a:p>
          <a:p>
            <a:r>
              <a:rPr lang="en-US" b="1" dirty="0">
                <a:solidFill>
                  <a:srgbClr val="FFFF00"/>
                </a:solidFill>
                <a:effectLst>
                  <a:outerShdw blurRad="50800" dist="76200" dir="2700000" algn="ctr" rotWithShape="0">
                    <a:srgbClr val="000000"/>
                  </a:outerShdw>
                </a:effectLst>
              </a:rPr>
              <a:t>	was arrested? </a:t>
            </a:r>
          </a:p>
        </p:txBody>
      </p:sp>
    </p:spTree>
    <p:extLst>
      <p:ext uri="{BB962C8B-B14F-4D97-AF65-F5344CB8AC3E}">
        <p14:creationId xmlns:p14="http://schemas.microsoft.com/office/powerpoint/2010/main" val="1494538810"/>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5">
            <a:extLst>
              <a:ext uri="{FF2B5EF4-FFF2-40B4-BE49-F238E27FC236}">
                <a16:creationId xmlns:a16="http://schemas.microsoft.com/office/drawing/2014/main" id="{A302D3AB-9858-624E-BC84-A9DE23F9E321}"/>
              </a:ext>
            </a:extLst>
          </p:cNvPr>
          <p:cNvSpPr txBox="1"/>
          <p:nvPr/>
        </p:nvSpPr>
        <p:spPr>
          <a:xfrm>
            <a:off x="2064907" y="3184072"/>
            <a:ext cx="8768099" cy="193898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effectLst>
                  <a:outerShdw blurRad="50800" dist="76200" dir="2700000" rotWithShape="0">
                    <a:srgbClr val="000000"/>
                  </a:outerShdw>
                </a:effectLst>
                <a:sym typeface="Arial Black"/>
              </a:rPr>
              <a:t>Heart Valve</a:t>
            </a:r>
            <a:endParaRPr lang="en-US" sz="4000" dirty="0">
              <a:solidFill>
                <a:srgbClr val="FFFF00"/>
              </a:solidFill>
            </a:endParaRPr>
          </a:p>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rPr>
              <a:t>Fun Celebration</a:t>
            </a:r>
          </a:p>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effectLst>
                  <a:outerShdw blurRad="50800" dist="76200" dir="2700000" rotWithShape="0">
                    <a:srgbClr val="000000"/>
                  </a:outerShdw>
                </a:effectLst>
                <a:sym typeface="Arial Black"/>
              </a:rPr>
              <a:t>Missing Piece</a:t>
            </a:r>
            <a:endParaRPr sz="4000" dirty="0">
              <a:solidFill>
                <a:srgbClr val="FFFF00"/>
              </a:solidFill>
            </a:endParaRPr>
          </a:p>
        </p:txBody>
      </p:sp>
      <p:sp>
        <p:nvSpPr>
          <p:cNvPr id="4" name="TextBox 3">
            <a:extLst>
              <a:ext uri="{FF2B5EF4-FFF2-40B4-BE49-F238E27FC236}">
                <a16:creationId xmlns:a16="http://schemas.microsoft.com/office/drawing/2014/main" id="{6EB32A46-487F-4945-A59B-24CE185BC2B8}"/>
              </a:ext>
            </a:extLst>
          </p:cNvPr>
          <p:cNvSpPr txBox="1"/>
          <p:nvPr/>
        </p:nvSpPr>
        <p:spPr>
          <a:xfrm>
            <a:off x="645999" y="936850"/>
            <a:ext cx="10900002" cy="2169821"/>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dirty="0">
                <a:solidFill>
                  <a:srgbClr val="FFFF00"/>
                </a:solidFill>
                <a:effectLst>
                  <a:outerShdw blurRad="50800" dist="76200" dir="2700000" algn="ctr" rotWithShape="0">
                    <a:srgbClr val="000000"/>
                  </a:outerShdw>
                </a:effectLst>
              </a:rPr>
              <a:t>7. </a:t>
            </a:r>
            <a:r>
              <a:rPr lang="en-US" b="1" dirty="0">
                <a:solidFill>
                  <a:srgbClr val="FFFF00"/>
                </a:solidFill>
                <a:effectLst>
                  <a:outerShdw blurRad="50800" dist="76200" dir="2700000" algn="ctr" rotWithShape="0">
                    <a:srgbClr val="000000"/>
                  </a:outerShdw>
                </a:effectLst>
              </a:rPr>
              <a:t>According to our lesson today, </a:t>
            </a:r>
          </a:p>
          <a:p>
            <a:r>
              <a:rPr lang="en-US" b="1" dirty="0">
                <a:solidFill>
                  <a:srgbClr val="FFFF00"/>
                </a:solidFill>
                <a:effectLst>
                  <a:outerShdw blurRad="50800" dist="76200" dir="2700000" algn="ctr" rotWithShape="0">
                    <a:srgbClr val="000000"/>
                  </a:outerShdw>
                </a:effectLst>
              </a:rPr>
              <a:t>	“Every Life Has A ____________ </a:t>
            </a:r>
          </a:p>
          <a:p>
            <a:r>
              <a:rPr lang="en-US" b="1" dirty="0">
                <a:solidFill>
                  <a:srgbClr val="FFFF00"/>
                </a:solidFill>
                <a:effectLst>
                  <a:outerShdw blurRad="50800" dist="76200" dir="2700000" algn="ctr" rotWithShape="0">
                    <a:srgbClr val="000000"/>
                  </a:outerShdw>
                </a:effectLst>
              </a:rPr>
              <a:t>	_____________.” </a:t>
            </a:r>
          </a:p>
        </p:txBody>
      </p:sp>
    </p:spTree>
    <p:extLst>
      <p:ext uri="{BB962C8B-B14F-4D97-AF65-F5344CB8AC3E}">
        <p14:creationId xmlns:p14="http://schemas.microsoft.com/office/powerpoint/2010/main" val="4109889121"/>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EFF91EF9-4BAF-F940-A90F-BBA133AF51C6}"/>
              </a:ext>
            </a:extLst>
          </p:cNvPr>
          <p:cNvSpPr txBox="1"/>
          <p:nvPr/>
        </p:nvSpPr>
        <p:spPr>
          <a:xfrm>
            <a:off x="2621076" y="4259993"/>
            <a:ext cx="8924925" cy="707882"/>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buSzPct val="100000"/>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rPr>
              <a:t>Missing Piece</a:t>
            </a:r>
          </a:p>
        </p:txBody>
      </p:sp>
      <p:sp>
        <p:nvSpPr>
          <p:cNvPr id="5" name="TextBox 7">
            <a:extLst>
              <a:ext uri="{FF2B5EF4-FFF2-40B4-BE49-F238E27FC236}">
                <a16:creationId xmlns:a16="http://schemas.microsoft.com/office/drawing/2014/main" id="{E9541125-9C52-FA48-BC8C-CF3BB996272C}"/>
              </a:ext>
            </a:extLst>
          </p:cNvPr>
          <p:cNvSpPr txBox="1"/>
          <p:nvPr/>
        </p:nvSpPr>
        <p:spPr>
          <a:xfrm>
            <a:off x="1731847" y="3429000"/>
            <a:ext cx="4371977" cy="83099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defRPr sz="4800">
                <a:solidFill>
                  <a:srgbClr val="FF0000"/>
                </a:solidFill>
                <a:effectLst>
                  <a:outerShdw blurRad="50800" dist="76200" dir="2700000" rotWithShape="0">
                    <a:srgbClr val="000000"/>
                  </a:outerShdw>
                </a:effectLst>
                <a:latin typeface="Arial Black"/>
                <a:ea typeface="Arial Black"/>
                <a:cs typeface="Arial Black"/>
                <a:sym typeface="Arial Black"/>
              </a:defRPr>
            </a:lvl1pPr>
          </a:lstStyle>
          <a:p>
            <a:r>
              <a:rPr dirty="0">
                <a:solidFill>
                  <a:srgbClr val="FFFF00"/>
                </a:solidFill>
              </a:rPr>
              <a:t>ANSWER:</a:t>
            </a:r>
          </a:p>
        </p:txBody>
      </p:sp>
      <p:sp>
        <p:nvSpPr>
          <p:cNvPr id="10" name="TextBox 9">
            <a:extLst>
              <a:ext uri="{FF2B5EF4-FFF2-40B4-BE49-F238E27FC236}">
                <a16:creationId xmlns:a16="http://schemas.microsoft.com/office/drawing/2014/main" id="{394632D6-2325-FA4B-8121-02DDACC3F39D}"/>
              </a:ext>
            </a:extLst>
          </p:cNvPr>
          <p:cNvSpPr txBox="1"/>
          <p:nvPr/>
        </p:nvSpPr>
        <p:spPr>
          <a:xfrm>
            <a:off x="645999" y="936850"/>
            <a:ext cx="10900002" cy="2169821"/>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dirty="0">
                <a:solidFill>
                  <a:srgbClr val="FFFF00"/>
                </a:solidFill>
                <a:effectLst>
                  <a:outerShdw blurRad="50800" dist="76200" dir="2700000" algn="ctr" rotWithShape="0">
                    <a:srgbClr val="000000"/>
                  </a:outerShdw>
                </a:effectLst>
              </a:rPr>
              <a:t>7. </a:t>
            </a:r>
            <a:r>
              <a:rPr lang="en-US" b="1" dirty="0">
                <a:solidFill>
                  <a:srgbClr val="FFFF00"/>
                </a:solidFill>
                <a:effectLst>
                  <a:outerShdw blurRad="50800" dist="76200" dir="2700000" algn="ctr" rotWithShape="0">
                    <a:srgbClr val="000000"/>
                  </a:outerShdw>
                </a:effectLst>
              </a:rPr>
              <a:t>According to our lesson today, </a:t>
            </a:r>
          </a:p>
          <a:p>
            <a:r>
              <a:rPr lang="en-US" b="1" dirty="0">
                <a:solidFill>
                  <a:srgbClr val="FFFF00"/>
                </a:solidFill>
                <a:effectLst>
                  <a:outerShdw blurRad="50800" dist="76200" dir="2700000" algn="ctr" rotWithShape="0">
                    <a:srgbClr val="000000"/>
                  </a:outerShdw>
                </a:effectLst>
              </a:rPr>
              <a:t>	“Every Life Has A ____________ </a:t>
            </a:r>
          </a:p>
          <a:p>
            <a:r>
              <a:rPr lang="en-US" b="1" dirty="0">
                <a:solidFill>
                  <a:srgbClr val="FFFF00"/>
                </a:solidFill>
                <a:effectLst>
                  <a:outerShdw blurRad="50800" dist="76200" dir="2700000" algn="ctr" rotWithShape="0">
                    <a:srgbClr val="000000"/>
                  </a:outerShdw>
                </a:effectLst>
              </a:rPr>
              <a:t>	_____________.” </a:t>
            </a:r>
          </a:p>
        </p:txBody>
      </p:sp>
    </p:spTree>
    <p:extLst>
      <p:ext uri="{BB962C8B-B14F-4D97-AF65-F5344CB8AC3E}">
        <p14:creationId xmlns:p14="http://schemas.microsoft.com/office/powerpoint/2010/main" val="2695781898"/>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5">
            <a:extLst>
              <a:ext uri="{FF2B5EF4-FFF2-40B4-BE49-F238E27FC236}">
                <a16:creationId xmlns:a16="http://schemas.microsoft.com/office/drawing/2014/main" id="{A302D3AB-9858-624E-BC84-A9DE23F9E321}"/>
              </a:ext>
            </a:extLst>
          </p:cNvPr>
          <p:cNvSpPr txBox="1"/>
          <p:nvPr/>
        </p:nvSpPr>
        <p:spPr>
          <a:xfrm>
            <a:off x="2073656" y="3799168"/>
            <a:ext cx="5078259" cy="2554541"/>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effectLst>
                  <a:outerShdw blurRad="50800" dist="76200" dir="2700000" rotWithShape="0">
                    <a:srgbClr val="000000"/>
                  </a:outerShdw>
                </a:effectLst>
                <a:sym typeface="Arial Black"/>
              </a:rPr>
              <a:t>Jar</a:t>
            </a:r>
          </a:p>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rPr>
              <a:t>Emptiness</a:t>
            </a:r>
          </a:p>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rPr>
              <a:t>Hole</a:t>
            </a:r>
          </a:p>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endParaRPr sz="4000" dirty="0">
              <a:solidFill>
                <a:srgbClr val="FFFF00"/>
              </a:solidFill>
            </a:endParaRPr>
          </a:p>
        </p:txBody>
      </p:sp>
      <p:sp>
        <p:nvSpPr>
          <p:cNvPr id="5" name="TextBox 4">
            <a:extLst>
              <a:ext uri="{FF2B5EF4-FFF2-40B4-BE49-F238E27FC236}">
                <a16:creationId xmlns:a16="http://schemas.microsoft.com/office/drawing/2014/main" id="{315A56DF-0DE8-F846-B92C-9D1257A4987B}"/>
              </a:ext>
            </a:extLst>
          </p:cNvPr>
          <p:cNvSpPr txBox="1"/>
          <p:nvPr/>
        </p:nvSpPr>
        <p:spPr>
          <a:xfrm>
            <a:off x="645999" y="936850"/>
            <a:ext cx="10900002" cy="286231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dirty="0">
                <a:solidFill>
                  <a:srgbClr val="FFFF00"/>
                </a:solidFill>
                <a:effectLst>
                  <a:outerShdw blurRad="50800" dist="76200" dir="2700000" algn="ctr" rotWithShape="0">
                    <a:srgbClr val="000000"/>
                  </a:outerShdw>
                </a:effectLst>
              </a:rPr>
              <a:t>8. </a:t>
            </a:r>
            <a:r>
              <a:rPr lang="en-US" b="1" dirty="0">
                <a:solidFill>
                  <a:srgbClr val="FFFF00"/>
                </a:solidFill>
                <a:effectLst>
                  <a:outerShdw blurRad="50800" dist="76200" dir="2700000" algn="ctr" rotWithShape="0">
                    <a:srgbClr val="000000"/>
                  </a:outerShdw>
                </a:effectLst>
              </a:rPr>
              <a:t>According to our lesson today, </a:t>
            </a:r>
          </a:p>
          <a:p>
            <a:r>
              <a:rPr lang="en-US" b="1" dirty="0">
                <a:solidFill>
                  <a:srgbClr val="FFFF00"/>
                </a:solidFill>
                <a:effectLst>
                  <a:outerShdw blurRad="50800" dist="76200" dir="2700000" algn="ctr" rotWithShape="0">
                    <a:srgbClr val="000000"/>
                  </a:outerShdw>
                </a:effectLst>
              </a:rPr>
              <a:t>	“People Try Different Things To </a:t>
            </a:r>
          </a:p>
          <a:p>
            <a:r>
              <a:rPr lang="en-US" b="1" dirty="0">
                <a:solidFill>
                  <a:srgbClr val="FFFF00"/>
                </a:solidFill>
                <a:effectLst>
                  <a:outerShdw blurRad="50800" dist="76200" dir="2700000" algn="ctr" rotWithShape="0">
                    <a:srgbClr val="000000"/>
                  </a:outerShdw>
                </a:effectLst>
              </a:rPr>
              <a:t>	Fill The _____________.” </a:t>
            </a:r>
          </a:p>
          <a:p>
            <a:endParaRPr lang="en-US" b="1" dirty="0">
              <a:solidFill>
                <a:srgbClr val="FFFF00"/>
              </a:solidFill>
              <a:effectLst>
                <a:outerShdw blurRad="50800" dist="76200" dir="2700000" algn="ctr" rotWithShape="0">
                  <a:srgbClr val="000000"/>
                </a:outerShdw>
              </a:effectLst>
            </a:endParaRPr>
          </a:p>
        </p:txBody>
      </p:sp>
    </p:spTree>
    <p:extLst>
      <p:ext uri="{BB962C8B-B14F-4D97-AF65-F5344CB8AC3E}">
        <p14:creationId xmlns:p14="http://schemas.microsoft.com/office/powerpoint/2010/main" val="848971674"/>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2FA609B6-8EB3-544B-BEFA-2904A38CF846}"/>
              </a:ext>
            </a:extLst>
          </p:cNvPr>
          <p:cNvSpPr txBox="1"/>
          <p:nvPr/>
        </p:nvSpPr>
        <p:spPr>
          <a:xfrm>
            <a:off x="2156052" y="4582323"/>
            <a:ext cx="8924925" cy="707882"/>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buSzPct val="100000"/>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rPr>
              <a:t>Emptiness</a:t>
            </a:r>
          </a:p>
        </p:txBody>
      </p:sp>
      <p:sp>
        <p:nvSpPr>
          <p:cNvPr id="5" name="TextBox 7">
            <a:extLst>
              <a:ext uri="{FF2B5EF4-FFF2-40B4-BE49-F238E27FC236}">
                <a16:creationId xmlns:a16="http://schemas.microsoft.com/office/drawing/2014/main" id="{29890FD6-025F-EC41-A310-E6A15A81D744}"/>
              </a:ext>
            </a:extLst>
          </p:cNvPr>
          <p:cNvSpPr txBox="1"/>
          <p:nvPr/>
        </p:nvSpPr>
        <p:spPr>
          <a:xfrm>
            <a:off x="1266823" y="3751330"/>
            <a:ext cx="4371977" cy="83099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defRPr sz="4800">
                <a:solidFill>
                  <a:srgbClr val="FF0000"/>
                </a:solidFill>
                <a:effectLst>
                  <a:outerShdw blurRad="50800" dist="76200" dir="2700000" rotWithShape="0">
                    <a:srgbClr val="000000"/>
                  </a:outerShdw>
                </a:effectLst>
                <a:latin typeface="Arial Black"/>
                <a:ea typeface="Arial Black"/>
                <a:cs typeface="Arial Black"/>
                <a:sym typeface="Arial Black"/>
              </a:defRPr>
            </a:lvl1pPr>
          </a:lstStyle>
          <a:p>
            <a:r>
              <a:rPr dirty="0">
                <a:solidFill>
                  <a:srgbClr val="FFFF00"/>
                </a:solidFill>
              </a:rPr>
              <a:t>ANSWER:</a:t>
            </a:r>
          </a:p>
        </p:txBody>
      </p:sp>
      <p:sp>
        <p:nvSpPr>
          <p:cNvPr id="10" name="TextBox 9">
            <a:extLst>
              <a:ext uri="{FF2B5EF4-FFF2-40B4-BE49-F238E27FC236}">
                <a16:creationId xmlns:a16="http://schemas.microsoft.com/office/drawing/2014/main" id="{049E3414-61AE-2B4F-BEA7-046B33CF28E8}"/>
              </a:ext>
            </a:extLst>
          </p:cNvPr>
          <p:cNvSpPr txBox="1"/>
          <p:nvPr/>
        </p:nvSpPr>
        <p:spPr>
          <a:xfrm>
            <a:off x="645999" y="936850"/>
            <a:ext cx="10900002" cy="2169821"/>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dirty="0">
                <a:solidFill>
                  <a:srgbClr val="FFFF00"/>
                </a:solidFill>
                <a:effectLst>
                  <a:outerShdw blurRad="50800" dist="76200" dir="2700000" algn="ctr" rotWithShape="0">
                    <a:srgbClr val="000000"/>
                  </a:outerShdw>
                </a:effectLst>
              </a:rPr>
              <a:t>8. </a:t>
            </a:r>
            <a:r>
              <a:rPr lang="en-US" b="1" dirty="0">
                <a:solidFill>
                  <a:srgbClr val="FFFF00"/>
                </a:solidFill>
                <a:effectLst>
                  <a:outerShdw blurRad="50800" dist="76200" dir="2700000" algn="ctr" rotWithShape="0">
                    <a:srgbClr val="000000"/>
                  </a:outerShdw>
                </a:effectLst>
              </a:rPr>
              <a:t>According to our lesson today, 	“People Try Different Things To 	Fill The _____________.” </a:t>
            </a:r>
          </a:p>
        </p:txBody>
      </p:sp>
    </p:spTree>
    <p:extLst>
      <p:ext uri="{BB962C8B-B14F-4D97-AF65-F5344CB8AC3E}">
        <p14:creationId xmlns:p14="http://schemas.microsoft.com/office/powerpoint/2010/main" val="933295174"/>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DBE66E8-925A-C448-91FC-53E5FA4F5C13}"/>
              </a:ext>
            </a:extLst>
          </p:cNvPr>
          <p:cNvSpPr txBox="1"/>
          <p:nvPr/>
        </p:nvSpPr>
        <p:spPr>
          <a:xfrm>
            <a:off x="1711950" y="3429000"/>
            <a:ext cx="8768099" cy="193898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effectLst>
                  <a:outerShdw blurRad="50800" dist="76200" dir="2700000" rotWithShape="0">
                    <a:srgbClr val="000000"/>
                  </a:outerShdw>
                </a:effectLst>
                <a:sym typeface="Arial Black"/>
              </a:rPr>
              <a:t>Best Ever</a:t>
            </a:r>
            <a:endParaRPr lang="en-US" sz="4000" dirty="0">
              <a:solidFill>
                <a:srgbClr val="FFFF00"/>
              </a:solidFill>
            </a:endParaRPr>
          </a:p>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rPr>
              <a:t>Supreme God</a:t>
            </a:r>
          </a:p>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rPr>
              <a:t>Missing Piece</a:t>
            </a:r>
            <a:endParaRPr sz="4000" dirty="0">
              <a:solidFill>
                <a:srgbClr val="FFFF00"/>
              </a:solidFill>
            </a:endParaRPr>
          </a:p>
        </p:txBody>
      </p:sp>
      <p:sp>
        <p:nvSpPr>
          <p:cNvPr id="6" name="TextBox 5">
            <a:extLst>
              <a:ext uri="{FF2B5EF4-FFF2-40B4-BE49-F238E27FC236}">
                <a16:creationId xmlns:a16="http://schemas.microsoft.com/office/drawing/2014/main" id="{B23E0089-9A16-BA46-B3DD-F4035AFBF599}"/>
              </a:ext>
            </a:extLst>
          </p:cNvPr>
          <p:cNvSpPr txBox="1"/>
          <p:nvPr/>
        </p:nvSpPr>
        <p:spPr>
          <a:xfrm>
            <a:off x="645999" y="936850"/>
            <a:ext cx="10900002" cy="286231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dirty="0">
                <a:solidFill>
                  <a:srgbClr val="FFFF00"/>
                </a:solidFill>
                <a:effectLst>
                  <a:outerShdw blurRad="50800" dist="76200" dir="2700000" algn="ctr" rotWithShape="0">
                    <a:srgbClr val="000000"/>
                  </a:outerShdw>
                </a:effectLst>
              </a:rPr>
              <a:t>9. </a:t>
            </a:r>
            <a:r>
              <a:rPr lang="en-US" b="1" dirty="0">
                <a:solidFill>
                  <a:srgbClr val="FFFF00"/>
                </a:solidFill>
                <a:effectLst>
                  <a:outerShdw blurRad="50800" dist="76200" dir="2700000" algn="ctr" rotWithShape="0">
                    <a:srgbClr val="000000"/>
                  </a:outerShdw>
                </a:effectLst>
              </a:rPr>
              <a:t>According to our lesson today, 	“Jesus Is The _____________ 	____________!” </a:t>
            </a:r>
          </a:p>
          <a:p>
            <a:endParaRPr lang="en-US" b="1" dirty="0">
              <a:solidFill>
                <a:srgbClr val="FFFF00"/>
              </a:solidFill>
              <a:effectLst>
                <a:outerShdw blurRad="50800" dist="76200" dir="2700000" algn="ctr" rotWithShape="0">
                  <a:srgbClr val="000000"/>
                </a:outerShdw>
              </a:effectLst>
            </a:endParaRPr>
          </a:p>
        </p:txBody>
      </p:sp>
    </p:spTree>
    <p:extLst>
      <p:ext uri="{BB962C8B-B14F-4D97-AF65-F5344CB8AC3E}">
        <p14:creationId xmlns:p14="http://schemas.microsoft.com/office/powerpoint/2010/main" val="392103433"/>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7EE1BDCB-61F1-444D-8AB0-705130FB9338}"/>
              </a:ext>
            </a:extLst>
          </p:cNvPr>
          <p:cNvSpPr txBox="1"/>
          <p:nvPr/>
        </p:nvSpPr>
        <p:spPr>
          <a:xfrm>
            <a:off x="2376147" y="4582323"/>
            <a:ext cx="8924925" cy="707882"/>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buSzPct val="100000"/>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rPr>
              <a:t>Missing Piece</a:t>
            </a:r>
          </a:p>
        </p:txBody>
      </p:sp>
      <p:sp>
        <p:nvSpPr>
          <p:cNvPr id="6" name="TextBox 7">
            <a:extLst>
              <a:ext uri="{FF2B5EF4-FFF2-40B4-BE49-F238E27FC236}">
                <a16:creationId xmlns:a16="http://schemas.microsoft.com/office/drawing/2014/main" id="{98A15D94-B6B2-6047-8768-6C32F193B151}"/>
              </a:ext>
            </a:extLst>
          </p:cNvPr>
          <p:cNvSpPr txBox="1"/>
          <p:nvPr/>
        </p:nvSpPr>
        <p:spPr>
          <a:xfrm>
            <a:off x="1486918" y="3751330"/>
            <a:ext cx="4371977" cy="83099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defRPr sz="4800">
                <a:solidFill>
                  <a:srgbClr val="FF0000"/>
                </a:solidFill>
                <a:effectLst>
                  <a:outerShdw blurRad="50800" dist="76200" dir="2700000" rotWithShape="0">
                    <a:srgbClr val="000000"/>
                  </a:outerShdw>
                </a:effectLst>
                <a:latin typeface="Arial Black"/>
                <a:ea typeface="Arial Black"/>
                <a:cs typeface="Arial Black"/>
                <a:sym typeface="Arial Black"/>
              </a:defRPr>
            </a:lvl1pPr>
          </a:lstStyle>
          <a:p>
            <a:r>
              <a:rPr dirty="0">
                <a:solidFill>
                  <a:srgbClr val="FFFF00"/>
                </a:solidFill>
              </a:rPr>
              <a:t>ANSWER:</a:t>
            </a:r>
          </a:p>
        </p:txBody>
      </p:sp>
      <p:sp>
        <p:nvSpPr>
          <p:cNvPr id="10" name="TextBox 9">
            <a:extLst>
              <a:ext uri="{FF2B5EF4-FFF2-40B4-BE49-F238E27FC236}">
                <a16:creationId xmlns:a16="http://schemas.microsoft.com/office/drawing/2014/main" id="{28BF8E70-9E2D-F248-9014-3496750757D7}"/>
              </a:ext>
            </a:extLst>
          </p:cNvPr>
          <p:cNvSpPr txBox="1"/>
          <p:nvPr/>
        </p:nvSpPr>
        <p:spPr>
          <a:xfrm>
            <a:off x="645999" y="936850"/>
            <a:ext cx="10900002" cy="2169821"/>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dirty="0">
                <a:solidFill>
                  <a:srgbClr val="FFFF00"/>
                </a:solidFill>
                <a:effectLst>
                  <a:outerShdw blurRad="50800" dist="76200" dir="2700000" algn="ctr" rotWithShape="0">
                    <a:srgbClr val="000000"/>
                  </a:outerShdw>
                </a:effectLst>
              </a:rPr>
              <a:t>9. </a:t>
            </a:r>
            <a:r>
              <a:rPr lang="en-US" b="1" dirty="0">
                <a:solidFill>
                  <a:srgbClr val="FFFF00"/>
                </a:solidFill>
                <a:effectLst>
                  <a:outerShdw blurRad="50800" dist="76200" dir="2700000" algn="ctr" rotWithShape="0">
                    <a:srgbClr val="000000"/>
                  </a:outerShdw>
                </a:effectLst>
              </a:rPr>
              <a:t>According to our lesson today, 	“Jesus Is The _____________ 	____________!” </a:t>
            </a:r>
          </a:p>
        </p:txBody>
      </p:sp>
    </p:spTree>
    <p:extLst>
      <p:ext uri="{BB962C8B-B14F-4D97-AF65-F5344CB8AC3E}">
        <p14:creationId xmlns:p14="http://schemas.microsoft.com/office/powerpoint/2010/main" val="2498508433"/>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A66ACA66-2FA0-E349-81E5-367C70BAE67E}"/>
              </a:ext>
            </a:extLst>
          </p:cNvPr>
          <p:cNvSpPr txBox="1"/>
          <p:nvPr/>
        </p:nvSpPr>
        <p:spPr>
          <a:xfrm>
            <a:off x="645999" y="936850"/>
            <a:ext cx="10900002" cy="147732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dirty="0">
                <a:solidFill>
                  <a:srgbClr val="FFFF00"/>
                </a:solidFill>
              </a:rPr>
              <a:t>10. Where was our Power Verse</a:t>
            </a:r>
          </a:p>
          <a:p>
            <a:r>
              <a:rPr lang="en-US" dirty="0">
                <a:solidFill>
                  <a:srgbClr val="FFFF00"/>
                </a:solidFill>
              </a:rPr>
              <a:t>	found?</a:t>
            </a:r>
            <a:endParaRPr dirty="0">
              <a:solidFill>
                <a:srgbClr val="FFFF00"/>
              </a:solidFill>
            </a:endParaRPr>
          </a:p>
        </p:txBody>
      </p:sp>
      <p:sp>
        <p:nvSpPr>
          <p:cNvPr id="4" name="TextBox 5">
            <a:extLst>
              <a:ext uri="{FF2B5EF4-FFF2-40B4-BE49-F238E27FC236}">
                <a16:creationId xmlns:a16="http://schemas.microsoft.com/office/drawing/2014/main" id="{8DBE66E8-925A-C448-91FC-53E5FA4F5C13}"/>
              </a:ext>
            </a:extLst>
          </p:cNvPr>
          <p:cNvSpPr txBox="1"/>
          <p:nvPr/>
        </p:nvSpPr>
        <p:spPr>
          <a:xfrm>
            <a:off x="1845472" y="3051433"/>
            <a:ext cx="8768099" cy="2000544"/>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effectLst>
                  <a:outerShdw blurRad="50800" dist="76200" dir="2700000" rotWithShape="0">
                    <a:srgbClr val="000000"/>
                  </a:outerShdw>
                </a:effectLst>
                <a:sym typeface="Arial Black"/>
              </a:rPr>
              <a:t>Exodus 3:5 </a:t>
            </a:r>
          </a:p>
          <a:p>
            <a:pPr>
              <a:buSzPct val="100000"/>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rPr>
              <a:t>* Ruth 5:3</a:t>
            </a:r>
          </a:p>
          <a:p>
            <a:pPr marL="441157" indent="-441157">
              <a:buSzPct val="100000"/>
              <a:buChar char="*"/>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000" dirty="0">
                <a:solidFill>
                  <a:srgbClr val="FFFF00"/>
                </a:solidFill>
                <a:effectLst>
                  <a:outerShdw blurRad="50800" dist="76200" dir="2700000" rotWithShape="0">
                    <a:srgbClr val="000000"/>
                  </a:outerShdw>
                </a:effectLst>
                <a:sym typeface="Arial Black"/>
              </a:rPr>
              <a:t>Matthew 28:5,6</a:t>
            </a:r>
          </a:p>
        </p:txBody>
      </p:sp>
    </p:spTree>
    <p:extLst>
      <p:ext uri="{BB962C8B-B14F-4D97-AF65-F5344CB8AC3E}">
        <p14:creationId xmlns:p14="http://schemas.microsoft.com/office/powerpoint/2010/main" val="380475326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9266599"/>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A66ACA66-2FA0-E349-81E5-367C70BAE67E}"/>
              </a:ext>
            </a:extLst>
          </p:cNvPr>
          <p:cNvSpPr txBox="1"/>
          <p:nvPr/>
        </p:nvSpPr>
        <p:spPr>
          <a:xfrm>
            <a:off x="645999" y="936850"/>
            <a:ext cx="10900002" cy="147732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defRPr sz="4500">
                <a:solidFill>
                  <a:srgbClr val="7CF5FF"/>
                </a:solidFill>
                <a:effectLst>
                  <a:outerShdw blurRad="50800" dist="76200" dir="2700000" rotWithShape="0">
                    <a:srgbClr val="000000"/>
                  </a:outerShdw>
                </a:effectLst>
                <a:latin typeface="Arial Black"/>
                <a:ea typeface="Arial Black"/>
                <a:cs typeface="Arial Black"/>
                <a:sym typeface="Arial Black"/>
              </a:defRPr>
            </a:lvl1pPr>
          </a:lstStyle>
          <a:p>
            <a:r>
              <a:rPr lang="en-US" dirty="0">
                <a:solidFill>
                  <a:srgbClr val="FFFF00"/>
                </a:solidFill>
              </a:rPr>
              <a:t>10. Where was our Power Verse</a:t>
            </a:r>
          </a:p>
          <a:p>
            <a:r>
              <a:rPr lang="en-US" dirty="0">
                <a:solidFill>
                  <a:srgbClr val="FFFF00"/>
                </a:solidFill>
              </a:rPr>
              <a:t>	found?</a:t>
            </a:r>
            <a:endParaRPr dirty="0">
              <a:solidFill>
                <a:srgbClr val="FFFF00"/>
              </a:solidFill>
            </a:endParaRPr>
          </a:p>
        </p:txBody>
      </p:sp>
      <p:sp>
        <p:nvSpPr>
          <p:cNvPr id="5" name="Rectangle 6">
            <a:extLst>
              <a:ext uri="{FF2B5EF4-FFF2-40B4-BE49-F238E27FC236}">
                <a16:creationId xmlns:a16="http://schemas.microsoft.com/office/drawing/2014/main" id="{7409A9BD-E50F-1148-B1A4-8813BC6F14CC}"/>
              </a:ext>
            </a:extLst>
          </p:cNvPr>
          <p:cNvSpPr txBox="1"/>
          <p:nvPr/>
        </p:nvSpPr>
        <p:spPr>
          <a:xfrm>
            <a:off x="2081432" y="3982408"/>
            <a:ext cx="8924925" cy="769437"/>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buSzPct val="100000"/>
              <a:defRPr sz="4400">
                <a:solidFill>
                  <a:srgbClr val="FFFFFF"/>
                </a:solidFill>
                <a:effectLst>
                  <a:outerShdw blurRad="50800" dist="76200" dir="2700000" rotWithShape="0">
                    <a:srgbClr val="000000"/>
                  </a:outerShdw>
                </a:effectLst>
                <a:latin typeface="Arial Black"/>
                <a:ea typeface="Arial Black"/>
                <a:cs typeface="Arial Black"/>
                <a:sym typeface="Arial Black"/>
              </a:defRPr>
            </a:pPr>
            <a:r>
              <a:rPr lang="en-US" sz="4400" dirty="0">
                <a:solidFill>
                  <a:srgbClr val="FFFF00"/>
                </a:solidFill>
              </a:rPr>
              <a:t>Matthew 28:5,6</a:t>
            </a:r>
          </a:p>
        </p:txBody>
      </p:sp>
      <p:sp>
        <p:nvSpPr>
          <p:cNvPr id="6" name="TextBox 7">
            <a:extLst>
              <a:ext uri="{FF2B5EF4-FFF2-40B4-BE49-F238E27FC236}">
                <a16:creationId xmlns:a16="http://schemas.microsoft.com/office/drawing/2014/main" id="{2B40FED0-D362-7444-BC8A-0572A638F625}"/>
              </a:ext>
            </a:extLst>
          </p:cNvPr>
          <p:cNvSpPr txBox="1"/>
          <p:nvPr/>
        </p:nvSpPr>
        <p:spPr>
          <a:xfrm>
            <a:off x="1731847" y="3151415"/>
            <a:ext cx="4371977" cy="83099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defRPr sz="4800">
                <a:solidFill>
                  <a:srgbClr val="FF0000"/>
                </a:solidFill>
                <a:effectLst>
                  <a:outerShdw blurRad="50800" dist="76200" dir="2700000" rotWithShape="0">
                    <a:srgbClr val="000000"/>
                  </a:outerShdw>
                </a:effectLst>
                <a:latin typeface="Arial Black"/>
                <a:ea typeface="Arial Black"/>
                <a:cs typeface="Arial Black"/>
                <a:sym typeface="Arial Black"/>
              </a:defRPr>
            </a:lvl1pPr>
          </a:lstStyle>
          <a:p>
            <a:r>
              <a:rPr dirty="0">
                <a:solidFill>
                  <a:srgbClr val="FFFF00"/>
                </a:solidFill>
              </a:rPr>
              <a:t>ANSWER:</a:t>
            </a:r>
          </a:p>
        </p:txBody>
      </p:sp>
    </p:spTree>
    <p:extLst>
      <p:ext uri="{BB962C8B-B14F-4D97-AF65-F5344CB8AC3E}">
        <p14:creationId xmlns:p14="http://schemas.microsoft.com/office/powerpoint/2010/main" val="4944267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B10A4A6-FA4C-4321-B628-C3C343D6C2A3}"/>
              </a:ext>
            </a:extLst>
          </p:cNvPr>
          <p:cNvSpPr/>
          <p:nvPr/>
        </p:nvSpPr>
        <p:spPr>
          <a:xfrm>
            <a:off x="280087" y="265837"/>
            <a:ext cx="11619470" cy="6463308"/>
          </a:xfrm>
          <a:prstGeom prst="rect">
            <a:avLst/>
          </a:prstGeom>
        </p:spPr>
        <p:txBody>
          <a:bodyPr wrap="square">
            <a:spAutoFit/>
          </a:bodyPr>
          <a:lstStyle/>
          <a:p>
            <a:r>
              <a:rPr lang="en-US" sz="4600" b="1" dirty="0">
                <a:solidFill>
                  <a:srgbClr val="FFFF00"/>
                </a:solidFill>
                <a:latin typeface="Gill Sans"/>
              </a:rPr>
              <a:t>One day, something terrible happened. Jesus was arrested, beaten, and sentenced to death. His hands and feet were nailed to a cross. The soldiers laughed at Him and made fun of Him. The disciples couldn’t believe it. They expected Jesus to fight back and defeat His enemies. Jesus didn’t fight back. Instead, He prayed for God to forgive the people who were hurting Him. Sadly, Jesus died on the cross that day. </a:t>
            </a:r>
            <a:endParaRPr lang="en-US" sz="4600" b="1" dirty="0">
              <a:solidFill>
                <a:srgbClr val="FFFF00"/>
              </a:solidFill>
            </a:endParaRPr>
          </a:p>
        </p:txBody>
      </p:sp>
    </p:spTree>
    <p:extLst>
      <p:ext uri="{BB962C8B-B14F-4D97-AF65-F5344CB8AC3E}">
        <p14:creationId xmlns:p14="http://schemas.microsoft.com/office/powerpoint/2010/main" val="57450198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18713254"/>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B10A4A6-FA4C-4321-B628-C3C343D6C2A3}"/>
              </a:ext>
            </a:extLst>
          </p:cNvPr>
          <p:cNvSpPr/>
          <p:nvPr/>
        </p:nvSpPr>
        <p:spPr>
          <a:xfrm>
            <a:off x="280087" y="265837"/>
            <a:ext cx="11619470" cy="6463308"/>
          </a:xfrm>
          <a:prstGeom prst="rect">
            <a:avLst/>
          </a:prstGeom>
        </p:spPr>
        <p:txBody>
          <a:bodyPr wrap="square">
            <a:spAutoFit/>
          </a:bodyPr>
          <a:lstStyle/>
          <a:p>
            <a:r>
              <a:rPr lang="en-US" sz="4600" b="1" dirty="0">
                <a:solidFill>
                  <a:srgbClr val="FFFF00"/>
                </a:solidFill>
                <a:latin typeface="Gill Sans"/>
              </a:rPr>
              <a:t>The disciples were sad. The most important piece of their lives, Jesus, was missing! “How could this be happening? Jesus had promised to set up His Kingdom, but now He is dead.” The disciples surely began to lose hope. They thought God’s plan had failed. They expected Jesus to save Himself, but that didn’t happen. Jesus’ body was placed in a tomb, and a large stone was rolled over the entrance.</a:t>
            </a:r>
            <a:endParaRPr lang="en-US" sz="4600" b="1" dirty="0">
              <a:solidFill>
                <a:srgbClr val="FFFF00"/>
              </a:solidFill>
            </a:endParaRPr>
          </a:p>
        </p:txBody>
      </p:sp>
    </p:spTree>
    <p:extLst>
      <p:ext uri="{BB962C8B-B14F-4D97-AF65-F5344CB8AC3E}">
        <p14:creationId xmlns:p14="http://schemas.microsoft.com/office/powerpoint/2010/main" val="3575525445"/>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817305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B10A4A6-FA4C-4321-B628-C3C343D6C2A3}"/>
              </a:ext>
            </a:extLst>
          </p:cNvPr>
          <p:cNvSpPr/>
          <p:nvPr/>
        </p:nvSpPr>
        <p:spPr>
          <a:xfrm>
            <a:off x="280087" y="265837"/>
            <a:ext cx="11619470" cy="5262979"/>
          </a:xfrm>
          <a:prstGeom prst="rect">
            <a:avLst/>
          </a:prstGeom>
        </p:spPr>
        <p:txBody>
          <a:bodyPr wrap="square">
            <a:spAutoFit/>
          </a:bodyPr>
          <a:lstStyle/>
          <a:p>
            <a:r>
              <a:rPr lang="en-US" sz="4800" b="1" dirty="0">
                <a:solidFill>
                  <a:srgbClr val="FFFF00"/>
                </a:solidFill>
                <a:latin typeface="Gill Sans"/>
              </a:rPr>
              <a:t>Three days later, some women came to the tomb to anoint Jesus’ body with some perfume. Guess what they found? </a:t>
            </a:r>
            <a:r>
              <a:rPr lang="en-US" sz="4800" b="1" i="1" dirty="0">
                <a:solidFill>
                  <a:srgbClr val="FFFF00"/>
                </a:solidFill>
                <a:latin typeface="Gill Sans"/>
              </a:rPr>
              <a:t> </a:t>
            </a:r>
            <a:r>
              <a:rPr lang="en-US" sz="4800" b="1" dirty="0">
                <a:solidFill>
                  <a:srgbClr val="FFFF00"/>
                </a:solidFill>
                <a:latin typeface="Gill Sans"/>
              </a:rPr>
              <a:t>Jesus’ body wasn’t there - only His grave clothes were. Wow! Talk about a “missing piece” - Jesus’ entire body was missing. What do you think had happened? </a:t>
            </a:r>
            <a:endParaRPr lang="en-US" sz="4600" b="1" dirty="0">
              <a:solidFill>
                <a:srgbClr val="FFFF00"/>
              </a:solidFill>
            </a:endParaRPr>
          </a:p>
        </p:txBody>
      </p:sp>
    </p:spTree>
    <p:extLst>
      <p:ext uri="{BB962C8B-B14F-4D97-AF65-F5344CB8AC3E}">
        <p14:creationId xmlns:p14="http://schemas.microsoft.com/office/powerpoint/2010/main" val="380093090"/>
      </p:ext>
    </p:extLst>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6349</TotalTime>
  <Words>776</Words>
  <Application>Microsoft Office PowerPoint</Application>
  <PresentationFormat>Widescreen</PresentationFormat>
  <Paragraphs>92</Paragraphs>
  <Slides>40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Arial Black</vt:lpstr>
      <vt:lpstr>Calibri</vt:lpstr>
      <vt:lpstr>Calibri Light</vt:lpstr>
      <vt:lpstr>Gill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Nicki</cp:lastModifiedBy>
  <cp:revision>125</cp:revision>
  <cp:lastPrinted>2018-07-21T20:06:30Z</cp:lastPrinted>
  <dcterms:modified xsi:type="dcterms:W3CDTF">2020-04-11T02:49:56Z</dcterms:modified>
</cp:coreProperties>
</file>