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8" r:id="rId4"/>
    <p:sldId id="257" r:id="rId5"/>
    <p:sldId id="259" r:id="rId6"/>
    <p:sldId id="260" r:id="rId7"/>
    <p:sldId id="261" r:id="rId8"/>
    <p:sldId id="290" r:id="rId9"/>
    <p:sldId id="291" r:id="rId10"/>
    <p:sldId id="262" r:id="rId11"/>
    <p:sldId id="263" r:id="rId12"/>
    <p:sldId id="264" r:id="rId13"/>
    <p:sldId id="265"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6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8" d="100"/>
          <a:sy n="78" d="100"/>
        </p:scale>
        <p:origin x="8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9D201-7AEC-4F68-A762-F846013C8E41}"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358332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9D201-7AEC-4F68-A762-F846013C8E41}"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102489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9D201-7AEC-4F68-A762-F846013C8E41}"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243794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23888" y="1709739"/>
            <a:ext cx="7886700" cy="2852737"/>
          </a:xfrm>
          <a:prstGeom prst="rect">
            <a:avLst/>
          </a:prstGeom>
        </p:spPr>
        <p:txBody>
          <a:bodyPr anchor="b"/>
          <a:lstStyle>
            <a:lvl1pPr>
              <a:defRPr sz="4500"/>
            </a:lvl1pPr>
          </a:lstStyle>
          <a:p>
            <a:r>
              <a:t>Title Text</a:t>
            </a:r>
          </a:p>
        </p:txBody>
      </p:sp>
      <p:sp>
        <p:nvSpPr>
          <p:cNvPr id="12" name="Body Level One…"/>
          <p:cNvSpPr txBox="1">
            <a:spLocks noGrp="1"/>
          </p:cNvSpPr>
          <p:nvPr>
            <p:ph type="body" sz="quarter" idx="1"/>
          </p:nvPr>
        </p:nvSpPr>
        <p:spPr>
          <a:xfrm>
            <a:off x="623888" y="4589462"/>
            <a:ext cx="7886700" cy="1500190"/>
          </a:xfrm>
          <a:prstGeom prst="rect">
            <a:avLst/>
          </a:prstGeom>
        </p:spPr>
        <p:txBody>
          <a:bodyPr/>
          <a:lstStyle>
            <a:lvl1pPr marL="0" indent="0">
              <a:buSzTx/>
              <a:buFontTx/>
              <a:buNone/>
              <a:defRPr sz="1800">
                <a:solidFill>
                  <a:srgbClr val="888888"/>
                </a:solidFill>
              </a:defRPr>
            </a:lvl1pPr>
            <a:lvl2pPr marL="0" indent="0">
              <a:buSzTx/>
              <a:buFontTx/>
              <a:buNone/>
              <a:defRPr sz="1800">
                <a:solidFill>
                  <a:srgbClr val="888888"/>
                </a:solidFill>
              </a:defRPr>
            </a:lvl2pPr>
            <a:lvl3pPr marL="0" indent="0">
              <a:buSzTx/>
              <a:buFontTx/>
              <a:buNone/>
              <a:defRPr sz="1800">
                <a:solidFill>
                  <a:srgbClr val="888888"/>
                </a:solidFill>
              </a:defRPr>
            </a:lvl3pPr>
            <a:lvl4pPr marL="0" indent="0">
              <a:buSzTx/>
              <a:buFontTx/>
              <a:buNone/>
              <a:defRPr sz="1800">
                <a:solidFill>
                  <a:srgbClr val="888888"/>
                </a:solidFill>
              </a:defRPr>
            </a:lvl4pPr>
            <a:lvl5pPr marL="0" indent="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92243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171323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9841" y="365126"/>
            <a:ext cx="7886701" cy="1325563"/>
          </a:xfrm>
          <a:prstGeom prst="rect">
            <a:avLst/>
          </a:prstGeom>
        </p:spPr>
        <p:txBody>
          <a:bodyPr/>
          <a:lstStyle/>
          <a:p>
            <a:r>
              <a:t>Title Text</a:t>
            </a:r>
          </a:p>
        </p:txBody>
      </p:sp>
      <p:sp>
        <p:nvSpPr>
          <p:cNvPr id="30" name="Body Level One…"/>
          <p:cNvSpPr txBox="1">
            <a:spLocks noGrp="1"/>
          </p:cNvSpPr>
          <p:nvPr>
            <p:ph type="body" sz="quarter" idx="1"/>
          </p:nvPr>
        </p:nvSpPr>
        <p:spPr>
          <a:xfrm>
            <a:off x="629840" y="1681164"/>
            <a:ext cx="3868343" cy="823915"/>
          </a:xfrm>
          <a:prstGeom prst="rect">
            <a:avLst/>
          </a:prstGeom>
        </p:spPr>
        <p:txBody>
          <a:bodyPr anchor="b"/>
          <a:lstStyle>
            <a:lvl1pPr marL="0" indent="0">
              <a:buSzTx/>
              <a:buFontTx/>
              <a:buNone/>
              <a:defRPr sz="1800" b="1"/>
            </a:lvl1pPr>
            <a:lvl2pPr marL="0" indent="0">
              <a:buSzTx/>
              <a:buFontTx/>
              <a:buNone/>
              <a:defRPr sz="1800" b="1"/>
            </a:lvl2pPr>
            <a:lvl3pPr marL="0" indent="0">
              <a:buSzTx/>
              <a:buFontTx/>
              <a:buNone/>
              <a:defRPr sz="1800" b="1"/>
            </a:lvl3pPr>
            <a:lvl4pPr marL="0" indent="0">
              <a:buSzTx/>
              <a:buFontTx/>
              <a:buNone/>
              <a:defRPr sz="1800" b="1"/>
            </a:lvl4pPr>
            <a:lvl5pPr marL="0" indent="0">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31" name="Text Placeholder 4"/>
          <p:cNvSpPr>
            <a:spLocks noGrp="1"/>
          </p:cNvSpPr>
          <p:nvPr>
            <p:ph type="body" sz="quarter" idx="13"/>
          </p:nvPr>
        </p:nvSpPr>
        <p:spPr>
          <a:xfrm>
            <a:off x="4629150" y="1681163"/>
            <a:ext cx="3887391" cy="823914"/>
          </a:xfrm>
          <a:prstGeom prst="rect">
            <a:avLst/>
          </a:prstGeom>
        </p:spPr>
        <p:txBody>
          <a:bodyPr anchor="b"/>
          <a:lstStyle/>
          <a:p>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01940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74922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93405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 name="Title Text"/>
          <p:cNvSpPr txBox="1">
            <a:spLocks noGrp="1"/>
          </p:cNvSpPr>
          <p:nvPr>
            <p:ph type="title"/>
          </p:nvPr>
        </p:nvSpPr>
        <p:spPr>
          <a:xfrm>
            <a:off x="629840" y="457200"/>
            <a:ext cx="2949180" cy="1600200"/>
          </a:xfrm>
          <a:prstGeom prst="rect">
            <a:avLst/>
          </a:prstGeom>
        </p:spPr>
        <p:txBody>
          <a:bodyPr anchor="b"/>
          <a:lstStyle>
            <a:lvl1pPr>
              <a:defRPr sz="2400"/>
            </a:lvl1pPr>
          </a:lstStyle>
          <a:p>
            <a:r>
              <a:t>Title Text</a:t>
            </a:r>
          </a:p>
        </p:txBody>
      </p:sp>
      <p:sp>
        <p:nvSpPr>
          <p:cNvPr id="55" name="Body Level One…"/>
          <p:cNvSpPr txBox="1">
            <a:spLocks noGrp="1"/>
          </p:cNvSpPr>
          <p:nvPr>
            <p:ph type="body" sz="half" idx="1"/>
          </p:nvPr>
        </p:nvSpPr>
        <p:spPr>
          <a:xfrm>
            <a:off x="3887391" y="987426"/>
            <a:ext cx="4629152" cy="4873625"/>
          </a:xfrm>
          <a:prstGeom prst="rect">
            <a:avLst/>
          </a:prstGeom>
        </p:spPr>
        <p:txBody>
          <a:bodyPr/>
          <a:lstStyle>
            <a:lvl1pPr>
              <a:defRPr sz="2400"/>
            </a:lvl1pPr>
            <a:lvl2pPr marL="538843" indent="-195943">
              <a:defRPr sz="2400"/>
            </a:lvl2pPr>
            <a:lvl3pPr marL="914400" indent="-228600">
              <a:defRPr sz="2400"/>
            </a:lvl3pPr>
            <a:lvl4pPr marL="1303020" indent="-274320">
              <a:defRPr sz="2400"/>
            </a:lvl4pPr>
            <a:lvl5pPr marL="1645920" indent="-274320">
              <a:defRPr sz="2400"/>
            </a:lvl5pPr>
          </a:lstStyle>
          <a:p>
            <a:r>
              <a:t>Body Level One</a:t>
            </a:r>
          </a:p>
          <a:p>
            <a:pPr lvl="1"/>
            <a:r>
              <a:t>Body Level Two</a:t>
            </a:r>
          </a:p>
          <a:p>
            <a:pPr lvl="2"/>
            <a:r>
              <a:t>Body Level Three</a:t>
            </a:r>
          </a:p>
          <a:p>
            <a:pPr lvl="3"/>
            <a:r>
              <a:t>Body Level Four</a:t>
            </a:r>
          </a:p>
          <a:p>
            <a:pPr lvl="4"/>
            <a:r>
              <a:t>Body Level Five</a:t>
            </a:r>
          </a:p>
        </p:txBody>
      </p:sp>
      <p:sp>
        <p:nvSpPr>
          <p:cNvPr id="56" name="Text Placeholder 3"/>
          <p:cNvSpPr>
            <a:spLocks noGrp="1"/>
          </p:cNvSpPr>
          <p:nvPr>
            <p:ph type="body" sz="quarter" idx="13"/>
          </p:nvPr>
        </p:nvSpPr>
        <p:spPr>
          <a:xfrm>
            <a:off x="629840" y="2057400"/>
            <a:ext cx="2949179" cy="3811588"/>
          </a:xfrm>
          <a:prstGeom prst="rect">
            <a:avLst/>
          </a:prstGeom>
        </p:spPr>
        <p:txBody>
          <a:bodyPr/>
          <a:lstStyle/>
          <a:p>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30600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4" name="Title Text"/>
          <p:cNvSpPr txBox="1">
            <a:spLocks noGrp="1"/>
          </p:cNvSpPr>
          <p:nvPr>
            <p:ph type="title"/>
          </p:nvPr>
        </p:nvSpPr>
        <p:spPr>
          <a:xfrm>
            <a:off x="629840" y="457200"/>
            <a:ext cx="2949180" cy="1600200"/>
          </a:xfrm>
          <a:prstGeom prst="rect">
            <a:avLst/>
          </a:prstGeom>
        </p:spPr>
        <p:txBody>
          <a:bodyPr anchor="b"/>
          <a:lstStyle>
            <a:lvl1pPr>
              <a:defRPr sz="2400"/>
            </a:lvl1pPr>
          </a:lstStyle>
          <a:p>
            <a:r>
              <a:t>Title Text</a:t>
            </a:r>
          </a:p>
        </p:txBody>
      </p:sp>
      <p:sp>
        <p:nvSpPr>
          <p:cNvPr id="65" name="Picture Placeholder 2"/>
          <p:cNvSpPr>
            <a:spLocks noGrp="1"/>
          </p:cNvSpPr>
          <p:nvPr>
            <p:ph type="pic" sz="half" idx="13"/>
          </p:nvPr>
        </p:nvSpPr>
        <p:spPr>
          <a:xfrm>
            <a:off x="3887391" y="987426"/>
            <a:ext cx="4629152" cy="4873625"/>
          </a:xfrm>
          <a:prstGeom prst="rect">
            <a:avLst/>
          </a:prstGeom>
        </p:spPr>
        <p:txBody>
          <a:bodyPr lIns="91439" tIns="45719" rIns="91439" bIns="45719">
            <a:noAutofit/>
          </a:bodyPr>
          <a:lstStyle/>
          <a:p>
            <a:endParaRPr/>
          </a:p>
        </p:txBody>
      </p:sp>
      <p:sp>
        <p:nvSpPr>
          <p:cNvPr id="66" name="Body Level One…"/>
          <p:cNvSpPr txBox="1">
            <a:spLocks noGrp="1"/>
          </p:cNvSpPr>
          <p:nvPr>
            <p:ph type="body" sz="quarter" idx="1"/>
          </p:nvPr>
        </p:nvSpPr>
        <p:spPr>
          <a:xfrm>
            <a:off x="629840" y="2057400"/>
            <a:ext cx="2949180" cy="3811588"/>
          </a:xfrm>
          <a:prstGeom prst="rect">
            <a:avLst/>
          </a:prstGeom>
        </p:spPr>
        <p:txBody>
          <a:bodyPr/>
          <a:lstStyle>
            <a:lvl1pPr marL="0" indent="0">
              <a:buSzTx/>
              <a:buFontTx/>
              <a:buNone/>
              <a:defRPr sz="1200"/>
            </a:lvl1pPr>
            <a:lvl2pPr marL="0" indent="0">
              <a:buSzTx/>
              <a:buFontTx/>
              <a:buNone/>
              <a:defRPr sz="1200"/>
            </a:lvl2pPr>
            <a:lvl3pPr marL="0" indent="0">
              <a:buSzTx/>
              <a:buFontTx/>
              <a:buNone/>
              <a:defRPr sz="1200"/>
            </a:lvl3pPr>
            <a:lvl4pPr marL="0" indent="0">
              <a:buSzTx/>
              <a:buFontTx/>
              <a:buNone/>
              <a:defRPr sz="1200"/>
            </a:lvl4pPr>
            <a:lvl5pPr marL="0" indent="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6905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51928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9D201-7AEC-4F68-A762-F846013C8E41}"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2146502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83" name="Title Text"/>
          <p:cNvSpPr txBox="1">
            <a:spLocks noGrp="1"/>
          </p:cNvSpPr>
          <p:nvPr>
            <p:ph type="title"/>
          </p:nvPr>
        </p:nvSpPr>
        <p:spPr>
          <a:xfrm>
            <a:off x="6543675" y="365125"/>
            <a:ext cx="1971675" cy="5811838"/>
          </a:xfrm>
          <a:prstGeom prst="rect">
            <a:avLst/>
          </a:prstGeom>
        </p:spPr>
        <p:txBody>
          <a:bodyPr/>
          <a:lstStyle/>
          <a:p>
            <a:r>
              <a:t>Title Text</a:t>
            </a:r>
          </a:p>
        </p:txBody>
      </p:sp>
      <p:sp>
        <p:nvSpPr>
          <p:cNvPr id="84" name="Body Level One…"/>
          <p:cNvSpPr txBox="1">
            <a:spLocks noGrp="1"/>
          </p:cNvSpPr>
          <p:nvPr>
            <p:ph type="body" idx="1"/>
          </p:nvPr>
        </p:nvSpPr>
        <p:spPr>
          <a:xfrm>
            <a:off x="628650" y="365125"/>
            <a:ext cx="5800725"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658488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9D201-7AEC-4F68-A762-F846013C8E41}"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48476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9D201-7AEC-4F68-A762-F846013C8E41}"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364228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9D201-7AEC-4F68-A762-F846013C8E41}" type="datetimeFigureOut">
              <a:rPr lang="en-US" smtClean="0"/>
              <a:t>4/3/2020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335521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9D201-7AEC-4F68-A762-F846013C8E41}" type="datetimeFigureOut">
              <a:rPr lang="en-US" smtClean="0"/>
              <a:t>4/3/2020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177922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9D201-7AEC-4F68-A762-F846013C8E41}" type="datetimeFigureOut">
              <a:rPr lang="en-US" smtClean="0"/>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236003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9D201-7AEC-4F68-A762-F846013C8E41}"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127074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9D201-7AEC-4F68-A762-F846013C8E41}"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B469E-D0A3-4622-A5CD-56412396EC90}" type="slidenum">
              <a:rPr lang="en-US" smtClean="0"/>
              <a:t>‹#›</a:t>
            </a:fld>
            <a:endParaRPr lang="en-US"/>
          </a:p>
        </p:txBody>
      </p:sp>
    </p:spTree>
    <p:extLst>
      <p:ext uri="{BB962C8B-B14F-4D97-AF65-F5344CB8AC3E}">
        <p14:creationId xmlns:p14="http://schemas.microsoft.com/office/powerpoint/2010/main" val="2962136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9D201-7AEC-4F68-A762-F846013C8E41}" type="datetimeFigureOut">
              <a:rPr lang="en-US" smtClean="0"/>
              <a:t>4/3/2020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B469E-D0A3-4622-A5CD-56412396EC90}" type="slidenum">
              <a:rPr lang="en-US" smtClean="0"/>
              <a:t>‹#›</a:t>
            </a:fld>
            <a:endParaRPr lang="en-US"/>
          </a:p>
        </p:txBody>
      </p:sp>
    </p:spTree>
    <p:extLst>
      <p:ext uri="{BB962C8B-B14F-4D97-AF65-F5344CB8AC3E}">
        <p14:creationId xmlns:p14="http://schemas.microsoft.com/office/powerpoint/2010/main" val="921465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6"/>
            <a:ext cx="78867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88370" y="6423499"/>
            <a:ext cx="226981" cy="230828"/>
          </a:xfrm>
          <a:prstGeom prst="rect">
            <a:avLst/>
          </a:prstGeom>
          <a:ln w="12700">
            <a:miter lim="400000"/>
          </a:ln>
        </p:spPr>
        <p:txBody>
          <a:bodyPr wrap="none" lIns="45718" tIns="45718" rIns="45718" bIns="45718" anchor="ctr">
            <a:spAutoFit/>
          </a:bodyPr>
          <a:lstStyle>
            <a:lvl1pPr algn="r">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4977218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x&#10;&#10;Description automatically generated">
            <a:extLst>
              <a:ext uri="{FF2B5EF4-FFF2-40B4-BE49-F238E27FC236}">
                <a16:creationId xmlns:a16="http://schemas.microsoft.com/office/drawing/2014/main" id="{8F8EFD9C-C628-439F-90CC-9F3B1BA386CD}"/>
              </a:ext>
            </a:extLst>
          </p:cNvPr>
          <p:cNvPicPr>
            <a:picLocks noChangeAspect="1"/>
          </p:cNvPicPr>
          <p:nvPr/>
        </p:nvPicPr>
        <p:blipFill rotWithShape="1">
          <a:blip r:embed="rId2">
            <a:extLst>
              <a:ext uri="{28A0092B-C50C-407E-A947-70E740481C1C}">
                <a14:useLocalDpi xmlns:a14="http://schemas.microsoft.com/office/drawing/2010/main" val="0"/>
              </a:ext>
            </a:extLst>
          </a:blip>
          <a:srcRect l="12235" r="12765"/>
          <a:stretch/>
        </p:blipFill>
        <p:spPr>
          <a:xfrm rot="21600000">
            <a:off x="20" y="10"/>
            <a:ext cx="9143980" cy="6857990"/>
          </a:xfrm>
          <a:prstGeom prst="rect">
            <a:avLst/>
          </a:prstGeom>
        </p:spPr>
      </p:pic>
      <p:sp>
        <p:nvSpPr>
          <p:cNvPr id="6" name="Rectangle 5">
            <a:extLst>
              <a:ext uri="{FF2B5EF4-FFF2-40B4-BE49-F238E27FC236}">
                <a16:creationId xmlns:a16="http://schemas.microsoft.com/office/drawing/2014/main" id="{D00F04C1-E147-4D45-8DD4-895075F4FDA2}"/>
              </a:ext>
            </a:extLst>
          </p:cNvPr>
          <p:cNvSpPr/>
          <p:nvPr/>
        </p:nvSpPr>
        <p:spPr>
          <a:xfrm>
            <a:off x="6194323" y="6334780"/>
            <a:ext cx="3549445" cy="523220"/>
          </a:xfrm>
          <a:prstGeom prst="rect">
            <a:avLst/>
          </a:prstGeom>
        </p:spPr>
        <p:txBody>
          <a:bodyPr wrap="square">
            <a:spAutoFit/>
          </a:bodyPr>
          <a:lstStyle/>
          <a:p>
            <a:r>
              <a:rPr lang="en-US" sz="2800" b="1" dirty="0">
                <a:solidFill>
                  <a:schemeClr val="bg1"/>
                </a:solidFill>
              </a:rPr>
              <a:t>Matthew 17:24-27</a:t>
            </a:r>
          </a:p>
        </p:txBody>
      </p:sp>
    </p:spTree>
    <p:extLst>
      <p:ext uri="{BB962C8B-B14F-4D97-AF65-F5344CB8AC3E}">
        <p14:creationId xmlns:p14="http://schemas.microsoft.com/office/powerpoint/2010/main" val="21225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ug&#10;&#10;Description automatically generated">
            <a:extLst>
              <a:ext uri="{FF2B5EF4-FFF2-40B4-BE49-F238E27FC236}">
                <a16:creationId xmlns:a16="http://schemas.microsoft.com/office/drawing/2014/main" id="{A29FC7FD-C5D6-4AB4-AF1D-9FF165DB0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704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113ED94-F127-44C7-9532-0E2FF182F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294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10;&#10;Description automatically generated">
            <a:extLst>
              <a:ext uri="{FF2B5EF4-FFF2-40B4-BE49-F238E27FC236}">
                <a16:creationId xmlns:a16="http://schemas.microsoft.com/office/drawing/2014/main" id="{F3CFB4A1-41C6-4BEE-AA04-BB67A339A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197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TextBox 4"/>
          <p:cNvSpPr txBox="1"/>
          <p:nvPr/>
        </p:nvSpPr>
        <p:spPr>
          <a:xfrm>
            <a:off x="532209" y="1608874"/>
            <a:ext cx="6697268" cy="1107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1. </a:t>
            </a:r>
            <a:r>
              <a:rPr sz="3375" kern="0" dirty="0" err="1">
                <a:solidFill>
                  <a:srgbClr val="FFFF00"/>
                </a:solidFill>
                <a:effectLst>
                  <a:outerShdw blurRad="50800" dist="76200" dir="2700000" rotWithShape="0">
                    <a:srgbClr val="000000"/>
                  </a:outerShdw>
                </a:effectLst>
                <a:latin typeface="Arial Black"/>
                <a:sym typeface="Arial Black"/>
              </a:rPr>
              <a:t>Whatchagaddaknow</a:t>
            </a:r>
            <a:endParaRPr sz="3375" kern="0" dirty="0">
              <a:solidFill>
                <a:srgbClr val="7CF5FF"/>
              </a:solidFill>
              <a:effectLst>
                <a:outerShdw blurRad="50800" dist="76200" dir="2700000" rotWithShape="0">
                  <a:srgbClr val="000000"/>
                </a:outerShdw>
              </a:effectLst>
              <a:latin typeface="Arial Black"/>
              <a:sym typeface="Arial Black"/>
            </a:endParaRP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	today?</a:t>
            </a:r>
          </a:p>
        </p:txBody>
      </p:sp>
      <p:sp>
        <p:nvSpPr>
          <p:cNvPr id="109" name="TextBox 5"/>
          <p:cNvSpPr txBox="1"/>
          <p:nvPr/>
        </p:nvSpPr>
        <p:spPr>
          <a:xfrm>
            <a:off x="711485" y="2789186"/>
            <a:ext cx="7721030" cy="1915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00789" indent="-300789"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“God Is My Provider!”</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 “When I Have A Need - God Will</a:t>
            </a:r>
          </a:p>
          <a:p>
            <a:pPr marL="0" lvl="1" defTabSz="685800" hangingPunct="0">
              <a:buSzPct val="10000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	Provide!”</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“Let’s Go Fishing!”</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 name="Rectangle 6"/>
          <p:cNvSpPr txBox="1"/>
          <p:nvPr/>
        </p:nvSpPr>
        <p:spPr>
          <a:xfrm>
            <a:off x="1079748" y="3344334"/>
            <a:ext cx="6693695"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buSzPct val="10000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“When I Have A Need - God Will 	Provide!”</a:t>
            </a:r>
          </a:p>
          <a:p>
            <a:pPr defTabSz="685800" hangingPunct="0">
              <a:buSzPct val="10000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000" kern="0" dirty="0">
              <a:solidFill>
                <a:srgbClr val="FFFF00"/>
              </a:solidFill>
              <a:effectLst>
                <a:outerShdw blurRad="50800" dist="76200" dir="2700000" rotWithShape="0">
                  <a:srgbClr val="000000"/>
                </a:outerShdw>
              </a:effectLst>
              <a:latin typeface="Arial Black"/>
              <a:sym typeface="Arial Black"/>
            </a:endParaRPr>
          </a:p>
        </p:txBody>
      </p:sp>
      <p:sp>
        <p:nvSpPr>
          <p:cNvPr id="112" name="TextBox 7"/>
          <p:cNvSpPr txBox="1"/>
          <p:nvPr/>
        </p:nvSpPr>
        <p:spPr>
          <a:xfrm>
            <a:off x="695976" y="2803621"/>
            <a:ext cx="3278984"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113" name="TextBox 4"/>
          <p:cNvSpPr txBox="1"/>
          <p:nvPr/>
        </p:nvSpPr>
        <p:spPr>
          <a:xfrm>
            <a:off x="532209" y="1608874"/>
            <a:ext cx="6697268" cy="1107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1. </a:t>
            </a:r>
            <a:r>
              <a:rPr sz="3375" kern="0" dirty="0" err="1">
                <a:solidFill>
                  <a:srgbClr val="FFFF00"/>
                </a:solidFill>
                <a:effectLst>
                  <a:outerShdw blurRad="50800" dist="76200" dir="2700000" rotWithShape="0">
                    <a:srgbClr val="000000"/>
                  </a:outerShdw>
                </a:effectLst>
                <a:latin typeface="Arial Black"/>
                <a:sym typeface="Arial Black"/>
              </a:rPr>
              <a:t>Whatchagaddaknow</a:t>
            </a:r>
            <a:endParaRPr sz="3375" kern="0" dirty="0">
              <a:solidFill>
                <a:srgbClr val="7CF5FF"/>
              </a:solidFill>
              <a:effectLst>
                <a:outerShdw blurRad="50800" dist="76200" dir="2700000" rotWithShape="0">
                  <a:srgbClr val="000000"/>
                </a:outerShdw>
              </a:effectLst>
              <a:latin typeface="Arial Black"/>
              <a:sym typeface="Arial Black"/>
            </a:endParaRP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	today?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TextBox 5"/>
          <p:cNvSpPr txBox="1"/>
          <p:nvPr/>
        </p:nvSpPr>
        <p:spPr>
          <a:xfrm>
            <a:off x="822792" y="3429001"/>
            <a:ext cx="6576075"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Peter</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Paul</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Pat</a:t>
            </a:r>
          </a:p>
        </p:txBody>
      </p:sp>
      <p:sp>
        <p:nvSpPr>
          <p:cNvPr id="116" name="TextBox 4"/>
          <p:cNvSpPr txBox="1"/>
          <p:nvPr/>
        </p:nvSpPr>
        <p:spPr>
          <a:xfrm>
            <a:off x="532209" y="1608873"/>
            <a:ext cx="7599421" cy="1765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2. </a:t>
            </a:r>
            <a:r>
              <a:rPr lang="en-US" sz="3375" b="1" kern="0" dirty="0">
                <a:solidFill>
                  <a:srgbClr val="FFFF00"/>
                </a:solidFill>
                <a:effectLst>
                  <a:outerShdw blurRad="50800" dist="76200" dir="2700000" rotWithShape="0">
                    <a:srgbClr val="000000"/>
                  </a:outerShdw>
                </a:effectLst>
                <a:latin typeface="Arial Black"/>
                <a:sym typeface="Arial Black"/>
              </a:rPr>
              <a:t>Which of the disciples had a 	need in our Bible Story 	today?</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 name="Rectangle 6"/>
          <p:cNvSpPr txBox="1"/>
          <p:nvPr/>
        </p:nvSpPr>
        <p:spPr>
          <a:xfrm>
            <a:off x="1845148" y="4288012"/>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Peter</a:t>
            </a:r>
            <a:endParaRPr sz="3000" kern="0" dirty="0">
              <a:solidFill>
                <a:srgbClr val="FFFF00"/>
              </a:solidFill>
              <a:effectLst>
                <a:outerShdw blurRad="50800" dist="76200" dir="2700000" rotWithShape="0">
                  <a:srgbClr val="000000"/>
                </a:outerShdw>
              </a:effectLst>
              <a:latin typeface="Arial Black"/>
              <a:sym typeface="Arial Black"/>
            </a:endParaRPr>
          </a:p>
        </p:txBody>
      </p:sp>
      <p:sp>
        <p:nvSpPr>
          <p:cNvPr id="119" name="TextBox 7"/>
          <p:cNvSpPr txBox="1"/>
          <p:nvPr/>
        </p:nvSpPr>
        <p:spPr>
          <a:xfrm>
            <a:off x="1313612" y="3660998"/>
            <a:ext cx="3278984"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a:t>ANSWER:</a:t>
            </a:r>
          </a:p>
        </p:txBody>
      </p:sp>
      <p:sp>
        <p:nvSpPr>
          <p:cNvPr id="8" name="TextBox 4">
            <a:extLst>
              <a:ext uri="{FF2B5EF4-FFF2-40B4-BE49-F238E27FC236}">
                <a16:creationId xmlns:a16="http://schemas.microsoft.com/office/drawing/2014/main" id="{7AD93E9F-6B3E-5F40-A8CA-A7CE991D0B93}"/>
              </a:ext>
            </a:extLst>
          </p:cNvPr>
          <p:cNvSpPr txBox="1"/>
          <p:nvPr/>
        </p:nvSpPr>
        <p:spPr>
          <a:xfrm>
            <a:off x="532209" y="1608873"/>
            <a:ext cx="7599421" cy="1765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2. </a:t>
            </a:r>
            <a:r>
              <a:rPr lang="en-US" sz="3375" b="1" kern="0" dirty="0">
                <a:solidFill>
                  <a:srgbClr val="FFFF00"/>
                </a:solidFill>
                <a:effectLst>
                  <a:outerShdw blurRad="50800" dist="76200" dir="2700000" rotWithShape="0">
                    <a:srgbClr val="000000"/>
                  </a:outerShdw>
                </a:effectLst>
                <a:latin typeface="Arial Black"/>
                <a:sym typeface="Arial Black"/>
              </a:rPr>
              <a:t>Which of the disciples had a 	need in our Bible Story 	today?</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TextBox 4"/>
          <p:cNvSpPr txBox="1"/>
          <p:nvPr/>
        </p:nvSpPr>
        <p:spPr>
          <a:xfrm>
            <a:off x="484499" y="1567423"/>
            <a:ext cx="8175003" cy="727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375" kern="0" dirty="0">
                <a:solidFill>
                  <a:srgbClr val="FFFF00"/>
                </a:solidFill>
                <a:effectLst>
                  <a:outerShdw blurRad="50800" dist="76200" dir="2700000" rotWithShape="0">
                    <a:srgbClr val="000000"/>
                  </a:outerShdw>
                </a:effectLst>
                <a:latin typeface="Arial Black"/>
                <a:sym typeface="Arial Black"/>
              </a:rPr>
              <a:t>3. What did Peter owe money for?</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
        <p:nvSpPr>
          <p:cNvPr id="123" name="TextBox 5"/>
          <p:cNvSpPr txBox="1"/>
          <p:nvPr/>
        </p:nvSpPr>
        <p:spPr>
          <a:xfrm>
            <a:off x="915910" y="2701880"/>
            <a:ext cx="6576074"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A House</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The Temple Tax</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A Dog</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Rectangle 6"/>
          <p:cNvSpPr txBox="1"/>
          <p:nvPr/>
        </p:nvSpPr>
        <p:spPr>
          <a:xfrm>
            <a:off x="1622449" y="3493445"/>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lang="en-US" sz="3000" kern="0" dirty="0"/>
              <a:t>The Temple Tax</a:t>
            </a:r>
            <a:endParaRPr sz="3000" kern="0" dirty="0"/>
          </a:p>
        </p:txBody>
      </p:sp>
      <p:sp>
        <p:nvSpPr>
          <p:cNvPr id="126" name="TextBox 7"/>
          <p:cNvSpPr txBox="1"/>
          <p:nvPr/>
        </p:nvSpPr>
        <p:spPr>
          <a:xfrm>
            <a:off x="955528" y="2870201"/>
            <a:ext cx="3278983"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4">
            <a:extLst>
              <a:ext uri="{FF2B5EF4-FFF2-40B4-BE49-F238E27FC236}">
                <a16:creationId xmlns:a16="http://schemas.microsoft.com/office/drawing/2014/main" id="{0AB574A4-20D3-EF4C-900F-D3B04811B5D5}"/>
              </a:ext>
            </a:extLst>
          </p:cNvPr>
          <p:cNvSpPr txBox="1"/>
          <p:nvPr/>
        </p:nvSpPr>
        <p:spPr>
          <a:xfrm>
            <a:off x="484499" y="1567423"/>
            <a:ext cx="8175003" cy="727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375" kern="0" dirty="0">
                <a:solidFill>
                  <a:srgbClr val="FFFF00"/>
                </a:solidFill>
                <a:effectLst>
                  <a:outerShdw blurRad="50800" dist="76200" dir="2700000" rotWithShape="0">
                    <a:srgbClr val="000000"/>
                  </a:outerShdw>
                </a:effectLst>
                <a:latin typeface="Arial Black"/>
                <a:sym typeface="Arial Black"/>
              </a:rPr>
              <a:t>3. What did Peter owe money for?</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D25CCE-DE51-47F8-8325-5385FDD18CFA}"/>
              </a:ext>
            </a:extLst>
          </p:cNvPr>
          <p:cNvSpPr/>
          <p:nvPr/>
        </p:nvSpPr>
        <p:spPr>
          <a:xfrm>
            <a:off x="117988" y="132760"/>
            <a:ext cx="8888360" cy="6555641"/>
          </a:xfrm>
          <a:prstGeom prst="rect">
            <a:avLst/>
          </a:prstGeom>
        </p:spPr>
        <p:txBody>
          <a:bodyPr wrap="square">
            <a:spAutoFit/>
          </a:bodyPr>
          <a:lstStyle/>
          <a:p>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Today’s CRAZY Bible Story is found in the book of Matthew, chapter 17. One day, Jesus and the disciples arrived at a town called Capernaum. One of Jesus’ disciples, Peter, was approached by some of the temple tax collectors. They got in his face and said, “Doesn’t your teacher pay the temple tax?” </a:t>
            </a: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Peter was surprised, but he responded, “Of course, He does.” Now Peter was in a tough situation. He had just promised these tax collectors that he and Jesus were going to pay this tax. The problem was that Peter had left his fishing business behind, so he didn’t have a way of making money anymore. He was probably just a little bit worried about how in the world </a:t>
            </a:r>
          </a:p>
          <a:p>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he was going to actually pay this tax. </a:t>
            </a:r>
          </a:p>
        </p:txBody>
      </p:sp>
    </p:spTree>
    <p:extLst>
      <p:ext uri="{BB962C8B-B14F-4D97-AF65-F5344CB8AC3E}">
        <p14:creationId xmlns:p14="http://schemas.microsoft.com/office/powerpoint/2010/main" val="1790274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TextBox 4"/>
          <p:cNvSpPr txBox="1"/>
          <p:nvPr/>
        </p:nvSpPr>
        <p:spPr>
          <a:xfrm>
            <a:off x="484499" y="1559887"/>
            <a:ext cx="8175003" cy="124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4.  </a:t>
            </a:r>
            <a:r>
              <a:rPr lang="en-US" sz="3375" b="1" kern="0" dirty="0">
                <a:solidFill>
                  <a:srgbClr val="FFFF00"/>
                </a:solidFill>
                <a:effectLst>
                  <a:outerShdw blurRad="50800" dist="76200" dir="2700000" rotWithShape="0">
                    <a:srgbClr val="000000"/>
                  </a:outerShdw>
                </a:effectLst>
                <a:latin typeface="Arial Black"/>
                <a:sym typeface="Arial Black"/>
              </a:rPr>
              <a:t>What did Jesus tell Peter to do</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375" b="1" kern="0" dirty="0">
                <a:solidFill>
                  <a:srgbClr val="FFFF00"/>
                </a:solidFill>
                <a:effectLst>
                  <a:outerShdw blurRad="50800" dist="76200" dir="2700000" rotWithShape="0">
                    <a:srgbClr val="000000"/>
                  </a:outerShdw>
                </a:effectLst>
                <a:latin typeface="Arial Black"/>
                <a:sym typeface="Arial Black"/>
              </a:rPr>
              <a:t>	in order to get the money?</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
        <p:nvSpPr>
          <p:cNvPr id="130" name="TextBox 5"/>
          <p:cNvSpPr txBox="1"/>
          <p:nvPr/>
        </p:nvSpPr>
        <p:spPr>
          <a:xfrm>
            <a:off x="980320" y="3028512"/>
            <a:ext cx="6576075"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“Go Fishing”</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“Go Pray”</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“Go To Sleep”</a:t>
            </a:r>
            <a:endParaRPr sz="3000"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Rectangle 6"/>
          <p:cNvSpPr txBox="1"/>
          <p:nvPr/>
        </p:nvSpPr>
        <p:spPr>
          <a:xfrm>
            <a:off x="1142227" y="4052244"/>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lang="en-US" sz="3000" kern="0" dirty="0"/>
              <a:t>“Go Fishing”</a:t>
            </a:r>
            <a:endParaRPr sz="3000" kern="0" dirty="0"/>
          </a:p>
        </p:txBody>
      </p:sp>
      <p:sp>
        <p:nvSpPr>
          <p:cNvPr id="133" name="TextBox 7"/>
          <p:cNvSpPr txBox="1"/>
          <p:nvPr/>
        </p:nvSpPr>
        <p:spPr>
          <a:xfrm>
            <a:off x="842131" y="3429001"/>
            <a:ext cx="3278984"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4">
            <a:extLst>
              <a:ext uri="{FF2B5EF4-FFF2-40B4-BE49-F238E27FC236}">
                <a16:creationId xmlns:a16="http://schemas.microsoft.com/office/drawing/2014/main" id="{49467EB7-7611-FF4A-BD65-CD20EFA656D2}"/>
              </a:ext>
            </a:extLst>
          </p:cNvPr>
          <p:cNvSpPr txBox="1"/>
          <p:nvPr/>
        </p:nvSpPr>
        <p:spPr>
          <a:xfrm>
            <a:off x="484499" y="1559887"/>
            <a:ext cx="8175003" cy="124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4.  </a:t>
            </a:r>
            <a:r>
              <a:rPr lang="en-US" sz="3375" b="1" kern="0" dirty="0">
                <a:solidFill>
                  <a:srgbClr val="FFFF00"/>
                </a:solidFill>
                <a:effectLst>
                  <a:outerShdw blurRad="50800" dist="76200" dir="2700000" rotWithShape="0">
                    <a:srgbClr val="000000"/>
                  </a:outerShdw>
                </a:effectLst>
                <a:latin typeface="Arial Black"/>
                <a:sym typeface="Arial Black"/>
              </a:rPr>
              <a:t>What did Jesus tell Peter to do</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375" b="1" kern="0" dirty="0">
                <a:solidFill>
                  <a:srgbClr val="FFFF00"/>
                </a:solidFill>
                <a:effectLst>
                  <a:outerShdw blurRad="50800" dist="76200" dir="2700000" rotWithShape="0">
                    <a:srgbClr val="000000"/>
                  </a:outerShdw>
                </a:effectLst>
                <a:latin typeface="Arial Black"/>
                <a:sym typeface="Arial Black"/>
              </a:rPr>
              <a:t>	in order to get the money?</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TextBox 5"/>
          <p:cNvSpPr txBox="1"/>
          <p:nvPr/>
        </p:nvSpPr>
        <p:spPr>
          <a:xfrm>
            <a:off x="997585" y="3173872"/>
            <a:ext cx="6576074"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Under A Rock</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In His Shoe</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The Fish’s Mouth</a:t>
            </a:r>
          </a:p>
        </p:txBody>
      </p:sp>
      <p:sp>
        <p:nvSpPr>
          <p:cNvPr id="4" name="TextBox 4">
            <a:extLst>
              <a:ext uri="{FF2B5EF4-FFF2-40B4-BE49-F238E27FC236}">
                <a16:creationId xmlns:a16="http://schemas.microsoft.com/office/drawing/2014/main" id="{2C684F84-4B76-B149-9B06-E20E0A860005}"/>
              </a:ext>
            </a:extLst>
          </p:cNvPr>
          <p:cNvSpPr txBox="1"/>
          <p:nvPr/>
        </p:nvSpPr>
        <p:spPr>
          <a:xfrm>
            <a:off x="484499" y="1632553"/>
            <a:ext cx="8175003" cy="124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5.  </a:t>
            </a:r>
            <a:r>
              <a:rPr lang="en-US" sz="3375" b="1" kern="0" dirty="0">
                <a:solidFill>
                  <a:srgbClr val="FFFF00"/>
                </a:solidFill>
                <a:effectLst>
                  <a:outerShdw blurRad="50800" dist="76200" dir="2700000" rotWithShape="0">
                    <a:srgbClr val="000000"/>
                  </a:outerShdw>
                </a:effectLst>
                <a:latin typeface="Arial Black"/>
                <a:sym typeface="Arial Black"/>
              </a:rPr>
              <a:t>Where did Peter find the 	money?</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 name="Rectangle 6"/>
          <p:cNvSpPr txBox="1"/>
          <p:nvPr/>
        </p:nvSpPr>
        <p:spPr>
          <a:xfrm>
            <a:off x="1425840" y="3733522"/>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buSzPct val="10000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t>The Fish’s Mouth</a:t>
            </a:r>
          </a:p>
        </p:txBody>
      </p:sp>
      <p:sp>
        <p:nvSpPr>
          <p:cNvPr id="140" name="TextBox 7"/>
          <p:cNvSpPr txBox="1"/>
          <p:nvPr/>
        </p:nvSpPr>
        <p:spPr>
          <a:xfrm>
            <a:off x="758918" y="3110279"/>
            <a:ext cx="3278984"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4">
            <a:extLst>
              <a:ext uri="{FF2B5EF4-FFF2-40B4-BE49-F238E27FC236}">
                <a16:creationId xmlns:a16="http://schemas.microsoft.com/office/drawing/2014/main" id="{DEC19983-495B-7F41-8D32-36027AFA49B8}"/>
              </a:ext>
            </a:extLst>
          </p:cNvPr>
          <p:cNvSpPr txBox="1"/>
          <p:nvPr/>
        </p:nvSpPr>
        <p:spPr>
          <a:xfrm>
            <a:off x="484499" y="1632553"/>
            <a:ext cx="8175003" cy="124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5.  </a:t>
            </a:r>
            <a:r>
              <a:rPr lang="en-US" sz="3375" b="1" kern="0" dirty="0">
                <a:solidFill>
                  <a:srgbClr val="FFFF00"/>
                </a:solidFill>
                <a:effectLst>
                  <a:outerShdw blurRad="50800" dist="76200" dir="2700000" rotWithShape="0">
                    <a:srgbClr val="000000"/>
                  </a:outerShdw>
                </a:effectLst>
                <a:latin typeface="Arial Black"/>
                <a:sym typeface="Arial Black"/>
              </a:rPr>
              <a:t>Where did Peter find the 	money?</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sz="900" kern="0" dirty="0">
              <a:solidFill>
                <a:srgbClr val="FFFF00"/>
              </a:solidFill>
              <a:effectLst>
                <a:outerShdw blurRad="50800" dist="76200" dir="2700000" rotWithShape="0">
                  <a:srgbClr val="000000"/>
                </a:outerShdw>
              </a:effectLst>
              <a:latin typeface="Times"/>
              <a:ea typeface="Times"/>
              <a:cs typeface="Times"/>
              <a:sym typeface="Times"/>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TextBox 5"/>
          <p:cNvSpPr txBox="1"/>
          <p:nvPr/>
        </p:nvSpPr>
        <p:spPr>
          <a:xfrm>
            <a:off x="1403082" y="3496734"/>
            <a:ext cx="6576074"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FIRST</a:t>
            </a:r>
            <a:endParaRPr sz="3000" kern="0" dirty="0">
              <a:solidFill>
                <a:srgbClr val="FFFF00"/>
              </a:solidFill>
              <a:effectLst>
                <a:outerShdw blurRad="50800" dist="76200" dir="2700000" rotWithShape="0">
                  <a:srgbClr val="000000"/>
                </a:outerShdw>
              </a:effectLst>
              <a:latin typeface="Arial Black"/>
              <a:sym typeface="Arial Black"/>
            </a:endParaRP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SECOND</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THIRD</a:t>
            </a:r>
          </a:p>
        </p:txBody>
      </p:sp>
      <p:sp>
        <p:nvSpPr>
          <p:cNvPr id="144" name="TextBox 4"/>
          <p:cNvSpPr txBox="1"/>
          <p:nvPr/>
        </p:nvSpPr>
        <p:spPr>
          <a:xfrm>
            <a:off x="484499" y="1559887"/>
            <a:ext cx="8175003" cy="214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6. </a:t>
            </a:r>
            <a:r>
              <a:rPr lang="en-US" sz="3375" b="1" kern="0" dirty="0">
                <a:solidFill>
                  <a:srgbClr val="FFFF00"/>
                </a:solidFill>
                <a:effectLst>
                  <a:outerShdw blurRad="50800" dist="76200" dir="2700000" rotWithShape="0">
                    <a:srgbClr val="000000"/>
                  </a:outerShdw>
                </a:effectLst>
                <a:latin typeface="Arial Black"/>
                <a:sym typeface="Arial Black"/>
              </a:rPr>
              <a:t>According to our lesson today, 	“When You Have A Need, Come 	To Jesus _______.”</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375"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Rectangle 6"/>
          <p:cNvSpPr txBox="1"/>
          <p:nvPr/>
        </p:nvSpPr>
        <p:spPr>
          <a:xfrm>
            <a:off x="1876000" y="4231858"/>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lang="en-US" sz="3000" kern="0" dirty="0"/>
              <a:t>FIRST</a:t>
            </a:r>
            <a:endParaRPr sz="3000" kern="0" dirty="0"/>
          </a:p>
        </p:txBody>
      </p:sp>
      <p:sp>
        <p:nvSpPr>
          <p:cNvPr id="147" name="TextBox 7"/>
          <p:cNvSpPr txBox="1"/>
          <p:nvPr/>
        </p:nvSpPr>
        <p:spPr>
          <a:xfrm>
            <a:off x="1209078" y="3608614"/>
            <a:ext cx="3278983"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4">
            <a:extLst>
              <a:ext uri="{FF2B5EF4-FFF2-40B4-BE49-F238E27FC236}">
                <a16:creationId xmlns:a16="http://schemas.microsoft.com/office/drawing/2014/main" id="{B1DED9AA-47EB-B247-8959-16BF28E3FA2C}"/>
              </a:ext>
            </a:extLst>
          </p:cNvPr>
          <p:cNvSpPr txBox="1"/>
          <p:nvPr/>
        </p:nvSpPr>
        <p:spPr>
          <a:xfrm>
            <a:off x="484499" y="1559887"/>
            <a:ext cx="8175003" cy="214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6. </a:t>
            </a:r>
            <a:r>
              <a:rPr lang="en-US" sz="3375" b="1" kern="0" dirty="0">
                <a:solidFill>
                  <a:srgbClr val="FFFF00"/>
                </a:solidFill>
                <a:effectLst>
                  <a:outerShdw blurRad="50800" dist="76200" dir="2700000" rotWithShape="0">
                    <a:srgbClr val="000000"/>
                  </a:outerShdw>
                </a:effectLst>
                <a:latin typeface="Arial Black"/>
                <a:sym typeface="Arial Black"/>
              </a:rPr>
              <a:t>According to our lesson today, 	“When You Have A Need, Come 	To Jesus _______.”</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375"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0" name="TextBox 5"/>
          <p:cNvSpPr txBox="1"/>
          <p:nvPr/>
        </p:nvSpPr>
        <p:spPr>
          <a:xfrm>
            <a:off x="1056166" y="3272856"/>
            <a:ext cx="6576075"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Sees</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Knows</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Does</a:t>
            </a:r>
          </a:p>
        </p:txBody>
      </p:sp>
      <p:sp>
        <p:nvSpPr>
          <p:cNvPr id="151" name="TextBox 3"/>
          <p:cNvSpPr txBox="1"/>
          <p:nvPr/>
        </p:nvSpPr>
        <p:spPr>
          <a:xfrm>
            <a:off x="484499" y="1373529"/>
            <a:ext cx="8175003" cy="214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7. </a:t>
            </a:r>
            <a:r>
              <a:rPr lang="en-US" sz="3375" kern="0" dirty="0">
                <a:solidFill>
                  <a:srgbClr val="FFFF00"/>
                </a:solidFill>
                <a:effectLst>
                  <a:outerShdw blurRad="50800" dist="76200" dir="2700000" rotWithShape="0">
                    <a:srgbClr val="000000"/>
                  </a:outerShdw>
                </a:effectLst>
                <a:latin typeface="Arial Black"/>
                <a:sym typeface="Arial Black"/>
              </a:rPr>
              <a:t> </a:t>
            </a:r>
            <a:r>
              <a:rPr lang="en-US" sz="3375" b="1" kern="0" dirty="0">
                <a:solidFill>
                  <a:srgbClr val="FFFF00"/>
                </a:solidFill>
                <a:effectLst>
                  <a:outerShdw blurRad="50800" dist="76200" dir="2700000" rotWithShape="0">
                    <a:srgbClr val="000000"/>
                  </a:outerShdw>
                </a:effectLst>
                <a:latin typeface="Arial Black"/>
                <a:sym typeface="Arial Black"/>
              </a:rPr>
              <a:t>According to our lesson today, 	“God _________ What You Need 	Before You Even Ask.”</a:t>
            </a:r>
            <a:endParaRPr lang="en-US" sz="3375" kern="0" dirty="0">
              <a:solidFill>
                <a:srgbClr val="FFFF00"/>
              </a:solidFill>
              <a:effectLst>
                <a:outerShdw blurRad="50800" dist="76200" dir="2700000" rotWithShape="0">
                  <a:srgbClr val="000000"/>
                </a:outerShdw>
              </a:effectLst>
              <a:latin typeface="Arial Black"/>
              <a:sym typeface="Arial Black"/>
            </a:endParaRP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375"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Rectangle 6"/>
          <p:cNvSpPr txBox="1"/>
          <p:nvPr/>
        </p:nvSpPr>
        <p:spPr>
          <a:xfrm>
            <a:off x="1771073" y="3931171"/>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lang="en-US" sz="3000" kern="0" dirty="0"/>
              <a:t>Knows</a:t>
            </a:r>
            <a:endParaRPr sz="3000" kern="0" dirty="0"/>
          </a:p>
        </p:txBody>
      </p:sp>
      <p:sp>
        <p:nvSpPr>
          <p:cNvPr id="154" name="TextBox 7"/>
          <p:cNvSpPr txBox="1"/>
          <p:nvPr/>
        </p:nvSpPr>
        <p:spPr>
          <a:xfrm>
            <a:off x="1104152" y="3307928"/>
            <a:ext cx="3278983"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3">
            <a:extLst>
              <a:ext uri="{FF2B5EF4-FFF2-40B4-BE49-F238E27FC236}">
                <a16:creationId xmlns:a16="http://schemas.microsoft.com/office/drawing/2014/main" id="{8F1DA5A6-4E38-6C47-8FB4-EE970295FECE}"/>
              </a:ext>
            </a:extLst>
          </p:cNvPr>
          <p:cNvSpPr txBox="1"/>
          <p:nvPr/>
        </p:nvSpPr>
        <p:spPr>
          <a:xfrm>
            <a:off x="484499" y="1373529"/>
            <a:ext cx="8175003" cy="214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7. </a:t>
            </a:r>
            <a:r>
              <a:rPr lang="en-US" sz="3375" kern="0" dirty="0">
                <a:solidFill>
                  <a:srgbClr val="FFFF00"/>
                </a:solidFill>
                <a:effectLst>
                  <a:outerShdw blurRad="50800" dist="76200" dir="2700000" rotWithShape="0">
                    <a:srgbClr val="000000"/>
                  </a:outerShdw>
                </a:effectLst>
                <a:latin typeface="Arial Black"/>
                <a:sym typeface="Arial Black"/>
              </a:rPr>
              <a:t> </a:t>
            </a:r>
            <a:r>
              <a:rPr lang="en-US" sz="3375" b="1" kern="0" dirty="0">
                <a:solidFill>
                  <a:srgbClr val="FFFF00"/>
                </a:solidFill>
                <a:effectLst>
                  <a:outerShdw blurRad="50800" dist="76200" dir="2700000" rotWithShape="0">
                    <a:srgbClr val="000000"/>
                  </a:outerShdw>
                </a:effectLst>
                <a:latin typeface="Arial Black"/>
                <a:sym typeface="Arial Black"/>
              </a:rPr>
              <a:t>According to our lesson today, 	“God _________ What You Need 	Before You Even Ask.”</a:t>
            </a:r>
            <a:endParaRPr lang="en-US" sz="3375" kern="0" dirty="0">
              <a:solidFill>
                <a:srgbClr val="FFFF00"/>
              </a:solidFill>
              <a:effectLst>
                <a:outerShdw blurRad="50800" dist="76200" dir="2700000" rotWithShape="0">
                  <a:srgbClr val="000000"/>
                </a:outerShdw>
              </a:effectLst>
              <a:latin typeface="Arial Black"/>
              <a:sym typeface="Arial Black"/>
            </a:endParaRP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375"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TextBox 5"/>
          <p:cNvSpPr txBox="1"/>
          <p:nvPr/>
        </p:nvSpPr>
        <p:spPr>
          <a:xfrm>
            <a:off x="1567488" y="3525464"/>
            <a:ext cx="3808695"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Be There</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Provide</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Help</a:t>
            </a:r>
            <a:endParaRPr sz="3000" kern="0" dirty="0">
              <a:solidFill>
                <a:srgbClr val="FFFF00"/>
              </a:solidFill>
              <a:effectLst>
                <a:outerShdw blurRad="50800" dist="76200" dir="2700000" rotWithShape="0">
                  <a:srgbClr val="000000"/>
                </a:outerShdw>
              </a:effectLst>
              <a:latin typeface="Arial Black"/>
              <a:sym typeface="Arial Black"/>
            </a:endParaRPr>
          </a:p>
        </p:txBody>
      </p:sp>
      <p:sp>
        <p:nvSpPr>
          <p:cNvPr id="158" name="TextBox 4"/>
          <p:cNvSpPr txBox="1"/>
          <p:nvPr/>
        </p:nvSpPr>
        <p:spPr>
          <a:xfrm>
            <a:off x="484499" y="1559887"/>
            <a:ext cx="8175003" cy="1107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8. </a:t>
            </a:r>
            <a:r>
              <a:rPr lang="en-US" sz="3375" b="1" kern="0" dirty="0">
                <a:solidFill>
                  <a:srgbClr val="FFFF00"/>
                </a:solidFill>
                <a:effectLst>
                  <a:outerShdw blurRad="50800" dist="76200" dir="2700000" rotWithShape="0">
                    <a:srgbClr val="000000"/>
                  </a:outerShdw>
                </a:effectLst>
                <a:latin typeface="Arial Black"/>
                <a:sym typeface="Arial Black"/>
              </a:rPr>
              <a:t>According to our lesson today, 	“God Will __________.”</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Rectangle 6"/>
          <p:cNvSpPr txBox="1"/>
          <p:nvPr/>
        </p:nvSpPr>
        <p:spPr>
          <a:xfrm>
            <a:off x="1832569" y="4251851"/>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lang="en-US" sz="3000" kern="0" dirty="0"/>
              <a:t>Provide</a:t>
            </a:r>
            <a:endParaRPr sz="3000" kern="0" dirty="0"/>
          </a:p>
        </p:txBody>
      </p:sp>
      <p:sp>
        <p:nvSpPr>
          <p:cNvPr id="161" name="TextBox 7"/>
          <p:cNvSpPr txBox="1"/>
          <p:nvPr/>
        </p:nvSpPr>
        <p:spPr>
          <a:xfrm>
            <a:off x="1165648" y="3628607"/>
            <a:ext cx="3278984"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4">
            <a:extLst>
              <a:ext uri="{FF2B5EF4-FFF2-40B4-BE49-F238E27FC236}">
                <a16:creationId xmlns:a16="http://schemas.microsoft.com/office/drawing/2014/main" id="{3BA2961F-1572-8244-8472-92E5F4F52C42}"/>
              </a:ext>
            </a:extLst>
          </p:cNvPr>
          <p:cNvSpPr txBox="1"/>
          <p:nvPr/>
        </p:nvSpPr>
        <p:spPr>
          <a:xfrm>
            <a:off x="484499" y="1559887"/>
            <a:ext cx="8175003" cy="1107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8. </a:t>
            </a:r>
            <a:r>
              <a:rPr lang="en-US" sz="3375" b="1" kern="0" dirty="0">
                <a:solidFill>
                  <a:srgbClr val="FFFF00"/>
                </a:solidFill>
                <a:effectLst>
                  <a:outerShdw blurRad="50800" dist="76200" dir="2700000" rotWithShape="0">
                    <a:srgbClr val="000000"/>
                  </a:outerShdw>
                </a:effectLst>
                <a:latin typeface="Arial Black"/>
                <a:sym typeface="Arial Black"/>
              </a:rPr>
              <a:t>According to our lesson today, 	“God Will __________.”</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5B98B19F-6A29-4C82-8CA4-9A7214A8C4BD}"/>
              </a:ext>
            </a:extLst>
          </p:cNvPr>
          <p:cNvPicPr>
            <a:picLocks noChangeAspect="1"/>
          </p:cNvPicPr>
          <p:nvPr/>
        </p:nvPicPr>
        <p:blipFill rotWithShape="1">
          <a:blip r:embed="rId2">
            <a:extLst>
              <a:ext uri="{28A0092B-C50C-407E-A947-70E740481C1C}">
                <a14:useLocalDpi xmlns:a14="http://schemas.microsoft.com/office/drawing/2010/main" val="0"/>
              </a:ext>
            </a:extLst>
          </a:blip>
          <a:srcRect l="13164" r="11836"/>
          <a:stretch/>
        </p:blipFill>
        <p:spPr>
          <a:xfrm>
            <a:off x="20" y="10"/>
            <a:ext cx="9143980" cy="6857990"/>
          </a:xfrm>
          <a:prstGeom prst="rect">
            <a:avLst/>
          </a:prstGeom>
        </p:spPr>
      </p:pic>
    </p:spTree>
    <p:extLst>
      <p:ext uri="{BB962C8B-B14F-4D97-AF65-F5344CB8AC3E}">
        <p14:creationId xmlns:p14="http://schemas.microsoft.com/office/powerpoint/2010/main" val="1454134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TextBox 5"/>
          <p:cNvSpPr txBox="1"/>
          <p:nvPr/>
        </p:nvSpPr>
        <p:spPr>
          <a:xfrm>
            <a:off x="1588763" y="3187253"/>
            <a:ext cx="6576074" cy="992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True</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False</a:t>
            </a:r>
          </a:p>
        </p:txBody>
      </p:sp>
      <p:sp>
        <p:nvSpPr>
          <p:cNvPr id="165" name="TextBox 5"/>
          <p:cNvSpPr txBox="1"/>
          <p:nvPr/>
        </p:nvSpPr>
        <p:spPr>
          <a:xfrm>
            <a:off x="484499" y="1559887"/>
            <a:ext cx="8175003" cy="1627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9. </a:t>
            </a:r>
            <a:r>
              <a:rPr lang="en-US" sz="3375" b="1" kern="0" dirty="0">
                <a:solidFill>
                  <a:srgbClr val="FFFF00"/>
                </a:solidFill>
                <a:effectLst>
                  <a:outerShdw blurRad="50800" dist="76200" dir="2700000" rotWithShape="0">
                    <a:srgbClr val="000000"/>
                  </a:outerShdw>
                </a:effectLst>
                <a:latin typeface="Arial Black"/>
                <a:sym typeface="Arial Black"/>
              </a:rPr>
              <a:t>True or False:  God can provide 	for ANY need you have.</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375"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Rectangle 6"/>
          <p:cNvSpPr txBox="1"/>
          <p:nvPr/>
        </p:nvSpPr>
        <p:spPr>
          <a:xfrm>
            <a:off x="1573921" y="4052245"/>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0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lang="en-US" sz="3000" kern="0" dirty="0"/>
              <a:t>True</a:t>
            </a:r>
            <a:endParaRPr sz="3000" kern="0" dirty="0"/>
          </a:p>
        </p:txBody>
      </p:sp>
      <p:sp>
        <p:nvSpPr>
          <p:cNvPr id="168" name="TextBox 7"/>
          <p:cNvSpPr txBox="1"/>
          <p:nvPr/>
        </p:nvSpPr>
        <p:spPr>
          <a:xfrm>
            <a:off x="907000" y="3429001"/>
            <a:ext cx="3278983"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dirty="0"/>
              <a:t>ANSWER:</a:t>
            </a:r>
          </a:p>
        </p:txBody>
      </p:sp>
      <p:sp>
        <p:nvSpPr>
          <p:cNvPr id="7" name="TextBox 5">
            <a:extLst>
              <a:ext uri="{FF2B5EF4-FFF2-40B4-BE49-F238E27FC236}">
                <a16:creationId xmlns:a16="http://schemas.microsoft.com/office/drawing/2014/main" id="{C5B7580E-A783-8846-8651-E1261EBF41A1}"/>
              </a:ext>
            </a:extLst>
          </p:cNvPr>
          <p:cNvSpPr txBox="1"/>
          <p:nvPr/>
        </p:nvSpPr>
        <p:spPr>
          <a:xfrm>
            <a:off x="484499" y="1559887"/>
            <a:ext cx="8175003" cy="1627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9. </a:t>
            </a:r>
            <a:r>
              <a:rPr lang="en-US" sz="3375" b="1" kern="0" dirty="0">
                <a:solidFill>
                  <a:srgbClr val="FFFF00"/>
                </a:solidFill>
                <a:effectLst>
                  <a:outerShdw blurRad="50800" dist="76200" dir="2700000" rotWithShape="0">
                    <a:srgbClr val="000000"/>
                  </a:outerShdw>
                </a:effectLst>
                <a:latin typeface="Arial Black"/>
                <a:sym typeface="Arial Black"/>
              </a:rPr>
              <a:t>True or False:  God can provide 	for ANY need you have.</a:t>
            </a: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endParaRPr lang="en-US" sz="3375" kern="0" dirty="0">
              <a:solidFill>
                <a:srgbClr val="FFFF00"/>
              </a:solidFill>
              <a:effectLst>
                <a:outerShdw blurRad="50800" dist="76200" dir="2700000" rotWithShape="0">
                  <a:srgbClr val="000000"/>
                </a:outerShdw>
              </a:effectLst>
              <a:latin typeface="Arial Black"/>
              <a:sym typeface="Arial Black"/>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extBox 4"/>
          <p:cNvSpPr txBox="1"/>
          <p:nvPr/>
        </p:nvSpPr>
        <p:spPr>
          <a:xfrm>
            <a:off x="484499" y="1559887"/>
            <a:ext cx="8175003" cy="1107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10. Where was our Power Verse</a:t>
            </a:r>
            <a:endParaRPr sz="3375" kern="0" dirty="0">
              <a:solidFill>
                <a:srgbClr val="7CF5FF"/>
              </a:solidFill>
              <a:effectLst>
                <a:outerShdw blurRad="50800" dist="76200" dir="2700000" rotWithShape="0">
                  <a:srgbClr val="000000"/>
                </a:outerShdw>
              </a:effectLst>
              <a:latin typeface="Arial Black"/>
              <a:sym typeface="Arial Black"/>
            </a:endParaRP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dirty="0">
                <a:solidFill>
                  <a:srgbClr val="FFFF00"/>
                </a:solidFill>
                <a:effectLst>
                  <a:outerShdw blurRad="50800" dist="76200" dir="2700000" rotWithShape="0">
                    <a:srgbClr val="000000"/>
                  </a:outerShdw>
                </a:effectLst>
                <a:latin typeface="Arial Black"/>
                <a:sym typeface="Arial Black"/>
              </a:rPr>
              <a:t>	 found?</a:t>
            </a:r>
          </a:p>
        </p:txBody>
      </p:sp>
      <p:sp>
        <p:nvSpPr>
          <p:cNvPr id="172" name="TextBox 5"/>
          <p:cNvSpPr txBox="1"/>
          <p:nvPr/>
        </p:nvSpPr>
        <p:spPr>
          <a:xfrm>
            <a:off x="1079304" y="3018825"/>
            <a:ext cx="6576075" cy="1454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John 8:9</a:t>
            </a:r>
            <a:endParaRPr sz="3300" kern="0" dirty="0">
              <a:solidFill>
                <a:srgbClr val="FFFFFF"/>
              </a:solidFill>
              <a:effectLst>
                <a:outerShdw blurRad="50800" dist="76200" dir="2700000" rotWithShape="0">
                  <a:srgbClr val="000000"/>
                </a:outerShdw>
              </a:effectLst>
              <a:latin typeface="Arial Black"/>
              <a:sym typeface="Arial Black"/>
            </a:endParaRPr>
          </a:p>
          <a:p>
            <a:pPr defTabSz="685800" hangingPunct="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sz="3000" kern="0" dirty="0">
                <a:solidFill>
                  <a:srgbClr val="FFFF00"/>
                </a:solidFill>
                <a:effectLst>
                  <a:outerShdw blurRad="50800" dist="76200" dir="2700000" rotWithShape="0">
                    <a:srgbClr val="000000"/>
                  </a:outerShdw>
                </a:effectLst>
                <a:latin typeface="Arial Black"/>
                <a:sym typeface="Arial Black"/>
              </a:rPr>
              <a:t>* </a:t>
            </a:r>
            <a:r>
              <a:rPr lang="en-US" sz="3000" kern="0" dirty="0">
                <a:solidFill>
                  <a:srgbClr val="FFFF00"/>
                </a:solidFill>
                <a:effectLst>
                  <a:outerShdw blurRad="50800" dist="76200" dir="2700000" rotWithShape="0">
                    <a:srgbClr val="000000"/>
                  </a:outerShdw>
                </a:effectLst>
                <a:latin typeface="Arial Black"/>
                <a:sym typeface="Arial Black"/>
              </a:rPr>
              <a:t>Paul 4:9</a:t>
            </a:r>
          </a:p>
          <a:p>
            <a:pPr marL="330867" indent="-330867" defTabSz="685800" hangingPunct="0">
              <a:buSzPct val="100000"/>
              <a:buFontTx/>
              <a:buChar char="*"/>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solidFill>
                  <a:srgbClr val="FFFF00"/>
                </a:solidFill>
                <a:effectLst>
                  <a:outerShdw blurRad="50800" dist="76200" dir="2700000" rotWithShape="0">
                    <a:srgbClr val="000000"/>
                  </a:outerShdw>
                </a:effectLst>
                <a:latin typeface="Arial Black"/>
                <a:sym typeface="Arial Black"/>
              </a:rPr>
              <a:t>2 Corinthians 9:8</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4" name="TextBox 4"/>
          <p:cNvSpPr txBox="1"/>
          <p:nvPr/>
        </p:nvSpPr>
        <p:spPr>
          <a:xfrm>
            <a:off x="484499" y="1559887"/>
            <a:ext cx="8175003" cy="1107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a:solidFill>
                  <a:srgbClr val="FFFF00"/>
                </a:solidFill>
                <a:effectLst>
                  <a:outerShdw blurRad="50800" dist="76200" dir="2700000" rotWithShape="0">
                    <a:srgbClr val="000000"/>
                  </a:outerShdw>
                </a:effectLst>
                <a:latin typeface="Arial Black"/>
                <a:sym typeface="Arial Black"/>
              </a:rPr>
              <a:t>10. Where was our Power Verse</a:t>
            </a:r>
            <a:endParaRPr sz="3375" kern="0">
              <a:solidFill>
                <a:srgbClr val="7CF5FF"/>
              </a:solidFill>
              <a:effectLst>
                <a:outerShdw blurRad="50800" dist="76200" dir="2700000" rotWithShape="0">
                  <a:srgbClr val="000000"/>
                </a:outerShdw>
              </a:effectLst>
              <a:latin typeface="Arial Black"/>
              <a:sym typeface="Arial Black"/>
            </a:endParaRPr>
          </a:p>
          <a:p>
            <a:pPr defTabSz="685800" hangingPunct="0">
              <a:defRPr sz="4500">
                <a:solidFill>
                  <a:srgbClr val="FFFF00"/>
                </a:solidFill>
                <a:effectLst>
                  <a:outerShdw blurRad="50800" dist="76200" dir="2700000" rotWithShape="0">
                    <a:srgbClr val="000000"/>
                  </a:outerShdw>
                </a:effectLst>
                <a:latin typeface="Arial Black"/>
                <a:ea typeface="Arial Black"/>
                <a:cs typeface="Arial Black"/>
                <a:sym typeface="Arial Black"/>
              </a:defRPr>
            </a:pPr>
            <a:r>
              <a:rPr sz="3375" kern="0">
                <a:solidFill>
                  <a:srgbClr val="FFFF00"/>
                </a:solidFill>
                <a:effectLst>
                  <a:outerShdw blurRad="50800" dist="76200" dir="2700000" rotWithShape="0">
                    <a:srgbClr val="000000"/>
                  </a:outerShdw>
                </a:effectLst>
                <a:latin typeface="Arial Black"/>
                <a:sym typeface="Arial Black"/>
              </a:rPr>
              <a:t>	 found?</a:t>
            </a:r>
          </a:p>
        </p:txBody>
      </p:sp>
      <p:sp>
        <p:nvSpPr>
          <p:cNvPr id="175" name="Rectangle 6"/>
          <p:cNvSpPr txBox="1"/>
          <p:nvPr/>
        </p:nvSpPr>
        <p:spPr>
          <a:xfrm>
            <a:off x="1623004" y="3793255"/>
            <a:ext cx="6693695"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4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buSzPct val="100000"/>
              <a:defRPr sz="4000">
                <a:solidFill>
                  <a:srgbClr val="FFFF00"/>
                </a:solidFill>
                <a:effectLst>
                  <a:outerShdw blurRad="50800" dist="76200" dir="2700000" rotWithShape="0">
                    <a:srgbClr val="000000"/>
                  </a:outerShdw>
                </a:effectLst>
                <a:latin typeface="Arial Black"/>
                <a:ea typeface="Arial Black"/>
                <a:cs typeface="Arial Black"/>
                <a:sym typeface="Arial Black"/>
              </a:defRPr>
            </a:pPr>
            <a:r>
              <a:rPr lang="en-US" sz="3000" kern="0" dirty="0"/>
              <a:t>2 Corinthians 9:8</a:t>
            </a:r>
          </a:p>
        </p:txBody>
      </p:sp>
      <p:sp>
        <p:nvSpPr>
          <p:cNvPr id="176" name="TextBox 7"/>
          <p:cNvSpPr txBox="1"/>
          <p:nvPr/>
        </p:nvSpPr>
        <p:spPr>
          <a:xfrm>
            <a:off x="1163419" y="3170011"/>
            <a:ext cx="3278983"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4800">
                <a:solidFill>
                  <a:srgbClr val="FFFF00"/>
                </a:solidFill>
                <a:effectLst>
                  <a:outerShdw blurRad="50800" dist="76200" dir="2700000" rotWithShape="0">
                    <a:srgbClr val="000000"/>
                  </a:outerShdw>
                </a:effectLst>
                <a:latin typeface="Arial Black"/>
                <a:ea typeface="Arial Black"/>
                <a:cs typeface="Arial Black"/>
                <a:sym typeface="Arial Black"/>
              </a:defRPr>
            </a:lvl1pPr>
          </a:lstStyle>
          <a:p>
            <a:pPr defTabSz="685800" hangingPunct="0"/>
            <a:r>
              <a:rPr sz="3600" kern="0"/>
              <a:t>ANSWER: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04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D25CCE-DE51-47F8-8325-5385FDD18CFA}"/>
              </a:ext>
            </a:extLst>
          </p:cNvPr>
          <p:cNvSpPr/>
          <p:nvPr/>
        </p:nvSpPr>
        <p:spPr>
          <a:xfrm>
            <a:off x="117988" y="132760"/>
            <a:ext cx="8888360" cy="6740307"/>
          </a:xfrm>
          <a:prstGeom prst="rect">
            <a:avLst/>
          </a:prstGeom>
        </p:spPr>
        <p:txBody>
          <a:bodyPr wrap="square">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Peter went to find Jesus and bring his need to Jesus’ attention. He went to the house where Jesus was staying. The moment Peter walked up to Him, Jesus spoke to him - even before Peter could tell him why he was there. Jesus said, “What do you think, Peter? Do kings tax their own people or the foreigners they have conquered?” Peter had to be shocked. Jesus was asking him a question about taxes before he even had a chance to say anything about why he was coming to Him. That’s CRAZY! Jesus went on to say, “We don’t want to offend anyone, so we should pay the temple tax.” </a:t>
            </a:r>
          </a:p>
          <a:p>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Then, Jesus told Peter, “Go down to the lake and throw in a fishing line. Open the mouth of the first fish you catch, and you will find a coin. Take the coin, and go pay the tax for both you and for me.” WOW! What a CRAZY idea. How was he going to find money in a fish? But Jesus had told Peter what to do, and Peter obeyed. </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3291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ook, text&#10;&#10;Description automatically generated">
            <a:extLst>
              <a:ext uri="{FF2B5EF4-FFF2-40B4-BE49-F238E27FC236}">
                <a16:creationId xmlns:a16="http://schemas.microsoft.com/office/drawing/2014/main" id="{560C2394-3884-4EF7-BB74-1B570FAC9AA3}"/>
              </a:ext>
            </a:extLst>
          </p:cNvPr>
          <p:cNvPicPr>
            <a:picLocks noChangeAspect="1"/>
          </p:cNvPicPr>
          <p:nvPr/>
        </p:nvPicPr>
        <p:blipFill rotWithShape="1">
          <a:blip r:embed="rId2">
            <a:extLst>
              <a:ext uri="{28A0092B-C50C-407E-A947-70E740481C1C}">
                <a14:useLocalDpi xmlns:a14="http://schemas.microsoft.com/office/drawing/2010/main" val="0"/>
              </a:ext>
            </a:extLst>
          </a:blip>
          <a:srcRect l="13568" r="11432"/>
          <a:stretch/>
        </p:blipFill>
        <p:spPr>
          <a:xfrm>
            <a:off x="20" y="10"/>
            <a:ext cx="9143980" cy="6857990"/>
          </a:xfrm>
          <a:prstGeom prst="rect">
            <a:avLst/>
          </a:prstGeom>
        </p:spPr>
      </p:pic>
    </p:spTree>
    <p:extLst>
      <p:ext uri="{BB962C8B-B14F-4D97-AF65-F5344CB8AC3E}">
        <p14:creationId xmlns:p14="http://schemas.microsoft.com/office/powerpoint/2010/main" val="171840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D25CCE-DE51-47F8-8325-5385FDD18CFA}"/>
              </a:ext>
            </a:extLst>
          </p:cNvPr>
          <p:cNvSpPr/>
          <p:nvPr/>
        </p:nvSpPr>
        <p:spPr>
          <a:xfrm>
            <a:off x="117988" y="132760"/>
            <a:ext cx="8888360" cy="5693866"/>
          </a:xfrm>
          <a:prstGeom prst="rect">
            <a:avLst/>
          </a:prstGeom>
        </p:spPr>
        <p:txBody>
          <a:bodyPr wrap="square">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Can you imagine what it must have been like for Peter? He went down to the lake, put out a fishing line, pulled in a fish, reached into the fish’s mouth, and pulled out a coin to pay the temple tax. Can you imagine how awesome it must have been for him to go back to those tax collectors and hand them a coin with fish guts all over it? It must have been so much fun! </a:t>
            </a:r>
          </a:p>
          <a:p>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Peter learned a lesson that you are going to learn today, as well. You are going to learn that when you have a need, God can provide - even in the CRAZIEST of ways!</a:t>
            </a:r>
            <a:endPar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744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A35A238-8FA2-4E8A-9962-B5911D7EDDD3}"/>
              </a:ext>
            </a:extLst>
          </p:cNvPr>
          <p:cNvPicPr>
            <a:picLocks noChangeAspect="1"/>
          </p:cNvPicPr>
          <p:nvPr/>
        </p:nvPicPr>
        <p:blipFill rotWithShape="1">
          <a:blip r:embed="rId2">
            <a:extLst>
              <a:ext uri="{28A0092B-C50C-407E-A947-70E740481C1C}">
                <a14:useLocalDpi xmlns:a14="http://schemas.microsoft.com/office/drawing/2010/main" val="0"/>
              </a:ext>
            </a:extLst>
          </a:blip>
          <a:srcRect l="3910" r="21090"/>
          <a:stretch/>
        </p:blipFill>
        <p:spPr>
          <a:xfrm>
            <a:off x="20" y="10"/>
            <a:ext cx="9143980" cy="6857990"/>
          </a:xfrm>
          <a:prstGeom prst="rect">
            <a:avLst/>
          </a:prstGeom>
        </p:spPr>
      </p:pic>
    </p:spTree>
    <p:extLst>
      <p:ext uri="{BB962C8B-B14F-4D97-AF65-F5344CB8AC3E}">
        <p14:creationId xmlns:p14="http://schemas.microsoft.com/office/powerpoint/2010/main" val="2852096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ECCCCEB-5E38-4711-BA4C-347D3780655D}"/>
              </a:ext>
            </a:extLst>
          </p:cNvPr>
          <p:cNvPicPr>
            <a:picLocks noChangeAspect="1"/>
          </p:cNvPicPr>
          <p:nvPr/>
        </p:nvPicPr>
        <p:blipFill rotWithShape="1">
          <a:blip r:embed="rId2">
            <a:extLst>
              <a:ext uri="{28A0092B-C50C-407E-A947-70E740481C1C}">
                <a14:useLocalDpi xmlns:a14="http://schemas.microsoft.com/office/drawing/2010/main" val="0"/>
              </a:ext>
            </a:extLst>
          </a:blip>
          <a:srcRect r="25000"/>
          <a:stretch/>
        </p:blipFill>
        <p:spPr>
          <a:xfrm>
            <a:off x="20" y="10"/>
            <a:ext cx="9143980" cy="6857990"/>
          </a:xfrm>
          <a:prstGeom prst="rect">
            <a:avLst/>
          </a:prstGeom>
        </p:spPr>
      </p:pic>
    </p:spTree>
    <p:extLst>
      <p:ext uri="{BB962C8B-B14F-4D97-AF65-F5344CB8AC3E}">
        <p14:creationId xmlns:p14="http://schemas.microsoft.com/office/powerpoint/2010/main" val="4215712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x&#10;&#10;Description automatically generated">
            <a:extLst>
              <a:ext uri="{FF2B5EF4-FFF2-40B4-BE49-F238E27FC236}">
                <a16:creationId xmlns:a16="http://schemas.microsoft.com/office/drawing/2014/main" id="{8F8EFD9C-C628-439F-90CC-9F3B1BA386CD}"/>
              </a:ext>
            </a:extLst>
          </p:cNvPr>
          <p:cNvPicPr>
            <a:picLocks noChangeAspect="1"/>
          </p:cNvPicPr>
          <p:nvPr/>
        </p:nvPicPr>
        <p:blipFill rotWithShape="1">
          <a:blip r:embed="rId2">
            <a:extLst>
              <a:ext uri="{28A0092B-C50C-407E-A947-70E740481C1C}">
                <a14:useLocalDpi xmlns:a14="http://schemas.microsoft.com/office/drawing/2010/main" val="0"/>
              </a:ext>
            </a:extLst>
          </a:blip>
          <a:srcRect l="12235" r="12765"/>
          <a:stretch/>
        </p:blipFill>
        <p:spPr>
          <a:xfrm rot="21600000">
            <a:off x="20" y="10"/>
            <a:ext cx="9143980" cy="6857990"/>
          </a:xfrm>
          <a:prstGeom prst="rect">
            <a:avLst/>
          </a:prstGeom>
        </p:spPr>
      </p:pic>
    </p:spTree>
    <p:extLst>
      <p:ext uri="{BB962C8B-B14F-4D97-AF65-F5344CB8AC3E}">
        <p14:creationId xmlns:p14="http://schemas.microsoft.com/office/powerpoint/2010/main" val="4219623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894</Words>
  <Application>Microsoft Office PowerPoint</Application>
  <PresentationFormat>On-screen Show (4:3)</PresentationFormat>
  <Paragraphs>87</Paragraphs>
  <Slides>34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 Black</vt:lpstr>
      <vt:lpstr>Calibri</vt:lpstr>
      <vt:lpstr>Calibri Light</vt:lpstr>
      <vt:lpstr>Tahoma</vt:lpstr>
      <vt:lpstr>Times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Nicki</dc:creator>
  <cp:lastModifiedBy>Nicki</cp:lastModifiedBy>
  <cp:revision>2</cp:revision>
  <dcterms:created xsi:type="dcterms:W3CDTF">2020-04-03T20:19:11Z</dcterms:created>
  <dcterms:modified xsi:type="dcterms:W3CDTF">2020-04-03T20:34:51Z</dcterms:modified>
</cp:coreProperties>
</file>