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60" r:id="rId4"/>
    <p:sldId id="257" r:id="rId5"/>
    <p:sldId id="258" r:id="rId6"/>
    <p:sldId id="261" r:id="rId7"/>
    <p:sldId id="262" r:id="rId8"/>
    <p:sldId id="263" r:id="rId9"/>
    <p:sldId id="270" r:id="rId10"/>
    <p:sldId id="271" r:id="rId11"/>
    <p:sldId id="272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897FC-458B-4333-B724-38BBE9C05A00}" v="899" dt="2023-01-09T01:37:23.204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68" d="100"/>
          <a:sy n="68" d="100"/>
        </p:scale>
        <p:origin x="540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354" y="674703"/>
            <a:ext cx="9217059" cy="38972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dirty="0"/>
            </a:br>
            <a:r>
              <a:rPr lang="en-US" sz="4800" dirty="0"/>
              <a:t>The American Foster Care </a:t>
            </a:r>
            <a:r>
              <a:rPr lang="en-US" sz="4800"/>
              <a:t>System: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A Broken Solution,</a:t>
            </a:r>
            <a:br>
              <a:rPr lang="en-US" sz="4800" dirty="0"/>
            </a:br>
            <a:r>
              <a:rPr lang="en-US" sz="4800" dirty="0"/>
              <a:t>A Broken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b="1" dirty="0"/>
              <a:t>How the system does not serve American children, families, or communities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By Shawanna Vaughn, Silent Cry, Inc. 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00E775-D116-2A3E-C0C9-714575DF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Ageing Out: Poor Outcomes</a:t>
            </a:r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81E4266-86D1-B1A7-645F-E60CA241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72" y="2088840"/>
            <a:ext cx="6367462" cy="4267200"/>
          </a:xfrm>
          <a:prstGeom prst="rect">
            <a:avLst/>
          </a:prstGeom>
          <a:noFill/>
        </p:spPr>
      </p:pic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55683530-EA44-C107-685A-51090B4C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91" y="1714769"/>
            <a:ext cx="3042052" cy="50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3776FD-9B35-5F92-898D-855237FA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dirty="0"/>
              <a:t>The Future of Foster Care in America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B03612-453F-73C7-C940-45FD8DCC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32" y="2478859"/>
            <a:ext cx="4752906" cy="4095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670E06A-4CAA-E4A1-F02B-9B0DD594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88" y="1882957"/>
            <a:ext cx="5120777" cy="39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Foster Care System Basics and 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One in three children in the US will be part of a child welfare investigation by age 18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r>
              <a:rPr lang="en-US" dirty="0"/>
              <a:t>83% of child removals are due to allegations of "neglect," which are usually tied to poverty, and charges are rarely filed.</a:t>
            </a:r>
          </a:p>
          <a:p>
            <a:r>
              <a:rPr lang="en-US" dirty="0"/>
              <a:t>The average stay in foster care is two years.</a:t>
            </a:r>
          </a:p>
        </p:txBody>
      </p:sp>
      <p:graphicFrame>
        <p:nvGraphicFramePr>
          <p:cNvPr id="4" name="Content Placeholder 3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5731305"/>
              </p:ext>
            </p:extLst>
          </p:nvPr>
        </p:nvGraphicFramePr>
        <p:xfrm>
          <a:off x="5942397" y="1795370"/>
          <a:ext cx="4419600" cy="205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E16C6D8-C1A4-04A0-7302-BAD8DE8E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26" y="1661457"/>
            <a:ext cx="4544324" cy="2316968"/>
          </a:xfrm>
          <a:prstGeom prst="rect">
            <a:avLst/>
          </a:prstGeom>
        </p:spPr>
      </p:pic>
      <p:pic>
        <p:nvPicPr>
          <p:cNvPr id="6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68F08219-5CEF-7C2B-C2B9-12AC52E5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25" y="4041739"/>
            <a:ext cx="3042386" cy="27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86819"/>
            <a:ext cx="9156174" cy="13740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What Happens to BIPOC and Other “Undesirable” Children—Racial and Other Disparities in the Foster Care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/>
              <a:t>BIPOC children are represented disproportionately in the system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b="1" dirty="0"/>
              <a:t>BIPOC families are targeted by the system</a:t>
            </a:r>
          </a:p>
        </p:txBody>
      </p:sp>
      <p:pic>
        <p:nvPicPr>
          <p:cNvPr id="8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9BDBECD-CEA4-81FC-FB9F-1C3C69BF4A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71670" y="2865274"/>
            <a:ext cx="3706875" cy="1860217"/>
          </a:xfrm>
        </p:spPr>
      </p:pic>
      <p:pic>
        <p:nvPicPr>
          <p:cNvPr id="11" name="Picture 11" descr="Timeline, Teams&#10;&#10;Description automatically generated">
            <a:extLst>
              <a:ext uri="{FF2B5EF4-FFF2-40B4-BE49-F238E27FC236}">
                <a16:creationId xmlns:a16="http://schemas.microsoft.com/office/drawing/2014/main" id="{7BA86966-0E20-B3FB-979F-D6111B24A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1738" y="3096902"/>
            <a:ext cx="4666547" cy="3419035"/>
          </a:xfrm>
        </p:spPr>
      </p:pic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23A6270E-8FD1-A0FB-B4D2-0C579DFBD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9" y="4604631"/>
            <a:ext cx="3691958" cy="19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The Child Welfare System and Incarceration 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9354" y="1965906"/>
            <a:ext cx="914400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Women are the fastest-growing incarcerated population, and most women in prison are mothers.</a:t>
            </a:r>
          </a:p>
          <a:p>
            <a:r>
              <a:rPr lang="en-US" dirty="0"/>
              <a:t>1 in 8 incarcerated parents have their parental rights terminated</a:t>
            </a:r>
          </a:p>
          <a:p>
            <a:r>
              <a:rPr lang="en-US" dirty="0"/>
              <a:t>Black children are more likely to have an incarcerated parent.</a:t>
            </a:r>
          </a:p>
        </p:txBody>
      </p:sp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D40D18E-0433-E26B-0DBF-86880E68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99" y="3864189"/>
            <a:ext cx="5932463" cy="2685235"/>
          </a:xfrm>
          <a:prstGeom prst="rect">
            <a:avLst/>
          </a:prstGeom>
        </p:spPr>
      </p:pic>
      <p:pic>
        <p:nvPicPr>
          <p:cNvPr id="4" name="Picture 4" descr="A picture containing gate, silhouette&#10;&#10;Description automatically generated">
            <a:extLst>
              <a:ext uri="{FF2B5EF4-FFF2-40B4-BE49-F238E27FC236}">
                <a16:creationId xmlns:a16="http://schemas.microsoft.com/office/drawing/2014/main" id="{1FB4B99B-A6FE-23AF-19BD-407DB0A6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38" y="3960139"/>
            <a:ext cx="2437765" cy="24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092A5F-7C64-808B-B73A-B8F87407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b="1" dirty="0"/>
              <a:t>The Foster Care-to-Prison Pipeline</a:t>
            </a:r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A0477E9-DDFA-63B3-7989-8F3B4694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22" y="2032178"/>
            <a:ext cx="5669280" cy="3784244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662F3D-EE19-96BA-D6A0-D556D57D6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3" y="2950535"/>
            <a:ext cx="2743200" cy="32216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dirty="0"/>
              <a:t>About 15-20% of children entering the foster care system have an incarcerated parent, Children with corrections-involved parents are at the highest risk of becoming involved in either the child welfare or criminal justice systems. 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Impact of Child Removals on Children, Families, and Communities</a:t>
            </a:r>
          </a:p>
        </p:txBody>
      </p:sp>
      <p:pic>
        <p:nvPicPr>
          <p:cNvPr id="3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9B10F1D-58B8-13D1-2B08-EED14F76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96" y="2138794"/>
            <a:ext cx="5373110" cy="4040985"/>
          </a:xfrm>
          <a:prstGeom prst="rect">
            <a:avLst/>
          </a:prstGeom>
        </p:spPr>
      </p:pic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8B71105-8256-0CB6-D8C9-C1171FC2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838" y="2002241"/>
            <a:ext cx="3423657" cy="42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6269-3688-F5E0-BD67-866583F1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Specific Effects of Foster Care on Kids Ages 3-6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F7897B-0EF4-1F49-9106-7D8C48055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08" b="11626"/>
          <a:stretch/>
        </p:blipFill>
        <p:spPr>
          <a:xfrm>
            <a:off x="1522414" y="1905000"/>
            <a:ext cx="914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66DFB32-7F2C-3F2D-E236-9AC5333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500" b="1" dirty="0"/>
            </a:br>
            <a:r>
              <a:rPr lang="en-US" sz="2500" b="1" dirty="0"/>
              <a:t>Specific Effects of Foster Care on Kids Ages 7-12</a:t>
            </a:r>
          </a:p>
          <a:p>
            <a:endParaRPr lang="en-US" sz="25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B68DA3E-D99D-6337-7D2E-8DF258CB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87"/>
          <a:stretch/>
        </p:blipFill>
        <p:spPr>
          <a:xfrm>
            <a:off x="1522414" y="1905000"/>
            <a:ext cx="914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1678-AB31-CBF2-F7A9-B35AAF1B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Slide 8: Specific Effects of Foster Care on Kids Ages 13-18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A person covering their face with their hands&#10;&#10;Description automatically generated">
            <a:extLst>
              <a:ext uri="{FF2B5EF4-FFF2-40B4-BE49-F238E27FC236}">
                <a16:creationId xmlns:a16="http://schemas.microsoft.com/office/drawing/2014/main" id="{F1763F85-DF2E-92EF-2534-4FD87314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26" y="1823117"/>
            <a:ext cx="7523645" cy="4774478"/>
          </a:xfrm>
        </p:spPr>
      </p:pic>
    </p:spTree>
    <p:extLst>
      <p:ext uri="{BB962C8B-B14F-4D97-AF65-F5344CB8AC3E}">
        <p14:creationId xmlns:p14="http://schemas.microsoft.com/office/powerpoint/2010/main" val="19491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293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Consolas</vt:lpstr>
      <vt:lpstr>Corbel</vt:lpstr>
      <vt:lpstr>Chalkboard 16x9</vt:lpstr>
      <vt:lpstr> The American Foster Care System:  A Broken Solution, A Broken Society</vt:lpstr>
      <vt:lpstr>Foster Care System Basics and Statistics</vt:lpstr>
      <vt:lpstr>What Happens to BIPOC and Other “Undesirable” Children—Racial and Other Disparities in the Foster Care System</vt:lpstr>
      <vt:lpstr>The Child Welfare System and Incarceration </vt:lpstr>
      <vt:lpstr>The Foster Care-to-Prison Pipeline</vt:lpstr>
      <vt:lpstr>The Impact of Child Removals on Children, Families, and Communities</vt:lpstr>
      <vt:lpstr>Specific Effects of Foster Care on Kids Ages 3-6</vt:lpstr>
      <vt:lpstr> Specific Effects of Foster Care on Kids Ages 7-12 </vt:lpstr>
      <vt:lpstr>Slide 8: Specific Effects of Foster Care on Kids Ages 13-18 </vt:lpstr>
      <vt:lpstr>Ageing Out: Poor Outcomes</vt:lpstr>
      <vt:lpstr>The Future of Foster Care in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Owner</dc:creator>
  <cp:lastModifiedBy>Owner</cp:lastModifiedBy>
  <cp:revision>260</cp:revision>
  <dcterms:created xsi:type="dcterms:W3CDTF">2023-01-07T21:51:43Z</dcterms:created>
  <dcterms:modified xsi:type="dcterms:W3CDTF">2023-01-09T01:41:09Z</dcterms:modified>
</cp:coreProperties>
</file>