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837F6-3383-4AF3-B22E-3BD5A8796BC0}" v="424" dt="2022-12-03T05:59:26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0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6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3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6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3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image of hands applauding">
            <a:extLst>
              <a:ext uri="{FF2B5EF4-FFF2-40B4-BE49-F238E27FC236}">
                <a16:creationId xmlns:a16="http://schemas.microsoft.com/office/drawing/2014/main" id="{27AC286B-44A7-7D7F-E047-77B3BDB6F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6" b="1571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Trauma and BIPOC Communities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cs typeface="Calibri"/>
              </a:rPr>
              <a:t>"A Deep Dive into Cold Waters"</a:t>
            </a:r>
          </a:p>
          <a:p>
            <a:pPr algn="ctr">
              <a:lnSpc>
                <a:spcPct val="100000"/>
              </a:lnSpc>
            </a:pPr>
            <a:r>
              <a:rPr lang="en-US" sz="3200">
                <a:cs typeface="Calibri"/>
              </a:rPr>
              <a:t>by Shawanna Vaughan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3CED-CB7C-F906-1048-018819B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Focusing on Mental Health in BIPOC Communities</a:t>
            </a:r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5E48E9-D00B-7A08-D7DC-74DC2779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393" y="578537"/>
            <a:ext cx="6595434" cy="2654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D6C0-B066-F3BD-C57A-4DC50E72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Healing from the Inside Out</a:t>
            </a:r>
            <a:endParaRPr lang="en-US" dirty="0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B2C74C29-6C07-10AF-B5FC-8C652564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37" y="3662605"/>
            <a:ext cx="5848709" cy="27389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94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6646-98EB-DFA2-4C60-8AE7C5CD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a typeface="+mj-lt"/>
                <a:cs typeface="+mj-lt"/>
              </a:rPr>
              <a:t>Taking it To The Streets</a:t>
            </a:r>
            <a:endParaRPr lang="en-US" dirty="0"/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FD64C52-CDB3-DEC2-384D-457B62B28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124" y="177542"/>
            <a:ext cx="5449479" cy="37870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591C2-9B94-D7AD-BA05-F44B5A164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Get Out There and Make a Difference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C6E85C-8084-93DA-0E1F-8B705CB3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946" y="4063851"/>
            <a:ext cx="3965277" cy="2612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21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A858-2106-6A6F-DE06-EA7B76B5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Trauma?</a:t>
            </a:r>
          </a:p>
        </p:txBody>
      </p:sp>
      <p:pic>
        <p:nvPicPr>
          <p:cNvPr id="5" name="Picture 5" descr="Shape, arrow&#10;&#10;Description automatically generated">
            <a:extLst>
              <a:ext uri="{FF2B5EF4-FFF2-40B4-BE49-F238E27FC236}">
                <a16:creationId xmlns:a16="http://schemas.microsoft.com/office/drawing/2014/main" id="{B77D3C4A-11D1-4C6F-358E-7AC7D4A20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459" y="1383221"/>
            <a:ext cx="5505450" cy="37623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966BB-317E-06F6-9BFD-21FF00708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general look at a complex, complicated problem</a:t>
            </a:r>
          </a:p>
        </p:txBody>
      </p:sp>
    </p:spTree>
    <p:extLst>
      <p:ext uri="{BB962C8B-B14F-4D97-AF65-F5344CB8AC3E}">
        <p14:creationId xmlns:p14="http://schemas.microsoft.com/office/powerpoint/2010/main" val="6103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9BA4-EF6D-8062-D77B-047F2582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Effects of Trauma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3C4F9BD0-3FE4-F063-50F2-52800D24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941" y="266460"/>
            <a:ext cx="4067354" cy="27753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5BE33-5F5D-FF38-7180-EDC951E0B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The Bad, the Ugly, and the Uglier</a:t>
            </a:r>
            <a:r>
              <a:rPr lang="en-US" dirty="0"/>
              <a:t> 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769EA3F-9759-ABC3-95E8-2E1C60F9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042" y="3477540"/>
            <a:ext cx="3318294" cy="30084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85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DCFB-3456-C8F4-2675-6B79037C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Racial trauma</a:t>
            </a:r>
            <a:endParaRPr lang="en-US"/>
          </a:p>
        </p:txBody>
      </p:sp>
      <p:pic>
        <p:nvPicPr>
          <p:cNvPr id="5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BCC89B1-0738-3243-C303-1335E2113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1920" y="161594"/>
            <a:ext cx="2400300" cy="238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5D3B3-15AA-1C11-9C30-C2E8CA209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The Elephant in the Room</a:t>
            </a: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07A1482-BCEF-85C0-5C84-7EBAB149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22" y="3260510"/>
            <a:ext cx="5259238" cy="29680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15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00F4-3699-DC3B-E6A2-3172A4DA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Causes Racial Trauma?</a:t>
            </a:r>
            <a:endParaRPr lang="en-US" dirty="0"/>
          </a:p>
        </p:txBody>
      </p:sp>
      <p:pic>
        <p:nvPicPr>
          <p:cNvPr id="5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EF5D8907-D275-F3E2-7C56-5B46E645D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952" y="270683"/>
            <a:ext cx="3311106" cy="3615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5035F-B7BE-83B0-018E-AFE1CD687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Micro and Macro: It's All Bad</a:t>
            </a:r>
            <a:endParaRPr lang="en-US"/>
          </a:p>
        </p:txBody>
      </p:sp>
      <p:pic>
        <p:nvPicPr>
          <p:cNvPr id="6" name="Picture 6" descr="Shape, arrow&#10;&#10;Description automatically generated">
            <a:extLst>
              <a:ext uri="{FF2B5EF4-FFF2-40B4-BE49-F238E27FC236}">
                <a16:creationId xmlns:a16="http://schemas.microsoft.com/office/drawing/2014/main" id="{4056DBB8-4CA0-8444-F3A2-97DE06D8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07" y="4147958"/>
            <a:ext cx="6035614" cy="2458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22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ACFC-C395-DC8F-E372-48008168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Physical Effects of Racial Trauma on BIPOC Communities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pic>
        <p:nvPicPr>
          <p:cNvPr id="5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EC048CC6-0030-696F-BCAA-198FFB09C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067" y="1384427"/>
            <a:ext cx="6053328" cy="40762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EF48F-3C46-44FD-3AF1-980858BF0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It Touches Every Aspect of Our Lives and Existence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4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7A03-4328-B043-C4F3-6FAF0BAE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Emotional and Behavioral Trauma effects in BIPOC individuals</a:t>
            </a:r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9F9AADD-BDF8-FD18-87D0-E80C907F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1105" y="325962"/>
            <a:ext cx="5377593" cy="25988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92518-90FA-B164-10A4-2BE00A183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This is Why</a:t>
            </a:r>
            <a:endParaRPr lang="en-US" b="1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4D948DE-19BC-C1B8-02D0-0FF586E86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67" y="3262319"/>
            <a:ext cx="5172973" cy="3424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40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6DC1-108F-5244-49A6-3B2084D7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Community and Societal Effects of Racial Trauma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16B0DC86-9253-ADEB-EC7A-CA0688101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313" y="406552"/>
            <a:ext cx="6053328" cy="31852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A22B5-D001-AFD3-3F44-62106D125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864" y="4035150"/>
            <a:ext cx="3932237" cy="2002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What Affects One, Affects Us All</a:t>
            </a:r>
            <a:endParaRPr lang="en-US" dirty="0"/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B23F7C1-42C8-02F0-C789-5D25BFBEF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136" y="3875275"/>
            <a:ext cx="4856671" cy="28599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74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86C-CF28-437C-31DE-0A62B100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What to do About Racial Trauma in Your Community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pic>
        <p:nvPicPr>
          <p:cNvPr id="5" name="Picture 5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8B7B7E2C-A865-B8D3-D929-B595AE1FB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803" y="280809"/>
            <a:ext cx="6053328" cy="36955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02E83-8932-F08B-EEE7-2373AE9D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i="1" dirty="0"/>
              <a:t>Helping Ourselves Help Ourselves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0E94525-82D5-1B28-4C64-D194FF94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04" y="3884840"/>
            <a:ext cx="5101087" cy="269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04547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2E41"/>
      </a:dk2>
      <a:lt2>
        <a:srgbClr val="E8E4E2"/>
      </a:lt2>
      <a:accent1>
        <a:srgbClr val="7FA3BA"/>
      </a:accent1>
      <a:accent2>
        <a:srgbClr val="80A9A8"/>
      </a:accent2>
      <a:accent3>
        <a:srgbClr val="969FC6"/>
      </a:accent3>
      <a:accent4>
        <a:srgbClr val="BA7F92"/>
      </a:accent4>
      <a:accent5>
        <a:srgbClr val="C49793"/>
      </a:accent5>
      <a:accent6>
        <a:srgbClr val="BA9C7F"/>
      </a:accent6>
      <a:hlink>
        <a:srgbClr val="A6775A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The Hand Bold</vt:lpstr>
      <vt:lpstr>The Serif Hand Black</vt:lpstr>
      <vt:lpstr>SketchyVTI</vt:lpstr>
      <vt:lpstr>Trauma and BIPOC Communities</vt:lpstr>
      <vt:lpstr>What is Trauma?</vt:lpstr>
      <vt:lpstr>Effects of Trauma</vt:lpstr>
      <vt:lpstr>Racial trauma</vt:lpstr>
      <vt:lpstr>What Causes Racial Trauma?</vt:lpstr>
      <vt:lpstr>Physical Effects of Racial Trauma on BIPOC Communities </vt:lpstr>
      <vt:lpstr>Emotional and Behavioral Trauma effects in BIPOC individuals</vt:lpstr>
      <vt:lpstr>Community and Societal Effects of Racial Trauma </vt:lpstr>
      <vt:lpstr>What to do About Racial Trauma in Your Community </vt:lpstr>
      <vt:lpstr>Focusing on Mental Health in BIPOC Communities</vt:lpstr>
      <vt:lpstr>Taking it To The Streets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and BIPOC</dc:title>
  <dc:creator>Owner</dc:creator>
  <cp:lastModifiedBy>Owner</cp:lastModifiedBy>
  <cp:revision>144</cp:revision>
  <dcterms:created xsi:type="dcterms:W3CDTF">2022-12-03T05:35:22Z</dcterms:created>
  <dcterms:modified xsi:type="dcterms:W3CDTF">2023-01-09T02:35:14Z</dcterms:modified>
</cp:coreProperties>
</file>