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720" r:id="rId5"/>
    <p:sldId id="370" r:id="rId6"/>
    <p:sldId id="331" r:id="rId7"/>
    <p:sldId id="333" r:id="rId8"/>
    <p:sldId id="777" r:id="rId9"/>
    <p:sldId id="334" r:id="rId10"/>
    <p:sldId id="335" r:id="rId11"/>
    <p:sldId id="336" r:id="rId12"/>
    <p:sldId id="337" r:id="rId13"/>
    <p:sldId id="339" r:id="rId14"/>
    <p:sldId id="54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F01B7E-F789-42E8-BDEF-8F33B457353F}"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F3A3AEC0-B3F2-48FE-8D82-13678E0C2006}">
      <dgm:prSet phldrT="[Text]" custT="1"/>
      <dgm:spPr/>
      <dgm:t>
        <a:bodyPr/>
        <a:lstStyle/>
        <a:p>
          <a:r>
            <a:rPr lang="en-US" sz="2800" dirty="0">
              <a:solidFill>
                <a:schemeClr val="bg1"/>
              </a:solidFill>
            </a:rPr>
            <a:t>An electronic recording is made of the custodial interrogation</a:t>
          </a:r>
        </a:p>
      </dgm:t>
    </dgm:pt>
    <dgm:pt modelId="{98B0E91C-BFB3-409C-BBDC-ECFBA60C5130}" type="parTrans" cxnId="{085A682F-009F-42CB-BE92-BB58259176B2}">
      <dgm:prSet/>
      <dgm:spPr/>
      <dgm:t>
        <a:bodyPr/>
        <a:lstStyle/>
        <a:p>
          <a:endParaRPr lang="en-US"/>
        </a:p>
      </dgm:t>
    </dgm:pt>
    <dgm:pt modelId="{C0C5D950-776C-40D5-A0E4-EB3B1FE7E8C8}" type="sibTrans" cxnId="{085A682F-009F-42CB-BE92-BB58259176B2}">
      <dgm:prSet/>
      <dgm:spPr/>
      <dgm:t>
        <a:bodyPr/>
        <a:lstStyle/>
        <a:p>
          <a:endParaRPr lang="en-US"/>
        </a:p>
      </dgm:t>
    </dgm:pt>
    <dgm:pt modelId="{215A0D43-D7AF-4BE0-B4BB-9927B5B22D8B}">
      <dgm:prSet phldrT="[Text]" custT="1"/>
      <dgm:spPr/>
      <dgm:t>
        <a:bodyPr/>
        <a:lstStyle/>
        <a:p>
          <a:r>
            <a:rPr lang="en-US" sz="2800" dirty="0">
              <a:solidFill>
                <a:schemeClr val="bg1"/>
              </a:solidFill>
            </a:rPr>
            <a:t>The recording is substantially accurate and not intentionally altered.</a:t>
          </a:r>
        </a:p>
      </dgm:t>
    </dgm:pt>
    <dgm:pt modelId="{664AA266-4773-4516-A800-32CE8BB7926D}" type="parTrans" cxnId="{F3340377-79AB-47CC-8B44-243E2688EAB1}">
      <dgm:prSet/>
      <dgm:spPr/>
      <dgm:t>
        <a:bodyPr/>
        <a:lstStyle/>
        <a:p>
          <a:endParaRPr lang="en-US"/>
        </a:p>
      </dgm:t>
    </dgm:pt>
    <dgm:pt modelId="{CE3A29EE-0953-4911-8AED-0DD144EC35AE}" type="sibTrans" cxnId="{F3340377-79AB-47CC-8B44-243E2688EAB1}">
      <dgm:prSet/>
      <dgm:spPr/>
      <dgm:t>
        <a:bodyPr/>
        <a:lstStyle/>
        <a:p>
          <a:endParaRPr lang="en-US"/>
        </a:p>
      </dgm:t>
    </dgm:pt>
    <dgm:pt modelId="{87A5080F-ECBF-433E-82F4-644B2C494C12}" type="pres">
      <dgm:prSet presAssocID="{FCF01B7E-F789-42E8-BDEF-8F33B457353F}" presName="linear" presStyleCnt="0">
        <dgm:presLayoutVars>
          <dgm:animLvl val="lvl"/>
          <dgm:resizeHandles val="exact"/>
        </dgm:presLayoutVars>
      </dgm:prSet>
      <dgm:spPr/>
    </dgm:pt>
    <dgm:pt modelId="{C0500058-2789-45BC-849C-CE673D89DF68}" type="pres">
      <dgm:prSet presAssocID="{F3A3AEC0-B3F2-48FE-8D82-13678E0C2006}" presName="parentText" presStyleLbl="node1" presStyleIdx="0" presStyleCnt="2">
        <dgm:presLayoutVars>
          <dgm:chMax val="0"/>
          <dgm:bulletEnabled val="1"/>
        </dgm:presLayoutVars>
      </dgm:prSet>
      <dgm:spPr/>
    </dgm:pt>
    <dgm:pt modelId="{CAD6C12B-9FFB-46F5-80F5-E0F6517317B2}" type="pres">
      <dgm:prSet presAssocID="{C0C5D950-776C-40D5-A0E4-EB3B1FE7E8C8}" presName="spacer" presStyleCnt="0"/>
      <dgm:spPr/>
    </dgm:pt>
    <dgm:pt modelId="{21EEFD9B-CF2E-4347-A43E-1FAB717D37DC}" type="pres">
      <dgm:prSet presAssocID="{215A0D43-D7AF-4BE0-B4BB-9927B5B22D8B}" presName="parentText" presStyleLbl="node1" presStyleIdx="1" presStyleCnt="2">
        <dgm:presLayoutVars>
          <dgm:chMax val="0"/>
          <dgm:bulletEnabled val="1"/>
        </dgm:presLayoutVars>
      </dgm:prSet>
      <dgm:spPr/>
    </dgm:pt>
  </dgm:ptLst>
  <dgm:cxnLst>
    <dgm:cxn modelId="{085A682F-009F-42CB-BE92-BB58259176B2}" srcId="{FCF01B7E-F789-42E8-BDEF-8F33B457353F}" destId="{F3A3AEC0-B3F2-48FE-8D82-13678E0C2006}" srcOrd="0" destOrd="0" parTransId="{98B0E91C-BFB3-409C-BBDC-ECFBA60C5130}" sibTransId="{C0C5D950-776C-40D5-A0E4-EB3B1FE7E8C8}"/>
    <dgm:cxn modelId="{09ED7E36-814B-4BF2-9136-19E57D9C5305}" type="presOf" srcId="{F3A3AEC0-B3F2-48FE-8D82-13678E0C2006}" destId="{C0500058-2789-45BC-849C-CE673D89DF68}" srcOrd="0" destOrd="0" presId="urn:microsoft.com/office/officeart/2005/8/layout/vList2"/>
    <dgm:cxn modelId="{F3340377-79AB-47CC-8B44-243E2688EAB1}" srcId="{FCF01B7E-F789-42E8-BDEF-8F33B457353F}" destId="{215A0D43-D7AF-4BE0-B4BB-9927B5B22D8B}" srcOrd="1" destOrd="0" parTransId="{664AA266-4773-4516-A800-32CE8BB7926D}" sibTransId="{CE3A29EE-0953-4911-8AED-0DD144EC35AE}"/>
    <dgm:cxn modelId="{293A3458-C539-4FB4-96FA-318483622D5E}" type="presOf" srcId="{FCF01B7E-F789-42E8-BDEF-8F33B457353F}" destId="{87A5080F-ECBF-433E-82F4-644B2C494C12}" srcOrd="0" destOrd="0" presId="urn:microsoft.com/office/officeart/2005/8/layout/vList2"/>
    <dgm:cxn modelId="{07E2DCE6-7D0A-4E57-9C7B-822DAFE9BB23}" type="presOf" srcId="{215A0D43-D7AF-4BE0-B4BB-9927B5B22D8B}" destId="{21EEFD9B-CF2E-4347-A43E-1FAB717D37DC}" srcOrd="0" destOrd="0" presId="urn:microsoft.com/office/officeart/2005/8/layout/vList2"/>
    <dgm:cxn modelId="{8A99B357-77E9-4D6A-A1CB-33B253091AAA}" type="presParOf" srcId="{87A5080F-ECBF-433E-82F4-644B2C494C12}" destId="{C0500058-2789-45BC-849C-CE673D89DF68}" srcOrd="0" destOrd="0" presId="urn:microsoft.com/office/officeart/2005/8/layout/vList2"/>
    <dgm:cxn modelId="{82B95F46-A52A-49CC-8FA6-D481A00AE723}" type="presParOf" srcId="{87A5080F-ECBF-433E-82F4-644B2C494C12}" destId="{CAD6C12B-9FFB-46F5-80F5-E0F6517317B2}" srcOrd="1" destOrd="0" presId="urn:microsoft.com/office/officeart/2005/8/layout/vList2"/>
    <dgm:cxn modelId="{4FC08CF0-7028-4516-9EDF-4A8B0C97CFEB}" type="presParOf" srcId="{87A5080F-ECBF-433E-82F4-644B2C494C12}" destId="{21EEFD9B-CF2E-4347-A43E-1FAB717D37D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BEB9E6-E0F9-4E13-9934-40AC5A11F795}"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US"/>
        </a:p>
      </dgm:t>
    </dgm:pt>
    <dgm:pt modelId="{BF556221-0972-4D37-92B2-D34EF41DA9F0}">
      <dgm:prSet phldrT="[Text]" custT="1"/>
      <dgm:spPr/>
      <dgm:t>
        <a:bodyPr/>
        <a:lstStyle/>
        <a:p>
          <a:r>
            <a:rPr lang="en-US" sz="3600" dirty="0">
              <a:solidFill>
                <a:schemeClr val="bg1"/>
              </a:solidFill>
            </a:rPr>
            <a:t>Informal</a:t>
          </a:r>
        </a:p>
      </dgm:t>
    </dgm:pt>
    <dgm:pt modelId="{BEF20E16-F3B1-4CC6-864F-D459FB4A0097}" type="parTrans" cxnId="{9F4BD83A-48E2-4524-AD2B-617A1F9A9E73}">
      <dgm:prSet/>
      <dgm:spPr/>
      <dgm:t>
        <a:bodyPr/>
        <a:lstStyle/>
        <a:p>
          <a:endParaRPr lang="en-US"/>
        </a:p>
      </dgm:t>
    </dgm:pt>
    <dgm:pt modelId="{AECBC5D5-ACC7-44CD-AE97-D3BD22DDAF36}" type="sibTrans" cxnId="{9F4BD83A-48E2-4524-AD2B-617A1F9A9E73}">
      <dgm:prSet/>
      <dgm:spPr/>
      <dgm:t>
        <a:bodyPr/>
        <a:lstStyle/>
        <a:p>
          <a:endParaRPr lang="en-US"/>
        </a:p>
      </dgm:t>
    </dgm:pt>
    <dgm:pt modelId="{2CC99240-94F4-4ACA-9C72-44E314D30A64}">
      <dgm:prSet phldrT="[Text]" custT="1"/>
      <dgm:spPr/>
      <dgm:t>
        <a:bodyPr/>
        <a:lstStyle/>
        <a:p>
          <a:r>
            <a:rPr lang="en-US" sz="3600" dirty="0">
              <a:solidFill>
                <a:schemeClr val="bg1"/>
              </a:solidFill>
            </a:rPr>
            <a:t>Formal</a:t>
          </a:r>
        </a:p>
      </dgm:t>
    </dgm:pt>
    <dgm:pt modelId="{2DF2EA15-5AC7-4808-8089-5DCE0A7452BF}" type="parTrans" cxnId="{F7277114-D2CC-4D89-B924-A589DE1122B1}">
      <dgm:prSet/>
      <dgm:spPr/>
      <dgm:t>
        <a:bodyPr/>
        <a:lstStyle/>
        <a:p>
          <a:endParaRPr lang="en-US"/>
        </a:p>
      </dgm:t>
    </dgm:pt>
    <dgm:pt modelId="{ECF3DF22-075E-42C2-B0D8-75C95FB9B794}" type="sibTrans" cxnId="{F7277114-D2CC-4D89-B924-A589DE1122B1}">
      <dgm:prSet/>
      <dgm:spPr/>
      <dgm:t>
        <a:bodyPr/>
        <a:lstStyle/>
        <a:p>
          <a:endParaRPr lang="en-US"/>
        </a:p>
      </dgm:t>
    </dgm:pt>
    <dgm:pt modelId="{ED9EEA0A-B0F3-499B-817C-620F6275ED04}" type="pres">
      <dgm:prSet presAssocID="{50BEB9E6-E0F9-4E13-9934-40AC5A11F795}" presName="cycle" presStyleCnt="0">
        <dgm:presLayoutVars>
          <dgm:dir/>
          <dgm:resizeHandles val="exact"/>
        </dgm:presLayoutVars>
      </dgm:prSet>
      <dgm:spPr/>
    </dgm:pt>
    <dgm:pt modelId="{AA5FCC2B-1AB3-4646-BC3C-E5C1F3D10F0A}" type="pres">
      <dgm:prSet presAssocID="{BF556221-0972-4D37-92B2-D34EF41DA9F0}" presName="arrow" presStyleLbl="node1" presStyleIdx="0" presStyleCnt="2" custRadScaleRad="99250" custRadScaleInc="885">
        <dgm:presLayoutVars>
          <dgm:bulletEnabled val="1"/>
        </dgm:presLayoutVars>
      </dgm:prSet>
      <dgm:spPr/>
    </dgm:pt>
    <dgm:pt modelId="{881B3F1D-44F2-484A-AFB1-5D70F451632E}" type="pres">
      <dgm:prSet presAssocID="{2CC99240-94F4-4ACA-9C72-44E314D30A64}" presName="arrow" presStyleLbl="node1" presStyleIdx="1" presStyleCnt="2">
        <dgm:presLayoutVars>
          <dgm:bulletEnabled val="1"/>
        </dgm:presLayoutVars>
      </dgm:prSet>
      <dgm:spPr/>
    </dgm:pt>
  </dgm:ptLst>
  <dgm:cxnLst>
    <dgm:cxn modelId="{F7277114-D2CC-4D89-B924-A589DE1122B1}" srcId="{50BEB9E6-E0F9-4E13-9934-40AC5A11F795}" destId="{2CC99240-94F4-4ACA-9C72-44E314D30A64}" srcOrd="1" destOrd="0" parTransId="{2DF2EA15-5AC7-4808-8089-5DCE0A7452BF}" sibTransId="{ECF3DF22-075E-42C2-B0D8-75C95FB9B794}"/>
    <dgm:cxn modelId="{9F4BD83A-48E2-4524-AD2B-617A1F9A9E73}" srcId="{50BEB9E6-E0F9-4E13-9934-40AC5A11F795}" destId="{BF556221-0972-4D37-92B2-D34EF41DA9F0}" srcOrd="0" destOrd="0" parTransId="{BEF20E16-F3B1-4CC6-864F-D459FB4A0097}" sibTransId="{AECBC5D5-ACC7-44CD-AE97-D3BD22DDAF36}"/>
    <dgm:cxn modelId="{8DFC2142-AA7B-46E5-B92B-6F8059925F2D}" type="presOf" srcId="{50BEB9E6-E0F9-4E13-9934-40AC5A11F795}" destId="{ED9EEA0A-B0F3-499B-817C-620F6275ED04}" srcOrd="0" destOrd="0" presId="urn:microsoft.com/office/officeart/2005/8/layout/arrow1"/>
    <dgm:cxn modelId="{6AD695B8-932C-44E9-9B4E-CFF2C2A2F7D8}" type="presOf" srcId="{BF556221-0972-4D37-92B2-D34EF41DA9F0}" destId="{AA5FCC2B-1AB3-4646-BC3C-E5C1F3D10F0A}" srcOrd="0" destOrd="0" presId="urn:microsoft.com/office/officeart/2005/8/layout/arrow1"/>
    <dgm:cxn modelId="{35F041FB-98B4-437B-9B43-14692E4244C7}" type="presOf" srcId="{2CC99240-94F4-4ACA-9C72-44E314D30A64}" destId="{881B3F1D-44F2-484A-AFB1-5D70F451632E}" srcOrd="0" destOrd="0" presId="urn:microsoft.com/office/officeart/2005/8/layout/arrow1"/>
    <dgm:cxn modelId="{DA930AE2-1845-4220-A20F-7DD1643BB772}" type="presParOf" srcId="{ED9EEA0A-B0F3-499B-817C-620F6275ED04}" destId="{AA5FCC2B-1AB3-4646-BC3C-E5C1F3D10F0A}" srcOrd="0" destOrd="0" presId="urn:microsoft.com/office/officeart/2005/8/layout/arrow1"/>
    <dgm:cxn modelId="{72D27710-F0CD-4CB2-BBA8-49BF4AE838BB}" type="presParOf" srcId="{ED9EEA0A-B0F3-499B-817C-620F6275ED04}" destId="{881B3F1D-44F2-484A-AFB1-5D70F451632E}"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00058-2789-45BC-849C-CE673D89DF68}">
      <dsp:nvSpPr>
        <dsp:cNvPr id="0" name=""/>
        <dsp:cNvSpPr/>
      </dsp:nvSpPr>
      <dsp:spPr>
        <a:xfrm>
          <a:off x="0" y="1803788"/>
          <a:ext cx="9499812" cy="121680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bg1"/>
              </a:solidFill>
            </a:rPr>
            <a:t>An electronic recording is made of the custodial interrogation</a:t>
          </a:r>
        </a:p>
      </dsp:txBody>
      <dsp:txXfrm>
        <a:off x="59399" y="1863187"/>
        <a:ext cx="9381014" cy="1098002"/>
      </dsp:txXfrm>
    </dsp:sp>
    <dsp:sp modelId="{21EEFD9B-CF2E-4347-A43E-1FAB717D37DC}">
      <dsp:nvSpPr>
        <dsp:cNvPr id="0" name=""/>
        <dsp:cNvSpPr/>
      </dsp:nvSpPr>
      <dsp:spPr>
        <a:xfrm>
          <a:off x="0" y="3207788"/>
          <a:ext cx="9499812" cy="121680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bg1"/>
              </a:solidFill>
            </a:rPr>
            <a:t>The recording is substantially accurate and not intentionally altered.</a:t>
          </a:r>
        </a:p>
      </dsp:txBody>
      <dsp:txXfrm>
        <a:off x="59399" y="3267187"/>
        <a:ext cx="9381014"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FCC2B-1AB3-4646-BC3C-E5C1F3D10F0A}">
      <dsp:nvSpPr>
        <dsp:cNvPr id="0" name=""/>
        <dsp:cNvSpPr/>
      </dsp:nvSpPr>
      <dsp:spPr>
        <a:xfrm rot="16200000">
          <a:off x="17121" y="715829"/>
          <a:ext cx="3869531" cy="3869531"/>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bg1"/>
              </a:solidFill>
            </a:rPr>
            <a:t>Informal</a:t>
          </a:r>
        </a:p>
      </dsp:txBody>
      <dsp:txXfrm rot="5400000">
        <a:off x="694289" y="1683212"/>
        <a:ext cx="3192363" cy="1934765"/>
      </dsp:txXfrm>
    </dsp:sp>
    <dsp:sp modelId="{881B3F1D-44F2-484A-AFB1-5D70F451632E}">
      <dsp:nvSpPr>
        <dsp:cNvPr id="0" name=""/>
        <dsp:cNvSpPr/>
      </dsp:nvSpPr>
      <dsp:spPr>
        <a:xfrm rot="5400000">
          <a:off x="4258130" y="774567"/>
          <a:ext cx="3869531" cy="3869531"/>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bg1"/>
              </a:solidFill>
            </a:rPr>
            <a:t>Formal</a:t>
          </a:r>
        </a:p>
      </dsp:txBody>
      <dsp:txXfrm rot="-5400000">
        <a:off x="4258130" y="1741950"/>
        <a:ext cx="3192363" cy="193476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795379-A596-4277-92AF-71E4DE793972}" type="datetimeFigureOut">
              <a:rPr lang="en-US" smtClean="0"/>
              <a:t>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92519-5FC7-43FA-BAB4-BC530DB01D1C}" type="slidenum">
              <a:rPr lang="en-US" smtClean="0"/>
              <a:t>‹#›</a:t>
            </a:fld>
            <a:endParaRPr lang="en-US"/>
          </a:p>
        </p:txBody>
      </p:sp>
    </p:spTree>
    <p:extLst>
      <p:ext uri="{BB962C8B-B14F-4D97-AF65-F5344CB8AC3E}">
        <p14:creationId xmlns:p14="http://schemas.microsoft.com/office/powerpoint/2010/main" val="755622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18777-646D-46C2-BB80-1E082ADE09A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5736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18777-646D-46C2-BB80-1E082ADE09A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621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18777-646D-46C2-BB80-1E082ADE09A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3493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18777-646D-46C2-BB80-1E082ADE09A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126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18777-646D-46C2-BB80-1E082ADE09A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8847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18777-646D-46C2-BB80-1E082ADE09A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0101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18777-646D-46C2-BB80-1E082ADE09A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7217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18777-646D-46C2-BB80-1E082ADE09A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6957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18777-646D-46C2-BB80-1E082ADE09A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4518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18777-646D-46C2-BB80-1E082ADE09A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7410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anchor="b">
            <a:normAutofit/>
          </a:bodyPr>
          <a:lstStyle>
            <a:lvl1pPr algn="ctr">
              <a:lnSpc>
                <a:spcPct val="85000"/>
              </a:lnSpc>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0862A2A7-5821-4BAA-A45B-8AFDF4E0FBAD}"/>
              </a:ext>
            </a:extLst>
          </p:cNvPr>
          <p:cNvSpPr>
            <a:spLocks noGrp="1"/>
          </p:cNvSpPr>
          <p:nvPr>
            <p:ph type="subTitle" idx="1"/>
          </p:nvPr>
        </p:nvSpPr>
        <p:spPr>
          <a:xfrm>
            <a:off x="3581400" y="4653445"/>
            <a:ext cx="5027613" cy="827197"/>
          </a:xfrm>
        </p:spPr>
        <p:txBody>
          <a:bodyPr>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2" name="Picture Placeholder 11">
            <a:extLst>
              <a:ext uri="{FF2B5EF4-FFF2-40B4-BE49-F238E27FC236}">
                <a16:creationId xmlns:a16="http://schemas.microsoft.com/office/drawing/2014/main" id="{D828D1A9-3D67-4106-B288-BC23A7CC5AF6}"/>
              </a:ext>
            </a:extLst>
          </p:cNvPr>
          <p:cNvSpPr>
            <a:spLocks noGrp="1"/>
          </p:cNvSpPr>
          <p:nvPr>
            <p:ph type="pic" sz="quarter" idx="13"/>
          </p:nvPr>
        </p:nvSpPr>
        <p:spPr>
          <a:xfrm>
            <a:off x="4902708" y="1721890"/>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395469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Cost 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23980BA4-A23A-4C88-B574-5C1C7E0F1D99}"/>
              </a:ext>
            </a:extLst>
          </p:cNvPr>
          <p:cNvSpPr/>
          <p:nvPr userDrawn="1"/>
        </p:nvSpPr>
        <p:spPr>
          <a:xfrm>
            <a:off x="-1587"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703320"/>
            <a:ext cx="12192000" cy="3154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6802464"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718924" y="4094681"/>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718924" y="4527898"/>
            <a:ext cx="3666744" cy="1374438"/>
          </a:xfrm>
        </p:spPr>
        <p:txBody>
          <a:bodyPr lIns="36000" tIns="0" rIns="0" bIns="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6498182" y="4094681"/>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6498182" y="4527898"/>
            <a:ext cx="3666744" cy="1374438"/>
          </a:xfrm>
        </p:spPr>
        <p:txBody>
          <a:bodyPr lIns="36000" tIns="0" rIns="0" bIns="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15721"/>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0" name="Text Placeholder 2">
            <a:extLst>
              <a:ext uri="{FF2B5EF4-FFF2-40B4-BE49-F238E27FC236}">
                <a16:creationId xmlns:a16="http://schemas.microsoft.com/office/drawing/2014/main" id="{9E693E7E-08CF-4C07-BFC7-C34D6269EFD9}"/>
              </a:ext>
            </a:extLst>
          </p:cNvPr>
          <p:cNvSpPr>
            <a:spLocks noGrp="1"/>
          </p:cNvSpPr>
          <p:nvPr>
            <p:ph type="body" idx="48" hasCustomPrompt="1"/>
          </p:nvPr>
        </p:nvSpPr>
        <p:spPr>
          <a:xfrm>
            <a:off x="1555148" y="2707188"/>
            <a:ext cx="3666744" cy="850147"/>
          </a:xfrm>
        </p:spPr>
        <p:txBody>
          <a:bodyPr lIns="0" tIns="0" rIns="0" bIns="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$12,345</a:t>
            </a:r>
          </a:p>
        </p:txBody>
      </p:sp>
      <p:sp>
        <p:nvSpPr>
          <p:cNvPr id="21" name="Text Placeholder 2">
            <a:extLst>
              <a:ext uri="{FF2B5EF4-FFF2-40B4-BE49-F238E27FC236}">
                <a16:creationId xmlns:a16="http://schemas.microsoft.com/office/drawing/2014/main" id="{9D213FF3-2ADF-437D-9C3A-5C5821DBAF4E}"/>
              </a:ext>
            </a:extLst>
          </p:cNvPr>
          <p:cNvSpPr>
            <a:spLocks noGrp="1"/>
          </p:cNvSpPr>
          <p:nvPr>
            <p:ph type="body" idx="49" hasCustomPrompt="1"/>
          </p:nvPr>
        </p:nvSpPr>
        <p:spPr>
          <a:xfrm>
            <a:off x="6334406" y="2707188"/>
            <a:ext cx="3666744" cy="850147"/>
          </a:xfrm>
        </p:spPr>
        <p:txBody>
          <a:bodyPr lIns="0" tIns="0" rIns="0" bIns="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$6,789</a:t>
            </a:r>
          </a:p>
        </p:txBody>
      </p:sp>
      <p:sp>
        <p:nvSpPr>
          <p:cNvPr id="23" name="Picture Placeholder 11">
            <a:extLst>
              <a:ext uri="{FF2B5EF4-FFF2-40B4-BE49-F238E27FC236}">
                <a16:creationId xmlns:a16="http://schemas.microsoft.com/office/drawing/2014/main" id="{E7019E9C-AA4E-4592-97BE-BF366FFA1A72}"/>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459751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rcles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Rectangle 24">
            <a:extLst>
              <a:ext uri="{FF2B5EF4-FFF2-40B4-BE49-F238E27FC236}">
                <a16:creationId xmlns:a16="http://schemas.microsoft.com/office/drawing/2014/main" id="{938F4135-A9EE-4D29-A8AB-5DEB57ABC181}"/>
              </a:ext>
            </a:extLst>
          </p:cNvPr>
          <p:cNvSpPr/>
          <p:nvPr userDrawn="1"/>
        </p:nvSpPr>
        <p:spPr>
          <a:xfrm>
            <a:off x="-1587"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690968"/>
            <a:ext cx="12192000" cy="316703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7081434"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587236"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587236" y="5235475"/>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15721"/>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8" name="Oval 7">
            <a:extLst>
              <a:ext uri="{FF2B5EF4-FFF2-40B4-BE49-F238E27FC236}">
                <a16:creationId xmlns:a16="http://schemas.microsoft.com/office/drawing/2014/main" id="{AA62DB99-23AA-4B84-915B-58A12122905A}"/>
              </a:ext>
            </a:extLst>
          </p:cNvPr>
          <p:cNvSpPr/>
          <p:nvPr userDrawn="1"/>
        </p:nvSpPr>
        <p:spPr>
          <a:xfrm>
            <a:off x="1969178" y="2806082"/>
            <a:ext cx="1847088" cy="1847088"/>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Oval 30">
            <a:extLst>
              <a:ext uri="{FF2B5EF4-FFF2-40B4-BE49-F238E27FC236}">
                <a16:creationId xmlns:a16="http://schemas.microsoft.com/office/drawing/2014/main" id="{87C4674D-D19C-4346-8AB3-EEC70C5BA12B}"/>
              </a:ext>
            </a:extLst>
          </p:cNvPr>
          <p:cNvSpPr/>
          <p:nvPr userDrawn="1"/>
        </p:nvSpPr>
        <p:spPr>
          <a:xfrm>
            <a:off x="4730062" y="2358026"/>
            <a:ext cx="2295144" cy="229514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Oval 31">
            <a:extLst>
              <a:ext uri="{FF2B5EF4-FFF2-40B4-BE49-F238E27FC236}">
                <a16:creationId xmlns:a16="http://schemas.microsoft.com/office/drawing/2014/main" id="{232287E6-00FD-4CA9-879A-D113874BCAF3}"/>
              </a:ext>
            </a:extLst>
          </p:cNvPr>
          <p:cNvSpPr/>
          <p:nvPr userDrawn="1"/>
        </p:nvSpPr>
        <p:spPr>
          <a:xfrm>
            <a:off x="7613594" y="2037986"/>
            <a:ext cx="2615184" cy="261518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Text Placeholder 2">
            <a:extLst>
              <a:ext uri="{FF2B5EF4-FFF2-40B4-BE49-F238E27FC236}">
                <a16:creationId xmlns:a16="http://schemas.microsoft.com/office/drawing/2014/main" id="{24B6C5DB-65E0-4261-A490-0CEBD77B8A6C}"/>
              </a:ext>
            </a:extLst>
          </p:cNvPr>
          <p:cNvSpPr>
            <a:spLocks noGrp="1"/>
          </p:cNvSpPr>
          <p:nvPr>
            <p:ph type="body" idx="48" hasCustomPrompt="1"/>
          </p:nvPr>
        </p:nvSpPr>
        <p:spPr>
          <a:xfrm>
            <a:off x="2022734" y="3082272"/>
            <a:ext cx="1739976"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$25</a:t>
            </a:r>
          </a:p>
        </p:txBody>
      </p:sp>
      <p:sp>
        <p:nvSpPr>
          <p:cNvPr id="34" name="Text Placeholder 2">
            <a:extLst>
              <a:ext uri="{FF2B5EF4-FFF2-40B4-BE49-F238E27FC236}">
                <a16:creationId xmlns:a16="http://schemas.microsoft.com/office/drawing/2014/main" id="{86AFF07C-4D15-4A29-B939-C47256023C91}"/>
              </a:ext>
            </a:extLst>
          </p:cNvPr>
          <p:cNvSpPr>
            <a:spLocks noGrp="1"/>
          </p:cNvSpPr>
          <p:nvPr>
            <p:ph type="body" idx="49" hasCustomPrompt="1"/>
          </p:nvPr>
        </p:nvSpPr>
        <p:spPr>
          <a:xfrm>
            <a:off x="2022734" y="4075184"/>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Billion</a:t>
            </a:r>
          </a:p>
        </p:txBody>
      </p:sp>
      <p:sp>
        <p:nvSpPr>
          <p:cNvPr id="35" name="Text Placeholder 2">
            <a:extLst>
              <a:ext uri="{FF2B5EF4-FFF2-40B4-BE49-F238E27FC236}">
                <a16:creationId xmlns:a16="http://schemas.microsoft.com/office/drawing/2014/main" id="{2C71864B-9476-4445-B961-A4480119AB3B}"/>
              </a:ext>
            </a:extLst>
          </p:cNvPr>
          <p:cNvSpPr>
            <a:spLocks noGrp="1"/>
          </p:cNvSpPr>
          <p:nvPr>
            <p:ph type="body" idx="50" hasCustomPrompt="1"/>
          </p:nvPr>
        </p:nvSpPr>
        <p:spPr>
          <a:xfrm>
            <a:off x="5007646" y="2886747"/>
            <a:ext cx="1739976"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$50</a:t>
            </a:r>
          </a:p>
        </p:txBody>
      </p:sp>
      <p:sp>
        <p:nvSpPr>
          <p:cNvPr id="36" name="Text Placeholder 2">
            <a:extLst>
              <a:ext uri="{FF2B5EF4-FFF2-40B4-BE49-F238E27FC236}">
                <a16:creationId xmlns:a16="http://schemas.microsoft.com/office/drawing/2014/main" id="{B2AAA459-A7E1-451E-BABB-0C87139B389F}"/>
              </a:ext>
            </a:extLst>
          </p:cNvPr>
          <p:cNvSpPr>
            <a:spLocks noGrp="1"/>
          </p:cNvSpPr>
          <p:nvPr>
            <p:ph type="body" idx="51" hasCustomPrompt="1"/>
          </p:nvPr>
        </p:nvSpPr>
        <p:spPr>
          <a:xfrm>
            <a:off x="5007646" y="3879659"/>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Billion</a:t>
            </a:r>
          </a:p>
        </p:txBody>
      </p:sp>
      <p:sp>
        <p:nvSpPr>
          <p:cNvPr id="37" name="Text Placeholder 2">
            <a:extLst>
              <a:ext uri="{FF2B5EF4-FFF2-40B4-BE49-F238E27FC236}">
                <a16:creationId xmlns:a16="http://schemas.microsoft.com/office/drawing/2014/main" id="{DF679BEC-0CFD-449F-B3E0-BB712F00052B}"/>
              </a:ext>
            </a:extLst>
          </p:cNvPr>
          <p:cNvSpPr>
            <a:spLocks noGrp="1"/>
          </p:cNvSpPr>
          <p:nvPr>
            <p:ph type="body" idx="52" hasCustomPrompt="1"/>
          </p:nvPr>
        </p:nvSpPr>
        <p:spPr>
          <a:xfrm>
            <a:off x="7761966" y="2723457"/>
            <a:ext cx="2295144"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$100</a:t>
            </a:r>
          </a:p>
        </p:txBody>
      </p:sp>
      <p:sp>
        <p:nvSpPr>
          <p:cNvPr id="38" name="Text Placeholder 2">
            <a:extLst>
              <a:ext uri="{FF2B5EF4-FFF2-40B4-BE49-F238E27FC236}">
                <a16:creationId xmlns:a16="http://schemas.microsoft.com/office/drawing/2014/main" id="{65220FFF-D7A7-4DFC-97E2-8D717A6B97FF}"/>
              </a:ext>
            </a:extLst>
          </p:cNvPr>
          <p:cNvSpPr>
            <a:spLocks noGrp="1"/>
          </p:cNvSpPr>
          <p:nvPr>
            <p:ph type="body" idx="53" hasCustomPrompt="1"/>
          </p:nvPr>
        </p:nvSpPr>
        <p:spPr>
          <a:xfrm>
            <a:off x="8038166" y="3716369"/>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Billion</a:t>
            </a:r>
          </a:p>
        </p:txBody>
      </p:sp>
      <p:sp>
        <p:nvSpPr>
          <p:cNvPr id="39" name="Text Placeholder 2">
            <a:extLst>
              <a:ext uri="{FF2B5EF4-FFF2-40B4-BE49-F238E27FC236}">
                <a16:creationId xmlns:a16="http://schemas.microsoft.com/office/drawing/2014/main" id="{33C0B4F4-FAB3-45B3-A57B-B8A00F765A8C}"/>
              </a:ext>
            </a:extLst>
          </p:cNvPr>
          <p:cNvSpPr>
            <a:spLocks noGrp="1"/>
          </p:cNvSpPr>
          <p:nvPr>
            <p:ph type="body" idx="54" hasCustomPrompt="1"/>
          </p:nvPr>
        </p:nvSpPr>
        <p:spPr>
          <a:xfrm>
            <a:off x="4587884"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0" name="Text Placeholder 11">
            <a:extLst>
              <a:ext uri="{FF2B5EF4-FFF2-40B4-BE49-F238E27FC236}">
                <a16:creationId xmlns:a16="http://schemas.microsoft.com/office/drawing/2014/main" id="{2710ED40-A455-4EEF-AAD2-1479EE311ABC}"/>
              </a:ext>
            </a:extLst>
          </p:cNvPr>
          <p:cNvSpPr>
            <a:spLocks noGrp="1"/>
          </p:cNvSpPr>
          <p:nvPr>
            <p:ph type="body" sz="quarter" idx="55"/>
          </p:nvPr>
        </p:nvSpPr>
        <p:spPr>
          <a:xfrm>
            <a:off x="4587884" y="5240927"/>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45" name="Text Placeholder 2">
            <a:extLst>
              <a:ext uri="{FF2B5EF4-FFF2-40B4-BE49-F238E27FC236}">
                <a16:creationId xmlns:a16="http://schemas.microsoft.com/office/drawing/2014/main" id="{A9FC0BF2-FC28-43C1-864A-CAB49C8381A2}"/>
              </a:ext>
            </a:extLst>
          </p:cNvPr>
          <p:cNvSpPr>
            <a:spLocks noGrp="1"/>
          </p:cNvSpPr>
          <p:nvPr>
            <p:ph type="body" idx="56" hasCustomPrompt="1"/>
          </p:nvPr>
        </p:nvSpPr>
        <p:spPr>
          <a:xfrm>
            <a:off x="7654886"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6" name="Text Placeholder 11">
            <a:extLst>
              <a:ext uri="{FF2B5EF4-FFF2-40B4-BE49-F238E27FC236}">
                <a16:creationId xmlns:a16="http://schemas.microsoft.com/office/drawing/2014/main" id="{F4793ACF-6372-4346-9E08-F9E4D2584763}"/>
              </a:ext>
            </a:extLst>
          </p:cNvPr>
          <p:cNvSpPr>
            <a:spLocks noGrp="1"/>
          </p:cNvSpPr>
          <p:nvPr>
            <p:ph type="body" sz="quarter" idx="57"/>
          </p:nvPr>
        </p:nvSpPr>
        <p:spPr>
          <a:xfrm>
            <a:off x="7654886" y="5231802"/>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6" name="Picture Placeholder 11">
            <a:extLst>
              <a:ext uri="{FF2B5EF4-FFF2-40B4-BE49-F238E27FC236}">
                <a16:creationId xmlns:a16="http://schemas.microsoft.com/office/drawing/2014/main" id="{F3FD923B-7063-49D8-8286-0F8424648970}"/>
              </a:ext>
            </a:extLst>
          </p:cNvPr>
          <p:cNvSpPr>
            <a:spLocks noGrp="1"/>
          </p:cNvSpPr>
          <p:nvPr>
            <p:ph type="pic" sz="quarter" idx="58"/>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156806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2DA9D50-F092-4CE4-833F-A116EB21A237}"/>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990088"/>
            <a:ext cx="12192000" cy="386791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053452" y="3340707"/>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836612" y="3773923"/>
            <a:ext cx="5259387" cy="2087752"/>
          </a:xfrm>
        </p:spPr>
        <p:txBody>
          <a:bodyPr lIns="0" tIns="0" rIns="0" bIns="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3542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5" name="Text Placeholder 2">
            <a:extLst>
              <a:ext uri="{FF2B5EF4-FFF2-40B4-BE49-F238E27FC236}">
                <a16:creationId xmlns:a16="http://schemas.microsoft.com/office/drawing/2014/main" id="{E3E44B3E-B67E-47BB-9B17-495800CC539C}"/>
              </a:ext>
            </a:extLst>
          </p:cNvPr>
          <p:cNvSpPr>
            <a:spLocks noGrp="1"/>
          </p:cNvSpPr>
          <p:nvPr>
            <p:ph type="body" idx="48" hasCustomPrompt="1"/>
          </p:nvPr>
        </p:nvSpPr>
        <p:spPr>
          <a:xfrm>
            <a:off x="6682936" y="3353508"/>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6" name="Text Placeholder 11">
            <a:extLst>
              <a:ext uri="{FF2B5EF4-FFF2-40B4-BE49-F238E27FC236}">
                <a16:creationId xmlns:a16="http://schemas.microsoft.com/office/drawing/2014/main" id="{3E6654E2-1600-436C-996F-AB13D779B069}"/>
              </a:ext>
            </a:extLst>
          </p:cNvPr>
          <p:cNvSpPr>
            <a:spLocks noGrp="1"/>
          </p:cNvSpPr>
          <p:nvPr>
            <p:ph type="body" sz="quarter" idx="49"/>
          </p:nvPr>
        </p:nvSpPr>
        <p:spPr>
          <a:xfrm>
            <a:off x="6466097" y="3786724"/>
            <a:ext cx="5068178" cy="2087752"/>
          </a:xfrm>
        </p:spPr>
        <p:txBody>
          <a:bodyPr lIns="0" tIns="0" rIns="0" bIns="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7" name="Picture Placeholder 11">
            <a:extLst>
              <a:ext uri="{FF2B5EF4-FFF2-40B4-BE49-F238E27FC236}">
                <a16:creationId xmlns:a16="http://schemas.microsoft.com/office/drawing/2014/main" id="{11B1F208-6C15-4A3F-B7B4-388A18DC2B14}"/>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117641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etition Content Layout">
    <p:bg>
      <p:bgPr>
        <a:blipFill>
          <a:blip r:embed="rId2"/>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Rectangle 32">
            <a:extLst>
              <a:ext uri="{FF2B5EF4-FFF2-40B4-BE49-F238E27FC236}">
                <a16:creationId xmlns:a16="http://schemas.microsoft.com/office/drawing/2014/main" id="{CCE7ADE7-21F0-4422-AD3C-0A7865E4FAB1}"/>
              </a:ext>
            </a:extLst>
          </p:cNvPr>
          <p:cNvSpPr/>
          <p:nvPr userDrawn="1"/>
        </p:nvSpPr>
        <p:spPr>
          <a:xfrm>
            <a:off x="0"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Rectangle 31">
            <a:extLst>
              <a:ext uri="{FF2B5EF4-FFF2-40B4-BE49-F238E27FC236}">
                <a16:creationId xmlns:a16="http://schemas.microsoft.com/office/drawing/2014/main" id="{06F00F53-9697-4331-BE9F-B94FA62B0402}"/>
              </a:ext>
            </a:extLst>
          </p:cNvPr>
          <p:cNvSpPr/>
          <p:nvPr userDrawn="1"/>
        </p:nvSpPr>
        <p:spPr>
          <a:xfrm>
            <a:off x="0" y="1528174"/>
            <a:ext cx="12192000" cy="5329825"/>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7430939"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7" name="Picture Placeholder 11">
            <a:extLst>
              <a:ext uri="{FF2B5EF4-FFF2-40B4-BE49-F238E27FC236}">
                <a16:creationId xmlns:a16="http://schemas.microsoft.com/office/drawing/2014/main" id="{E705CC21-80AA-488E-B95D-0E00300A05CF}"/>
              </a:ext>
            </a:extLst>
          </p:cNvPr>
          <p:cNvSpPr>
            <a:spLocks noGrp="1"/>
          </p:cNvSpPr>
          <p:nvPr>
            <p:ph type="pic" sz="quarter" idx="13"/>
          </p:nvPr>
        </p:nvSpPr>
        <p:spPr>
          <a:xfrm>
            <a:off x="8965413" y="1975905"/>
            <a:ext cx="2386584" cy="484632"/>
          </a:xfrm>
          <a:prstGeom prst="roundRect">
            <a:avLst/>
          </a:prstGeom>
          <a:noFill/>
          <a:ln>
            <a:noFill/>
          </a:ln>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
        <p:nvSpPr>
          <p:cNvPr id="14" name="Picture Placeholder 11" descr="Competitors logos quadrant">
            <a:extLst>
              <a:ext uri="{FF2B5EF4-FFF2-40B4-BE49-F238E27FC236}">
                <a16:creationId xmlns:a16="http://schemas.microsoft.com/office/drawing/2014/main" id="{B02B30B1-85C9-4BFB-89EF-F61F699F9CB9}"/>
              </a:ext>
            </a:extLst>
          </p:cNvPr>
          <p:cNvSpPr>
            <a:spLocks noGrp="1"/>
          </p:cNvSpPr>
          <p:nvPr>
            <p:ph type="pic" sz="quarter" idx="39" hasCustomPrompt="1"/>
          </p:nvPr>
        </p:nvSpPr>
        <p:spPr>
          <a:xfrm>
            <a:off x="3479892" y="2503607"/>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2</a:t>
            </a:r>
          </a:p>
          <a:p>
            <a:r>
              <a:rPr lang="en-US" noProof="0" dirty="0"/>
              <a:t>Logo</a:t>
            </a:r>
          </a:p>
        </p:txBody>
      </p:sp>
      <p:sp>
        <p:nvSpPr>
          <p:cNvPr id="17" name="Picture Placeholder 11" descr="Competitors logos quadrant">
            <a:extLst>
              <a:ext uri="{FF2B5EF4-FFF2-40B4-BE49-F238E27FC236}">
                <a16:creationId xmlns:a16="http://schemas.microsoft.com/office/drawing/2014/main" id="{BB248D0D-569D-4CE5-B4A5-1CB766D4BC25}"/>
              </a:ext>
            </a:extLst>
          </p:cNvPr>
          <p:cNvSpPr>
            <a:spLocks noGrp="1"/>
          </p:cNvSpPr>
          <p:nvPr>
            <p:ph type="pic" sz="quarter" idx="40" hasCustomPrompt="1"/>
          </p:nvPr>
        </p:nvSpPr>
        <p:spPr>
          <a:xfrm>
            <a:off x="1341365" y="2069258"/>
            <a:ext cx="1655064"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1</a:t>
            </a:r>
          </a:p>
          <a:p>
            <a:r>
              <a:rPr lang="en-US" noProof="0" dirty="0"/>
              <a:t>Logo</a:t>
            </a:r>
          </a:p>
        </p:txBody>
      </p:sp>
      <p:sp>
        <p:nvSpPr>
          <p:cNvPr id="18" name="Picture Placeholder 11" descr="Competitors logos quadrant">
            <a:extLst>
              <a:ext uri="{FF2B5EF4-FFF2-40B4-BE49-F238E27FC236}">
                <a16:creationId xmlns:a16="http://schemas.microsoft.com/office/drawing/2014/main" id="{63441834-C0B7-467E-BB8A-077BFB4CC64D}"/>
              </a:ext>
            </a:extLst>
          </p:cNvPr>
          <p:cNvSpPr>
            <a:spLocks noGrp="1"/>
          </p:cNvSpPr>
          <p:nvPr>
            <p:ph type="pic" sz="quarter" idx="41" hasCustomPrompt="1"/>
          </p:nvPr>
        </p:nvSpPr>
        <p:spPr>
          <a:xfrm>
            <a:off x="2209800" y="4684388"/>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3</a:t>
            </a:r>
          </a:p>
          <a:p>
            <a:r>
              <a:rPr lang="en-US" noProof="0" dirty="0"/>
              <a:t>Logo</a:t>
            </a:r>
          </a:p>
        </p:txBody>
      </p:sp>
      <p:sp>
        <p:nvSpPr>
          <p:cNvPr id="20" name="Picture Placeholder 11" descr="Competitors logos quadrant">
            <a:extLst>
              <a:ext uri="{FF2B5EF4-FFF2-40B4-BE49-F238E27FC236}">
                <a16:creationId xmlns:a16="http://schemas.microsoft.com/office/drawing/2014/main" id="{4845EF5C-F9AE-4C81-B40A-0EF51B853911}"/>
              </a:ext>
            </a:extLst>
          </p:cNvPr>
          <p:cNvSpPr>
            <a:spLocks noGrp="1"/>
          </p:cNvSpPr>
          <p:nvPr>
            <p:ph type="pic" sz="quarter" idx="42" hasCustomPrompt="1"/>
          </p:nvPr>
        </p:nvSpPr>
        <p:spPr>
          <a:xfrm>
            <a:off x="6654710" y="2594867"/>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4</a:t>
            </a:r>
          </a:p>
          <a:p>
            <a:r>
              <a:rPr lang="en-US" noProof="0" dirty="0"/>
              <a:t>Logo</a:t>
            </a:r>
          </a:p>
        </p:txBody>
      </p:sp>
      <p:sp>
        <p:nvSpPr>
          <p:cNvPr id="21" name="Picture Placeholder 11" descr="Competitors logos quadrant">
            <a:extLst>
              <a:ext uri="{FF2B5EF4-FFF2-40B4-BE49-F238E27FC236}">
                <a16:creationId xmlns:a16="http://schemas.microsoft.com/office/drawing/2014/main" id="{75396269-14C7-4297-BE40-EB61A04CF4C8}"/>
              </a:ext>
            </a:extLst>
          </p:cNvPr>
          <p:cNvSpPr>
            <a:spLocks noGrp="1"/>
          </p:cNvSpPr>
          <p:nvPr>
            <p:ph type="pic" sz="quarter" idx="43" hasCustomPrompt="1"/>
          </p:nvPr>
        </p:nvSpPr>
        <p:spPr>
          <a:xfrm>
            <a:off x="6455537" y="4853700"/>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5</a:t>
            </a:r>
          </a:p>
          <a:p>
            <a:r>
              <a:rPr lang="en-US" noProof="0" dirty="0"/>
              <a:t>Logo</a:t>
            </a:r>
          </a:p>
        </p:txBody>
      </p:sp>
      <p:sp>
        <p:nvSpPr>
          <p:cNvPr id="22" name="Picture Placeholder 11" descr="Competitors logos quadrant">
            <a:extLst>
              <a:ext uri="{FF2B5EF4-FFF2-40B4-BE49-F238E27FC236}">
                <a16:creationId xmlns:a16="http://schemas.microsoft.com/office/drawing/2014/main" id="{A9EC32D0-3CC5-4D03-90E1-35DD544F353D}"/>
              </a:ext>
            </a:extLst>
          </p:cNvPr>
          <p:cNvSpPr>
            <a:spLocks noGrp="1"/>
          </p:cNvSpPr>
          <p:nvPr>
            <p:ph type="pic" sz="quarter" idx="44" hasCustomPrompt="1"/>
          </p:nvPr>
        </p:nvSpPr>
        <p:spPr>
          <a:xfrm>
            <a:off x="8965413" y="4121940"/>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6</a:t>
            </a:r>
          </a:p>
          <a:p>
            <a:r>
              <a:rPr lang="en-US" noProof="0" dirty="0"/>
              <a:t>Logo</a:t>
            </a:r>
          </a:p>
        </p:txBody>
      </p:sp>
      <p:sp>
        <p:nvSpPr>
          <p:cNvPr id="23" name="Text Placeholder 7">
            <a:extLst>
              <a:ext uri="{FF2B5EF4-FFF2-40B4-BE49-F238E27FC236}">
                <a16:creationId xmlns:a16="http://schemas.microsoft.com/office/drawing/2014/main" id="{C9793465-C4F7-40FC-AEF8-5F868E36ECA3}"/>
              </a:ext>
            </a:extLst>
          </p:cNvPr>
          <p:cNvSpPr>
            <a:spLocks noGrp="1"/>
          </p:cNvSpPr>
          <p:nvPr>
            <p:ph type="body" sz="quarter" idx="46" hasCustomPrompt="1"/>
          </p:nvPr>
        </p:nvSpPr>
        <p:spPr>
          <a:xfrm>
            <a:off x="788628" y="3574970"/>
            <a:ext cx="2741612" cy="248888"/>
          </a:xfrm>
        </p:spPr>
        <p:txBody>
          <a:bodyPr>
            <a:noAutofit/>
          </a:bodyPr>
          <a:lstStyle>
            <a:lvl1pPr marL="0" indent="0">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noProof="0"/>
              <a:t>More expensive</a:t>
            </a:r>
          </a:p>
        </p:txBody>
      </p:sp>
      <p:sp>
        <p:nvSpPr>
          <p:cNvPr id="24" name="Text Placeholder 7">
            <a:extLst>
              <a:ext uri="{FF2B5EF4-FFF2-40B4-BE49-F238E27FC236}">
                <a16:creationId xmlns:a16="http://schemas.microsoft.com/office/drawing/2014/main" id="{9E34E738-15BA-4311-BA02-5FDA3723F49F}"/>
              </a:ext>
            </a:extLst>
          </p:cNvPr>
          <p:cNvSpPr>
            <a:spLocks noGrp="1"/>
          </p:cNvSpPr>
          <p:nvPr>
            <p:ph type="body" sz="quarter" idx="47" hasCustomPrompt="1"/>
          </p:nvPr>
        </p:nvSpPr>
        <p:spPr>
          <a:xfrm>
            <a:off x="8730592" y="3574970"/>
            <a:ext cx="2741612" cy="248888"/>
          </a:xfrm>
        </p:spPr>
        <p:txBody>
          <a:bodyPr>
            <a:noAutofit/>
          </a:bodyPr>
          <a:lstStyle>
            <a:lvl1pPr marL="0" indent="0" algn="r">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noProof="0"/>
              <a:t>Less expensive</a:t>
            </a:r>
          </a:p>
        </p:txBody>
      </p:sp>
      <p:sp>
        <p:nvSpPr>
          <p:cNvPr id="27" name="Text Placeholder 7">
            <a:extLst>
              <a:ext uri="{FF2B5EF4-FFF2-40B4-BE49-F238E27FC236}">
                <a16:creationId xmlns:a16="http://schemas.microsoft.com/office/drawing/2014/main" id="{43026573-79FA-414F-85CC-BB2AFC84C272}"/>
              </a:ext>
            </a:extLst>
          </p:cNvPr>
          <p:cNvSpPr>
            <a:spLocks noGrp="1"/>
          </p:cNvSpPr>
          <p:nvPr>
            <p:ph type="body" sz="quarter" idx="48" hasCustomPrompt="1"/>
          </p:nvPr>
        </p:nvSpPr>
        <p:spPr>
          <a:xfrm>
            <a:off x="4641450" y="6142762"/>
            <a:ext cx="2741612" cy="248888"/>
          </a:xfrm>
        </p:spPr>
        <p:txBody>
          <a:bodyPr>
            <a:noAutofit/>
          </a:bodyPr>
          <a:lstStyle>
            <a:lvl1pPr marL="0" indent="0" algn="ctr">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noProof="0"/>
              <a:t>Less convenient</a:t>
            </a:r>
          </a:p>
        </p:txBody>
      </p:sp>
      <p:sp>
        <p:nvSpPr>
          <p:cNvPr id="28" name="Text Placeholder 7">
            <a:extLst>
              <a:ext uri="{FF2B5EF4-FFF2-40B4-BE49-F238E27FC236}">
                <a16:creationId xmlns:a16="http://schemas.microsoft.com/office/drawing/2014/main" id="{354AC58C-2EFE-42E3-B1C3-3A3F7161FC04}"/>
              </a:ext>
            </a:extLst>
          </p:cNvPr>
          <p:cNvSpPr>
            <a:spLocks noGrp="1"/>
          </p:cNvSpPr>
          <p:nvPr>
            <p:ph type="body" sz="quarter" idx="49" hasCustomPrompt="1"/>
          </p:nvPr>
        </p:nvSpPr>
        <p:spPr>
          <a:xfrm>
            <a:off x="4641450" y="1764281"/>
            <a:ext cx="2741612" cy="248888"/>
          </a:xfrm>
        </p:spPr>
        <p:txBody>
          <a:bodyPr>
            <a:noAutofit/>
          </a:bodyPr>
          <a:lstStyle>
            <a:lvl1pPr marL="0" indent="0" algn="ctr">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noProof="0"/>
              <a:t>More convenient</a:t>
            </a:r>
          </a:p>
        </p:txBody>
      </p:sp>
      <p:cxnSp>
        <p:nvCxnSpPr>
          <p:cNvPr id="9" name="Straight Arrow Connector 8">
            <a:extLst>
              <a:ext uri="{FF2B5EF4-FFF2-40B4-BE49-F238E27FC236}">
                <a16:creationId xmlns:a16="http://schemas.microsoft.com/office/drawing/2014/main" id="{E3842B13-E900-4B2B-AB93-A64B64227466}"/>
              </a:ext>
            </a:extLst>
          </p:cNvPr>
          <p:cNvCxnSpPr/>
          <p:nvPr userDrawn="1"/>
        </p:nvCxnSpPr>
        <p:spPr>
          <a:xfrm>
            <a:off x="872933" y="3548268"/>
            <a:ext cx="1047037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F45D1A3-05DF-4B1E-9C02-6D8A69BE2011}"/>
              </a:ext>
            </a:extLst>
          </p:cNvPr>
          <p:cNvCxnSpPr>
            <a:cxnSpLocks/>
          </p:cNvCxnSpPr>
          <p:nvPr userDrawn="1"/>
        </p:nvCxnSpPr>
        <p:spPr>
          <a:xfrm rot="16200000">
            <a:off x="4098036" y="4142692"/>
            <a:ext cx="399592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Picture Placeholder 11">
            <a:extLst>
              <a:ext uri="{FF2B5EF4-FFF2-40B4-BE49-F238E27FC236}">
                <a16:creationId xmlns:a16="http://schemas.microsoft.com/office/drawing/2014/main" id="{CC01BAE8-6C4C-4DBC-AFB4-6B3BCF8D0714}"/>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958792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a16="http://schemas.microsoft.com/office/drawing/2014/main" id="{AF48E4FA-B29A-4342-834B-094336E65A24}"/>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044952"/>
            <a:ext cx="12192000" cy="381304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949850"/>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053452" y="2435210"/>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053452" y="2784018"/>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536828"/>
            <a:ext cx="10515600" cy="750626"/>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8" name="Rectangle: Rounded Corners 7">
            <a:extLst>
              <a:ext uri="{FF2B5EF4-FFF2-40B4-BE49-F238E27FC236}">
                <a16:creationId xmlns:a16="http://schemas.microsoft.com/office/drawing/2014/main" id="{B8BEE5DC-84EC-43EB-9CD1-9837D8A4F67C}"/>
              </a:ext>
            </a:extLst>
          </p:cNvPr>
          <p:cNvSpPr/>
          <p:nvPr userDrawn="1"/>
        </p:nvSpPr>
        <p:spPr>
          <a:xfrm>
            <a:off x="834925"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Text Placeholder 11">
            <a:extLst>
              <a:ext uri="{FF2B5EF4-FFF2-40B4-BE49-F238E27FC236}">
                <a16:creationId xmlns:a16="http://schemas.microsoft.com/office/drawing/2014/main" id="{3B7E67C7-1C94-4372-81CF-D888A17E9E66}"/>
              </a:ext>
            </a:extLst>
          </p:cNvPr>
          <p:cNvSpPr>
            <a:spLocks noGrp="1"/>
          </p:cNvSpPr>
          <p:nvPr>
            <p:ph type="body" sz="quarter" idx="48"/>
          </p:nvPr>
        </p:nvSpPr>
        <p:spPr>
          <a:xfrm>
            <a:off x="1053452" y="3276621"/>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8" name="Text Placeholder 2">
            <a:extLst>
              <a:ext uri="{FF2B5EF4-FFF2-40B4-BE49-F238E27FC236}">
                <a16:creationId xmlns:a16="http://schemas.microsoft.com/office/drawing/2014/main" id="{E1FD2E8C-BDB7-4C4A-B56C-7F3091987DAE}"/>
              </a:ext>
            </a:extLst>
          </p:cNvPr>
          <p:cNvSpPr>
            <a:spLocks noGrp="1"/>
          </p:cNvSpPr>
          <p:nvPr>
            <p:ph type="body" idx="49" hasCustomPrompt="1"/>
          </p:nvPr>
        </p:nvSpPr>
        <p:spPr>
          <a:xfrm>
            <a:off x="8431250" y="2435210"/>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0" name="Text Placeholder 11">
            <a:extLst>
              <a:ext uri="{FF2B5EF4-FFF2-40B4-BE49-F238E27FC236}">
                <a16:creationId xmlns:a16="http://schemas.microsoft.com/office/drawing/2014/main" id="{04038B74-8E2F-43C0-914C-E2BF16883566}"/>
              </a:ext>
            </a:extLst>
          </p:cNvPr>
          <p:cNvSpPr>
            <a:spLocks noGrp="1"/>
          </p:cNvSpPr>
          <p:nvPr>
            <p:ph type="body" sz="quarter" idx="50"/>
          </p:nvPr>
        </p:nvSpPr>
        <p:spPr>
          <a:xfrm>
            <a:off x="8431250" y="2784018"/>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1" name="Rectangle: Rounded Corners 7">
            <a:extLst>
              <a:ext uri="{FF2B5EF4-FFF2-40B4-BE49-F238E27FC236}">
                <a16:creationId xmlns:a16="http://schemas.microsoft.com/office/drawing/2014/main" id="{50BFB1A6-61C6-40D0-A6EC-86ECD5632A5C}"/>
              </a:ext>
            </a:extLst>
          </p:cNvPr>
          <p:cNvSpPr/>
          <p:nvPr userDrawn="1"/>
        </p:nvSpPr>
        <p:spPr>
          <a:xfrm>
            <a:off x="8212723"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Text Placeholder 11">
            <a:extLst>
              <a:ext uri="{FF2B5EF4-FFF2-40B4-BE49-F238E27FC236}">
                <a16:creationId xmlns:a16="http://schemas.microsoft.com/office/drawing/2014/main" id="{AEDB747B-532C-44A9-AD7A-2352A1F089B8}"/>
              </a:ext>
            </a:extLst>
          </p:cNvPr>
          <p:cNvSpPr>
            <a:spLocks noGrp="1"/>
          </p:cNvSpPr>
          <p:nvPr>
            <p:ph type="body" sz="quarter" idx="51"/>
          </p:nvPr>
        </p:nvSpPr>
        <p:spPr>
          <a:xfrm>
            <a:off x="8431250" y="3276621"/>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4742351" y="2431907"/>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4" name="Text Placeholder 11">
            <a:extLst>
              <a:ext uri="{FF2B5EF4-FFF2-40B4-BE49-F238E27FC236}">
                <a16:creationId xmlns:a16="http://schemas.microsoft.com/office/drawing/2014/main" id="{BED0DB43-ABA6-4E0E-BA64-F6DBD79467F6}"/>
              </a:ext>
            </a:extLst>
          </p:cNvPr>
          <p:cNvSpPr>
            <a:spLocks noGrp="1"/>
          </p:cNvSpPr>
          <p:nvPr>
            <p:ph type="body" sz="quarter" idx="53"/>
          </p:nvPr>
        </p:nvSpPr>
        <p:spPr>
          <a:xfrm>
            <a:off x="4742351" y="2780715"/>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7" name="Rectangle: Rounded Corners 7">
            <a:extLst>
              <a:ext uri="{FF2B5EF4-FFF2-40B4-BE49-F238E27FC236}">
                <a16:creationId xmlns:a16="http://schemas.microsoft.com/office/drawing/2014/main" id="{0FC703B8-4AAD-4000-8C02-C257F7016FFF}"/>
              </a:ext>
            </a:extLst>
          </p:cNvPr>
          <p:cNvSpPr/>
          <p:nvPr userDrawn="1"/>
        </p:nvSpPr>
        <p:spPr>
          <a:xfrm>
            <a:off x="4523824"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Text Placeholder 11">
            <a:extLst>
              <a:ext uri="{FF2B5EF4-FFF2-40B4-BE49-F238E27FC236}">
                <a16:creationId xmlns:a16="http://schemas.microsoft.com/office/drawing/2014/main" id="{5294241C-27BC-4F81-86AC-BB6A1B6C317E}"/>
              </a:ext>
            </a:extLst>
          </p:cNvPr>
          <p:cNvSpPr>
            <a:spLocks noGrp="1"/>
          </p:cNvSpPr>
          <p:nvPr>
            <p:ph type="body" sz="quarter" idx="54"/>
          </p:nvPr>
        </p:nvSpPr>
        <p:spPr>
          <a:xfrm>
            <a:off x="4742351" y="3273318"/>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0" name="Picture Placeholder 11">
            <a:extLst>
              <a:ext uri="{FF2B5EF4-FFF2-40B4-BE49-F238E27FC236}">
                <a16:creationId xmlns:a16="http://schemas.microsoft.com/office/drawing/2014/main" id="{A174FF28-7765-4AA3-9FD4-CD935B4751C7}"/>
              </a:ext>
            </a:extLst>
          </p:cNvPr>
          <p:cNvSpPr>
            <a:spLocks noGrp="1"/>
          </p:cNvSpPr>
          <p:nvPr>
            <p:ph type="pic" sz="quarter" idx="55"/>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658287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and Chart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a16="http://schemas.microsoft.com/office/drawing/2014/main" id="{0F0C2245-DE76-4D87-9695-FB48563BCAE4}"/>
              </a:ext>
            </a:extLst>
          </p:cNvPr>
          <p:cNvSpPr/>
          <p:nvPr userDrawn="1"/>
        </p:nvSpPr>
        <p:spPr>
          <a:xfrm>
            <a:off x="0" y="15802"/>
            <a:ext cx="12192000" cy="684219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414016"/>
            <a:ext cx="12192000" cy="444398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838199" y="1928770"/>
            <a:ext cx="276990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6402339" y="1925467"/>
            <a:ext cx="276990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1" name="Content Placeholder 10">
            <a:extLst>
              <a:ext uri="{FF2B5EF4-FFF2-40B4-BE49-F238E27FC236}">
                <a16:creationId xmlns:a16="http://schemas.microsoft.com/office/drawing/2014/main" id="{207BEA77-6F19-47A4-89B3-773557D35ADD}"/>
              </a:ext>
            </a:extLst>
          </p:cNvPr>
          <p:cNvSpPr>
            <a:spLocks noGrp="1"/>
          </p:cNvSpPr>
          <p:nvPr>
            <p:ph sz="quarter" idx="53"/>
          </p:nvPr>
        </p:nvSpPr>
        <p:spPr>
          <a:xfrm>
            <a:off x="839788" y="2606834"/>
            <a:ext cx="4913312" cy="302260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Content Placeholder 10">
            <a:extLst>
              <a:ext uri="{FF2B5EF4-FFF2-40B4-BE49-F238E27FC236}">
                <a16:creationId xmlns:a16="http://schemas.microsoft.com/office/drawing/2014/main" id="{CB2E1E06-E22D-4555-9D15-BBCA0BE6F5F4}"/>
              </a:ext>
            </a:extLst>
          </p:cNvPr>
          <p:cNvSpPr>
            <a:spLocks noGrp="1"/>
          </p:cNvSpPr>
          <p:nvPr>
            <p:ph sz="quarter" idx="54"/>
          </p:nvPr>
        </p:nvSpPr>
        <p:spPr>
          <a:xfrm>
            <a:off x="6402339" y="2606834"/>
            <a:ext cx="4913312" cy="302260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 name="Picture Placeholder 11">
            <a:extLst>
              <a:ext uri="{FF2B5EF4-FFF2-40B4-BE49-F238E27FC236}">
                <a16:creationId xmlns:a16="http://schemas.microsoft.com/office/drawing/2014/main" id="{BF4CB8DC-40CD-4909-8F71-4707DCC2606B}"/>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368518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Rectangle 48">
            <a:extLst>
              <a:ext uri="{FF2B5EF4-FFF2-40B4-BE49-F238E27FC236}">
                <a16:creationId xmlns:a16="http://schemas.microsoft.com/office/drawing/2014/main" id="{318B7734-2772-4C9A-BD61-B27A99E74C14}"/>
              </a:ext>
            </a:extLst>
          </p:cNvPr>
          <p:cNvSpPr/>
          <p:nvPr userDrawn="1"/>
        </p:nvSpPr>
        <p:spPr>
          <a:xfrm>
            <a:off x="-3560" y="18540"/>
            <a:ext cx="12192000" cy="68394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429000"/>
            <a:ext cx="12192000" cy="3429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1" name="Straight Connector 10">
            <a:extLst>
              <a:ext uri="{FF2B5EF4-FFF2-40B4-BE49-F238E27FC236}">
                <a16:creationId xmlns:a16="http://schemas.microsoft.com/office/drawing/2014/main" id="{137A0267-8AC8-4915-9542-1B14DD87BB22}"/>
              </a:ext>
            </a:extLst>
          </p:cNvPr>
          <p:cNvCxnSpPr/>
          <p:nvPr userDrawn="1"/>
        </p:nvCxnSpPr>
        <p:spPr>
          <a:xfrm>
            <a:off x="1743456" y="3429000"/>
            <a:ext cx="870508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711126"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711127"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3542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8" name="Oval 7">
            <a:extLst>
              <a:ext uri="{FF2B5EF4-FFF2-40B4-BE49-F238E27FC236}">
                <a16:creationId xmlns:a16="http://schemas.microsoft.com/office/drawing/2014/main" id="{CD691C53-AE3E-4F20-95DD-9685FED4F5A1}"/>
              </a:ext>
            </a:extLst>
          </p:cNvPr>
          <p:cNvSpPr/>
          <p:nvPr userDrawn="1"/>
        </p:nvSpPr>
        <p:spPr>
          <a:xfrm>
            <a:off x="1053452"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C2CDE282-1A6F-4DBA-865E-1B11BA3ABC55}"/>
              </a:ext>
            </a:extLst>
          </p:cNvPr>
          <p:cNvSpPr/>
          <p:nvPr userDrawn="1"/>
        </p:nvSpPr>
        <p:spPr>
          <a:xfrm>
            <a:off x="9803524"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Oval 17">
            <a:extLst>
              <a:ext uri="{FF2B5EF4-FFF2-40B4-BE49-F238E27FC236}">
                <a16:creationId xmlns:a16="http://schemas.microsoft.com/office/drawing/2014/main" id="{5EA74B15-692A-450D-B310-878022A27D88}"/>
              </a:ext>
            </a:extLst>
          </p:cNvPr>
          <p:cNvSpPr/>
          <p:nvPr userDrawn="1"/>
        </p:nvSpPr>
        <p:spPr>
          <a:xfrm>
            <a:off x="3240970"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Oval 19">
            <a:extLst>
              <a:ext uri="{FF2B5EF4-FFF2-40B4-BE49-F238E27FC236}">
                <a16:creationId xmlns:a16="http://schemas.microsoft.com/office/drawing/2014/main" id="{6CE791CF-B7E8-4D71-8684-B32E8C8F4301}"/>
              </a:ext>
            </a:extLst>
          </p:cNvPr>
          <p:cNvSpPr/>
          <p:nvPr userDrawn="1"/>
        </p:nvSpPr>
        <p:spPr>
          <a:xfrm>
            <a:off x="5428488"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4AD3D6DD-0953-43C9-8188-184BE5DA2793}"/>
              </a:ext>
            </a:extLst>
          </p:cNvPr>
          <p:cNvSpPr/>
          <p:nvPr userDrawn="1"/>
        </p:nvSpPr>
        <p:spPr>
          <a:xfrm>
            <a:off x="7616006"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Text Placeholder 2">
            <a:extLst>
              <a:ext uri="{FF2B5EF4-FFF2-40B4-BE49-F238E27FC236}">
                <a16:creationId xmlns:a16="http://schemas.microsoft.com/office/drawing/2014/main" id="{27E8A912-57C4-484A-BC10-933FA672E854}"/>
              </a:ext>
            </a:extLst>
          </p:cNvPr>
          <p:cNvSpPr>
            <a:spLocks noGrp="1"/>
          </p:cNvSpPr>
          <p:nvPr>
            <p:ph type="body" idx="48" hasCustomPrompt="1"/>
          </p:nvPr>
        </p:nvSpPr>
        <p:spPr>
          <a:xfrm>
            <a:off x="9452932"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7" name="Text Placeholder 11">
            <a:extLst>
              <a:ext uri="{FF2B5EF4-FFF2-40B4-BE49-F238E27FC236}">
                <a16:creationId xmlns:a16="http://schemas.microsoft.com/office/drawing/2014/main" id="{B7A3AAFE-6461-4AE9-B70B-74CB089850AE}"/>
              </a:ext>
            </a:extLst>
          </p:cNvPr>
          <p:cNvSpPr>
            <a:spLocks noGrp="1"/>
          </p:cNvSpPr>
          <p:nvPr>
            <p:ph type="body" sz="quarter" idx="49"/>
          </p:nvPr>
        </p:nvSpPr>
        <p:spPr>
          <a:xfrm>
            <a:off x="9452933"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8" name="Text Placeholder 2">
            <a:extLst>
              <a:ext uri="{FF2B5EF4-FFF2-40B4-BE49-F238E27FC236}">
                <a16:creationId xmlns:a16="http://schemas.microsoft.com/office/drawing/2014/main" id="{B3255040-19AE-4D3C-B7EB-0DFF91543E37}"/>
              </a:ext>
            </a:extLst>
          </p:cNvPr>
          <p:cNvSpPr>
            <a:spLocks noGrp="1"/>
          </p:cNvSpPr>
          <p:nvPr>
            <p:ph type="body" idx="50" hasCustomPrompt="1"/>
          </p:nvPr>
        </p:nvSpPr>
        <p:spPr>
          <a:xfrm>
            <a:off x="2896577"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9" name="Text Placeholder 11">
            <a:extLst>
              <a:ext uri="{FF2B5EF4-FFF2-40B4-BE49-F238E27FC236}">
                <a16:creationId xmlns:a16="http://schemas.microsoft.com/office/drawing/2014/main" id="{FBE4D9BD-0351-4B91-B0BC-1DC3E5348A99}"/>
              </a:ext>
            </a:extLst>
          </p:cNvPr>
          <p:cNvSpPr>
            <a:spLocks noGrp="1"/>
          </p:cNvSpPr>
          <p:nvPr>
            <p:ph type="body" sz="quarter" idx="51"/>
          </p:nvPr>
        </p:nvSpPr>
        <p:spPr>
          <a:xfrm>
            <a:off x="2896578"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0" name="Text Placeholder 2">
            <a:extLst>
              <a:ext uri="{FF2B5EF4-FFF2-40B4-BE49-F238E27FC236}">
                <a16:creationId xmlns:a16="http://schemas.microsoft.com/office/drawing/2014/main" id="{98AB56CF-F4C5-4F54-9C81-C6AF325445C4}"/>
              </a:ext>
            </a:extLst>
          </p:cNvPr>
          <p:cNvSpPr>
            <a:spLocks noGrp="1"/>
          </p:cNvSpPr>
          <p:nvPr>
            <p:ph type="body" idx="52" hasCustomPrompt="1"/>
          </p:nvPr>
        </p:nvSpPr>
        <p:spPr>
          <a:xfrm>
            <a:off x="5082028"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1" name="Text Placeholder 11">
            <a:extLst>
              <a:ext uri="{FF2B5EF4-FFF2-40B4-BE49-F238E27FC236}">
                <a16:creationId xmlns:a16="http://schemas.microsoft.com/office/drawing/2014/main" id="{EDAADAFF-CDF8-4B5A-B4AF-07A1E3BDCFFD}"/>
              </a:ext>
            </a:extLst>
          </p:cNvPr>
          <p:cNvSpPr>
            <a:spLocks noGrp="1"/>
          </p:cNvSpPr>
          <p:nvPr>
            <p:ph type="body" sz="quarter" idx="53"/>
          </p:nvPr>
        </p:nvSpPr>
        <p:spPr>
          <a:xfrm>
            <a:off x="5082029"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2" name="Text Placeholder 2">
            <a:extLst>
              <a:ext uri="{FF2B5EF4-FFF2-40B4-BE49-F238E27FC236}">
                <a16:creationId xmlns:a16="http://schemas.microsoft.com/office/drawing/2014/main" id="{455E4403-2A75-455B-8AB8-D9D2DEE6B4B8}"/>
              </a:ext>
            </a:extLst>
          </p:cNvPr>
          <p:cNvSpPr>
            <a:spLocks noGrp="1"/>
          </p:cNvSpPr>
          <p:nvPr>
            <p:ph type="body" idx="54" hasCustomPrompt="1"/>
          </p:nvPr>
        </p:nvSpPr>
        <p:spPr>
          <a:xfrm>
            <a:off x="7267480"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3" name="Text Placeholder 11">
            <a:extLst>
              <a:ext uri="{FF2B5EF4-FFF2-40B4-BE49-F238E27FC236}">
                <a16:creationId xmlns:a16="http://schemas.microsoft.com/office/drawing/2014/main" id="{72A71372-85B1-4BE9-AFC9-78A34420C192}"/>
              </a:ext>
            </a:extLst>
          </p:cNvPr>
          <p:cNvSpPr>
            <a:spLocks noGrp="1"/>
          </p:cNvSpPr>
          <p:nvPr>
            <p:ph type="body" sz="quarter" idx="55"/>
          </p:nvPr>
        </p:nvSpPr>
        <p:spPr>
          <a:xfrm>
            <a:off x="7267481"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9" name="Text Placeholder 2">
            <a:extLst>
              <a:ext uri="{FF2B5EF4-FFF2-40B4-BE49-F238E27FC236}">
                <a16:creationId xmlns:a16="http://schemas.microsoft.com/office/drawing/2014/main" id="{450A7337-3C0A-4855-BC87-AA251494827A}"/>
              </a:ext>
            </a:extLst>
          </p:cNvPr>
          <p:cNvSpPr>
            <a:spLocks noGrp="1"/>
          </p:cNvSpPr>
          <p:nvPr>
            <p:ph type="body" idx="56" hasCustomPrompt="1"/>
          </p:nvPr>
        </p:nvSpPr>
        <p:spPr>
          <a:xfrm>
            <a:off x="1053452" y="3074289"/>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0" name="Text Placeholder 2">
            <a:extLst>
              <a:ext uri="{FF2B5EF4-FFF2-40B4-BE49-F238E27FC236}">
                <a16:creationId xmlns:a16="http://schemas.microsoft.com/office/drawing/2014/main" id="{D7169E62-2B9B-4CF2-B2E2-3FD55EEEFF87}"/>
              </a:ext>
            </a:extLst>
          </p:cNvPr>
          <p:cNvSpPr>
            <a:spLocks noGrp="1"/>
          </p:cNvSpPr>
          <p:nvPr>
            <p:ph type="body" idx="57" hasCustomPrompt="1"/>
          </p:nvPr>
        </p:nvSpPr>
        <p:spPr>
          <a:xfrm>
            <a:off x="1053452" y="3471539"/>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1" name="Text Placeholder 2">
            <a:extLst>
              <a:ext uri="{FF2B5EF4-FFF2-40B4-BE49-F238E27FC236}">
                <a16:creationId xmlns:a16="http://schemas.microsoft.com/office/drawing/2014/main" id="{AC0575D2-AA1D-44C6-9FB3-21ADF8988B54}"/>
              </a:ext>
            </a:extLst>
          </p:cNvPr>
          <p:cNvSpPr>
            <a:spLocks noGrp="1"/>
          </p:cNvSpPr>
          <p:nvPr>
            <p:ph type="body" idx="58" hasCustomPrompt="1"/>
          </p:nvPr>
        </p:nvSpPr>
        <p:spPr>
          <a:xfrm>
            <a:off x="3240970" y="3068944"/>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2" name="Text Placeholder 2">
            <a:extLst>
              <a:ext uri="{FF2B5EF4-FFF2-40B4-BE49-F238E27FC236}">
                <a16:creationId xmlns:a16="http://schemas.microsoft.com/office/drawing/2014/main" id="{2BBDBCDC-6887-4C68-B9B1-5692A081F030}"/>
              </a:ext>
            </a:extLst>
          </p:cNvPr>
          <p:cNvSpPr>
            <a:spLocks noGrp="1"/>
          </p:cNvSpPr>
          <p:nvPr>
            <p:ph type="body" idx="59" hasCustomPrompt="1"/>
          </p:nvPr>
        </p:nvSpPr>
        <p:spPr>
          <a:xfrm>
            <a:off x="3240970" y="3466194"/>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3" name="Text Placeholder 2">
            <a:extLst>
              <a:ext uri="{FF2B5EF4-FFF2-40B4-BE49-F238E27FC236}">
                <a16:creationId xmlns:a16="http://schemas.microsoft.com/office/drawing/2014/main" id="{6ABCAEE9-21FE-4449-83EB-FBEC4248EE5E}"/>
              </a:ext>
            </a:extLst>
          </p:cNvPr>
          <p:cNvSpPr>
            <a:spLocks noGrp="1"/>
          </p:cNvSpPr>
          <p:nvPr>
            <p:ph type="body" idx="60" hasCustomPrompt="1"/>
          </p:nvPr>
        </p:nvSpPr>
        <p:spPr>
          <a:xfrm>
            <a:off x="5428488" y="3077096"/>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4" name="Text Placeholder 2">
            <a:extLst>
              <a:ext uri="{FF2B5EF4-FFF2-40B4-BE49-F238E27FC236}">
                <a16:creationId xmlns:a16="http://schemas.microsoft.com/office/drawing/2014/main" id="{95136500-0830-4515-8356-C6B23041E5C7}"/>
              </a:ext>
            </a:extLst>
          </p:cNvPr>
          <p:cNvSpPr>
            <a:spLocks noGrp="1"/>
          </p:cNvSpPr>
          <p:nvPr>
            <p:ph type="body" idx="61" hasCustomPrompt="1"/>
          </p:nvPr>
        </p:nvSpPr>
        <p:spPr>
          <a:xfrm>
            <a:off x="5428488" y="3474346"/>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5" name="Text Placeholder 2">
            <a:extLst>
              <a:ext uri="{FF2B5EF4-FFF2-40B4-BE49-F238E27FC236}">
                <a16:creationId xmlns:a16="http://schemas.microsoft.com/office/drawing/2014/main" id="{CBD503F2-AFE4-4764-8A65-FCC3DF905012}"/>
              </a:ext>
            </a:extLst>
          </p:cNvPr>
          <p:cNvSpPr>
            <a:spLocks noGrp="1"/>
          </p:cNvSpPr>
          <p:nvPr>
            <p:ph type="body" idx="62" hasCustomPrompt="1"/>
          </p:nvPr>
        </p:nvSpPr>
        <p:spPr>
          <a:xfrm>
            <a:off x="7616006" y="3082825"/>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6" name="Text Placeholder 2">
            <a:extLst>
              <a:ext uri="{FF2B5EF4-FFF2-40B4-BE49-F238E27FC236}">
                <a16:creationId xmlns:a16="http://schemas.microsoft.com/office/drawing/2014/main" id="{7DC0A657-989F-4B29-8E27-DDC81B0140EE}"/>
              </a:ext>
            </a:extLst>
          </p:cNvPr>
          <p:cNvSpPr>
            <a:spLocks noGrp="1"/>
          </p:cNvSpPr>
          <p:nvPr>
            <p:ph type="body" idx="63" hasCustomPrompt="1"/>
          </p:nvPr>
        </p:nvSpPr>
        <p:spPr>
          <a:xfrm>
            <a:off x="7616006" y="3480075"/>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7" name="Text Placeholder 2">
            <a:extLst>
              <a:ext uri="{FF2B5EF4-FFF2-40B4-BE49-F238E27FC236}">
                <a16:creationId xmlns:a16="http://schemas.microsoft.com/office/drawing/2014/main" id="{8437BAC6-4C02-46D8-AB5C-54416FDC4E11}"/>
              </a:ext>
            </a:extLst>
          </p:cNvPr>
          <p:cNvSpPr>
            <a:spLocks noGrp="1"/>
          </p:cNvSpPr>
          <p:nvPr>
            <p:ph type="body" idx="64" hasCustomPrompt="1"/>
          </p:nvPr>
        </p:nvSpPr>
        <p:spPr>
          <a:xfrm>
            <a:off x="9803524" y="3079749"/>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8" name="Text Placeholder 2">
            <a:extLst>
              <a:ext uri="{FF2B5EF4-FFF2-40B4-BE49-F238E27FC236}">
                <a16:creationId xmlns:a16="http://schemas.microsoft.com/office/drawing/2014/main" id="{E0840D65-23FD-4BDF-B966-5BF3BE32F620}"/>
              </a:ext>
            </a:extLst>
          </p:cNvPr>
          <p:cNvSpPr>
            <a:spLocks noGrp="1"/>
          </p:cNvSpPr>
          <p:nvPr>
            <p:ph type="body" idx="65" hasCustomPrompt="1"/>
          </p:nvPr>
        </p:nvSpPr>
        <p:spPr>
          <a:xfrm>
            <a:off x="9803524" y="3476999"/>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50" name="Picture Placeholder 11">
            <a:extLst>
              <a:ext uri="{FF2B5EF4-FFF2-40B4-BE49-F238E27FC236}">
                <a16:creationId xmlns:a16="http://schemas.microsoft.com/office/drawing/2014/main" id="{DBB3EB4E-1DA2-4278-B918-D5B7EDBD9B35}"/>
              </a:ext>
            </a:extLst>
          </p:cNvPr>
          <p:cNvSpPr>
            <a:spLocks noGrp="1"/>
          </p:cNvSpPr>
          <p:nvPr>
            <p:ph type="pic" sz="quarter" idx="66"/>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07465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and Logo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1" name="Content Placeholder 10">
            <a:extLst>
              <a:ext uri="{FF2B5EF4-FFF2-40B4-BE49-F238E27FC236}">
                <a16:creationId xmlns:a16="http://schemas.microsoft.com/office/drawing/2014/main" id="{207BEA77-6F19-47A4-89B3-773557D35ADD}"/>
              </a:ext>
            </a:extLst>
          </p:cNvPr>
          <p:cNvSpPr>
            <a:spLocks noGrp="1"/>
          </p:cNvSpPr>
          <p:nvPr>
            <p:ph sz="quarter" idx="53"/>
          </p:nvPr>
        </p:nvSpPr>
        <p:spPr>
          <a:xfrm>
            <a:off x="839787" y="1943100"/>
            <a:ext cx="10512425" cy="3686334"/>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Picture Placeholder 11">
            <a:extLst>
              <a:ext uri="{FF2B5EF4-FFF2-40B4-BE49-F238E27FC236}">
                <a16:creationId xmlns:a16="http://schemas.microsoft.com/office/drawing/2014/main" id="{429030D9-F540-4B24-AA27-17B8726068F1}"/>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76768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154680"/>
            <a:ext cx="12192000" cy="370332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10515600" cy="588736"/>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4711049" y="4355957"/>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4" name="Text Placeholder 11">
            <a:extLst>
              <a:ext uri="{FF2B5EF4-FFF2-40B4-BE49-F238E27FC236}">
                <a16:creationId xmlns:a16="http://schemas.microsoft.com/office/drawing/2014/main" id="{BED0DB43-ABA6-4E0E-BA64-F6DBD79467F6}"/>
              </a:ext>
            </a:extLst>
          </p:cNvPr>
          <p:cNvSpPr>
            <a:spLocks noGrp="1"/>
          </p:cNvSpPr>
          <p:nvPr>
            <p:ph type="body" sz="quarter" idx="53"/>
          </p:nvPr>
        </p:nvSpPr>
        <p:spPr>
          <a:xfrm>
            <a:off x="4711049" y="4736849"/>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8" name="Text Placeholder 11">
            <a:extLst>
              <a:ext uri="{FF2B5EF4-FFF2-40B4-BE49-F238E27FC236}">
                <a16:creationId xmlns:a16="http://schemas.microsoft.com/office/drawing/2014/main" id="{5294241C-27BC-4F81-86AC-BB6A1B6C317E}"/>
              </a:ext>
            </a:extLst>
          </p:cNvPr>
          <p:cNvSpPr>
            <a:spLocks noGrp="1"/>
          </p:cNvSpPr>
          <p:nvPr>
            <p:ph type="body" sz="quarter" idx="54"/>
          </p:nvPr>
        </p:nvSpPr>
        <p:spPr>
          <a:xfrm>
            <a:off x="4711049" y="5004864"/>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1" name="Picture Placeholder 10">
            <a:extLst>
              <a:ext uri="{FF2B5EF4-FFF2-40B4-BE49-F238E27FC236}">
                <a16:creationId xmlns:a16="http://schemas.microsoft.com/office/drawing/2014/main" id="{FA998E5C-D637-4A1F-9056-73766B04FE2B}"/>
              </a:ext>
            </a:extLst>
          </p:cNvPr>
          <p:cNvSpPr>
            <a:spLocks noGrp="1"/>
          </p:cNvSpPr>
          <p:nvPr>
            <p:ph type="pic" sz="quarter" idx="55"/>
          </p:nvPr>
        </p:nvSpPr>
        <p:spPr>
          <a:xfrm>
            <a:off x="5145170"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5" name="Text Placeholder 2">
            <a:extLst>
              <a:ext uri="{FF2B5EF4-FFF2-40B4-BE49-F238E27FC236}">
                <a16:creationId xmlns:a16="http://schemas.microsoft.com/office/drawing/2014/main" id="{F89779B3-74BD-410E-8DCD-302D161A4673}"/>
              </a:ext>
            </a:extLst>
          </p:cNvPr>
          <p:cNvSpPr>
            <a:spLocks noGrp="1"/>
          </p:cNvSpPr>
          <p:nvPr>
            <p:ph type="body" idx="56" hasCustomPrompt="1"/>
          </p:nvPr>
        </p:nvSpPr>
        <p:spPr>
          <a:xfrm>
            <a:off x="8147243" y="4357953"/>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6" name="Text Placeholder 11">
            <a:extLst>
              <a:ext uri="{FF2B5EF4-FFF2-40B4-BE49-F238E27FC236}">
                <a16:creationId xmlns:a16="http://schemas.microsoft.com/office/drawing/2014/main" id="{B367781E-9C82-4788-A807-0111EF793B63}"/>
              </a:ext>
            </a:extLst>
          </p:cNvPr>
          <p:cNvSpPr>
            <a:spLocks noGrp="1"/>
          </p:cNvSpPr>
          <p:nvPr>
            <p:ph type="body" sz="quarter" idx="57"/>
          </p:nvPr>
        </p:nvSpPr>
        <p:spPr>
          <a:xfrm>
            <a:off x="8147243" y="4738845"/>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9" name="Text Placeholder 11">
            <a:extLst>
              <a:ext uri="{FF2B5EF4-FFF2-40B4-BE49-F238E27FC236}">
                <a16:creationId xmlns:a16="http://schemas.microsoft.com/office/drawing/2014/main" id="{C5484CD3-57F0-46B6-96E6-54BDB7A030D4}"/>
              </a:ext>
            </a:extLst>
          </p:cNvPr>
          <p:cNvSpPr>
            <a:spLocks noGrp="1"/>
          </p:cNvSpPr>
          <p:nvPr>
            <p:ph type="body" sz="quarter" idx="58"/>
          </p:nvPr>
        </p:nvSpPr>
        <p:spPr>
          <a:xfrm>
            <a:off x="8147243" y="5006860"/>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0" name="Picture Placeholder 10">
            <a:extLst>
              <a:ext uri="{FF2B5EF4-FFF2-40B4-BE49-F238E27FC236}">
                <a16:creationId xmlns:a16="http://schemas.microsoft.com/office/drawing/2014/main" id="{383DFDF4-9A8E-4653-9207-FC82A7B603A9}"/>
              </a:ext>
            </a:extLst>
          </p:cNvPr>
          <p:cNvSpPr>
            <a:spLocks noGrp="1"/>
          </p:cNvSpPr>
          <p:nvPr>
            <p:ph type="pic" sz="quarter" idx="59"/>
          </p:nvPr>
        </p:nvSpPr>
        <p:spPr>
          <a:xfrm>
            <a:off x="8580060"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1272438" y="4372425"/>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1272438" y="4753317"/>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3" name="Text Placeholder 11">
            <a:extLst>
              <a:ext uri="{FF2B5EF4-FFF2-40B4-BE49-F238E27FC236}">
                <a16:creationId xmlns:a16="http://schemas.microsoft.com/office/drawing/2014/main" id="{A582499F-142E-436A-931B-C9E57565DF2F}"/>
              </a:ext>
            </a:extLst>
          </p:cNvPr>
          <p:cNvSpPr>
            <a:spLocks noGrp="1"/>
          </p:cNvSpPr>
          <p:nvPr>
            <p:ph type="body" sz="quarter" idx="62"/>
          </p:nvPr>
        </p:nvSpPr>
        <p:spPr>
          <a:xfrm>
            <a:off x="1272438" y="5021332"/>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710279"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6" name="Picture Placeholder 11">
            <a:extLst>
              <a:ext uri="{FF2B5EF4-FFF2-40B4-BE49-F238E27FC236}">
                <a16:creationId xmlns:a16="http://schemas.microsoft.com/office/drawing/2014/main" id="{6CAD31EE-07E0-48DC-8A30-3C3AC6285B2A}"/>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530442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0" name="Rectangle 79">
            <a:extLst>
              <a:ext uri="{FF2B5EF4-FFF2-40B4-BE49-F238E27FC236}">
                <a16:creationId xmlns:a16="http://schemas.microsoft.com/office/drawing/2014/main" id="{067B149A-3C8A-48D5-A7CF-D900619C493B}"/>
              </a:ext>
            </a:extLst>
          </p:cNvPr>
          <p:cNvSpPr/>
          <p:nvPr userDrawn="1"/>
        </p:nvSpPr>
        <p:spPr>
          <a:xfrm>
            <a:off x="0" y="4749"/>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368296"/>
            <a:ext cx="12192000" cy="448970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10515600" cy="552848"/>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2534173"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2534173"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207008"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6072016"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6072016"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46" name="Picture Placeholder 10">
            <a:extLst>
              <a:ext uri="{FF2B5EF4-FFF2-40B4-BE49-F238E27FC236}">
                <a16:creationId xmlns:a16="http://schemas.microsoft.com/office/drawing/2014/main" id="{C3CA770E-AF5C-412A-8286-39C2516C33FB}"/>
              </a:ext>
            </a:extLst>
          </p:cNvPr>
          <p:cNvSpPr>
            <a:spLocks noGrp="1"/>
          </p:cNvSpPr>
          <p:nvPr>
            <p:ph type="pic" sz="quarter" idx="73"/>
          </p:nvPr>
        </p:nvSpPr>
        <p:spPr>
          <a:xfrm>
            <a:off x="4744851"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50" name="Text Placeholder 2">
            <a:extLst>
              <a:ext uri="{FF2B5EF4-FFF2-40B4-BE49-F238E27FC236}">
                <a16:creationId xmlns:a16="http://schemas.microsoft.com/office/drawing/2014/main" id="{42536D59-8909-4D52-8F15-FBD7DDF9B649}"/>
              </a:ext>
            </a:extLst>
          </p:cNvPr>
          <p:cNvSpPr>
            <a:spLocks noGrp="1"/>
          </p:cNvSpPr>
          <p:nvPr>
            <p:ph type="body" idx="74" hasCustomPrompt="1"/>
          </p:nvPr>
        </p:nvSpPr>
        <p:spPr>
          <a:xfrm>
            <a:off x="9516223"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51" name="Text Placeholder 11">
            <a:extLst>
              <a:ext uri="{FF2B5EF4-FFF2-40B4-BE49-F238E27FC236}">
                <a16:creationId xmlns:a16="http://schemas.microsoft.com/office/drawing/2014/main" id="{2222413B-A6E3-48FA-8BD0-7B34247C7881}"/>
              </a:ext>
            </a:extLst>
          </p:cNvPr>
          <p:cNvSpPr>
            <a:spLocks noGrp="1"/>
          </p:cNvSpPr>
          <p:nvPr>
            <p:ph type="body" sz="quarter" idx="75"/>
          </p:nvPr>
        </p:nvSpPr>
        <p:spPr>
          <a:xfrm>
            <a:off x="9516223"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52" name="Picture Placeholder 10">
            <a:extLst>
              <a:ext uri="{FF2B5EF4-FFF2-40B4-BE49-F238E27FC236}">
                <a16:creationId xmlns:a16="http://schemas.microsoft.com/office/drawing/2014/main" id="{6F69DD81-BD33-4878-BE6B-E6252B0E4610}"/>
              </a:ext>
            </a:extLst>
          </p:cNvPr>
          <p:cNvSpPr>
            <a:spLocks noGrp="1"/>
          </p:cNvSpPr>
          <p:nvPr>
            <p:ph type="pic" sz="quarter" idx="76"/>
          </p:nvPr>
        </p:nvSpPr>
        <p:spPr>
          <a:xfrm>
            <a:off x="8189058"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71" name="Text Placeholder 2">
            <a:extLst>
              <a:ext uri="{FF2B5EF4-FFF2-40B4-BE49-F238E27FC236}">
                <a16:creationId xmlns:a16="http://schemas.microsoft.com/office/drawing/2014/main" id="{F7F53399-AF88-4B19-8C26-1A63E023245D}"/>
              </a:ext>
            </a:extLst>
          </p:cNvPr>
          <p:cNvSpPr>
            <a:spLocks noGrp="1"/>
          </p:cNvSpPr>
          <p:nvPr>
            <p:ph type="body" idx="77" hasCustomPrompt="1"/>
          </p:nvPr>
        </p:nvSpPr>
        <p:spPr>
          <a:xfrm>
            <a:off x="2534173"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72" name="Text Placeholder 11">
            <a:extLst>
              <a:ext uri="{FF2B5EF4-FFF2-40B4-BE49-F238E27FC236}">
                <a16:creationId xmlns:a16="http://schemas.microsoft.com/office/drawing/2014/main" id="{CCEF4D60-F822-4C96-86FD-DE22EF496C76}"/>
              </a:ext>
            </a:extLst>
          </p:cNvPr>
          <p:cNvSpPr>
            <a:spLocks noGrp="1"/>
          </p:cNvSpPr>
          <p:nvPr>
            <p:ph type="body" sz="quarter" idx="78"/>
          </p:nvPr>
        </p:nvSpPr>
        <p:spPr>
          <a:xfrm>
            <a:off x="2534173"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73" name="Picture Placeholder 10">
            <a:extLst>
              <a:ext uri="{FF2B5EF4-FFF2-40B4-BE49-F238E27FC236}">
                <a16:creationId xmlns:a16="http://schemas.microsoft.com/office/drawing/2014/main" id="{B4A9AE49-2C61-49A9-BBAB-B10B7982EF05}"/>
              </a:ext>
            </a:extLst>
          </p:cNvPr>
          <p:cNvSpPr>
            <a:spLocks noGrp="1"/>
          </p:cNvSpPr>
          <p:nvPr>
            <p:ph type="pic" sz="quarter" idx="79"/>
          </p:nvPr>
        </p:nvSpPr>
        <p:spPr>
          <a:xfrm>
            <a:off x="1207008"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74" name="Text Placeholder 2">
            <a:extLst>
              <a:ext uri="{FF2B5EF4-FFF2-40B4-BE49-F238E27FC236}">
                <a16:creationId xmlns:a16="http://schemas.microsoft.com/office/drawing/2014/main" id="{59FC5F10-BCA0-4110-AEDF-4A9729F7FDF3}"/>
              </a:ext>
            </a:extLst>
          </p:cNvPr>
          <p:cNvSpPr>
            <a:spLocks noGrp="1"/>
          </p:cNvSpPr>
          <p:nvPr>
            <p:ph type="body" idx="80" hasCustomPrompt="1"/>
          </p:nvPr>
        </p:nvSpPr>
        <p:spPr>
          <a:xfrm>
            <a:off x="6072016"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75" name="Text Placeholder 11">
            <a:extLst>
              <a:ext uri="{FF2B5EF4-FFF2-40B4-BE49-F238E27FC236}">
                <a16:creationId xmlns:a16="http://schemas.microsoft.com/office/drawing/2014/main" id="{D74DE44D-21EB-4B7D-A729-0564A65C12D5}"/>
              </a:ext>
            </a:extLst>
          </p:cNvPr>
          <p:cNvSpPr>
            <a:spLocks noGrp="1"/>
          </p:cNvSpPr>
          <p:nvPr>
            <p:ph type="body" sz="quarter" idx="81"/>
          </p:nvPr>
        </p:nvSpPr>
        <p:spPr>
          <a:xfrm>
            <a:off x="6072016"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76" name="Picture Placeholder 10">
            <a:extLst>
              <a:ext uri="{FF2B5EF4-FFF2-40B4-BE49-F238E27FC236}">
                <a16:creationId xmlns:a16="http://schemas.microsoft.com/office/drawing/2014/main" id="{9F70A0CC-AF4B-47BB-A8FA-067E7844751E}"/>
              </a:ext>
            </a:extLst>
          </p:cNvPr>
          <p:cNvSpPr>
            <a:spLocks noGrp="1"/>
          </p:cNvSpPr>
          <p:nvPr>
            <p:ph type="pic" sz="quarter" idx="82"/>
          </p:nvPr>
        </p:nvSpPr>
        <p:spPr>
          <a:xfrm>
            <a:off x="4744851"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77" name="Text Placeholder 2">
            <a:extLst>
              <a:ext uri="{FF2B5EF4-FFF2-40B4-BE49-F238E27FC236}">
                <a16:creationId xmlns:a16="http://schemas.microsoft.com/office/drawing/2014/main" id="{9F607D0D-855E-4436-857B-20E66E881082}"/>
              </a:ext>
            </a:extLst>
          </p:cNvPr>
          <p:cNvSpPr>
            <a:spLocks noGrp="1"/>
          </p:cNvSpPr>
          <p:nvPr>
            <p:ph type="body" idx="83" hasCustomPrompt="1"/>
          </p:nvPr>
        </p:nvSpPr>
        <p:spPr>
          <a:xfrm>
            <a:off x="9516223"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78" name="Text Placeholder 11">
            <a:extLst>
              <a:ext uri="{FF2B5EF4-FFF2-40B4-BE49-F238E27FC236}">
                <a16:creationId xmlns:a16="http://schemas.microsoft.com/office/drawing/2014/main" id="{10099025-C128-45B2-90F6-5ABA8380C6C8}"/>
              </a:ext>
            </a:extLst>
          </p:cNvPr>
          <p:cNvSpPr>
            <a:spLocks noGrp="1"/>
          </p:cNvSpPr>
          <p:nvPr>
            <p:ph type="body" sz="quarter" idx="84"/>
          </p:nvPr>
        </p:nvSpPr>
        <p:spPr>
          <a:xfrm>
            <a:off x="9516223"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79" name="Picture Placeholder 10">
            <a:extLst>
              <a:ext uri="{FF2B5EF4-FFF2-40B4-BE49-F238E27FC236}">
                <a16:creationId xmlns:a16="http://schemas.microsoft.com/office/drawing/2014/main" id="{019F774E-7063-44F5-AE2D-146FCBD9B4C4}"/>
              </a:ext>
            </a:extLst>
          </p:cNvPr>
          <p:cNvSpPr>
            <a:spLocks noGrp="1"/>
          </p:cNvSpPr>
          <p:nvPr>
            <p:ph type="pic" sz="quarter" idx="85"/>
          </p:nvPr>
        </p:nvSpPr>
        <p:spPr>
          <a:xfrm>
            <a:off x="8189058"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81" name="Picture Placeholder 11">
            <a:extLst>
              <a:ext uri="{FF2B5EF4-FFF2-40B4-BE49-F238E27FC236}">
                <a16:creationId xmlns:a16="http://schemas.microsoft.com/office/drawing/2014/main" id="{FA89EF75-E798-40D3-897E-2FAC5108B5A5}"/>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221643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Log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anchor="b" anchorCtr="0">
            <a:noAutofit/>
          </a:bodyPr>
          <a:lstStyle>
            <a:lvl1pPr algn="r">
              <a:defRPr sz="5500" b="1"/>
            </a:lvl1pPr>
          </a:lstStyle>
          <a:p>
            <a:r>
              <a:rPr lang="en-US" noProof="0"/>
              <a:t>Presentation Title</a:t>
            </a:r>
          </a:p>
        </p:txBody>
      </p:sp>
      <p:sp>
        <p:nvSpPr>
          <p:cNvPr id="10" name="Picture Placeholder 11">
            <a:extLst>
              <a:ext uri="{FF2B5EF4-FFF2-40B4-BE49-F238E27FC236}">
                <a16:creationId xmlns:a16="http://schemas.microsoft.com/office/drawing/2014/main" id="{2B65509E-400D-48FF-845C-D88E53CDAF9C}"/>
              </a:ext>
            </a:extLst>
          </p:cNvPr>
          <p:cNvSpPr>
            <a:spLocks noGrp="1"/>
          </p:cNvSpPr>
          <p:nvPr>
            <p:ph type="pic" sz="quarter" idx="13"/>
          </p:nvPr>
        </p:nvSpPr>
        <p:spPr>
          <a:xfrm>
            <a:off x="8965413" y="851603"/>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
        <p:nvSpPr>
          <p:cNvPr id="11" name="Subtitle 2">
            <a:extLst>
              <a:ext uri="{FF2B5EF4-FFF2-40B4-BE49-F238E27FC236}">
                <a16:creationId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Here</a:t>
            </a:r>
          </a:p>
        </p:txBody>
      </p:sp>
    </p:spTree>
    <p:extLst>
      <p:ext uri="{BB962C8B-B14F-4D97-AF65-F5344CB8AC3E}">
        <p14:creationId xmlns:p14="http://schemas.microsoft.com/office/powerpoint/2010/main" val="16441810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3" name="Rectangle 42">
            <a:extLst>
              <a:ext uri="{FF2B5EF4-FFF2-40B4-BE49-F238E27FC236}">
                <a16:creationId xmlns:a16="http://schemas.microsoft.com/office/drawing/2014/main" id="{A4A87ED0-1555-4955-AB1F-016220F037D5}"/>
              </a:ext>
            </a:extLst>
          </p:cNvPr>
          <p:cNvSpPr/>
          <p:nvPr userDrawn="1"/>
        </p:nvSpPr>
        <p:spPr>
          <a:xfrm>
            <a:off x="0" y="-24971"/>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660904"/>
            <a:ext cx="12192000" cy="41970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5389917"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5389917"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7424934"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7424934"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50" name="Text Placeholder 2">
            <a:extLst>
              <a:ext uri="{FF2B5EF4-FFF2-40B4-BE49-F238E27FC236}">
                <a16:creationId xmlns:a16="http://schemas.microsoft.com/office/drawing/2014/main" id="{42536D59-8909-4D52-8F15-FBD7DDF9B649}"/>
              </a:ext>
            </a:extLst>
          </p:cNvPr>
          <p:cNvSpPr>
            <a:spLocks noGrp="1"/>
          </p:cNvSpPr>
          <p:nvPr>
            <p:ph type="body" idx="74" hasCustomPrompt="1"/>
          </p:nvPr>
        </p:nvSpPr>
        <p:spPr>
          <a:xfrm>
            <a:off x="9459951"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51" name="Text Placeholder 11">
            <a:extLst>
              <a:ext uri="{FF2B5EF4-FFF2-40B4-BE49-F238E27FC236}">
                <a16:creationId xmlns:a16="http://schemas.microsoft.com/office/drawing/2014/main" id="{2222413B-A6E3-48FA-8BD0-7B34247C7881}"/>
              </a:ext>
            </a:extLst>
          </p:cNvPr>
          <p:cNvSpPr>
            <a:spLocks noGrp="1"/>
          </p:cNvSpPr>
          <p:nvPr>
            <p:ph type="body" sz="quarter" idx="75"/>
          </p:nvPr>
        </p:nvSpPr>
        <p:spPr>
          <a:xfrm>
            <a:off x="9459951"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9" name="Text Placeholder 2">
            <a:extLst>
              <a:ext uri="{FF2B5EF4-FFF2-40B4-BE49-F238E27FC236}">
                <a16:creationId xmlns:a16="http://schemas.microsoft.com/office/drawing/2014/main" id="{4D76DCFE-3432-4A5F-955D-7561AB292330}"/>
              </a:ext>
            </a:extLst>
          </p:cNvPr>
          <p:cNvSpPr>
            <a:spLocks noGrp="1"/>
          </p:cNvSpPr>
          <p:nvPr>
            <p:ph type="body" idx="76" hasCustomPrompt="1"/>
          </p:nvPr>
        </p:nvSpPr>
        <p:spPr>
          <a:xfrm>
            <a:off x="5389917"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0" name="Text Placeholder 11">
            <a:extLst>
              <a:ext uri="{FF2B5EF4-FFF2-40B4-BE49-F238E27FC236}">
                <a16:creationId xmlns:a16="http://schemas.microsoft.com/office/drawing/2014/main" id="{11F291FA-EABF-4C0D-AF94-B7A47A81ECED}"/>
              </a:ext>
            </a:extLst>
          </p:cNvPr>
          <p:cNvSpPr>
            <a:spLocks noGrp="1"/>
          </p:cNvSpPr>
          <p:nvPr>
            <p:ph type="body" sz="quarter" idx="77"/>
          </p:nvPr>
        </p:nvSpPr>
        <p:spPr>
          <a:xfrm>
            <a:off x="5389917"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3" name="Text Placeholder 2">
            <a:extLst>
              <a:ext uri="{FF2B5EF4-FFF2-40B4-BE49-F238E27FC236}">
                <a16:creationId xmlns:a16="http://schemas.microsoft.com/office/drawing/2014/main" id="{922A983C-97ED-4D4F-90B9-78A07353BC8F}"/>
              </a:ext>
            </a:extLst>
          </p:cNvPr>
          <p:cNvSpPr>
            <a:spLocks noGrp="1"/>
          </p:cNvSpPr>
          <p:nvPr>
            <p:ph type="body" idx="78" hasCustomPrompt="1"/>
          </p:nvPr>
        </p:nvSpPr>
        <p:spPr>
          <a:xfrm>
            <a:off x="7424934"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5" name="Text Placeholder 11">
            <a:extLst>
              <a:ext uri="{FF2B5EF4-FFF2-40B4-BE49-F238E27FC236}">
                <a16:creationId xmlns:a16="http://schemas.microsoft.com/office/drawing/2014/main" id="{FD1E7350-7D86-49FC-8701-EE982A922CD1}"/>
              </a:ext>
            </a:extLst>
          </p:cNvPr>
          <p:cNvSpPr>
            <a:spLocks noGrp="1"/>
          </p:cNvSpPr>
          <p:nvPr>
            <p:ph type="body" sz="quarter" idx="79"/>
          </p:nvPr>
        </p:nvSpPr>
        <p:spPr>
          <a:xfrm>
            <a:off x="7424934"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6" name="Text Placeholder 2">
            <a:extLst>
              <a:ext uri="{FF2B5EF4-FFF2-40B4-BE49-F238E27FC236}">
                <a16:creationId xmlns:a16="http://schemas.microsoft.com/office/drawing/2014/main" id="{BD11603C-59B8-4FC2-97A6-FA9D7C86E67F}"/>
              </a:ext>
            </a:extLst>
          </p:cNvPr>
          <p:cNvSpPr>
            <a:spLocks noGrp="1"/>
          </p:cNvSpPr>
          <p:nvPr>
            <p:ph type="body" idx="80" hasCustomPrompt="1"/>
          </p:nvPr>
        </p:nvSpPr>
        <p:spPr>
          <a:xfrm>
            <a:off x="9459951"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7" name="Text Placeholder 11">
            <a:extLst>
              <a:ext uri="{FF2B5EF4-FFF2-40B4-BE49-F238E27FC236}">
                <a16:creationId xmlns:a16="http://schemas.microsoft.com/office/drawing/2014/main" id="{6E490732-5FB8-4E3E-9D69-E5406F92F7FB}"/>
              </a:ext>
            </a:extLst>
          </p:cNvPr>
          <p:cNvSpPr>
            <a:spLocks noGrp="1"/>
          </p:cNvSpPr>
          <p:nvPr>
            <p:ph type="body" sz="quarter" idx="81"/>
          </p:nvPr>
        </p:nvSpPr>
        <p:spPr>
          <a:xfrm>
            <a:off x="9459951"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9" name="Rectangle 8">
            <a:extLst>
              <a:ext uri="{FF2B5EF4-FFF2-40B4-BE49-F238E27FC236}">
                <a16:creationId xmlns:a16="http://schemas.microsoft.com/office/drawing/2014/main" id="{E86A0EC4-BC37-4FC9-9F26-E3C1334A4C34}"/>
              </a:ext>
            </a:extLst>
          </p:cNvPr>
          <p:cNvSpPr/>
          <p:nvPr userDrawn="1"/>
        </p:nvSpPr>
        <p:spPr>
          <a:xfrm>
            <a:off x="5381032" y="3305997"/>
            <a:ext cx="265176" cy="266400"/>
          </a:xfrm>
          <a:prstGeom prst="rect">
            <a:avLst/>
          </a:prstGeom>
          <a:solidFill>
            <a:srgbClr val="2146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8" name="Rectangle 37">
            <a:extLst>
              <a:ext uri="{FF2B5EF4-FFF2-40B4-BE49-F238E27FC236}">
                <a16:creationId xmlns:a16="http://schemas.microsoft.com/office/drawing/2014/main" id="{81BD5238-9183-4891-90FE-BFADE39D52EE}"/>
              </a:ext>
            </a:extLst>
          </p:cNvPr>
          <p:cNvSpPr/>
          <p:nvPr userDrawn="1"/>
        </p:nvSpPr>
        <p:spPr>
          <a:xfrm>
            <a:off x="7416049" y="3305997"/>
            <a:ext cx="265176" cy="266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9" name="Rectangle 38">
            <a:extLst>
              <a:ext uri="{FF2B5EF4-FFF2-40B4-BE49-F238E27FC236}">
                <a16:creationId xmlns:a16="http://schemas.microsoft.com/office/drawing/2014/main" id="{92B2D4CE-3326-4F5C-847C-7ADD21460FA5}"/>
              </a:ext>
            </a:extLst>
          </p:cNvPr>
          <p:cNvSpPr/>
          <p:nvPr userDrawn="1"/>
        </p:nvSpPr>
        <p:spPr>
          <a:xfrm>
            <a:off x="9451066" y="3305997"/>
            <a:ext cx="265176" cy="26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0" name="Rectangle 39">
            <a:extLst>
              <a:ext uri="{FF2B5EF4-FFF2-40B4-BE49-F238E27FC236}">
                <a16:creationId xmlns:a16="http://schemas.microsoft.com/office/drawing/2014/main" id="{CBFBD00C-155A-4E35-84F8-6154CA214B93}"/>
              </a:ext>
            </a:extLst>
          </p:cNvPr>
          <p:cNvSpPr/>
          <p:nvPr userDrawn="1"/>
        </p:nvSpPr>
        <p:spPr>
          <a:xfrm>
            <a:off x="5381032" y="4401622"/>
            <a:ext cx="265176" cy="26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1" name="Rectangle 40">
            <a:extLst>
              <a:ext uri="{FF2B5EF4-FFF2-40B4-BE49-F238E27FC236}">
                <a16:creationId xmlns:a16="http://schemas.microsoft.com/office/drawing/2014/main" id="{B80A9D06-023A-4BEC-A29D-DB94D1C5D09B}"/>
              </a:ext>
            </a:extLst>
          </p:cNvPr>
          <p:cNvSpPr/>
          <p:nvPr userDrawn="1"/>
        </p:nvSpPr>
        <p:spPr>
          <a:xfrm>
            <a:off x="7416049" y="4401622"/>
            <a:ext cx="265176" cy="266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2" name="Rectangle 41">
            <a:extLst>
              <a:ext uri="{FF2B5EF4-FFF2-40B4-BE49-F238E27FC236}">
                <a16:creationId xmlns:a16="http://schemas.microsoft.com/office/drawing/2014/main" id="{B7783EDA-47B1-4EE9-9DF1-72DA4FBB6EBB}"/>
              </a:ext>
            </a:extLst>
          </p:cNvPr>
          <p:cNvSpPr/>
          <p:nvPr userDrawn="1"/>
        </p:nvSpPr>
        <p:spPr>
          <a:xfrm>
            <a:off x="9451066" y="4401622"/>
            <a:ext cx="265176" cy="26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Chart Placeholder 11">
            <a:extLst>
              <a:ext uri="{FF2B5EF4-FFF2-40B4-BE49-F238E27FC236}">
                <a16:creationId xmlns:a16="http://schemas.microsoft.com/office/drawing/2014/main" id="{0A6297C2-03D3-4827-8174-BFCF830BF105}"/>
              </a:ext>
            </a:extLst>
          </p:cNvPr>
          <p:cNvSpPr>
            <a:spLocks noGrp="1"/>
          </p:cNvSpPr>
          <p:nvPr>
            <p:ph type="chart" sz="quarter" idx="82"/>
          </p:nvPr>
        </p:nvSpPr>
        <p:spPr>
          <a:xfrm>
            <a:off x="839788" y="2039527"/>
            <a:ext cx="4110037" cy="3284948"/>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47" name="Picture Placeholder 11">
            <a:extLst>
              <a:ext uri="{FF2B5EF4-FFF2-40B4-BE49-F238E27FC236}">
                <a16:creationId xmlns:a16="http://schemas.microsoft.com/office/drawing/2014/main" id="{99F0FD6D-EAFC-4719-A178-145AF6E9077F}"/>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514776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Text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3B142097-9D10-4804-A189-9D860F05AC59}"/>
              </a:ext>
            </a:extLst>
          </p:cNvPr>
          <p:cNvSpPr/>
          <p:nvPr userDrawn="1"/>
        </p:nvSpPr>
        <p:spPr>
          <a:xfrm>
            <a:off x="0" y="2807208"/>
            <a:ext cx="12192000" cy="405079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noProof="0" smtClean="0"/>
              <a:t>1/5/2021</a:t>
            </a:fld>
            <a:endParaRPr lang="en-US" noProof="0"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0" name="Text Placeholder 2">
            <a:extLst>
              <a:ext uri="{FF2B5EF4-FFF2-40B4-BE49-F238E27FC236}">
                <a16:creationId xmlns:a16="http://schemas.microsoft.com/office/drawing/2014/main" id="{697FFDD0-A08E-4CF1-A48B-295DE8087177}"/>
              </a:ext>
            </a:extLst>
          </p:cNvPr>
          <p:cNvSpPr>
            <a:spLocks noGrp="1"/>
          </p:cNvSpPr>
          <p:nvPr>
            <p:ph type="body" idx="1"/>
          </p:nvPr>
        </p:nvSpPr>
        <p:spPr>
          <a:xfrm>
            <a:off x="831850" y="4096261"/>
            <a:ext cx="4927266" cy="1654052"/>
          </a:xfrm>
        </p:spPr>
        <p:txBody>
          <a:bodyPr lIns="0" tIns="0" rIns="0" bIns="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11" name="Title 1">
            <a:extLst>
              <a:ext uri="{FF2B5EF4-FFF2-40B4-BE49-F238E27FC236}">
                <a16:creationId xmlns:a16="http://schemas.microsoft.com/office/drawing/2014/main" id="{ED7430E2-DDF4-4D72-AF97-86B66F119B62}"/>
              </a:ext>
            </a:extLst>
          </p:cNvPr>
          <p:cNvSpPr>
            <a:spLocks noGrp="1"/>
          </p:cNvSpPr>
          <p:nvPr>
            <p:ph type="title"/>
          </p:nvPr>
        </p:nvSpPr>
        <p:spPr>
          <a:xfrm>
            <a:off x="838200" y="3324399"/>
            <a:ext cx="10515600" cy="636340"/>
          </a:xfrm>
        </p:spPr>
        <p:txBody>
          <a:bodyPr lIns="0" tIns="0" rIns="0" bIns="0"/>
          <a:lstStyle>
            <a:lvl1pPr>
              <a:defRPr b="1"/>
            </a:lvl1pPr>
          </a:lstStyle>
          <a:p>
            <a:r>
              <a:rPr lang="en-US" noProof="0"/>
              <a:t>Click to edit Master title style</a:t>
            </a:r>
          </a:p>
        </p:txBody>
      </p:sp>
      <p:sp>
        <p:nvSpPr>
          <p:cNvPr id="14" name="Text Placeholder 2">
            <a:extLst>
              <a:ext uri="{FF2B5EF4-FFF2-40B4-BE49-F238E27FC236}">
                <a16:creationId xmlns:a16="http://schemas.microsoft.com/office/drawing/2014/main" id="{A46E1E0F-4E59-4E81-9D45-686A3E2B32EC}"/>
              </a:ext>
            </a:extLst>
          </p:cNvPr>
          <p:cNvSpPr>
            <a:spLocks noGrp="1"/>
          </p:cNvSpPr>
          <p:nvPr>
            <p:ph type="body" idx="14"/>
          </p:nvPr>
        </p:nvSpPr>
        <p:spPr>
          <a:xfrm>
            <a:off x="6424947" y="4096261"/>
            <a:ext cx="4927266" cy="1654052"/>
          </a:xfrm>
        </p:spPr>
        <p:txBody>
          <a:bodyPr lIns="0" tIns="0" rIns="0" bIns="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15" name="Picture Placeholder 11">
            <a:extLst>
              <a:ext uri="{FF2B5EF4-FFF2-40B4-BE49-F238E27FC236}">
                <a16:creationId xmlns:a16="http://schemas.microsoft.com/office/drawing/2014/main" id="{1C431EA9-1FA6-4AB8-B683-837876623C19}"/>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140542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s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hasCustomPrompt="1"/>
          </p:nvPr>
        </p:nvSpPr>
        <p:spPr>
          <a:xfrm>
            <a:off x="825458" y="1514007"/>
            <a:ext cx="4585780" cy="1091078"/>
          </a:xfrm>
        </p:spPr>
        <p:txBody>
          <a:bodyPr lIns="0" tIns="0" rIns="0" bIns="0" anchor="b" anchorCtr="0">
            <a:noAutofit/>
          </a:bodyPr>
          <a:lstStyle>
            <a:lvl1pPr>
              <a:defRPr sz="5500"/>
            </a:lvl1pPr>
          </a:lstStyle>
          <a:p>
            <a:r>
              <a:rPr lang="en-US" noProof="0"/>
              <a:t>Thank You!</a:t>
            </a:r>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noProof="0" smtClean="0"/>
              <a:t>1/5/2021</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3" name="Picture Placeholder 11">
            <a:extLst>
              <a:ext uri="{FF2B5EF4-FFF2-40B4-BE49-F238E27FC236}">
                <a16:creationId xmlns:a16="http://schemas.microsoft.com/office/drawing/2014/main" id="{3A35B9E4-40D9-41FE-A3DD-5A314E6E0B1C}"/>
              </a:ext>
            </a:extLst>
          </p:cNvPr>
          <p:cNvSpPr>
            <a:spLocks noGrp="1"/>
          </p:cNvSpPr>
          <p:nvPr>
            <p:ph type="pic" sz="quarter" idx="14"/>
          </p:nvPr>
        </p:nvSpPr>
        <p:spPr>
          <a:xfrm>
            <a:off x="831850" y="851603"/>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
        <p:nvSpPr>
          <p:cNvPr id="12" name="Text Placeholder 3">
            <a:extLst>
              <a:ext uri="{FF2B5EF4-FFF2-40B4-BE49-F238E27FC236}">
                <a16:creationId xmlns:a16="http://schemas.microsoft.com/office/drawing/2014/main" id="{F1815864-FC8F-40F2-AB2F-2E8B29A59E1C}"/>
              </a:ext>
            </a:extLst>
          </p:cNvPr>
          <p:cNvSpPr>
            <a:spLocks noGrp="1"/>
          </p:cNvSpPr>
          <p:nvPr>
            <p:ph type="body" sz="quarter" idx="15" hasCustomPrompt="1"/>
          </p:nvPr>
        </p:nvSpPr>
        <p:spPr>
          <a:xfrm>
            <a:off x="825335" y="3132086"/>
            <a:ext cx="4586288" cy="509472"/>
          </a:xfrm>
        </p:spPr>
        <p:txBody>
          <a:bodyPr lIns="0" tIns="0" rIns="0" bIns="0">
            <a:noAutofit/>
          </a:bodyPr>
          <a:lstStyle>
            <a:lvl1pPr marL="0" indent="0">
              <a:buNone/>
              <a:defRPr sz="36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Allan Mattsson</a:t>
            </a:r>
          </a:p>
        </p:txBody>
      </p:sp>
      <p:sp>
        <p:nvSpPr>
          <p:cNvPr id="14" name="Text Placeholder 3">
            <a:extLst>
              <a:ext uri="{FF2B5EF4-FFF2-40B4-BE49-F238E27FC236}">
                <a16:creationId xmlns:a16="http://schemas.microsoft.com/office/drawing/2014/main" id="{EF892DC1-71DA-42B0-9222-A94944D56D86}"/>
              </a:ext>
            </a:extLst>
          </p:cNvPr>
          <p:cNvSpPr>
            <a:spLocks noGrp="1"/>
          </p:cNvSpPr>
          <p:nvPr>
            <p:ph type="body" sz="quarter" idx="16" hasCustomPrompt="1"/>
          </p:nvPr>
        </p:nvSpPr>
        <p:spPr>
          <a:xfrm>
            <a:off x="831850" y="3703834"/>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Phone:</a:t>
            </a:r>
          </a:p>
        </p:txBody>
      </p:sp>
      <p:sp>
        <p:nvSpPr>
          <p:cNvPr id="15" name="Text Placeholder 3">
            <a:extLst>
              <a:ext uri="{FF2B5EF4-FFF2-40B4-BE49-F238E27FC236}">
                <a16:creationId xmlns:a16="http://schemas.microsoft.com/office/drawing/2014/main" id="{0717FFFD-9D64-40AB-9C05-B5348E9B83FE}"/>
              </a:ext>
            </a:extLst>
          </p:cNvPr>
          <p:cNvSpPr>
            <a:spLocks noGrp="1"/>
          </p:cNvSpPr>
          <p:nvPr>
            <p:ph type="body" sz="quarter" idx="17" hasCustomPrompt="1"/>
          </p:nvPr>
        </p:nvSpPr>
        <p:spPr>
          <a:xfrm>
            <a:off x="824950" y="3946707"/>
            <a:ext cx="4586288" cy="290167"/>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208-555-0183</a:t>
            </a:r>
          </a:p>
        </p:txBody>
      </p:sp>
      <p:sp>
        <p:nvSpPr>
          <p:cNvPr id="16" name="Text Placeholder 3">
            <a:extLst>
              <a:ext uri="{FF2B5EF4-FFF2-40B4-BE49-F238E27FC236}">
                <a16:creationId xmlns:a16="http://schemas.microsoft.com/office/drawing/2014/main" id="{FD85ADCA-D658-49E9-B312-5F5BFFDF252B}"/>
              </a:ext>
            </a:extLst>
          </p:cNvPr>
          <p:cNvSpPr>
            <a:spLocks noGrp="1"/>
          </p:cNvSpPr>
          <p:nvPr>
            <p:ph type="body" sz="quarter" idx="18" hasCustomPrompt="1"/>
          </p:nvPr>
        </p:nvSpPr>
        <p:spPr>
          <a:xfrm>
            <a:off x="838750" y="4423954"/>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Email:</a:t>
            </a:r>
          </a:p>
        </p:txBody>
      </p:sp>
      <p:sp>
        <p:nvSpPr>
          <p:cNvPr id="17" name="Text Placeholder 3">
            <a:extLst>
              <a:ext uri="{FF2B5EF4-FFF2-40B4-BE49-F238E27FC236}">
                <a16:creationId xmlns:a16="http://schemas.microsoft.com/office/drawing/2014/main" id="{D200E180-BBC5-45C4-B9FE-291D676739E2}"/>
              </a:ext>
            </a:extLst>
          </p:cNvPr>
          <p:cNvSpPr>
            <a:spLocks noGrp="1"/>
          </p:cNvSpPr>
          <p:nvPr>
            <p:ph type="body" sz="quarter" idx="19" hasCustomPrompt="1"/>
          </p:nvPr>
        </p:nvSpPr>
        <p:spPr>
          <a:xfrm>
            <a:off x="831850" y="4650785"/>
            <a:ext cx="4586288" cy="364479"/>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alaan@fineartschool.net</a:t>
            </a:r>
          </a:p>
        </p:txBody>
      </p:sp>
      <p:sp>
        <p:nvSpPr>
          <p:cNvPr id="18" name="Text Placeholder 3">
            <a:extLst>
              <a:ext uri="{FF2B5EF4-FFF2-40B4-BE49-F238E27FC236}">
                <a16:creationId xmlns:a16="http://schemas.microsoft.com/office/drawing/2014/main" id="{5E52E9F4-4D2A-4D77-A34F-A611634DDD9F}"/>
              </a:ext>
            </a:extLst>
          </p:cNvPr>
          <p:cNvSpPr>
            <a:spLocks noGrp="1"/>
          </p:cNvSpPr>
          <p:nvPr>
            <p:ph type="body" sz="quarter" idx="20" hasCustomPrompt="1"/>
          </p:nvPr>
        </p:nvSpPr>
        <p:spPr>
          <a:xfrm>
            <a:off x="831850" y="5153025"/>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Website:</a:t>
            </a:r>
          </a:p>
        </p:txBody>
      </p:sp>
      <p:sp>
        <p:nvSpPr>
          <p:cNvPr id="19" name="Text Placeholder 3">
            <a:extLst>
              <a:ext uri="{FF2B5EF4-FFF2-40B4-BE49-F238E27FC236}">
                <a16:creationId xmlns:a16="http://schemas.microsoft.com/office/drawing/2014/main" id="{A0CC1407-FB5D-49EA-B205-A8DD06DF0218}"/>
              </a:ext>
            </a:extLst>
          </p:cNvPr>
          <p:cNvSpPr>
            <a:spLocks noGrp="1"/>
          </p:cNvSpPr>
          <p:nvPr>
            <p:ph type="body" sz="quarter" idx="21" hasCustomPrompt="1"/>
          </p:nvPr>
        </p:nvSpPr>
        <p:spPr>
          <a:xfrm>
            <a:off x="824950" y="5363814"/>
            <a:ext cx="4586288" cy="364479"/>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www.fineartschool.net</a:t>
            </a:r>
          </a:p>
        </p:txBody>
      </p:sp>
    </p:spTree>
    <p:extLst>
      <p:ext uri="{BB962C8B-B14F-4D97-AF65-F5344CB8AC3E}">
        <p14:creationId xmlns:p14="http://schemas.microsoft.com/office/powerpoint/2010/main" val="33255579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Section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rcRect/>
            <a:stretch>
              <a:fillRect l="-1" r="-3288" b="-32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65E2087C-0B0E-4369-B682-3BD45618E7AC}"/>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6F35480A-D762-4968-B35D-F8EBD1135B65}"/>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1F7FF6A3-D40E-4089-92AF-A2DB4994946A}"/>
              </a:ext>
            </a:extLst>
          </p:cNvPr>
          <p:cNvSpPr>
            <a:spLocks noGrp="1"/>
          </p:cNvSpPr>
          <p:nvPr>
            <p:ph type="title"/>
          </p:nvPr>
        </p:nvSpPr>
        <p:spPr>
          <a:xfrm>
            <a:off x="838200" y="5291317"/>
            <a:ext cx="10515600" cy="636340"/>
          </a:xfrm>
        </p:spPr>
        <p:txBody>
          <a:bodyPr lIns="0" tIns="0" rIns="0" bIns="0"/>
          <a:lstStyle>
            <a:lvl1pPr algn="ctr">
              <a:defRPr b="1"/>
            </a:lvl1pPr>
          </a:lstStyle>
          <a:p>
            <a:r>
              <a:rPr lang="en-US" noProof="0"/>
              <a:t>Click to edit Master title style</a:t>
            </a:r>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noProof="0" smtClean="0"/>
              <a:t>1/5/2021</a:t>
            </a:fld>
            <a:endParaRPr lang="en-US" noProof="0"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4" name="Picture Placeholder 11">
            <a:extLst>
              <a:ext uri="{FF2B5EF4-FFF2-40B4-BE49-F238E27FC236}">
                <a16:creationId xmlns:a16="http://schemas.microsoft.com/office/drawing/2014/main" id="{B21449DB-6E23-41CB-AD61-C3F2044E825A}"/>
              </a:ext>
            </a:extLst>
          </p:cNvPr>
          <p:cNvSpPr>
            <a:spLocks noGrp="1"/>
          </p:cNvSpPr>
          <p:nvPr>
            <p:ph type="pic" sz="quarter" idx="50"/>
          </p:nvPr>
        </p:nvSpPr>
        <p:spPr>
          <a:xfrm>
            <a:off x="5126736"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247348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stimonials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Rectangle 32">
            <a:extLst>
              <a:ext uri="{FF2B5EF4-FFF2-40B4-BE49-F238E27FC236}">
                <a16:creationId xmlns:a16="http://schemas.microsoft.com/office/drawing/2014/main" id="{5160F428-57C5-4F3D-A940-BE104D4E7EB6}"/>
              </a:ext>
            </a:extLst>
          </p:cNvPr>
          <p:cNvSpPr/>
          <p:nvPr userDrawn="1"/>
        </p:nvSpPr>
        <p:spPr>
          <a:xfrm>
            <a:off x="0" y="0"/>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2742719" y="2572232"/>
            <a:ext cx="1908000" cy="591259"/>
          </a:xfrm>
        </p:spPr>
        <p:txBody>
          <a:bodyPr lIns="0" tIns="0" rIns="0" bIns="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2742719" y="320946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030546" y="2440194"/>
            <a:ext cx="1389888" cy="1389888"/>
          </a:xfrm>
          <a:prstGeom prst="ellipse">
            <a:avLst/>
          </a:prstGeom>
          <a:ln>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7916852" y="2572232"/>
            <a:ext cx="1908000" cy="591259"/>
          </a:xfrm>
        </p:spPr>
        <p:txBody>
          <a:bodyPr lIns="0" tIns="0" rIns="0" bIns="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7916852" y="320946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46" name="Picture Placeholder 10">
            <a:extLst>
              <a:ext uri="{FF2B5EF4-FFF2-40B4-BE49-F238E27FC236}">
                <a16:creationId xmlns:a16="http://schemas.microsoft.com/office/drawing/2014/main" id="{C3CA770E-AF5C-412A-8286-39C2516C33FB}"/>
              </a:ext>
            </a:extLst>
          </p:cNvPr>
          <p:cNvSpPr>
            <a:spLocks noGrp="1"/>
          </p:cNvSpPr>
          <p:nvPr>
            <p:ph type="pic" sz="quarter" idx="73"/>
          </p:nvPr>
        </p:nvSpPr>
        <p:spPr>
          <a:xfrm>
            <a:off x="6252805" y="2440194"/>
            <a:ext cx="1389888" cy="1389888"/>
          </a:xfrm>
          <a:prstGeom prst="ellipse">
            <a:avLst/>
          </a:prstGeom>
          <a:ln>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p:nvPr>
        </p:nvSpPr>
        <p:spPr>
          <a:xfrm>
            <a:off x="2742719" y="3874620"/>
            <a:ext cx="3039906"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7916852" y="3874620"/>
            <a:ext cx="3039906"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5" name="Picture Placeholder 11">
            <a:extLst>
              <a:ext uri="{FF2B5EF4-FFF2-40B4-BE49-F238E27FC236}">
                <a16:creationId xmlns:a16="http://schemas.microsoft.com/office/drawing/2014/main" id="{6B1C1861-9B5E-4FAB-A6BD-7DB0815CBD78}"/>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785934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01B7F5A1-ACE9-48DF-BB64-61C809D3A883}"/>
              </a:ext>
            </a:extLst>
          </p:cNvPr>
          <p:cNvSpPr/>
          <p:nvPr userDrawn="1"/>
        </p:nvSpPr>
        <p:spPr>
          <a:xfrm>
            <a:off x="0" y="-14228"/>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p:nvPr>
        </p:nvSpPr>
        <p:spPr>
          <a:xfrm>
            <a:off x="839788" y="3938788"/>
            <a:ext cx="4942837"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6409377" y="3938788"/>
            <a:ext cx="4942836" cy="1874702"/>
          </a:xfrm>
        </p:spPr>
        <p:txBody>
          <a:bodyPr lIns="0" tIns="0" rIns="0" bIns="0">
            <a:normAutofit/>
          </a:bodyPr>
          <a:lstStyle>
            <a:lvl1pPr marL="216000" indent="-216000" algn="l">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7" name="Text Placeholder 11">
            <a:extLst>
              <a:ext uri="{FF2B5EF4-FFF2-40B4-BE49-F238E27FC236}">
                <a16:creationId xmlns:a16="http://schemas.microsoft.com/office/drawing/2014/main" id="{6118C391-74F9-4973-A7A7-1B372BA2986C}"/>
              </a:ext>
            </a:extLst>
          </p:cNvPr>
          <p:cNvSpPr>
            <a:spLocks noGrp="1"/>
          </p:cNvSpPr>
          <p:nvPr>
            <p:ph type="body" sz="quarter" idx="47"/>
          </p:nvPr>
        </p:nvSpPr>
        <p:spPr>
          <a:xfrm>
            <a:off x="836613" y="1392449"/>
            <a:ext cx="8128800" cy="87030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Picture Placeholder 11">
            <a:extLst>
              <a:ext uri="{FF2B5EF4-FFF2-40B4-BE49-F238E27FC236}">
                <a16:creationId xmlns:a16="http://schemas.microsoft.com/office/drawing/2014/main" id="{9112DCB4-4925-43FD-B9C6-F2236950857F}"/>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5843348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bile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id="{DB6A5190-405E-4BAD-9D24-C60BCE1026AC}"/>
              </a:ext>
            </a:extLst>
          </p:cNvPr>
          <p:cNvSpPr/>
          <p:nvPr userDrawn="1"/>
        </p:nvSpPr>
        <p:spPr>
          <a:xfrm>
            <a:off x="0" y="-336"/>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4050792"/>
            <a:ext cx="12192000" cy="28072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hasCustomPrompt="1"/>
          </p:nvPr>
        </p:nvSpPr>
        <p:spPr>
          <a:xfrm>
            <a:off x="839787" y="4512195"/>
            <a:ext cx="2176272" cy="300437"/>
          </a:xfrm>
        </p:spPr>
        <p:txBody>
          <a:bodyPr lIns="0" tIns="0" rIns="0" bIns="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Section Title</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828570" y="4850265"/>
            <a:ext cx="2176272" cy="93801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7" name="Text Placeholder 11">
            <a:extLst>
              <a:ext uri="{FF2B5EF4-FFF2-40B4-BE49-F238E27FC236}">
                <a16:creationId xmlns:a16="http://schemas.microsoft.com/office/drawing/2014/main" id="{6118C391-74F9-4973-A7A7-1B372BA2986C}"/>
              </a:ext>
            </a:extLst>
          </p:cNvPr>
          <p:cNvSpPr>
            <a:spLocks noGrp="1"/>
          </p:cNvSpPr>
          <p:nvPr>
            <p:ph type="body" sz="quarter" idx="47"/>
          </p:nvPr>
        </p:nvSpPr>
        <p:spPr>
          <a:xfrm>
            <a:off x="836613" y="1392449"/>
            <a:ext cx="8128800" cy="60024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2" name="Picture Placeholder 20">
            <a:extLst>
              <a:ext uri="{FF2B5EF4-FFF2-40B4-BE49-F238E27FC236}">
                <a16:creationId xmlns:a16="http://schemas.microsoft.com/office/drawing/2014/main" id="{BC5C1227-3435-44A2-A29B-3E34D7E6EDFA}"/>
              </a:ext>
            </a:extLst>
          </p:cNvPr>
          <p:cNvSpPr>
            <a:spLocks noGrp="1"/>
          </p:cNvSpPr>
          <p:nvPr>
            <p:ph type="pic" sz="quarter" idx="50"/>
          </p:nvPr>
        </p:nvSpPr>
        <p:spPr>
          <a:xfrm>
            <a:off x="828570" y="2880087"/>
            <a:ext cx="1069848" cy="795528"/>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13" name="Picture Placeholder 20">
            <a:extLst>
              <a:ext uri="{FF2B5EF4-FFF2-40B4-BE49-F238E27FC236}">
                <a16:creationId xmlns:a16="http://schemas.microsoft.com/office/drawing/2014/main" id="{84E6553B-BFD6-41B1-B2FB-B2FF92DCFFFB}"/>
              </a:ext>
            </a:extLst>
          </p:cNvPr>
          <p:cNvSpPr>
            <a:spLocks noGrp="1"/>
          </p:cNvSpPr>
          <p:nvPr>
            <p:ph type="pic" sz="quarter" idx="51"/>
          </p:nvPr>
        </p:nvSpPr>
        <p:spPr>
          <a:xfrm>
            <a:off x="3614288" y="2880087"/>
            <a:ext cx="1069848" cy="795528"/>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15" name="Text Placeholder 11">
            <a:extLst>
              <a:ext uri="{FF2B5EF4-FFF2-40B4-BE49-F238E27FC236}">
                <a16:creationId xmlns:a16="http://schemas.microsoft.com/office/drawing/2014/main" id="{D88F4128-E844-49D5-B896-F5B8360E0547}"/>
              </a:ext>
            </a:extLst>
          </p:cNvPr>
          <p:cNvSpPr>
            <a:spLocks noGrp="1"/>
          </p:cNvSpPr>
          <p:nvPr>
            <p:ph type="body" sz="quarter" idx="76" hasCustomPrompt="1"/>
          </p:nvPr>
        </p:nvSpPr>
        <p:spPr>
          <a:xfrm>
            <a:off x="3479372" y="4512195"/>
            <a:ext cx="2176272" cy="300437"/>
          </a:xfrm>
        </p:spPr>
        <p:txBody>
          <a:bodyPr lIns="0" tIns="0" rIns="0" bIns="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Section Title</a:t>
            </a:r>
          </a:p>
        </p:txBody>
      </p:sp>
      <p:sp>
        <p:nvSpPr>
          <p:cNvPr id="16" name="Text Placeholder 11">
            <a:extLst>
              <a:ext uri="{FF2B5EF4-FFF2-40B4-BE49-F238E27FC236}">
                <a16:creationId xmlns:a16="http://schemas.microsoft.com/office/drawing/2014/main" id="{A4D9A5A5-DC49-42A9-AF1C-03EE63FAC03F}"/>
              </a:ext>
            </a:extLst>
          </p:cNvPr>
          <p:cNvSpPr>
            <a:spLocks noGrp="1"/>
          </p:cNvSpPr>
          <p:nvPr>
            <p:ph type="body" sz="quarter" idx="77"/>
          </p:nvPr>
        </p:nvSpPr>
        <p:spPr>
          <a:xfrm>
            <a:off x="3468155" y="4850265"/>
            <a:ext cx="2176272" cy="93801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9" name="Rectangle 8">
            <a:extLst>
              <a:ext uri="{FF2B5EF4-FFF2-40B4-BE49-F238E27FC236}">
                <a16:creationId xmlns:a16="http://schemas.microsoft.com/office/drawing/2014/main" id="{7F48B1E6-F024-4B3C-B742-0BF9E09286E4}"/>
              </a:ext>
            </a:extLst>
          </p:cNvPr>
          <p:cNvSpPr/>
          <p:nvPr userDrawn="1"/>
        </p:nvSpPr>
        <p:spPr>
          <a:xfrm>
            <a:off x="6125937" y="2250550"/>
            <a:ext cx="2286000" cy="3657600"/>
          </a:xfrm>
          <a:prstGeom prst="rect">
            <a:avLst/>
          </a:prstGeom>
          <a:blipFill>
            <a:blip r:embed="rId3">
              <a:extLst>
                <a:ext uri="{96DAC541-7B7A-43D3-8B79-37D633B846F1}">
                  <asvg:svgBlip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1" name="Rectangle 20">
            <a:extLst>
              <a:ext uri="{FF2B5EF4-FFF2-40B4-BE49-F238E27FC236}">
                <a16:creationId xmlns:a16="http://schemas.microsoft.com/office/drawing/2014/main" id="{4C43F6EC-68DC-4837-BACC-5AD6767A59B3}"/>
              </a:ext>
            </a:extLst>
          </p:cNvPr>
          <p:cNvSpPr/>
          <p:nvPr userDrawn="1"/>
        </p:nvSpPr>
        <p:spPr>
          <a:xfrm rot="5400000">
            <a:off x="8598924" y="2762976"/>
            <a:ext cx="2286000" cy="2684355"/>
          </a:xfrm>
          <a:prstGeom prst="rect">
            <a:avLst/>
          </a:prstGeom>
          <a:blipFill>
            <a:blip r:embed="rId3">
              <a:extLst>
                <a:ext uri="{96DAC541-7B7A-43D3-8B79-37D633B846F1}">
                  <asvg:svgBlip xmlns:asvg="http://schemas.microsoft.com/office/drawing/2016/SVG/main" r:embed="rId4"/>
                </a:ext>
              </a:extLst>
            </a:blip>
            <a:stretch>
              <a:fillRect b="-362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4" name="Picture Placeholder 13">
            <a:extLst>
              <a:ext uri="{FF2B5EF4-FFF2-40B4-BE49-F238E27FC236}">
                <a16:creationId xmlns:a16="http://schemas.microsoft.com/office/drawing/2014/main" id="{4629E6EA-0F70-4614-B242-4AE3E4301398}"/>
              </a:ext>
            </a:extLst>
          </p:cNvPr>
          <p:cNvSpPr>
            <a:spLocks noGrp="1"/>
          </p:cNvSpPr>
          <p:nvPr>
            <p:ph type="pic" sz="quarter" idx="78"/>
          </p:nvPr>
        </p:nvSpPr>
        <p:spPr>
          <a:xfrm>
            <a:off x="6283325" y="2410395"/>
            <a:ext cx="1974850" cy="3047430"/>
          </a:xfrm>
          <a:ln w="25400">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3" name="Picture Placeholder 22">
            <a:extLst>
              <a:ext uri="{FF2B5EF4-FFF2-40B4-BE49-F238E27FC236}">
                <a16:creationId xmlns:a16="http://schemas.microsoft.com/office/drawing/2014/main" id="{32379FE9-C48F-4225-A40A-A3E6CAD4F51E}"/>
              </a:ext>
            </a:extLst>
          </p:cNvPr>
          <p:cNvSpPr>
            <a:spLocks noGrp="1"/>
          </p:cNvSpPr>
          <p:nvPr>
            <p:ph type="pic" sz="quarter" idx="79"/>
          </p:nvPr>
        </p:nvSpPr>
        <p:spPr>
          <a:xfrm>
            <a:off x="8412163" y="3124606"/>
            <a:ext cx="2511425" cy="1976400"/>
          </a:xfrm>
          <a:ln w="25400">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6" name="Picture Placeholder 11">
            <a:extLst>
              <a:ext uri="{FF2B5EF4-FFF2-40B4-BE49-F238E27FC236}">
                <a16:creationId xmlns:a16="http://schemas.microsoft.com/office/drawing/2014/main" id="{FFDA0C1B-4B80-4211-8E8D-A19CA0D2A593}"/>
              </a:ext>
            </a:extLst>
          </p:cNvPr>
          <p:cNvSpPr>
            <a:spLocks noGrp="1"/>
          </p:cNvSpPr>
          <p:nvPr>
            <p:ph type="pic" sz="quarter" idx="8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770407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anchor="b">
            <a:normAutofit/>
          </a:bodyPr>
          <a:lstStyle>
            <a:lvl1pPr algn="ctr">
              <a:lnSpc>
                <a:spcPct val="85000"/>
              </a:lnSpc>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0862A2A7-5821-4BAA-A45B-8AFDF4E0FBAD}"/>
              </a:ext>
            </a:extLst>
          </p:cNvPr>
          <p:cNvSpPr>
            <a:spLocks noGrp="1"/>
          </p:cNvSpPr>
          <p:nvPr>
            <p:ph type="subTitle" idx="1"/>
          </p:nvPr>
        </p:nvSpPr>
        <p:spPr>
          <a:xfrm>
            <a:off x="3581400" y="4653445"/>
            <a:ext cx="5027613" cy="827197"/>
          </a:xfrm>
        </p:spPr>
        <p:txBody>
          <a:bodyPr>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41604259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anchor="b" anchorCtr="0">
            <a:noAutofit/>
          </a:bodyPr>
          <a:lstStyle>
            <a:lvl1pPr algn="r">
              <a:defRPr sz="5500" b="1"/>
            </a:lvl1pPr>
          </a:lstStyle>
          <a:p>
            <a:r>
              <a:rPr lang="en-US" noProof="0"/>
              <a:t>Presentation Title</a:t>
            </a:r>
          </a:p>
        </p:txBody>
      </p:sp>
      <p:sp>
        <p:nvSpPr>
          <p:cNvPr id="11" name="Subtitle 2">
            <a:extLst>
              <a:ext uri="{FF2B5EF4-FFF2-40B4-BE49-F238E27FC236}">
                <a16:creationId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Here</a:t>
            </a:r>
          </a:p>
        </p:txBody>
      </p:sp>
    </p:spTree>
    <p:extLst>
      <p:ext uri="{BB962C8B-B14F-4D97-AF65-F5344CB8AC3E}">
        <p14:creationId xmlns:p14="http://schemas.microsoft.com/office/powerpoint/2010/main" val="11132115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3" name="Content Placeholder 2">
            <a:extLst>
              <a:ext uri="{FF2B5EF4-FFF2-40B4-BE49-F238E27FC236}">
                <a16:creationId xmlns:a16="http://schemas.microsoft.com/office/drawing/2014/main" id="{3462FAC8-55F2-4A8C-BD0D-938A725760C8}"/>
              </a:ext>
            </a:extLst>
          </p:cNvPr>
          <p:cNvSpPr>
            <a:spLocks noGrp="1"/>
          </p:cNvSpPr>
          <p:nvPr>
            <p:ph idx="1"/>
          </p:nvPr>
        </p:nvSpPr>
        <p:spPr>
          <a:xfrm>
            <a:off x="838200" y="2064470"/>
            <a:ext cx="10515600" cy="3604962"/>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46495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Section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6F35480A-D762-4968-B35D-F8EBD1135B65}"/>
              </a:ext>
            </a:extLst>
          </p:cNvPr>
          <p:cNvSpPr/>
          <p:nvPr userDrawn="1"/>
        </p:nvSpPr>
        <p:spPr>
          <a:xfrm>
            <a:off x="0" y="3429000"/>
            <a:ext cx="12192000" cy="3429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ext Placeholder 2">
            <a:extLst>
              <a:ext uri="{FF2B5EF4-FFF2-40B4-BE49-F238E27FC236}">
                <a16:creationId xmlns:a16="http://schemas.microsoft.com/office/drawing/2014/main" id="{9741282D-68FE-4C49-8F91-14A2214B4CB9}"/>
              </a:ext>
            </a:extLst>
          </p:cNvPr>
          <p:cNvSpPr>
            <a:spLocks noGrp="1"/>
          </p:cNvSpPr>
          <p:nvPr>
            <p:ph type="body" idx="1"/>
          </p:nvPr>
        </p:nvSpPr>
        <p:spPr>
          <a:xfrm>
            <a:off x="831850" y="4721902"/>
            <a:ext cx="10680596" cy="1133423"/>
          </a:xfrm>
        </p:spPr>
        <p:txBody>
          <a:bodyPr lIns="0" tIns="0" rIns="0" bIns="0">
            <a:normAutofit/>
          </a:bodyPr>
          <a:lstStyle>
            <a:lvl1pPr marL="0" indent="0">
              <a:spcBef>
                <a:spcPts val="60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2" name="Title 1">
            <a:extLst>
              <a:ext uri="{FF2B5EF4-FFF2-40B4-BE49-F238E27FC236}">
                <a16:creationId xmlns:a16="http://schemas.microsoft.com/office/drawing/2014/main" id="{1F7FF6A3-D40E-4089-92AF-A2DB4994946A}"/>
              </a:ext>
            </a:extLst>
          </p:cNvPr>
          <p:cNvSpPr>
            <a:spLocks noGrp="1"/>
          </p:cNvSpPr>
          <p:nvPr>
            <p:ph type="title"/>
          </p:nvPr>
        </p:nvSpPr>
        <p:spPr>
          <a:xfrm>
            <a:off x="838200" y="4062334"/>
            <a:ext cx="10674246" cy="636340"/>
          </a:xfrm>
        </p:spPr>
        <p:txBody>
          <a:bodyPr lIns="0" tIns="0" rIns="0" bIns="0"/>
          <a:lstStyle>
            <a:lvl1pPr>
              <a:defRPr b="1"/>
            </a:lvl1pPr>
          </a:lstStyle>
          <a:p>
            <a:r>
              <a:rPr lang="en-US" noProof="0"/>
              <a:t>Click to edit Master title style</a:t>
            </a:r>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noProof="0" smtClean="0"/>
              <a:t>1/5/2021</a:t>
            </a:fld>
            <a:endParaRPr lang="en-US" noProof="0"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0" name="Picture Placeholder 11">
            <a:extLst>
              <a:ext uri="{FF2B5EF4-FFF2-40B4-BE49-F238E27FC236}">
                <a16:creationId xmlns:a16="http://schemas.microsoft.com/office/drawing/2014/main" id="{E22EDD9E-AEE4-4D2A-BD45-AABB792F68AF}"/>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4872468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26">
            <a:extLst>
              <a:ext uri="{FF2B5EF4-FFF2-40B4-BE49-F238E27FC236}">
                <a16:creationId xmlns:a16="http://schemas.microsoft.com/office/drawing/2014/main" id="{B7314DC4-8C9E-4F01-A18F-43188041EB03}"/>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Content Placeholder 2">
            <a:extLst>
              <a:ext uri="{FF2B5EF4-FFF2-40B4-BE49-F238E27FC236}">
                <a16:creationId xmlns:a16="http://schemas.microsoft.com/office/drawing/2014/main" id="{27010291-978E-4CC6-876F-E22ADA4A322F}"/>
              </a:ext>
            </a:extLst>
          </p:cNvPr>
          <p:cNvSpPr>
            <a:spLocks noGrp="1"/>
          </p:cNvSpPr>
          <p:nvPr>
            <p:ph sz="half" idx="1"/>
          </p:nvPr>
        </p:nvSpPr>
        <p:spPr>
          <a:xfrm>
            <a:off x="838200" y="2049405"/>
            <a:ext cx="5181600" cy="3588615"/>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 name="Content Placeholder 3">
            <a:extLst>
              <a:ext uri="{FF2B5EF4-FFF2-40B4-BE49-F238E27FC236}">
                <a16:creationId xmlns:a16="http://schemas.microsoft.com/office/drawing/2014/main" id="{C0C7E056-802B-46B6-8017-5D7F87B41A5A}"/>
              </a:ext>
            </a:extLst>
          </p:cNvPr>
          <p:cNvSpPr>
            <a:spLocks noGrp="1"/>
          </p:cNvSpPr>
          <p:nvPr>
            <p:ph sz="half" idx="2"/>
          </p:nvPr>
        </p:nvSpPr>
        <p:spPr>
          <a:xfrm>
            <a:off x="6172200" y="2049405"/>
            <a:ext cx="5181600" cy="356897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Date Placeholder 7">
            <a:extLst>
              <a:ext uri="{FF2B5EF4-FFF2-40B4-BE49-F238E27FC236}">
                <a16:creationId xmlns:a16="http://schemas.microsoft.com/office/drawing/2014/main" id="{F5D76E00-0ACB-4B7A-B045-2A0F2EF8D824}"/>
              </a:ext>
            </a:extLst>
          </p:cNvPr>
          <p:cNvSpPr>
            <a:spLocks noGrp="1"/>
          </p:cNvSpPr>
          <p:nvPr>
            <p:ph type="dt" sz="half" idx="10"/>
          </p:nvPr>
        </p:nvSpPr>
        <p:spPr/>
        <p:txBody>
          <a:bodyPr/>
          <a:lstStyle/>
          <a:p>
            <a:fld id="{DE8A4E7E-06A4-424E-83B2-0F5C45AFEB4E}" type="datetime1">
              <a:rPr lang="en-US" noProof="0" smtClean="0"/>
              <a:pPr/>
              <a:t>1/5/2021</a:t>
            </a:fld>
            <a:endParaRPr lang="en-US" noProof="0" dirty="0"/>
          </a:p>
        </p:txBody>
      </p:sp>
      <p:sp>
        <p:nvSpPr>
          <p:cNvPr id="9" name="Footer Placeholder 8">
            <a:extLst>
              <a:ext uri="{FF2B5EF4-FFF2-40B4-BE49-F238E27FC236}">
                <a16:creationId xmlns:a16="http://schemas.microsoft.com/office/drawing/2014/main" id="{BB112229-A962-49D4-B30E-99CFF547CC16}"/>
              </a:ext>
            </a:extLst>
          </p:cNvPr>
          <p:cNvSpPr>
            <a:spLocks noGrp="1"/>
          </p:cNvSpPr>
          <p:nvPr>
            <p:ph type="ftr" sz="quarter" idx="11"/>
          </p:nvPr>
        </p:nvSpPr>
        <p:spPr/>
        <p:txBody>
          <a:bodyPr/>
          <a:lstStyle/>
          <a:p>
            <a:r>
              <a:rPr lang="en-US" noProof="0" dirty="0"/>
              <a:t>ADD A FOOTER</a:t>
            </a:r>
          </a:p>
        </p:txBody>
      </p:sp>
      <p:sp>
        <p:nvSpPr>
          <p:cNvPr id="12" name="Slide Number Placeholder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a:lstStyle/>
          <a:p>
            <a:fld id="{4950F5D8-22E1-4015-8661-E5B1FD28C2DE}" type="slidenum">
              <a:rPr lang="en-US" noProof="0" smtClean="0"/>
              <a:pPr/>
              <a:t>‹#›</a:t>
            </a:fld>
            <a:endParaRPr lang="en-US" noProof="0" dirty="0"/>
          </a:p>
        </p:txBody>
      </p:sp>
      <p:sp>
        <p:nvSpPr>
          <p:cNvPr id="39" name="Title 1">
            <a:extLst>
              <a:ext uri="{FF2B5EF4-FFF2-40B4-BE49-F238E27FC236}">
                <a16:creationId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anchor="b" anchorCtr="0"/>
          <a:lstStyle/>
          <a:p>
            <a:r>
              <a:rPr lang="en-US" noProof="0"/>
              <a:t>Click to edit Master title style</a:t>
            </a:r>
          </a:p>
        </p:txBody>
      </p:sp>
    </p:spTree>
    <p:extLst>
      <p:ext uri="{BB962C8B-B14F-4D97-AF65-F5344CB8AC3E}">
        <p14:creationId xmlns:p14="http://schemas.microsoft.com/office/powerpoint/2010/main" val="16572065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7" name="Text Placeholder 2">
            <a:extLst>
              <a:ext uri="{FF2B5EF4-FFF2-40B4-BE49-F238E27FC236}">
                <a16:creationId xmlns:a16="http://schemas.microsoft.com/office/drawing/2014/main" id="{A0794048-CBDE-4DD8-B381-C7B3F8BC6BD1}"/>
              </a:ext>
            </a:extLst>
          </p:cNvPr>
          <p:cNvSpPr>
            <a:spLocks noGrp="1"/>
          </p:cNvSpPr>
          <p:nvPr>
            <p:ph type="body" idx="1"/>
          </p:nvPr>
        </p:nvSpPr>
        <p:spPr>
          <a:xfrm>
            <a:off x="839788" y="2049403"/>
            <a:ext cx="5157787" cy="45567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Text Placeholder 4">
            <a:extLst>
              <a:ext uri="{FF2B5EF4-FFF2-40B4-BE49-F238E27FC236}">
                <a16:creationId xmlns:a16="http://schemas.microsoft.com/office/drawing/2014/main" id="{8728F1E0-EBE6-4A1C-A9AD-A2F93B614002}"/>
              </a:ext>
            </a:extLst>
          </p:cNvPr>
          <p:cNvSpPr>
            <a:spLocks noGrp="1"/>
          </p:cNvSpPr>
          <p:nvPr>
            <p:ph type="body" sz="quarter" idx="3"/>
          </p:nvPr>
        </p:nvSpPr>
        <p:spPr>
          <a:xfrm>
            <a:off x="6172200" y="2049401"/>
            <a:ext cx="5183188" cy="455673"/>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5">
            <a:extLst>
              <a:ext uri="{FF2B5EF4-FFF2-40B4-BE49-F238E27FC236}">
                <a16:creationId xmlns:a16="http://schemas.microsoft.com/office/drawing/2014/main" id="{A0E71F33-4A3C-4FCB-968D-EDA3A37F0BCC}"/>
              </a:ext>
            </a:extLst>
          </p:cNvPr>
          <p:cNvSpPr>
            <a:spLocks noGrp="1"/>
          </p:cNvSpPr>
          <p:nvPr>
            <p:ph sz="quarter" idx="4"/>
          </p:nvPr>
        </p:nvSpPr>
        <p:spPr>
          <a:xfrm>
            <a:off x="6172200" y="2505075"/>
            <a:ext cx="5183188" cy="3132946"/>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id="{FE2D98C8-5649-4EB0-A619-A662461EC9AA}"/>
              </a:ext>
            </a:extLst>
          </p:cNvPr>
          <p:cNvSpPr>
            <a:spLocks noGrp="1"/>
          </p:cNvSpPr>
          <p:nvPr>
            <p:ph sz="half" idx="2"/>
          </p:nvPr>
        </p:nvSpPr>
        <p:spPr>
          <a:xfrm>
            <a:off x="839788" y="2505075"/>
            <a:ext cx="5157787" cy="3132946"/>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7899354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noProof="0" smtClean="0"/>
              <a:t>1/5/2021</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2" name="Title 1">
            <a:extLst>
              <a:ext uri="{FF2B5EF4-FFF2-40B4-BE49-F238E27FC236}">
                <a16:creationId xmlns:a16="http://schemas.microsoft.com/office/drawing/2014/main" id="{8F15BD07-216B-4BED-B02B-A824C3BFE4E0}"/>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4" name="Text Placeholder 3">
            <a:extLst>
              <a:ext uri="{FF2B5EF4-FFF2-40B4-BE49-F238E27FC236}">
                <a16:creationId xmlns:a16="http://schemas.microsoft.com/office/drawing/2014/main" id="{31CB25A8-485F-445D-B110-8C51B4D99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5" name="Content Placeholder 2">
            <a:extLst>
              <a:ext uri="{FF2B5EF4-FFF2-40B4-BE49-F238E27FC236}">
                <a16:creationId xmlns:a16="http://schemas.microsoft.com/office/drawing/2014/main" id="{0F6DD5FE-C12D-447A-88F9-437E12A22A4C}"/>
              </a:ext>
            </a:extLst>
          </p:cNvPr>
          <p:cNvSpPr>
            <a:spLocks noGrp="1"/>
          </p:cNvSpPr>
          <p:nvPr>
            <p:ph idx="1"/>
          </p:nvPr>
        </p:nvSpPr>
        <p:spPr>
          <a:xfrm>
            <a:off x="5183188" y="499123"/>
            <a:ext cx="6172200" cy="536192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3238367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noProof="0" smtClean="0"/>
              <a:t>1/5/2021</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3" name="Title 1">
            <a:extLst>
              <a:ext uri="{FF2B5EF4-FFF2-40B4-BE49-F238E27FC236}">
                <a16:creationId xmlns:a16="http://schemas.microsoft.com/office/drawing/2014/main" id="{86152D61-B915-4FFA-BFAB-BE67BD9FEB74}"/>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4" name="Text Placeholder 3">
            <a:extLst>
              <a:ext uri="{FF2B5EF4-FFF2-40B4-BE49-F238E27FC236}">
                <a16:creationId xmlns:a16="http://schemas.microsoft.com/office/drawing/2014/main" id="{56B9FA21-7A71-4ACD-9725-F9C35C7940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5" name="Picture Placeholder 2">
            <a:extLst>
              <a:ext uri="{FF2B5EF4-FFF2-40B4-BE49-F238E27FC236}">
                <a16:creationId xmlns:a16="http://schemas.microsoft.com/office/drawing/2014/main" id="{23F69D43-2C7D-427D-9395-81FD4D07F927}"/>
              </a:ext>
            </a:extLst>
          </p:cNvPr>
          <p:cNvSpPr>
            <a:spLocks noGrp="1"/>
          </p:cNvSpPr>
          <p:nvPr>
            <p:ph type="pic" idx="1"/>
          </p:nvPr>
        </p:nvSpPr>
        <p:spPr>
          <a:xfrm>
            <a:off x="5183188" y="457201"/>
            <a:ext cx="6172200" cy="540385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5056723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Date Placeholder 7">
            <a:extLst>
              <a:ext uri="{FF2B5EF4-FFF2-40B4-BE49-F238E27FC236}">
                <a16:creationId xmlns:a16="http://schemas.microsoft.com/office/drawing/2014/main" id="{F5D76E00-0ACB-4B7A-B045-2A0F2EF8D824}"/>
              </a:ext>
            </a:extLst>
          </p:cNvPr>
          <p:cNvSpPr>
            <a:spLocks noGrp="1"/>
          </p:cNvSpPr>
          <p:nvPr>
            <p:ph type="dt" sz="half" idx="10"/>
          </p:nvPr>
        </p:nvSpPr>
        <p:spPr/>
        <p:txBody>
          <a:bodyPr/>
          <a:lstStyle/>
          <a:p>
            <a:fld id="{DE8A4E7E-06A4-424E-83B2-0F5C45AFEB4E}" type="datetime1">
              <a:rPr lang="en-US" noProof="0" smtClean="0"/>
              <a:pPr/>
              <a:t>1/5/2021</a:t>
            </a:fld>
            <a:endParaRPr lang="en-US" noProof="0" dirty="0"/>
          </a:p>
        </p:txBody>
      </p:sp>
      <p:sp>
        <p:nvSpPr>
          <p:cNvPr id="9" name="Footer Placeholder 8">
            <a:extLst>
              <a:ext uri="{FF2B5EF4-FFF2-40B4-BE49-F238E27FC236}">
                <a16:creationId xmlns:a16="http://schemas.microsoft.com/office/drawing/2014/main" id="{BB112229-A962-49D4-B30E-99CFF547CC16}"/>
              </a:ext>
            </a:extLst>
          </p:cNvPr>
          <p:cNvSpPr>
            <a:spLocks noGrp="1"/>
          </p:cNvSpPr>
          <p:nvPr>
            <p:ph type="ftr" sz="quarter" idx="11"/>
          </p:nvPr>
        </p:nvSpPr>
        <p:spPr/>
        <p:txBody>
          <a:bodyPr/>
          <a:lstStyle/>
          <a:p>
            <a:r>
              <a:rPr lang="en-US" noProof="0" dirty="0"/>
              <a:t>ADD A FOOTER</a:t>
            </a:r>
          </a:p>
        </p:txBody>
      </p:sp>
      <p:sp>
        <p:nvSpPr>
          <p:cNvPr id="12" name="Slide Number Placeholder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a:lstStyle/>
          <a:p>
            <a:fld id="{4950F5D8-22E1-4015-8661-E5B1FD28C2DE}" type="slidenum">
              <a:rPr lang="en-US" noProof="0" smtClean="0"/>
              <a:pPr/>
              <a:t>‹#›</a:t>
            </a:fld>
            <a:endParaRPr lang="en-US" noProof="0" dirty="0"/>
          </a:p>
        </p:txBody>
      </p:sp>
      <p:sp>
        <p:nvSpPr>
          <p:cNvPr id="39" name="Title 1">
            <a:extLst>
              <a:ext uri="{FF2B5EF4-FFF2-40B4-BE49-F238E27FC236}">
                <a16:creationId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anchor="b" anchorCtr="0"/>
          <a:lstStyle/>
          <a:p>
            <a:r>
              <a:rPr lang="en-US" noProof="0"/>
              <a:t>Click to edit Master title style</a:t>
            </a:r>
          </a:p>
        </p:txBody>
      </p:sp>
    </p:spTree>
    <p:extLst>
      <p:ext uri="{BB962C8B-B14F-4D97-AF65-F5344CB8AC3E}">
        <p14:creationId xmlns:p14="http://schemas.microsoft.com/office/powerpoint/2010/main" val="16326956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Tree>
    <p:extLst>
      <p:ext uri="{BB962C8B-B14F-4D97-AF65-F5344CB8AC3E}">
        <p14:creationId xmlns:p14="http://schemas.microsoft.com/office/powerpoint/2010/main" val="19003304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no Backgroun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FABCF6-9B78-49BE-A2AD-F0AA9C62F46C}"/>
              </a:ext>
            </a:extLst>
          </p:cNvPr>
          <p:cNvSpPr>
            <a:spLocks noGrp="1"/>
          </p:cNvSpPr>
          <p:nvPr>
            <p:ph type="dt" sz="half" idx="10"/>
          </p:nvPr>
        </p:nvSpPr>
        <p:spPr/>
        <p:txBody>
          <a:bodyPr/>
          <a:lstStyle/>
          <a:p>
            <a:fld id="{DBE42BFF-A7D8-4C29-89A0-BC16EA5EFCC1}" type="datetime1">
              <a:rPr lang="en-US" noProof="0" smtClean="0"/>
              <a:t>1/5/2021</a:t>
            </a:fld>
            <a:endParaRPr lang="en-US" noProof="0" dirty="0"/>
          </a:p>
        </p:txBody>
      </p:sp>
      <p:sp>
        <p:nvSpPr>
          <p:cNvPr id="3" name="Footer Placeholder 2">
            <a:extLst>
              <a:ext uri="{FF2B5EF4-FFF2-40B4-BE49-F238E27FC236}">
                <a16:creationId xmlns:a16="http://schemas.microsoft.com/office/drawing/2014/main" id="{E70934F3-5442-470C-BF40-00437371D7BD}"/>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F4014656-DB95-4E7F-83A3-E5750E237879}"/>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Tree>
    <p:extLst>
      <p:ext uri="{BB962C8B-B14F-4D97-AF65-F5344CB8AC3E}">
        <p14:creationId xmlns:p14="http://schemas.microsoft.com/office/powerpoint/2010/main" val="14606353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3A9DA67-F108-42B4-9EB1-30A00E34C4D3}"/>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a:xfrm>
            <a:off x="838200" y="6155851"/>
            <a:ext cx="2743200" cy="184317"/>
          </a:xfrm>
        </p:spPr>
        <p:txBody>
          <a:bodyPr/>
          <a:lstStyle/>
          <a:p>
            <a:fld id="{D9BB3731-526F-4638-85F8-715D717FFC12}" type="slidenum">
              <a:rPr lang="en-US" noProof="0" smtClean="0"/>
              <a:t>‹#›</a:t>
            </a:fld>
            <a:endParaRPr lang="en-US" noProof="0" dirty="0"/>
          </a:p>
        </p:txBody>
      </p:sp>
      <p:sp>
        <p:nvSpPr>
          <p:cNvPr id="21" name="Text Placeholder 3">
            <a:extLst>
              <a:ext uri="{FF2B5EF4-FFF2-40B4-BE49-F238E27FC236}">
                <a16:creationId xmlns:a16="http://schemas.microsoft.com/office/drawing/2014/main" id="{605A03A4-E79C-49C5-A546-FF8E2D42E9D2}"/>
              </a:ext>
            </a:extLst>
          </p:cNvPr>
          <p:cNvSpPr>
            <a:spLocks noGrp="1"/>
          </p:cNvSpPr>
          <p:nvPr>
            <p:ph type="body" sz="half" idx="2"/>
          </p:nvPr>
        </p:nvSpPr>
        <p:spPr>
          <a:xfrm>
            <a:off x="883319" y="3054194"/>
            <a:ext cx="1645920" cy="519503"/>
          </a:xfrm>
        </p:spPr>
        <p:txBody>
          <a:bodyPr lIns="0" tIns="0" rIns="0" bIns="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2" name="Text Placeholder 3">
            <a:extLst>
              <a:ext uri="{FF2B5EF4-FFF2-40B4-BE49-F238E27FC236}">
                <a16:creationId xmlns:a16="http://schemas.microsoft.com/office/drawing/2014/main" id="{9EA27EF7-FC6B-496C-B737-B9219950367E}"/>
              </a:ext>
            </a:extLst>
          </p:cNvPr>
          <p:cNvSpPr>
            <a:spLocks noGrp="1"/>
          </p:cNvSpPr>
          <p:nvPr>
            <p:ph type="body" sz="half" idx="34" hasCustomPrompt="1"/>
          </p:nvPr>
        </p:nvSpPr>
        <p:spPr>
          <a:xfrm>
            <a:off x="1384584" y="1996465"/>
            <a:ext cx="2469965"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3" name="Text Placeholder 3">
            <a:extLst>
              <a:ext uri="{FF2B5EF4-FFF2-40B4-BE49-F238E27FC236}">
                <a16:creationId xmlns:a16="http://schemas.microsoft.com/office/drawing/2014/main" id="{6C0E2C30-6E91-49DE-B7A1-6E32A19EC81D}"/>
              </a:ext>
            </a:extLst>
          </p:cNvPr>
          <p:cNvSpPr>
            <a:spLocks noGrp="1"/>
          </p:cNvSpPr>
          <p:nvPr>
            <p:ph type="body" sz="half" idx="36"/>
          </p:nvPr>
        </p:nvSpPr>
        <p:spPr>
          <a:xfrm>
            <a:off x="2596444" y="3054194"/>
            <a:ext cx="1389888" cy="519503"/>
          </a:xfrm>
        </p:spPr>
        <p:txBody>
          <a:bodyPr lIns="0" tIns="0" rIns="0" bIns="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24" name="Picture Placeholder 12">
            <a:extLst>
              <a:ext uri="{FF2B5EF4-FFF2-40B4-BE49-F238E27FC236}">
                <a16:creationId xmlns:a16="http://schemas.microsoft.com/office/drawing/2014/main" id="{70BE5E73-C067-492F-BE30-5E3DADAD40EF}"/>
              </a:ext>
            </a:extLst>
          </p:cNvPr>
          <p:cNvSpPr>
            <a:spLocks noGrp="1"/>
          </p:cNvSpPr>
          <p:nvPr>
            <p:ph type="pic" sz="quarter" idx="37"/>
          </p:nvPr>
        </p:nvSpPr>
        <p:spPr>
          <a:xfrm>
            <a:off x="875852" y="3677189"/>
            <a:ext cx="1636776" cy="1618488"/>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5" name="Picture Placeholder 12">
            <a:extLst>
              <a:ext uri="{FF2B5EF4-FFF2-40B4-BE49-F238E27FC236}">
                <a16:creationId xmlns:a16="http://schemas.microsoft.com/office/drawing/2014/main" id="{36A9B448-4FDC-41F7-941E-5BF5A129057A}"/>
              </a:ext>
            </a:extLst>
          </p:cNvPr>
          <p:cNvSpPr>
            <a:spLocks noGrp="1"/>
          </p:cNvSpPr>
          <p:nvPr>
            <p:ph type="pic" sz="quarter" idx="38"/>
          </p:nvPr>
        </p:nvSpPr>
        <p:spPr>
          <a:xfrm>
            <a:off x="2499831" y="3677189"/>
            <a:ext cx="1636776" cy="1618488"/>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6" name="Text Placeholder 3">
            <a:extLst>
              <a:ext uri="{FF2B5EF4-FFF2-40B4-BE49-F238E27FC236}">
                <a16:creationId xmlns:a16="http://schemas.microsoft.com/office/drawing/2014/main" id="{90B3A413-8776-4B3B-931F-C132DAB3A425}"/>
              </a:ext>
            </a:extLst>
          </p:cNvPr>
          <p:cNvSpPr>
            <a:spLocks noGrp="1"/>
          </p:cNvSpPr>
          <p:nvPr>
            <p:ph type="body" sz="half" idx="39"/>
          </p:nvPr>
        </p:nvSpPr>
        <p:spPr>
          <a:xfrm>
            <a:off x="4940427" y="3054194"/>
            <a:ext cx="2113508" cy="519503"/>
          </a:xfrm>
        </p:spPr>
        <p:txBody>
          <a:bodyPr lIns="0" tIns="0" rIns="0" bIns="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27" name="Text Placeholder 3">
            <a:extLst>
              <a:ext uri="{FF2B5EF4-FFF2-40B4-BE49-F238E27FC236}">
                <a16:creationId xmlns:a16="http://schemas.microsoft.com/office/drawing/2014/main" id="{BAD0CCD5-B712-4DB2-BFE3-4D3461B29F6D}"/>
              </a:ext>
            </a:extLst>
          </p:cNvPr>
          <p:cNvSpPr>
            <a:spLocks noGrp="1"/>
          </p:cNvSpPr>
          <p:nvPr>
            <p:ph type="body" sz="half" idx="40" hasCustomPrompt="1"/>
          </p:nvPr>
        </p:nvSpPr>
        <p:spPr>
          <a:xfrm>
            <a:off x="5494328" y="1996465"/>
            <a:ext cx="1622417"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8" name="Picture Placeholder 12">
            <a:extLst>
              <a:ext uri="{FF2B5EF4-FFF2-40B4-BE49-F238E27FC236}">
                <a16:creationId xmlns:a16="http://schemas.microsoft.com/office/drawing/2014/main" id="{64125935-B0D3-4ABD-9BBA-A60E46D2C55C}"/>
              </a:ext>
            </a:extLst>
          </p:cNvPr>
          <p:cNvSpPr>
            <a:spLocks noGrp="1"/>
          </p:cNvSpPr>
          <p:nvPr>
            <p:ph type="pic" sz="quarter" idx="43"/>
          </p:nvPr>
        </p:nvSpPr>
        <p:spPr>
          <a:xfrm>
            <a:off x="4946407" y="3677189"/>
            <a:ext cx="2048256" cy="896112"/>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9" name="Text Placeholder 3">
            <a:extLst>
              <a:ext uri="{FF2B5EF4-FFF2-40B4-BE49-F238E27FC236}">
                <a16:creationId xmlns:a16="http://schemas.microsoft.com/office/drawing/2014/main" id="{47D3BA4D-FA26-44C8-B927-E42CC8E67B79}"/>
              </a:ext>
            </a:extLst>
          </p:cNvPr>
          <p:cNvSpPr>
            <a:spLocks noGrp="1"/>
          </p:cNvSpPr>
          <p:nvPr>
            <p:ph type="body" sz="half" idx="45"/>
          </p:nvPr>
        </p:nvSpPr>
        <p:spPr>
          <a:xfrm>
            <a:off x="7900319" y="3054194"/>
            <a:ext cx="2197045" cy="519503"/>
          </a:xfrm>
        </p:spPr>
        <p:txBody>
          <a:bodyPr lIns="0" tIns="0" rIns="0" bIns="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0" name="Text Placeholder 3">
            <a:extLst>
              <a:ext uri="{FF2B5EF4-FFF2-40B4-BE49-F238E27FC236}">
                <a16:creationId xmlns:a16="http://schemas.microsoft.com/office/drawing/2014/main" id="{2D2A84D7-2523-470B-A3C0-0140355D4F68}"/>
              </a:ext>
            </a:extLst>
          </p:cNvPr>
          <p:cNvSpPr>
            <a:spLocks noGrp="1"/>
          </p:cNvSpPr>
          <p:nvPr>
            <p:ph type="body" sz="half" idx="46" hasCustomPrompt="1"/>
          </p:nvPr>
        </p:nvSpPr>
        <p:spPr>
          <a:xfrm>
            <a:off x="8454220" y="1996465"/>
            <a:ext cx="1622417"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32" name="Text Placeholder 3">
            <a:extLst>
              <a:ext uri="{FF2B5EF4-FFF2-40B4-BE49-F238E27FC236}">
                <a16:creationId xmlns:a16="http://schemas.microsoft.com/office/drawing/2014/main" id="{55D1A91B-BB99-4DC7-B8F5-55514B49A9D1}"/>
              </a:ext>
            </a:extLst>
          </p:cNvPr>
          <p:cNvSpPr>
            <a:spLocks noGrp="1"/>
          </p:cNvSpPr>
          <p:nvPr>
            <p:ph type="body" sz="half" idx="49"/>
          </p:nvPr>
        </p:nvSpPr>
        <p:spPr>
          <a:xfrm>
            <a:off x="7873424" y="4355259"/>
            <a:ext cx="2223939"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3" name="Text Placeholder 3">
            <a:extLst>
              <a:ext uri="{FF2B5EF4-FFF2-40B4-BE49-F238E27FC236}">
                <a16:creationId xmlns:a16="http://schemas.microsoft.com/office/drawing/2014/main" id="{FFAB2C75-BBBF-4A4D-A633-7CEFFABAFE32}"/>
              </a:ext>
            </a:extLst>
          </p:cNvPr>
          <p:cNvSpPr>
            <a:spLocks noGrp="1"/>
          </p:cNvSpPr>
          <p:nvPr>
            <p:ph type="body" sz="half" idx="51"/>
          </p:nvPr>
        </p:nvSpPr>
        <p:spPr>
          <a:xfrm>
            <a:off x="4940427" y="4776173"/>
            <a:ext cx="2048256"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4" name="Text Placeholder 7">
            <a:extLst>
              <a:ext uri="{FF2B5EF4-FFF2-40B4-BE49-F238E27FC236}">
                <a16:creationId xmlns:a16="http://schemas.microsoft.com/office/drawing/2014/main" id="{83CD3289-0FBC-4854-8EB2-ADD41F89CA4F}"/>
              </a:ext>
            </a:extLst>
          </p:cNvPr>
          <p:cNvSpPr>
            <a:spLocks noGrp="1"/>
          </p:cNvSpPr>
          <p:nvPr>
            <p:ph type="body" sz="quarter" idx="25" hasCustomPrompt="1"/>
          </p:nvPr>
        </p:nvSpPr>
        <p:spPr>
          <a:xfrm>
            <a:off x="823358" y="2023413"/>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6" name="Text Placeholder 7">
            <a:extLst>
              <a:ext uri="{FF2B5EF4-FFF2-40B4-BE49-F238E27FC236}">
                <a16:creationId xmlns:a16="http://schemas.microsoft.com/office/drawing/2014/main" id="{2F18CD59-6602-4DEC-9B12-412E6BAF9283}"/>
              </a:ext>
            </a:extLst>
          </p:cNvPr>
          <p:cNvSpPr>
            <a:spLocks noGrp="1"/>
          </p:cNvSpPr>
          <p:nvPr>
            <p:ph type="body" sz="quarter" idx="52" hasCustomPrompt="1"/>
          </p:nvPr>
        </p:nvSpPr>
        <p:spPr>
          <a:xfrm>
            <a:off x="4912823" y="1999493"/>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7" name="Text Placeholder 7">
            <a:extLst>
              <a:ext uri="{FF2B5EF4-FFF2-40B4-BE49-F238E27FC236}">
                <a16:creationId xmlns:a16="http://schemas.microsoft.com/office/drawing/2014/main" id="{88B09568-0B94-4B51-BE65-A72C65C3D7DA}"/>
              </a:ext>
            </a:extLst>
          </p:cNvPr>
          <p:cNvSpPr>
            <a:spLocks noGrp="1"/>
          </p:cNvSpPr>
          <p:nvPr>
            <p:ph type="body" sz="quarter" idx="53" hasCustomPrompt="1"/>
          </p:nvPr>
        </p:nvSpPr>
        <p:spPr>
          <a:xfrm>
            <a:off x="7873424" y="2002966"/>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9" name="Picture Placeholder 13">
            <a:extLst>
              <a:ext uri="{FF2B5EF4-FFF2-40B4-BE49-F238E27FC236}">
                <a16:creationId xmlns:a16="http://schemas.microsoft.com/office/drawing/2014/main" id="{E930664F-8C64-4436-9DD1-1ECED305C6E1}"/>
              </a:ext>
            </a:extLst>
          </p:cNvPr>
          <p:cNvSpPr>
            <a:spLocks noGrp="1"/>
          </p:cNvSpPr>
          <p:nvPr>
            <p:ph type="pic" sz="quarter" idx="16"/>
          </p:nvPr>
        </p:nvSpPr>
        <p:spPr>
          <a:xfrm>
            <a:off x="7900319" y="3725315"/>
            <a:ext cx="2386800" cy="486000"/>
          </a:xfrm>
          <a:ln>
            <a:solidFill>
              <a:srgbClr val="000000">
                <a:alpha val="30196"/>
              </a:srgbClr>
            </a:solidFill>
          </a:ln>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40" name="Text Placeholder 3">
            <a:extLst>
              <a:ext uri="{FF2B5EF4-FFF2-40B4-BE49-F238E27FC236}">
                <a16:creationId xmlns:a16="http://schemas.microsoft.com/office/drawing/2014/main" id="{315834F5-9ACD-4898-B96E-8C732881FF01}"/>
              </a:ext>
            </a:extLst>
          </p:cNvPr>
          <p:cNvSpPr>
            <a:spLocks noGrp="1"/>
          </p:cNvSpPr>
          <p:nvPr>
            <p:ph type="body" sz="half" idx="50"/>
          </p:nvPr>
        </p:nvSpPr>
        <p:spPr>
          <a:xfrm>
            <a:off x="2359124" y="5706529"/>
            <a:ext cx="8993089" cy="365122"/>
          </a:xfrm>
        </p:spPr>
        <p:txBody>
          <a:bodyPr lIns="0" tIns="0" rIns="0" bIns="0" anchor="t" anchorCtr="0">
            <a:normAutofit/>
          </a:bodyPr>
          <a:lstStyle>
            <a:lvl1pPr marL="0" indent="0" algn="r">
              <a:lnSpc>
                <a:spcPct val="100000"/>
              </a:lnSpc>
              <a:spcBef>
                <a:spcPts val="0"/>
              </a:spcBef>
              <a:buNone/>
              <a:defRPr lang="en-US" sz="14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38" name="Title 1">
            <a:extLst>
              <a:ext uri="{FF2B5EF4-FFF2-40B4-BE49-F238E27FC236}">
                <a16:creationId xmlns:a16="http://schemas.microsoft.com/office/drawing/2014/main" id="{7E5CF6DE-4761-4BA5-A429-30AC8BBAD45B}"/>
              </a:ext>
            </a:extLst>
          </p:cNvPr>
          <p:cNvSpPr>
            <a:spLocks noGrp="1"/>
          </p:cNvSpPr>
          <p:nvPr>
            <p:ph type="title" hasCustomPrompt="1"/>
          </p:nvPr>
        </p:nvSpPr>
        <p:spPr>
          <a:xfrm>
            <a:off x="839789" y="1012015"/>
            <a:ext cx="10512424" cy="606677"/>
          </a:xfrm>
        </p:spPr>
        <p:txBody>
          <a:bodyPr lIns="0" tIns="0" rIns="0" bIns="0" anchor="t" anchorCtr="0">
            <a:normAutofit/>
          </a:bodyPr>
          <a:lstStyle>
            <a:lvl1pPr marL="0" algn="l" defTabSz="914400" rtl="0" eaLnBrk="1" latinLnBrk="0" hangingPunct="1">
              <a:lnSpc>
                <a:spcPct val="90000"/>
              </a:lnSpc>
              <a:spcBef>
                <a:spcPct val="0"/>
              </a:spcBef>
              <a:buNone/>
              <a:defRPr lang="ru-RU" sz="3600" b="1" kern="1200" dirty="0">
                <a:solidFill>
                  <a:schemeClr val="bg1"/>
                </a:solidFill>
                <a:latin typeface="+mj-lt"/>
                <a:ea typeface="+mj-ea"/>
                <a:cs typeface="+mj-cs"/>
              </a:defRPr>
            </a:lvl1pPr>
          </a:lstStyle>
          <a:p>
            <a:r>
              <a:rPr lang="en-US" noProof="0"/>
              <a:t>CLICK TO EDIT</a:t>
            </a:r>
          </a:p>
        </p:txBody>
      </p:sp>
    </p:spTree>
    <p:extLst>
      <p:ext uri="{BB962C8B-B14F-4D97-AF65-F5344CB8AC3E}">
        <p14:creationId xmlns:p14="http://schemas.microsoft.com/office/powerpoint/2010/main" val="1565075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Log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560832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p:nvPr>
        </p:nvSpPr>
        <p:spPr>
          <a:xfrm>
            <a:off x="6433778" y="1514007"/>
            <a:ext cx="4585780" cy="1091078"/>
          </a:xfrm>
        </p:spPr>
        <p:txBody>
          <a:bodyPr lIns="0" tIns="0" rIns="0" bIns="0" anchor="b" anchorCtr="0"/>
          <a:lstStyle/>
          <a:p>
            <a:r>
              <a:rPr lang="en-US" noProof="0"/>
              <a:t>Click to edit Master title style</a:t>
            </a:r>
          </a:p>
        </p:txBody>
      </p:sp>
      <p:sp>
        <p:nvSpPr>
          <p:cNvPr id="6" name="Content Placeholder 5">
            <a:extLst>
              <a:ext uri="{FF2B5EF4-FFF2-40B4-BE49-F238E27FC236}">
                <a16:creationId xmlns:a16="http://schemas.microsoft.com/office/drawing/2014/main" id="{125E3DF9-29A5-4D11-98E9-191D1E8E9B55}"/>
              </a:ext>
            </a:extLst>
          </p:cNvPr>
          <p:cNvSpPr>
            <a:spLocks noGrp="1"/>
          </p:cNvSpPr>
          <p:nvPr>
            <p:ph sz="quarter" idx="4"/>
          </p:nvPr>
        </p:nvSpPr>
        <p:spPr>
          <a:xfrm>
            <a:off x="6427532" y="2698955"/>
            <a:ext cx="4607015" cy="3136910"/>
          </a:xfrm>
        </p:spPr>
        <p:txBody>
          <a:bodyPr lIns="0" tIns="0" rIns="0" bIns="0">
            <a:normAutofit/>
          </a:bodyPr>
          <a:lstStyle>
            <a:lvl1pPr>
              <a:lnSpc>
                <a:spcPct val="85000"/>
              </a:lnSpc>
              <a:spcBef>
                <a:spcPts val="600"/>
              </a:spcBef>
              <a:buClr>
                <a:schemeClr val="bg1">
                  <a:lumMod val="50000"/>
                </a:schemeClr>
              </a:buClr>
              <a:defRPr sz="1800"/>
            </a:lvl1pPr>
            <a:lvl2pPr>
              <a:lnSpc>
                <a:spcPct val="100000"/>
              </a:lnSpc>
              <a:spcBef>
                <a:spcPts val="600"/>
              </a:spcBef>
              <a:buClr>
                <a:schemeClr val="bg1">
                  <a:lumMod val="50000"/>
                </a:schemeClr>
              </a:buClr>
              <a:defRPr sz="1800"/>
            </a:lvl2pPr>
            <a:lvl3pPr>
              <a:lnSpc>
                <a:spcPct val="100000"/>
              </a:lnSpc>
              <a:spcBef>
                <a:spcPts val="600"/>
              </a:spcBef>
              <a:buClr>
                <a:schemeClr val="bg1">
                  <a:lumMod val="50000"/>
                </a:schemeClr>
              </a:buClr>
              <a:defRPr sz="1800"/>
            </a:lvl3pPr>
            <a:lvl4pPr>
              <a:lnSpc>
                <a:spcPct val="100000"/>
              </a:lnSpc>
              <a:spcBef>
                <a:spcPts val="600"/>
              </a:spcBef>
              <a:buClr>
                <a:schemeClr val="bg1">
                  <a:lumMod val="50000"/>
                </a:schemeClr>
              </a:buClr>
              <a:defRPr sz="1800"/>
            </a:lvl4pPr>
            <a:lvl5pPr>
              <a:lnSpc>
                <a:spcPct val="100000"/>
              </a:lnSpc>
              <a:spcBef>
                <a:spcPts val="600"/>
              </a:spcBef>
              <a:buClr>
                <a:schemeClr val="bg1">
                  <a:lumMod val="50000"/>
                </a:schemeClr>
              </a:buCl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noProof="0" smtClean="0"/>
              <a:t>1/5/2021</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3" name="Picture Placeholder 11">
            <a:extLst>
              <a:ext uri="{FF2B5EF4-FFF2-40B4-BE49-F238E27FC236}">
                <a16:creationId xmlns:a16="http://schemas.microsoft.com/office/drawing/2014/main" id="{88687278-82AE-4E5D-96D6-672F8FAFC70B}"/>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000362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ption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p:nvPr>
        </p:nvSpPr>
        <p:spPr>
          <a:xfrm>
            <a:off x="841500" y="1514007"/>
            <a:ext cx="4585780" cy="1091078"/>
          </a:xfrm>
        </p:spPr>
        <p:txBody>
          <a:bodyPr lIns="0" tIns="0" rIns="0" bIns="0" anchor="b" anchorCtr="0"/>
          <a:lstStyle/>
          <a:p>
            <a:r>
              <a:rPr lang="en-US" noProof="0"/>
              <a:t>Click to edit Master title style</a:t>
            </a:r>
          </a:p>
        </p:txBody>
      </p:sp>
      <p:sp>
        <p:nvSpPr>
          <p:cNvPr id="6" name="Content Placeholder 5">
            <a:extLst>
              <a:ext uri="{FF2B5EF4-FFF2-40B4-BE49-F238E27FC236}">
                <a16:creationId xmlns:a16="http://schemas.microsoft.com/office/drawing/2014/main" id="{125E3DF9-29A5-4D11-98E9-191D1E8E9B55}"/>
              </a:ext>
            </a:extLst>
          </p:cNvPr>
          <p:cNvSpPr>
            <a:spLocks noGrp="1"/>
          </p:cNvSpPr>
          <p:nvPr>
            <p:ph sz="quarter" idx="4"/>
          </p:nvPr>
        </p:nvSpPr>
        <p:spPr>
          <a:xfrm>
            <a:off x="835254" y="2698955"/>
            <a:ext cx="4607015" cy="3136910"/>
          </a:xfrm>
        </p:spPr>
        <p:txBody>
          <a:bodyPr lIns="0" tIns="0" rIns="0" bIns="0">
            <a:normAutofit/>
          </a:bodyPr>
          <a:lstStyle>
            <a:lvl1pPr>
              <a:lnSpc>
                <a:spcPct val="85000"/>
              </a:lnSpc>
              <a:spcBef>
                <a:spcPts val="600"/>
              </a:spcBef>
              <a:buClr>
                <a:schemeClr val="bg1">
                  <a:lumMod val="50000"/>
                </a:schemeClr>
              </a:buClr>
              <a:defRPr sz="1800">
                <a:solidFill>
                  <a:schemeClr val="tx2"/>
                </a:solidFill>
              </a:defRPr>
            </a:lvl1pPr>
            <a:lvl2pPr>
              <a:lnSpc>
                <a:spcPct val="100000"/>
              </a:lnSpc>
              <a:spcBef>
                <a:spcPts val="600"/>
              </a:spcBef>
              <a:buClr>
                <a:schemeClr val="bg1">
                  <a:lumMod val="50000"/>
                </a:schemeClr>
              </a:buClr>
              <a:defRPr sz="1800">
                <a:solidFill>
                  <a:schemeClr val="tx2"/>
                </a:solidFill>
              </a:defRPr>
            </a:lvl2pPr>
            <a:lvl3pPr>
              <a:lnSpc>
                <a:spcPct val="100000"/>
              </a:lnSpc>
              <a:spcBef>
                <a:spcPts val="600"/>
              </a:spcBef>
              <a:buClr>
                <a:schemeClr val="bg1">
                  <a:lumMod val="50000"/>
                </a:schemeClr>
              </a:buClr>
              <a:defRPr sz="1800">
                <a:solidFill>
                  <a:schemeClr val="tx2"/>
                </a:solidFill>
              </a:defRPr>
            </a:lvl3pPr>
            <a:lvl4pPr>
              <a:lnSpc>
                <a:spcPct val="100000"/>
              </a:lnSpc>
              <a:spcBef>
                <a:spcPts val="600"/>
              </a:spcBef>
              <a:buClr>
                <a:schemeClr val="bg1">
                  <a:lumMod val="50000"/>
                </a:schemeClr>
              </a:buClr>
              <a:defRPr sz="1800">
                <a:solidFill>
                  <a:schemeClr val="tx2"/>
                </a:solidFill>
              </a:defRPr>
            </a:lvl4pPr>
            <a:lvl5pPr>
              <a:lnSpc>
                <a:spcPct val="100000"/>
              </a:lnSpc>
              <a:spcBef>
                <a:spcPts val="600"/>
              </a:spcBef>
              <a:buClr>
                <a:schemeClr val="bg1">
                  <a:lumMod val="50000"/>
                </a:schemeClr>
              </a:buClr>
              <a:defRPr sz="18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noProof="0" smtClean="0"/>
              <a:t>1/5/2021</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2" name="Picture Placeholder 11">
            <a:extLst>
              <a:ext uri="{FF2B5EF4-FFF2-40B4-BE49-F238E27FC236}">
                <a16:creationId xmlns:a16="http://schemas.microsoft.com/office/drawing/2014/main" id="{A5EF6E06-1E31-4D29-80D8-1A734B231810}"/>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940805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s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Rectangle 24">
            <a:extLst>
              <a:ext uri="{FF2B5EF4-FFF2-40B4-BE49-F238E27FC236}">
                <a16:creationId xmlns:a16="http://schemas.microsoft.com/office/drawing/2014/main" id="{C7A39C64-09F5-4EDF-B203-730A1BC0B4BB}"/>
              </a:ext>
            </a:extLst>
          </p:cNvPr>
          <p:cNvSpPr/>
          <p:nvPr userDrawn="1"/>
        </p:nvSpPr>
        <p:spPr>
          <a:xfrm>
            <a:off x="0" y="0"/>
            <a:ext cx="12192000" cy="35661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66160"/>
            <a:ext cx="12192000" cy="32918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8127212" cy="554400"/>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1" name="Text Placeholder 2">
            <a:extLst>
              <a:ext uri="{FF2B5EF4-FFF2-40B4-BE49-F238E27FC236}">
                <a16:creationId xmlns:a16="http://schemas.microsoft.com/office/drawing/2014/main" id="{3F720B3A-B1A7-4004-BD9A-BB135B2B9AE9}"/>
              </a:ext>
            </a:extLst>
          </p:cNvPr>
          <p:cNvSpPr>
            <a:spLocks noGrp="1"/>
          </p:cNvSpPr>
          <p:nvPr>
            <p:ph type="body" idx="1" hasCustomPrompt="1"/>
          </p:nvPr>
        </p:nvSpPr>
        <p:spPr>
          <a:xfrm>
            <a:off x="836614"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2" name="Text Placeholder 11">
            <a:extLst>
              <a:ext uri="{FF2B5EF4-FFF2-40B4-BE49-F238E27FC236}">
                <a16:creationId xmlns:a16="http://schemas.microsoft.com/office/drawing/2014/main" id="{122364AD-425B-49F5-828E-637D0183693D}"/>
              </a:ext>
            </a:extLst>
          </p:cNvPr>
          <p:cNvSpPr>
            <a:spLocks noGrp="1"/>
          </p:cNvSpPr>
          <p:nvPr>
            <p:ph type="body" sz="quarter" idx="14"/>
          </p:nvPr>
        </p:nvSpPr>
        <p:spPr>
          <a:xfrm>
            <a:off x="836614"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3" name="Text Placeholder 2">
            <a:extLst>
              <a:ext uri="{FF2B5EF4-FFF2-40B4-BE49-F238E27FC236}">
                <a16:creationId xmlns:a16="http://schemas.microsoft.com/office/drawing/2014/main" id="{1A086FCF-DB15-4696-80F9-5F48426CE837}"/>
              </a:ext>
            </a:extLst>
          </p:cNvPr>
          <p:cNvSpPr>
            <a:spLocks noGrp="1"/>
          </p:cNvSpPr>
          <p:nvPr>
            <p:ph type="body" idx="37" hasCustomPrompt="1"/>
          </p:nvPr>
        </p:nvSpPr>
        <p:spPr>
          <a:xfrm>
            <a:off x="3623390"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4" name="Text Placeholder 11">
            <a:extLst>
              <a:ext uri="{FF2B5EF4-FFF2-40B4-BE49-F238E27FC236}">
                <a16:creationId xmlns:a16="http://schemas.microsoft.com/office/drawing/2014/main" id="{6DC38AB5-30F7-45B7-9FD0-AFBD09BA11DD}"/>
              </a:ext>
            </a:extLst>
          </p:cNvPr>
          <p:cNvSpPr>
            <a:spLocks noGrp="1"/>
          </p:cNvSpPr>
          <p:nvPr>
            <p:ph type="body" sz="quarter" idx="38"/>
          </p:nvPr>
        </p:nvSpPr>
        <p:spPr>
          <a:xfrm>
            <a:off x="3623390"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6410166"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6410166"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9196942"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9196942"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8128799" cy="333242"/>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1" name="Picture Placeholder 20">
            <a:extLst>
              <a:ext uri="{FF2B5EF4-FFF2-40B4-BE49-F238E27FC236}">
                <a16:creationId xmlns:a16="http://schemas.microsoft.com/office/drawing/2014/main" id="{6D9E3969-277E-442F-A61A-B5F910626BF2}"/>
              </a:ext>
            </a:extLst>
          </p:cNvPr>
          <p:cNvSpPr>
            <a:spLocks noGrp="1"/>
          </p:cNvSpPr>
          <p:nvPr>
            <p:ph type="pic" sz="quarter" idx="48"/>
          </p:nvPr>
        </p:nvSpPr>
        <p:spPr>
          <a:xfrm>
            <a:off x="839788" y="2446953"/>
            <a:ext cx="1069848" cy="795528"/>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22" name="Picture Placeholder 20">
            <a:extLst>
              <a:ext uri="{FF2B5EF4-FFF2-40B4-BE49-F238E27FC236}">
                <a16:creationId xmlns:a16="http://schemas.microsoft.com/office/drawing/2014/main" id="{604A078C-C27C-43BF-AD80-27BC78DCBCCB}"/>
              </a:ext>
            </a:extLst>
          </p:cNvPr>
          <p:cNvSpPr>
            <a:spLocks noGrp="1"/>
          </p:cNvSpPr>
          <p:nvPr>
            <p:ph type="pic" sz="quarter" idx="49"/>
          </p:nvPr>
        </p:nvSpPr>
        <p:spPr>
          <a:xfrm>
            <a:off x="3625506" y="2446953"/>
            <a:ext cx="1069848" cy="795528"/>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23" name="Picture Placeholder 20">
            <a:extLst>
              <a:ext uri="{FF2B5EF4-FFF2-40B4-BE49-F238E27FC236}">
                <a16:creationId xmlns:a16="http://schemas.microsoft.com/office/drawing/2014/main" id="{3790D791-9C4C-4EAC-8EC6-2B8F7529A0A0}"/>
              </a:ext>
            </a:extLst>
          </p:cNvPr>
          <p:cNvSpPr>
            <a:spLocks noGrp="1"/>
          </p:cNvSpPr>
          <p:nvPr>
            <p:ph type="pic" sz="quarter" idx="50"/>
          </p:nvPr>
        </p:nvSpPr>
        <p:spPr>
          <a:xfrm>
            <a:off x="6411224" y="2446953"/>
            <a:ext cx="1069848" cy="795528"/>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24" name="Picture Placeholder 20">
            <a:extLst>
              <a:ext uri="{FF2B5EF4-FFF2-40B4-BE49-F238E27FC236}">
                <a16:creationId xmlns:a16="http://schemas.microsoft.com/office/drawing/2014/main" id="{04DD07A0-DC68-453E-B928-953969C06860}"/>
              </a:ext>
            </a:extLst>
          </p:cNvPr>
          <p:cNvSpPr>
            <a:spLocks noGrp="1"/>
          </p:cNvSpPr>
          <p:nvPr>
            <p:ph type="pic" sz="quarter" idx="51"/>
          </p:nvPr>
        </p:nvSpPr>
        <p:spPr>
          <a:xfrm>
            <a:off x="9196942" y="2446953"/>
            <a:ext cx="1069848" cy="795528"/>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26" name="Picture Placeholder 11">
            <a:extLst>
              <a:ext uri="{FF2B5EF4-FFF2-40B4-BE49-F238E27FC236}">
                <a16:creationId xmlns:a16="http://schemas.microsoft.com/office/drawing/2014/main" id="{0EE565DC-46C2-4F46-AFCF-D7D77AF99B04}"/>
              </a:ext>
            </a:extLst>
          </p:cNvPr>
          <p:cNvSpPr>
            <a:spLocks noGrp="1"/>
          </p:cNvSpPr>
          <p:nvPr>
            <p:ph type="pic" sz="quarter" idx="52"/>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427919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niror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D808BB97-79BE-43F2-AD10-528EEFEE61AB}"/>
              </a:ext>
            </a:extLst>
          </p:cNvPr>
          <p:cNvSpPr/>
          <p:nvPr userDrawn="1"/>
        </p:nvSpPr>
        <p:spPr>
          <a:xfrm>
            <a:off x="0" y="0"/>
            <a:ext cx="12192000" cy="37947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794760"/>
            <a:ext cx="12192000" cy="30632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41248" y="805472"/>
            <a:ext cx="8127212"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6410166" y="4162794"/>
            <a:ext cx="2286000"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6410166" y="4596010"/>
            <a:ext cx="2286000" cy="1142011"/>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9196942" y="4162794"/>
            <a:ext cx="2286000"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9196942" y="4596010"/>
            <a:ext cx="2286000" cy="1142011"/>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8128799" cy="333242"/>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8" name="Rectangle 7">
            <a:extLst>
              <a:ext uri="{FF2B5EF4-FFF2-40B4-BE49-F238E27FC236}">
                <a16:creationId xmlns:a16="http://schemas.microsoft.com/office/drawing/2014/main" id="{FB10DA4B-80F1-44A9-8C5F-93B634E0D0F8}"/>
              </a:ext>
            </a:extLst>
          </p:cNvPr>
          <p:cNvSpPr/>
          <p:nvPr userDrawn="1"/>
        </p:nvSpPr>
        <p:spPr>
          <a:xfrm>
            <a:off x="839788" y="2174510"/>
            <a:ext cx="4946904" cy="4096512"/>
          </a:xfrm>
          <a:prstGeom prst="rect">
            <a:avLst/>
          </a:prstGeom>
          <a:blipFill>
            <a:blip r:embed="rId3">
              <a:extLst>
                <a:ext uri="{96DAC541-7B7A-43D3-8B79-37D633B846F1}">
                  <asvg:svgBlip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Picture Placeholder 20">
            <a:extLst>
              <a:ext uri="{FF2B5EF4-FFF2-40B4-BE49-F238E27FC236}">
                <a16:creationId xmlns:a16="http://schemas.microsoft.com/office/drawing/2014/main" id="{9F34831C-234C-4CF5-969E-2D5618BDBB33}"/>
              </a:ext>
            </a:extLst>
          </p:cNvPr>
          <p:cNvSpPr>
            <a:spLocks noGrp="1"/>
          </p:cNvSpPr>
          <p:nvPr>
            <p:ph type="pic" sz="quarter" idx="50"/>
          </p:nvPr>
        </p:nvSpPr>
        <p:spPr>
          <a:xfrm>
            <a:off x="6411224" y="2623415"/>
            <a:ext cx="1069848" cy="795528"/>
          </a:xfrm>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21" name="Picture Placeholder 20">
            <a:extLst>
              <a:ext uri="{FF2B5EF4-FFF2-40B4-BE49-F238E27FC236}">
                <a16:creationId xmlns:a16="http://schemas.microsoft.com/office/drawing/2014/main" id="{0F7D067F-9653-4BC2-A7E9-BE894EC5E2F6}"/>
              </a:ext>
            </a:extLst>
          </p:cNvPr>
          <p:cNvSpPr>
            <a:spLocks noGrp="1"/>
          </p:cNvSpPr>
          <p:nvPr>
            <p:ph type="pic" sz="quarter" idx="51"/>
          </p:nvPr>
        </p:nvSpPr>
        <p:spPr>
          <a:xfrm>
            <a:off x="9196942" y="2623415"/>
            <a:ext cx="1069848" cy="795528"/>
          </a:xfrm>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11" name="Picture Placeholder 10">
            <a:extLst>
              <a:ext uri="{FF2B5EF4-FFF2-40B4-BE49-F238E27FC236}">
                <a16:creationId xmlns:a16="http://schemas.microsoft.com/office/drawing/2014/main" id="{E3C97C3B-5FB4-4D00-93DA-BCD15F899061}"/>
              </a:ext>
            </a:extLst>
          </p:cNvPr>
          <p:cNvSpPr>
            <a:spLocks noGrp="1"/>
          </p:cNvSpPr>
          <p:nvPr>
            <p:ph type="pic" sz="quarter" idx="52"/>
          </p:nvPr>
        </p:nvSpPr>
        <p:spPr>
          <a:xfrm>
            <a:off x="976313" y="2359025"/>
            <a:ext cx="4648200" cy="2873375"/>
          </a:xfrm>
          <a:ln w="25400">
            <a:solidFill>
              <a:schemeClr val="tx2"/>
            </a:solidFill>
          </a:ln>
        </p:spPr>
        <p:txBody>
          <a:bodyPr anchor="ctr" anchorCtr="0">
            <a:normAutofit/>
          </a:bodyPr>
          <a:lstStyle>
            <a:lvl1pPr marL="0" indent="0" algn="ctr">
              <a:buNone/>
              <a:defRPr sz="1400">
                <a:solidFill>
                  <a:schemeClr val="tx2"/>
                </a:solidFill>
              </a:defRPr>
            </a:lvl1pPr>
          </a:lstStyle>
          <a:p>
            <a:r>
              <a:rPr lang="en-US" noProof="0"/>
              <a:t>Click icon to add picture</a:t>
            </a:r>
            <a:endParaRPr lang="en-US" noProof="0" dirty="0"/>
          </a:p>
        </p:txBody>
      </p:sp>
      <p:sp>
        <p:nvSpPr>
          <p:cNvPr id="23" name="Picture Placeholder 11">
            <a:extLst>
              <a:ext uri="{FF2B5EF4-FFF2-40B4-BE49-F238E27FC236}">
                <a16:creationId xmlns:a16="http://schemas.microsoft.com/office/drawing/2014/main" id="{7EF3BAF8-222C-4E67-B4CF-081E9C0720A7}"/>
              </a:ext>
            </a:extLst>
          </p:cNvPr>
          <p:cNvSpPr>
            <a:spLocks noGrp="1"/>
          </p:cNvSpPr>
          <p:nvPr>
            <p:ph type="pic" sz="quarter" idx="53"/>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077773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16CD9829-C7D8-4164-BF7D-FD4B38C747F5}"/>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3467100" y="5349048"/>
            <a:ext cx="5257800" cy="552848"/>
          </a:xfrm>
        </p:spPr>
        <p:txBody>
          <a:bodyPr lIns="0" tIns="0" rIns="0" bIns="0" anchor="b" anchorCtr="0"/>
          <a:lstStyle>
            <a:lvl1pPr algn="ctr">
              <a:defRPr/>
            </a:lvl1pPr>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7" name="Picture Placeholder 11">
            <a:extLst>
              <a:ext uri="{FF2B5EF4-FFF2-40B4-BE49-F238E27FC236}">
                <a16:creationId xmlns:a16="http://schemas.microsoft.com/office/drawing/2014/main" id="{E705CC21-80AA-488E-B95D-0E00300A05CF}"/>
              </a:ext>
            </a:extLst>
          </p:cNvPr>
          <p:cNvSpPr>
            <a:spLocks noGrp="1"/>
          </p:cNvSpPr>
          <p:nvPr>
            <p:ph type="pic" sz="quarter" idx="13"/>
          </p:nvPr>
        </p:nvSpPr>
        <p:spPr>
          <a:xfrm>
            <a:off x="4902600" y="868645"/>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048102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ectangle 19">
            <a:extLst>
              <a:ext uri="{FF2B5EF4-FFF2-40B4-BE49-F238E27FC236}">
                <a16:creationId xmlns:a16="http://schemas.microsoft.com/office/drawing/2014/main" id="{2F7D7942-83AE-46FF-83B1-84835F486286}"/>
              </a:ext>
            </a:extLst>
          </p:cNvPr>
          <p:cNvSpPr/>
          <p:nvPr userDrawn="1"/>
        </p:nvSpPr>
        <p:spPr>
          <a:xfrm>
            <a:off x="0" y="0"/>
            <a:ext cx="12192000" cy="317296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172968"/>
            <a:ext cx="12192000" cy="368503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7599790"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836613"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836613"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4637302"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4637302"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8128799" cy="1234205"/>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3" name="Text Placeholder 2">
            <a:extLst>
              <a:ext uri="{FF2B5EF4-FFF2-40B4-BE49-F238E27FC236}">
                <a16:creationId xmlns:a16="http://schemas.microsoft.com/office/drawing/2014/main" id="{04C738A8-00FA-480E-9730-8625B9F8CF66}"/>
              </a:ext>
            </a:extLst>
          </p:cNvPr>
          <p:cNvSpPr>
            <a:spLocks noGrp="1"/>
          </p:cNvSpPr>
          <p:nvPr>
            <p:ph type="body" idx="48" hasCustomPrompt="1"/>
          </p:nvPr>
        </p:nvSpPr>
        <p:spPr>
          <a:xfrm>
            <a:off x="8437990"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4" name="Text Placeholder 11">
            <a:extLst>
              <a:ext uri="{FF2B5EF4-FFF2-40B4-BE49-F238E27FC236}">
                <a16:creationId xmlns:a16="http://schemas.microsoft.com/office/drawing/2014/main" id="{A7347BFF-8FB8-4EF0-81EE-3A9E7C6F236F}"/>
              </a:ext>
            </a:extLst>
          </p:cNvPr>
          <p:cNvSpPr>
            <a:spLocks noGrp="1"/>
          </p:cNvSpPr>
          <p:nvPr>
            <p:ph type="body" sz="quarter" idx="49"/>
          </p:nvPr>
        </p:nvSpPr>
        <p:spPr>
          <a:xfrm>
            <a:off x="8437990"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1" name="Picture Placeholder 11">
            <a:extLst>
              <a:ext uri="{FF2B5EF4-FFF2-40B4-BE49-F238E27FC236}">
                <a16:creationId xmlns:a16="http://schemas.microsoft.com/office/drawing/2014/main" id="{7555D5F3-897A-4180-AC97-B866E5BBB2EF}"/>
              </a:ext>
            </a:extLst>
          </p:cNvPr>
          <p:cNvSpPr>
            <a:spLocks noGrp="1"/>
          </p:cNvSpPr>
          <p:nvPr>
            <p:ph type="pic" sz="quarter" idx="50"/>
          </p:nvPr>
        </p:nvSpPr>
        <p:spPr>
          <a:xfrm>
            <a:off x="9441997"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380958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0C71E-9398-4660-B728-2C20DF0CBE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02560D45-FD1B-48F7-BF6C-5EA65F9F42C7}"/>
              </a:ext>
            </a:extLst>
          </p:cNvPr>
          <p:cNvSpPr>
            <a:spLocks noGrp="1"/>
          </p:cNvSpPr>
          <p:nvPr>
            <p:ph type="body" idx="1"/>
          </p:nvPr>
        </p:nvSpPr>
        <p:spPr>
          <a:xfrm>
            <a:off x="838200" y="1825625"/>
            <a:ext cx="10515600" cy="397556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A8D7305D-6746-4346-B610-8CE28B825AF9}"/>
              </a:ext>
            </a:extLst>
          </p:cNvPr>
          <p:cNvSpPr>
            <a:spLocks noGrp="1"/>
          </p:cNvSpPr>
          <p:nvPr>
            <p:ph type="dt" sz="half" idx="2"/>
          </p:nvPr>
        </p:nvSpPr>
        <p:spPr>
          <a:xfrm>
            <a:off x="8609013" y="5998474"/>
            <a:ext cx="2743200" cy="143149"/>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fld id="{DE8A4E7E-06A4-424E-83B2-0F5C45AFEB4E}" type="datetime1">
              <a:rPr lang="en-US" noProof="0" smtClean="0"/>
              <a:pPr/>
              <a:t>1/5/2021</a:t>
            </a:fld>
            <a:endParaRPr lang="en-US" noProof="0" dirty="0"/>
          </a:p>
        </p:txBody>
      </p:sp>
      <p:sp>
        <p:nvSpPr>
          <p:cNvPr id="5" name="Footer Placeholder 4">
            <a:extLst>
              <a:ext uri="{FF2B5EF4-FFF2-40B4-BE49-F238E27FC236}">
                <a16:creationId xmlns:a16="http://schemas.microsoft.com/office/drawing/2014/main" id="{DA1B3F55-6374-4C74-96AC-1EC34CFAA8B7}"/>
              </a:ext>
            </a:extLst>
          </p:cNvPr>
          <p:cNvSpPr>
            <a:spLocks noGrp="1"/>
          </p:cNvSpPr>
          <p:nvPr>
            <p:ph type="ftr" sz="quarter" idx="3"/>
          </p:nvPr>
        </p:nvSpPr>
        <p:spPr>
          <a:xfrm>
            <a:off x="7237413" y="6168551"/>
            <a:ext cx="4114800" cy="190327"/>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869E6012-FDCC-451A-96F6-5645ABEB8D87}"/>
              </a:ext>
            </a:extLst>
          </p:cNvPr>
          <p:cNvSpPr>
            <a:spLocks noGrp="1"/>
          </p:cNvSpPr>
          <p:nvPr>
            <p:ph type="sldNum" sz="quarter" idx="4"/>
          </p:nvPr>
        </p:nvSpPr>
        <p:spPr>
          <a:xfrm>
            <a:off x="838200" y="6155851"/>
            <a:ext cx="457200" cy="184317"/>
          </a:xfrm>
          <a:prstGeom prst="rect">
            <a:avLst/>
          </a:prstGeom>
        </p:spPr>
        <p:txBody>
          <a:bodyPr vert="horz" lIns="0" tIns="0" rIns="0" bIns="0" rtlCol="0" anchor="b" anchorCtr="0"/>
          <a:lstStyle>
            <a:lvl1pPr algn="l">
              <a:defRPr sz="1000">
                <a:solidFill>
                  <a:schemeClr val="bg1">
                    <a:lumMod val="85000"/>
                    <a:alpha val="60000"/>
                  </a:schemeClr>
                </a:solidFill>
              </a:defRPr>
            </a:lvl1pPr>
          </a:lstStyle>
          <a:p>
            <a:fld id="{4950F5D8-22E1-4015-8661-E5B1FD28C2DE}" type="slidenum">
              <a:rPr lang="en-US" noProof="0" smtClean="0"/>
              <a:pPr/>
              <a:t>‹#›</a:t>
            </a:fld>
            <a:endParaRPr lang="en-US" noProof="0" dirty="0"/>
          </a:p>
        </p:txBody>
      </p:sp>
    </p:spTree>
    <p:extLst>
      <p:ext uri="{BB962C8B-B14F-4D97-AF65-F5344CB8AC3E}">
        <p14:creationId xmlns:p14="http://schemas.microsoft.com/office/powerpoint/2010/main" val="2344782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Lst>
  <p:hf hdr="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7">
          <p15:clr>
            <a:srgbClr val="F26B43"/>
          </p15:clr>
        </p15:guide>
        <p15:guide id="2" pos="7151">
          <p15:clr>
            <a:srgbClr val="F26B43"/>
          </p15:clr>
        </p15:guide>
        <p15:guide id="3" pos="529">
          <p15:clr>
            <a:srgbClr val="F26B43"/>
          </p15:clr>
        </p15:guide>
        <p15:guide id="4" orient="horz" pos="3793">
          <p15:clr>
            <a:srgbClr val="F26B43"/>
          </p15:clr>
        </p15:guide>
        <p15:guide id="5" pos="3840">
          <p15:clr>
            <a:srgbClr val="F26B43"/>
          </p15:clr>
        </p15:guide>
        <p15:guide id="6"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4F413-73EE-42E2-B112-7FE015F8EA46}"/>
              </a:ext>
            </a:extLst>
          </p:cNvPr>
          <p:cNvSpPr>
            <a:spLocks noGrp="1"/>
          </p:cNvSpPr>
          <p:nvPr>
            <p:ph type="title" idx="4294967295"/>
          </p:nvPr>
        </p:nvSpPr>
        <p:spPr>
          <a:xfrm>
            <a:off x="1169378" y="570132"/>
            <a:ext cx="9251950" cy="1191556"/>
          </a:xfrm>
        </p:spPr>
        <p:txBody>
          <a:bodyPr>
            <a:noAutofit/>
          </a:bodyPr>
          <a:lstStyle/>
          <a:p>
            <a:pPr algn="ctr"/>
            <a:r>
              <a:rPr lang="en-US" sz="4000" b="0" dirty="0">
                <a:latin typeface="+mn-lt"/>
              </a:rPr>
              <a:t>When Statements of a Minor May Be Used 705 ILCS 405/5-401.5</a:t>
            </a:r>
            <a:br>
              <a:rPr lang="en-US" sz="4000" b="0" dirty="0">
                <a:latin typeface="+mn-lt"/>
              </a:rPr>
            </a:br>
            <a:endParaRPr lang="en-US" sz="4000" b="0" dirty="0">
              <a:latin typeface="+mn-lt"/>
            </a:endParaRPr>
          </a:p>
        </p:txBody>
      </p:sp>
      <p:graphicFrame>
        <p:nvGraphicFramePr>
          <p:cNvPr id="4" name="Diagram 3">
            <a:extLst>
              <a:ext uri="{FF2B5EF4-FFF2-40B4-BE49-F238E27FC236}">
                <a16:creationId xmlns:a16="http://schemas.microsoft.com/office/drawing/2014/main" id="{4EB6A3C7-E7F5-4690-B8FB-621807661794}"/>
              </a:ext>
            </a:extLst>
          </p:cNvPr>
          <p:cNvGraphicFramePr/>
          <p:nvPr/>
        </p:nvGraphicFramePr>
        <p:xfrm>
          <a:off x="1169378" y="818984"/>
          <a:ext cx="9499812" cy="6228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549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Title 1"/>
          <p:cNvSpPr>
            <a:spLocks noGrp="1"/>
          </p:cNvSpPr>
          <p:nvPr>
            <p:ph type="title" idx="4294967295"/>
          </p:nvPr>
        </p:nvSpPr>
        <p:spPr>
          <a:xfrm>
            <a:off x="2684477" y="897214"/>
            <a:ext cx="6619933" cy="554038"/>
          </a:xfrm>
        </p:spPr>
        <p:txBody>
          <a:bodyPr>
            <a:normAutofit fontScale="90000"/>
          </a:bodyPr>
          <a:lstStyle/>
          <a:p>
            <a:pPr algn="ctr" eaLnBrk="1" hangingPunct="1"/>
            <a:br>
              <a:rPr lang="en-US" altLang="en-US" dirty="0"/>
            </a:br>
            <a:r>
              <a:rPr altLang="en-US" sz="4400" b="0" dirty="0">
                <a:latin typeface="+mn-lt"/>
              </a:rPr>
              <a:t>Formal </a:t>
            </a:r>
            <a:r>
              <a:rPr lang="en-US" altLang="en-US" sz="4400" b="0" dirty="0">
                <a:latin typeface="+mn-lt"/>
              </a:rPr>
              <a:t>S</a:t>
            </a:r>
            <a:r>
              <a:rPr altLang="en-US" sz="4400" b="0" dirty="0">
                <a:latin typeface="+mn-lt"/>
              </a:rPr>
              <a:t>tation </a:t>
            </a:r>
            <a:r>
              <a:rPr lang="en-US" altLang="en-US" sz="4400" b="0" dirty="0">
                <a:latin typeface="+mn-lt"/>
              </a:rPr>
              <a:t>A</a:t>
            </a:r>
            <a:r>
              <a:rPr altLang="en-US" sz="4400" b="0" dirty="0">
                <a:latin typeface="+mn-lt"/>
              </a:rPr>
              <a:t>djustment</a:t>
            </a:r>
            <a:br>
              <a:rPr altLang="en-US" dirty="0"/>
            </a:br>
            <a:endParaRPr altLang="en-US" dirty="0"/>
          </a:p>
        </p:txBody>
      </p:sp>
      <p:sp>
        <p:nvSpPr>
          <p:cNvPr id="3" name="Subtitle 2"/>
          <p:cNvSpPr>
            <a:spLocks noGrp="1"/>
          </p:cNvSpPr>
          <p:nvPr>
            <p:ph idx="4294967295"/>
          </p:nvPr>
        </p:nvSpPr>
        <p:spPr>
          <a:xfrm>
            <a:off x="897622" y="2063750"/>
            <a:ext cx="10515600" cy="3976688"/>
          </a:xfrm>
          <a:ln>
            <a:noFill/>
          </a:ln>
        </p:spPr>
        <p:txBody>
          <a:bodyPr>
            <a:noAutofit/>
          </a:bodyPr>
          <a:lstStyle/>
          <a:p>
            <a:pPr marL="457200" indent="-457200" algn="l" eaLnBrk="1" hangingPunct="1">
              <a:buFont typeface="Arial" panose="020B0604020202020204" pitchFamily="34" charset="0"/>
              <a:buChar char="•"/>
            </a:pPr>
            <a:r>
              <a:rPr lang="en-US" altLang="en-US" sz="2400" dirty="0">
                <a:solidFill>
                  <a:schemeClr val="bg1"/>
                </a:solidFill>
              </a:rPr>
              <a:t>Written agreement must be detailed and include the offense, terms and consequences, acknowledgement it can be expunged, statement that admission of minor may be admitted in future court hearings (if admissible under the rules of evidence) statement of understanding and agreement</a:t>
            </a:r>
          </a:p>
          <a:p>
            <a:pPr marL="457200" indent="-457200" algn="l" eaLnBrk="1" hangingPunct="1">
              <a:buFont typeface="Arial" panose="020B0604020202020204" pitchFamily="34" charset="0"/>
              <a:buChar char="•"/>
            </a:pPr>
            <a:r>
              <a:rPr lang="en-US" altLang="en-US" sz="2400" dirty="0">
                <a:solidFill>
                  <a:schemeClr val="bg1"/>
                </a:solidFill>
              </a:rPr>
              <a:t>Station adjustment lasts 120 days, or if there is a violation, 180 days</a:t>
            </a:r>
          </a:p>
          <a:p>
            <a:pPr marL="457200" indent="-457200" algn="l" eaLnBrk="1" hangingPunct="1">
              <a:buFont typeface="Arial" panose="020B0604020202020204" pitchFamily="34" charset="0"/>
              <a:buChar char="•"/>
            </a:pPr>
            <a:r>
              <a:rPr lang="en-US" altLang="en-US" sz="2400" dirty="0">
                <a:solidFill>
                  <a:schemeClr val="bg1"/>
                </a:solidFill>
              </a:rPr>
              <a:t>JPO may impose reasonable conditions, such as curfew, restrictions on geographic areas, no contact, school attendance, community service, peer court, community mediation, restitution</a:t>
            </a:r>
          </a:p>
          <a:p>
            <a:pPr marL="457200" indent="-457200" algn="l" eaLnBrk="1" hangingPunct="1">
              <a:buFont typeface="Arial" panose="020B0604020202020204" pitchFamily="34" charset="0"/>
              <a:buChar char="•"/>
            </a:pPr>
            <a:r>
              <a:rPr lang="en-US" altLang="en-US" sz="2400" dirty="0">
                <a:solidFill>
                  <a:schemeClr val="bg1"/>
                </a:solidFill>
              </a:rPr>
              <a:t>Minor may not violate law </a:t>
            </a:r>
          </a:p>
          <a:p>
            <a:pPr marL="457200" indent="-457200" algn="l" eaLnBrk="1" hangingPunct="1">
              <a:buFont typeface="Arial" panose="020B0604020202020204" pitchFamily="34" charset="0"/>
              <a:buChar char="•"/>
            </a:pPr>
            <a:r>
              <a:rPr lang="en-US" altLang="en-US" sz="2400" dirty="0">
                <a:solidFill>
                  <a:schemeClr val="bg1"/>
                </a:solidFill>
              </a:rPr>
              <a:t>Officers monitor the condition of the </a:t>
            </a:r>
            <a:r>
              <a:rPr lang="en-US" altLang="en-US" dirty="0">
                <a:solidFill>
                  <a:schemeClr val="bg1"/>
                </a:solidFill>
              </a:rPr>
              <a:t>adjustment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Title 1"/>
          <p:cNvSpPr>
            <a:spLocks noGrp="1"/>
          </p:cNvSpPr>
          <p:nvPr>
            <p:ph type="title" idx="4294967295"/>
          </p:nvPr>
        </p:nvSpPr>
        <p:spPr>
          <a:xfrm>
            <a:off x="2317720" y="914618"/>
            <a:ext cx="7408498" cy="554038"/>
          </a:xfrm>
        </p:spPr>
        <p:txBody>
          <a:bodyPr>
            <a:normAutofit fontScale="90000"/>
          </a:bodyPr>
          <a:lstStyle/>
          <a:p>
            <a:pPr algn="ctr" eaLnBrk="1" hangingPunct="1"/>
            <a:br>
              <a:rPr lang="en-US" altLang="en-US" dirty="0"/>
            </a:br>
            <a:r>
              <a:rPr altLang="en-US" sz="4400" b="0" dirty="0">
                <a:latin typeface="+mn-lt"/>
              </a:rPr>
              <a:t>Formal </a:t>
            </a:r>
            <a:r>
              <a:rPr lang="en-US" altLang="en-US" sz="4400" b="0" dirty="0">
                <a:latin typeface="+mn-lt"/>
              </a:rPr>
              <a:t>S</a:t>
            </a:r>
            <a:r>
              <a:rPr altLang="en-US" sz="4400" b="0" dirty="0">
                <a:latin typeface="+mn-lt"/>
              </a:rPr>
              <a:t>tation </a:t>
            </a:r>
            <a:r>
              <a:rPr lang="en-US" altLang="en-US" sz="4400" b="0" dirty="0">
                <a:latin typeface="+mn-lt"/>
              </a:rPr>
              <a:t>A</a:t>
            </a:r>
            <a:r>
              <a:rPr altLang="en-US" sz="4400" b="0" dirty="0">
                <a:latin typeface="+mn-lt"/>
              </a:rPr>
              <a:t>djustment</a:t>
            </a:r>
            <a:br>
              <a:rPr altLang="en-US" dirty="0"/>
            </a:br>
            <a:endParaRPr altLang="en-US" dirty="0"/>
          </a:p>
        </p:txBody>
      </p:sp>
      <p:sp>
        <p:nvSpPr>
          <p:cNvPr id="3" name="Subtitle 2"/>
          <p:cNvSpPr>
            <a:spLocks noGrp="1"/>
          </p:cNvSpPr>
          <p:nvPr>
            <p:ph idx="4294967295"/>
          </p:nvPr>
        </p:nvSpPr>
        <p:spPr>
          <a:xfrm>
            <a:off x="1308682" y="2341344"/>
            <a:ext cx="9426575" cy="3048000"/>
          </a:xfrm>
          <a:ln>
            <a:noFill/>
          </a:ln>
        </p:spPr>
        <p:txBody>
          <a:bodyPr>
            <a:normAutofit fontScale="92500" lnSpcReduction="10000"/>
          </a:bodyPr>
          <a:lstStyle/>
          <a:p>
            <a:pPr marL="457200" indent="-457200" algn="l" eaLnBrk="1" hangingPunct="1">
              <a:buFont typeface="Arial" panose="020B0604020202020204" pitchFamily="34" charset="0"/>
              <a:buChar char="•"/>
            </a:pPr>
            <a:r>
              <a:rPr lang="en-US" altLang="en-US" dirty="0">
                <a:solidFill>
                  <a:schemeClr val="bg1"/>
                </a:solidFill>
              </a:rPr>
              <a:t>Minor may receive no more than 2 formal adjustments for a felony offense within a 3 year period without the State’s Attorney’s approval</a:t>
            </a:r>
          </a:p>
          <a:p>
            <a:pPr marL="457200" indent="-457200" algn="l" eaLnBrk="1" hangingPunct="1">
              <a:buFont typeface="Arial" panose="020B0604020202020204" pitchFamily="34" charset="0"/>
              <a:buChar char="•"/>
            </a:pPr>
            <a:r>
              <a:rPr lang="en-US" altLang="en-US" dirty="0">
                <a:solidFill>
                  <a:schemeClr val="bg1"/>
                </a:solidFill>
              </a:rPr>
              <a:t>Minor may receive no more than 3 formal adjustments for a misdemeanor offense within a 3 year period without the State’s Attorney’s approval</a:t>
            </a:r>
          </a:p>
          <a:p>
            <a:pPr marL="457200" indent="-457200" algn="l" eaLnBrk="1" hangingPunct="1">
              <a:buFont typeface="Arial" panose="020B0604020202020204" pitchFamily="34" charset="0"/>
              <a:buChar char="•"/>
            </a:pPr>
            <a:r>
              <a:rPr lang="en-US" altLang="en-US" dirty="0">
                <a:solidFill>
                  <a:schemeClr val="bg1"/>
                </a:solidFill>
              </a:rPr>
              <a:t>Total number of formal station adjustments may not exceed 4 without the State’s Attorney’s approval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98488"/>
            <a:ext cx="10512425" cy="1357312"/>
          </a:xfrm>
        </p:spPr>
        <p:txBody>
          <a:bodyPr rtlCol="0">
            <a:normAutofit fontScale="90000"/>
          </a:bodyPr>
          <a:lstStyle/>
          <a:p>
            <a:pPr algn="ctr" eaLnBrk="1" fontAlgn="auto" hangingPunct="1">
              <a:spcAft>
                <a:spcPts val="0"/>
              </a:spcAft>
              <a:defRPr/>
            </a:pPr>
            <a:r>
              <a:rPr dirty="0"/>
              <a:t>Custodial Interrogation</a:t>
            </a:r>
            <a:br>
              <a:rPr dirty="0"/>
            </a:br>
            <a:br>
              <a:rPr dirty="0"/>
            </a:br>
            <a:br>
              <a:rPr lang="en-US" dirty="0"/>
            </a:br>
            <a:br>
              <a:rPr lang="en-US" dirty="0"/>
            </a:br>
            <a:br>
              <a:rPr lang="en-US" dirty="0"/>
            </a:br>
            <a:br>
              <a:rPr lang="en-US" dirty="0"/>
            </a:br>
            <a:br>
              <a:rPr lang="en-US" dirty="0"/>
            </a:br>
            <a:br>
              <a:rPr lang="en-US" dirty="0"/>
            </a:br>
            <a:endParaRPr sz="4400" b="0" dirty="0">
              <a:latin typeface="+mn-lt"/>
            </a:endParaRPr>
          </a:p>
        </p:txBody>
      </p:sp>
      <p:sp>
        <p:nvSpPr>
          <p:cNvPr id="669699" name="Subtitle 2"/>
          <p:cNvSpPr>
            <a:spLocks noGrp="1"/>
          </p:cNvSpPr>
          <p:nvPr>
            <p:ph idx="4294967295"/>
          </p:nvPr>
        </p:nvSpPr>
        <p:spPr>
          <a:xfrm>
            <a:off x="838200" y="199969"/>
            <a:ext cx="10515600" cy="1365250"/>
          </a:xfrm>
        </p:spPr>
        <p:txBody>
          <a:bodyPr>
            <a:normAutofit fontScale="70000" lnSpcReduction="20000"/>
          </a:bodyPr>
          <a:lstStyle/>
          <a:p>
            <a:pPr algn="l" eaLnBrk="1" hangingPunct="1"/>
            <a:endParaRPr lang="en-US" altLang="en-US" dirty="0"/>
          </a:p>
          <a:p>
            <a:pPr marL="0" indent="0" algn="ctr" eaLnBrk="1" hangingPunct="1">
              <a:buNone/>
            </a:pPr>
            <a:r>
              <a:rPr kumimoji="0" lang="en-US" sz="4600" b="0" i="0" u="none" strike="noStrike" kern="1200" cap="none" spc="0" normalizeH="0" baseline="0" noProof="0" dirty="0">
                <a:ln>
                  <a:noFill/>
                </a:ln>
                <a:solidFill>
                  <a:srgbClr val="FFFFFF"/>
                </a:solidFill>
                <a:effectLst/>
                <a:uLnTx/>
                <a:uFillTx/>
                <a:latin typeface="Franklin Gothic Book"/>
                <a:ea typeface="+mj-ea"/>
                <a:cs typeface="+mj-cs"/>
              </a:rPr>
              <a:t>When Statements of a Minor May Be Used</a:t>
            </a:r>
            <a:br>
              <a:rPr kumimoji="0" lang="en-US" sz="4600" b="0" i="0" u="none" strike="noStrike" kern="1200" cap="none" spc="0" normalizeH="0" baseline="0" noProof="0" dirty="0">
                <a:ln>
                  <a:noFill/>
                </a:ln>
                <a:solidFill>
                  <a:srgbClr val="FFFFFF"/>
                </a:solidFill>
                <a:effectLst/>
                <a:uLnTx/>
                <a:uFillTx/>
                <a:latin typeface="Franklin Gothic Book"/>
                <a:ea typeface="+mj-ea"/>
                <a:cs typeface="+mj-cs"/>
              </a:rPr>
            </a:br>
            <a:r>
              <a:rPr kumimoji="0" lang="en-US" sz="4600" b="0" i="0" u="none" strike="noStrike" kern="1200" cap="none" spc="0" normalizeH="0" baseline="0" noProof="0" dirty="0">
                <a:ln>
                  <a:noFill/>
                </a:ln>
                <a:solidFill>
                  <a:srgbClr val="FFFFFF"/>
                </a:solidFill>
                <a:effectLst/>
                <a:uLnTx/>
                <a:uFillTx/>
                <a:latin typeface="Franklin Gothic Book"/>
                <a:ea typeface="+mj-ea"/>
                <a:cs typeface="+mj-cs"/>
              </a:rPr>
              <a:t>705 ILCS 405/5-401.5</a:t>
            </a:r>
            <a:br>
              <a:rPr kumimoji="0" lang="en-US" sz="4000" b="0" i="0" u="none" strike="noStrike" kern="1200" cap="none" spc="0" normalizeH="0" baseline="0" noProof="0" dirty="0">
                <a:ln>
                  <a:noFill/>
                </a:ln>
                <a:solidFill>
                  <a:srgbClr val="FFFFFF"/>
                </a:solidFill>
                <a:effectLst/>
                <a:uLnTx/>
                <a:uFillTx/>
                <a:latin typeface="Franklin Gothic Book"/>
                <a:ea typeface="+mj-ea"/>
                <a:cs typeface="+mj-cs"/>
              </a:rPr>
            </a:br>
            <a:endParaRPr lang="en-US" altLang="en-US" dirty="0"/>
          </a:p>
          <a:p>
            <a:pPr marL="0" indent="0" algn="l" eaLnBrk="1" hangingPunct="1">
              <a:buNone/>
            </a:pPr>
            <a:endParaRPr lang="en-US" altLang="en-US" dirty="0"/>
          </a:p>
        </p:txBody>
      </p:sp>
      <p:sp>
        <p:nvSpPr>
          <p:cNvPr id="3" name="Rectangle 2">
            <a:extLst>
              <a:ext uri="{FF2B5EF4-FFF2-40B4-BE49-F238E27FC236}">
                <a16:creationId xmlns:a16="http://schemas.microsoft.com/office/drawing/2014/main" id="{126AA0F5-0BA2-40CE-A169-149E00FE7EE6}"/>
              </a:ext>
            </a:extLst>
          </p:cNvPr>
          <p:cNvSpPr/>
          <p:nvPr/>
        </p:nvSpPr>
        <p:spPr>
          <a:xfrm>
            <a:off x="1055523" y="1460617"/>
            <a:ext cx="10478206" cy="505436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Franklin Gothic Book"/>
                <a:ea typeface="+mn-ea"/>
                <a:cs typeface="+mn-cs"/>
              </a:rPr>
              <a:t>An oral, written, or sign language statement of a minor who, at the time of the commission of the offense was under the age of 18 years, made as a result of a custodial interrogation conducted at a police station or other place of detention on or after the effective date of this amendatory Act of the 99th General Assembly shall be presumed to be inadmissible as evidence against the minor in any criminal proceeding or juvenile court proceeding, for an act that if committed by an adult would be a misdemeanor offense under Article 11 of the Criminal Code of 2012 or any felony offense unless: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BBFF"/>
                </a:solidFill>
                <a:effectLst/>
                <a:uLnTx/>
                <a:uFillTx/>
                <a:latin typeface="Franklin Gothic Book"/>
                <a:ea typeface="+mn-ea"/>
                <a:cs typeface="+mn-cs"/>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Title 1"/>
          <p:cNvSpPr>
            <a:spLocks noGrp="1"/>
          </p:cNvSpPr>
          <p:nvPr>
            <p:ph type="title" idx="4294967295"/>
          </p:nvPr>
        </p:nvSpPr>
        <p:spPr>
          <a:xfrm>
            <a:off x="0" y="804863"/>
            <a:ext cx="10512425" cy="554037"/>
          </a:xfrm>
        </p:spPr>
        <p:txBody>
          <a:bodyPr anchor="ctr">
            <a:normAutofit fontScale="90000"/>
          </a:bodyPr>
          <a:lstStyle/>
          <a:p>
            <a:pPr algn="ctr" eaLnBrk="1" hangingPunct="1"/>
            <a:r>
              <a:rPr altLang="en-US" sz="4000" b="0" dirty="0">
                <a:latin typeface="+mn-lt"/>
              </a:rPr>
              <a:t>Options of the Juvenile Officer</a:t>
            </a:r>
          </a:p>
        </p:txBody>
      </p:sp>
      <p:pic>
        <p:nvPicPr>
          <p:cNvPr id="4" name="Picture 3">
            <a:extLst>
              <a:ext uri="{FF2B5EF4-FFF2-40B4-BE49-F238E27FC236}">
                <a16:creationId xmlns:a16="http://schemas.microsoft.com/office/drawing/2014/main" id="{D6957BE5-0FEA-4549-88A4-A3CF05B1E04A}"/>
              </a:ext>
            </a:extLst>
          </p:cNvPr>
          <p:cNvPicPr>
            <a:picLocks noChangeAspect="1"/>
          </p:cNvPicPr>
          <p:nvPr/>
        </p:nvPicPr>
        <p:blipFill>
          <a:blip r:embed="rId3"/>
          <a:stretch>
            <a:fillRect/>
          </a:stretch>
        </p:blipFill>
        <p:spPr>
          <a:xfrm>
            <a:off x="2727298" y="2199653"/>
            <a:ext cx="6030111" cy="4012765"/>
          </a:xfrm>
          <a:prstGeom prst="rect">
            <a:avLst/>
          </a:prstGeom>
          <a:scene3d>
            <a:camera prst="orthographicFront"/>
            <a:lightRig rig="threePt" dir="t"/>
          </a:scene3d>
          <a:sp3d>
            <a:bevelT prst="angle"/>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804863"/>
            <a:ext cx="10512425" cy="554037"/>
          </a:xfrm>
        </p:spPr>
        <p:txBody>
          <a:bodyPr rtlCol="0">
            <a:noAutofit/>
          </a:bodyPr>
          <a:lstStyle/>
          <a:p>
            <a:pPr algn="ctr" eaLnBrk="1" fontAlgn="auto" hangingPunct="1">
              <a:spcAft>
                <a:spcPts val="0"/>
              </a:spcAft>
              <a:defRPr/>
            </a:pPr>
            <a:r>
              <a:rPr sz="4000" b="0" dirty="0">
                <a:latin typeface="+mn-lt"/>
              </a:rPr>
              <a:t>Duty of Officer</a:t>
            </a:r>
            <a:r>
              <a:rPr lang="en-US" sz="4000" b="0" dirty="0">
                <a:latin typeface="+mn-lt"/>
              </a:rPr>
              <a:t> </a:t>
            </a:r>
            <a:r>
              <a:rPr sz="4000" b="0" dirty="0">
                <a:latin typeface="+mn-lt"/>
              </a:rPr>
              <a:t>705 ILCS 405/5-405</a:t>
            </a:r>
          </a:p>
        </p:txBody>
      </p:sp>
      <p:sp>
        <p:nvSpPr>
          <p:cNvPr id="3" name="Subtitle 2"/>
          <p:cNvSpPr>
            <a:spLocks noGrp="1"/>
          </p:cNvSpPr>
          <p:nvPr>
            <p:ph idx="4294967295"/>
          </p:nvPr>
        </p:nvSpPr>
        <p:spPr>
          <a:xfrm>
            <a:off x="914400" y="1963082"/>
            <a:ext cx="10515600" cy="3605213"/>
          </a:xfrm>
          <a:ln>
            <a:noFill/>
          </a:ln>
        </p:spPr>
        <p:txBody>
          <a:bodyPr rtlCol="0">
            <a:normAutofit/>
          </a:bodyPr>
          <a:lstStyle/>
          <a:p>
            <a:pPr algn="l" eaLnBrk="1" fontAlgn="auto" hangingPunct="1">
              <a:spcAft>
                <a:spcPts val="0"/>
              </a:spcAft>
              <a:defRPr/>
            </a:pPr>
            <a:r>
              <a:rPr lang="en-US" sz="2400" dirty="0">
                <a:solidFill>
                  <a:schemeClr val="bg1"/>
                </a:solidFill>
              </a:rPr>
              <a:t>(3) The juvenile police officer may take one of the following actions:</a:t>
            </a:r>
          </a:p>
          <a:p>
            <a:pPr algn="l" eaLnBrk="1" fontAlgn="auto" hangingPunct="1">
              <a:spcAft>
                <a:spcPts val="0"/>
              </a:spcAft>
              <a:defRPr/>
            </a:pPr>
            <a:r>
              <a:rPr lang="en-US" sz="2400" dirty="0">
                <a:solidFill>
                  <a:schemeClr val="bg1"/>
                </a:solidFill>
              </a:rPr>
              <a:t>(a)Station adjustment and release of minor</a:t>
            </a:r>
          </a:p>
          <a:p>
            <a:pPr algn="l" eaLnBrk="1" fontAlgn="auto" hangingPunct="1">
              <a:spcAft>
                <a:spcPts val="0"/>
              </a:spcAft>
              <a:defRPr/>
            </a:pPr>
            <a:r>
              <a:rPr lang="en-US" sz="2400" dirty="0">
                <a:solidFill>
                  <a:schemeClr val="bg1"/>
                </a:solidFill>
              </a:rPr>
              <a:t>(b)Release the minor to his or her parents AND refer case to Juvenile Court</a:t>
            </a:r>
          </a:p>
          <a:p>
            <a:pPr algn="l" eaLnBrk="1" fontAlgn="auto" hangingPunct="1">
              <a:spcAft>
                <a:spcPts val="0"/>
              </a:spcAft>
              <a:defRPr/>
            </a:pPr>
            <a:r>
              <a:rPr lang="en-US" sz="2400" dirty="0">
                <a:solidFill>
                  <a:schemeClr val="bg1"/>
                </a:solidFill>
              </a:rPr>
              <a:t>(c) If the JPO reasonably believes there is UIN to keep the minor in custody, the JPO shall deliver the minor without unnecessary delay to the court or to the place designated…</a:t>
            </a:r>
          </a:p>
          <a:p>
            <a:pPr algn="l" eaLnBrk="1" fontAlgn="auto" hangingPunct="1">
              <a:spcAft>
                <a:spcPts val="0"/>
              </a:spcAft>
              <a:defRPr/>
            </a:pPr>
            <a:r>
              <a:rPr lang="en-US" sz="2400" dirty="0">
                <a:solidFill>
                  <a:schemeClr val="bg1"/>
                </a:solidFill>
              </a:rPr>
              <a:t>(d) Any other appropriate action with consent of the minor or parent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6F302-7F49-448C-9E9D-376D9FA92E2A}"/>
              </a:ext>
            </a:extLst>
          </p:cNvPr>
          <p:cNvSpPr>
            <a:spLocks noGrp="1"/>
          </p:cNvSpPr>
          <p:nvPr>
            <p:ph type="title" idx="4294967295"/>
          </p:nvPr>
        </p:nvSpPr>
        <p:spPr>
          <a:xfrm>
            <a:off x="0" y="804863"/>
            <a:ext cx="10512425" cy="554037"/>
          </a:xfrm>
        </p:spPr>
        <p:txBody>
          <a:bodyPr>
            <a:normAutofit fontScale="90000"/>
          </a:bodyPr>
          <a:lstStyle/>
          <a:p>
            <a:pPr algn="ctr"/>
            <a:r>
              <a:rPr lang="en-US" sz="4000" b="0" dirty="0">
                <a:latin typeface="+mn-lt"/>
              </a:rPr>
              <a:t>The Factors To Be Considered</a:t>
            </a:r>
          </a:p>
        </p:txBody>
      </p:sp>
      <p:sp>
        <p:nvSpPr>
          <p:cNvPr id="3" name="Content Placeholder 2">
            <a:extLst>
              <a:ext uri="{FF2B5EF4-FFF2-40B4-BE49-F238E27FC236}">
                <a16:creationId xmlns:a16="http://schemas.microsoft.com/office/drawing/2014/main" id="{5B2C3816-2E78-4A1C-97E8-52A0E9E91696}"/>
              </a:ext>
            </a:extLst>
          </p:cNvPr>
          <p:cNvSpPr>
            <a:spLocks noGrp="1"/>
          </p:cNvSpPr>
          <p:nvPr>
            <p:ph idx="4294967295"/>
          </p:nvPr>
        </p:nvSpPr>
        <p:spPr>
          <a:xfrm>
            <a:off x="1227750" y="2056046"/>
            <a:ext cx="9412287" cy="3605212"/>
          </a:xfrm>
          <a:ln>
            <a:noFill/>
          </a:ln>
        </p:spPr>
        <p:txBody>
          <a:bodyPr>
            <a:normAutofit fontScale="85000" lnSpcReduction="10000"/>
          </a:bodyPr>
          <a:lstStyle/>
          <a:p>
            <a:pPr marL="457200" indent="-457200">
              <a:buAutoNum type="alphaLcParenBoth"/>
            </a:pPr>
            <a:r>
              <a:rPr lang="en-US" dirty="0">
                <a:solidFill>
                  <a:schemeClr val="bg1"/>
                </a:solidFill>
              </a:rPr>
              <a:t>The nature of the allegations against the minor</a:t>
            </a:r>
          </a:p>
          <a:p>
            <a:pPr marL="457200" indent="-457200">
              <a:buAutoNum type="alphaLcParenBoth"/>
            </a:pPr>
            <a:r>
              <a:rPr lang="en-US" dirty="0">
                <a:solidFill>
                  <a:schemeClr val="bg1"/>
                </a:solidFill>
              </a:rPr>
              <a:t>The minor’s history and present situation</a:t>
            </a:r>
          </a:p>
          <a:p>
            <a:pPr marL="457200" indent="-457200">
              <a:buAutoNum type="alphaLcParenBoth"/>
            </a:pPr>
            <a:r>
              <a:rPr lang="en-US" dirty="0">
                <a:solidFill>
                  <a:schemeClr val="bg1"/>
                </a:solidFill>
              </a:rPr>
              <a:t>The history of the minor’s family and the family present situation</a:t>
            </a:r>
          </a:p>
          <a:p>
            <a:pPr marL="457200" indent="-457200">
              <a:buAutoNum type="alphaLcParenBoth"/>
            </a:pPr>
            <a:r>
              <a:rPr lang="en-US" dirty="0">
                <a:solidFill>
                  <a:schemeClr val="bg1"/>
                </a:solidFill>
              </a:rPr>
              <a:t>The educational and employment status of the minor</a:t>
            </a:r>
          </a:p>
          <a:p>
            <a:pPr marL="457200" indent="-457200">
              <a:buAutoNum type="alphaLcParenBoth"/>
            </a:pPr>
            <a:r>
              <a:rPr lang="en-US" dirty="0">
                <a:solidFill>
                  <a:schemeClr val="bg1"/>
                </a:solidFill>
              </a:rPr>
              <a:t>The availability of special resource or community services to aid</a:t>
            </a:r>
          </a:p>
          <a:p>
            <a:pPr marL="457200" indent="-457200">
              <a:buAutoNum type="alphaLcParenBoth"/>
            </a:pPr>
            <a:r>
              <a:rPr lang="en-US" dirty="0">
                <a:solidFill>
                  <a:schemeClr val="bg1"/>
                </a:solidFill>
              </a:rPr>
              <a:t>The minor’s past involvement with and progress in social programs</a:t>
            </a:r>
          </a:p>
          <a:p>
            <a:pPr marL="457200" indent="-457200">
              <a:buAutoNum type="alphaLcParenBoth"/>
            </a:pPr>
            <a:r>
              <a:rPr lang="en-US" dirty="0">
                <a:solidFill>
                  <a:schemeClr val="bg1"/>
                </a:solidFill>
              </a:rPr>
              <a:t>The attitude of complainant</a:t>
            </a:r>
          </a:p>
          <a:p>
            <a:pPr marL="457200" indent="-457200">
              <a:buAutoNum type="alphaLcParenBoth"/>
            </a:pPr>
            <a:r>
              <a:rPr lang="en-US" dirty="0">
                <a:solidFill>
                  <a:schemeClr val="bg1"/>
                </a:solidFill>
              </a:rPr>
              <a:t>The present attitude of the minor and family</a:t>
            </a:r>
          </a:p>
          <a:p>
            <a:pPr marL="0" indent="0">
              <a:buNone/>
            </a:pPr>
            <a:endParaRPr lang="en-US" dirty="0"/>
          </a:p>
        </p:txBody>
      </p:sp>
    </p:spTree>
    <p:extLst>
      <p:ext uri="{BB962C8B-B14F-4D97-AF65-F5344CB8AC3E}">
        <p14:creationId xmlns:p14="http://schemas.microsoft.com/office/powerpoint/2010/main" val="69722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Title 1"/>
          <p:cNvSpPr>
            <a:spLocks noGrp="1"/>
          </p:cNvSpPr>
          <p:nvPr>
            <p:ph type="title" idx="4294967295"/>
          </p:nvPr>
        </p:nvSpPr>
        <p:spPr>
          <a:xfrm>
            <a:off x="0" y="804863"/>
            <a:ext cx="10512425" cy="554037"/>
          </a:xfrm>
        </p:spPr>
        <p:txBody>
          <a:bodyPr>
            <a:noAutofit/>
          </a:bodyPr>
          <a:lstStyle/>
          <a:p>
            <a:pPr algn="ctr" eaLnBrk="1" hangingPunct="1"/>
            <a:r>
              <a:rPr altLang="en-US" sz="4000" b="0" dirty="0">
                <a:latin typeface="+mn-lt"/>
              </a:rPr>
              <a:t>Station adjustment</a:t>
            </a:r>
            <a:r>
              <a:rPr lang="en-US" altLang="en-US" sz="4000" b="0" dirty="0">
                <a:latin typeface="+mn-lt"/>
              </a:rPr>
              <a:t> </a:t>
            </a:r>
            <a:r>
              <a:rPr altLang="en-US" sz="4000" b="0" dirty="0">
                <a:latin typeface="+mn-lt"/>
              </a:rPr>
              <a:t>705 ILCS 405-5/301</a:t>
            </a:r>
          </a:p>
        </p:txBody>
      </p:sp>
      <p:graphicFrame>
        <p:nvGraphicFramePr>
          <p:cNvPr id="2" name="Diagram 1">
            <a:extLst>
              <a:ext uri="{FF2B5EF4-FFF2-40B4-BE49-F238E27FC236}">
                <a16:creationId xmlns:a16="http://schemas.microsoft.com/office/drawing/2014/main" id="{4DE6C08A-B028-473A-ADE6-D36F48B4AA25}"/>
              </a:ext>
            </a:extLst>
          </p:cNvPr>
          <p:cNvGraphicFramePr/>
          <p:nvPr>
            <p:extLst>
              <p:ext uri="{D42A27DB-BD31-4B8C-83A1-F6EECF244321}">
                <p14:modId xmlns:p14="http://schemas.microsoft.com/office/powerpoint/2010/main" val="4235122835"/>
              </p:ext>
            </p:extLst>
          </p:nvPr>
        </p:nvGraphicFramePr>
        <p:xfrm>
          <a:off x="1777558" y="169767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Title 1"/>
          <p:cNvSpPr>
            <a:spLocks noGrp="1"/>
          </p:cNvSpPr>
          <p:nvPr>
            <p:ph type="title" idx="4294967295"/>
          </p:nvPr>
        </p:nvSpPr>
        <p:spPr>
          <a:xfrm>
            <a:off x="0" y="804863"/>
            <a:ext cx="10512425" cy="554037"/>
          </a:xfrm>
        </p:spPr>
        <p:txBody>
          <a:bodyPr>
            <a:noAutofit/>
          </a:bodyPr>
          <a:lstStyle/>
          <a:p>
            <a:pPr algn="ctr" eaLnBrk="1" hangingPunct="1"/>
            <a:r>
              <a:rPr altLang="en-US" sz="4000" b="0" dirty="0">
                <a:latin typeface="+mn-lt"/>
              </a:rPr>
              <a:t>Station adjustment</a:t>
            </a:r>
            <a:r>
              <a:rPr lang="en-US" altLang="en-US" sz="4000" b="0" dirty="0">
                <a:latin typeface="+mn-lt"/>
              </a:rPr>
              <a:t> </a:t>
            </a:r>
            <a:r>
              <a:rPr altLang="en-US" sz="4000" b="0" dirty="0">
                <a:latin typeface="+mn-lt"/>
              </a:rPr>
              <a:t>705 ILCS 405-5/301</a:t>
            </a:r>
          </a:p>
        </p:txBody>
      </p:sp>
      <p:sp>
        <p:nvSpPr>
          <p:cNvPr id="3" name="Subtitle 2"/>
          <p:cNvSpPr>
            <a:spLocks noGrp="1"/>
          </p:cNvSpPr>
          <p:nvPr>
            <p:ph idx="4294967295"/>
          </p:nvPr>
        </p:nvSpPr>
        <p:spPr>
          <a:xfrm>
            <a:off x="1426129" y="1851111"/>
            <a:ext cx="8969375" cy="4202025"/>
          </a:xfrm>
          <a:ln>
            <a:noFill/>
          </a:ln>
        </p:spPr>
        <p:txBody>
          <a:bodyPr>
            <a:noAutofit/>
          </a:bodyPr>
          <a:lstStyle/>
          <a:p>
            <a:pPr marL="457200" lvl="0" indent="-457200">
              <a:buFont typeface="Arial" panose="020B0604020202020204" pitchFamily="34" charset="0"/>
              <a:buChar char="•"/>
              <a:defRPr/>
            </a:pPr>
            <a:r>
              <a:rPr lang="en-US" dirty="0">
                <a:solidFill>
                  <a:schemeClr val="bg1"/>
                </a:solidFill>
              </a:rPr>
              <a:t>Multiple factors to be considered in deciding</a:t>
            </a:r>
          </a:p>
          <a:p>
            <a:pPr marL="457200" indent="-457200" algn="l" eaLnBrk="1" hangingPunct="1">
              <a:buFont typeface="Arial" panose="020B0604020202020204" pitchFamily="34" charset="0"/>
              <a:buChar char="•"/>
            </a:pPr>
            <a:r>
              <a:rPr lang="en-US" altLang="en-US" dirty="0">
                <a:solidFill>
                  <a:schemeClr val="bg1"/>
                </a:solidFill>
              </a:rPr>
              <a:t>Seriousness of offense</a:t>
            </a:r>
          </a:p>
          <a:p>
            <a:pPr marL="457200" indent="-457200" algn="l" eaLnBrk="1" hangingPunct="1">
              <a:buFont typeface="Arial" panose="020B0604020202020204" pitchFamily="34" charset="0"/>
              <a:buChar char="•"/>
            </a:pPr>
            <a:r>
              <a:rPr lang="en-US" altLang="en-US" dirty="0">
                <a:solidFill>
                  <a:schemeClr val="bg1"/>
                </a:solidFill>
              </a:rPr>
              <a:t>Prior history of delinquency</a:t>
            </a:r>
          </a:p>
          <a:p>
            <a:pPr marL="457200" indent="-457200" algn="l" eaLnBrk="1" hangingPunct="1">
              <a:buFont typeface="Arial" panose="020B0604020202020204" pitchFamily="34" charset="0"/>
              <a:buChar char="•"/>
            </a:pPr>
            <a:r>
              <a:rPr lang="en-US" altLang="en-US" dirty="0">
                <a:solidFill>
                  <a:schemeClr val="bg1"/>
                </a:solidFill>
              </a:rPr>
              <a:t>Age of the minor</a:t>
            </a:r>
          </a:p>
          <a:p>
            <a:pPr marL="457200" indent="-457200" algn="l" eaLnBrk="1" hangingPunct="1">
              <a:buFont typeface="Arial" panose="020B0604020202020204" pitchFamily="34" charset="0"/>
              <a:buChar char="•"/>
            </a:pPr>
            <a:r>
              <a:rPr lang="en-US" altLang="en-US" dirty="0">
                <a:solidFill>
                  <a:schemeClr val="bg1"/>
                </a:solidFill>
              </a:rPr>
              <a:t>Culpability of the minor</a:t>
            </a:r>
          </a:p>
          <a:p>
            <a:pPr marL="457200" indent="-457200" algn="l" eaLnBrk="1" hangingPunct="1">
              <a:buFont typeface="Arial" panose="020B0604020202020204" pitchFamily="34" charset="0"/>
              <a:buChar char="•"/>
            </a:pPr>
            <a:r>
              <a:rPr lang="en-US" altLang="en-US" dirty="0">
                <a:solidFill>
                  <a:schemeClr val="bg1"/>
                </a:solidFill>
              </a:rPr>
              <a:t>If offense committed in an aggressive and premeditated manner</a:t>
            </a:r>
          </a:p>
          <a:p>
            <a:pPr marL="457200" indent="-457200" algn="l" eaLnBrk="1" hangingPunct="1">
              <a:buFont typeface="Arial" panose="020B0604020202020204" pitchFamily="34" charset="0"/>
              <a:buChar char="•"/>
            </a:pPr>
            <a:r>
              <a:rPr lang="en-US" altLang="en-US" dirty="0">
                <a:solidFill>
                  <a:schemeClr val="bg1"/>
                </a:solidFill>
              </a:rPr>
              <a:t>Whether minor used or possessed a deadly weapon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Title 1"/>
          <p:cNvSpPr>
            <a:spLocks noGrp="1"/>
          </p:cNvSpPr>
          <p:nvPr>
            <p:ph type="title" idx="4294967295"/>
          </p:nvPr>
        </p:nvSpPr>
        <p:spPr>
          <a:xfrm>
            <a:off x="0" y="804863"/>
            <a:ext cx="10512425" cy="554037"/>
          </a:xfrm>
        </p:spPr>
        <p:txBody>
          <a:bodyPr anchor="ctr">
            <a:normAutofit fontScale="90000"/>
          </a:bodyPr>
          <a:lstStyle/>
          <a:p>
            <a:pPr algn="ctr" eaLnBrk="1" hangingPunct="1"/>
            <a:br>
              <a:rPr lang="en-US" altLang="en-US" dirty="0"/>
            </a:br>
            <a:r>
              <a:rPr altLang="en-US" sz="4400" b="0" dirty="0">
                <a:latin typeface="+mn-lt"/>
              </a:rPr>
              <a:t>Informal </a:t>
            </a:r>
            <a:r>
              <a:rPr lang="en-US" altLang="en-US" sz="4400" b="0" dirty="0">
                <a:latin typeface="+mn-lt"/>
              </a:rPr>
              <a:t>S</a:t>
            </a:r>
            <a:r>
              <a:rPr altLang="en-US" sz="4400" b="0" dirty="0">
                <a:latin typeface="+mn-lt"/>
              </a:rPr>
              <a:t>tation </a:t>
            </a:r>
            <a:r>
              <a:rPr lang="en-US" altLang="en-US" sz="4400" b="0" dirty="0">
                <a:latin typeface="+mn-lt"/>
              </a:rPr>
              <a:t>A</a:t>
            </a:r>
            <a:r>
              <a:rPr altLang="en-US" sz="4400" b="0" dirty="0">
                <a:latin typeface="+mn-lt"/>
              </a:rPr>
              <a:t>djustment</a:t>
            </a:r>
            <a:br>
              <a:rPr altLang="en-US" sz="4400" b="0" dirty="0">
                <a:latin typeface="+mn-lt"/>
              </a:rPr>
            </a:br>
            <a:endParaRPr altLang="en-US" sz="4400" b="0" dirty="0">
              <a:latin typeface="+mn-lt"/>
            </a:endParaRPr>
          </a:p>
        </p:txBody>
      </p:sp>
      <p:sp>
        <p:nvSpPr>
          <p:cNvPr id="3" name="Subtitle 2"/>
          <p:cNvSpPr>
            <a:spLocks noGrp="1"/>
          </p:cNvSpPr>
          <p:nvPr>
            <p:ph idx="4294967295"/>
          </p:nvPr>
        </p:nvSpPr>
        <p:spPr>
          <a:xfrm>
            <a:off x="285224" y="1905000"/>
            <a:ext cx="11232859" cy="4235741"/>
          </a:xfrm>
          <a:ln>
            <a:noFill/>
          </a:ln>
        </p:spPr>
        <p:txBody>
          <a:bodyPr>
            <a:noAutofit/>
          </a:bodyPr>
          <a:lstStyle/>
          <a:p>
            <a:pPr marL="457200" indent="-457200" algn="l" eaLnBrk="1" hangingPunct="1">
              <a:buFont typeface="Arial" panose="020B0604020202020204" pitchFamily="34" charset="0"/>
              <a:buChar char="•"/>
            </a:pPr>
            <a:r>
              <a:rPr lang="en-US" altLang="en-US" sz="2400" dirty="0">
                <a:solidFill>
                  <a:schemeClr val="bg1"/>
                </a:solidFill>
              </a:rPr>
              <a:t>JPO determines there is PC to believe minor has committed an offense</a:t>
            </a:r>
          </a:p>
          <a:p>
            <a:pPr marL="457200" indent="-457200" algn="l" eaLnBrk="1" hangingPunct="1">
              <a:buFont typeface="Arial" panose="020B0604020202020204" pitchFamily="34" charset="0"/>
              <a:buChar char="•"/>
            </a:pPr>
            <a:r>
              <a:rPr lang="en-US" altLang="en-US" sz="2400" dirty="0">
                <a:solidFill>
                  <a:schemeClr val="bg1"/>
                </a:solidFill>
              </a:rPr>
              <a:t>Minor shall receive no more than 3 statewide within 3 years for a misdemeanor offense without prior approval from State’s Attorney’s Office</a:t>
            </a:r>
          </a:p>
          <a:p>
            <a:pPr marL="457200" indent="-457200" algn="l" eaLnBrk="1" hangingPunct="1">
              <a:buFont typeface="Arial" panose="020B0604020202020204" pitchFamily="34" charset="0"/>
              <a:buChar char="•"/>
            </a:pPr>
            <a:r>
              <a:rPr lang="en-US" altLang="en-US" sz="2400" dirty="0">
                <a:solidFill>
                  <a:schemeClr val="bg1"/>
                </a:solidFill>
              </a:rPr>
              <a:t>Minor shall receive no more than 3 statewide for a felony offense without prior approval from State’s Attorney’s Office</a:t>
            </a:r>
          </a:p>
          <a:p>
            <a:pPr marL="457200" indent="-457200" algn="l" eaLnBrk="1" hangingPunct="1">
              <a:buFont typeface="Arial" panose="020B0604020202020204" pitchFamily="34" charset="0"/>
              <a:buChar char="•"/>
            </a:pPr>
            <a:r>
              <a:rPr lang="en-US" altLang="en-US" sz="2400" dirty="0">
                <a:solidFill>
                  <a:schemeClr val="bg1"/>
                </a:solidFill>
              </a:rPr>
              <a:t>Minor shall receive no more than 5 total station adjustments during minority</a:t>
            </a:r>
          </a:p>
          <a:p>
            <a:pPr marL="457200" indent="-457200" algn="l" eaLnBrk="1" hangingPunct="1">
              <a:buFont typeface="Arial" panose="020B0604020202020204" pitchFamily="34" charset="0"/>
              <a:buChar char="•"/>
            </a:pPr>
            <a:r>
              <a:rPr lang="en-US" altLang="en-US" sz="2400" dirty="0">
                <a:solidFill>
                  <a:schemeClr val="bg1"/>
                </a:solidFill>
              </a:rPr>
              <a:t>JPO may impose reasonable conditions, such as curfew, restrictions on geographic areas, no contact, school attendance, community service, peer court, community mediation, restitution</a:t>
            </a:r>
          </a:p>
          <a:p>
            <a:pPr marL="457200" indent="-457200" algn="l" eaLnBrk="1" hangingPunct="1">
              <a:buFont typeface="Arial" panose="020B0604020202020204" pitchFamily="34" charset="0"/>
              <a:buChar char="•"/>
            </a:pPr>
            <a:r>
              <a:rPr lang="en-US" altLang="en-US" sz="2400" dirty="0">
                <a:solidFill>
                  <a:schemeClr val="bg1"/>
                </a:solidFill>
              </a:rPr>
              <a:t>Record maintained by ISP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Title 1"/>
          <p:cNvSpPr>
            <a:spLocks noGrp="1"/>
          </p:cNvSpPr>
          <p:nvPr>
            <p:ph type="title" idx="4294967295"/>
          </p:nvPr>
        </p:nvSpPr>
        <p:spPr>
          <a:xfrm>
            <a:off x="0" y="804863"/>
            <a:ext cx="10512425" cy="554037"/>
          </a:xfrm>
        </p:spPr>
        <p:txBody>
          <a:bodyPr anchor="ctr">
            <a:normAutofit fontScale="90000"/>
          </a:bodyPr>
          <a:lstStyle/>
          <a:p>
            <a:pPr algn="ctr" eaLnBrk="1" hangingPunct="1"/>
            <a:br>
              <a:rPr lang="en-US" altLang="en-US" dirty="0"/>
            </a:br>
            <a:r>
              <a:rPr altLang="en-US" sz="4400" b="0" dirty="0">
                <a:latin typeface="+mn-lt"/>
              </a:rPr>
              <a:t>Formal </a:t>
            </a:r>
            <a:r>
              <a:rPr lang="en-US" altLang="en-US" sz="4400" b="0" dirty="0">
                <a:latin typeface="+mn-lt"/>
              </a:rPr>
              <a:t>S</a:t>
            </a:r>
            <a:r>
              <a:rPr altLang="en-US" sz="4400" b="0" dirty="0">
                <a:latin typeface="+mn-lt"/>
              </a:rPr>
              <a:t>tation </a:t>
            </a:r>
            <a:r>
              <a:rPr lang="en-US" altLang="en-US" sz="4400" b="0" dirty="0">
                <a:latin typeface="+mn-lt"/>
              </a:rPr>
              <a:t>A</a:t>
            </a:r>
            <a:r>
              <a:rPr altLang="en-US" sz="4400" b="0" dirty="0">
                <a:latin typeface="+mn-lt"/>
              </a:rPr>
              <a:t>djustment</a:t>
            </a:r>
            <a:br>
              <a:rPr altLang="en-US" sz="4000" dirty="0"/>
            </a:br>
            <a:endParaRPr altLang="en-US" sz="4000" dirty="0"/>
          </a:p>
        </p:txBody>
      </p:sp>
      <p:sp>
        <p:nvSpPr>
          <p:cNvPr id="3" name="Subtitle 2"/>
          <p:cNvSpPr>
            <a:spLocks noGrp="1"/>
          </p:cNvSpPr>
          <p:nvPr>
            <p:ph idx="4294967295"/>
          </p:nvPr>
        </p:nvSpPr>
        <p:spPr>
          <a:xfrm>
            <a:off x="562062" y="1921137"/>
            <a:ext cx="10515600" cy="3605213"/>
          </a:xfrm>
          <a:ln>
            <a:noFill/>
          </a:ln>
        </p:spPr>
        <p:txBody>
          <a:bodyPr>
            <a:normAutofit fontScale="92500" lnSpcReduction="20000"/>
          </a:bodyPr>
          <a:lstStyle/>
          <a:p>
            <a:pPr marL="457200" indent="-457200" algn="l" eaLnBrk="1" hangingPunct="1">
              <a:buFont typeface="Arial" panose="020B0604020202020204" pitchFamily="34" charset="0"/>
              <a:buChar char="•"/>
            </a:pPr>
            <a:r>
              <a:rPr lang="en-US" altLang="en-US" dirty="0">
                <a:solidFill>
                  <a:schemeClr val="bg1"/>
                </a:solidFill>
              </a:rPr>
              <a:t>JPO determines there is PC to believe minor has committed an offense and there is an admission by the minor</a:t>
            </a:r>
          </a:p>
          <a:p>
            <a:pPr marL="457200" indent="-457200" algn="l" eaLnBrk="1" hangingPunct="1">
              <a:buFont typeface="Arial" panose="020B0604020202020204" pitchFamily="34" charset="0"/>
              <a:buChar char="•"/>
            </a:pPr>
            <a:r>
              <a:rPr lang="en-US" altLang="en-US" dirty="0">
                <a:solidFill>
                  <a:schemeClr val="bg1"/>
                </a:solidFill>
              </a:rPr>
              <a:t>Minor and parent or guardian agree in writing to the station adjustment and be advised of consequences of violation</a:t>
            </a:r>
          </a:p>
          <a:p>
            <a:pPr marL="457200" indent="-457200" algn="l" eaLnBrk="1" hangingPunct="1">
              <a:buFont typeface="Arial" panose="020B0604020202020204" pitchFamily="34" charset="0"/>
              <a:buChar char="•"/>
            </a:pPr>
            <a:r>
              <a:rPr lang="en-US" altLang="en-US" dirty="0">
                <a:solidFill>
                  <a:schemeClr val="bg1"/>
                </a:solidFill>
              </a:rPr>
              <a:t>Minor and parent or guardian shall be provided a written copy of the agreement</a:t>
            </a:r>
          </a:p>
          <a:p>
            <a:pPr marL="457200" indent="-457200" algn="l" eaLnBrk="1" hangingPunct="1">
              <a:buFont typeface="Arial" panose="020B0604020202020204" pitchFamily="34" charset="0"/>
              <a:buChar char="•"/>
            </a:pPr>
            <a:r>
              <a:rPr lang="en-US" altLang="en-US" dirty="0">
                <a:solidFill>
                  <a:schemeClr val="bg1"/>
                </a:solidFill>
              </a:rPr>
              <a:t>JPO may impose reasonable conditions, such as curfew, restrictions on geographic areas, no contact, school attendance, community service, peer court, community mediation, restitution</a:t>
            </a:r>
          </a:p>
          <a:p>
            <a:pPr marL="457200" indent="-457200" algn="l" eaLnBrk="1" hangingPunct="1">
              <a:buFont typeface="Arial" panose="020B0604020202020204" pitchFamily="34" charset="0"/>
              <a:buChar char="•"/>
            </a:pPr>
            <a:r>
              <a:rPr lang="en-US" altLang="en-US" dirty="0">
                <a:solidFill>
                  <a:schemeClr val="bg1"/>
                </a:solidFill>
              </a:rPr>
              <a:t>Record maintained by ISP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Custom 11">
      <a:dk1>
        <a:sysClr val="windowText" lastClr="000000"/>
      </a:dk1>
      <a:lt1>
        <a:srgbClr val="FFFFFF"/>
      </a:lt1>
      <a:dk2>
        <a:srgbClr val="00BBFF"/>
      </a:dk2>
      <a:lt2>
        <a:srgbClr val="FFAA27"/>
      </a:lt2>
      <a:accent1>
        <a:srgbClr val="001431"/>
      </a:accent1>
      <a:accent2>
        <a:srgbClr val="D14C00"/>
      </a:accent2>
      <a:accent3>
        <a:srgbClr val="142F5C"/>
      </a:accent3>
      <a:accent4>
        <a:srgbClr val="FFC000"/>
      </a:accent4>
      <a:accent5>
        <a:srgbClr val="5E441C"/>
      </a:accent5>
      <a:accent6>
        <a:srgbClr val="149F2F"/>
      </a:accent6>
      <a:hlink>
        <a:srgbClr val="00BBFF"/>
      </a:hlink>
      <a:folHlink>
        <a:srgbClr val="00BBFF"/>
      </a:folHlink>
    </a:clrScheme>
    <a:fontScheme name="Custom 12">
      <a:majorFont>
        <a:latin typeface="Book Antiqua"/>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33968143_Colorful abstract pitch deck_SL_V1.potx" id="{82DEFF5A-EF7C-4DEA-909F-5E1EA892F8BB}" vid="{E161E2B0-1454-45FC-8BCB-8D4146D2D2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9A746E5604794BA29DB85E6F871D7E" ma:contentTypeVersion="13" ma:contentTypeDescription="Create a new document." ma:contentTypeScope="" ma:versionID="5ede2bac29a7172c07e4db49e354b385">
  <xsd:schema xmlns:xsd="http://www.w3.org/2001/XMLSchema" xmlns:xs="http://www.w3.org/2001/XMLSchema" xmlns:p="http://schemas.microsoft.com/office/2006/metadata/properties" xmlns:ns3="02118d15-8656-4d55-ae40-e9ed702f2c12" xmlns:ns4="34613181-7d50-48ba-b165-3dcad85aab32" targetNamespace="http://schemas.microsoft.com/office/2006/metadata/properties" ma:root="true" ma:fieldsID="eb4e543ebedd627b0554edac5c14b3b0" ns3:_="" ns4:_="">
    <xsd:import namespace="02118d15-8656-4d55-ae40-e9ed702f2c12"/>
    <xsd:import namespace="34613181-7d50-48ba-b165-3dcad85aab3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Location" minOccurs="0"/>
                <xsd:element ref="ns3:MediaServiceOCR"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118d15-8656-4d55-ae40-e9ed702f2c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613181-7d50-48ba-b165-3dcad85aab3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B54AF1-B86C-4334-AF48-A1BD9F6AB991}">
  <ds:schemaRefs>
    <ds:schemaRef ds:uri="http://schemas.microsoft.com/office/infopath/2007/PartnerControls"/>
    <ds:schemaRef ds:uri="http://purl.org/dc/terms/"/>
    <ds:schemaRef ds:uri="http://purl.org/dc/dcmitype/"/>
    <ds:schemaRef ds:uri="02118d15-8656-4d55-ae40-e9ed702f2c12"/>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34613181-7d50-48ba-b165-3dcad85aab32"/>
    <ds:schemaRef ds:uri="http://www.w3.org/XML/1998/namespace"/>
  </ds:schemaRefs>
</ds:datastoreItem>
</file>

<file path=customXml/itemProps2.xml><?xml version="1.0" encoding="utf-8"?>
<ds:datastoreItem xmlns:ds="http://schemas.openxmlformats.org/officeDocument/2006/customXml" ds:itemID="{96A8C5C0-7404-4A3C-988F-F03906CA9844}">
  <ds:schemaRefs>
    <ds:schemaRef ds:uri="http://schemas.microsoft.com/sharepoint/v3/contenttype/forms"/>
  </ds:schemaRefs>
</ds:datastoreItem>
</file>

<file path=customXml/itemProps3.xml><?xml version="1.0" encoding="utf-8"?>
<ds:datastoreItem xmlns:ds="http://schemas.openxmlformats.org/officeDocument/2006/customXml" ds:itemID="{3AEBB546-32B0-41D9-9829-BFA9642D30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118d15-8656-4d55-ae40-e9ed702f2c12"/>
    <ds:schemaRef ds:uri="34613181-7d50-48ba-b165-3dcad85aab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TotalTime>
  <Words>782</Words>
  <Application>Microsoft Office PowerPoint</Application>
  <PresentationFormat>Widescreen</PresentationFormat>
  <Paragraphs>68</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Book Antiqua</vt:lpstr>
      <vt:lpstr>Calibri</vt:lpstr>
      <vt:lpstr>Franklin Gothic Book</vt:lpstr>
      <vt:lpstr>Wingdings</vt:lpstr>
      <vt:lpstr>1_Office Theme</vt:lpstr>
      <vt:lpstr>When Statements of a Minor May Be Used 705 ILCS 405/5-401.5 </vt:lpstr>
      <vt:lpstr>Custodial Interrogation        </vt:lpstr>
      <vt:lpstr>Options of the Juvenile Officer</vt:lpstr>
      <vt:lpstr>Duty of Officer 705 ILCS 405/5-405</vt:lpstr>
      <vt:lpstr>The Factors To Be Considered</vt:lpstr>
      <vt:lpstr>Station adjustment 705 ILCS 405-5/301</vt:lpstr>
      <vt:lpstr>Station adjustment 705 ILCS 405-5/301</vt:lpstr>
      <vt:lpstr> Informal Station Adjustment </vt:lpstr>
      <vt:lpstr> Formal Station Adjustment </vt:lpstr>
      <vt:lpstr> Formal Station Adjustment </vt:lpstr>
      <vt:lpstr> Formal Station Adjustment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Binfa, Patricia</dc:creator>
  <cp:lastModifiedBy>Gail Sullivan</cp:lastModifiedBy>
  <cp:revision>4</cp:revision>
  <dcterms:created xsi:type="dcterms:W3CDTF">2020-11-06T18:32:20Z</dcterms:created>
  <dcterms:modified xsi:type="dcterms:W3CDTF">2021-01-05T06:27:14Z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0x010100989A746E5604794BA29DB85E6F871D7E</vt:lpwstr>
  </property>
</Properties>
</file>