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544" r:id="rId5"/>
    <p:sldId id="718" r:id="rId6"/>
    <p:sldId id="358" r:id="rId7"/>
    <p:sldId id="484" r:id="rId8"/>
    <p:sldId id="368" r:id="rId9"/>
    <p:sldId id="503" r:id="rId10"/>
    <p:sldId id="778" r:id="rId11"/>
    <p:sldId id="735" r:id="rId12"/>
    <p:sldId id="73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27C62A-D57B-4EBE-AE77-D4D3A3F1F200}" type="doc">
      <dgm:prSet loTypeId="urn:microsoft.com/office/officeart/2005/8/layout/process2" loCatId="process" qsTypeId="urn:microsoft.com/office/officeart/2005/8/quickstyle/3d3" qsCatId="3D" csTypeId="urn:microsoft.com/office/officeart/2005/8/colors/accent1_2" csCatId="accent1" phldr="1"/>
      <dgm:spPr/>
    </dgm:pt>
    <dgm:pt modelId="{6E1CB9C1-C536-4BB0-809D-4F269BF9878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Home Confinement</a:t>
          </a:r>
        </a:p>
      </dgm:t>
    </dgm:pt>
    <dgm:pt modelId="{58785468-BAE4-4336-9542-382CADD9A985}" type="parTrans" cxnId="{F9BA9809-E314-4EB7-A85A-EAA07AEBE0E3}">
      <dgm:prSet/>
      <dgm:spPr/>
      <dgm:t>
        <a:bodyPr/>
        <a:lstStyle/>
        <a:p>
          <a:endParaRPr lang="en-US"/>
        </a:p>
      </dgm:t>
    </dgm:pt>
    <dgm:pt modelId="{5B07140A-FA31-482C-8FE8-4B02DC9B4A4A}" type="sibTrans" cxnId="{F9BA9809-E314-4EB7-A85A-EAA07AEBE0E3}">
      <dgm:prSet/>
      <dgm:spPr/>
      <dgm:t>
        <a:bodyPr/>
        <a:lstStyle/>
        <a:p>
          <a:endParaRPr lang="en-US"/>
        </a:p>
      </dgm:t>
    </dgm:pt>
    <dgm:pt modelId="{A6C7C3E7-2AC6-4351-9EDF-924813594B5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Electronic Monitoring</a:t>
          </a:r>
        </a:p>
      </dgm:t>
    </dgm:pt>
    <dgm:pt modelId="{0C6A2C77-F3A7-4916-8834-D367D1BF4E4E}" type="parTrans" cxnId="{0B90FEBC-C37E-4B75-89A8-FE0F282A6E1C}">
      <dgm:prSet/>
      <dgm:spPr/>
      <dgm:t>
        <a:bodyPr/>
        <a:lstStyle/>
        <a:p>
          <a:endParaRPr lang="en-US"/>
        </a:p>
      </dgm:t>
    </dgm:pt>
    <dgm:pt modelId="{C531DC99-F885-4055-936C-879E3179B3D3}" type="sibTrans" cxnId="{0B90FEBC-C37E-4B75-89A8-FE0F282A6E1C}">
      <dgm:prSet/>
      <dgm:spPr/>
      <dgm:t>
        <a:bodyPr/>
        <a:lstStyle/>
        <a:p>
          <a:endParaRPr lang="en-US"/>
        </a:p>
      </dgm:t>
    </dgm:pt>
    <dgm:pt modelId="{A7480D13-A164-4936-9108-EEB4546DBFC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Day and Evening Reporting</a:t>
          </a:r>
        </a:p>
      </dgm:t>
    </dgm:pt>
    <dgm:pt modelId="{40E1B778-04A6-432B-81ED-D7AAC6CAA880}" type="parTrans" cxnId="{C04BDB06-1C26-4B4C-9E05-E190D34C4A0E}">
      <dgm:prSet/>
      <dgm:spPr/>
      <dgm:t>
        <a:bodyPr/>
        <a:lstStyle/>
        <a:p>
          <a:endParaRPr lang="en-US"/>
        </a:p>
      </dgm:t>
    </dgm:pt>
    <dgm:pt modelId="{2358610A-50F8-42DA-89B6-F5E5CE1A8F59}" type="sibTrans" cxnId="{C04BDB06-1C26-4B4C-9E05-E190D34C4A0E}">
      <dgm:prSet/>
      <dgm:spPr/>
      <dgm:t>
        <a:bodyPr/>
        <a:lstStyle/>
        <a:p>
          <a:endParaRPr lang="en-US"/>
        </a:p>
      </dgm:t>
    </dgm:pt>
    <dgm:pt modelId="{D44AF036-9DF1-4C49-B19F-0CB7F613BBF6}" type="pres">
      <dgm:prSet presAssocID="{2627C62A-D57B-4EBE-AE77-D4D3A3F1F200}" presName="linearFlow" presStyleCnt="0">
        <dgm:presLayoutVars>
          <dgm:resizeHandles val="exact"/>
        </dgm:presLayoutVars>
      </dgm:prSet>
      <dgm:spPr/>
    </dgm:pt>
    <dgm:pt modelId="{3541A165-A60A-48B2-B069-0D9FCBCEF748}" type="pres">
      <dgm:prSet presAssocID="{6E1CB9C1-C536-4BB0-809D-4F269BF98784}" presName="node" presStyleLbl="node1" presStyleIdx="0" presStyleCnt="3">
        <dgm:presLayoutVars>
          <dgm:bulletEnabled val="1"/>
        </dgm:presLayoutVars>
      </dgm:prSet>
      <dgm:spPr/>
    </dgm:pt>
    <dgm:pt modelId="{E375FD90-2D89-4825-8642-D77989F05110}" type="pres">
      <dgm:prSet presAssocID="{5B07140A-FA31-482C-8FE8-4B02DC9B4A4A}" presName="sibTrans" presStyleLbl="sibTrans2D1" presStyleIdx="0" presStyleCnt="2"/>
      <dgm:spPr/>
    </dgm:pt>
    <dgm:pt modelId="{45DB3409-6006-47B9-9B6F-9B0B805CDAAB}" type="pres">
      <dgm:prSet presAssocID="{5B07140A-FA31-482C-8FE8-4B02DC9B4A4A}" presName="connectorText" presStyleLbl="sibTrans2D1" presStyleIdx="0" presStyleCnt="2"/>
      <dgm:spPr/>
    </dgm:pt>
    <dgm:pt modelId="{BE2FBDB8-EE49-4244-9910-AB9A56066DD7}" type="pres">
      <dgm:prSet presAssocID="{A6C7C3E7-2AC6-4351-9EDF-924813594B55}" presName="node" presStyleLbl="node1" presStyleIdx="1" presStyleCnt="3">
        <dgm:presLayoutVars>
          <dgm:bulletEnabled val="1"/>
        </dgm:presLayoutVars>
      </dgm:prSet>
      <dgm:spPr/>
    </dgm:pt>
    <dgm:pt modelId="{8CD2C794-0C81-4551-9D5A-4AA2C08F42AE}" type="pres">
      <dgm:prSet presAssocID="{C531DC99-F885-4055-936C-879E3179B3D3}" presName="sibTrans" presStyleLbl="sibTrans2D1" presStyleIdx="1" presStyleCnt="2"/>
      <dgm:spPr/>
    </dgm:pt>
    <dgm:pt modelId="{EA94EC67-8621-4088-9FAF-FBC08D67F3BF}" type="pres">
      <dgm:prSet presAssocID="{C531DC99-F885-4055-936C-879E3179B3D3}" presName="connectorText" presStyleLbl="sibTrans2D1" presStyleIdx="1" presStyleCnt="2"/>
      <dgm:spPr/>
    </dgm:pt>
    <dgm:pt modelId="{9EFCC0E1-9081-4886-9532-ADAC36FF8075}" type="pres">
      <dgm:prSet presAssocID="{A7480D13-A164-4936-9108-EEB4546DBFC4}" presName="node" presStyleLbl="node1" presStyleIdx="2" presStyleCnt="3">
        <dgm:presLayoutVars>
          <dgm:bulletEnabled val="1"/>
        </dgm:presLayoutVars>
      </dgm:prSet>
      <dgm:spPr/>
    </dgm:pt>
  </dgm:ptLst>
  <dgm:cxnLst>
    <dgm:cxn modelId="{511C6702-1448-4D06-8566-786AADF87133}" type="presOf" srcId="{C531DC99-F885-4055-936C-879E3179B3D3}" destId="{EA94EC67-8621-4088-9FAF-FBC08D67F3BF}" srcOrd="1" destOrd="0" presId="urn:microsoft.com/office/officeart/2005/8/layout/process2"/>
    <dgm:cxn modelId="{058BBD04-F607-4D27-B714-069771A2C5F7}" type="presOf" srcId="{6E1CB9C1-C536-4BB0-809D-4F269BF98784}" destId="{3541A165-A60A-48B2-B069-0D9FCBCEF748}" srcOrd="0" destOrd="0" presId="urn:microsoft.com/office/officeart/2005/8/layout/process2"/>
    <dgm:cxn modelId="{C04BDB06-1C26-4B4C-9E05-E190D34C4A0E}" srcId="{2627C62A-D57B-4EBE-AE77-D4D3A3F1F200}" destId="{A7480D13-A164-4936-9108-EEB4546DBFC4}" srcOrd="2" destOrd="0" parTransId="{40E1B778-04A6-432B-81ED-D7AAC6CAA880}" sibTransId="{2358610A-50F8-42DA-89B6-F5E5CE1A8F59}"/>
    <dgm:cxn modelId="{F9BA9809-E314-4EB7-A85A-EAA07AEBE0E3}" srcId="{2627C62A-D57B-4EBE-AE77-D4D3A3F1F200}" destId="{6E1CB9C1-C536-4BB0-809D-4F269BF98784}" srcOrd="0" destOrd="0" parTransId="{58785468-BAE4-4336-9542-382CADD9A985}" sibTransId="{5B07140A-FA31-482C-8FE8-4B02DC9B4A4A}"/>
    <dgm:cxn modelId="{A9E2B05D-733D-49AA-9161-1C9CB7EF2BEA}" type="presOf" srcId="{A6C7C3E7-2AC6-4351-9EDF-924813594B55}" destId="{BE2FBDB8-EE49-4244-9910-AB9A56066DD7}" srcOrd="0" destOrd="0" presId="urn:microsoft.com/office/officeart/2005/8/layout/process2"/>
    <dgm:cxn modelId="{DACA536A-D533-43F4-80D0-443727F37AEA}" type="presOf" srcId="{C531DC99-F885-4055-936C-879E3179B3D3}" destId="{8CD2C794-0C81-4551-9D5A-4AA2C08F42AE}" srcOrd="0" destOrd="0" presId="urn:microsoft.com/office/officeart/2005/8/layout/process2"/>
    <dgm:cxn modelId="{907A33A9-807C-4D0B-A22E-7300F2915310}" type="presOf" srcId="{5B07140A-FA31-482C-8FE8-4B02DC9B4A4A}" destId="{45DB3409-6006-47B9-9B6F-9B0B805CDAAB}" srcOrd="1" destOrd="0" presId="urn:microsoft.com/office/officeart/2005/8/layout/process2"/>
    <dgm:cxn modelId="{9D269FAE-12BD-4077-B3E8-35032F9449D7}" type="presOf" srcId="{5B07140A-FA31-482C-8FE8-4B02DC9B4A4A}" destId="{E375FD90-2D89-4825-8642-D77989F05110}" srcOrd="0" destOrd="0" presId="urn:microsoft.com/office/officeart/2005/8/layout/process2"/>
    <dgm:cxn modelId="{280397B6-2979-48B0-A124-FF026CCE360F}" type="presOf" srcId="{A7480D13-A164-4936-9108-EEB4546DBFC4}" destId="{9EFCC0E1-9081-4886-9532-ADAC36FF8075}" srcOrd="0" destOrd="0" presId="urn:microsoft.com/office/officeart/2005/8/layout/process2"/>
    <dgm:cxn modelId="{0B90FEBC-C37E-4B75-89A8-FE0F282A6E1C}" srcId="{2627C62A-D57B-4EBE-AE77-D4D3A3F1F200}" destId="{A6C7C3E7-2AC6-4351-9EDF-924813594B55}" srcOrd="1" destOrd="0" parTransId="{0C6A2C77-F3A7-4916-8834-D367D1BF4E4E}" sibTransId="{C531DC99-F885-4055-936C-879E3179B3D3}"/>
    <dgm:cxn modelId="{31CFBCCA-B479-4279-AB44-7C2C5BE8EAF1}" type="presOf" srcId="{2627C62A-D57B-4EBE-AE77-D4D3A3F1F200}" destId="{D44AF036-9DF1-4C49-B19F-0CB7F613BBF6}" srcOrd="0" destOrd="0" presId="urn:microsoft.com/office/officeart/2005/8/layout/process2"/>
    <dgm:cxn modelId="{37601A28-9085-4550-A3F3-836442B54A96}" type="presParOf" srcId="{D44AF036-9DF1-4C49-B19F-0CB7F613BBF6}" destId="{3541A165-A60A-48B2-B069-0D9FCBCEF748}" srcOrd="0" destOrd="0" presId="urn:microsoft.com/office/officeart/2005/8/layout/process2"/>
    <dgm:cxn modelId="{C0CFF53B-F87A-48FC-A44F-2D38F6837B98}" type="presParOf" srcId="{D44AF036-9DF1-4C49-B19F-0CB7F613BBF6}" destId="{E375FD90-2D89-4825-8642-D77989F05110}" srcOrd="1" destOrd="0" presId="urn:microsoft.com/office/officeart/2005/8/layout/process2"/>
    <dgm:cxn modelId="{32713A52-04C2-4338-92A9-B319A6CB6B4A}" type="presParOf" srcId="{E375FD90-2D89-4825-8642-D77989F05110}" destId="{45DB3409-6006-47B9-9B6F-9B0B805CDAAB}" srcOrd="0" destOrd="0" presId="urn:microsoft.com/office/officeart/2005/8/layout/process2"/>
    <dgm:cxn modelId="{284A7E44-5563-463C-86AC-0FC2DAF179E2}" type="presParOf" srcId="{D44AF036-9DF1-4C49-B19F-0CB7F613BBF6}" destId="{BE2FBDB8-EE49-4244-9910-AB9A56066DD7}" srcOrd="2" destOrd="0" presId="urn:microsoft.com/office/officeart/2005/8/layout/process2"/>
    <dgm:cxn modelId="{219771E3-D20B-429F-93A0-56D5EE6F5CCB}" type="presParOf" srcId="{D44AF036-9DF1-4C49-B19F-0CB7F613BBF6}" destId="{8CD2C794-0C81-4551-9D5A-4AA2C08F42AE}" srcOrd="3" destOrd="0" presId="urn:microsoft.com/office/officeart/2005/8/layout/process2"/>
    <dgm:cxn modelId="{1048E4C0-A2D0-4C26-9187-D61C5D0C0621}" type="presParOf" srcId="{8CD2C794-0C81-4551-9D5A-4AA2C08F42AE}" destId="{EA94EC67-8621-4088-9FAF-FBC08D67F3BF}" srcOrd="0" destOrd="0" presId="urn:microsoft.com/office/officeart/2005/8/layout/process2"/>
    <dgm:cxn modelId="{D412D58B-D771-4DDE-8FDE-5A37A1C34DE1}" type="presParOf" srcId="{D44AF036-9DF1-4C49-B19F-0CB7F613BBF6}" destId="{9EFCC0E1-9081-4886-9532-ADAC36FF807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1A165-A60A-48B2-B069-0D9FCBCEF748}">
      <dsp:nvSpPr>
        <dsp:cNvPr id="0" name=""/>
        <dsp:cNvSpPr/>
      </dsp:nvSpPr>
      <dsp:spPr>
        <a:xfrm>
          <a:off x="2535023" y="0"/>
          <a:ext cx="2193333" cy="1218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Home Confinement</a:t>
          </a:r>
        </a:p>
      </dsp:txBody>
      <dsp:txXfrm>
        <a:off x="2570712" y="35689"/>
        <a:ext cx="2121955" cy="1147140"/>
      </dsp:txXfrm>
    </dsp:sp>
    <dsp:sp modelId="{E375FD90-2D89-4825-8642-D77989F05110}">
      <dsp:nvSpPr>
        <dsp:cNvPr id="0" name=""/>
        <dsp:cNvSpPr/>
      </dsp:nvSpPr>
      <dsp:spPr>
        <a:xfrm rot="5400000">
          <a:off x="3403218" y="1248981"/>
          <a:ext cx="456944" cy="5483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3467191" y="1294676"/>
        <a:ext cx="328999" cy="319861"/>
      </dsp:txXfrm>
    </dsp:sp>
    <dsp:sp modelId="{BE2FBDB8-EE49-4244-9910-AB9A56066DD7}">
      <dsp:nvSpPr>
        <dsp:cNvPr id="0" name=""/>
        <dsp:cNvSpPr/>
      </dsp:nvSpPr>
      <dsp:spPr>
        <a:xfrm>
          <a:off x="2535023" y="1827777"/>
          <a:ext cx="2193333" cy="1218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Electronic Monitoring</a:t>
          </a:r>
        </a:p>
      </dsp:txBody>
      <dsp:txXfrm>
        <a:off x="2570712" y="1863466"/>
        <a:ext cx="2121955" cy="1147140"/>
      </dsp:txXfrm>
    </dsp:sp>
    <dsp:sp modelId="{8CD2C794-0C81-4551-9D5A-4AA2C08F42AE}">
      <dsp:nvSpPr>
        <dsp:cNvPr id="0" name=""/>
        <dsp:cNvSpPr/>
      </dsp:nvSpPr>
      <dsp:spPr>
        <a:xfrm rot="5400000">
          <a:off x="3403218" y="3076759"/>
          <a:ext cx="456944" cy="5483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3467191" y="3122454"/>
        <a:ext cx="328999" cy="319861"/>
      </dsp:txXfrm>
    </dsp:sp>
    <dsp:sp modelId="{9EFCC0E1-9081-4886-9532-ADAC36FF8075}">
      <dsp:nvSpPr>
        <dsp:cNvPr id="0" name=""/>
        <dsp:cNvSpPr/>
      </dsp:nvSpPr>
      <dsp:spPr>
        <a:xfrm>
          <a:off x="2535023" y="3655555"/>
          <a:ext cx="2193333" cy="1218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Day and Evening Reporting</a:t>
          </a:r>
        </a:p>
      </dsp:txBody>
      <dsp:txXfrm>
        <a:off x="2570712" y="3691244"/>
        <a:ext cx="2121955" cy="1147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2E290-C742-4B45-9D03-4B844B2990F2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7AF2A-F0E3-4A3C-821D-DACD04365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12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18777-646D-46C2-BB80-1E082ADE0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497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18777-646D-46C2-BB80-1E082ADE0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35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18777-646D-46C2-BB80-1E082ADE0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873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18777-646D-46C2-BB80-1E082ADE0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118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18777-646D-46C2-BB80-1E082ADE0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6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18777-646D-46C2-BB80-1E082ADE0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7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9A5174-1112-4D75-9ACE-EB000DE44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41F2F-6D67-4597-AB7C-D982860837A5}"/>
              </a:ext>
            </a:extLst>
          </p:cNvPr>
          <p:cNvSpPr/>
          <p:nvPr userDrawn="1"/>
        </p:nvSpPr>
        <p:spPr>
          <a:xfrm>
            <a:off x="3585972" y="0"/>
            <a:ext cx="5020056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639DF-BB81-43B2-81DF-DC0942E884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5972" y="2551430"/>
            <a:ext cx="5020056" cy="1633085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2A2A7-5821-4BAA-A45B-8AFDF4E0F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4653445"/>
            <a:ext cx="5027613" cy="82719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828D1A9-3D67-4106-B288-BC23A7CC5A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708" y="1721890"/>
            <a:ext cx="2386800" cy="486000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954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os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980BA4-A23A-4C88-B574-5C1C7E0F1D99}"/>
              </a:ext>
            </a:extLst>
          </p:cNvPr>
          <p:cNvSpPr/>
          <p:nvPr userDrawn="1"/>
        </p:nvSpPr>
        <p:spPr>
          <a:xfrm>
            <a:off x="-1587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703320"/>
            <a:ext cx="12192000" cy="315468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472"/>
            <a:ext cx="6802464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1718924" y="4094681"/>
            <a:ext cx="3666744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718924" y="4527898"/>
            <a:ext cx="3666744" cy="1374438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FB1E7A4-4985-48C1-B72F-4B1715915B45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6498182" y="4094681"/>
            <a:ext cx="3666744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3613D75-4050-4984-9168-DAD425D6D6A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498182" y="4527898"/>
            <a:ext cx="3666744" cy="1374438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10515600" cy="91572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E693E7E-08CF-4C07-BFC7-C34D6269EFD9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1555148" y="2707188"/>
            <a:ext cx="3666744" cy="85014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7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$12,345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D213FF3-2ADF-437D-9C3A-5C5821DBAF4E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6334406" y="2707188"/>
            <a:ext cx="3666744" cy="85014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7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$6,789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E7019E9C-AA4E-4592-97BE-BF366FFA1A7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164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8F4135-A9EE-4D29-A8AB-5DEB57ABC181}"/>
              </a:ext>
            </a:extLst>
          </p:cNvPr>
          <p:cNvSpPr/>
          <p:nvPr userDrawn="1"/>
        </p:nvSpPr>
        <p:spPr>
          <a:xfrm>
            <a:off x="-1587" y="-1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690968"/>
            <a:ext cx="12192000" cy="316703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472"/>
            <a:ext cx="7081434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1587236" y="4798586"/>
            <a:ext cx="2577284" cy="334918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587236" y="5235475"/>
            <a:ext cx="2577284" cy="705923"/>
          </a:xfrm>
        </p:spPr>
        <p:txBody>
          <a:bodyPr lIns="36000" tIns="0" rIns="0" bIns="0">
            <a:norm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10515600" cy="91572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62DB99-23AA-4B84-915B-58A12122905A}"/>
              </a:ext>
            </a:extLst>
          </p:cNvPr>
          <p:cNvSpPr/>
          <p:nvPr userDrawn="1"/>
        </p:nvSpPr>
        <p:spPr>
          <a:xfrm>
            <a:off x="1969178" y="2806082"/>
            <a:ext cx="1847088" cy="1847088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7C4674D-D19C-4346-8AB3-EEC70C5BA12B}"/>
              </a:ext>
            </a:extLst>
          </p:cNvPr>
          <p:cNvSpPr/>
          <p:nvPr userDrawn="1"/>
        </p:nvSpPr>
        <p:spPr>
          <a:xfrm>
            <a:off x="4730062" y="2358026"/>
            <a:ext cx="2295144" cy="2295144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32287E6-00FD-4CA9-879A-D113874BCAF3}"/>
              </a:ext>
            </a:extLst>
          </p:cNvPr>
          <p:cNvSpPr/>
          <p:nvPr userDrawn="1"/>
        </p:nvSpPr>
        <p:spPr>
          <a:xfrm>
            <a:off x="7613594" y="2037986"/>
            <a:ext cx="2615184" cy="2615184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4B6C5DB-65E0-4261-A490-0CEBD77B8A6C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2022734" y="3082272"/>
            <a:ext cx="1739976" cy="955575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$25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6AFF07C-4D15-4A29-B939-C47256023C91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2022734" y="4075184"/>
            <a:ext cx="1739976" cy="280931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C71864B-9476-4445-B961-A4480119AB3B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5007646" y="2886747"/>
            <a:ext cx="1739976" cy="955575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$50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2AAA459-A7E1-451E-BABB-0C87139B389F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5007646" y="3879659"/>
            <a:ext cx="1739976" cy="280931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F679BEC-0CFD-449F-B3E0-BB712F00052B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7761966" y="2723457"/>
            <a:ext cx="2295144" cy="955575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$100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5220FFF-D7A7-4DFC-97E2-8D717A6B97FF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8038166" y="3716369"/>
            <a:ext cx="1739976" cy="280931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3C0B4F4-FAB3-45B3-A57B-B8A00F765A8C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4587884" y="4798586"/>
            <a:ext cx="2577284" cy="334918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2710ED40-A455-4EEF-AAD2-1479EE311AB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587884" y="5240927"/>
            <a:ext cx="2577284" cy="705923"/>
          </a:xfrm>
        </p:spPr>
        <p:txBody>
          <a:bodyPr lIns="36000" tIns="0" rIns="0" bIns="0">
            <a:norm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A9FC0BF2-FC28-43C1-864A-CAB49C8381A2}"/>
              </a:ext>
            </a:extLst>
          </p:cNvPr>
          <p:cNvSpPr>
            <a:spLocks noGrp="1"/>
          </p:cNvSpPr>
          <p:nvPr>
            <p:ph type="body" idx="56" hasCustomPrompt="1"/>
          </p:nvPr>
        </p:nvSpPr>
        <p:spPr>
          <a:xfrm>
            <a:off x="7654886" y="4798586"/>
            <a:ext cx="2577284" cy="334918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4793ACF-6372-4346-9E08-F9E4D258476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654886" y="5231802"/>
            <a:ext cx="2577284" cy="705923"/>
          </a:xfrm>
        </p:spPr>
        <p:txBody>
          <a:bodyPr lIns="36000" tIns="0" rIns="0" bIns="0">
            <a:norm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F3FD923B-7063-49D8-8286-0F8424648970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9857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DA9D50-F092-4CE4-833F-A116EB21A2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2990088"/>
            <a:ext cx="12192000" cy="386791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1053452" y="3340707"/>
            <a:ext cx="3666744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6612" y="3773923"/>
            <a:ext cx="5259387" cy="2087752"/>
          </a:xfrm>
        </p:spPr>
        <p:txBody>
          <a:bodyPr lIns="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10515600" cy="935429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3E44B3E-B67E-47BB-9B17-495800CC539C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6682936" y="3353508"/>
            <a:ext cx="3666744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E6654E2-1600-436C-996F-AB13D779B06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466097" y="3786724"/>
            <a:ext cx="5068178" cy="2087752"/>
          </a:xfrm>
        </p:spPr>
        <p:txBody>
          <a:bodyPr lIns="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11B1F208-6C15-4A3F-B7B4-388A18DC2B1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4174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 Content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7ADE7-21F0-4422-AD3C-0A7865E4FAB1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F00F53-9697-4331-BE9F-B94FA62B0402}"/>
              </a:ext>
            </a:extLst>
          </p:cNvPr>
          <p:cNvSpPr/>
          <p:nvPr userDrawn="1"/>
        </p:nvSpPr>
        <p:spPr>
          <a:xfrm>
            <a:off x="0" y="1528174"/>
            <a:ext cx="12192000" cy="5329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7430939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E705CC21-80AA-488E-B95D-0E00300A0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5413" y="1975905"/>
            <a:ext cx="2386584" cy="484632"/>
          </a:xfrm>
          <a:prstGeom prst="roundRect">
            <a:avLst/>
          </a:prstGeom>
          <a:noFill/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1" descr="Competitors logos quadrant">
            <a:extLst>
              <a:ext uri="{FF2B5EF4-FFF2-40B4-BE49-F238E27FC236}">
                <a16:creationId xmlns:a16="http://schemas.microsoft.com/office/drawing/2014/main" id="{B02B30B1-85C9-4BFB-89EF-F61F699F9CB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892" y="2503607"/>
            <a:ext cx="1772153" cy="77724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2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17" name="Picture Placeholder 11" descr="Competitors logos quadrant">
            <a:extLst>
              <a:ext uri="{FF2B5EF4-FFF2-40B4-BE49-F238E27FC236}">
                <a16:creationId xmlns:a16="http://schemas.microsoft.com/office/drawing/2014/main" id="{BB248D0D-569D-4CE5-B4A5-1CB766D4BC2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41365" y="2069258"/>
            <a:ext cx="1655064" cy="77724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1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18" name="Picture Placeholder 11" descr="Competitors logos quadrant">
            <a:extLst>
              <a:ext uri="{FF2B5EF4-FFF2-40B4-BE49-F238E27FC236}">
                <a16:creationId xmlns:a16="http://schemas.microsoft.com/office/drawing/2014/main" id="{63441834-C0B7-467E-BB8A-077BFB4CC64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209800" y="4684388"/>
            <a:ext cx="1772153" cy="77724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3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0" name="Picture Placeholder 11" descr="Competitors logos quadrant">
            <a:extLst>
              <a:ext uri="{FF2B5EF4-FFF2-40B4-BE49-F238E27FC236}">
                <a16:creationId xmlns:a16="http://schemas.microsoft.com/office/drawing/2014/main" id="{4845EF5C-F9AE-4C81-B40A-0EF51B85391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54710" y="2594867"/>
            <a:ext cx="1772153" cy="77724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4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1" name="Picture Placeholder 11" descr="Competitors logos quadrant">
            <a:extLst>
              <a:ext uri="{FF2B5EF4-FFF2-40B4-BE49-F238E27FC236}">
                <a16:creationId xmlns:a16="http://schemas.microsoft.com/office/drawing/2014/main" id="{75396269-14C7-4297-BE40-EB61A04CF4C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537" y="4853700"/>
            <a:ext cx="1772153" cy="77724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5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A9EC32D0-3CC5-4D03-90E1-35DD544F353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965413" y="4121940"/>
            <a:ext cx="1772153" cy="77724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Competitor 6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9793465-C4F7-40FC-AEF8-5F868E36ECA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8628" y="3574970"/>
            <a:ext cx="2741612" cy="248888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expensive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E34E738-15BA-4311-BA02-5FDA3723F49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30592" y="3574970"/>
            <a:ext cx="2741612" cy="248888"/>
          </a:xfrm>
        </p:spPr>
        <p:txBody>
          <a:bodyPr>
            <a:noAutofit/>
          </a:bodyPr>
          <a:lstStyle>
            <a:lvl1pPr marL="0" indent="0" algn="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expensive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43026573-79FA-414F-85CC-BB2AFC84C27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641450" y="6142762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convenient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54AC58C-2EFE-42E3-B1C3-3A3F7161FC0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41450" y="1764281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convenient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842B13-E900-4B2B-AB93-A64B64227466}"/>
              </a:ext>
            </a:extLst>
          </p:cNvPr>
          <p:cNvCxnSpPr/>
          <p:nvPr userDrawn="1"/>
        </p:nvCxnSpPr>
        <p:spPr>
          <a:xfrm>
            <a:off x="872933" y="3548268"/>
            <a:ext cx="1047037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45D1A3-05DF-4B1E-9C02-6D8A69BE201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098036" y="4142692"/>
            <a:ext cx="399592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C01BAE8-6C4C-4DBC-AFB4-6B3BCF8D071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937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48E4FA-B29A-4342-834B-094336E65A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044952"/>
            <a:ext cx="12192000" cy="381304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49850"/>
            <a:ext cx="6862011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1053452" y="2435210"/>
            <a:ext cx="2769902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3452" y="2784018"/>
            <a:ext cx="2769902" cy="21408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536828"/>
            <a:ext cx="10515600" cy="750626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BEE5DC-84EC-43EB-9CD1-9837D8A4F67C}"/>
              </a:ext>
            </a:extLst>
          </p:cNvPr>
          <p:cNvSpPr/>
          <p:nvPr userDrawn="1"/>
        </p:nvSpPr>
        <p:spPr>
          <a:xfrm>
            <a:off x="834925" y="2312229"/>
            <a:ext cx="3139490" cy="3529584"/>
          </a:xfrm>
          <a:custGeom>
            <a:avLst/>
            <a:gdLst>
              <a:gd name="connsiteX0" fmla="*/ 0 w 3136392"/>
              <a:gd name="connsiteY0" fmla="*/ 522742 h 3529584"/>
              <a:gd name="connsiteX1" fmla="*/ 522742 w 3136392"/>
              <a:gd name="connsiteY1" fmla="*/ 0 h 3529584"/>
              <a:gd name="connsiteX2" fmla="*/ 2613650 w 3136392"/>
              <a:gd name="connsiteY2" fmla="*/ 0 h 3529584"/>
              <a:gd name="connsiteX3" fmla="*/ 3136392 w 3136392"/>
              <a:gd name="connsiteY3" fmla="*/ 522742 h 3529584"/>
              <a:gd name="connsiteX4" fmla="*/ 3136392 w 3136392"/>
              <a:gd name="connsiteY4" fmla="*/ 3006842 h 3529584"/>
              <a:gd name="connsiteX5" fmla="*/ 2613650 w 3136392"/>
              <a:gd name="connsiteY5" fmla="*/ 3529584 h 3529584"/>
              <a:gd name="connsiteX6" fmla="*/ 522742 w 3136392"/>
              <a:gd name="connsiteY6" fmla="*/ 3529584 h 3529584"/>
              <a:gd name="connsiteX7" fmla="*/ 0 w 3136392"/>
              <a:gd name="connsiteY7" fmla="*/ 3006842 h 3529584"/>
              <a:gd name="connsiteX8" fmla="*/ 0 w 3136392"/>
              <a:gd name="connsiteY8" fmla="*/ 522742 h 3529584"/>
              <a:gd name="connsiteX0" fmla="*/ 0 w 3136404"/>
              <a:gd name="connsiteY0" fmla="*/ 522742 h 3529584"/>
              <a:gd name="connsiteX1" fmla="*/ 522742 w 3136404"/>
              <a:gd name="connsiteY1" fmla="*/ 0 h 3529584"/>
              <a:gd name="connsiteX2" fmla="*/ 2854281 w 3136404"/>
              <a:gd name="connsiteY2" fmla="*/ 0 h 3529584"/>
              <a:gd name="connsiteX3" fmla="*/ 3136392 w 3136404"/>
              <a:gd name="connsiteY3" fmla="*/ 522742 h 3529584"/>
              <a:gd name="connsiteX4" fmla="*/ 3136392 w 3136404"/>
              <a:gd name="connsiteY4" fmla="*/ 3006842 h 3529584"/>
              <a:gd name="connsiteX5" fmla="*/ 2613650 w 3136404"/>
              <a:gd name="connsiteY5" fmla="*/ 3529584 h 3529584"/>
              <a:gd name="connsiteX6" fmla="*/ 522742 w 3136404"/>
              <a:gd name="connsiteY6" fmla="*/ 3529584 h 3529584"/>
              <a:gd name="connsiteX7" fmla="*/ 0 w 3136404"/>
              <a:gd name="connsiteY7" fmla="*/ 3006842 h 3529584"/>
              <a:gd name="connsiteX8" fmla="*/ 0 w 3136404"/>
              <a:gd name="connsiteY8" fmla="*/ 522742 h 3529584"/>
              <a:gd name="connsiteX0" fmla="*/ 0 w 3137803"/>
              <a:gd name="connsiteY0" fmla="*/ 522742 h 3529584"/>
              <a:gd name="connsiteX1" fmla="*/ 522742 w 3137803"/>
              <a:gd name="connsiteY1" fmla="*/ 0 h 3529584"/>
              <a:gd name="connsiteX2" fmla="*/ 2883464 w 3137803"/>
              <a:gd name="connsiteY2" fmla="*/ 0 h 3529584"/>
              <a:gd name="connsiteX3" fmla="*/ 3136392 w 3137803"/>
              <a:gd name="connsiteY3" fmla="*/ 522742 h 3529584"/>
              <a:gd name="connsiteX4" fmla="*/ 3136392 w 3137803"/>
              <a:gd name="connsiteY4" fmla="*/ 3006842 h 3529584"/>
              <a:gd name="connsiteX5" fmla="*/ 2613650 w 3137803"/>
              <a:gd name="connsiteY5" fmla="*/ 3529584 h 3529584"/>
              <a:gd name="connsiteX6" fmla="*/ 522742 w 3137803"/>
              <a:gd name="connsiteY6" fmla="*/ 3529584 h 3529584"/>
              <a:gd name="connsiteX7" fmla="*/ 0 w 3137803"/>
              <a:gd name="connsiteY7" fmla="*/ 3006842 h 3529584"/>
              <a:gd name="connsiteX8" fmla="*/ 0 w 3137803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524429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848801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9490" h="3529584">
                <a:moveTo>
                  <a:pt x="1687" y="522742"/>
                </a:moveTo>
                <a:cubicBezTo>
                  <a:pt x="1687" y="234040"/>
                  <a:pt x="-36647" y="0"/>
                  <a:pt x="252055" y="0"/>
                </a:cubicBezTo>
                <a:lnTo>
                  <a:pt x="2885151" y="0"/>
                </a:lnTo>
                <a:cubicBezTo>
                  <a:pt x="3173853" y="0"/>
                  <a:pt x="3138079" y="234040"/>
                  <a:pt x="3138079" y="522742"/>
                </a:cubicBezTo>
                <a:lnTo>
                  <a:pt x="3138079" y="3006842"/>
                </a:lnTo>
                <a:cubicBezTo>
                  <a:pt x="3138079" y="3295544"/>
                  <a:pt x="3137503" y="3529584"/>
                  <a:pt x="2848801" y="3529584"/>
                </a:cubicBezTo>
                <a:lnTo>
                  <a:pt x="329876" y="3529584"/>
                </a:lnTo>
                <a:cubicBezTo>
                  <a:pt x="41174" y="3529584"/>
                  <a:pt x="1687" y="3295544"/>
                  <a:pt x="1687" y="3006842"/>
                </a:cubicBezTo>
                <a:lnTo>
                  <a:pt x="1687" y="522742"/>
                </a:lnTo>
                <a:close/>
              </a:path>
            </a:pathLst>
          </a:custGeom>
          <a:noFill/>
          <a:ln>
            <a:solidFill>
              <a:srgbClr val="D14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B7E67C7-1C94-4372-81CF-D888A17E9E6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53452" y="3276621"/>
            <a:ext cx="2769902" cy="2361398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1FD2E8C-BDB7-4C4A-B56C-7F3091987DAE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8431250" y="2435210"/>
            <a:ext cx="2769902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038B74-8E2F-43C0-914C-E2BF1688356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431250" y="2784018"/>
            <a:ext cx="2769902" cy="21408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50BFB1A6-61C6-40D0-A6EC-86ECD5632A5C}"/>
              </a:ext>
            </a:extLst>
          </p:cNvPr>
          <p:cNvSpPr/>
          <p:nvPr userDrawn="1"/>
        </p:nvSpPr>
        <p:spPr>
          <a:xfrm>
            <a:off x="8212723" y="2312229"/>
            <a:ext cx="3139490" cy="3529584"/>
          </a:xfrm>
          <a:custGeom>
            <a:avLst/>
            <a:gdLst>
              <a:gd name="connsiteX0" fmla="*/ 0 w 3136392"/>
              <a:gd name="connsiteY0" fmla="*/ 522742 h 3529584"/>
              <a:gd name="connsiteX1" fmla="*/ 522742 w 3136392"/>
              <a:gd name="connsiteY1" fmla="*/ 0 h 3529584"/>
              <a:gd name="connsiteX2" fmla="*/ 2613650 w 3136392"/>
              <a:gd name="connsiteY2" fmla="*/ 0 h 3529584"/>
              <a:gd name="connsiteX3" fmla="*/ 3136392 w 3136392"/>
              <a:gd name="connsiteY3" fmla="*/ 522742 h 3529584"/>
              <a:gd name="connsiteX4" fmla="*/ 3136392 w 3136392"/>
              <a:gd name="connsiteY4" fmla="*/ 3006842 h 3529584"/>
              <a:gd name="connsiteX5" fmla="*/ 2613650 w 3136392"/>
              <a:gd name="connsiteY5" fmla="*/ 3529584 h 3529584"/>
              <a:gd name="connsiteX6" fmla="*/ 522742 w 3136392"/>
              <a:gd name="connsiteY6" fmla="*/ 3529584 h 3529584"/>
              <a:gd name="connsiteX7" fmla="*/ 0 w 3136392"/>
              <a:gd name="connsiteY7" fmla="*/ 3006842 h 3529584"/>
              <a:gd name="connsiteX8" fmla="*/ 0 w 3136392"/>
              <a:gd name="connsiteY8" fmla="*/ 522742 h 3529584"/>
              <a:gd name="connsiteX0" fmla="*/ 0 w 3136404"/>
              <a:gd name="connsiteY0" fmla="*/ 522742 h 3529584"/>
              <a:gd name="connsiteX1" fmla="*/ 522742 w 3136404"/>
              <a:gd name="connsiteY1" fmla="*/ 0 h 3529584"/>
              <a:gd name="connsiteX2" fmla="*/ 2854281 w 3136404"/>
              <a:gd name="connsiteY2" fmla="*/ 0 h 3529584"/>
              <a:gd name="connsiteX3" fmla="*/ 3136392 w 3136404"/>
              <a:gd name="connsiteY3" fmla="*/ 522742 h 3529584"/>
              <a:gd name="connsiteX4" fmla="*/ 3136392 w 3136404"/>
              <a:gd name="connsiteY4" fmla="*/ 3006842 h 3529584"/>
              <a:gd name="connsiteX5" fmla="*/ 2613650 w 3136404"/>
              <a:gd name="connsiteY5" fmla="*/ 3529584 h 3529584"/>
              <a:gd name="connsiteX6" fmla="*/ 522742 w 3136404"/>
              <a:gd name="connsiteY6" fmla="*/ 3529584 h 3529584"/>
              <a:gd name="connsiteX7" fmla="*/ 0 w 3136404"/>
              <a:gd name="connsiteY7" fmla="*/ 3006842 h 3529584"/>
              <a:gd name="connsiteX8" fmla="*/ 0 w 3136404"/>
              <a:gd name="connsiteY8" fmla="*/ 522742 h 3529584"/>
              <a:gd name="connsiteX0" fmla="*/ 0 w 3137803"/>
              <a:gd name="connsiteY0" fmla="*/ 522742 h 3529584"/>
              <a:gd name="connsiteX1" fmla="*/ 522742 w 3137803"/>
              <a:gd name="connsiteY1" fmla="*/ 0 h 3529584"/>
              <a:gd name="connsiteX2" fmla="*/ 2883464 w 3137803"/>
              <a:gd name="connsiteY2" fmla="*/ 0 h 3529584"/>
              <a:gd name="connsiteX3" fmla="*/ 3136392 w 3137803"/>
              <a:gd name="connsiteY3" fmla="*/ 522742 h 3529584"/>
              <a:gd name="connsiteX4" fmla="*/ 3136392 w 3137803"/>
              <a:gd name="connsiteY4" fmla="*/ 3006842 h 3529584"/>
              <a:gd name="connsiteX5" fmla="*/ 2613650 w 3137803"/>
              <a:gd name="connsiteY5" fmla="*/ 3529584 h 3529584"/>
              <a:gd name="connsiteX6" fmla="*/ 522742 w 3137803"/>
              <a:gd name="connsiteY6" fmla="*/ 3529584 h 3529584"/>
              <a:gd name="connsiteX7" fmla="*/ 0 w 3137803"/>
              <a:gd name="connsiteY7" fmla="*/ 3006842 h 3529584"/>
              <a:gd name="connsiteX8" fmla="*/ 0 w 3137803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524429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848801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9490" h="3529584">
                <a:moveTo>
                  <a:pt x="1687" y="522742"/>
                </a:moveTo>
                <a:cubicBezTo>
                  <a:pt x="1687" y="234040"/>
                  <a:pt x="-36647" y="0"/>
                  <a:pt x="252055" y="0"/>
                </a:cubicBezTo>
                <a:lnTo>
                  <a:pt x="2885151" y="0"/>
                </a:lnTo>
                <a:cubicBezTo>
                  <a:pt x="3173853" y="0"/>
                  <a:pt x="3138079" y="234040"/>
                  <a:pt x="3138079" y="522742"/>
                </a:cubicBezTo>
                <a:lnTo>
                  <a:pt x="3138079" y="3006842"/>
                </a:lnTo>
                <a:cubicBezTo>
                  <a:pt x="3138079" y="3295544"/>
                  <a:pt x="3137503" y="3529584"/>
                  <a:pt x="2848801" y="3529584"/>
                </a:cubicBezTo>
                <a:lnTo>
                  <a:pt x="329876" y="3529584"/>
                </a:lnTo>
                <a:cubicBezTo>
                  <a:pt x="41174" y="3529584"/>
                  <a:pt x="1687" y="3295544"/>
                  <a:pt x="1687" y="3006842"/>
                </a:cubicBezTo>
                <a:lnTo>
                  <a:pt x="1687" y="522742"/>
                </a:lnTo>
                <a:close/>
              </a:path>
            </a:pathLst>
          </a:custGeom>
          <a:noFill/>
          <a:ln>
            <a:solidFill>
              <a:srgbClr val="D14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EDB747B-532C-44A9-AD7A-2352A1F089B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431250" y="3276621"/>
            <a:ext cx="2769902" cy="2361398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074267C-7E1D-4515-B053-1121335429CD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4742351" y="2431907"/>
            <a:ext cx="2769902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BED0DB43-ABA6-4E0E-BA64-F6DBD79467F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42351" y="2780715"/>
            <a:ext cx="2769902" cy="214088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0FC703B8-4AAD-4000-8C02-C257F7016FFF}"/>
              </a:ext>
            </a:extLst>
          </p:cNvPr>
          <p:cNvSpPr/>
          <p:nvPr userDrawn="1"/>
        </p:nvSpPr>
        <p:spPr>
          <a:xfrm>
            <a:off x="4523824" y="2312229"/>
            <a:ext cx="3139490" cy="3529584"/>
          </a:xfrm>
          <a:custGeom>
            <a:avLst/>
            <a:gdLst>
              <a:gd name="connsiteX0" fmla="*/ 0 w 3136392"/>
              <a:gd name="connsiteY0" fmla="*/ 522742 h 3529584"/>
              <a:gd name="connsiteX1" fmla="*/ 522742 w 3136392"/>
              <a:gd name="connsiteY1" fmla="*/ 0 h 3529584"/>
              <a:gd name="connsiteX2" fmla="*/ 2613650 w 3136392"/>
              <a:gd name="connsiteY2" fmla="*/ 0 h 3529584"/>
              <a:gd name="connsiteX3" fmla="*/ 3136392 w 3136392"/>
              <a:gd name="connsiteY3" fmla="*/ 522742 h 3529584"/>
              <a:gd name="connsiteX4" fmla="*/ 3136392 w 3136392"/>
              <a:gd name="connsiteY4" fmla="*/ 3006842 h 3529584"/>
              <a:gd name="connsiteX5" fmla="*/ 2613650 w 3136392"/>
              <a:gd name="connsiteY5" fmla="*/ 3529584 h 3529584"/>
              <a:gd name="connsiteX6" fmla="*/ 522742 w 3136392"/>
              <a:gd name="connsiteY6" fmla="*/ 3529584 h 3529584"/>
              <a:gd name="connsiteX7" fmla="*/ 0 w 3136392"/>
              <a:gd name="connsiteY7" fmla="*/ 3006842 h 3529584"/>
              <a:gd name="connsiteX8" fmla="*/ 0 w 3136392"/>
              <a:gd name="connsiteY8" fmla="*/ 522742 h 3529584"/>
              <a:gd name="connsiteX0" fmla="*/ 0 w 3136404"/>
              <a:gd name="connsiteY0" fmla="*/ 522742 h 3529584"/>
              <a:gd name="connsiteX1" fmla="*/ 522742 w 3136404"/>
              <a:gd name="connsiteY1" fmla="*/ 0 h 3529584"/>
              <a:gd name="connsiteX2" fmla="*/ 2854281 w 3136404"/>
              <a:gd name="connsiteY2" fmla="*/ 0 h 3529584"/>
              <a:gd name="connsiteX3" fmla="*/ 3136392 w 3136404"/>
              <a:gd name="connsiteY3" fmla="*/ 522742 h 3529584"/>
              <a:gd name="connsiteX4" fmla="*/ 3136392 w 3136404"/>
              <a:gd name="connsiteY4" fmla="*/ 3006842 h 3529584"/>
              <a:gd name="connsiteX5" fmla="*/ 2613650 w 3136404"/>
              <a:gd name="connsiteY5" fmla="*/ 3529584 h 3529584"/>
              <a:gd name="connsiteX6" fmla="*/ 522742 w 3136404"/>
              <a:gd name="connsiteY6" fmla="*/ 3529584 h 3529584"/>
              <a:gd name="connsiteX7" fmla="*/ 0 w 3136404"/>
              <a:gd name="connsiteY7" fmla="*/ 3006842 h 3529584"/>
              <a:gd name="connsiteX8" fmla="*/ 0 w 3136404"/>
              <a:gd name="connsiteY8" fmla="*/ 522742 h 3529584"/>
              <a:gd name="connsiteX0" fmla="*/ 0 w 3137803"/>
              <a:gd name="connsiteY0" fmla="*/ 522742 h 3529584"/>
              <a:gd name="connsiteX1" fmla="*/ 522742 w 3137803"/>
              <a:gd name="connsiteY1" fmla="*/ 0 h 3529584"/>
              <a:gd name="connsiteX2" fmla="*/ 2883464 w 3137803"/>
              <a:gd name="connsiteY2" fmla="*/ 0 h 3529584"/>
              <a:gd name="connsiteX3" fmla="*/ 3136392 w 3137803"/>
              <a:gd name="connsiteY3" fmla="*/ 522742 h 3529584"/>
              <a:gd name="connsiteX4" fmla="*/ 3136392 w 3137803"/>
              <a:gd name="connsiteY4" fmla="*/ 3006842 h 3529584"/>
              <a:gd name="connsiteX5" fmla="*/ 2613650 w 3137803"/>
              <a:gd name="connsiteY5" fmla="*/ 3529584 h 3529584"/>
              <a:gd name="connsiteX6" fmla="*/ 522742 w 3137803"/>
              <a:gd name="connsiteY6" fmla="*/ 3529584 h 3529584"/>
              <a:gd name="connsiteX7" fmla="*/ 0 w 3137803"/>
              <a:gd name="connsiteY7" fmla="*/ 3006842 h 3529584"/>
              <a:gd name="connsiteX8" fmla="*/ 0 w 3137803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524429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615337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  <a:gd name="connsiteX0" fmla="*/ 1687 w 3139490"/>
              <a:gd name="connsiteY0" fmla="*/ 522742 h 3529584"/>
              <a:gd name="connsiteX1" fmla="*/ 252055 w 3139490"/>
              <a:gd name="connsiteY1" fmla="*/ 0 h 3529584"/>
              <a:gd name="connsiteX2" fmla="*/ 2885151 w 3139490"/>
              <a:gd name="connsiteY2" fmla="*/ 0 h 3529584"/>
              <a:gd name="connsiteX3" fmla="*/ 3138079 w 3139490"/>
              <a:gd name="connsiteY3" fmla="*/ 522742 h 3529584"/>
              <a:gd name="connsiteX4" fmla="*/ 3138079 w 3139490"/>
              <a:gd name="connsiteY4" fmla="*/ 3006842 h 3529584"/>
              <a:gd name="connsiteX5" fmla="*/ 2848801 w 3139490"/>
              <a:gd name="connsiteY5" fmla="*/ 3529584 h 3529584"/>
              <a:gd name="connsiteX6" fmla="*/ 329876 w 3139490"/>
              <a:gd name="connsiteY6" fmla="*/ 3529584 h 3529584"/>
              <a:gd name="connsiteX7" fmla="*/ 1687 w 3139490"/>
              <a:gd name="connsiteY7" fmla="*/ 3006842 h 3529584"/>
              <a:gd name="connsiteX8" fmla="*/ 1687 w 3139490"/>
              <a:gd name="connsiteY8" fmla="*/ 522742 h 352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9490" h="3529584">
                <a:moveTo>
                  <a:pt x="1687" y="522742"/>
                </a:moveTo>
                <a:cubicBezTo>
                  <a:pt x="1687" y="234040"/>
                  <a:pt x="-36647" y="0"/>
                  <a:pt x="252055" y="0"/>
                </a:cubicBezTo>
                <a:lnTo>
                  <a:pt x="2885151" y="0"/>
                </a:lnTo>
                <a:cubicBezTo>
                  <a:pt x="3173853" y="0"/>
                  <a:pt x="3138079" y="234040"/>
                  <a:pt x="3138079" y="522742"/>
                </a:cubicBezTo>
                <a:lnTo>
                  <a:pt x="3138079" y="3006842"/>
                </a:lnTo>
                <a:cubicBezTo>
                  <a:pt x="3138079" y="3295544"/>
                  <a:pt x="3137503" y="3529584"/>
                  <a:pt x="2848801" y="3529584"/>
                </a:cubicBezTo>
                <a:lnTo>
                  <a:pt x="329876" y="3529584"/>
                </a:lnTo>
                <a:cubicBezTo>
                  <a:pt x="41174" y="3529584"/>
                  <a:pt x="1687" y="3295544"/>
                  <a:pt x="1687" y="3006842"/>
                </a:cubicBezTo>
                <a:lnTo>
                  <a:pt x="1687" y="522742"/>
                </a:lnTo>
                <a:close/>
              </a:path>
            </a:pathLst>
          </a:custGeom>
          <a:noFill/>
          <a:ln>
            <a:solidFill>
              <a:srgbClr val="D14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5294241C-27BC-4F81-86AC-BB6A1B6C317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742351" y="3273318"/>
            <a:ext cx="2769902" cy="2361398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id="{A174FF28-7765-4AA3-9FD4-CD935B4751C7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7438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hart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0C2245-DE76-4D87-9695-FB48563BCAE4}"/>
              </a:ext>
            </a:extLst>
          </p:cNvPr>
          <p:cNvSpPr/>
          <p:nvPr userDrawn="1"/>
        </p:nvSpPr>
        <p:spPr>
          <a:xfrm>
            <a:off x="0" y="15802"/>
            <a:ext cx="12192000" cy="684219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2414016"/>
            <a:ext cx="12192000" cy="444398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838199" y="1928770"/>
            <a:ext cx="2769902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074267C-7E1D-4515-B053-1121335429CD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6402339" y="1925467"/>
            <a:ext cx="2769902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7BEA77-6F19-47A4-89B3-773557D35ADD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839788" y="2606834"/>
            <a:ext cx="4913312" cy="3022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CB2E1E06-E22D-4555-9D15-BBCA0BE6F5F4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6402339" y="2606834"/>
            <a:ext cx="4913312" cy="3022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BF4CB8DC-40CD-4909-8F71-4707DCC2606B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0455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18B7734-2772-4C9A-BD61-B27A99E74C14}"/>
              </a:ext>
            </a:extLst>
          </p:cNvPr>
          <p:cNvSpPr/>
          <p:nvPr userDrawn="1"/>
        </p:nvSpPr>
        <p:spPr>
          <a:xfrm>
            <a:off x="-3560" y="18540"/>
            <a:ext cx="12192000" cy="683946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7A0267-8AC8-4915-9542-1B14DD87BB22}"/>
              </a:ext>
            </a:extLst>
          </p:cNvPr>
          <p:cNvCxnSpPr/>
          <p:nvPr userDrawn="1"/>
        </p:nvCxnSpPr>
        <p:spPr>
          <a:xfrm>
            <a:off x="1743456" y="3429000"/>
            <a:ext cx="870508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11126" y="4231099"/>
            <a:ext cx="2020824" cy="334918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11127" y="4664315"/>
            <a:ext cx="2020824" cy="1178559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10515600" cy="935429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691C53-AE3E-4F20-95DD-9685FED4F5A1}"/>
              </a:ext>
            </a:extLst>
          </p:cNvPr>
          <p:cNvSpPr/>
          <p:nvPr userDrawn="1"/>
        </p:nvSpPr>
        <p:spPr>
          <a:xfrm>
            <a:off x="1053452" y="2763480"/>
            <a:ext cx="1335024" cy="1335024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CDE282-1A6F-4DBA-865E-1B11BA3ABC55}"/>
              </a:ext>
            </a:extLst>
          </p:cNvPr>
          <p:cNvSpPr/>
          <p:nvPr userDrawn="1"/>
        </p:nvSpPr>
        <p:spPr>
          <a:xfrm>
            <a:off x="9803524" y="2763480"/>
            <a:ext cx="1335024" cy="1335024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A74B15-692A-450D-B310-878022A27D88}"/>
              </a:ext>
            </a:extLst>
          </p:cNvPr>
          <p:cNvSpPr/>
          <p:nvPr userDrawn="1"/>
        </p:nvSpPr>
        <p:spPr>
          <a:xfrm>
            <a:off x="3240970" y="2763480"/>
            <a:ext cx="1335024" cy="1335024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CE791CF-B7E8-4D71-8684-B32E8C8F4301}"/>
              </a:ext>
            </a:extLst>
          </p:cNvPr>
          <p:cNvSpPr/>
          <p:nvPr userDrawn="1"/>
        </p:nvSpPr>
        <p:spPr>
          <a:xfrm>
            <a:off x="5428488" y="2763480"/>
            <a:ext cx="1335024" cy="1335024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D3D6DD-0953-43C9-8188-184BE5DA2793}"/>
              </a:ext>
            </a:extLst>
          </p:cNvPr>
          <p:cNvSpPr/>
          <p:nvPr userDrawn="1"/>
        </p:nvSpPr>
        <p:spPr>
          <a:xfrm>
            <a:off x="7616006" y="2763480"/>
            <a:ext cx="1335024" cy="1335024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7E8A912-57C4-484A-BC10-933FA672E85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9452932" y="4231099"/>
            <a:ext cx="2020824" cy="334918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7A3AAFE-6461-4AE9-B70B-74CB089850A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52933" y="4664315"/>
            <a:ext cx="2020824" cy="1178559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3255040-19AE-4D3C-B7EB-0DFF91543E37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2896577" y="4231099"/>
            <a:ext cx="2020824" cy="334918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FBE4D9BD-0351-4B91-B0BC-1DC3E5348A9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896578" y="4664315"/>
            <a:ext cx="2020824" cy="1178559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8AB56CF-F4C5-4F54-9C81-C6AF325445C4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5082028" y="4231099"/>
            <a:ext cx="2020824" cy="334918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EDAADAFF-CDF8-4B5A-B4AF-07A1E3BDCFFD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082029" y="4664315"/>
            <a:ext cx="2020824" cy="1178559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55E4403-2A75-455B-8AB8-D9D2DEE6B4B8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7267480" y="4231099"/>
            <a:ext cx="2020824" cy="334918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72A71372-85B1-4BE9-AFC9-78A34420C19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267481" y="4664315"/>
            <a:ext cx="2020824" cy="1178559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50A7337-3C0A-4855-BC87-AA251494827A}"/>
              </a:ext>
            </a:extLst>
          </p:cNvPr>
          <p:cNvSpPr>
            <a:spLocks noGrp="1"/>
          </p:cNvSpPr>
          <p:nvPr>
            <p:ph type="body" idx="56" hasCustomPrompt="1"/>
          </p:nvPr>
        </p:nvSpPr>
        <p:spPr>
          <a:xfrm>
            <a:off x="1053452" y="3074289"/>
            <a:ext cx="1335024" cy="462656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7169E62-2B9B-4CF2-B2E2-3FD55EEEFF87}"/>
              </a:ext>
            </a:extLst>
          </p:cNvPr>
          <p:cNvSpPr>
            <a:spLocks noGrp="1"/>
          </p:cNvSpPr>
          <p:nvPr>
            <p:ph type="body" idx="57" hasCustomPrompt="1"/>
          </p:nvPr>
        </p:nvSpPr>
        <p:spPr>
          <a:xfrm>
            <a:off x="1053452" y="3471539"/>
            <a:ext cx="1335024" cy="233857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C0575D2-AA1D-44C6-9FB3-21ADF8988B54}"/>
              </a:ext>
            </a:extLst>
          </p:cNvPr>
          <p:cNvSpPr>
            <a:spLocks noGrp="1"/>
          </p:cNvSpPr>
          <p:nvPr>
            <p:ph type="body" idx="58" hasCustomPrompt="1"/>
          </p:nvPr>
        </p:nvSpPr>
        <p:spPr>
          <a:xfrm>
            <a:off x="3240970" y="3068944"/>
            <a:ext cx="1335024" cy="462656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BBDBCDC-6887-4C68-B9B1-5692A081F030}"/>
              </a:ext>
            </a:extLst>
          </p:cNvPr>
          <p:cNvSpPr>
            <a:spLocks noGrp="1"/>
          </p:cNvSpPr>
          <p:nvPr>
            <p:ph type="body" idx="59" hasCustomPrompt="1"/>
          </p:nvPr>
        </p:nvSpPr>
        <p:spPr>
          <a:xfrm>
            <a:off x="3240970" y="3466194"/>
            <a:ext cx="1335024" cy="233857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ABCAEE9-21FE-4449-83EB-FBEC4248EE5E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5428488" y="3077096"/>
            <a:ext cx="1335024" cy="462656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5136500-0830-4515-8356-C6B23041E5C7}"/>
              </a:ext>
            </a:extLst>
          </p:cNvPr>
          <p:cNvSpPr>
            <a:spLocks noGrp="1"/>
          </p:cNvSpPr>
          <p:nvPr>
            <p:ph type="body" idx="61" hasCustomPrompt="1"/>
          </p:nvPr>
        </p:nvSpPr>
        <p:spPr>
          <a:xfrm>
            <a:off x="5428488" y="3474346"/>
            <a:ext cx="1335024" cy="233857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BD503F2-AFE4-4764-8A65-FCC3DF905012}"/>
              </a:ext>
            </a:extLst>
          </p:cNvPr>
          <p:cNvSpPr>
            <a:spLocks noGrp="1"/>
          </p:cNvSpPr>
          <p:nvPr>
            <p:ph type="body" idx="62" hasCustomPrompt="1"/>
          </p:nvPr>
        </p:nvSpPr>
        <p:spPr>
          <a:xfrm>
            <a:off x="7616006" y="3082825"/>
            <a:ext cx="1335024" cy="462656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DC0A657-989F-4B29-8E27-DDC81B0140EE}"/>
              </a:ext>
            </a:extLst>
          </p:cNvPr>
          <p:cNvSpPr>
            <a:spLocks noGrp="1"/>
          </p:cNvSpPr>
          <p:nvPr>
            <p:ph type="body" idx="63" hasCustomPrompt="1"/>
          </p:nvPr>
        </p:nvSpPr>
        <p:spPr>
          <a:xfrm>
            <a:off x="7616006" y="3480075"/>
            <a:ext cx="1335024" cy="233857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8437BAC6-4C02-46D8-AB5C-54416FDC4E11}"/>
              </a:ext>
            </a:extLst>
          </p:cNvPr>
          <p:cNvSpPr>
            <a:spLocks noGrp="1"/>
          </p:cNvSpPr>
          <p:nvPr>
            <p:ph type="body" idx="64" hasCustomPrompt="1"/>
          </p:nvPr>
        </p:nvSpPr>
        <p:spPr>
          <a:xfrm>
            <a:off x="9803524" y="3079749"/>
            <a:ext cx="1335024" cy="462656"/>
          </a:xfrm>
        </p:spPr>
        <p:txBody>
          <a:bodyPr lIns="0" tIns="0" rIns="0" bIns="0" anchor="b">
            <a:normAutofit/>
          </a:bodyPr>
          <a:lstStyle>
            <a:lvl1pPr marL="0" indent="0" algn="ctr">
              <a:buNone/>
              <a:defRPr sz="2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0840D65-23FD-4BDF-B966-5BF3BE32F620}"/>
              </a:ext>
            </a:extLst>
          </p:cNvPr>
          <p:cNvSpPr>
            <a:spLocks noGrp="1"/>
          </p:cNvSpPr>
          <p:nvPr>
            <p:ph type="body" idx="65" hasCustomPrompt="1"/>
          </p:nvPr>
        </p:nvSpPr>
        <p:spPr>
          <a:xfrm>
            <a:off x="9803524" y="3476999"/>
            <a:ext cx="1335024" cy="233857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DBB3EB4E-1DA2-4278-B918-D5B7EDBD9B35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0937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665D0-4EDB-4342-BED1-27DA9BA746A8}"/>
              </a:ext>
            </a:extLst>
          </p:cNvPr>
          <p:cNvSpPr/>
          <p:nvPr userDrawn="1"/>
        </p:nvSpPr>
        <p:spPr>
          <a:xfrm>
            <a:off x="7454" y="-1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1965960"/>
            <a:ext cx="12192000" cy="489204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07BEA77-6F19-47A4-89B3-773557D35ADD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839787" y="1943100"/>
            <a:ext cx="10512425" cy="368633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29030D9-F540-4B24-AA27-17B8726068F1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6784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F4E3C4-06F3-4C9B-8844-62F3323AB7DD}"/>
              </a:ext>
            </a:extLst>
          </p:cNvPr>
          <p:cNvSpPr/>
          <p:nvPr userDrawn="1"/>
        </p:nvSpPr>
        <p:spPr>
          <a:xfrm>
            <a:off x="-1587" y="6408"/>
            <a:ext cx="12192000" cy="68515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154680"/>
            <a:ext cx="12192000" cy="370332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392450"/>
            <a:ext cx="10515600" cy="588736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074267C-7E1D-4515-B053-1121335429CD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4711049" y="4355957"/>
            <a:ext cx="2769902" cy="334918"/>
          </a:xfrm>
        </p:spPr>
        <p:txBody>
          <a:bodyPr lIns="0" tIns="0" rIns="0" bIns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BED0DB43-ABA6-4E0E-BA64-F6DBD79467F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11049" y="4736849"/>
            <a:ext cx="2769902" cy="21408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1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5294241C-27BC-4F81-86AC-BB6A1B6C317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711049" y="5004864"/>
            <a:ext cx="2769902" cy="824020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998E5C-D637-4A1F-9056-73766B04FE2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5145170" y="2212908"/>
            <a:ext cx="1901952" cy="1901952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89779B3-74BD-410E-8DCD-302D161A4673}"/>
              </a:ext>
            </a:extLst>
          </p:cNvPr>
          <p:cNvSpPr>
            <a:spLocks noGrp="1"/>
          </p:cNvSpPr>
          <p:nvPr>
            <p:ph type="body" idx="56" hasCustomPrompt="1"/>
          </p:nvPr>
        </p:nvSpPr>
        <p:spPr>
          <a:xfrm>
            <a:off x="8147243" y="4357953"/>
            <a:ext cx="2769902" cy="334918"/>
          </a:xfrm>
        </p:spPr>
        <p:txBody>
          <a:bodyPr lIns="0" tIns="0" rIns="0" bIns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367781E-9C82-4788-A807-0111EF793B6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147243" y="4738845"/>
            <a:ext cx="2769902" cy="21408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1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5484CD3-57F0-46B6-96E6-54BDB7A030D4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147243" y="5006860"/>
            <a:ext cx="2769902" cy="824020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383DFDF4-9A8E-4653-9207-FC82A7B603A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8580060" y="2212908"/>
            <a:ext cx="1901952" cy="1901952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65875B3-5DCE-417D-9AF6-8A9319DAF12F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1272438" y="4372425"/>
            <a:ext cx="2769902" cy="334918"/>
          </a:xfrm>
        </p:spPr>
        <p:txBody>
          <a:bodyPr lIns="0" tIns="0" rIns="0" bIns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57610FCE-66D7-48F6-8133-2F14CEABF03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272438" y="4753317"/>
            <a:ext cx="2769902" cy="21408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1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A582499F-142E-436A-931B-C9E57565DF2F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1272438" y="5021332"/>
            <a:ext cx="2769902" cy="824020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950B3CF8-BCAD-487D-A0EB-0F031B9DFEB6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710279" y="2212908"/>
            <a:ext cx="1901952" cy="1901952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11">
            <a:extLst>
              <a:ext uri="{FF2B5EF4-FFF2-40B4-BE49-F238E27FC236}">
                <a16:creationId xmlns:a16="http://schemas.microsoft.com/office/drawing/2014/main" id="{6CAD31EE-07E0-48DC-8A30-3C3AC6285B2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7690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ontent and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67B149A-3C8A-48D5-A7CF-D900619C493B}"/>
              </a:ext>
            </a:extLst>
          </p:cNvPr>
          <p:cNvSpPr/>
          <p:nvPr userDrawn="1"/>
        </p:nvSpPr>
        <p:spPr>
          <a:xfrm>
            <a:off x="0" y="4749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2368296"/>
            <a:ext cx="12192000" cy="44897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392450"/>
            <a:ext cx="10515600" cy="552848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65875B3-5DCE-417D-9AF6-8A9319DAF12F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2534173" y="3053492"/>
            <a:ext cx="1908000" cy="591259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57610FCE-66D7-48F6-8133-2F14CEABF03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2534173" y="3690725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950B3CF8-BCAD-487D-A0EB-0F031B9DFEB6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207008" y="2841244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5B0328E-C8F6-40C1-8E47-5E04F8C378BC}"/>
              </a:ext>
            </a:extLst>
          </p:cNvPr>
          <p:cNvSpPr>
            <a:spLocks noGrp="1"/>
          </p:cNvSpPr>
          <p:nvPr>
            <p:ph type="body" idx="71" hasCustomPrompt="1"/>
          </p:nvPr>
        </p:nvSpPr>
        <p:spPr>
          <a:xfrm>
            <a:off x="6072016" y="3053492"/>
            <a:ext cx="1908000" cy="591259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A001AE7-4E42-42A6-9347-729901FA288B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6072016" y="3690725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Picture Placeholder 10">
            <a:extLst>
              <a:ext uri="{FF2B5EF4-FFF2-40B4-BE49-F238E27FC236}">
                <a16:creationId xmlns:a16="http://schemas.microsoft.com/office/drawing/2014/main" id="{C3CA770E-AF5C-412A-8286-39C2516C33FB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4744851" y="2841244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2536D59-8909-4D52-8F15-FBD7DDF9B649}"/>
              </a:ext>
            </a:extLst>
          </p:cNvPr>
          <p:cNvSpPr>
            <a:spLocks noGrp="1"/>
          </p:cNvSpPr>
          <p:nvPr>
            <p:ph type="body" idx="74" hasCustomPrompt="1"/>
          </p:nvPr>
        </p:nvSpPr>
        <p:spPr>
          <a:xfrm>
            <a:off x="9516223" y="3053492"/>
            <a:ext cx="1908000" cy="591259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2222413B-A6E3-48FA-8BD0-7B34247C7881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516223" y="3690725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2" name="Picture Placeholder 10">
            <a:extLst>
              <a:ext uri="{FF2B5EF4-FFF2-40B4-BE49-F238E27FC236}">
                <a16:creationId xmlns:a16="http://schemas.microsoft.com/office/drawing/2014/main" id="{6F69DD81-BD33-4878-BE6B-E6252B0E4610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8189058" y="2841244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F7F53399-AF88-4B19-8C26-1A63E023245D}"/>
              </a:ext>
            </a:extLst>
          </p:cNvPr>
          <p:cNvSpPr>
            <a:spLocks noGrp="1"/>
          </p:cNvSpPr>
          <p:nvPr>
            <p:ph type="body" idx="77" hasCustomPrompt="1"/>
          </p:nvPr>
        </p:nvSpPr>
        <p:spPr>
          <a:xfrm>
            <a:off x="2534173" y="4675444"/>
            <a:ext cx="1908000" cy="612438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72" name="Text Placeholder 11">
            <a:extLst>
              <a:ext uri="{FF2B5EF4-FFF2-40B4-BE49-F238E27FC236}">
                <a16:creationId xmlns:a16="http://schemas.microsoft.com/office/drawing/2014/main" id="{CCEF4D60-F822-4C96-86FD-DE22EF496C76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2534173" y="5333856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3" name="Picture Placeholder 10">
            <a:extLst>
              <a:ext uri="{FF2B5EF4-FFF2-40B4-BE49-F238E27FC236}">
                <a16:creationId xmlns:a16="http://schemas.microsoft.com/office/drawing/2014/main" id="{B4A9AE49-2C61-49A9-BBAB-B10B7982EF05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1207008" y="4484375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59FC5F10-BCA0-4110-AEDF-4A9729F7FDF3}"/>
              </a:ext>
            </a:extLst>
          </p:cNvPr>
          <p:cNvSpPr>
            <a:spLocks noGrp="1"/>
          </p:cNvSpPr>
          <p:nvPr>
            <p:ph type="body" idx="80" hasCustomPrompt="1"/>
          </p:nvPr>
        </p:nvSpPr>
        <p:spPr>
          <a:xfrm>
            <a:off x="6072016" y="4675444"/>
            <a:ext cx="1908000" cy="612438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75" name="Text Placeholder 11">
            <a:extLst>
              <a:ext uri="{FF2B5EF4-FFF2-40B4-BE49-F238E27FC236}">
                <a16:creationId xmlns:a16="http://schemas.microsoft.com/office/drawing/2014/main" id="{D74DE44D-21EB-4B7D-A729-0564A65C12D5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6072016" y="5333856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6" name="Picture Placeholder 10">
            <a:extLst>
              <a:ext uri="{FF2B5EF4-FFF2-40B4-BE49-F238E27FC236}">
                <a16:creationId xmlns:a16="http://schemas.microsoft.com/office/drawing/2014/main" id="{9F70A0CC-AF4B-47BB-A8FA-067E7844751E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4744851" y="4484375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9F607D0D-855E-4436-857B-20E66E881082}"/>
              </a:ext>
            </a:extLst>
          </p:cNvPr>
          <p:cNvSpPr>
            <a:spLocks noGrp="1"/>
          </p:cNvSpPr>
          <p:nvPr>
            <p:ph type="body" idx="83" hasCustomPrompt="1"/>
          </p:nvPr>
        </p:nvSpPr>
        <p:spPr>
          <a:xfrm>
            <a:off x="9516223" y="4675444"/>
            <a:ext cx="1908000" cy="612438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10099025-C128-45B2-90F6-5ABA8380C6C8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9516223" y="5333856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9" name="Picture Placeholder 10">
            <a:extLst>
              <a:ext uri="{FF2B5EF4-FFF2-40B4-BE49-F238E27FC236}">
                <a16:creationId xmlns:a16="http://schemas.microsoft.com/office/drawing/2014/main" id="{019F774E-7063-44F5-AE2D-146FCBD9B4C4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8189058" y="4484375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1" name="Picture Placeholder 11">
            <a:extLst>
              <a:ext uri="{FF2B5EF4-FFF2-40B4-BE49-F238E27FC236}">
                <a16:creationId xmlns:a16="http://schemas.microsoft.com/office/drawing/2014/main" id="{FA89EF75-E798-40D3-897E-2FAC5108B5A5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758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7E2F25-E114-4A75-B5B3-F09D555DDF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9BEFEA-934B-49DB-9A67-071B716E9BCC}"/>
              </a:ext>
            </a:extLst>
          </p:cNvPr>
          <p:cNvSpPr/>
          <p:nvPr userDrawn="1"/>
        </p:nvSpPr>
        <p:spPr>
          <a:xfrm>
            <a:off x="6769608" y="0"/>
            <a:ext cx="542239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6D2BD-969D-4473-8460-B0377486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5826" y="3924940"/>
            <a:ext cx="4116387" cy="1740445"/>
          </a:xfrm>
        </p:spPr>
        <p:txBody>
          <a:bodyPr lIns="0" tIns="0" rIns="0" bIns="0" anchor="b" anchorCtr="0">
            <a:noAutofit/>
          </a:bodyPr>
          <a:lstStyle>
            <a:lvl1pPr algn="r">
              <a:defRPr sz="5500" b="1"/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2B65509E-400D-48FF-845C-D88E53CDAF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5413" y="851603"/>
            <a:ext cx="2386800" cy="486000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24E491-FFE2-4D91-8211-BFEB67FC40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5826" y="5681266"/>
            <a:ext cx="4116387" cy="400081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60341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4A87ED0-1555-4955-AB1F-016220F037D5}"/>
              </a:ext>
            </a:extLst>
          </p:cNvPr>
          <p:cNvSpPr/>
          <p:nvPr userDrawn="1"/>
        </p:nvSpPr>
        <p:spPr>
          <a:xfrm>
            <a:off x="0" y="-24971"/>
            <a:ext cx="12192000" cy="685799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2660904"/>
            <a:ext cx="12192000" cy="419709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65875B3-5DCE-417D-9AF6-8A9319DAF12F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5389917" y="3744378"/>
            <a:ext cx="1908000" cy="28020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57610FCE-66D7-48F6-8133-2F14CEABF03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389917" y="4070552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5B0328E-C8F6-40C1-8E47-5E04F8C378BC}"/>
              </a:ext>
            </a:extLst>
          </p:cNvPr>
          <p:cNvSpPr>
            <a:spLocks noGrp="1"/>
          </p:cNvSpPr>
          <p:nvPr>
            <p:ph type="body" idx="71" hasCustomPrompt="1"/>
          </p:nvPr>
        </p:nvSpPr>
        <p:spPr>
          <a:xfrm>
            <a:off x="7424934" y="3744378"/>
            <a:ext cx="1908000" cy="28020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A001AE7-4E42-42A6-9347-729901FA288B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424934" y="4070552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2536D59-8909-4D52-8F15-FBD7DDF9B649}"/>
              </a:ext>
            </a:extLst>
          </p:cNvPr>
          <p:cNvSpPr>
            <a:spLocks noGrp="1"/>
          </p:cNvSpPr>
          <p:nvPr>
            <p:ph type="body" idx="74" hasCustomPrompt="1"/>
          </p:nvPr>
        </p:nvSpPr>
        <p:spPr>
          <a:xfrm>
            <a:off x="9459951" y="3744378"/>
            <a:ext cx="1908000" cy="28020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2222413B-A6E3-48FA-8BD0-7B34247C7881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459951" y="4070552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D76DCFE-3432-4A5F-955D-7561AB292330}"/>
              </a:ext>
            </a:extLst>
          </p:cNvPr>
          <p:cNvSpPr>
            <a:spLocks noGrp="1"/>
          </p:cNvSpPr>
          <p:nvPr>
            <p:ph type="body" idx="76" hasCustomPrompt="1"/>
          </p:nvPr>
        </p:nvSpPr>
        <p:spPr>
          <a:xfrm>
            <a:off x="5389917" y="4784422"/>
            <a:ext cx="1908000" cy="28020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11F291FA-EABF-4C0D-AF94-B7A47A81ECED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5389917" y="5110596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22A983C-97ED-4D4F-90B9-78A07353BC8F}"/>
              </a:ext>
            </a:extLst>
          </p:cNvPr>
          <p:cNvSpPr>
            <a:spLocks noGrp="1"/>
          </p:cNvSpPr>
          <p:nvPr>
            <p:ph type="body" idx="78" hasCustomPrompt="1"/>
          </p:nvPr>
        </p:nvSpPr>
        <p:spPr>
          <a:xfrm>
            <a:off x="7424934" y="4784422"/>
            <a:ext cx="1908000" cy="28020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FD1E7350-7D86-49FC-8701-EE982A922CD1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7424934" y="5110596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D11603C-59B8-4FC2-97A6-FA9D7C86E67F}"/>
              </a:ext>
            </a:extLst>
          </p:cNvPr>
          <p:cNvSpPr>
            <a:spLocks noGrp="1"/>
          </p:cNvSpPr>
          <p:nvPr>
            <p:ph type="body" idx="80" hasCustomPrompt="1"/>
          </p:nvPr>
        </p:nvSpPr>
        <p:spPr>
          <a:xfrm>
            <a:off x="9459951" y="4784422"/>
            <a:ext cx="1908000" cy="280200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6E490732-5FB8-4E3E-9D69-E5406F92F7FB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9459951" y="5110596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6A0EC4-BC37-4FC9-9F26-E3C1334A4C34}"/>
              </a:ext>
            </a:extLst>
          </p:cNvPr>
          <p:cNvSpPr/>
          <p:nvPr userDrawn="1"/>
        </p:nvSpPr>
        <p:spPr>
          <a:xfrm>
            <a:off x="5381032" y="3305997"/>
            <a:ext cx="265176" cy="266400"/>
          </a:xfrm>
          <a:prstGeom prst="rect">
            <a:avLst/>
          </a:prstGeom>
          <a:solidFill>
            <a:srgbClr val="214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BD5238-9183-4891-90FE-BFADE39D52EE}"/>
              </a:ext>
            </a:extLst>
          </p:cNvPr>
          <p:cNvSpPr/>
          <p:nvPr userDrawn="1"/>
        </p:nvSpPr>
        <p:spPr>
          <a:xfrm>
            <a:off x="7416049" y="3305997"/>
            <a:ext cx="265176" cy="266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B2D4CE-3326-4F5C-847C-7ADD21460FA5}"/>
              </a:ext>
            </a:extLst>
          </p:cNvPr>
          <p:cNvSpPr/>
          <p:nvPr userDrawn="1"/>
        </p:nvSpPr>
        <p:spPr>
          <a:xfrm>
            <a:off x="9451066" y="3305997"/>
            <a:ext cx="265176" cy="26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FBD00C-155A-4E35-84F8-6154CA214B93}"/>
              </a:ext>
            </a:extLst>
          </p:cNvPr>
          <p:cNvSpPr/>
          <p:nvPr userDrawn="1"/>
        </p:nvSpPr>
        <p:spPr>
          <a:xfrm>
            <a:off x="5381032" y="4401622"/>
            <a:ext cx="265176" cy="26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0A9D06-023A-4BEC-A29D-DB94D1C5D09B}"/>
              </a:ext>
            </a:extLst>
          </p:cNvPr>
          <p:cNvSpPr/>
          <p:nvPr userDrawn="1"/>
        </p:nvSpPr>
        <p:spPr>
          <a:xfrm>
            <a:off x="7416049" y="4401622"/>
            <a:ext cx="265176" cy="266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7783EDA-47B1-4EE9-9DF1-72DA4FBB6EBB}"/>
              </a:ext>
            </a:extLst>
          </p:cNvPr>
          <p:cNvSpPr/>
          <p:nvPr userDrawn="1"/>
        </p:nvSpPr>
        <p:spPr>
          <a:xfrm>
            <a:off x="9451066" y="4401622"/>
            <a:ext cx="265176" cy="26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0A6297C2-03D3-4827-8174-BFCF830BF105}"/>
              </a:ext>
            </a:extLst>
          </p:cNvPr>
          <p:cNvSpPr>
            <a:spLocks noGrp="1"/>
          </p:cNvSpPr>
          <p:nvPr>
            <p:ph type="chart" sz="quarter" idx="82"/>
          </p:nvPr>
        </p:nvSpPr>
        <p:spPr>
          <a:xfrm>
            <a:off x="839788" y="2039527"/>
            <a:ext cx="4110037" cy="328494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7" name="Picture Placeholder 11">
            <a:extLst>
              <a:ext uri="{FF2B5EF4-FFF2-40B4-BE49-F238E27FC236}">
                <a16:creationId xmlns:a16="http://schemas.microsoft.com/office/drawing/2014/main" id="{99F0FD6D-EAFC-4719-A178-145AF6E9077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003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225329-2B3F-4E19-87FA-6CF5BB878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142097-9D10-4804-A189-9D860F05AC59}"/>
              </a:ext>
            </a:extLst>
          </p:cNvPr>
          <p:cNvSpPr/>
          <p:nvPr userDrawn="1"/>
        </p:nvSpPr>
        <p:spPr>
          <a:xfrm>
            <a:off x="0" y="2807208"/>
            <a:ext cx="12192000" cy="405079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F87FB-CCAF-450C-B1BC-067126CC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2A16-0E09-486C-9A28-B508902D11B6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AABB-EED6-4CD0-A5E2-A15FCDD4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2491C-7FC6-4C1F-9912-4584E8CA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97FFDD0-A08E-4CF1-A48B-295DE8087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96261"/>
            <a:ext cx="4927266" cy="1654052"/>
          </a:xfrm>
        </p:spPr>
        <p:txBody>
          <a:bodyPr lIns="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7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7430E2-DDF4-4D72-AF97-86B66F119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4399"/>
            <a:ext cx="10515600" cy="63634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46E1E0F-4E59-4E81-9D45-686A3E2B32E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424947" y="4096261"/>
            <a:ext cx="4927266" cy="1654052"/>
          </a:xfrm>
        </p:spPr>
        <p:txBody>
          <a:bodyPr lIns="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7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1C431EA9-1FA6-4AB8-B683-837876623C1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1850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0791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83BD79-B5BB-43E2-BB74-F9008C3AA5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13AD7-0902-4462-AE2E-A3198854D169}"/>
              </a:ext>
            </a:extLst>
          </p:cNvPr>
          <p:cNvSpPr/>
          <p:nvPr userDrawn="1"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7F729-1298-4F0B-B725-EFAD88305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458" y="1514007"/>
            <a:ext cx="4585780" cy="1091078"/>
          </a:xfrm>
        </p:spPr>
        <p:txBody>
          <a:bodyPr lIns="0" tIns="0" rIns="0" bIns="0" anchor="b" anchorCtr="0">
            <a:noAutofit/>
          </a:bodyPr>
          <a:lstStyle>
            <a:lvl1pPr>
              <a:defRPr sz="5500"/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DEE1-3923-45D0-A00B-AD5831D5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1367-C238-4F38-AA31-14342999A430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EFA31-738D-4389-B010-AFFC2C33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37203-A295-48FE-B1AD-A4AE4FD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A35B9E4-40D9-41FE-A3DD-5A314E6E0B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1850" y="851603"/>
            <a:ext cx="2386800" cy="486000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1815864-FC8F-40F2-AB2F-2E8B29A59E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35" y="3132086"/>
            <a:ext cx="4586288" cy="5094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Allan Mattsson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F892DC1-71DA-42B0-9222-A94944D56D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3703834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Phone: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717FFFD-9D64-40AB-9C05-B5348E9B83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950" y="3946707"/>
            <a:ext cx="4586288" cy="2901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208-555-0183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D85ADCA-D658-49E9-B312-5F5BFFDF25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750" y="4423954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Email: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200E180-BBC5-45C4-B9FE-291D676739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50" y="4650785"/>
            <a:ext cx="4586288" cy="3644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alaan@fineartschool.net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E52E9F4-4D2A-4D77-A34F-A611634DD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850" y="5153025"/>
            <a:ext cx="4586288" cy="23094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Website: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0CC1407-FB5D-49EA-B205-A8DD06DF02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950" y="5363814"/>
            <a:ext cx="4586288" cy="3644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noProof="0"/>
              <a:t>www.fineartschool.net</a:t>
            </a:r>
          </a:p>
        </p:txBody>
      </p:sp>
    </p:spTree>
    <p:extLst>
      <p:ext uri="{BB962C8B-B14F-4D97-AF65-F5344CB8AC3E}">
        <p14:creationId xmlns:p14="http://schemas.microsoft.com/office/powerpoint/2010/main" val="406072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Secti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225329-2B3F-4E19-87FA-6CF5BB878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-1" r="-3288" b="-32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E2087C-0B0E-4369-B682-3BD45618E7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35480A-D762-4968-B35D-F8EBD1135B65}"/>
              </a:ext>
            </a:extLst>
          </p:cNvPr>
          <p:cNvSpPr/>
          <p:nvPr userDrawn="1"/>
        </p:nvSpPr>
        <p:spPr>
          <a:xfrm>
            <a:off x="0" y="4498848"/>
            <a:ext cx="12192000" cy="2359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FF6A3-D40E-4089-92AF-A2DB4994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1317"/>
            <a:ext cx="10515600" cy="636340"/>
          </a:xfrm>
        </p:spPr>
        <p:txBody>
          <a:bodyPr lIns="0" tIns="0" rIns="0" bIns="0"/>
          <a:lstStyle>
            <a:lvl1pPr algn="ctr"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F87FB-CCAF-450C-B1BC-067126CC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2A16-0E09-486C-9A28-B508902D11B6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AABB-EED6-4CD0-A5E2-A15FCDD4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2491C-7FC6-4C1F-9912-4584E8CA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21449DB-6E23-41CB-AD61-C3F2044E825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26736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1672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60F428-57C5-4F3D-A940-BE104D4E7EB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541262"/>
            <a:ext cx="12192000" cy="331673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65875B3-5DCE-417D-9AF6-8A9319DAF12F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2742719" y="2572232"/>
            <a:ext cx="1908000" cy="591259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57610FCE-66D7-48F6-8133-2F14CEABF03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2742719" y="3209465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950B3CF8-BCAD-487D-A0EB-0F031B9DFEB6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030546" y="2440194"/>
            <a:ext cx="1389888" cy="1389888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5B0328E-C8F6-40C1-8E47-5E04F8C378BC}"/>
              </a:ext>
            </a:extLst>
          </p:cNvPr>
          <p:cNvSpPr>
            <a:spLocks noGrp="1"/>
          </p:cNvSpPr>
          <p:nvPr>
            <p:ph type="body" idx="71" hasCustomPrompt="1"/>
          </p:nvPr>
        </p:nvSpPr>
        <p:spPr>
          <a:xfrm>
            <a:off x="7916852" y="2572232"/>
            <a:ext cx="1908000" cy="591259"/>
          </a:xfrm>
        </p:spPr>
        <p:txBody>
          <a:bodyPr lIns="0" tIns="0" rIns="0" bIns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A001AE7-4E42-42A6-9347-729901FA288B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916852" y="3209465"/>
            <a:ext cx="1908000" cy="214088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Picture Placeholder 10">
            <a:extLst>
              <a:ext uri="{FF2B5EF4-FFF2-40B4-BE49-F238E27FC236}">
                <a16:creationId xmlns:a16="http://schemas.microsoft.com/office/drawing/2014/main" id="{C3CA770E-AF5C-412A-8286-39C2516C33FB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6252805" y="2440194"/>
            <a:ext cx="1389888" cy="1389888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18E76348-9871-4FA1-9460-69F230C89BDA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742719" y="3874620"/>
            <a:ext cx="3039906" cy="187470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11E7F0-ED81-4CB0-8A14-4C97909FDA1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916852" y="3874620"/>
            <a:ext cx="3039906" cy="187470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6B1C1861-9B5E-4FAB-A6BD-7DB0815CBD7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4899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B7F5A1-ACE9-48DF-BB64-61C809D3A883}"/>
              </a:ext>
            </a:extLst>
          </p:cNvPr>
          <p:cNvSpPr/>
          <p:nvPr userDrawn="1"/>
        </p:nvSpPr>
        <p:spPr>
          <a:xfrm>
            <a:off x="0" y="-14228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541262"/>
            <a:ext cx="12192000" cy="331673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18E76348-9871-4FA1-9460-69F230C89BDA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39788" y="3938788"/>
            <a:ext cx="4942837" cy="187470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11E7F0-ED81-4CB0-8A14-4C97909FDA1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6409377" y="3938788"/>
            <a:ext cx="4942836" cy="1874702"/>
          </a:xfrm>
        </p:spPr>
        <p:txBody>
          <a:bodyPr lIns="0" tIns="0" rIns="0" bIns="0">
            <a:normAutofit/>
          </a:bodyPr>
          <a:lstStyle>
            <a:lvl1pPr marL="216000" indent="-21600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118C391-74F9-4973-A7A7-1B372BA2986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8128800" cy="870309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9112DCB4-4925-43FD-B9C6-F2236950857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545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Content and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6A5190-405E-4BAD-9D24-C60BCE1026AC}"/>
              </a:ext>
            </a:extLst>
          </p:cNvPr>
          <p:cNvSpPr/>
          <p:nvPr userDrawn="1"/>
        </p:nvSpPr>
        <p:spPr>
          <a:xfrm>
            <a:off x="0" y="-336"/>
            <a:ext cx="12192000" cy="685799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4050792"/>
            <a:ext cx="12192000" cy="28072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18E76348-9871-4FA1-9460-69F230C89BDA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39787" y="4512195"/>
            <a:ext cx="2176272" cy="300437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22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11E7F0-ED81-4CB0-8A14-4C97909FDA1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828570" y="4850265"/>
            <a:ext cx="2176272" cy="93801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118C391-74F9-4973-A7A7-1B372BA2986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8128800" cy="600249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BC5C1227-3435-44A2-A29B-3E34D7E6EDF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28570" y="2880087"/>
            <a:ext cx="1069848" cy="7955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84E6553B-BFD6-41B1-B2FB-B2FF92DCFFF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614288" y="2880087"/>
            <a:ext cx="1069848" cy="7955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88F4128-E844-49D5-B896-F5B8360E054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3479372" y="4512195"/>
            <a:ext cx="2176272" cy="300437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22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Section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4D9A5A5-DC49-42A9-AF1C-03EE63FAC03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3468155" y="4850265"/>
            <a:ext cx="2176272" cy="938012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48B1E6-F024-4B3C-B742-0BF9E09286E4}"/>
              </a:ext>
            </a:extLst>
          </p:cNvPr>
          <p:cNvSpPr/>
          <p:nvPr userDrawn="1"/>
        </p:nvSpPr>
        <p:spPr>
          <a:xfrm>
            <a:off x="6125937" y="2250550"/>
            <a:ext cx="2286000" cy="36576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43F6EC-68DC-4837-BACC-5AD6767A59B3}"/>
              </a:ext>
            </a:extLst>
          </p:cNvPr>
          <p:cNvSpPr/>
          <p:nvPr userDrawn="1"/>
        </p:nvSpPr>
        <p:spPr>
          <a:xfrm rot="5400000">
            <a:off x="8598924" y="2762976"/>
            <a:ext cx="2286000" cy="2684355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362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629E6EA-0F70-4614-B242-4AE3E4301398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6283325" y="2410395"/>
            <a:ext cx="1974850" cy="3047430"/>
          </a:xfrm>
          <a:ln w="254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2379FE9-C48F-4225-A40A-A3E6CAD4F51E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8412163" y="3124606"/>
            <a:ext cx="2511425" cy="1976400"/>
          </a:xfrm>
          <a:ln w="254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FFDA0C1B-4B80-4211-8E8D-A19CA0D2A593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81260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9A5174-1112-4D75-9ACE-EB000DE44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41F2F-6D67-4597-AB7C-D982860837A5}"/>
              </a:ext>
            </a:extLst>
          </p:cNvPr>
          <p:cNvSpPr/>
          <p:nvPr userDrawn="1"/>
        </p:nvSpPr>
        <p:spPr>
          <a:xfrm>
            <a:off x="3585972" y="0"/>
            <a:ext cx="5020056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639DF-BB81-43B2-81DF-DC0942E884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5972" y="2551430"/>
            <a:ext cx="5020056" cy="1633085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2A2A7-5821-4BAA-A45B-8AFDF4E0F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4653445"/>
            <a:ext cx="5027613" cy="82719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239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7E2F25-E114-4A75-B5B3-F09D555DDF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9BEFEA-934B-49DB-9A67-071B716E9BCC}"/>
              </a:ext>
            </a:extLst>
          </p:cNvPr>
          <p:cNvSpPr/>
          <p:nvPr userDrawn="1"/>
        </p:nvSpPr>
        <p:spPr>
          <a:xfrm>
            <a:off x="6769608" y="0"/>
            <a:ext cx="542239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6D2BD-969D-4473-8460-B0377486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5826" y="3924940"/>
            <a:ext cx="4116387" cy="1740445"/>
          </a:xfrm>
        </p:spPr>
        <p:txBody>
          <a:bodyPr lIns="0" tIns="0" rIns="0" bIns="0" anchor="b" anchorCtr="0">
            <a:noAutofit/>
          </a:bodyPr>
          <a:lstStyle>
            <a:lvl1pPr algn="r">
              <a:defRPr sz="5500" b="1"/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24E491-FFE2-4D91-8211-BFEB67FC40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5826" y="5681266"/>
            <a:ext cx="4116387" cy="400081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49054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665D0-4EDB-4342-BED1-27DA9BA746A8}"/>
              </a:ext>
            </a:extLst>
          </p:cNvPr>
          <p:cNvSpPr/>
          <p:nvPr userDrawn="1"/>
        </p:nvSpPr>
        <p:spPr>
          <a:xfrm>
            <a:off x="7454" y="-1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1965960"/>
            <a:ext cx="12192000" cy="489204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10512425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62FAC8-55F2-4A8C-BD0D-938A72576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470"/>
            <a:ext cx="10515600" cy="360496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02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ecti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225329-2B3F-4E19-87FA-6CF5BB878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35480A-D762-4968-B35D-F8EBD1135B6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741282D-68FE-4C49-8F91-14A2214B4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21902"/>
            <a:ext cx="10680596" cy="1133423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FF6A3-D40E-4089-92AF-A2DB4994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2334"/>
            <a:ext cx="10674246" cy="63634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F87FB-CCAF-450C-B1BC-067126CC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2A16-0E09-486C-9A28-B508902D11B6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5AABB-EED6-4CD0-A5E2-A15FCDD4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2491C-7FC6-4C1F-9912-4584E8CA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E22EDD9E-AEE4-4D2A-BD45-AABB792F68A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1850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2161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F4E3C4-06F3-4C9B-8844-62F3323AB7DD}"/>
              </a:ext>
            </a:extLst>
          </p:cNvPr>
          <p:cNvSpPr/>
          <p:nvPr userDrawn="1"/>
        </p:nvSpPr>
        <p:spPr>
          <a:xfrm>
            <a:off x="-1587" y="6408"/>
            <a:ext cx="12192000" cy="68515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314DC4-8C9E-4F01-A18F-43188041EB03}"/>
              </a:ext>
            </a:extLst>
          </p:cNvPr>
          <p:cNvSpPr/>
          <p:nvPr userDrawn="1"/>
        </p:nvSpPr>
        <p:spPr>
          <a:xfrm>
            <a:off x="0" y="1965960"/>
            <a:ext cx="12192000" cy="489204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7010291-978E-4CC6-876F-E22ADA4A3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9405"/>
            <a:ext cx="5181600" cy="358861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C0C7E056-802B-46B6-8017-5D7F87B41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49405"/>
            <a:ext cx="5181600" cy="356897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D76E00-0ACB-4B7A-B045-2A0F2EF8D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7E-06A4-424E-83B2-0F5C45AFEB4E}" type="datetime1">
              <a:rPr lang="en-US" noProof="0" smtClean="0"/>
              <a:pPr/>
              <a:t>1/5/2021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B112229-A962-49D4-B30E-99CFF547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D09447-00BF-439A-B49F-4D5A25FE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D1F570F-D9DD-43A5-A55C-A231D1F7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10512425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024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665D0-4EDB-4342-BED1-27DA9BA746A8}"/>
              </a:ext>
            </a:extLst>
          </p:cNvPr>
          <p:cNvSpPr/>
          <p:nvPr userDrawn="1"/>
        </p:nvSpPr>
        <p:spPr>
          <a:xfrm>
            <a:off x="7454" y="-1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1965960"/>
            <a:ext cx="12192000" cy="489204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10512425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0794048-CBDE-4DD8-B381-C7B3F8BC6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49403"/>
            <a:ext cx="5157787" cy="45567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728F1E0-EBE6-4A1C-A9AD-A2F93B614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49401"/>
            <a:ext cx="5183188" cy="45567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A0E71F33-4A3C-4FCB-968D-EDA3A37F0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3294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E2D98C8-5649-4EB0-A619-A662461EC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3294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654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83BD79-B5BB-43E2-BB74-F9008C3AA5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13AD7-0902-4462-AE2E-A3198854D1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DEE1-3923-45D0-A00B-AD5831D5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1367-C238-4F38-AA31-14342999A430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EFA31-738D-4389-B010-AFFC2C33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37203-A295-48FE-B1AD-A4AE4FD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15BD07-216B-4BED-B02B-A824C3BF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1CB25A8-485F-445D-B110-8C51B4D99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6DD5FE-C12D-447A-88F9-437E12A2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99123"/>
            <a:ext cx="6172200" cy="53619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860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83BD79-B5BB-43E2-BB74-F9008C3AA5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13AD7-0902-4462-AE2E-A3198854D1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DEE1-3923-45D0-A00B-AD5831D5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1367-C238-4F38-AA31-14342999A430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EFA31-738D-4389-B010-AFFC2C33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37203-A295-48FE-B1AD-A4AE4FD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152D61-B915-4FFA-BFAB-BE67BD9FE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6B9FA21-7A71-4ACD-9725-F9C35C794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3F69D43-2C7D-427D-9395-81FD4D07F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7600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F4E3C4-06F3-4C9B-8844-62F3323AB7DD}"/>
              </a:ext>
            </a:extLst>
          </p:cNvPr>
          <p:cNvSpPr/>
          <p:nvPr userDrawn="1"/>
        </p:nvSpPr>
        <p:spPr>
          <a:xfrm>
            <a:off x="-1587" y="6408"/>
            <a:ext cx="12192000" cy="68515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5D76E00-0ACB-4B7A-B045-2A0F2EF8D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4E7E-06A4-424E-83B2-0F5C45AFEB4E}" type="datetime1">
              <a:rPr lang="en-US" noProof="0" smtClean="0"/>
              <a:pPr/>
              <a:t>1/5/2021</a:t>
            </a:fld>
            <a:endParaRPr lang="en-US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B112229-A962-49D4-B30E-99CFF547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D09447-00BF-439A-B49F-4D5A25FE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D1F570F-D9DD-43A5-A55C-A231D1F7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5472"/>
            <a:ext cx="10512425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457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665D0-4EDB-4342-BED1-27DA9BA746A8}"/>
              </a:ext>
            </a:extLst>
          </p:cNvPr>
          <p:cNvSpPr/>
          <p:nvPr userDrawn="1"/>
        </p:nvSpPr>
        <p:spPr>
          <a:xfrm>
            <a:off x="7454" y="-1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934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FABCF6-9B78-49BE-A2AD-F0AA9C62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2BFF-A7D8-4C29-89A0-BC16EA5EFCC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934F3-5442-470C-BF40-00437371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14656-DB95-4E7F-83A3-E5750E23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9313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3A9DA67-F108-42B4-9EB1-30A00E34C4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55851"/>
            <a:ext cx="2743200" cy="184317"/>
          </a:xfrm>
        </p:spPr>
        <p:txBody>
          <a:bodyPr/>
          <a:lstStyle/>
          <a:p>
            <a:fld id="{D9BB3731-526F-4638-85F8-715D717FFC1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45920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7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84584" y="1996465"/>
            <a:ext cx="2469965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4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96444" y="3054194"/>
            <a:ext cx="138988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7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677189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677189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40427" y="3054194"/>
            <a:ext cx="211350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7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494328" y="1996465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4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28" name="Picture Placeholder 12">
            <a:extLst>
              <a:ext uri="{FF2B5EF4-FFF2-40B4-BE49-F238E27FC236}">
                <a16:creationId xmlns:a16="http://schemas.microsoft.com/office/drawing/2014/main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46407" y="3677189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00319" y="3054194"/>
            <a:ext cx="2197045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7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54220" y="1996465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4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Master text</a:t>
            </a:r>
            <a:br>
              <a:rPr lang="en-US" noProof="0"/>
            </a:br>
            <a:r>
              <a:rPr lang="en-US" noProof="0"/>
              <a:t>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73424" y="4355259"/>
            <a:ext cx="2223939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40427" y="4776173"/>
            <a:ext cx="204825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1999493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2002966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E930664F-8C64-4436-9DD1-1ECED305C6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00319" y="3725315"/>
            <a:ext cx="2386800" cy="486000"/>
          </a:xfrm>
          <a:ln>
            <a:solidFill>
              <a:srgbClr val="000000">
                <a:alpha val="30196"/>
              </a:srgb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E5CF6DE-4761-4BA5-A429-30AC8BBAD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1012015"/>
            <a:ext cx="10512424" cy="606677"/>
          </a:xfrm>
        </p:spPr>
        <p:txBody>
          <a:bodyPr lIns="0" tIns="0" rIns="0" bIns="0" anchor="t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0655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83BD79-B5BB-43E2-BB74-F9008C3AA5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13AD7-0902-4462-AE2E-A3198854D169}"/>
              </a:ext>
            </a:extLst>
          </p:cNvPr>
          <p:cNvSpPr/>
          <p:nvPr userDrawn="1"/>
        </p:nvSpPr>
        <p:spPr>
          <a:xfrm>
            <a:off x="5608320" y="0"/>
            <a:ext cx="658368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7F729-1298-4F0B-B725-EFAD88305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778" y="1514007"/>
            <a:ext cx="4585780" cy="109107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E3DF9-29A5-4D11-98E9-191D1E8E9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532" y="2698955"/>
            <a:ext cx="4607015" cy="3136910"/>
          </a:xfrm>
        </p:spPr>
        <p:txBody>
          <a:bodyPr lIns="0" tIns="0" rIns="0" bIns="0">
            <a:normAutofit/>
          </a:bodyPr>
          <a:lstStyle>
            <a:lvl1pPr>
              <a:lnSpc>
                <a:spcPct val="85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/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/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/>
            </a:lvl4pPr>
            <a:lvl5pPr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DEE1-3923-45D0-A00B-AD5831D5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1367-C238-4F38-AA31-14342999A430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EFA31-738D-4389-B010-AFFC2C33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37203-A295-48FE-B1AD-A4AE4FD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88687278-82AE-4E5D-96D6-672F8FAFC70B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076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83BD79-B5BB-43E2-BB74-F9008C3AA5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13AD7-0902-4462-AE2E-A3198854D169}"/>
              </a:ext>
            </a:extLst>
          </p:cNvPr>
          <p:cNvSpPr/>
          <p:nvPr userDrawn="1"/>
        </p:nvSpPr>
        <p:spPr>
          <a:xfrm>
            <a:off x="0" y="0"/>
            <a:ext cx="658368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7F729-1298-4F0B-B725-EFAD88305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00" y="1514007"/>
            <a:ext cx="4585780" cy="109107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E3DF9-29A5-4D11-98E9-191D1E8E9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5254" y="2698955"/>
            <a:ext cx="4607015" cy="3136910"/>
          </a:xfrm>
        </p:spPr>
        <p:txBody>
          <a:bodyPr lIns="0" tIns="0" rIns="0" bIns="0">
            <a:normAutofit/>
          </a:bodyPr>
          <a:lstStyle>
            <a:lvl1pPr>
              <a:lnSpc>
                <a:spcPct val="85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DEE1-3923-45D0-A00B-AD5831D5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C1367-C238-4F38-AA31-14342999A430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EFA31-738D-4389-B010-AFFC2C33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37203-A295-48FE-B1AD-A4AE4FD1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5EF6E06-1E31-4D29-80D8-1A734B23181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1850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4978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A39C64-09F5-4EDF-B203-730A1BC0B4BB}"/>
              </a:ext>
            </a:extLst>
          </p:cNvPr>
          <p:cNvSpPr/>
          <p:nvPr userDrawn="1"/>
        </p:nvSpPr>
        <p:spPr>
          <a:xfrm>
            <a:off x="0" y="0"/>
            <a:ext cx="12192000" cy="356616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566160"/>
            <a:ext cx="12192000" cy="329184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472"/>
            <a:ext cx="8127212" cy="554400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720B3A-B1A7-4004-BD9A-BB135B2B9A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3986332"/>
            <a:ext cx="2286000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2364AD-425B-49F5-828E-637D018369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6614" y="4419548"/>
            <a:ext cx="2286000" cy="1377537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086FCF-DB15-4696-80F9-5F48426CE837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623390" y="3986332"/>
            <a:ext cx="2286000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DC38AB5-30F7-45B7-9FD0-AFBD09BA11D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23390" y="4419548"/>
            <a:ext cx="2286000" cy="1377537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6410166" y="3986332"/>
            <a:ext cx="2286000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410166" y="4419548"/>
            <a:ext cx="2286000" cy="1377537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FB1E7A4-4985-48C1-B72F-4B1715915B45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9196942" y="3986332"/>
            <a:ext cx="2286000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3613D75-4050-4984-9168-DAD425D6D6A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96942" y="4419548"/>
            <a:ext cx="2286000" cy="1377537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392450"/>
            <a:ext cx="8128799" cy="333242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D9E3969-277E-442F-A61A-B5F910626BF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39788" y="2446953"/>
            <a:ext cx="1069848" cy="7955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604A078C-C27C-43BF-AD80-27BC78DCBCC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625506" y="2446953"/>
            <a:ext cx="1069848" cy="7955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3790D791-9C4C-4EAC-8EC6-2B8F7529A0A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11224" y="2446953"/>
            <a:ext cx="1069848" cy="7955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4DD07A0-DC68-453E-B928-953969C06860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196942" y="2446953"/>
            <a:ext cx="1069848" cy="7955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0EE565DC-46C2-4F46-AFCF-D7D77AF99B04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5586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ror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08BB97-79BE-43F2-AD10-528EEFEE61AB}"/>
              </a:ext>
            </a:extLst>
          </p:cNvPr>
          <p:cNvSpPr/>
          <p:nvPr userDrawn="1"/>
        </p:nvSpPr>
        <p:spPr>
          <a:xfrm>
            <a:off x="0" y="0"/>
            <a:ext cx="12192000" cy="379476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794760"/>
            <a:ext cx="12192000" cy="306324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05472"/>
            <a:ext cx="8127212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6410166" y="4162794"/>
            <a:ext cx="2286000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410166" y="4596010"/>
            <a:ext cx="2286000" cy="1142011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FB1E7A4-4985-48C1-B72F-4B1715915B45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9196942" y="4162794"/>
            <a:ext cx="2286000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3613D75-4050-4984-9168-DAD425D6D6A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96942" y="4596010"/>
            <a:ext cx="2286000" cy="1142011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392450"/>
            <a:ext cx="8128799" cy="333242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10DA4B-80F1-44A9-8C5F-93B634E0D0F8}"/>
              </a:ext>
            </a:extLst>
          </p:cNvPr>
          <p:cNvSpPr/>
          <p:nvPr userDrawn="1"/>
        </p:nvSpPr>
        <p:spPr>
          <a:xfrm>
            <a:off x="839788" y="2174510"/>
            <a:ext cx="4946904" cy="4096512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20">
            <a:extLst>
              <a:ext uri="{FF2B5EF4-FFF2-40B4-BE49-F238E27FC236}">
                <a16:creationId xmlns:a16="http://schemas.microsoft.com/office/drawing/2014/main" id="{9F34831C-234C-4CF5-969E-2D5618BDBB3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11224" y="2623415"/>
            <a:ext cx="1069848" cy="7955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F7D067F-9653-4BC2-A7E9-BE894EC5E2F6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196942" y="2623415"/>
            <a:ext cx="1069848" cy="79552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C97C3B-5FB4-4D00-93DA-BCD15F89906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313" y="2359025"/>
            <a:ext cx="4648200" cy="2873375"/>
          </a:xfrm>
          <a:ln w="2540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7EF3BAF8-222C-4E67-B4CF-081E9C0720A7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45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CD9829-C7D8-4164-BF7D-FD4B38C747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4498848"/>
            <a:ext cx="12192000" cy="2359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5349048"/>
            <a:ext cx="5257800" cy="552848"/>
          </a:xfrm>
        </p:spPr>
        <p:txBody>
          <a:bodyPr lIns="0" tIns="0" rIns="0" bIns="0" anchor="b" anchorCtr="0"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E705CC21-80AA-488E-B95D-0E00300A0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600" y="868645"/>
            <a:ext cx="2386800" cy="486000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215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1442BA-C2B2-46FE-95B0-C15FF846C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7D7942-83AE-46FF-83B1-84835F486286}"/>
              </a:ext>
            </a:extLst>
          </p:cNvPr>
          <p:cNvSpPr/>
          <p:nvPr userDrawn="1"/>
        </p:nvSpPr>
        <p:spPr>
          <a:xfrm>
            <a:off x="0" y="0"/>
            <a:ext cx="12192000" cy="317296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0033C-E502-4C97-87DB-99F01B55681B}"/>
              </a:ext>
            </a:extLst>
          </p:cNvPr>
          <p:cNvSpPr/>
          <p:nvPr userDrawn="1"/>
        </p:nvSpPr>
        <p:spPr>
          <a:xfrm>
            <a:off x="0" y="3172968"/>
            <a:ext cx="12192000" cy="368503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0B20C-63A0-49A1-A09F-99F86387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472"/>
            <a:ext cx="7599790" cy="552848"/>
          </a:xfrm>
        </p:spPr>
        <p:txBody>
          <a:bodyPr lIns="0" tIns="0" rIns="0" bIns="0" anchor="b" anchorCtr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A35AD-A6B0-4735-8919-A2B1FC60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CABB-6376-4351-BA0C-322104FF72A1}" type="datetime1">
              <a:rPr lang="en-US" noProof="0" smtClean="0"/>
              <a:t>1/5/2021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BB4B8-6523-4A06-BB13-F2DFA9AD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F61A0-C10F-465A-995A-A16687B4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F5D8-22E1-4015-8661-E5B1FD28C2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C1C00E5-E205-47D3-ACCC-BA3FDBF71013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836613" y="3565295"/>
            <a:ext cx="3044952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C501F77-56D4-49F2-9772-EE01ACF527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6613" y="3998511"/>
            <a:ext cx="3044952" cy="1725728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FB1E7A4-4985-48C1-B72F-4B1715915B45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4637302" y="3565295"/>
            <a:ext cx="3044952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3613D75-4050-4984-9168-DAD425D6D6A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637302" y="3998511"/>
            <a:ext cx="3044952" cy="1725728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E425E0E-28A3-4830-99E8-D93E5B20E7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8128799" cy="1234205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4C738A8-00FA-480E-9730-8625B9F8CF66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8437990" y="3565295"/>
            <a:ext cx="3044952" cy="33491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7347BFF-8FB8-4EF0-81EE-3A9E7C6F236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437990" y="3998511"/>
            <a:ext cx="3044952" cy="1725728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7555D5F3-897A-4180-AC97-B866E5BBB2E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41997" y="851603"/>
            <a:ext cx="1938528" cy="393192"/>
          </a:xfrm>
          <a:prstGeom prst="round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042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B0C71E-9398-4660-B728-2C20DF0C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60D45-FD1B-48F7-BF6C-5EA65F9F4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7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305D-6746-4346-B610-8CE28B825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9013" y="5998474"/>
            <a:ext cx="2743200" cy="1431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>
                    <a:lumMod val="85000"/>
                    <a:alpha val="60000"/>
                  </a:schemeClr>
                </a:solidFill>
              </a:defRPr>
            </a:lvl1pPr>
          </a:lstStyle>
          <a:p>
            <a:fld id="{DE8A4E7E-06A4-424E-83B2-0F5C45AFEB4E}" type="datetime1">
              <a:rPr lang="en-US" noProof="0" smtClean="0"/>
              <a:pPr/>
              <a:t>1/5/2021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B3F55-6374-4C74-96AC-1EC34CFAA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7413" y="6168551"/>
            <a:ext cx="4114800" cy="19032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bg1">
                    <a:lumMod val="85000"/>
                    <a:alpha val="6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E6012-FDCC-451A-96F6-5645ABEB8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55851"/>
            <a:ext cx="457200" cy="18431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85000"/>
                    <a:alpha val="60000"/>
                  </a:schemeClr>
                </a:solidFill>
              </a:defRPr>
            </a:lvl1pPr>
          </a:lstStyle>
          <a:p>
            <a:fld id="{4950F5D8-22E1-4015-8661-E5B1FD28C2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056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7151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379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itle 1"/>
          <p:cNvSpPr>
            <a:spLocks noGrp="1"/>
          </p:cNvSpPr>
          <p:nvPr>
            <p:ph type="title" idx="4294967295"/>
          </p:nvPr>
        </p:nvSpPr>
        <p:spPr>
          <a:xfrm>
            <a:off x="0" y="436563"/>
            <a:ext cx="9147175" cy="1144587"/>
          </a:xfrm>
        </p:spPr>
        <p:txBody>
          <a:bodyPr anchor="ctr">
            <a:normAutofit fontScale="90000"/>
          </a:bodyPr>
          <a:lstStyle/>
          <a:p>
            <a:pPr algn="ctr" eaLnBrk="1" hangingPunct="1"/>
            <a:br>
              <a:rPr lang="en-US" altLang="en-US" dirty="0"/>
            </a:br>
            <a:r>
              <a:rPr lang="en-US" altLang="en-US" sz="4400" dirty="0">
                <a:latin typeface="+mn-lt"/>
              </a:rPr>
              <a:t>Formal Station Adjustment</a:t>
            </a:r>
            <a:br>
              <a:rPr lang="en-US" altLang="en-US" sz="4400" dirty="0">
                <a:latin typeface="+mn-lt"/>
              </a:rPr>
            </a:br>
            <a:endParaRPr altLang="en-US" sz="4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1308682" y="1910913"/>
            <a:ext cx="8194675" cy="4071938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Total number of station adjustments, formal and informal, may not exceed 9 without the State’s Attorney’s approval</a:t>
            </a:r>
          </a:p>
          <a:p>
            <a:pPr marL="457200" indent="-4572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The JPO making a station adjustment shall ensure that information about any offense which would constitute a felony if committed by an adult (and may assure that information about a misdemeanor) is transmitted to the Department of State Police.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785E-AA43-4752-BD95-E7322DDA63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28638"/>
            <a:ext cx="10512425" cy="552450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>
                <a:latin typeface="+mn-lt"/>
              </a:rPr>
              <a:t>Detention Screening 705 ILCS 405/5-410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346F5-AFBC-4DC4-95ED-13E8B772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031" y="1852786"/>
            <a:ext cx="6340285" cy="42191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141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04863"/>
            <a:ext cx="10512425" cy="55403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b="0" dirty="0">
                <a:latin typeface="+mn-lt"/>
              </a:rPr>
              <a:t>Detention Screening</a:t>
            </a:r>
            <a:r>
              <a:rPr lang="en-US" sz="4000" b="0" dirty="0">
                <a:latin typeface="+mn-lt"/>
              </a:rPr>
              <a:t> </a:t>
            </a:r>
            <a:r>
              <a:rPr sz="4000" b="0" dirty="0">
                <a:latin typeface="+mn-lt"/>
              </a:rPr>
              <a:t>705 ILCS 405/5-410</a:t>
            </a:r>
          </a:p>
        </p:txBody>
      </p:sp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1979802" y="1980574"/>
            <a:ext cx="6711192" cy="3211512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Screeners determine whether minor will be held in custody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Screening may be done by police, probation officer, detention facility or state’s attorney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Some use a scorable instrument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Screening will determine whether minor held in secure detention facility based on points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bg1"/>
              </a:solidFill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US" alt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04863"/>
            <a:ext cx="10512425" cy="55403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b="0" dirty="0">
                <a:latin typeface="+mn-lt"/>
              </a:rPr>
              <a:t>Detention 705 ILCS 405/5-410</a:t>
            </a:r>
          </a:p>
        </p:txBody>
      </p:sp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822121" y="1997279"/>
            <a:ext cx="10117138" cy="3430588"/>
          </a:xfrm>
          <a:ln>
            <a:noFill/>
          </a:ln>
        </p:spPr>
        <p:txBody>
          <a:bodyPr rtlCol="0"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A minor may not be detained in a county jail for more than 12 hours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No minor under 12 can be detained in a county jail for more than 6 hrs.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If the crime is one of violence, the minor may be detained for 24 hours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Minor must be under periodic supervision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Minor must be kept separate from adults (no contact by sight or sound)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Sight and sound provisions do not apply during line-ups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Minor must be supervised by JPO during line-ups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04863"/>
            <a:ext cx="10512425" cy="554037"/>
          </a:xfrm>
        </p:spPr>
        <p:txBody>
          <a:bodyPr rtlCol="0" anchor="ctr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dirty="0"/>
            </a:br>
            <a:r>
              <a:rPr sz="4400" b="0" dirty="0">
                <a:latin typeface="+mn-lt"/>
              </a:rPr>
              <a:t>Detention Alternatives </a:t>
            </a:r>
            <a:br>
              <a:rPr sz="4400" b="0" dirty="0">
                <a:latin typeface="+mn-lt"/>
              </a:rPr>
            </a:br>
            <a:endParaRPr sz="4400" b="0" dirty="0">
              <a:latin typeface="+mn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74F6A61-236B-4E67-B04F-2CF96F71AB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053226"/>
              </p:ext>
            </p:extLst>
          </p:nvPr>
        </p:nvGraphicFramePr>
        <p:xfrm>
          <a:off x="1991937" y="1794203"/>
          <a:ext cx="7263381" cy="4874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Title 1"/>
          <p:cNvSpPr>
            <a:spLocks noGrp="1"/>
          </p:cNvSpPr>
          <p:nvPr>
            <p:ph type="title" idx="4294967295"/>
          </p:nvPr>
        </p:nvSpPr>
        <p:spPr>
          <a:xfrm>
            <a:off x="0" y="804863"/>
            <a:ext cx="10512425" cy="554037"/>
          </a:xfrm>
        </p:spPr>
        <p:txBody>
          <a:bodyPr anchor="ctr">
            <a:normAutofit fontScale="90000"/>
          </a:bodyPr>
          <a:lstStyle/>
          <a:p>
            <a:pPr algn="ctr" eaLnBrk="1" hangingPunct="1"/>
            <a:r>
              <a:rPr lang="en-US" altLang="en-US" dirty="0"/>
              <a:t>R</a:t>
            </a:r>
            <a:r>
              <a:rPr altLang="en-US" dirty="0"/>
              <a:t>ole of the Juvenile Police Officer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E3694-51A7-4B01-9544-4B87EDDBE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884" y="1836112"/>
            <a:ext cx="4029821" cy="22683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E567E0-004A-45C9-B3F8-CEB742EE2A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21" t="-1" b="-6683"/>
          <a:stretch/>
        </p:blipFill>
        <p:spPr>
          <a:xfrm>
            <a:off x="1998808" y="3978114"/>
            <a:ext cx="2171722" cy="2879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141E0F-4996-4A47-B648-93A82F9357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19" t="11351" r="-226" b="21337"/>
          <a:stretch/>
        </p:blipFill>
        <p:spPr>
          <a:xfrm>
            <a:off x="3786406" y="1676359"/>
            <a:ext cx="3052182" cy="33403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CD8EA4-723F-4634-B834-776311B42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445" y="3887688"/>
            <a:ext cx="2337367" cy="3012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755950-6775-42AF-A8A6-FC09A3F21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15" y="1657599"/>
            <a:ext cx="2097985" cy="31469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0367E-895D-4FA4-B771-69CAEC1B58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04863"/>
            <a:ext cx="10512425" cy="5540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0" dirty="0">
                <a:latin typeface="+mn-lt"/>
              </a:rPr>
              <a:t>Role of a Juvenile Officer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6B5EC-4816-4C38-A4FA-4FCA3EAE9E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4675" y="1518465"/>
            <a:ext cx="10515600" cy="4957836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Youth officer should not have played an active part in the arrest of the delinquent minor: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60000"/>
              </a:lnSpc>
            </a:pPr>
            <a:r>
              <a:rPr lang="en-US" dirty="0">
                <a:solidFill>
                  <a:schemeClr val="bg1"/>
                </a:solidFill>
              </a:rPr>
              <a:t>1.Play an active role, not a passive role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2. Confer alone with the minor, explain your role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3. Make sure the minor is advised of his or her Miranda rights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4. Make sure the minor is advised that they may be tried as an adult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5. Make sure the minor is treated properly and fairly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6. Contact the minor’s parent, guardian or  interested adult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7. Be present during any and all questioning</a:t>
            </a:r>
          </a:p>
          <a:p>
            <a:pPr marL="0" indent="0">
              <a:lnSpc>
                <a:spcPct val="16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0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B4F2-A43F-45A3-97AA-D4F0E285EC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13652" y="653861"/>
            <a:ext cx="4078069" cy="5540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0" dirty="0"/>
              <a:t>Reasonable 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04106-ACEB-4B8E-BD77-F528C87CBD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2273475"/>
            <a:ext cx="10515600" cy="364915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long can a juvenile be held under arrest?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juvenile's age determines how long police can hold his or her under arrest. If the juvenile is under 12 years old, police can only hold he or she for 6 hours. If the juvenile is between 12-16 years old, they can be held for: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12 hours for a non-violent crime; or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Up to 24 hours for a violent crime.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7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EB9F1-BA65-4DFC-8071-69495005DD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04863"/>
            <a:ext cx="10512425" cy="5540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Restorative Justice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5FDA3D-5A8E-4325-9BE4-872E0050585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19" y="1980763"/>
            <a:ext cx="6096000" cy="3981450"/>
          </a:xfrm>
        </p:spPr>
      </p:pic>
    </p:spTree>
    <p:extLst>
      <p:ext uri="{BB962C8B-B14F-4D97-AF65-F5344CB8AC3E}">
        <p14:creationId xmlns:p14="http://schemas.microsoft.com/office/powerpoint/2010/main" val="34228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1">
      <a:dk1>
        <a:sysClr val="windowText" lastClr="000000"/>
      </a:dk1>
      <a:lt1>
        <a:srgbClr val="FFFFFF"/>
      </a:lt1>
      <a:dk2>
        <a:srgbClr val="00BBFF"/>
      </a:dk2>
      <a:lt2>
        <a:srgbClr val="FFAA27"/>
      </a:lt2>
      <a:accent1>
        <a:srgbClr val="001431"/>
      </a:accent1>
      <a:accent2>
        <a:srgbClr val="D14C00"/>
      </a:accent2>
      <a:accent3>
        <a:srgbClr val="142F5C"/>
      </a:accent3>
      <a:accent4>
        <a:srgbClr val="FFC000"/>
      </a:accent4>
      <a:accent5>
        <a:srgbClr val="5E441C"/>
      </a:accent5>
      <a:accent6>
        <a:srgbClr val="149F2F"/>
      </a:accent6>
      <a:hlink>
        <a:srgbClr val="00BBFF"/>
      </a:hlink>
      <a:folHlink>
        <a:srgbClr val="00BBFF"/>
      </a:folHlink>
    </a:clrScheme>
    <a:fontScheme name="Custom 12">
      <a:majorFont>
        <a:latin typeface="Book Antiqua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33968143_Colorful abstract pitch deck_SL_V1.potx" id="{82DEFF5A-EF7C-4DEA-909F-5E1EA892F8BB}" vid="{E161E2B0-1454-45FC-8BCB-8D4146D2D2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9A746E5604794BA29DB85E6F871D7E" ma:contentTypeVersion="13" ma:contentTypeDescription="Create a new document." ma:contentTypeScope="" ma:versionID="5ede2bac29a7172c07e4db49e354b385">
  <xsd:schema xmlns:xsd="http://www.w3.org/2001/XMLSchema" xmlns:xs="http://www.w3.org/2001/XMLSchema" xmlns:p="http://schemas.microsoft.com/office/2006/metadata/properties" xmlns:ns3="02118d15-8656-4d55-ae40-e9ed702f2c12" xmlns:ns4="34613181-7d50-48ba-b165-3dcad85aab32" targetNamespace="http://schemas.microsoft.com/office/2006/metadata/properties" ma:root="true" ma:fieldsID="eb4e543ebedd627b0554edac5c14b3b0" ns3:_="" ns4:_="">
    <xsd:import namespace="02118d15-8656-4d55-ae40-e9ed702f2c12"/>
    <xsd:import namespace="34613181-7d50-48ba-b165-3dcad85aab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18d15-8656-4d55-ae40-e9ed702f2c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13181-7d50-48ba-b165-3dcad85aab3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568074-7F1E-4742-B4C5-592570DFDD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50990C-1872-4D98-8B6D-B31335A01E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118d15-8656-4d55-ae40-e9ed702f2c12"/>
    <ds:schemaRef ds:uri="34613181-7d50-48ba-b165-3dcad85aab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0A4989-DE76-4D14-9ADC-B15FD334A789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34613181-7d50-48ba-b165-3dcad85aab32"/>
    <ds:schemaRef ds:uri="http://purl.org/dc/dcmitype/"/>
    <ds:schemaRef ds:uri="http://schemas.microsoft.com/office/infopath/2007/PartnerControls"/>
    <ds:schemaRef ds:uri="http://purl.org/dc/elements/1.1/"/>
    <ds:schemaRef ds:uri="http://purl.org/dc/terms/"/>
    <ds:schemaRef ds:uri="02118d15-8656-4d55-ae40-e9ed702f2c1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425</Words>
  <Application>Microsoft Office PowerPoint</Application>
  <PresentationFormat>Widescreen</PresentationFormat>
  <Paragraphs>39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Book Antiqua</vt:lpstr>
      <vt:lpstr>Calibri</vt:lpstr>
      <vt:lpstr>Franklin Gothic Book</vt:lpstr>
      <vt:lpstr>Wingdings</vt:lpstr>
      <vt:lpstr>1_Office Theme</vt:lpstr>
      <vt:lpstr> Formal Station Adjustment </vt:lpstr>
      <vt:lpstr>Detention Screening 705 ILCS 405/5-410</vt:lpstr>
      <vt:lpstr>Detention Screening 705 ILCS 405/5-410</vt:lpstr>
      <vt:lpstr>Detention 705 ILCS 405/5-410</vt:lpstr>
      <vt:lpstr> Detention Alternatives  </vt:lpstr>
      <vt:lpstr>Role of the Juvenile Police Officer </vt:lpstr>
      <vt:lpstr>Role of a Juvenile Officer</vt:lpstr>
      <vt:lpstr>Reasonable Time </vt:lpstr>
      <vt:lpstr>Restorative Justice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Binfa, Patricia</dc:creator>
  <cp:lastModifiedBy>Gail Sullivan</cp:lastModifiedBy>
  <cp:revision>3</cp:revision>
  <dcterms:created xsi:type="dcterms:W3CDTF">2020-11-06T18:34:09Z</dcterms:created>
  <dcterms:modified xsi:type="dcterms:W3CDTF">2021-01-05T06:33:32Z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0x010100989A746E5604794BA29DB85E6F871D7E</vt:lpwstr>
  </property>
</Properties>
</file>