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713" r:id="rId5"/>
    <p:sldId id="341" r:id="rId6"/>
    <p:sldId id="726" r:id="rId7"/>
    <p:sldId id="682" r:id="rId8"/>
    <p:sldId id="683" r:id="rId9"/>
    <p:sldId id="719" r:id="rId10"/>
    <p:sldId id="419" r:id="rId11"/>
    <p:sldId id="420" r:id="rId12"/>
    <p:sldId id="422" r:id="rId13"/>
    <p:sldId id="42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E41875-F512-44C4-B99A-E602AD457760}" type="doc">
      <dgm:prSet loTypeId="urn:microsoft.com/office/officeart/2005/8/layout/hProcess9" loCatId="process" qsTypeId="urn:microsoft.com/office/officeart/2005/8/quickstyle/3d7" qsCatId="3D" csTypeId="urn:microsoft.com/office/officeart/2005/8/colors/accent1_2" csCatId="accent1" phldr="1"/>
      <dgm:spPr/>
    </dgm:pt>
    <dgm:pt modelId="{5B78DC92-47C5-43F1-B76F-FE017CCAD34B}">
      <dgm:prSet phldrT="[Text]" custT="1"/>
      <dgm:spPr/>
      <dgm:t>
        <a:bodyPr/>
        <a:lstStyle/>
        <a:p>
          <a:r>
            <a:rPr lang="en-US" sz="2400" dirty="0">
              <a:solidFill>
                <a:schemeClr val="bg1"/>
              </a:solidFill>
            </a:rPr>
            <a:t>Requirements</a:t>
          </a:r>
        </a:p>
      </dgm:t>
    </dgm:pt>
    <dgm:pt modelId="{32456E8A-B076-4E8C-B01D-95CB889B423E}" type="parTrans" cxnId="{CF6C9B87-347D-4DE8-8845-CA2F62B9AE0C}">
      <dgm:prSet/>
      <dgm:spPr/>
      <dgm:t>
        <a:bodyPr/>
        <a:lstStyle/>
        <a:p>
          <a:endParaRPr lang="en-US"/>
        </a:p>
      </dgm:t>
    </dgm:pt>
    <dgm:pt modelId="{6BFAD9BC-5834-4286-9A24-F5E8B1BBC0B5}" type="sibTrans" cxnId="{CF6C9B87-347D-4DE8-8845-CA2F62B9AE0C}">
      <dgm:prSet/>
      <dgm:spPr/>
      <dgm:t>
        <a:bodyPr/>
        <a:lstStyle/>
        <a:p>
          <a:endParaRPr lang="en-US"/>
        </a:p>
      </dgm:t>
    </dgm:pt>
    <dgm:pt modelId="{5FFB88A3-4B19-466C-AE5E-942F4C6D644D}">
      <dgm:prSet phldrT="[Text]" custT="1"/>
      <dgm:spPr/>
      <dgm:t>
        <a:bodyPr/>
        <a:lstStyle/>
        <a:p>
          <a:r>
            <a:rPr lang="en-US" sz="2400" dirty="0">
              <a:solidFill>
                <a:schemeClr val="bg1"/>
              </a:solidFill>
            </a:rPr>
            <a:t>Agency Outlines</a:t>
          </a:r>
        </a:p>
      </dgm:t>
    </dgm:pt>
    <dgm:pt modelId="{378D3C86-268A-4776-B916-8FB279AECCBA}" type="parTrans" cxnId="{65C9D2CD-30DD-4C95-9151-4915ED6B333F}">
      <dgm:prSet/>
      <dgm:spPr/>
      <dgm:t>
        <a:bodyPr/>
        <a:lstStyle/>
        <a:p>
          <a:endParaRPr lang="en-US"/>
        </a:p>
      </dgm:t>
    </dgm:pt>
    <dgm:pt modelId="{04FCB5C3-424D-432C-9456-D9804AEB52EE}" type="sibTrans" cxnId="{65C9D2CD-30DD-4C95-9151-4915ED6B333F}">
      <dgm:prSet/>
      <dgm:spPr/>
      <dgm:t>
        <a:bodyPr/>
        <a:lstStyle/>
        <a:p>
          <a:endParaRPr lang="en-US"/>
        </a:p>
      </dgm:t>
    </dgm:pt>
    <dgm:pt modelId="{06CC4746-CDC2-4722-B9F5-B3D58D8D76BA}">
      <dgm:prSet phldrT="[Text]" custT="1"/>
      <dgm:spPr/>
      <dgm:t>
        <a:bodyPr/>
        <a:lstStyle/>
        <a:p>
          <a:r>
            <a:rPr lang="en-US" sz="2400" dirty="0">
              <a:solidFill>
                <a:schemeClr val="bg1"/>
              </a:solidFill>
            </a:rPr>
            <a:t>Consequences</a:t>
          </a:r>
          <a:r>
            <a:rPr lang="en-US" sz="2400" dirty="0">
              <a:solidFill>
                <a:schemeClr val="tx2"/>
              </a:solidFill>
            </a:rPr>
            <a:t> </a:t>
          </a:r>
          <a:r>
            <a:rPr lang="en-US" sz="2400" dirty="0">
              <a:solidFill>
                <a:schemeClr val="bg1"/>
              </a:solidFill>
            </a:rPr>
            <a:t>of                  Non-Compliance</a:t>
          </a:r>
        </a:p>
      </dgm:t>
    </dgm:pt>
    <dgm:pt modelId="{F985EB37-3CFF-47DB-9389-6DB35044C003}" type="parTrans" cxnId="{B3AE7605-3AAE-4D85-B75E-17AF63C54265}">
      <dgm:prSet/>
      <dgm:spPr/>
      <dgm:t>
        <a:bodyPr/>
        <a:lstStyle/>
        <a:p>
          <a:endParaRPr lang="en-US"/>
        </a:p>
      </dgm:t>
    </dgm:pt>
    <dgm:pt modelId="{1364C7C2-9EC1-423B-8919-9E9EFFE774C3}" type="sibTrans" cxnId="{B3AE7605-3AAE-4D85-B75E-17AF63C54265}">
      <dgm:prSet/>
      <dgm:spPr/>
      <dgm:t>
        <a:bodyPr/>
        <a:lstStyle/>
        <a:p>
          <a:endParaRPr lang="en-US"/>
        </a:p>
      </dgm:t>
    </dgm:pt>
    <dgm:pt modelId="{2EED64DF-DDAE-48D9-91DB-343D0985CF64}" type="pres">
      <dgm:prSet presAssocID="{17E41875-F512-44C4-B99A-E602AD457760}" presName="CompostProcess" presStyleCnt="0">
        <dgm:presLayoutVars>
          <dgm:dir/>
          <dgm:resizeHandles val="exact"/>
        </dgm:presLayoutVars>
      </dgm:prSet>
      <dgm:spPr/>
    </dgm:pt>
    <dgm:pt modelId="{6FB18BFD-F5B2-4C7F-B62E-C717E43C11A4}" type="pres">
      <dgm:prSet presAssocID="{17E41875-F512-44C4-B99A-E602AD457760}" presName="arrow" presStyleLbl="bgShp" presStyleIdx="0" presStyleCnt="1" custLinFactNeighborX="315" custLinFactNeighborY="-157"/>
      <dgm:spPr/>
    </dgm:pt>
    <dgm:pt modelId="{FBA44EFC-9B2E-49B0-8F9E-EB76E395A08C}" type="pres">
      <dgm:prSet presAssocID="{17E41875-F512-44C4-B99A-E602AD457760}" presName="linearProcess" presStyleCnt="0"/>
      <dgm:spPr/>
    </dgm:pt>
    <dgm:pt modelId="{7D51AFFB-2B99-4E3D-B923-B57F06696894}" type="pres">
      <dgm:prSet presAssocID="{5B78DC92-47C5-43F1-B76F-FE017CCAD34B}" presName="textNode" presStyleLbl="node1" presStyleIdx="0" presStyleCnt="3">
        <dgm:presLayoutVars>
          <dgm:bulletEnabled val="1"/>
        </dgm:presLayoutVars>
      </dgm:prSet>
      <dgm:spPr/>
    </dgm:pt>
    <dgm:pt modelId="{FE109D54-E010-42DA-912B-17664D3DFC7B}" type="pres">
      <dgm:prSet presAssocID="{6BFAD9BC-5834-4286-9A24-F5E8B1BBC0B5}" presName="sibTrans" presStyleCnt="0"/>
      <dgm:spPr/>
    </dgm:pt>
    <dgm:pt modelId="{91E48AB5-3E7A-4E65-AD74-D213BD7E4E69}" type="pres">
      <dgm:prSet presAssocID="{5FFB88A3-4B19-466C-AE5E-942F4C6D644D}" presName="textNode" presStyleLbl="node1" presStyleIdx="1" presStyleCnt="3" custLinFactNeighborX="2004" custLinFactNeighborY="-818">
        <dgm:presLayoutVars>
          <dgm:bulletEnabled val="1"/>
        </dgm:presLayoutVars>
      </dgm:prSet>
      <dgm:spPr/>
    </dgm:pt>
    <dgm:pt modelId="{DA31DB0E-5FCA-4B55-A3F4-12BD089E7C47}" type="pres">
      <dgm:prSet presAssocID="{04FCB5C3-424D-432C-9456-D9804AEB52EE}" presName="sibTrans" presStyleCnt="0"/>
      <dgm:spPr/>
    </dgm:pt>
    <dgm:pt modelId="{E2A99A06-5543-489B-92C6-4B9964B3838D}" type="pres">
      <dgm:prSet presAssocID="{06CC4746-CDC2-4722-B9F5-B3D58D8D76BA}" presName="textNode" presStyleLbl="node1" presStyleIdx="2" presStyleCnt="3" custScaleX="113418" custLinFactNeighborX="-39941" custLinFactNeighborY="-3481">
        <dgm:presLayoutVars>
          <dgm:bulletEnabled val="1"/>
        </dgm:presLayoutVars>
      </dgm:prSet>
      <dgm:spPr/>
    </dgm:pt>
  </dgm:ptLst>
  <dgm:cxnLst>
    <dgm:cxn modelId="{B3AE7605-3AAE-4D85-B75E-17AF63C54265}" srcId="{17E41875-F512-44C4-B99A-E602AD457760}" destId="{06CC4746-CDC2-4722-B9F5-B3D58D8D76BA}" srcOrd="2" destOrd="0" parTransId="{F985EB37-3CFF-47DB-9389-6DB35044C003}" sibTransId="{1364C7C2-9EC1-423B-8919-9E9EFFE774C3}"/>
    <dgm:cxn modelId="{B9130C07-3BDD-4323-BD08-89CF65C0AF36}" type="presOf" srcId="{06CC4746-CDC2-4722-B9F5-B3D58D8D76BA}" destId="{E2A99A06-5543-489B-92C6-4B9964B3838D}" srcOrd="0" destOrd="0" presId="urn:microsoft.com/office/officeart/2005/8/layout/hProcess9"/>
    <dgm:cxn modelId="{705DFD27-B5B5-40BF-9858-DBBB0378AF9A}" type="presOf" srcId="{5FFB88A3-4B19-466C-AE5E-942F4C6D644D}" destId="{91E48AB5-3E7A-4E65-AD74-D213BD7E4E69}" srcOrd="0" destOrd="0" presId="urn:microsoft.com/office/officeart/2005/8/layout/hProcess9"/>
    <dgm:cxn modelId="{2C5B1864-19C8-4A9F-A7FB-1FCFAA83DD55}" type="presOf" srcId="{5B78DC92-47C5-43F1-B76F-FE017CCAD34B}" destId="{7D51AFFB-2B99-4E3D-B923-B57F06696894}" srcOrd="0" destOrd="0" presId="urn:microsoft.com/office/officeart/2005/8/layout/hProcess9"/>
    <dgm:cxn modelId="{CF6C9B87-347D-4DE8-8845-CA2F62B9AE0C}" srcId="{17E41875-F512-44C4-B99A-E602AD457760}" destId="{5B78DC92-47C5-43F1-B76F-FE017CCAD34B}" srcOrd="0" destOrd="0" parTransId="{32456E8A-B076-4E8C-B01D-95CB889B423E}" sibTransId="{6BFAD9BC-5834-4286-9A24-F5E8B1BBC0B5}"/>
    <dgm:cxn modelId="{65C9D2CD-30DD-4C95-9151-4915ED6B333F}" srcId="{17E41875-F512-44C4-B99A-E602AD457760}" destId="{5FFB88A3-4B19-466C-AE5E-942F4C6D644D}" srcOrd="1" destOrd="0" parTransId="{378D3C86-268A-4776-B916-8FB279AECCBA}" sibTransId="{04FCB5C3-424D-432C-9456-D9804AEB52EE}"/>
    <dgm:cxn modelId="{63FE12F7-4D5E-413F-98A9-00610E87D984}" type="presOf" srcId="{17E41875-F512-44C4-B99A-E602AD457760}" destId="{2EED64DF-DDAE-48D9-91DB-343D0985CF64}" srcOrd="0" destOrd="0" presId="urn:microsoft.com/office/officeart/2005/8/layout/hProcess9"/>
    <dgm:cxn modelId="{9845835F-BF00-44EE-9191-C2B574889591}" type="presParOf" srcId="{2EED64DF-DDAE-48D9-91DB-343D0985CF64}" destId="{6FB18BFD-F5B2-4C7F-B62E-C717E43C11A4}" srcOrd="0" destOrd="0" presId="urn:microsoft.com/office/officeart/2005/8/layout/hProcess9"/>
    <dgm:cxn modelId="{4D9113C3-E441-4AD0-89BC-AD0EAE888980}" type="presParOf" srcId="{2EED64DF-DDAE-48D9-91DB-343D0985CF64}" destId="{FBA44EFC-9B2E-49B0-8F9E-EB76E395A08C}" srcOrd="1" destOrd="0" presId="urn:microsoft.com/office/officeart/2005/8/layout/hProcess9"/>
    <dgm:cxn modelId="{22AA9882-FEA8-46A7-BAC1-80561172EEE0}" type="presParOf" srcId="{FBA44EFC-9B2E-49B0-8F9E-EB76E395A08C}" destId="{7D51AFFB-2B99-4E3D-B923-B57F06696894}" srcOrd="0" destOrd="0" presId="urn:microsoft.com/office/officeart/2005/8/layout/hProcess9"/>
    <dgm:cxn modelId="{5FA20AB4-9D51-4693-8DEC-235FAD654449}" type="presParOf" srcId="{FBA44EFC-9B2E-49B0-8F9E-EB76E395A08C}" destId="{FE109D54-E010-42DA-912B-17664D3DFC7B}" srcOrd="1" destOrd="0" presId="urn:microsoft.com/office/officeart/2005/8/layout/hProcess9"/>
    <dgm:cxn modelId="{2F936522-1463-4F2E-9878-E7E5678A97AE}" type="presParOf" srcId="{FBA44EFC-9B2E-49B0-8F9E-EB76E395A08C}" destId="{91E48AB5-3E7A-4E65-AD74-D213BD7E4E69}" srcOrd="2" destOrd="0" presId="urn:microsoft.com/office/officeart/2005/8/layout/hProcess9"/>
    <dgm:cxn modelId="{38B910D3-50DA-43EE-A12B-6C661AF5F46F}" type="presParOf" srcId="{FBA44EFC-9B2E-49B0-8F9E-EB76E395A08C}" destId="{DA31DB0E-5FCA-4B55-A3F4-12BD089E7C47}" srcOrd="3" destOrd="0" presId="urn:microsoft.com/office/officeart/2005/8/layout/hProcess9"/>
    <dgm:cxn modelId="{F24CB7AE-0BA5-41B5-A6B4-2AFEA071711E}" type="presParOf" srcId="{FBA44EFC-9B2E-49B0-8F9E-EB76E395A08C}" destId="{E2A99A06-5543-489B-92C6-4B9964B3838D}"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18BFD-F5B2-4C7F-B62E-C717E43C11A4}">
      <dsp:nvSpPr>
        <dsp:cNvPr id="0" name=""/>
        <dsp:cNvSpPr/>
      </dsp:nvSpPr>
      <dsp:spPr>
        <a:xfrm>
          <a:off x="691434" y="0"/>
          <a:ext cx="7566148" cy="5051583"/>
        </a:xfrm>
        <a:prstGeom prst="rightArrow">
          <a:avLst/>
        </a:prstGeom>
        <a:solidFill>
          <a:schemeClr val="accent1">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7D51AFFB-2B99-4E3D-B923-B57F06696894}">
      <dsp:nvSpPr>
        <dsp:cNvPr id="0" name=""/>
        <dsp:cNvSpPr/>
      </dsp:nvSpPr>
      <dsp:spPr>
        <a:xfrm>
          <a:off x="1695" y="1515474"/>
          <a:ext cx="2566092" cy="2020633"/>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Requirements</a:t>
          </a:r>
        </a:p>
      </dsp:txBody>
      <dsp:txXfrm>
        <a:off x="100334" y="1614113"/>
        <a:ext cx="2368814" cy="1823355"/>
      </dsp:txXfrm>
    </dsp:sp>
    <dsp:sp modelId="{91E48AB5-3E7A-4E65-AD74-D213BD7E4E69}">
      <dsp:nvSpPr>
        <dsp:cNvPr id="0" name=""/>
        <dsp:cNvSpPr/>
      </dsp:nvSpPr>
      <dsp:spPr>
        <a:xfrm>
          <a:off x="3004040" y="1498946"/>
          <a:ext cx="2566092" cy="2020633"/>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Agency Outlines</a:t>
          </a:r>
        </a:p>
      </dsp:txBody>
      <dsp:txXfrm>
        <a:off x="3102679" y="1597585"/>
        <a:ext cx="2368814" cy="1823355"/>
      </dsp:txXfrm>
    </dsp:sp>
    <dsp:sp modelId="{E2A99A06-5543-489B-92C6-4B9964B3838D}">
      <dsp:nvSpPr>
        <dsp:cNvPr id="0" name=""/>
        <dsp:cNvSpPr/>
      </dsp:nvSpPr>
      <dsp:spPr>
        <a:xfrm>
          <a:off x="5818424" y="1445136"/>
          <a:ext cx="2910410" cy="2020633"/>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Consequences</a:t>
          </a:r>
          <a:r>
            <a:rPr lang="en-US" sz="2400" kern="1200" dirty="0">
              <a:solidFill>
                <a:schemeClr val="tx2"/>
              </a:solidFill>
            </a:rPr>
            <a:t> </a:t>
          </a:r>
          <a:r>
            <a:rPr lang="en-US" sz="2400" kern="1200" dirty="0">
              <a:solidFill>
                <a:schemeClr val="bg1"/>
              </a:solidFill>
            </a:rPr>
            <a:t>of                  Non-Compliance</a:t>
          </a:r>
        </a:p>
      </dsp:txBody>
      <dsp:txXfrm>
        <a:off x="5917063" y="1543775"/>
        <a:ext cx="2713132" cy="182335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F37444-DEC9-44AB-A890-D4E5696BE8DE}" type="datetimeFigureOut">
              <a:rPr lang="en-US" smtClean="0"/>
              <a:t>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A4BFE0-0BB8-486B-A711-765CFA4D1813}" type="slidenum">
              <a:rPr lang="en-US" smtClean="0"/>
              <a:t>‹#›</a:t>
            </a:fld>
            <a:endParaRPr lang="en-US"/>
          </a:p>
        </p:txBody>
      </p:sp>
    </p:spTree>
    <p:extLst>
      <p:ext uri="{BB962C8B-B14F-4D97-AF65-F5344CB8AC3E}">
        <p14:creationId xmlns:p14="http://schemas.microsoft.com/office/powerpoint/2010/main" val="1227213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18777-646D-46C2-BB80-1E082ADE09A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817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18777-646D-46C2-BB80-1E082ADE09A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4767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18777-646D-46C2-BB80-1E082ADE09A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2706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18777-646D-46C2-BB80-1E082ADE09A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5889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18777-646D-46C2-BB80-1E082ADE09A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1362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18777-646D-46C2-BB80-1E082ADE09A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0836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18777-646D-46C2-BB80-1E082ADE09A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7351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This is not an exhaustive review.  Your agency should have guidelines and policies to comply with the laws</a:t>
            </a:r>
          </a:p>
        </p:txBody>
      </p:sp>
      <p:sp>
        <p:nvSpPr>
          <p:cNvPr id="65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8257" indent="-291637">
              <a:defRPr>
                <a:solidFill>
                  <a:schemeClr val="tx1"/>
                </a:solidFill>
                <a:latin typeface="Arial" panose="020B0604020202020204" pitchFamily="34" charset="0"/>
                <a:cs typeface="Arial" panose="020B0604020202020204" pitchFamily="34" charset="0"/>
              </a:defRPr>
            </a:lvl2pPr>
            <a:lvl3pPr marL="1166550" indent="-233310">
              <a:defRPr>
                <a:solidFill>
                  <a:schemeClr val="tx1"/>
                </a:solidFill>
                <a:latin typeface="Arial" panose="020B0604020202020204" pitchFamily="34" charset="0"/>
                <a:cs typeface="Arial" panose="020B0604020202020204" pitchFamily="34" charset="0"/>
              </a:defRPr>
            </a:lvl3pPr>
            <a:lvl4pPr marL="1633169" indent="-233310">
              <a:defRPr>
                <a:solidFill>
                  <a:schemeClr val="tx1"/>
                </a:solidFill>
                <a:latin typeface="Arial" panose="020B0604020202020204" pitchFamily="34" charset="0"/>
                <a:cs typeface="Arial" panose="020B0604020202020204" pitchFamily="34" charset="0"/>
              </a:defRPr>
            </a:lvl4pPr>
            <a:lvl5pPr marL="2099790" indent="-233310">
              <a:defRPr>
                <a:solidFill>
                  <a:schemeClr val="tx1"/>
                </a:solidFill>
                <a:latin typeface="Arial" panose="020B0604020202020204" pitchFamily="34" charset="0"/>
                <a:cs typeface="Arial" panose="020B0604020202020204" pitchFamily="34" charset="0"/>
              </a:defRPr>
            </a:lvl5pPr>
            <a:lvl6pPr marL="2566410" indent="-2333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3030" indent="-2333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9650" indent="-2333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6269" indent="-2333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3BFC4C7-364B-44F8-9662-AA1699A44FA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359334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18777-646D-46C2-BB80-1E082ADE09A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342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18777-646D-46C2-BB80-1E082ADE09A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76494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7B241F2F-6D67-4597-AB7C-D982860837A5}"/>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97639DF-BB81-43B2-81DF-DC0942E88459}"/>
              </a:ext>
            </a:extLst>
          </p:cNvPr>
          <p:cNvSpPr>
            <a:spLocks noGrp="1"/>
          </p:cNvSpPr>
          <p:nvPr>
            <p:ph type="ctrTitle" hasCustomPrompt="1"/>
          </p:nvPr>
        </p:nvSpPr>
        <p:spPr>
          <a:xfrm>
            <a:off x="3585972" y="2551430"/>
            <a:ext cx="5020056" cy="1633085"/>
          </a:xfrm>
        </p:spPr>
        <p:txBody>
          <a:bodyPr anchor="b">
            <a:normAutofit/>
          </a:bodyPr>
          <a:lstStyle>
            <a:lvl1pPr algn="ctr">
              <a:lnSpc>
                <a:spcPct val="85000"/>
              </a:lnSpc>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0862A2A7-5821-4BAA-A45B-8AFDF4E0FBAD}"/>
              </a:ext>
            </a:extLst>
          </p:cNvPr>
          <p:cNvSpPr>
            <a:spLocks noGrp="1"/>
          </p:cNvSpPr>
          <p:nvPr>
            <p:ph type="subTitle" idx="1"/>
          </p:nvPr>
        </p:nvSpPr>
        <p:spPr>
          <a:xfrm>
            <a:off x="3581400" y="4653445"/>
            <a:ext cx="5027613" cy="827197"/>
          </a:xfrm>
        </p:spPr>
        <p:txBody>
          <a:bodyPr>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2" name="Picture Placeholder 11">
            <a:extLst>
              <a:ext uri="{FF2B5EF4-FFF2-40B4-BE49-F238E27FC236}">
                <a16:creationId xmlns:a16="http://schemas.microsoft.com/office/drawing/2014/main" id="{D828D1A9-3D67-4106-B288-BC23A7CC5AF6}"/>
              </a:ext>
            </a:extLst>
          </p:cNvPr>
          <p:cNvSpPr>
            <a:spLocks noGrp="1"/>
          </p:cNvSpPr>
          <p:nvPr>
            <p:ph type="pic" sz="quarter" idx="13"/>
          </p:nvPr>
        </p:nvSpPr>
        <p:spPr>
          <a:xfrm>
            <a:off x="4902708" y="1721890"/>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162083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Cost 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23980BA4-A23A-4C88-B574-5C1C7E0F1D99}"/>
              </a:ext>
            </a:extLst>
          </p:cNvPr>
          <p:cNvSpPr/>
          <p:nvPr userDrawn="1"/>
        </p:nvSpPr>
        <p:spPr>
          <a:xfrm>
            <a:off x="-1587"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703320"/>
            <a:ext cx="12192000" cy="3154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6802464"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718924" y="4094681"/>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718924" y="4527898"/>
            <a:ext cx="3666744" cy="1374438"/>
          </a:xfrm>
        </p:spPr>
        <p:txBody>
          <a:bodyPr lIns="36000" tIns="0" rIns="0" bIns="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6498182" y="4094681"/>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6498182" y="4527898"/>
            <a:ext cx="3666744" cy="1374438"/>
          </a:xfrm>
        </p:spPr>
        <p:txBody>
          <a:bodyPr lIns="36000" tIns="0" rIns="0" bIns="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15721"/>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0" name="Text Placeholder 2">
            <a:extLst>
              <a:ext uri="{FF2B5EF4-FFF2-40B4-BE49-F238E27FC236}">
                <a16:creationId xmlns:a16="http://schemas.microsoft.com/office/drawing/2014/main" id="{9E693E7E-08CF-4C07-BFC7-C34D6269EFD9}"/>
              </a:ext>
            </a:extLst>
          </p:cNvPr>
          <p:cNvSpPr>
            <a:spLocks noGrp="1"/>
          </p:cNvSpPr>
          <p:nvPr>
            <p:ph type="body" idx="48" hasCustomPrompt="1"/>
          </p:nvPr>
        </p:nvSpPr>
        <p:spPr>
          <a:xfrm>
            <a:off x="1555148" y="2707188"/>
            <a:ext cx="3666744" cy="850147"/>
          </a:xfrm>
        </p:spPr>
        <p:txBody>
          <a:bodyPr lIns="0" tIns="0" rIns="0" bIns="0" anchor="b">
            <a:noAutofit/>
          </a:bodyPr>
          <a:lstStyle>
            <a:lvl1pPr marL="0" indent="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$12,345</a:t>
            </a:r>
          </a:p>
        </p:txBody>
      </p:sp>
      <p:sp>
        <p:nvSpPr>
          <p:cNvPr id="21" name="Text Placeholder 2">
            <a:extLst>
              <a:ext uri="{FF2B5EF4-FFF2-40B4-BE49-F238E27FC236}">
                <a16:creationId xmlns:a16="http://schemas.microsoft.com/office/drawing/2014/main" id="{9D213FF3-2ADF-437D-9C3A-5C5821DBAF4E}"/>
              </a:ext>
            </a:extLst>
          </p:cNvPr>
          <p:cNvSpPr>
            <a:spLocks noGrp="1"/>
          </p:cNvSpPr>
          <p:nvPr>
            <p:ph type="body" idx="49" hasCustomPrompt="1"/>
          </p:nvPr>
        </p:nvSpPr>
        <p:spPr>
          <a:xfrm>
            <a:off x="6334406" y="2707188"/>
            <a:ext cx="3666744" cy="850147"/>
          </a:xfrm>
        </p:spPr>
        <p:txBody>
          <a:bodyPr lIns="0" tIns="0" rIns="0" bIns="0" anchor="b">
            <a:noAutofit/>
          </a:bodyPr>
          <a:lstStyle>
            <a:lvl1pPr marL="0" indent="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$6,789</a:t>
            </a:r>
          </a:p>
        </p:txBody>
      </p:sp>
      <p:sp>
        <p:nvSpPr>
          <p:cNvPr id="23" name="Picture Placeholder 11">
            <a:extLst>
              <a:ext uri="{FF2B5EF4-FFF2-40B4-BE49-F238E27FC236}">
                <a16:creationId xmlns:a16="http://schemas.microsoft.com/office/drawing/2014/main" id="{E7019E9C-AA4E-4592-97BE-BF366FFA1A72}"/>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433540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rcles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Rectangle 24">
            <a:extLst>
              <a:ext uri="{FF2B5EF4-FFF2-40B4-BE49-F238E27FC236}">
                <a16:creationId xmlns:a16="http://schemas.microsoft.com/office/drawing/2014/main" id="{938F4135-A9EE-4D29-A8AB-5DEB57ABC181}"/>
              </a:ext>
            </a:extLst>
          </p:cNvPr>
          <p:cNvSpPr/>
          <p:nvPr userDrawn="1"/>
        </p:nvSpPr>
        <p:spPr>
          <a:xfrm>
            <a:off x="-1587"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690968"/>
            <a:ext cx="12192000" cy="316703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7081434"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587236"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587236" y="5235475"/>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15721"/>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8" name="Oval 7">
            <a:extLst>
              <a:ext uri="{FF2B5EF4-FFF2-40B4-BE49-F238E27FC236}">
                <a16:creationId xmlns:a16="http://schemas.microsoft.com/office/drawing/2014/main" id="{AA62DB99-23AA-4B84-915B-58A12122905A}"/>
              </a:ext>
            </a:extLst>
          </p:cNvPr>
          <p:cNvSpPr/>
          <p:nvPr userDrawn="1"/>
        </p:nvSpPr>
        <p:spPr>
          <a:xfrm>
            <a:off x="1969178" y="2806082"/>
            <a:ext cx="1847088" cy="1847088"/>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Oval 30">
            <a:extLst>
              <a:ext uri="{FF2B5EF4-FFF2-40B4-BE49-F238E27FC236}">
                <a16:creationId xmlns:a16="http://schemas.microsoft.com/office/drawing/2014/main" id="{87C4674D-D19C-4346-8AB3-EEC70C5BA12B}"/>
              </a:ext>
            </a:extLst>
          </p:cNvPr>
          <p:cNvSpPr/>
          <p:nvPr userDrawn="1"/>
        </p:nvSpPr>
        <p:spPr>
          <a:xfrm>
            <a:off x="4730062" y="2358026"/>
            <a:ext cx="2295144" cy="229514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Oval 31">
            <a:extLst>
              <a:ext uri="{FF2B5EF4-FFF2-40B4-BE49-F238E27FC236}">
                <a16:creationId xmlns:a16="http://schemas.microsoft.com/office/drawing/2014/main" id="{232287E6-00FD-4CA9-879A-D113874BCAF3}"/>
              </a:ext>
            </a:extLst>
          </p:cNvPr>
          <p:cNvSpPr/>
          <p:nvPr userDrawn="1"/>
        </p:nvSpPr>
        <p:spPr>
          <a:xfrm>
            <a:off x="7613594" y="2037986"/>
            <a:ext cx="2615184" cy="261518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Text Placeholder 2">
            <a:extLst>
              <a:ext uri="{FF2B5EF4-FFF2-40B4-BE49-F238E27FC236}">
                <a16:creationId xmlns:a16="http://schemas.microsoft.com/office/drawing/2014/main" id="{24B6C5DB-65E0-4261-A490-0CEBD77B8A6C}"/>
              </a:ext>
            </a:extLst>
          </p:cNvPr>
          <p:cNvSpPr>
            <a:spLocks noGrp="1"/>
          </p:cNvSpPr>
          <p:nvPr>
            <p:ph type="body" idx="48" hasCustomPrompt="1"/>
          </p:nvPr>
        </p:nvSpPr>
        <p:spPr>
          <a:xfrm>
            <a:off x="2022734" y="3082272"/>
            <a:ext cx="1739976"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$25</a:t>
            </a:r>
          </a:p>
        </p:txBody>
      </p:sp>
      <p:sp>
        <p:nvSpPr>
          <p:cNvPr id="34" name="Text Placeholder 2">
            <a:extLst>
              <a:ext uri="{FF2B5EF4-FFF2-40B4-BE49-F238E27FC236}">
                <a16:creationId xmlns:a16="http://schemas.microsoft.com/office/drawing/2014/main" id="{86AFF07C-4D15-4A29-B939-C47256023C91}"/>
              </a:ext>
            </a:extLst>
          </p:cNvPr>
          <p:cNvSpPr>
            <a:spLocks noGrp="1"/>
          </p:cNvSpPr>
          <p:nvPr>
            <p:ph type="body" idx="49" hasCustomPrompt="1"/>
          </p:nvPr>
        </p:nvSpPr>
        <p:spPr>
          <a:xfrm>
            <a:off x="2022734" y="4075184"/>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Billion</a:t>
            </a:r>
          </a:p>
        </p:txBody>
      </p:sp>
      <p:sp>
        <p:nvSpPr>
          <p:cNvPr id="35" name="Text Placeholder 2">
            <a:extLst>
              <a:ext uri="{FF2B5EF4-FFF2-40B4-BE49-F238E27FC236}">
                <a16:creationId xmlns:a16="http://schemas.microsoft.com/office/drawing/2014/main" id="{2C71864B-9476-4445-B961-A4480119AB3B}"/>
              </a:ext>
            </a:extLst>
          </p:cNvPr>
          <p:cNvSpPr>
            <a:spLocks noGrp="1"/>
          </p:cNvSpPr>
          <p:nvPr>
            <p:ph type="body" idx="50" hasCustomPrompt="1"/>
          </p:nvPr>
        </p:nvSpPr>
        <p:spPr>
          <a:xfrm>
            <a:off x="5007646" y="2886747"/>
            <a:ext cx="1739976"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$50</a:t>
            </a:r>
          </a:p>
        </p:txBody>
      </p:sp>
      <p:sp>
        <p:nvSpPr>
          <p:cNvPr id="36" name="Text Placeholder 2">
            <a:extLst>
              <a:ext uri="{FF2B5EF4-FFF2-40B4-BE49-F238E27FC236}">
                <a16:creationId xmlns:a16="http://schemas.microsoft.com/office/drawing/2014/main" id="{B2AAA459-A7E1-451E-BABB-0C87139B389F}"/>
              </a:ext>
            </a:extLst>
          </p:cNvPr>
          <p:cNvSpPr>
            <a:spLocks noGrp="1"/>
          </p:cNvSpPr>
          <p:nvPr>
            <p:ph type="body" idx="51" hasCustomPrompt="1"/>
          </p:nvPr>
        </p:nvSpPr>
        <p:spPr>
          <a:xfrm>
            <a:off x="5007646" y="3879659"/>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Billion</a:t>
            </a:r>
          </a:p>
        </p:txBody>
      </p:sp>
      <p:sp>
        <p:nvSpPr>
          <p:cNvPr id="37" name="Text Placeholder 2">
            <a:extLst>
              <a:ext uri="{FF2B5EF4-FFF2-40B4-BE49-F238E27FC236}">
                <a16:creationId xmlns:a16="http://schemas.microsoft.com/office/drawing/2014/main" id="{DF679BEC-0CFD-449F-B3E0-BB712F00052B}"/>
              </a:ext>
            </a:extLst>
          </p:cNvPr>
          <p:cNvSpPr>
            <a:spLocks noGrp="1"/>
          </p:cNvSpPr>
          <p:nvPr>
            <p:ph type="body" idx="52" hasCustomPrompt="1"/>
          </p:nvPr>
        </p:nvSpPr>
        <p:spPr>
          <a:xfrm>
            <a:off x="7761966" y="2723457"/>
            <a:ext cx="2295144"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$100</a:t>
            </a:r>
          </a:p>
        </p:txBody>
      </p:sp>
      <p:sp>
        <p:nvSpPr>
          <p:cNvPr id="38" name="Text Placeholder 2">
            <a:extLst>
              <a:ext uri="{FF2B5EF4-FFF2-40B4-BE49-F238E27FC236}">
                <a16:creationId xmlns:a16="http://schemas.microsoft.com/office/drawing/2014/main" id="{65220FFF-D7A7-4DFC-97E2-8D717A6B97FF}"/>
              </a:ext>
            </a:extLst>
          </p:cNvPr>
          <p:cNvSpPr>
            <a:spLocks noGrp="1"/>
          </p:cNvSpPr>
          <p:nvPr>
            <p:ph type="body" idx="53" hasCustomPrompt="1"/>
          </p:nvPr>
        </p:nvSpPr>
        <p:spPr>
          <a:xfrm>
            <a:off x="8038166" y="3716369"/>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Billion</a:t>
            </a:r>
          </a:p>
        </p:txBody>
      </p:sp>
      <p:sp>
        <p:nvSpPr>
          <p:cNvPr id="39" name="Text Placeholder 2">
            <a:extLst>
              <a:ext uri="{FF2B5EF4-FFF2-40B4-BE49-F238E27FC236}">
                <a16:creationId xmlns:a16="http://schemas.microsoft.com/office/drawing/2014/main" id="{33C0B4F4-FAB3-45B3-A57B-B8A00F765A8C}"/>
              </a:ext>
            </a:extLst>
          </p:cNvPr>
          <p:cNvSpPr>
            <a:spLocks noGrp="1"/>
          </p:cNvSpPr>
          <p:nvPr>
            <p:ph type="body" idx="54" hasCustomPrompt="1"/>
          </p:nvPr>
        </p:nvSpPr>
        <p:spPr>
          <a:xfrm>
            <a:off x="4587884"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0" name="Text Placeholder 11">
            <a:extLst>
              <a:ext uri="{FF2B5EF4-FFF2-40B4-BE49-F238E27FC236}">
                <a16:creationId xmlns:a16="http://schemas.microsoft.com/office/drawing/2014/main" id="{2710ED40-A455-4EEF-AAD2-1479EE311ABC}"/>
              </a:ext>
            </a:extLst>
          </p:cNvPr>
          <p:cNvSpPr>
            <a:spLocks noGrp="1"/>
          </p:cNvSpPr>
          <p:nvPr>
            <p:ph type="body" sz="quarter" idx="55"/>
          </p:nvPr>
        </p:nvSpPr>
        <p:spPr>
          <a:xfrm>
            <a:off x="4587884" y="5240927"/>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45" name="Text Placeholder 2">
            <a:extLst>
              <a:ext uri="{FF2B5EF4-FFF2-40B4-BE49-F238E27FC236}">
                <a16:creationId xmlns:a16="http://schemas.microsoft.com/office/drawing/2014/main" id="{A9FC0BF2-FC28-43C1-864A-CAB49C8381A2}"/>
              </a:ext>
            </a:extLst>
          </p:cNvPr>
          <p:cNvSpPr>
            <a:spLocks noGrp="1"/>
          </p:cNvSpPr>
          <p:nvPr>
            <p:ph type="body" idx="56" hasCustomPrompt="1"/>
          </p:nvPr>
        </p:nvSpPr>
        <p:spPr>
          <a:xfrm>
            <a:off x="7654886"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6" name="Text Placeholder 11">
            <a:extLst>
              <a:ext uri="{FF2B5EF4-FFF2-40B4-BE49-F238E27FC236}">
                <a16:creationId xmlns:a16="http://schemas.microsoft.com/office/drawing/2014/main" id="{F4793ACF-6372-4346-9E08-F9E4D2584763}"/>
              </a:ext>
            </a:extLst>
          </p:cNvPr>
          <p:cNvSpPr>
            <a:spLocks noGrp="1"/>
          </p:cNvSpPr>
          <p:nvPr>
            <p:ph type="body" sz="quarter" idx="57"/>
          </p:nvPr>
        </p:nvSpPr>
        <p:spPr>
          <a:xfrm>
            <a:off x="7654886" y="5231802"/>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6" name="Picture Placeholder 11">
            <a:extLst>
              <a:ext uri="{FF2B5EF4-FFF2-40B4-BE49-F238E27FC236}">
                <a16:creationId xmlns:a16="http://schemas.microsoft.com/office/drawing/2014/main" id="{F3FD923B-7063-49D8-8286-0F8424648970}"/>
              </a:ext>
            </a:extLst>
          </p:cNvPr>
          <p:cNvSpPr>
            <a:spLocks noGrp="1"/>
          </p:cNvSpPr>
          <p:nvPr>
            <p:ph type="pic" sz="quarter" idx="58"/>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559058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2DA9D50-F092-4CE4-833F-A116EB21A237}"/>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990088"/>
            <a:ext cx="12192000" cy="386791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053452" y="3340707"/>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836612" y="3773923"/>
            <a:ext cx="5259387" cy="2087752"/>
          </a:xfrm>
        </p:spPr>
        <p:txBody>
          <a:bodyPr lIns="0" tIns="0" rIns="0" bIns="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3542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5" name="Text Placeholder 2">
            <a:extLst>
              <a:ext uri="{FF2B5EF4-FFF2-40B4-BE49-F238E27FC236}">
                <a16:creationId xmlns:a16="http://schemas.microsoft.com/office/drawing/2014/main" id="{E3E44B3E-B67E-47BB-9B17-495800CC539C}"/>
              </a:ext>
            </a:extLst>
          </p:cNvPr>
          <p:cNvSpPr>
            <a:spLocks noGrp="1"/>
          </p:cNvSpPr>
          <p:nvPr>
            <p:ph type="body" idx="48" hasCustomPrompt="1"/>
          </p:nvPr>
        </p:nvSpPr>
        <p:spPr>
          <a:xfrm>
            <a:off x="6682936" y="3353508"/>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6" name="Text Placeholder 11">
            <a:extLst>
              <a:ext uri="{FF2B5EF4-FFF2-40B4-BE49-F238E27FC236}">
                <a16:creationId xmlns:a16="http://schemas.microsoft.com/office/drawing/2014/main" id="{3E6654E2-1600-436C-996F-AB13D779B069}"/>
              </a:ext>
            </a:extLst>
          </p:cNvPr>
          <p:cNvSpPr>
            <a:spLocks noGrp="1"/>
          </p:cNvSpPr>
          <p:nvPr>
            <p:ph type="body" sz="quarter" idx="49"/>
          </p:nvPr>
        </p:nvSpPr>
        <p:spPr>
          <a:xfrm>
            <a:off x="6466097" y="3786724"/>
            <a:ext cx="5068178" cy="2087752"/>
          </a:xfrm>
        </p:spPr>
        <p:txBody>
          <a:bodyPr lIns="0" tIns="0" rIns="0" bIns="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7" name="Picture Placeholder 11">
            <a:extLst>
              <a:ext uri="{FF2B5EF4-FFF2-40B4-BE49-F238E27FC236}">
                <a16:creationId xmlns:a16="http://schemas.microsoft.com/office/drawing/2014/main" id="{11B1F208-6C15-4A3F-B7B4-388A18DC2B14}"/>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128317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etition Content Layout">
    <p:bg>
      <p:bgPr>
        <a:blipFill>
          <a:blip r:embed="rId2"/>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Rectangle 32">
            <a:extLst>
              <a:ext uri="{FF2B5EF4-FFF2-40B4-BE49-F238E27FC236}">
                <a16:creationId xmlns:a16="http://schemas.microsoft.com/office/drawing/2014/main" id="{CCE7ADE7-21F0-4422-AD3C-0A7865E4FAB1}"/>
              </a:ext>
            </a:extLst>
          </p:cNvPr>
          <p:cNvSpPr/>
          <p:nvPr userDrawn="1"/>
        </p:nvSpPr>
        <p:spPr>
          <a:xfrm>
            <a:off x="0"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Rectangle 31">
            <a:extLst>
              <a:ext uri="{FF2B5EF4-FFF2-40B4-BE49-F238E27FC236}">
                <a16:creationId xmlns:a16="http://schemas.microsoft.com/office/drawing/2014/main" id="{06F00F53-9697-4331-BE9F-B94FA62B0402}"/>
              </a:ext>
            </a:extLst>
          </p:cNvPr>
          <p:cNvSpPr/>
          <p:nvPr userDrawn="1"/>
        </p:nvSpPr>
        <p:spPr>
          <a:xfrm>
            <a:off x="0" y="1528174"/>
            <a:ext cx="12192000" cy="5329825"/>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7430939"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7" name="Picture Placeholder 11">
            <a:extLst>
              <a:ext uri="{FF2B5EF4-FFF2-40B4-BE49-F238E27FC236}">
                <a16:creationId xmlns:a16="http://schemas.microsoft.com/office/drawing/2014/main" id="{E705CC21-80AA-488E-B95D-0E00300A05CF}"/>
              </a:ext>
            </a:extLst>
          </p:cNvPr>
          <p:cNvSpPr>
            <a:spLocks noGrp="1"/>
          </p:cNvSpPr>
          <p:nvPr>
            <p:ph type="pic" sz="quarter" idx="13"/>
          </p:nvPr>
        </p:nvSpPr>
        <p:spPr>
          <a:xfrm>
            <a:off x="8965413" y="1975905"/>
            <a:ext cx="2386584" cy="484632"/>
          </a:xfrm>
          <a:prstGeom prst="roundRect">
            <a:avLst/>
          </a:prstGeom>
          <a:noFill/>
          <a:ln>
            <a:noFill/>
          </a:ln>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
        <p:nvSpPr>
          <p:cNvPr id="14" name="Picture Placeholder 11" descr="Competitors logos quadrant">
            <a:extLst>
              <a:ext uri="{FF2B5EF4-FFF2-40B4-BE49-F238E27FC236}">
                <a16:creationId xmlns:a16="http://schemas.microsoft.com/office/drawing/2014/main" id="{B02B30B1-85C9-4BFB-89EF-F61F699F9CB9}"/>
              </a:ext>
            </a:extLst>
          </p:cNvPr>
          <p:cNvSpPr>
            <a:spLocks noGrp="1"/>
          </p:cNvSpPr>
          <p:nvPr>
            <p:ph type="pic" sz="quarter" idx="39" hasCustomPrompt="1"/>
          </p:nvPr>
        </p:nvSpPr>
        <p:spPr>
          <a:xfrm>
            <a:off x="3479892" y="2503607"/>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2</a:t>
            </a:r>
          </a:p>
          <a:p>
            <a:r>
              <a:rPr lang="en-US" noProof="0" dirty="0"/>
              <a:t>Logo</a:t>
            </a:r>
          </a:p>
        </p:txBody>
      </p:sp>
      <p:sp>
        <p:nvSpPr>
          <p:cNvPr id="17" name="Picture Placeholder 11" descr="Competitors logos quadrant">
            <a:extLst>
              <a:ext uri="{FF2B5EF4-FFF2-40B4-BE49-F238E27FC236}">
                <a16:creationId xmlns:a16="http://schemas.microsoft.com/office/drawing/2014/main" id="{BB248D0D-569D-4CE5-B4A5-1CB766D4BC25}"/>
              </a:ext>
            </a:extLst>
          </p:cNvPr>
          <p:cNvSpPr>
            <a:spLocks noGrp="1"/>
          </p:cNvSpPr>
          <p:nvPr>
            <p:ph type="pic" sz="quarter" idx="40" hasCustomPrompt="1"/>
          </p:nvPr>
        </p:nvSpPr>
        <p:spPr>
          <a:xfrm>
            <a:off x="1341365" y="2069258"/>
            <a:ext cx="1655064"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1</a:t>
            </a:r>
          </a:p>
          <a:p>
            <a:r>
              <a:rPr lang="en-US" noProof="0" dirty="0"/>
              <a:t>Logo</a:t>
            </a:r>
          </a:p>
        </p:txBody>
      </p:sp>
      <p:sp>
        <p:nvSpPr>
          <p:cNvPr id="18" name="Picture Placeholder 11" descr="Competitors logos quadrant">
            <a:extLst>
              <a:ext uri="{FF2B5EF4-FFF2-40B4-BE49-F238E27FC236}">
                <a16:creationId xmlns:a16="http://schemas.microsoft.com/office/drawing/2014/main" id="{63441834-C0B7-467E-BB8A-077BFB4CC64D}"/>
              </a:ext>
            </a:extLst>
          </p:cNvPr>
          <p:cNvSpPr>
            <a:spLocks noGrp="1"/>
          </p:cNvSpPr>
          <p:nvPr>
            <p:ph type="pic" sz="quarter" idx="41" hasCustomPrompt="1"/>
          </p:nvPr>
        </p:nvSpPr>
        <p:spPr>
          <a:xfrm>
            <a:off x="2209800" y="4684388"/>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3</a:t>
            </a:r>
          </a:p>
          <a:p>
            <a:r>
              <a:rPr lang="en-US" noProof="0" dirty="0"/>
              <a:t>Logo</a:t>
            </a:r>
          </a:p>
        </p:txBody>
      </p:sp>
      <p:sp>
        <p:nvSpPr>
          <p:cNvPr id="20" name="Picture Placeholder 11" descr="Competitors logos quadrant">
            <a:extLst>
              <a:ext uri="{FF2B5EF4-FFF2-40B4-BE49-F238E27FC236}">
                <a16:creationId xmlns:a16="http://schemas.microsoft.com/office/drawing/2014/main" id="{4845EF5C-F9AE-4C81-B40A-0EF51B853911}"/>
              </a:ext>
            </a:extLst>
          </p:cNvPr>
          <p:cNvSpPr>
            <a:spLocks noGrp="1"/>
          </p:cNvSpPr>
          <p:nvPr>
            <p:ph type="pic" sz="quarter" idx="42" hasCustomPrompt="1"/>
          </p:nvPr>
        </p:nvSpPr>
        <p:spPr>
          <a:xfrm>
            <a:off x="6654710" y="2594867"/>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4</a:t>
            </a:r>
          </a:p>
          <a:p>
            <a:r>
              <a:rPr lang="en-US" noProof="0" dirty="0"/>
              <a:t>Logo</a:t>
            </a:r>
          </a:p>
        </p:txBody>
      </p:sp>
      <p:sp>
        <p:nvSpPr>
          <p:cNvPr id="21" name="Picture Placeholder 11" descr="Competitors logos quadrant">
            <a:extLst>
              <a:ext uri="{FF2B5EF4-FFF2-40B4-BE49-F238E27FC236}">
                <a16:creationId xmlns:a16="http://schemas.microsoft.com/office/drawing/2014/main" id="{75396269-14C7-4297-BE40-EB61A04CF4C8}"/>
              </a:ext>
            </a:extLst>
          </p:cNvPr>
          <p:cNvSpPr>
            <a:spLocks noGrp="1"/>
          </p:cNvSpPr>
          <p:nvPr>
            <p:ph type="pic" sz="quarter" idx="43" hasCustomPrompt="1"/>
          </p:nvPr>
        </p:nvSpPr>
        <p:spPr>
          <a:xfrm>
            <a:off x="6455537" y="4853700"/>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5</a:t>
            </a:r>
          </a:p>
          <a:p>
            <a:r>
              <a:rPr lang="en-US" noProof="0" dirty="0"/>
              <a:t>Logo</a:t>
            </a:r>
          </a:p>
        </p:txBody>
      </p:sp>
      <p:sp>
        <p:nvSpPr>
          <p:cNvPr id="22" name="Picture Placeholder 11" descr="Competitors logos quadrant">
            <a:extLst>
              <a:ext uri="{FF2B5EF4-FFF2-40B4-BE49-F238E27FC236}">
                <a16:creationId xmlns:a16="http://schemas.microsoft.com/office/drawing/2014/main" id="{A9EC32D0-3CC5-4D03-90E1-35DD544F353D}"/>
              </a:ext>
            </a:extLst>
          </p:cNvPr>
          <p:cNvSpPr>
            <a:spLocks noGrp="1"/>
          </p:cNvSpPr>
          <p:nvPr>
            <p:ph type="pic" sz="quarter" idx="44" hasCustomPrompt="1"/>
          </p:nvPr>
        </p:nvSpPr>
        <p:spPr>
          <a:xfrm>
            <a:off x="8965413" y="4121940"/>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6</a:t>
            </a:r>
          </a:p>
          <a:p>
            <a:r>
              <a:rPr lang="en-US" noProof="0" dirty="0"/>
              <a:t>Logo</a:t>
            </a:r>
          </a:p>
        </p:txBody>
      </p:sp>
      <p:sp>
        <p:nvSpPr>
          <p:cNvPr id="23" name="Text Placeholder 7">
            <a:extLst>
              <a:ext uri="{FF2B5EF4-FFF2-40B4-BE49-F238E27FC236}">
                <a16:creationId xmlns:a16="http://schemas.microsoft.com/office/drawing/2014/main" id="{C9793465-C4F7-40FC-AEF8-5F868E36ECA3}"/>
              </a:ext>
            </a:extLst>
          </p:cNvPr>
          <p:cNvSpPr>
            <a:spLocks noGrp="1"/>
          </p:cNvSpPr>
          <p:nvPr>
            <p:ph type="body" sz="quarter" idx="46" hasCustomPrompt="1"/>
          </p:nvPr>
        </p:nvSpPr>
        <p:spPr>
          <a:xfrm>
            <a:off x="788628" y="3574970"/>
            <a:ext cx="2741612" cy="248888"/>
          </a:xfrm>
        </p:spPr>
        <p:txBody>
          <a:bodyPr>
            <a:noAutofit/>
          </a:bodyPr>
          <a:lstStyle>
            <a:lvl1pPr marL="0" indent="0">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noProof="0"/>
              <a:t>More expensive</a:t>
            </a:r>
          </a:p>
        </p:txBody>
      </p:sp>
      <p:sp>
        <p:nvSpPr>
          <p:cNvPr id="24" name="Text Placeholder 7">
            <a:extLst>
              <a:ext uri="{FF2B5EF4-FFF2-40B4-BE49-F238E27FC236}">
                <a16:creationId xmlns:a16="http://schemas.microsoft.com/office/drawing/2014/main" id="{9E34E738-15BA-4311-BA02-5FDA3723F49F}"/>
              </a:ext>
            </a:extLst>
          </p:cNvPr>
          <p:cNvSpPr>
            <a:spLocks noGrp="1"/>
          </p:cNvSpPr>
          <p:nvPr>
            <p:ph type="body" sz="quarter" idx="47" hasCustomPrompt="1"/>
          </p:nvPr>
        </p:nvSpPr>
        <p:spPr>
          <a:xfrm>
            <a:off x="8730592" y="3574970"/>
            <a:ext cx="2741612" cy="248888"/>
          </a:xfrm>
        </p:spPr>
        <p:txBody>
          <a:bodyPr>
            <a:noAutofit/>
          </a:bodyPr>
          <a:lstStyle>
            <a:lvl1pPr marL="0" indent="0" algn="r">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noProof="0"/>
              <a:t>Less expensive</a:t>
            </a:r>
          </a:p>
        </p:txBody>
      </p:sp>
      <p:sp>
        <p:nvSpPr>
          <p:cNvPr id="27" name="Text Placeholder 7">
            <a:extLst>
              <a:ext uri="{FF2B5EF4-FFF2-40B4-BE49-F238E27FC236}">
                <a16:creationId xmlns:a16="http://schemas.microsoft.com/office/drawing/2014/main" id="{43026573-79FA-414F-85CC-BB2AFC84C272}"/>
              </a:ext>
            </a:extLst>
          </p:cNvPr>
          <p:cNvSpPr>
            <a:spLocks noGrp="1"/>
          </p:cNvSpPr>
          <p:nvPr>
            <p:ph type="body" sz="quarter" idx="48" hasCustomPrompt="1"/>
          </p:nvPr>
        </p:nvSpPr>
        <p:spPr>
          <a:xfrm>
            <a:off x="4641450" y="6142762"/>
            <a:ext cx="2741612" cy="248888"/>
          </a:xfrm>
        </p:spPr>
        <p:txBody>
          <a:bodyPr>
            <a:noAutofit/>
          </a:bodyPr>
          <a:lstStyle>
            <a:lvl1pPr marL="0" indent="0" algn="ctr">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noProof="0"/>
              <a:t>Less convenient</a:t>
            </a:r>
          </a:p>
        </p:txBody>
      </p:sp>
      <p:sp>
        <p:nvSpPr>
          <p:cNvPr id="28" name="Text Placeholder 7">
            <a:extLst>
              <a:ext uri="{FF2B5EF4-FFF2-40B4-BE49-F238E27FC236}">
                <a16:creationId xmlns:a16="http://schemas.microsoft.com/office/drawing/2014/main" id="{354AC58C-2EFE-42E3-B1C3-3A3F7161FC04}"/>
              </a:ext>
            </a:extLst>
          </p:cNvPr>
          <p:cNvSpPr>
            <a:spLocks noGrp="1"/>
          </p:cNvSpPr>
          <p:nvPr>
            <p:ph type="body" sz="quarter" idx="49" hasCustomPrompt="1"/>
          </p:nvPr>
        </p:nvSpPr>
        <p:spPr>
          <a:xfrm>
            <a:off x="4641450" y="1764281"/>
            <a:ext cx="2741612" cy="248888"/>
          </a:xfrm>
        </p:spPr>
        <p:txBody>
          <a:bodyPr>
            <a:noAutofit/>
          </a:bodyPr>
          <a:lstStyle>
            <a:lvl1pPr marL="0" indent="0" algn="ctr">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noProof="0"/>
              <a:t>More convenient</a:t>
            </a:r>
          </a:p>
        </p:txBody>
      </p:sp>
      <p:cxnSp>
        <p:nvCxnSpPr>
          <p:cNvPr id="9" name="Straight Arrow Connector 8">
            <a:extLst>
              <a:ext uri="{FF2B5EF4-FFF2-40B4-BE49-F238E27FC236}">
                <a16:creationId xmlns:a16="http://schemas.microsoft.com/office/drawing/2014/main" id="{E3842B13-E900-4B2B-AB93-A64B64227466}"/>
              </a:ext>
            </a:extLst>
          </p:cNvPr>
          <p:cNvCxnSpPr/>
          <p:nvPr userDrawn="1"/>
        </p:nvCxnSpPr>
        <p:spPr>
          <a:xfrm>
            <a:off x="872933" y="3548268"/>
            <a:ext cx="10470378"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F45D1A3-05DF-4B1E-9C02-6D8A69BE2011}"/>
              </a:ext>
            </a:extLst>
          </p:cNvPr>
          <p:cNvCxnSpPr>
            <a:cxnSpLocks/>
          </p:cNvCxnSpPr>
          <p:nvPr userDrawn="1"/>
        </p:nvCxnSpPr>
        <p:spPr>
          <a:xfrm rot="16200000">
            <a:off x="4098036" y="4142692"/>
            <a:ext cx="3995928"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 name="Picture Placeholder 11">
            <a:extLst>
              <a:ext uri="{FF2B5EF4-FFF2-40B4-BE49-F238E27FC236}">
                <a16:creationId xmlns:a16="http://schemas.microsoft.com/office/drawing/2014/main" id="{CC01BAE8-6C4C-4DBC-AFB4-6B3BCF8D0714}"/>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47981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28">
            <a:extLst>
              <a:ext uri="{FF2B5EF4-FFF2-40B4-BE49-F238E27FC236}">
                <a16:creationId xmlns:a16="http://schemas.microsoft.com/office/drawing/2014/main" id="{AF48E4FA-B29A-4342-834B-094336E65A24}"/>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044952"/>
            <a:ext cx="12192000" cy="381304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949850"/>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053452" y="2435210"/>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053452" y="2784018"/>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536828"/>
            <a:ext cx="10515600" cy="750626"/>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8" name="Rectangle: Rounded Corners 7">
            <a:extLst>
              <a:ext uri="{FF2B5EF4-FFF2-40B4-BE49-F238E27FC236}">
                <a16:creationId xmlns:a16="http://schemas.microsoft.com/office/drawing/2014/main" id="{B8BEE5DC-84EC-43EB-9CD1-9837D8A4F67C}"/>
              </a:ext>
            </a:extLst>
          </p:cNvPr>
          <p:cNvSpPr/>
          <p:nvPr userDrawn="1"/>
        </p:nvSpPr>
        <p:spPr>
          <a:xfrm>
            <a:off x="834925"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Text Placeholder 11">
            <a:extLst>
              <a:ext uri="{FF2B5EF4-FFF2-40B4-BE49-F238E27FC236}">
                <a16:creationId xmlns:a16="http://schemas.microsoft.com/office/drawing/2014/main" id="{3B7E67C7-1C94-4372-81CF-D888A17E9E66}"/>
              </a:ext>
            </a:extLst>
          </p:cNvPr>
          <p:cNvSpPr>
            <a:spLocks noGrp="1"/>
          </p:cNvSpPr>
          <p:nvPr>
            <p:ph type="body" sz="quarter" idx="48"/>
          </p:nvPr>
        </p:nvSpPr>
        <p:spPr>
          <a:xfrm>
            <a:off x="1053452" y="3276621"/>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8" name="Text Placeholder 2">
            <a:extLst>
              <a:ext uri="{FF2B5EF4-FFF2-40B4-BE49-F238E27FC236}">
                <a16:creationId xmlns:a16="http://schemas.microsoft.com/office/drawing/2014/main" id="{E1FD2E8C-BDB7-4C4A-B56C-7F3091987DAE}"/>
              </a:ext>
            </a:extLst>
          </p:cNvPr>
          <p:cNvSpPr>
            <a:spLocks noGrp="1"/>
          </p:cNvSpPr>
          <p:nvPr>
            <p:ph type="body" idx="49" hasCustomPrompt="1"/>
          </p:nvPr>
        </p:nvSpPr>
        <p:spPr>
          <a:xfrm>
            <a:off x="8431250" y="2435210"/>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0" name="Text Placeholder 11">
            <a:extLst>
              <a:ext uri="{FF2B5EF4-FFF2-40B4-BE49-F238E27FC236}">
                <a16:creationId xmlns:a16="http://schemas.microsoft.com/office/drawing/2014/main" id="{04038B74-8E2F-43C0-914C-E2BF16883566}"/>
              </a:ext>
            </a:extLst>
          </p:cNvPr>
          <p:cNvSpPr>
            <a:spLocks noGrp="1"/>
          </p:cNvSpPr>
          <p:nvPr>
            <p:ph type="body" sz="quarter" idx="50"/>
          </p:nvPr>
        </p:nvSpPr>
        <p:spPr>
          <a:xfrm>
            <a:off x="8431250" y="2784018"/>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1" name="Rectangle: Rounded Corners 7">
            <a:extLst>
              <a:ext uri="{FF2B5EF4-FFF2-40B4-BE49-F238E27FC236}">
                <a16:creationId xmlns:a16="http://schemas.microsoft.com/office/drawing/2014/main" id="{50BFB1A6-61C6-40D0-A6EC-86ECD5632A5C}"/>
              </a:ext>
            </a:extLst>
          </p:cNvPr>
          <p:cNvSpPr/>
          <p:nvPr userDrawn="1"/>
        </p:nvSpPr>
        <p:spPr>
          <a:xfrm>
            <a:off x="8212723"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Text Placeholder 11">
            <a:extLst>
              <a:ext uri="{FF2B5EF4-FFF2-40B4-BE49-F238E27FC236}">
                <a16:creationId xmlns:a16="http://schemas.microsoft.com/office/drawing/2014/main" id="{AEDB747B-532C-44A9-AD7A-2352A1F089B8}"/>
              </a:ext>
            </a:extLst>
          </p:cNvPr>
          <p:cNvSpPr>
            <a:spLocks noGrp="1"/>
          </p:cNvSpPr>
          <p:nvPr>
            <p:ph type="body" sz="quarter" idx="51"/>
          </p:nvPr>
        </p:nvSpPr>
        <p:spPr>
          <a:xfrm>
            <a:off x="8431250" y="3276621"/>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4742351" y="2431907"/>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4" name="Text Placeholder 11">
            <a:extLst>
              <a:ext uri="{FF2B5EF4-FFF2-40B4-BE49-F238E27FC236}">
                <a16:creationId xmlns:a16="http://schemas.microsoft.com/office/drawing/2014/main" id="{BED0DB43-ABA6-4E0E-BA64-F6DBD79467F6}"/>
              </a:ext>
            </a:extLst>
          </p:cNvPr>
          <p:cNvSpPr>
            <a:spLocks noGrp="1"/>
          </p:cNvSpPr>
          <p:nvPr>
            <p:ph type="body" sz="quarter" idx="53"/>
          </p:nvPr>
        </p:nvSpPr>
        <p:spPr>
          <a:xfrm>
            <a:off x="4742351" y="2780715"/>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7" name="Rectangle: Rounded Corners 7">
            <a:extLst>
              <a:ext uri="{FF2B5EF4-FFF2-40B4-BE49-F238E27FC236}">
                <a16:creationId xmlns:a16="http://schemas.microsoft.com/office/drawing/2014/main" id="{0FC703B8-4AAD-4000-8C02-C257F7016FFF}"/>
              </a:ext>
            </a:extLst>
          </p:cNvPr>
          <p:cNvSpPr/>
          <p:nvPr userDrawn="1"/>
        </p:nvSpPr>
        <p:spPr>
          <a:xfrm>
            <a:off x="4523824"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Text Placeholder 11">
            <a:extLst>
              <a:ext uri="{FF2B5EF4-FFF2-40B4-BE49-F238E27FC236}">
                <a16:creationId xmlns:a16="http://schemas.microsoft.com/office/drawing/2014/main" id="{5294241C-27BC-4F81-86AC-BB6A1B6C317E}"/>
              </a:ext>
            </a:extLst>
          </p:cNvPr>
          <p:cNvSpPr>
            <a:spLocks noGrp="1"/>
          </p:cNvSpPr>
          <p:nvPr>
            <p:ph type="body" sz="quarter" idx="54"/>
          </p:nvPr>
        </p:nvSpPr>
        <p:spPr>
          <a:xfrm>
            <a:off x="4742351" y="3273318"/>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0" name="Picture Placeholder 11">
            <a:extLst>
              <a:ext uri="{FF2B5EF4-FFF2-40B4-BE49-F238E27FC236}">
                <a16:creationId xmlns:a16="http://schemas.microsoft.com/office/drawing/2014/main" id="{A174FF28-7765-4AA3-9FD4-CD935B4751C7}"/>
              </a:ext>
            </a:extLst>
          </p:cNvPr>
          <p:cNvSpPr>
            <a:spLocks noGrp="1"/>
          </p:cNvSpPr>
          <p:nvPr>
            <p:ph type="pic" sz="quarter" idx="55"/>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825249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and Chart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25">
            <a:extLst>
              <a:ext uri="{FF2B5EF4-FFF2-40B4-BE49-F238E27FC236}">
                <a16:creationId xmlns:a16="http://schemas.microsoft.com/office/drawing/2014/main" id="{0F0C2245-DE76-4D87-9695-FB48563BCAE4}"/>
              </a:ext>
            </a:extLst>
          </p:cNvPr>
          <p:cNvSpPr/>
          <p:nvPr userDrawn="1"/>
        </p:nvSpPr>
        <p:spPr>
          <a:xfrm>
            <a:off x="0" y="15802"/>
            <a:ext cx="12192000" cy="684219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414016"/>
            <a:ext cx="12192000" cy="444398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838199" y="1928770"/>
            <a:ext cx="276990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6402339" y="1925467"/>
            <a:ext cx="276990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1" name="Content Placeholder 10">
            <a:extLst>
              <a:ext uri="{FF2B5EF4-FFF2-40B4-BE49-F238E27FC236}">
                <a16:creationId xmlns:a16="http://schemas.microsoft.com/office/drawing/2014/main" id="{207BEA77-6F19-47A4-89B3-773557D35ADD}"/>
              </a:ext>
            </a:extLst>
          </p:cNvPr>
          <p:cNvSpPr>
            <a:spLocks noGrp="1"/>
          </p:cNvSpPr>
          <p:nvPr>
            <p:ph sz="quarter" idx="53"/>
          </p:nvPr>
        </p:nvSpPr>
        <p:spPr>
          <a:xfrm>
            <a:off x="839788" y="2606834"/>
            <a:ext cx="4913312" cy="302260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Content Placeholder 10">
            <a:extLst>
              <a:ext uri="{FF2B5EF4-FFF2-40B4-BE49-F238E27FC236}">
                <a16:creationId xmlns:a16="http://schemas.microsoft.com/office/drawing/2014/main" id="{CB2E1E06-E22D-4555-9D15-BBCA0BE6F5F4}"/>
              </a:ext>
            </a:extLst>
          </p:cNvPr>
          <p:cNvSpPr>
            <a:spLocks noGrp="1"/>
          </p:cNvSpPr>
          <p:nvPr>
            <p:ph sz="quarter" idx="54"/>
          </p:nvPr>
        </p:nvSpPr>
        <p:spPr>
          <a:xfrm>
            <a:off x="6402339" y="2606834"/>
            <a:ext cx="4913312" cy="302260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 name="Picture Placeholder 11">
            <a:extLst>
              <a:ext uri="{FF2B5EF4-FFF2-40B4-BE49-F238E27FC236}">
                <a16:creationId xmlns:a16="http://schemas.microsoft.com/office/drawing/2014/main" id="{BF4CB8DC-40CD-4909-8F71-4707DCC2606B}"/>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939880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Rectangle 48">
            <a:extLst>
              <a:ext uri="{FF2B5EF4-FFF2-40B4-BE49-F238E27FC236}">
                <a16:creationId xmlns:a16="http://schemas.microsoft.com/office/drawing/2014/main" id="{318B7734-2772-4C9A-BD61-B27A99E74C14}"/>
              </a:ext>
            </a:extLst>
          </p:cNvPr>
          <p:cNvSpPr/>
          <p:nvPr userDrawn="1"/>
        </p:nvSpPr>
        <p:spPr>
          <a:xfrm>
            <a:off x="-3560" y="18540"/>
            <a:ext cx="12192000" cy="68394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429000"/>
            <a:ext cx="12192000" cy="3429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1" name="Straight Connector 10">
            <a:extLst>
              <a:ext uri="{FF2B5EF4-FFF2-40B4-BE49-F238E27FC236}">
                <a16:creationId xmlns:a16="http://schemas.microsoft.com/office/drawing/2014/main" id="{137A0267-8AC8-4915-9542-1B14DD87BB22}"/>
              </a:ext>
            </a:extLst>
          </p:cNvPr>
          <p:cNvCxnSpPr/>
          <p:nvPr userDrawn="1"/>
        </p:nvCxnSpPr>
        <p:spPr>
          <a:xfrm>
            <a:off x="1743456" y="3429000"/>
            <a:ext cx="870508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711126"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711127"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3542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8" name="Oval 7">
            <a:extLst>
              <a:ext uri="{FF2B5EF4-FFF2-40B4-BE49-F238E27FC236}">
                <a16:creationId xmlns:a16="http://schemas.microsoft.com/office/drawing/2014/main" id="{CD691C53-AE3E-4F20-95DD-9685FED4F5A1}"/>
              </a:ext>
            </a:extLst>
          </p:cNvPr>
          <p:cNvSpPr/>
          <p:nvPr userDrawn="1"/>
        </p:nvSpPr>
        <p:spPr>
          <a:xfrm>
            <a:off x="1053452"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C2CDE282-1A6F-4DBA-865E-1B11BA3ABC55}"/>
              </a:ext>
            </a:extLst>
          </p:cNvPr>
          <p:cNvSpPr/>
          <p:nvPr userDrawn="1"/>
        </p:nvSpPr>
        <p:spPr>
          <a:xfrm>
            <a:off x="9803524"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Oval 17">
            <a:extLst>
              <a:ext uri="{FF2B5EF4-FFF2-40B4-BE49-F238E27FC236}">
                <a16:creationId xmlns:a16="http://schemas.microsoft.com/office/drawing/2014/main" id="{5EA74B15-692A-450D-B310-878022A27D88}"/>
              </a:ext>
            </a:extLst>
          </p:cNvPr>
          <p:cNvSpPr/>
          <p:nvPr userDrawn="1"/>
        </p:nvSpPr>
        <p:spPr>
          <a:xfrm>
            <a:off x="3240970"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Oval 19">
            <a:extLst>
              <a:ext uri="{FF2B5EF4-FFF2-40B4-BE49-F238E27FC236}">
                <a16:creationId xmlns:a16="http://schemas.microsoft.com/office/drawing/2014/main" id="{6CE791CF-B7E8-4D71-8684-B32E8C8F4301}"/>
              </a:ext>
            </a:extLst>
          </p:cNvPr>
          <p:cNvSpPr/>
          <p:nvPr userDrawn="1"/>
        </p:nvSpPr>
        <p:spPr>
          <a:xfrm>
            <a:off x="5428488"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4AD3D6DD-0953-43C9-8188-184BE5DA2793}"/>
              </a:ext>
            </a:extLst>
          </p:cNvPr>
          <p:cNvSpPr/>
          <p:nvPr userDrawn="1"/>
        </p:nvSpPr>
        <p:spPr>
          <a:xfrm>
            <a:off x="7616006"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Text Placeholder 2">
            <a:extLst>
              <a:ext uri="{FF2B5EF4-FFF2-40B4-BE49-F238E27FC236}">
                <a16:creationId xmlns:a16="http://schemas.microsoft.com/office/drawing/2014/main" id="{27E8A912-57C4-484A-BC10-933FA672E854}"/>
              </a:ext>
            </a:extLst>
          </p:cNvPr>
          <p:cNvSpPr>
            <a:spLocks noGrp="1"/>
          </p:cNvSpPr>
          <p:nvPr>
            <p:ph type="body" idx="48" hasCustomPrompt="1"/>
          </p:nvPr>
        </p:nvSpPr>
        <p:spPr>
          <a:xfrm>
            <a:off x="9452932"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7" name="Text Placeholder 11">
            <a:extLst>
              <a:ext uri="{FF2B5EF4-FFF2-40B4-BE49-F238E27FC236}">
                <a16:creationId xmlns:a16="http://schemas.microsoft.com/office/drawing/2014/main" id="{B7A3AAFE-6461-4AE9-B70B-74CB089850AE}"/>
              </a:ext>
            </a:extLst>
          </p:cNvPr>
          <p:cNvSpPr>
            <a:spLocks noGrp="1"/>
          </p:cNvSpPr>
          <p:nvPr>
            <p:ph type="body" sz="quarter" idx="49"/>
          </p:nvPr>
        </p:nvSpPr>
        <p:spPr>
          <a:xfrm>
            <a:off x="9452933"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8" name="Text Placeholder 2">
            <a:extLst>
              <a:ext uri="{FF2B5EF4-FFF2-40B4-BE49-F238E27FC236}">
                <a16:creationId xmlns:a16="http://schemas.microsoft.com/office/drawing/2014/main" id="{B3255040-19AE-4D3C-B7EB-0DFF91543E37}"/>
              </a:ext>
            </a:extLst>
          </p:cNvPr>
          <p:cNvSpPr>
            <a:spLocks noGrp="1"/>
          </p:cNvSpPr>
          <p:nvPr>
            <p:ph type="body" idx="50" hasCustomPrompt="1"/>
          </p:nvPr>
        </p:nvSpPr>
        <p:spPr>
          <a:xfrm>
            <a:off x="2896577"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9" name="Text Placeholder 11">
            <a:extLst>
              <a:ext uri="{FF2B5EF4-FFF2-40B4-BE49-F238E27FC236}">
                <a16:creationId xmlns:a16="http://schemas.microsoft.com/office/drawing/2014/main" id="{FBE4D9BD-0351-4B91-B0BC-1DC3E5348A99}"/>
              </a:ext>
            </a:extLst>
          </p:cNvPr>
          <p:cNvSpPr>
            <a:spLocks noGrp="1"/>
          </p:cNvSpPr>
          <p:nvPr>
            <p:ph type="body" sz="quarter" idx="51"/>
          </p:nvPr>
        </p:nvSpPr>
        <p:spPr>
          <a:xfrm>
            <a:off x="2896578"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0" name="Text Placeholder 2">
            <a:extLst>
              <a:ext uri="{FF2B5EF4-FFF2-40B4-BE49-F238E27FC236}">
                <a16:creationId xmlns:a16="http://schemas.microsoft.com/office/drawing/2014/main" id="{98AB56CF-F4C5-4F54-9C81-C6AF325445C4}"/>
              </a:ext>
            </a:extLst>
          </p:cNvPr>
          <p:cNvSpPr>
            <a:spLocks noGrp="1"/>
          </p:cNvSpPr>
          <p:nvPr>
            <p:ph type="body" idx="52" hasCustomPrompt="1"/>
          </p:nvPr>
        </p:nvSpPr>
        <p:spPr>
          <a:xfrm>
            <a:off x="5082028"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1" name="Text Placeholder 11">
            <a:extLst>
              <a:ext uri="{FF2B5EF4-FFF2-40B4-BE49-F238E27FC236}">
                <a16:creationId xmlns:a16="http://schemas.microsoft.com/office/drawing/2014/main" id="{EDAADAFF-CDF8-4B5A-B4AF-07A1E3BDCFFD}"/>
              </a:ext>
            </a:extLst>
          </p:cNvPr>
          <p:cNvSpPr>
            <a:spLocks noGrp="1"/>
          </p:cNvSpPr>
          <p:nvPr>
            <p:ph type="body" sz="quarter" idx="53"/>
          </p:nvPr>
        </p:nvSpPr>
        <p:spPr>
          <a:xfrm>
            <a:off x="5082029"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2" name="Text Placeholder 2">
            <a:extLst>
              <a:ext uri="{FF2B5EF4-FFF2-40B4-BE49-F238E27FC236}">
                <a16:creationId xmlns:a16="http://schemas.microsoft.com/office/drawing/2014/main" id="{455E4403-2A75-455B-8AB8-D9D2DEE6B4B8}"/>
              </a:ext>
            </a:extLst>
          </p:cNvPr>
          <p:cNvSpPr>
            <a:spLocks noGrp="1"/>
          </p:cNvSpPr>
          <p:nvPr>
            <p:ph type="body" idx="54" hasCustomPrompt="1"/>
          </p:nvPr>
        </p:nvSpPr>
        <p:spPr>
          <a:xfrm>
            <a:off x="7267480"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3" name="Text Placeholder 11">
            <a:extLst>
              <a:ext uri="{FF2B5EF4-FFF2-40B4-BE49-F238E27FC236}">
                <a16:creationId xmlns:a16="http://schemas.microsoft.com/office/drawing/2014/main" id="{72A71372-85B1-4BE9-AFC9-78A34420C192}"/>
              </a:ext>
            </a:extLst>
          </p:cNvPr>
          <p:cNvSpPr>
            <a:spLocks noGrp="1"/>
          </p:cNvSpPr>
          <p:nvPr>
            <p:ph type="body" sz="quarter" idx="55"/>
          </p:nvPr>
        </p:nvSpPr>
        <p:spPr>
          <a:xfrm>
            <a:off x="7267481"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9" name="Text Placeholder 2">
            <a:extLst>
              <a:ext uri="{FF2B5EF4-FFF2-40B4-BE49-F238E27FC236}">
                <a16:creationId xmlns:a16="http://schemas.microsoft.com/office/drawing/2014/main" id="{450A7337-3C0A-4855-BC87-AA251494827A}"/>
              </a:ext>
            </a:extLst>
          </p:cNvPr>
          <p:cNvSpPr>
            <a:spLocks noGrp="1"/>
          </p:cNvSpPr>
          <p:nvPr>
            <p:ph type="body" idx="56" hasCustomPrompt="1"/>
          </p:nvPr>
        </p:nvSpPr>
        <p:spPr>
          <a:xfrm>
            <a:off x="1053452" y="3074289"/>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0" name="Text Placeholder 2">
            <a:extLst>
              <a:ext uri="{FF2B5EF4-FFF2-40B4-BE49-F238E27FC236}">
                <a16:creationId xmlns:a16="http://schemas.microsoft.com/office/drawing/2014/main" id="{D7169E62-2B9B-4CF2-B2E2-3FD55EEEFF87}"/>
              </a:ext>
            </a:extLst>
          </p:cNvPr>
          <p:cNvSpPr>
            <a:spLocks noGrp="1"/>
          </p:cNvSpPr>
          <p:nvPr>
            <p:ph type="body" idx="57" hasCustomPrompt="1"/>
          </p:nvPr>
        </p:nvSpPr>
        <p:spPr>
          <a:xfrm>
            <a:off x="1053452" y="3471539"/>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1" name="Text Placeholder 2">
            <a:extLst>
              <a:ext uri="{FF2B5EF4-FFF2-40B4-BE49-F238E27FC236}">
                <a16:creationId xmlns:a16="http://schemas.microsoft.com/office/drawing/2014/main" id="{AC0575D2-AA1D-44C6-9FB3-21ADF8988B54}"/>
              </a:ext>
            </a:extLst>
          </p:cNvPr>
          <p:cNvSpPr>
            <a:spLocks noGrp="1"/>
          </p:cNvSpPr>
          <p:nvPr>
            <p:ph type="body" idx="58" hasCustomPrompt="1"/>
          </p:nvPr>
        </p:nvSpPr>
        <p:spPr>
          <a:xfrm>
            <a:off x="3240970" y="3068944"/>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2" name="Text Placeholder 2">
            <a:extLst>
              <a:ext uri="{FF2B5EF4-FFF2-40B4-BE49-F238E27FC236}">
                <a16:creationId xmlns:a16="http://schemas.microsoft.com/office/drawing/2014/main" id="{2BBDBCDC-6887-4C68-B9B1-5692A081F030}"/>
              </a:ext>
            </a:extLst>
          </p:cNvPr>
          <p:cNvSpPr>
            <a:spLocks noGrp="1"/>
          </p:cNvSpPr>
          <p:nvPr>
            <p:ph type="body" idx="59" hasCustomPrompt="1"/>
          </p:nvPr>
        </p:nvSpPr>
        <p:spPr>
          <a:xfrm>
            <a:off x="3240970" y="3466194"/>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3" name="Text Placeholder 2">
            <a:extLst>
              <a:ext uri="{FF2B5EF4-FFF2-40B4-BE49-F238E27FC236}">
                <a16:creationId xmlns:a16="http://schemas.microsoft.com/office/drawing/2014/main" id="{6ABCAEE9-21FE-4449-83EB-FBEC4248EE5E}"/>
              </a:ext>
            </a:extLst>
          </p:cNvPr>
          <p:cNvSpPr>
            <a:spLocks noGrp="1"/>
          </p:cNvSpPr>
          <p:nvPr>
            <p:ph type="body" idx="60" hasCustomPrompt="1"/>
          </p:nvPr>
        </p:nvSpPr>
        <p:spPr>
          <a:xfrm>
            <a:off x="5428488" y="3077096"/>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4" name="Text Placeholder 2">
            <a:extLst>
              <a:ext uri="{FF2B5EF4-FFF2-40B4-BE49-F238E27FC236}">
                <a16:creationId xmlns:a16="http://schemas.microsoft.com/office/drawing/2014/main" id="{95136500-0830-4515-8356-C6B23041E5C7}"/>
              </a:ext>
            </a:extLst>
          </p:cNvPr>
          <p:cNvSpPr>
            <a:spLocks noGrp="1"/>
          </p:cNvSpPr>
          <p:nvPr>
            <p:ph type="body" idx="61" hasCustomPrompt="1"/>
          </p:nvPr>
        </p:nvSpPr>
        <p:spPr>
          <a:xfrm>
            <a:off x="5428488" y="3474346"/>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5" name="Text Placeholder 2">
            <a:extLst>
              <a:ext uri="{FF2B5EF4-FFF2-40B4-BE49-F238E27FC236}">
                <a16:creationId xmlns:a16="http://schemas.microsoft.com/office/drawing/2014/main" id="{CBD503F2-AFE4-4764-8A65-FCC3DF905012}"/>
              </a:ext>
            </a:extLst>
          </p:cNvPr>
          <p:cNvSpPr>
            <a:spLocks noGrp="1"/>
          </p:cNvSpPr>
          <p:nvPr>
            <p:ph type="body" idx="62" hasCustomPrompt="1"/>
          </p:nvPr>
        </p:nvSpPr>
        <p:spPr>
          <a:xfrm>
            <a:off x="7616006" y="3082825"/>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6" name="Text Placeholder 2">
            <a:extLst>
              <a:ext uri="{FF2B5EF4-FFF2-40B4-BE49-F238E27FC236}">
                <a16:creationId xmlns:a16="http://schemas.microsoft.com/office/drawing/2014/main" id="{7DC0A657-989F-4B29-8E27-DDC81B0140EE}"/>
              </a:ext>
            </a:extLst>
          </p:cNvPr>
          <p:cNvSpPr>
            <a:spLocks noGrp="1"/>
          </p:cNvSpPr>
          <p:nvPr>
            <p:ph type="body" idx="63" hasCustomPrompt="1"/>
          </p:nvPr>
        </p:nvSpPr>
        <p:spPr>
          <a:xfrm>
            <a:off x="7616006" y="3480075"/>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7" name="Text Placeholder 2">
            <a:extLst>
              <a:ext uri="{FF2B5EF4-FFF2-40B4-BE49-F238E27FC236}">
                <a16:creationId xmlns:a16="http://schemas.microsoft.com/office/drawing/2014/main" id="{8437BAC6-4C02-46D8-AB5C-54416FDC4E11}"/>
              </a:ext>
            </a:extLst>
          </p:cNvPr>
          <p:cNvSpPr>
            <a:spLocks noGrp="1"/>
          </p:cNvSpPr>
          <p:nvPr>
            <p:ph type="body" idx="64" hasCustomPrompt="1"/>
          </p:nvPr>
        </p:nvSpPr>
        <p:spPr>
          <a:xfrm>
            <a:off x="9803524" y="3079749"/>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8" name="Text Placeholder 2">
            <a:extLst>
              <a:ext uri="{FF2B5EF4-FFF2-40B4-BE49-F238E27FC236}">
                <a16:creationId xmlns:a16="http://schemas.microsoft.com/office/drawing/2014/main" id="{E0840D65-23FD-4BDF-B966-5BF3BE32F620}"/>
              </a:ext>
            </a:extLst>
          </p:cNvPr>
          <p:cNvSpPr>
            <a:spLocks noGrp="1"/>
          </p:cNvSpPr>
          <p:nvPr>
            <p:ph type="body" idx="65" hasCustomPrompt="1"/>
          </p:nvPr>
        </p:nvSpPr>
        <p:spPr>
          <a:xfrm>
            <a:off x="9803524" y="3476999"/>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50" name="Picture Placeholder 11">
            <a:extLst>
              <a:ext uri="{FF2B5EF4-FFF2-40B4-BE49-F238E27FC236}">
                <a16:creationId xmlns:a16="http://schemas.microsoft.com/office/drawing/2014/main" id="{DBB3EB4E-1DA2-4278-B918-D5B7EDBD9B35}"/>
              </a:ext>
            </a:extLst>
          </p:cNvPr>
          <p:cNvSpPr>
            <a:spLocks noGrp="1"/>
          </p:cNvSpPr>
          <p:nvPr>
            <p:ph type="pic" sz="quarter" idx="66"/>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422342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and Logo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1" name="Content Placeholder 10">
            <a:extLst>
              <a:ext uri="{FF2B5EF4-FFF2-40B4-BE49-F238E27FC236}">
                <a16:creationId xmlns:a16="http://schemas.microsoft.com/office/drawing/2014/main" id="{207BEA77-6F19-47A4-89B3-773557D35ADD}"/>
              </a:ext>
            </a:extLst>
          </p:cNvPr>
          <p:cNvSpPr>
            <a:spLocks noGrp="1"/>
          </p:cNvSpPr>
          <p:nvPr>
            <p:ph sz="quarter" idx="53"/>
          </p:nvPr>
        </p:nvSpPr>
        <p:spPr>
          <a:xfrm>
            <a:off x="839787" y="1943100"/>
            <a:ext cx="10512425" cy="3686334"/>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Picture Placeholder 11">
            <a:extLst>
              <a:ext uri="{FF2B5EF4-FFF2-40B4-BE49-F238E27FC236}">
                <a16:creationId xmlns:a16="http://schemas.microsoft.com/office/drawing/2014/main" id="{429030D9-F540-4B24-AA27-17B8726068F1}"/>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565123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154680"/>
            <a:ext cx="12192000" cy="370332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10515600" cy="588736"/>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4711049" y="4355957"/>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4" name="Text Placeholder 11">
            <a:extLst>
              <a:ext uri="{FF2B5EF4-FFF2-40B4-BE49-F238E27FC236}">
                <a16:creationId xmlns:a16="http://schemas.microsoft.com/office/drawing/2014/main" id="{BED0DB43-ABA6-4E0E-BA64-F6DBD79467F6}"/>
              </a:ext>
            </a:extLst>
          </p:cNvPr>
          <p:cNvSpPr>
            <a:spLocks noGrp="1"/>
          </p:cNvSpPr>
          <p:nvPr>
            <p:ph type="body" sz="quarter" idx="53"/>
          </p:nvPr>
        </p:nvSpPr>
        <p:spPr>
          <a:xfrm>
            <a:off x="4711049" y="4736849"/>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8" name="Text Placeholder 11">
            <a:extLst>
              <a:ext uri="{FF2B5EF4-FFF2-40B4-BE49-F238E27FC236}">
                <a16:creationId xmlns:a16="http://schemas.microsoft.com/office/drawing/2014/main" id="{5294241C-27BC-4F81-86AC-BB6A1B6C317E}"/>
              </a:ext>
            </a:extLst>
          </p:cNvPr>
          <p:cNvSpPr>
            <a:spLocks noGrp="1"/>
          </p:cNvSpPr>
          <p:nvPr>
            <p:ph type="body" sz="quarter" idx="54"/>
          </p:nvPr>
        </p:nvSpPr>
        <p:spPr>
          <a:xfrm>
            <a:off x="4711049" y="5004864"/>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1" name="Picture Placeholder 10">
            <a:extLst>
              <a:ext uri="{FF2B5EF4-FFF2-40B4-BE49-F238E27FC236}">
                <a16:creationId xmlns:a16="http://schemas.microsoft.com/office/drawing/2014/main" id="{FA998E5C-D637-4A1F-9056-73766B04FE2B}"/>
              </a:ext>
            </a:extLst>
          </p:cNvPr>
          <p:cNvSpPr>
            <a:spLocks noGrp="1"/>
          </p:cNvSpPr>
          <p:nvPr>
            <p:ph type="pic" sz="quarter" idx="55"/>
          </p:nvPr>
        </p:nvSpPr>
        <p:spPr>
          <a:xfrm>
            <a:off x="5145170"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5" name="Text Placeholder 2">
            <a:extLst>
              <a:ext uri="{FF2B5EF4-FFF2-40B4-BE49-F238E27FC236}">
                <a16:creationId xmlns:a16="http://schemas.microsoft.com/office/drawing/2014/main" id="{F89779B3-74BD-410E-8DCD-302D161A4673}"/>
              </a:ext>
            </a:extLst>
          </p:cNvPr>
          <p:cNvSpPr>
            <a:spLocks noGrp="1"/>
          </p:cNvSpPr>
          <p:nvPr>
            <p:ph type="body" idx="56" hasCustomPrompt="1"/>
          </p:nvPr>
        </p:nvSpPr>
        <p:spPr>
          <a:xfrm>
            <a:off x="8147243" y="4357953"/>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6" name="Text Placeholder 11">
            <a:extLst>
              <a:ext uri="{FF2B5EF4-FFF2-40B4-BE49-F238E27FC236}">
                <a16:creationId xmlns:a16="http://schemas.microsoft.com/office/drawing/2014/main" id="{B367781E-9C82-4788-A807-0111EF793B63}"/>
              </a:ext>
            </a:extLst>
          </p:cNvPr>
          <p:cNvSpPr>
            <a:spLocks noGrp="1"/>
          </p:cNvSpPr>
          <p:nvPr>
            <p:ph type="body" sz="quarter" idx="57"/>
          </p:nvPr>
        </p:nvSpPr>
        <p:spPr>
          <a:xfrm>
            <a:off x="8147243" y="4738845"/>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9" name="Text Placeholder 11">
            <a:extLst>
              <a:ext uri="{FF2B5EF4-FFF2-40B4-BE49-F238E27FC236}">
                <a16:creationId xmlns:a16="http://schemas.microsoft.com/office/drawing/2014/main" id="{C5484CD3-57F0-46B6-96E6-54BDB7A030D4}"/>
              </a:ext>
            </a:extLst>
          </p:cNvPr>
          <p:cNvSpPr>
            <a:spLocks noGrp="1"/>
          </p:cNvSpPr>
          <p:nvPr>
            <p:ph type="body" sz="quarter" idx="58"/>
          </p:nvPr>
        </p:nvSpPr>
        <p:spPr>
          <a:xfrm>
            <a:off x="8147243" y="5006860"/>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0" name="Picture Placeholder 10">
            <a:extLst>
              <a:ext uri="{FF2B5EF4-FFF2-40B4-BE49-F238E27FC236}">
                <a16:creationId xmlns:a16="http://schemas.microsoft.com/office/drawing/2014/main" id="{383DFDF4-9A8E-4653-9207-FC82A7B603A9}"/>
              </a:ext>
            </a:extLst>
          </p:cNvPr>
          <p:cNvSpPr>
            <a:spLocks noGrp="1"/>
          </p:cNvSpPr>
          <p:nvPr>
            <p:ph type="pic" sz="quarter" idx="59"/>
          </p:nvPr>
        </p:nvSpPr>
        <p:spPr>
          <a:xfrm>
            <a:off x="8580060"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1272438" y="4372425"/>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1272438" y="4753317"/>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3" name="Text Placeholder 11">
            <a:extLst>
              <a:ext uri="{FF2B5EF4-FFF2-40B4-BE49-F238E27FC236}">
                <a16:creationId xmlns:a16="http://schemas.microsoft.com/office/drawing/2014/main" id="{A582499F-142E-436A-931B-C9E57565DF2F}"/>
              </a:ext>
            </a:extLst>
          </p:cNvPr>
          <p:cNvSpPr>
            <a:spLocks noGrp="1"/>
          </p:cNvSpPr>
          <p:nvPr>
            <p:ph type="body" sz="quarter" idx="62"/>
          </p:nvPr>
        </p:nvSpPr>
        <p:spPr>
          <a:xfrm>
            <a:off x="1272438" y="5021332"/>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710279"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6" name="Picture Placeholder 11">
            <a:extLst>
              <a:ext uri="{FF2B5EF4-FFF2-40B4-BE49-F238E27FC236}">
                <a16:creationId xmlns:a16="http://schemas.microsoft.com/office/drawing/2014/main" id="{6CAD31EE-07E0-48DC-8A30-3C3AC6285B2A}"/>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874474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0" name="Rectangle 79">
            <a:extLst>
              <a:ext uri="{FF2B5EF4-FFF2-40B4-BE49-F238E27FC236}">
                <a16:creationId xmlns:a16="http://schemas.microsoft.com/office/drawing/2014/main" id="{067B149A-3C8A-48D5-A7CF-D900619C493B}"/>
              </a:ext>
            </a:extLst>
          </p:cNvPr>
          <p:cNvSpPr/>
          <p:nvPr userDrawn="1"/>
        </p:nvSpPr>
        <p:spPr>
          <a:xfrm>
            <a:off x="0" y="4749"/>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368296"/>
            <a:ext cx="12192000" cy="448970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10515600" cy="552848"/>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2534173"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2534173"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207008"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6072016"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6072016"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46" name="Picture Placeholder 10">
            <a:extLst>
              <a:ext uri="{FF2B5EF4-FFF2-40B4-BE49-F238E27FC236}">
                <a16:creationId xmlns:a16="http://schemas.microsoft.com/office/drawing/2014/main" id="{C3CA770E-AF5C-412A-8286-39C2516C33FB}"/>
              </a:ext>
            </a:extLst>
          </p:cNvPr>
          <p:cNvSpPr>
            <a:spLocks noGrp="1"/>
          </p:cNvSpPr>
          <p:nvPr>
            <p:ph type="pic" sz="quarter" idx="73"/>
          </p:nvPr>
        </p:nvSpPr>
        <p:spPr>
          <a:xfrm>
            <a:off x="4744851"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50" name="Text Placeholder 2">
            <a:extLst>
              <a:ext uri="{FF2B5EF4-FFF2-40B4-BE49-F238E27FC236}">
                <a16:creationId xmlns:a16="http://schemas.microsoft.com/office/drawing/2014/main" id="{42536D59-8909-4D52-8F15-FBD7DDF9B649}"/>
              </a:ext>
            </a:extLst>
          </p:cNvPr>
          <p:cNvSpPr>
            <a:spLocks noGrp="1"/>
          </p:cNvSpPr>
          <p:nvPr>
            <p:ph type="body" idx="74" hasCustomPrompt="1"/>
          </p:nvPr>
        </p:nvSpPr>
        <p:spPr>
          <a:xfrm>
            <a:off x="9516223"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51" name="Text Placeholder 11">
            <a:extLst>
              <a:ext uri="{FF2B5EF4-FFF2-40B4-BE49-F238E27FC236}">
                <a16:creationId xmlns:a16="http://schemas.microsoft.com/office/drawing/2014/main" id="{2222413B-A6E3-48FA-8BD0-7B34247C7881}"/>
              </a:ext>
            </a:extLst>
          </p:cNvPr>
          <p:cNvSpPr>
            <a:spLocks noGrp="1"/>
          </p:cNvSpPr>
          <p:nvPr>
            <p:ph type="body" sz="quarter" idx="75"/>
          </p:nvPr>
        </p:nvSpPr>
        <p:spPr>
          <a:xfrm>
            <a:off x="9516223"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52" name="Picture Placeholder 10">
            <a:extLst>
              <a:ext uri="{FF2B5EF4-FFF2-40B4-BE49-F238E27FC236}">
                <a16:creationId xmlns:a16="http://schemas.microsoft.com/office/drawing/2014/main" id="{6F69DD81-BD33-4878-BE6B-E6252B0E4610}"/>
              </a:ext>
            </a:extLst>
          </p:cNvPr>
          <p:cNvSpPr>
            <a:spLocks noGrp="1"/>
          </p:cNvSpPr>
          <p:nvPr>
            <p:ph type="pic" sz="quarter" idx="76"/>
          </p:nvPr>
        </p:nvSpPr>
        <p:spPr>
          <a:xfrm>
            <a:off x="8189058"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71" name="Text Placeholder 2">
            <a:extLst>
              <a:ext uri="{FF2B5EF4-FFF2-40B4-BE49-F238E27FC236}">
                <a16:creationId xmlns:a16="http://schemas.microsoft.com/office/drawing/2014/main" id="{F7F53399-AF88-4B19-8C26-1A63E023245D}"/>
              </a:ext>
            </a:extLst>
          </p:cNvPr>
          <p:cNvSpPr>
            <a:spLocks noGrp="1"/>
          </p:cNvSpPr>
          <p:nvPr>
            <p:ph type="body" idx="77" hasCustomPrompt="1"/>
          </p:nvPr>
        </p:nvSpPr>
        <p:spPr>
          <a:xfrm>
            <a:off x="2534173"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72" name="Text Placeholder 11">
            <a:extLst>
              <a:ext uri="{FF2B5EF4-FFF2-40B4-BE49-F238E27FC236}">
                <a16:creationId xmlns:a16="http://schemas.microsoft.com/office/drawing/2014/main" id="{CCEF4D60-F822-4C96-86FD-DE22EF496C76}"/>
              </a:ext>
            </a:extLst>
          </p:cNvPr>
          <p:cNvSpPr>
            <a:spLocks noGrp="1"/>
          </p:cNvSpPr>
          <p:nvPr>
            <p:ph type="body" sz="quarter" idx="78"/>
          </p:nvPr>
        </p:nvSpPr>
        <p:spPr>
          <a:xfrm>
            <a:off x="2534173"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73" name="Picture Placeholder 10">
            <a:extLst>
              <a:ext uri="{FF2B5EF4-FFF2-40B4-BE49-F238E27FC236}">
                <a16:creationId xmlns:a16="http://schemas.microsoft.com/office/drawing/2014/main" id="{B4A9AE49-2C61-49A9-BBAB-B10B7982EF05}"/>
              </a:ext>
            </a:extLst>
          </p:cNvPr>
          <p:cNvSpPr>
            <a:spLocks noGrp="1"/>
          </p:cNvSpPr>
          <p:nvPr>
            <p:ph type="pic" sz="quarter" idx="79"/>
          </p:nvPr>
        </p:nvSpPr>
        <p:spPr>
          <a:xfrm>
            <a:off x="1207008"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74" name="Text Placeholder 2">
            <a:extLst>
              <a:ext uri="{FF2B5EF4-FFF2-40B4-BE49-F238E27FC236}">
                <a16:creationId xmlns:a16="http://schemas.microsoft.com/office/drawing/2014/main" id="{59FC5F10-BCA0-4110-AEDF-4A9729F7FDF3}"/>
              </a:ext>
            </a:extLst>
          </p:cNvPr>
          <p:cNvSpPr>
            <a:spLocks noGrp="1"/>
          </p:cNvSpPr>
          <p:nvPr>
            <p:ph type="body" idx="80" hasCustomPrompt="1"/>
          </p:nvPr>
        </p:nvSpPr>
        <p:spPr>
          <a:xfrm>
            <a:off x="6072016"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75" name="Text Placeholder 11">
            <a:extLst>
              <a:ext uri="{FF2B5EF4-FFF2-40B4-BE49-F238E27FC236}">
                <a16:creationId xmlns:a16="http://schemas.microsoft.com/office/drawing/2014/main" id="{D74DE44D-21EB-4B7D-A729-0564A65C12D5}"/>
              </a:ext>
            </a:extLst>
          </p:cNvPr>
          <p:cNvSpPr>
            <a:spLocks noGrp="1"/>
          </p:cNvSpPr>
          <p:nvPr>
            <p:ph type="body" sz="quarter" idx="81"/>
          </p:nvPr>
        </p:nvSpPr>
        <p:spPr>
          <a:xfrm>
            <a:off x="6072016"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76" name="Picture Placeholder 10">
            <a:extLst>
              <a:ext uri="{FF2B5EF4-FFF2-40B4-BE49-F238E27FC236}">
                <a16:creationId xmlns:a16="http://schemas.microsoft.com/office/drawing/2014/main" id="{9F70A0CC-AF4B-47BB-A8FA-067E7844751E}"/>
              </a:ext>
            </a:extLst>
          </p:cNvPr>
          <p:cNvSpPr>
            <a:spLocks noGrp="1"/>
          </p:cNvSpPr>
          <p:nvPr>
            <p:ph type="pic" sz="quarter" idx="82"/>
          </p:nvPr>
        </p:nvSpPr>
        <p:spPr>
          <a:xfrm>
            <a:off x="4744851"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77" name="Text Placeholder 2">
            <a:extLst>
              <a:ext uri="{FF2B5EF4-FFF2-40B4-BE49-F238E27FC236}">
                <a16:creationId xmlns:a16="http://schemas.microsoft.com/office/drawing/2014/main" id="{9F607D0D-855E-4436-857B-20E66E881082}"/>
              </a:ext>
            </a:extLst>
          </p:cNvPr>
          <p:cNvSpPr>
            <a:spLocks noGrp="1"/>
          </p:cNvSpPr>
          <p:nvPr>
            <p:ph type="body" idx="83" hasCustomPrompt="1"/>
          </p:nvPr>
        </p:nvSpPr>
        <p:spPr>
          <a:xfrm>
            <a:off x="9516223"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78" name="Text Placeholder 11">
            <a:extLst>
              <a:ext uri="{FF2B5EF4-FFF2-40B4-BE49-F238E27FC236}">
                <a16:creationId xmlns:a16="http://schemas.microsoft.com/office/drawing/2014/main" id="{10099025-C128-45B2-90F6-5ABA8380C6C8}"/>
              </a:ext>
            </a:extLst>
          </p:cNvPr>
          <p:cNvSpPr>
            <a:spLocks noGrp="1"/>
          </p:cNvSpPr>
          <p:nvPr>
            <p:ph type="body" sz="quarter" idx="84"/>
          </p:nvPr>
        </p:nvSpPr>
        <p:spPr>
          <a:xfrm>
            <a:off x="9516223"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79" name="Picture Placeholder 10">
            <a:extLst>
              <a:ext uri="{FF2B5EF4-FFF2-40B4-BE49-F238E27FC236}">
                <a16:creationId xmlns:a16="http://schemas.microsoft.com/office/drawing/2014/main" id="{019F774E-7063-44F5-AE2D-146FCBD9B4C4}"/>
              </a:ext>
            </a:extLst>
          </p:cNvPr>
          <p:cNvSpPr>
            <a:spLocks noGrp="1"/>
          </p:cNvSpPr>
          <p:nvPr>
            <p:ph type="pic" sz="quarter" idx="85"/>
          </p:nvPr>
        </p:nvSpPr>
        <p:spPr>
          <a:xfrm>
            <a:off x="8189058"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81" name="Picture Placeholder 11">
            <a:extLst>
              <a:ext uri="{FF2B5EF4-FFF2-40B4-BE49-F238E27FC236}">
                <a16:creationId xmlns:a16="http://schemas.microsoft.com/office/drawing/2014/main" id="{FA89EF75-E798-40D3-897E-2FAC5108B5A5}"/>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827840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Log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7D86D2BD-969D-4473-8460-B0377486ABC0}"/>
              </a:ext>
            </a:extLst>
          </p:cNvPr>
          <p:cNvSpPr>
            <a:spLocks noGrp="1"/>
          </p:cNvSpPr>
          <p:nvPr>
            <p:ph type="title" hasCustomPrompt="1"/>
          </p:nvPr>
        </p:nvSpPr>
        <p:spPr>
          <a:xfrm>
            <a:off x="7235826" y="3924940"/>
            <a:ext cx="4116387" cy="1740445"/>
          </a:xfrm>
        </p:spPr>
        <p:txBody>
          <a:bodyPr lIns="0" tIns="0" rIns="0" bIns="0" anchor="b" anchorCtr="0">
            <a:noAutofit/>
          </a:bodyPr>
          <a:lstStyle>
            <a:lvl1pPr algn="r">
              <a:defRPr sz="5500" b="1"/>
            </a:lvl1pPr>
          </a:lstStyle>
          <a:p>
            <a:r>
              <a:rPr lang="en-US" noProof="0"/>
              <a:t>Presentation Title</a:t>
            </a:r>
          </a:p>
        </p:txBody>
      </p:sp>
      <p:sp>
        <p:nvSpPr>
          <p:cNvPr id="10" name="Picture Placeholder 11">
            <a:extLst>
              <a:ext uri="{FF2B5EF4-FFF2-40B4-BE49-F238E27FC236}">
                <a16:creationId xmlns:a16="http://schemas.microsoft.com/office/drawing/2014/main" id="{2B65509E-400D-48FF-845C-D88E53CDAF9C}"/>
              </a:ext>
            </a:extLst>
          </p:cNvPr>
          <p:cNvSpPr>
            <a:spLocks noGrp="1"/>
          </p:cNvSpPr>
          <p:nvPr>
            <p:ph type="pic" sz="quarter" idx="13"/>
          </p:nvPr>
        </p:nvSpPr>
        <p:spPr>
          <a:xfrm>
            <a:off x="8965413" y="851603"/>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
        <p:nvSpPr>
          <p:cNvPr id="11" name="Subtitle 2">
            <a:extLst>
              <a:ext uri="{FF2B5EF4-FFF2-40B4-BE49-F238E27FC236}">
                <a16:creationId xmlns:a16="http://schemas.microsoft.com/office/drawing/2014/main" id="{1124E491-FFE2-4D91-8211-BFEB67FC40B9}"/>
              </a:ext>
            </a:extLst>
          </p:cNvPr>
          <p:cNvSpPr>
            <a:spLocks noGrp="1"/>
          </p:cNvSpPr>
          <p:nvPr>
            <p:ph type="subTitle" idx="1" hasCustomPrompt="1"/>
          </p:nvPr>
        </p:nvSpPr>
        <p:spPr>
          <a:xfrm>
            <a:off x="7235826" y="5681266"/>
            <a:ext cx="4116387" cy="400081"/>
          </a:xfrm>
        </p:spPr>
        <p:txBody>
          <a:bodyPr lIns="0" tIns="0" rIns="0" bIns="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Here</a:t>
            </a:r>
          </a:p>
        </p:txBody>
      </p:sp>
    </p:spTree>
    <p:extLst>
      <p:ext uri="{BB962C8B-B14F-4D97-AF65-F5344CB8AC3E}">
        <p14:creationId xmlns:p14="http://schemas.microsoft.com/office/powerpoint/2010/main" val="3794875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3" name="Rectangle 42">
            <a:extLst>
              <a:ext uri="{FF2B5EF4-FFF2-40B4-BE49-F238E27FC236}">
                <a16:creationId xmlns:a16="http://schemas.microsoft.com/office/drawing/2014/main" id="{A4A87ED0-1555-4955-AB1F-016220F037D5}"/>
              </a:ext>
            </a:extLst>
          </p:cNvPr>
          <p:cNvSpPr/>
          <p:nvPr userDrawn="1"/>
        </p:nvSpPr>
        <p:spPr>
          <a:xfrm>
            <a:off x="0" y="-24971"/>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660904"/>
            <a:ext cx="12192000" cy="41970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5389917"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5389917"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7424934"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7424934"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50" name="Text Placeholder 2">
            <a:extLst>
              <a:ext uri="{FF2B5EF4-FFF2-40B4-BE49-F238E27FC236}">
                <a16:creationId xmlns:a16="http://schemas.microsoft.com/office/drawing/2014/main" id="{42536D59-8909-4D52-8F15-FBD7DDF9B649}"/>
              </a:ext>
            </a:extLst>
          </p:cNvPr>
          <p:cNvSpPr>
            <a:spLocks noGrp="1"/>
          </p:cNvSpPr>
          <p:nvPr>
            <p:ph type="body" idx="74" hasCustomPrompt="1"/>
          </p:nvPr>
        </p:nvSpPr>
        <p:spPr>
          <a:xfrm>
            <a:off x="9459951"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51" name="Text Placeholder 11">
            <a:extLst>
              <a:ext uri="{FF2B5EF4-FFF2-40B4-BE49-F238E27FC236}">
                <a16:creationId xmlns:a16="http://schemas.microsoft.com/office/drawing/2014/main" id="{2222413B-A6E3-48FA-8BD0-7B34247C7881}"/>
              </a:ext>
            </a:extLst>
          </p:cNvPr>
          <p:cNvSpPr>
            <a:spLocks noGrp="1"/>
          </p:cNvSpPr>
          <p:nvPr>
            <p:ph type="body" sz="quarter" idx="75"/>
          </p:nvPr>
        </p:nvSpPr>
        <p:spPr>
          <a:xfrm>
            <a:off x="9459951"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9" name="Text Placeholder 2">
            <a:extLst>
              <a:ext uri="{FF2B5EF4-FFF2-40B4-BE49-F238E27FC236}">
                <a16:creationId xmlns:a16="http://schemas.microsoft.com/office/drawing/2014/main" id="{4D76DCFE-3432-4A5F-955D-7561AB292330}"/>
              </a:ext>
            </a:extLst>
          </p:cNvPr>
          <p:cNvSpPr>
            <a:spLocks noGrp="1"/>
          </p:cNvSpPr>
          <p:nvPr>
            <p:ph type="body" idx="76" hasCustomPrompt="1"/>
          </p:nvPr>
        </p:nvSpPr>
        <p:spPr>
          <a:xfrm>
            <a:off x="5389917"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0" name="Text Placeholder 11">
            <a:extLst>
              <a:ext uri="{FF2B5EF4-FFF2-40B4-BE49-F238E27FC236}">
                <a16:creationId xmlns:a16="http://schemas.microsoft.com/office/drawing/2014/main" id="{11F291FA-EABF-4C0D-AF94-B7A47A81ECED}"/>
              </a:ext>
            </a:extLst>
          </p:cNvPr>
          <p:cNvSpPr>
            <a:spLocks noGrp="1"/>
          </p:cNvSpPr>
          <p:nvPr>
            <p:ph type="body" sz="quarter" idx="77"/>
          </p:nvPr>
        </p:nvSpPr>
        <p:spPr>
          <a:xfrm>
            <a:off x="5389917"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3" name="Text Placeholder 2">
            <a:extLst>
              <a:ext uri="{FF2B5EF4-FFF2-40B4-BE49-F238E27FC236}">
                <a16:creationId xmlns:a16="http://schemas.microsoft.com/office/drawing/2014/main" id="{922A983C-97ED-4D4F-90B9-78A07353BC8F}"/>
              </a:ext>
            </a:extLst>
          </p:cNvPr>
          <p:cNvSpPr>
            <a:spLocks noGrp="1"/>
          </p:cNvSpPr>
          <p:nvPr>
            <p:ph type="body" idx="78" hasCustomPrompt="1"/>
          </p:nvPr>
        </p:nvSpPr>
        <p:spPr>
          <a:xfrm>
            <a:off x="7424934"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5" name="Text Placeholder 11">
            <a:extLst>
              <a:ext uri="{FF2B5EF4-FFF2-40B4-BE49-F238E27FC236}">
                <a16:creationId xmlns:a16="http://schemas.microsoft.com/office/drawing/2014/main" id="{FD1E7350-7D86-49FC-8701-EE982A922CD1}"/>
              </a:ext>
            </a:extLst>
          </p:cNvPr>
          <p:cNvSpPr>
            <a:spLocks noGrp="1"/>
          </p:cNvSpPr>
          <p:nvPr>
            <p:ph type="body" sz="quarter" idx="79"/>
          </p:nvPr>
        </p:nvSpPr>
        <p:spPr>
          <a:xfrm>
            <a:off x="7424934"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6" name="Text Placeholder 2">
            <a:extLst>
              <a:ext uri="{FF2B5EF4-FFF2-40B4-BE49-F238E27FC236}">
                <a16:creationId xmlns:a16="http://schemas.microsoft.com/office/drawing/2014/main" id="{BD11603C-59B8-4FC2-97A6-FA9D7C86E67F}"/>
              </a:ext>
            </a:extLst>
          </p:cNvPr>
          <p:cNvSpPr>
            <a:spLocks noGrp="1"/>
          </p:cNvSpPr>
          <p:nvPr>
            <p:ph type="body" idx="80" hasCustomPrompt="1"/>
          </p:nvPr>
        </p:nvSpPr>
        <p:spPr>
          <a:xfrm>
            <a:off x="9459951"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7" name="Text Placeholder 11">
            <a:extLst>
              <a:ext uri="{FF2B5EF4-FFF2-40B4-BE49-F238E27FC236}">
                <a16:creationId xmlns:a16="http://schemas.microsoft.com/office/drawing/2014/main" id="{6E490732-5FB8-4E3E-9D69-E5406F92F7FB}"/>
              </a:ext>
            </a:extLst>
          </p:cNvPr>
          <p:cNvSpPr>
            <a:spLocks noGrp="1"/>
          </p:cNvSpPr>
          <p:nvPr>
            <p:ph type="body" sz="quarter" idx="81"/>
          </p:nvPr>
        </p:nvSpPr>
        <p:spPr>
          <a:xfrm>
            <a:off x="9459951"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9" name="Rectangle 8">
            <a:extLst>
              <a:ext uri="{FF2B5EF4-FFF2-40B4-BE49-F238E27FC236}">
                <a16:creationId xmlns:a16="http://schemas.microsoft.com/office/drawing/2014/main" id="{E86A0EC4-BC37-4FC9-9F26-E3C1334A4C34}"/>
              </a:ext>
            </a:extLst>
          </p:cNvPr>
          <p:cNvSpPr/>
          <p:nvPr userDrawn="1"/>
        </p:nvSpPr>
        <p:spPr>
          <a:xfrm>
            <a:off x="5381032" y="3305997"/>
            <a:ext cx="265176" cy="266400"/>
          </a:xfrm>
          <a:prstGeom prst="rect">
            <a:avLst/>
          </a:prstGeom>
          <a:solidFill>
            <a:srgbClr val="2146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8" name="Rectangle 37">
            <a:extLst>
              <a:ext uri="{FF2B5EF4-FFF2-40B4-BE49-F238E27FC236}">
                <a16:creationId xmlns:a16="http://schemas.microsoft.com/office/drawing/2014/main" id="{81BD5238-9183-4891-90FE-BFADE39D52EE}"/>
              </a:ext>
            </a:extLst>
          </p:cNvPr>
          <p:cNvSpPr/>
          <p:nvPr userDrawn="1"/>
        </p:nvSpPr>
        <p:spPr>
          <a:xfrm>
            <a:off x="7416049" y="3305997"/>
            <a:ext cx="265176" cy="266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9" name="Rectangle 38">
            <a:extLst>
              <a:ext uri="{FF2B5EF4-FFF2-40B4-BE49-F238E27FC236}">
                <a16:creationId xmlns:a16="http://schemas.microsoft.com/office/drawing/2014/main" id="{92B2D4CE-3326-4F5C-847C-7ADD21460FA5}"/>
              </a:ext>
            </a:extLst>
          </p:cNvPr>
          <p:cNvSpPr/>
          <p:nvPr userDrawn="1"/>
        </p:nvSpPr>
        <p:spPr>
          <a:xfrm>
            <a:off x="9451066" y="3305997"/>
            <a:ext cx="265176" cy="26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0" name="Rectangle 39">
            <a:extLst>
              <a:ext uri="{FF2B5EF4-FFF2-40B4-BE49-F238E27FC236}">
                <a16:creationId xmlns:a16="http://schemas.microsoft.com/office/drawing/2014/main" id="{CBFBD00C-155A-4E35-84F8-6154CA214B93}"/>
              </a:ext>
            </a:extLst>
          </p:cNvPr>
          <p:cNvSpPr/>
          <p:nvPr userDrawn="1"/>
        </p:nvSpPr>
        <p:spPr>
          <a:xfrm>
            <a:off x="5381032" y="4401622"/>
            <a:ext cx="265176" cy="26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1" name="Rectangle 40">
            <a:extLst>
              <a:ext uri="{FF2B5EF4-FFF2-40B4-BE49-F238E27FC236}">
                <a16:creationId xmlns:a16="http://schemas.microsoft.com/office/drawing/2014/main" id="{B80A9D06-023A-4BEC-A29D-DB94D1C5D09B}"/>
              </a:ext>
            </a:extLst>
          </p:cNvPr>
          <p:cNvSpPr/>
          <p:nvPr userDrawn="1"/>
        </p:nvSpPr>
        <p:spPr>
          <a:xfrm>
            <a:off x="7416049" y="4401622"/>
            <a:ext cx="265176" cy="266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2" name="Rectangle 41">
            <a:extLst>
              <a:ext uri="{FF2B5EF4-FFF2-40B4-BE49-F238E27FC236}">
                <a16:creationId xmlns:a16="http://schemas.microsoft.com/office/drawing/2014/main" id="{B7783EDA-47B1-4EE9-9DF1-72DA4FBB6EBB}"/>
              </a:ext>
            </a:extLst>
          </p:cNvPr>
          <p:cNvSpPr/>
          <p:nvPr userDrawn="1"/>
        </p:nvSpPr>
        <p:spPr>
          <a:xfrm>
            <a:off x="9451066" y="4401622"/>
            <a:ext cx="265176" cy="26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Chart Placeholder 11">
            <a:extLst>
              <a:ext uri="{FF2B5EF4-FFF2-40B4-BE49-F238E27FC236}">
                <a16:creationId xmlns:a16="http://schemas.microsoft.com/office/drawing/2014/main" id="{0A6297C2-03D3-4827-8174-BFCF830BF105}"/>
              </a:ext>
            </a:extLst>
          </p:cNvPr>
          <p:cNvSpPr>
            <a:spLocks noGrp="1"/>
          </p:cNvSpPr>
          <p:nvPr>
            <p:ph type="chart" sz="quarter" idx="82"/>
          </p:nvPr>
        </p:nvSpPr>
        <p:spPr>
          <a:xfrm>
            <a:off x="839788" y="2039527"/>
            <a:ext cx="4110037" cy="3284948"/>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47" name="Picture Placeholder 11">
            <a:extLst>
              <a:ext uri="{FF2B5EF4-FFF2-40B4-BE49-F238E27FC236}">
                <a16:creationId xmlns:a16="http://schemas.microsoft.com/office/drawing/2014/main" id="{99F0FD6D-EAFC-4719-A178-145AF6E9077F}"/>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620423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Text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3B142097-9D10-4804-A189-9D860F05AC59}"/>
              </a:ext>
            </a:extLst>
          </p:cNvPr>
          <p:cNvSpPr/>
          <p:nvPr userDrawn="1"/>
        </p:nvSpPr>
        <p:spPr>
          <a:xfrm>
            <a:off x="0" y="2807208"/>
            <a:ext cx="12192000" cy="405079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a:lstStyle/>
          <a:p>
            <a:fld id="{A8392A16-0E09-486C-9A28-B508902D11B6}" type="datetime1">
              <a:rPr lang="en-US" noProof="0" smtClean="0"/>
              <a:t>1/5/2021</a:t>
            </a:fld>
            <a:endParaRPr lang="en-US" noProof="0"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0" name="Text Placeholder 2">
            <a:extLst>
              <a:ext uri="{FF2B5EF4-FFF2-40B4-BE49-F238E27FC236}">
                <a16:creationId xmlns:a16="http://schemas.microsoft.com/office/drawing/2014/main" id="{697FFDD0-A08E-4CF1-A48B-295DE8087177}"/>
              </a:ext>
            </a:extLst>
          </p:cNvPr>
          <p:cNvSpPr>
            <a:spLocks noGrp="1"/>
          </p:cNvSpPr>
          <p:nvPr>
            <p:ph type="body" idx="1"/>
          </p:nvPr>
        </p:nvSpPr>
        <p:spPr>
          <a:xfrm>
            <a:off x="831850" y="4096261"/>
            <a:ext cx="4927266" cy="1654052"/>
          </a:xfrm>
        </p:spPr>
        <p:txBody>
          <a:bodyPr lIns="0" tIns="0" rIns="0" bIns="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11" name="Title 1">
            <a:extLst>
              <a:ext uri="{FF2B5EF4-FFF2-40B4-BE49-F238E27FC236}">
                <a16:creationId xmlns:a16="http://schemas.microsoft.com/office/drawing/2014/main" id="{ED7430E2-DDF4-4D72-AF97-86B66F119B62}"/>
              </a:ext>
            </a:extLst>
          </p:cNvPr>
          <p:cNvSpPr>
            <a:spLocks noGrp="1"/>
          </p:cNvSpPr>
          <p:nvPr>
            <p:ph type="title"/>
          </p:nvPr>
        </p:nvSpPr>
        <p:spPr>
          <a:xfrm>
            <a:off x="838200" y="3324399"/>
            <a:ext cx="10515600" cy="636340"/>
          </a:xfrm>
        </p:spPr>
        <p:txBody>
          <a:bodyPr lIns="0" tIns="0" rIns="0" bIns="0"/>
          <a:lstStyle>
            <a:lvl1pPr>
              <a:defRPr b="1"/>
            </a:lvl1pPr>
          </a:lstStyle>
          <a:p>
            <a:r>
              <a:rPr lang="en-US" noProof="0"/>
              <a:t>Click to edit Master title style</a:t>
            </a:r>
          </a:p>
        </p:txBody>
      </p:sp>
      <p:sp>
        <p:nvSpPr>
          <p:cNvPr id="14" name="Text Placeholder 2">
            <a:extLst>
              <a:ext uri="{FF2B5EF4-FFF2-40B4-BE49-F238E27FC236}">
                <a16:creationId xmlns:a16="http://schemas.microsoft.com/office/drawing/2014/main" id="{A46E1E0F-4E59-4E81-9D45-686A3E2B32EC}"/>
              </a:ext>
            </a:extLst>
          </p:cNvPr>
          <p:cNvSpPr>
            <a:spLocks noGrp="1"/>
          </p:cNvSpPr>
          <p:nvPr>
            <p:ph type="body" idx="14"/>
          </p:nvPr>
        </p:nvSpPr>
        <p:spPr>
          <a:xfrm>
            <a:off x="6424947" y="4096261"/>
            <a:ext cx="4927266" cy="1654052"/>
          </a:xfrm>
        </p:spPr>
        <p:txBody>
          <a:bodyPr lIns="0" tIns="0" rIns="0" bIns="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15" name="Picture Placeholder 11">
            <a:extLst>
              <a:ext uri="{FF2B5EF4-FFF2-40B4-BE49-F238E27FC236}">
                <a16:creationId xmlns:a16="http://schemas.microsoft.com/office/drawing/2014/main" id="{1C431EA9-1FA6-4AB8-B683-837876623C19}"/>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484144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s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hasCustomPrompt="1"/>
          </p:nvPr>
        </p:nvSpPr>
        <p:spPr>
          <a:xfrm>
            <a:off x="825458" y="1514007"/>
            <a:ext cx="4585780" cy="1091078"/>
          </a:xfrm>
        </p:spPr>
        <p:txBody>
          <a:bodyPr lIns="0" tIns="0" rIns="0" bIns="0" anchor="b" anchorCtr="0">
            <a:noAutofit/>
          </a:bodyPr>
          <a:lstStyle>
            <a:lvl1pPr>
              <a:defRPr sz="5500"/>
            </a:lvl1pPr>
          </a:lstStyle>
          <a:p>
            <a:r>
              <a:rPr lang="en-US" noProof="0"/>
              <a:t>Thank You!</a:t>
            </a:r>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noProof="0" smtClean="0"/>
              <a:t>1/5/2021</a:t>
            </a:fld>
            <a:endParaRPr lang="en-US"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3" name="Picture Placeholder 11">
            <a:extLst>
              <a:ext uri="{FF2B5EF4-FFF2-40B4-BE49-F238E27FC236}">
                <a16:creationId xmlns:a16="http://schemas.microsoft.com/office/drawing/2014/main" id="{3A35B9E4-40D9-41FE-A3DD-5A314E6E0B1C}"/>
              </a:ext>
            </a:extLst>
          </p:cNvPr>
          <p:cNvSpPr>
            <a:spLocks noGrp="1"/>
          </p:cNvSpPr>
          <p:nvPr>
            <p:ph type="pic" sz="quarter" idx="14"/>
          </p:nvPr>
        </p:nvSpPr>
        <p:spPr>
          <a:xfrm>
            <a:off x="831850" y="851603"/>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
        <p:nvSpPr>
          <p:cNvPr id="12" name="Text Placeholder 3">
            <a:extLst>
              <a:ext uri="{FF2B5EF4-FFF2-40B4-BE49-F238E27FC236}">
                <a16:creationId xmlns:a16="http://schemas.microsoft.com/office/drawing/2014/main" id="{F1815864-FC8F-40F2-AB2F-2E8B29A59E1C}"/>
              </a:ext>
            </a:extLst>
          </p:cNvPr>
          <p:cNvSpPr>
            <a:spLocks noGrp="1"/>
          </p:cNvSpPr>
          <p:nvPr>
            <p:ph type="body" sz="quarter" idx="15" hasCustomPrompt="1"/>
          </p:nvPr>
        </p:nvSpPr>
        <p:spPr>
          <a:xfrm>
            <a:off x="825335" y="3132086"/>
            <a:ext cx="4586288" cy="509472"/>
          </a:xfrm>
        </p:spPr>
        <p:txBody>
          <a:bodyPr lIns="0" tIns="0" rIns="0" bIns="0">
            <a:noAutofit/>
          </a:bodyPr>
          <a:lstStyle>
            <a:lvl1pPr marL="0" indent="0">
              <a:buNone/>
              <a:defRPr sz="36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Allan Mattsson</a:t>
            </a:r>
          </a:p>
        </p:txBody>
      </p:sp>
      <p:sp>
        <p:nvSpPr>
          <p:cNvPr id="14" name="Text Placeholder 3">
            <a:extLst>
              <a:ext uri="{FF2B5EF4-FFF2-40B4-BE49-F238E27FC236}">
                <a16:creationId xmlns:a16="http://schemas.microsoft.com/office/drawing/2014/main" id="{EF892DC1-71DA-42B0-9222-A94944D56D86}"/>
              </a:ext>
            </a:extLst>
          </p:cNvPr>
          <p:cNvSpPr>
            <a:spLocks noGrp="1"/>
          </p:cNvSpPr>
          <p:nvPr>
            <p:ph type="body" sz="quarter" idx="16" hasCustomPrompt="1"/>
          </p:nvPr>
        </p:nvSpPr>
        <p:spPr>
          <a:xfrm>
            <a:off x="831850" y="3703834"/>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Phone:</a:t>
            </a:r>
          </a:p>
        </p:txBody>
      </p:sp>
      <p:sp>
        <p:nvSpPr>
          <p:cNvPr id="15" name="Text Placeholder 3">
            <a:extLst>
              <a:ext uri="{FF2B5EF4-FFF2-40B4-BE49-F238E27FC236}">
                <a16:creationId xmlns:a16="http://schemas.microsoft.com/office/drawing/2014/main" id="{0717FFFD-9D64-40AB-9C05-B5348E9B83FE}"/>
              </a:ext>
            </a:extLst>
          </p:cNvPr>
          <p:cNvSpPr>
            <a:spLocks noGrp="1"/>
          </p:cNvSpPr>
          <p:nvPr>
            <p:ph type="body" sz="quarter" idx="17" hasCustomPrompt="1"/>
          </p:nvPr>
        </p:nvSpPr>
        <p:spPr>
          <a:xfrm>
            <a:off x="824950" y="3946707"/>
            <a:ext cx="4586288" cy="290167"/>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208-555-0183</a:t>
            </a:r>
          </a:p>
        </p:txBody>
      </p:sp>
      <p:sp>
        <p:nvSpPr>
          <p:cNvPr id="16" name="Text Placeholder 3">
            <a:extLst>
              <a:ext uri="{FF2B5EF4-FFF2-40B4-BE49-F238E27FC236}">
                <a16:creationId xmlns:a16="http://schemas.microsoft.com/office/drawing/2014/main" id="{FD85ADCA-D658-49E9-B312-5F5BFFDF252B}"/>
              </a:ext>
            </a:extLst>
          </p:cNvPr>
          <p:cNvSpPr>
            <a:spLocks noGrp="1"/>
          </p:cNvSpPr>
          <p:nvPr>
            <p:ph type="body" sz="quarter" idx="18" hasCustomPrompt="1"/>
          </p:nvPr>
        </p:nvSpPr>
        <p:spPr>
          <a:xfrm>
            <a:off x="838750" y="4423954"/>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Email:</a:t>
            </a:r>
          </a:p>
        </p:txBody>
      </p:sp>
      <p:sp>
        <p:nvSpPr>
          <p:cNvPr id="17" name="Text Placeholder 3">
            <a:extLst>
              <a:ext uri="{FF2B5EF4-FFF2-40B4-BE49-F238E27FC236}">
                <a16:creationId xmlns:a16="http://schemas.microsoft.com/office/drawing/2014/main" id="{D200E180-BBC5-45C4-B9FE-291D676739E2}"/>
              </a:ext>
            </a:extLst>
          </p:cNvPr>
          <p:cNvSpPr>
            <a:spLocks noGrp="1"/>
          </p:cNvSpPr>
          <p:nvPr>
            <p:ph type="body" sz="quarter" idx="19" hasCustomPrompt="1"/>
          </p:nvPr>
        </p:nvSpPr>
        <p:spPr>
          <a:xfrm>
            <a:off x="831850" y="4650785"/>
            <a:ext cx="4586288" cy="364479"/>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alaan@fineartschool.net</a:t>
            </a:r>
          </a:p>
        </p:txBody>
      </p:sp>
      <p:sp>
        <p:nvSpPr>
          <p:cNvPr id="18" name="Text Placeholder 3">
            <a:extLst>
              <a:ext uri="{FF2B5EF4-FFF2-40B4-BE49-F238E27FC236}">
                <a16:creationId xmlns:a16="http://schemas.microsoft.com/office/drawing/2014/main" id="{5E52E9F4-4D2A-4D77-A34F-A611634DDD9F}"/>
              </a:ext>
            </a:extLst>
          </p:cNvPr>
          <p:cNvSpPr>
            <a:spLocks noGrp="1"/>
          </p:cNvSpPr>
          <p:nvPr>
            <p:ph type="body" sz="quarter" idx="20" hasCustomPrompt="1"/>
          </p:nvPr>
        </p:nvSpPr>
        <p:spPr>
          <a:xfrm>
            <a:off x="831850" y="5153025"/>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Website:</a:t>
            </a:r>
          </a:p>
        </p:txBody>
      </p:sp>
      <p:sp>
        <p:nvSpPr>
          <p:cNvPr id="19" name="Text Placeholder 3">
            <a:extLst>
              <a:ext uri="{FF2B5EF4-FFF2-40B4-BE49-F238E27FC236}">
                <a16:creationId xmlns:a16="http://schemas.microsoft.com/office/drawing/2014/main" id="{A0CC1407-FB5D-49EA-B205-A8DD06DF0218}"/>
              </a:ext>
            </a:extLst>
          </p:cNvPr>
          <p:cNvSpPr>
            <a:spLocks noGrp="1"/>
          </p:cNvSpPr>
          <p:nvPr>
            <p:ph type="body" sz="quarter" idx="21" hasCustomPrompt="1"/>
          </p:nvPr>
        </p:nvSpPr>
        <p:spPr>
          <a:xfrm>
            <a:off x="824950" y="5363814"/>
            <a:ext cx="4586288" cy="364479"/>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www.fineartschool.net</a:t>
            </a:r>
          </a:p>
        </p:txBody>
      </p:sp>
    </p:spTree>
    <p:extLst>
      <p:ext uri="{BB962C8B-B14F-4D97-AF65-F5344CB8AC3E}">
        <p14:creationId xmlns:p14="http://schemas.microsoft.com/office/powerpoint/2010/main" val="38219386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 Section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rcRect/>
            <a:stretch>
              <a:fillRect l="-1" r="-3288" b="-32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65E2087C-0B0E-4369-B682-3BD45618E7AC}"/>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6F35480A-D762-4968-B35D-F8EBD1135B65}"/>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1F7FF6A3-D40E-4089-92AF-A2DB4994946A}"/>
              </a:ext>
            </a:extLst>
          </p:cNvPr>
          <p:cNvSpPr>
            <a:spLocks noGrp="1"/>
          </p:cNvSpPr>
          <p:nvPr>
            <p:ph type="title"/>
          </p:nvPr>
        </p:nvSpPr>
        <p:spPr>
          <a:xfrm>
            <a:off x="838200" y="5291317"/>
            <a:ext cx="10515600" cy="636340"/>
          </a:xfrm>
        </p:spPr>
        <p:txBody>
          <a:bodyPr lIns="0" tIns="0" rIns="0" bIns="0"/>
          <a:lstStyle>
            <a:lvl1pPr algn="ctr">
              <a:defRPr b="1"/>
            </a:lvl1pPr>
          </a:lstStyle>
          <a:p>
            <a:r>
              <a:rPr lang="en-US" noProof="0"/>
              <a:t>Click to edit Master title style</a:t>
            </a:r>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a:lstStyle/>
          <a:p>
            <a:fld id="{A8392A16-0E09-486C-9A28-B508902D11B6}" type="datetime1">
              <a:rPr lang="en-US" noProof="0" smtClean="0"/>
              <a:t>1/5/2021</a:t>
            </a:fld>
            <a:endParaRPr lang="en-US" noProof="0"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4" name="Picture Placeholder 11">
            <a:extLst>
              <a:ext uri="{FF2B5EF4-FFF2-40B4-BE49-F238E27FC236}">
                <a16:creationId xmlns:a16="http://schemas.microsoft.com/office/drawing/2014/main" id="{B21449DB-6E23-41CB-AD61-C3F2044E825A}"/>
              </a:ext>
            </a:extLst>
          </p:cNvPr>
          <p:cNvSpPr>
            <a:spLocks noGrp="1"/>
          </p:cNvSpPr>
          <p:nvPr>
            <p:ph type="pic" sz="quarter" idx="50"/>
          </p:nvPr>
        </p:nvSpPr>
        <p:spPr>
          <a:xfrm>
            <a:off x="5126736"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5339490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stimonials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Rectangle 32">
            <a:extLst>
              <a:ext uri="{FF2B5EF4-FFF2-40B4-BE49-F238E27FC236}">
                <a16:creationId xmlns:a16="http://schemas.microsoft.com/office/drawing/2014/main" id="{5160F428-57C5-4F3D-A940-BE104D4E7EB6}"/>
              </a:ext>
            </a:extLst>
          </p:cNvPr>
          <p:cNvSpPr/>
          <p:nvPr userDrawn="1"/>
        </p:nvSpPr>
        <p:spPr>
          <a:xfrm>
            <a:off x="0" y="0"/>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2742719" y="2572232"/>
            <a:ext cx="1908000" cy="591259"/>
          </a:xfrm>
        </p:spPr>
        <p:txBody>
          <a:bodyPr lIns="0" tIns="0" rIns="0" bIns="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2742719" y="320946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030546" y="2440194"/>
            <a:ext cx="1389888" cy="1389888"/>
          </a:xfrm>
          <a:prstGeom prst="ellipse">
            <a:avLst/>
          </a:prstGeom>
          <a:ln>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7916852" y="2572232"/>
            <a:ext cx="1908000" cy="591259"/>
          </a:xfrm>
        </p:spPr>
        <p:txBody>
          <a:bodyPr lIns="0" tIns="0" rIns="0" bIns="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7916852" y="320946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46" name="Picture Placeholder 10">
            <a:extLst>
              <a:ext uri="{FF2B5EF4-FFF2-40B4-BE49-F238E27FC236}">
                <a16:creationId xmlns:a16="http://schemas.microsoft.com/office/drawing/2014/main" id="{C3CA770E-AF5C-412A-8286-39C2516C33FB}"/>
              </a:ext>
            </a:extLst>
          </p:cNvPr>
          <p:cNvSpPr>
            <a:spLocks noGrp="1"/>
          </p:cNvSpPr>
          <p:nvPr>
            <p:ph type="pic" sz="quarter" idx="73"/>
          </p:nvPr>
        </p:nvSpPr>
        <p:spPr>
          <a:xfrm>
            <a:off x="6252805" y="2440194"/>
            <a:ext cx="1389888" cy="1389888"/>
          </a:xfrm>
          <a:prstGeom prst="ellipse">
            <a:avLst/>
          </a:prstGeom>
          <a:ln>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p:nvPr>
        </p:nvSpPr>
        <p:spPr>
          <a:xfrm>
            <a:off x="2742719" y="3874620"/>
            <a:ext cx="3039906"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7916852" y="3874620"/>
            <a:ext cx="3039906"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5" name="Picture Placeholder 11">
            <a:extLst>
              <a:ext uri="{FF2B5EF4-FFF2-40B4-BE49-F238E27FC236}">
                <a16:creationId xmlns:a16="http://schemas.microsoft.com/office/drawing/2014/main" id="{6B1C1861-9B5E-4FAB-A6BD-7DB0815CBD78}"/>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530928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01B7F5A1-ACE9-48DF-BB64-61C809D3A883}"/>
              </a:ext>
            </a:extLst>
          </p:cNvPr>
          <p:cNvSpPr/>
          <p:nvPr userDrawn="1"/>
        </p:nvSpPr>
        <p:spPr>
          <a:xfrm>
            <a:off x="0" y="-14228"/>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p:nvPr>
        </p:nvSpPr>
        <p:spPr>
          <a:xfrm>
            <a:off x="839788" y="3938788"/>
            <a:ext cx="4942837"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6409377" y="3938788"/>
            <a:ext cx="4942836" cy="1874702"/>
          </a:xfrm>
        </p:spPr>
        <p:txBody>
          <a:bodyPr lIns="0" tIns="0" rIns="0" bIns="0">
            <a:normAutofit/>
          </a:bodyPr>
          <a:lstStyle>
            <a:lvl1pPr marL="216000" indent="-216000" algn="l">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7" name="Text Placeholder 11">
            <a:extLst>
              <a:ext uri="{FF2B5EF4-FFF2-40B4-BE49-F238E27FC236}">
                <a16:creationId xmlns:a16="http://schemas.microsoft.com/office/drawing/2014/main" id="{6118C391-74F9-4973-A7A7-1B372BA2986C}"/>
              </a:ext>
            </a:extLst>
          </p:cNvPr>
          <p:cNvSpPr>
            <a:spLocks noGrp="1"/>
          </p:cNvSpPr>
          <p:nvPr>
            <p:ph type="body" sz="quarter" idx="47"/>
          </p:nvPr>
        </p:nvSpPr>
        <p:spPr>
          <a:xfrm>
            <a:off x="836613" y="1392449"/>
            <a:ext cx="8128800" cy="87030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Picture Placeholder 11">
            <a:extLst>
              <a:ext uri="{FF2B5EF4-FFF2-40B4-BE49-F238E27FC236}">
                <a16:creationId xmlns:a16="http://schemas.microsoft.com/office/drawing/2014/main" id="{9112DCB4-4925-43FD-B9C6-F2236950857F}"/>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9429293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obile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18">
            <a:extLst>
              <a:ext uri="{FF2B5EF4-FFF2-40B4-BE49-F238E27FC236}">
                <a16:creationId xmlns:a16="http://schemas.microsoft.com/office/drawing/2014/main" id="{DB6A5190-405E-4BAD-9D24-C60BCE1026AC}"/>
              </a:ext>
            </a:extLst>
          </p:cNvPr>
          <p:cNvSpPr/>
          <p:nvPr userDrawn="1"/>
        </p:nvSpPr>
        <p:spPr>
          <a:xfrm>
            <a:off x="0" y="-336"/>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4050792"/>
            <a:ext cx="12192000" cy="28072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hasCustomPrompt="1"/>
          </p:nvPr>
        </p:nvSpPr>
        <p:spPr>
          <a:xfrm>
            <a:off x="839787" y="4512195"/>
            <a:ext cx="2176272" cy="300437"/>
          </a:xfrm>
        </p:spPr>
        <p:txBody>
          <a:bodyPr lIns="0" tIns="0" rIns="0" bIns="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Section Title</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828570" y="4850265"/>
            <a:ext cx="2176272" cy="93801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7" name="Text Placeholder 11">
            <a:extLst>
              <a:ext uri="{FF2B5EF4-FFF2-40B4-BE49-F238E27FC236}">
                <a16:creationId xmlns:a16="http://schemas.microsoft.com/office/drawing/2014/main" id="{6118C391-74F9-4973-A7A7-1B372BA2986C}"/>
              </a:ext>
            </a:extLst>
          </p:cNvPr>
          <p:cNvSpPr>
            <a:spLocks noGrp="1"/>
          </p:cNvSpPr>
          <p:nvPr>
            <p:ph type="body" sz="quarter" idx="47"/>
          </p:nvPr>
        </p:nvSpPr>
        <p:spPr>
          <a:xfrm>
            <a:off x="836613" y="1392449"/>
            <a:ext cx="8128800" cy="60024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2" name="Picture Placeholder 20">
            <a:extLst>
              <a:ext uri="{FF2B5EF4-FFF2-40B4-BE49-F238E27FC236}">
                <a16:creationId xmlns:a16="http://schemas.microsoft.com/office/drawing/2014/main" id="{BC5C1227-3435-44A2-A29B-3E34D7E6EDFA}"/>
              </a:ext>
            </a:extLst>
          </p:cNvPr>
          <p:cNvSpPr>
            <a:spLocks noGrp="1"/>
          </p:cNvSpPr>
          <p:nvPr>
            <p:ph type="pic" sz="quarter" idx="50"/>
          </p:nvPr>
        </p:nvSpPr>
        <p:spPr>
          <a:xfrm>
            <a:off x="828570" y="2880087"/>
            <a:ext cx="1069848" cy="795528"/>
          </a:xfrm>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13" name="Picture Placeholder 20">
            <a:extLst>
              <a:ext uri="{FF2B5EF4-FFF2-40B4-BE49-F238E27FC236}">
                <a16:creationId xmlns:a16="http://schemas.microsoft.com/office/drawing/2014/main" id="{84E6553B-BFD6-41B1-B2FB-B2FF92DCFFFB}"/>
              </a:ext>
            </a:extLst>
          </p:cNvPr>
          <p:cNvSpPr>
            <a:spLocks noGrp="1"/>
          </p:cNvSpPr>
          <p:nvPr>
            <p:ph type="pic" sz="quarter" idx="51"/>
          </p:nvPr>
        </p:nvSpPr>
        <p:spPr>
          <a:xfrm>
            <a:off x="3614288" y="2880087"/>
            <a:ext cx="1069848" cy="795528"/>
          </a:xfrm>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15" name="Text Placeholder 11">
            <a:extLst>
              <a:ext uri="{FF2B5EF4-FFF2-40B4-BE49-F238E27FC236}">
                <a16:creationId xmlns:a16="http://schemas.microsoft.com/office/drawing/2014/main" id="{D88F4128-E844-49D5-B896-F5B8360E0547}"/>
              </a:ext>
            </a:extLst>
          </p:cNvPr>
          <p:cNvSpPr>
            <a:spLocks noGrp="1"/>
          </p:cNvSpPr>
          <p:nvPr>
            <p:ph type="body" sz="quarter" idx="76" hasCustomPrompt="1"/>
          </p:nvPr>
        </p:nvSpPr>
        <p:spPr>
          <a:xfrm>
            <a:off x="3479372" y="4512195"/>
            <a:ext cx="2176272" cy="300437"/>
          </a:xfrm>
        </p:spPr>
        <p:txBody>
          <a:bodyPr lIns="0" tIns="0" rIns="0" bIns="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Section Title</a:t>
            </a:r>
          </a:p>
        </p:txBody>
      </p:sp>
      <p:sp>
        <p:nvSpPr>
          <p:cNvPr id="16" name="Text Placeholder 11">
            <a:extLst>
              <a:ext uri="{FF2B5EF4-FFF2-40B4-BE49-F238E27FC236}">
                <a16:creationId xmlns:a16="http://schemas.microsoft.com/office/drawing/2014/main" id="{A4D9A5A5-DC49-42A9-AF1C-03EE63FAC03F}"/>
              </a:ext>
            </a:extLst>
          </p:cNvPr>
          <p:cNvSpPr>
            <a:spLocks noGrp="1"/>
          </p:cNvSpPr>
          <p:nvPr>
            <p:ph type="body" sz="quarter" idx="77"/>
          </p:nvPr>
        </p:nvSpPr>
        <p:spPr>
          <a:xfrm>
            <a:off x="3468155" y="4850265"/>
            <a:ext cx="2176272" cy="93801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9" name="Rectangle 8">
            <a:extLst>
              <a:ext uri="{FF2B5EF4-FFF2-40B4-BE49-F238E27FC236}">
                <a16:creationId xmlns:a16="http://schemas.microsoft.com/office/drawing/2014/main" id="{7F48B1E6-F024-4B3C-B742-0BF9E09286E4}"/>
              </a:ext>
            </a:extLst>
          </p:cNvPr>
          <p:cNvSpPr/>
          <p:nvPr userDrawn="1"/>
        </p:nvSpPr>
        <p:spPr>
          <a:xfrm>
            <a:off x="6125937" y="2250550"/>
            <a:ext cx="2286000" cy="3657600"/>
          </a:xfrm>
          <a:prstGeom prst="rect">
            <a:avLst/>
          </a:prstGeom>
          <a:blipFill>
            <a:blip r:embed="rId3">
              <a:extLst>
                <a:ext uri="{96DAC541-7B7A-43D3-8B79-37D633B846F1}">
                  <asvg:svgBlip xmlns:asvg="http://schemas.microsoft.com/office/drawing/2016/SVG/main"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1" name="Rectangle 20">
            <a:extLst>
              <a:ext uri="{FF2B5EF4-FFF2-40B4-BE49-F238E27FC236}">
                <a16:creationId xmlns:a16="http://schemas.microsoft.com/office/drawing/2014/main" id="{4C43F6EC-68DC-4837-BACC-5AD6767A59B3}"/>
              </a:ext>
            </a:extLst>
          </p:cNvPr>
          <p:cNvSpPr/>
          <p:nvPr userDrawn="1"/>
        </p:nvSpPr>
        <p:spPr>
          <a:xfrm rot="5400000">
            <a:off x="8598924" y="2762976"/>
            <a:ext cx="2286000" cy="2684355"/>
          </a:xfrm>
          <a:prstGeom prst="rect">
            <a:avLst/>
          </a:prstGeom>
          <a:blipFill>
            <a:blip r:embed="rId3">
              <a:extLst>
                <a:ext uri="{96DAC541-7B7A-43D3-8B79-37D633B846F1}">
                  <asvg:svgBlip xmlns:asvg="http://schemas.microsoft.com/office/drawing/2016/SVG/main" r:embed="rId4"/>
                </a:ext>
              </a:extLst>
            </a:blip>
            <a:stretch>
              <a:fillRect b="-362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4" name="Picture Placeholder 13">
            <a:extLst>
              <a:ext uri="{FF2B5EF4-FFF2-40B4-BE49-F238E27FC236}">
                <a16:creationId xmlns:a16="http://schemas.microsoft.com/office/drawing/2014/main" id="{4629E6EA-0F70-4614-B242-4AE3E4301398}"/>
              </a:ext>
            </a:extLst>
          </p:cNvPr>
          <p:cNvSpPr>
            <a:spLocks noGrp="1"/>
          </p:cNvSpPr>
          <p:nvPr>
            <p:ph type="pic" sz="quarter" idx="78"/>
          </p:nvPr>
        </p:nvSpPr>
        <p:spPr>
          <a:xfrm>
            <a:off x="6283325" y="2410395"/>
            <a:ext cx="1974850" cy="3047430"/>
          </a:xfrm>
          <a:ln w="25400">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3" name="Picture Placeholder 22">
            <a:extLst>
              <a:ext uri="{FF2B5EF4-FFF2-40B4-BE49-F238E27FC236}">
                <a16:creationId xmlns:a16="http://schemas.microsoft.com/office/drawing/2014/main" id="{32379FE9-C48F-4225-A40A-A3E6CAD4F51E}"/>
              </a:ext>
            </a:extLst>
          </p:cNvPr>
          <p:cNvSpPr>
            <a:spLocks noGrp="1"/>
          </p:cNvSpPr>
          <p:nvPr>
            <p:ph type="pic" sz="quarter" idx="79"/>
          </p:nvPr>
        </p:nvSpPr>
        <p:spPr>
          <a:xfrm>
            <a:off x="8412163" y="3124606"/>
            <a:ext cx="2511425" cy="1976400"/>
          </a:xfrm>
          <a:ln w="25400">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6" name="Picture Placeholder 11">
            <a:extLst>
              <a:ext uri="{FF2B5EF4-FFF2-40B4-BE49-F238E27FC236}">
                <a16:creationId xmlns:a16="http://schemas.microsoft.com/office/drawing/2014/main" id="{FFDA0C1B-4B80-4211-8E8D-A19CA0D2A593}"/>
              </a:ext>
            </a:extLst>
          </p:cNvPr>
          <p:cNvSpPr>
            <a:spLocks noGrp="1"/>
          </p:cNvSpPr>
          <p:nvPr>
            <p:ph type="pic" sz="quarter" idx="8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0070525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7B241F2F-6D67-4597-AB7C-D982860837A5}"/>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97639DF-BB81-43B2-81DF-DC0942E88459}"/>
              </a:ext>
            </a:extLst>
          </p:cNvPr>
          <p:cNvSpPr>
            <a:spLocks noGrp="1"/>
          </p:cNvSpPr>
          <p:nvPr>
            <p:ph type="ctrTitle" hasCustomPrompt="1"/>
          </p:nvPr>
        </p:nvSpPr>
        <p:spPr>
          <a:xfrm>
            <a:off x="3585972" y="2551430"/>
            <a:ext cx="5020056" cy="1633085"/>
          </a:xfrm>
        </p:spPr>
        <p:txBody>
          <a:bodyPr anchor="b">
            <a:normAutofit/>
          </a:bodyPr>
          <a:lstStyle>
            <a:lvl1pPr algn="ctr">
              <a:lnSpc>
                <a:spcPct val="85000"/>
              </a:lnSpc>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0862A2A7-5821-4BAA-A45B-8AFDF4E0FBAD}"/>
              </a:ext>
            </a:extLst>
          </p:cNvPr>
          <p:cNvSpPr>
            <a:spLocks noGrp="1"/>
          </p:cNvSpPr>
          <p:nvPr>
            <p:ph type="subTitle" idx="1"/>
          </p:nvPr>
        </p:nvSpPr>
        <p:spPr>
          <a:xfrm>
            <a:off x="3581400" y="4653445"/>
            <a:ext cx="5027613" cy="827197"/>
          </a:xfrm>
        </p:spPr>
        <p:txBody>
          <a:bodyPr>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12798529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7D86D2BD-969D-4473-8460-B0377486ABC0}"/>
              </a:ext>
            </a:extLst>
          </p:cNvPr>
          <p:cNvSpPr>
            <a:spLocks noGrp="1"/>
          </p:cNvSpPr>
          <p:nvPr>
            <p:ph type="title" hasCustomPrompt="1"/>
          </p:nvPr>
        </p:nvSpPr>
        <p:spPr>
          <a:xfrm>
            <a:off x="7235826" y="3924940"/>
            <a:ext cx="4116387" cy="1740445"/>
          </a:xfrm>
        </p:spPr>
        <p:txBody>
          <a:bodyPr lIns="0" tIns="0" rIns="0" bIns="0" anchor="b" anchorCtr="0">
            <a:noAutofit/>
          </a:bodyPr>
          <a:lstStyle>
            <a:lvl1pPr algn="r">
              <a:defRPr sz="5500" b="1"/>
            </a:lvl1pPr>
          </a:lstStyle>
          <a:p>
            <a:r>
              <a:rPr lang="en-US" noProof="0"/>
              <a:t>Presentation Title</a:t>
            </a:r>
          </a:p>
        </p:txBody>
      </p:sp>
      <p:sp>
        <p:nvSpPr>
          <p:cNvPr id="11" name="Subtitle 2">
            <a:extLst>
              <a:ext uri="{FF2B5EF4-FFF2-40B4-BE49-F238E27FC236}">
                <a16:creationId xmlns:a16="http://schemas.microsoft.com/office/drawing/2014/main" id="{1124E491-FFE2-4D91-8211-BFEB67FC40B9}"/>
              </a:ext>
            </a:extLst>
          </p:cNvPr>
          <p:cNvSpPr>
            <a:spLocks noGrp="1"/>
          </p:cNvSpPr>
          <p:nvPr>
            <p:ph type="subTitle" idx="1" hasCustomPrompt="1"/>
          </p:nvPr>
        </p:nvSpPr>
        <p:spPr>
          <a:xfrm>
            <a:off x="7235826" y="5681266"/>
            <a:ext cx="4116387" cy="400081"/>
          </a:xfrm>
        </p:spPr>
        <p:txBody>
          <a:bodyPr lIns="0" tIns="0" rIns="0" bIns="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Here</a:t>
            </a:r>
          </a:p>
        </p:txBody>
      </p:sp>
    </p:spTree>
    <p:extLst>
      <p:ext uri="{BB962C8B-B14F-4D97-AF65-F5344CB8AC3E}">
        <p14:creationId xmlns:p14="http://schemas.microsoft.com/office/powerpoint/2010/main" val="15765971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10512425"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3" name="Content Placeholder 2">
            <a:extLst>
              <a:ext uri="{FF2B5EF4-FFF2-40B4-BE49-F238E27FC236}">
                <a16:creationId xmlns:a16="http://schemas.microsoft.com/office/drawing/2014/main" id="{3462FAC8-55F2-4A8C-BD0D-938A725760C8}"/>
              </a:ext>
            </a:extLst>
          </p:cNvPr>
          <p:cNvSpPr>
            <a:spLocks noGrp="1"/>
          </p:cNvSpPr>
          <p:nvPr>
            <p:ph idx="1"/>
          </p:nvPr>
        </p:nvSpPr>
        <p:spPr>
          <a:xfrm>
            <a:off x="838200" y="2064470"/>
            <a:ext cx="10515600" cy="3604962"/>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9414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Section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6F35480A-D762-4968-B35D-F8EBD1135B65}"/>
              </a:ext>
            </a:extLst>
          </p:cNvPr>
          <p:cNvSpPr/>
          <p:nvPr userDrawn="1"/>
        </p:nvSpPr>
        <p:spPr>
          <a:xfrm>
            <a:off x="0" y="3429000"/>
            <a:ext cx="12192000" cy="3429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ext Placeholder 2">
            <a:extLst>
              <a:ext uri="{FF2B5EF4-FFF2-40B4-BE49-F238E27FC236}">
                <a16:creationId xmlns:a16="http://schemas.microsoft.com/office/drawing/2014/main" id="{9741282D-68FE-4C49-8F91-14A2214B4CB9}"/>
              </a:ext>
            </a:extLst>
          </p:cNvPr>
          <p:cNvSpPr>
            <a:spLocks noGrp="1"/>
          </p:cNvSpPr>
          <p:nvPr>
            <p:ph type="body" idx="1"/>
          </p:nvPr>
        </p:nvSpPr>
        <p:spPr>
          <a:xfrm>
            <a:off x="831850" y="4721902"/>
            <a:ext cx="10680596" cy="1133423"/>
          </a:xfrm>
        </p:spPr>
        <p:txBody>
          <a:bodyPr lIns="0" tIns="0" rIns="0" bIns="0">
            <a:normAutofit/>
          </a:bodyPr>
          <a:lstStyle>
            <a:lvl1pPr marL="0" indent="0">
              <a:spcBef>
                <a:spcPts val="60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2" name="Title 1">
            <a:extLst>
              <a:ext uri="{FF2B5EF4-FFF2-40B4-BE49-F238E27FC236}">
                <a16:creationId xmlns:a16="http://schemas.microsoft.com/office/drawing/2014/main" id="{1F7FF6A3-D40E-4089-92AF-A2DB4994946A}"/>
              </a:ext>
            </a:extLst>
          </p:cNvPr>
          <p:cNvSpPr>
            <a:spLocks noGrp="1"/>
          </p:cNvSpPr>
          <p:nvPr>
            <p:ph type="title"/>
          </p:nvPr>
        </p:nvSpPr>
        <p:spPr>
          <a:xfrm>
            <a:off x="838200" y="4062334"/>
            <a:ext cx="10674246" cy="636340"/>
          </a:xfrm>
        </p:spPr>
        <p:txBody>
          <a:bodyPr lIns="0" tIns="0" rIns="0" bIns="0"/>
          <a:lstStyle>
            <a:lvl1pPr>
              <a:defRPr b="1"/>
            </a:lvl1pPr>
          </a:lstStyle>
          <a:p>
            <a:r>
              <a:rPr lang="en-US" noProof="0"/>
              <a:t>Click to edit Master title style</a:t>
            </a:r>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a:lstStyle/>
          <a:p>
            <a:fld id="{A8392A16-0E09-486C-9A28-B508902D11B6}" type="datetime1">
              <a:rPr lang="en-US" noProof="0" smtClean="0"/>
              <a:t>1/5/2021</a:t>
            </a:fld>
            <a:endParaRPr lang="en-US" noProof="0"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0" name="Picture Placeholder 11">
            <a:extLst>
              <a:ext uri="{FF2B5EF4-FFF2-40B4-BE49-F238E27FC236}">
                <a16:creationId xmlns:a16="http://schemas.microsoft.com/office/drawing/2014/main" id="{E22EDD9E-AEE4-4D2A-BD45-AABB792F68AF}"/>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3051041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26">
            <a:extLst>
              <a:ext uri="{FF2B5EF4-FFF2-40B4-BE49-F238E27FC236}">
                <a16:creationId xmlns:a16="http://schemas.microsoft.com/office/drawing/2014/main" id="{B7314DC4-8C9E-4F01-A18F-43188041EB03}"/>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Content Placeholder 2">
            <a:extLst>
              <a:ext uri="{FF2B5EF4-FFF2-40B4-BE49-F238E27FC236}">
                <a16:creationId xmlns:a16="http://schemas.microsoft.com/office/drawing/2014/main" id="{27010291-978E-4CC6-876F-E22ADA4A322F}"/>
              </a:ext>
            </a:extLst>
          </p:cNvPr>
          <p:cNvSpPr>
            <a:spLocks noGrp="1"/>
          </p:cNvSpPr>
          <p:nvPr>
            <p:ph sz="half" idx="1"/>
          </p:nvPr>
        </p:nvSpPr>
        <p:spPr>
          <a:xfrm>
            <a:off x="838200" y="2049405"/>
            <a:ext cx="5181600" cy="3588615"/>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 name="Content Placeholder 3">
            <a:extLst>
              <a:ext uri="{FF2B5EF4-FFF2-40B4-BE49-F238E27FC236}">
                <a16:creationId xmlns:a16="http://schemas.microsoft.com/office/drawing/2014/main" id="{C0C7E056-802B-46B6-8017-5D7F87B41A5A}"/>
              </a:ext>
            </a:extLst>
          </p:cNvPr>
          <p:cNvSpPr>
            <a:spLocks noGrp="1"/>
          </p:cNvSpPr>
          <p:nvPr>
            <p:ph sz="half" idx="2"/>
          </p:nvPr>
        </p:nvSpPr>
        <p:spPr>
          <a:xfrm>
            <a:off x="6172200" y="2049405"/>
            <a:ext cx="5181600" cy="356897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Date Placeholder 7">
            <a:extLst>
              <a:ext uri="{FF2B5EF4-FFF2-40B4-BE49-F238E27FC236}">
                <a16:creationId xmlns:a16="http://schemas.microsoft.com/office/drawing/2014/main" id="{F5D76E00-0ACB-4B7A-B045-2A0F2EF8D824}"/>
              </a:ext>
            </a:extLst>
          </p:cNvPr>
          <p:cNvSpPr>
            <a:spLocks noGrp="1"/>
          </p:cNvSpPr>
          <p:nvPr>
            <p:ph type="dt" sz="half" idx="10"/>
          </p:nvPr>
        </p:nvSpPr>
        <p:spPr/>
        <p:txBody>
          <a:bodyPr/>
          <a:lstStyle/>
          <a:p>
            <a:fld id="{DE8A4E7E-06A4-424E-83B2-0F5C45AFEB4E}" type="datetime1">
              <a:rPr lang="en-US" noProof="0" smtClean="0"/>
              <a:pPr/>
              <a:t>1/5/2021</a:t>
            </a:fld>
            <a:endParaRPr lang="en-US" noProof="0" dirty="0"/>
          </a:p>
        </p:txBody>
      </p:sp>
      <p:sp>
        <p:nvSpPr>
          <p:cNvPr id="9" name="Footer Placeholder 8">
            <a:extLst>
              <a:ext uri="{FF2B5EF4-FFF2-40B4-BE49-F238E27FC236}">
                <a16:creationId xmlns:a16="http://schemas.microsoft.com/office/drawing/2014/main" id="{BB112229-A962-49D4-B30E-99CFF547CC16}"/>
              </a:ext>
            </a:extLst>
          </p:cNvPr>
          <p:cNvSpPr>
            <a:spLocks noGrp="1"/>
          </p:cNvSpPr>
          <p:nvPr>
            <p:ph type="ftr" sz="quarter" idx="11"/>
          </p:nvPr>
        </p:nvSpPr>
        <p:spPr/>
        <p:txBody>
          <a:bodyPr/>
          <a:lstStyle/>
          <a:p>
            <a:r>
              <a:rPr lang="en-US" noProof="0" dirty="0"/>
              <a:t>ADD A FOOTER</a:t>
            </a:r>
          </a:p>
        </p:txBody>
      </p:sp>
      <p:sp>
        <p:nvSpPr>
          <p:cNvPr id="12" name="Slide Number Placeholder 11">
            <a:extLst>
              <a:ext uri="{FF2B5EF4-FFF2-40B4-BE49-F238E27FC236}">
                <a16:creationId xmlns:a16="http://schemas.microsoft.com/office/drawing/2014/main" id="{5AD09447-00BF-439A-B49F-4D5A25FEEA97}"/>
              </a:ext>
            </a:extLst>
          </p:cNvPr>
          <p:cNvSpPr>
            <a:spLocks noGrp="1"/>
          </p:cNvSpPr>
          <p:nvPr>
            <p:ph type="sldNum" sz="quarter" idx="12"/>
          </p:nvPr>
        </p:nvSpPr>
        <p:spPr/>
        <p:txBody>
          <a:bodyPr/>
          <a:lstStyle/>
          <a:p>
            <a:fld id="{4950F5D8-22E1-4015-8661-E5B1FD28C2DE}" type="slidenum">
              <a:rPr lang="en-US" noProof="0" smtClean="0"/>
              <a:pPr/>
              <a:t>‹#›</a:t>
            </a:fld>
            <a:endParaRPr lang="en-US" noProof="0" dirty="0"/>
          </a:p>
        </p:txBody>
      </p:sp>
      <p:sp>
        <p:nvSpPr>
          <p:cNvPr id="39" name="Title 1">
            <a:extLst>
              <a:ext uri="{FF2B5EF4-FFF2-40B4-BE49-F238E27FC236}">
                <a16:creationId xmlns:a16="http://schemas.microsoft.com/office/drawing/2014/main" id="{6D1F570F-D9DD-43A5-A55C-A231D1F75ED1}"/>
              </a:ext>
            </a:extLst>
          </p:cNvPr>
          <p:cNvSpPr>
            <a:spLocks noGrp="1"/>
          </p:cNvSpPr>
          <p:nvPr>
            <p:ph type="title"/>
          </p:nvPr>
        </p:nvSpPr>
        <p:spPr>
          <a:xfrm>
            <a:off x="838199" y="805472"/>
            <a:ext cx="10512425" cy="552848"/>
          </a:xfrm>
        </p:spPr>
        <p:txBody>
          <a:bodyPr lIns="0" tIns="0" rIns="0" bIns="0" anchor="b" anchorCtr="0"/>
          <a:lstStyle/>
          <a:p>
            <a:r>
              <a:rPr lang="en-US" noProof="0"/>
              <a:t>Click to edit Master title style</a:t>
            </a:r>
          </a:p>
        </p:txBody>
      </p:sp>
    </p:spTree>
    <p:extLst>
      <p:ext uri="{BB962C8B-B14F-4D97-AF65-F5344CB8AC3E}">
        <p14:creationId xmlns:p14="http://schemas.microsoft.com/office/powerpoint/2010/main" val="4181546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10512425"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7" name="Text Placeholder 2">
            <a:extLst>
              <a:ext uri="{FF2B5EF4-FFF2-40B4-BE49-F238E27FC236}">
                <a16:creationId xmlns:a16="http://schemas.microsoft.com/office/drawing/2014/main" id="{A0794048-CBDE-4DD8-B381-C7B3F8BC6BD1}"/>
              </a:ext>
            </a:extLst>
          </p:cNvPr>
          <p:cNvSpPr>
            <a:spLocks noGrp="1"/>
          </p:cNvSpPr>
          <p:nvPr>
            <p:ph type="body" idx="1"/>
          </p:nvPr>
        </p:nvSpPr>
        <p:spPr>
          <a:xfrm>
            <a:off x="839788" y="2049403"/>
            <a:ext cx="5157787" cy="45567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Text Placeholder 4">
            <a:extLst>
              <a:ext uri="{FF2B5EF4-FFF2-40B4-BE49-F238E27FC236}">
                <a16:creationId xmlns:a16="http://schemas.microsoft.com/office/drawing/2014/main" id="{8728F1E0-EBE6-4A1C-A9AD-A2F93B614002}"/>
              </a:ext>
            </a:extLst>
          </p:cNvPr>
          <p:cNvSpPr>
            <a:spLocks noGrp="1"/>
          </p:cNvSpPr>
          <p:nvPr>
            <p:ph type="body" sz="quarter" idx="3"/>
          </p:nvPr>
        </p:nvSpPr>
        <p:spPr>
          <a:xfrm>
            <a:off x="6172200" y="2049401"/>
            <a:ext cx="5183188" cy="455673"/>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5">
            <a:extLst>
              <a:ext uri="{FF2B5EF4-FFF2-40B4-BE49-F238E27FC236}">
                <a16:creationId xmlns:a16="http://schemas.microsoft.com/office/drawing/2014/main" id="{A0E71F33-4A3C-4FCB-968D-EDA3A37F0BCC}"/>
              </a:ext>
            </a:extLst>
          </p:cNvPr>
          <p:cNvSpPr>
            <a:spLocks noGrp="1"/>
          </p:cNvSpPr>
          <p:nvPr>
            <p:ph sz="quarter" idx="4"/>
          </p:nvPr>
        </p:nvSpPr>
        <p:spPr>
          <a:xfrm>
            <a:off x="6172200" y="2505075"/>
            <a:ext cx="5183188" cy="3132946"/>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Content Placeholder 3">
            <a:extLst>
              <a:ext uri="{FF2B5EF4-FFF2-40B4-BE49-F238E27FC236}">
                <a16:creationId xmlns:a16="http://schemas.microsoft.com/office/drawing/2014/main" id="{FE2D98C8-5649-4EB0-A619-A662461EC9AA}"/>
              </a:ext>
            </a:extLst>
          </p:cNvPr>
          <p:cNvSpPr>
            <a:spLocks noGrp="1"/>
          </p:cNvSpPr>
          <p:nvPr>
            <p:ph sz="half" idx="2"/>
          </p:nvPr>
        </p:nvSpPr>
        <p:spPr>
          <a:xfrm>
            <a:off x="839788" y="2505075"/>
            <a:ext cx="5157787" cy="3132946"/>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8897718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noProof="0" smtClean="0"/>
              <a:t>1/5/2021</a:t>
            </a:fld>
            <a:endParaRPr lang="en-US"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2" name="Title 1">
            <a:extLst>
              <a:ext uri="{FF2B5EF4-FFF2-40B4-BE49-F238E27FC236}">
                <a16:creationId xmlns:a16="http://schemas.microsoft.com/office/drawing/2014/main" id="{8F15BD07-216B-4BED-B02B-A824C3BFE4E0}"/>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4" name="Text Placeholder 3">
            <a:extLst>
              <a:ext uri="{FF2B5EF4-FFF2-40B4-BE49-F238E27FC236}">
                <a16:creationId xmlns:a16="http://schemas.microsoft.com/office/drawing/2014/main" id="{31CB25A8-485F-445D-B110-8C51B4D99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5" name="Content Placeholder 2">
            <a:extLst>
              <a:ext uri="{FF2B5EF4-FFF2-40B4-BE49-F238E27FC236}">
                <a16:creationId xmlns:a16="http://schemas.microsoft.com/office/drawing/2014/main" id="{0F6DD5FE-C12D-447A-88F9-437E12A22A4C}"/>
              </a:ext>
            </a:extLst>
          </p:cNvPr>
          <p:cNvSpPr>
            <a:spLocks noGrp="1"/>
          </p:cNvSpPr>
          <p:nvPr>
            <p:ph idx="1"/>
          </p:nvPr>
        </p:nvSpPr>
        <p:spPr>
          <a:xfrm>
            <a:off x="5183188" y="499123"/>
            <a:ext cx="6172200" cy="5361928"/>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0860503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noProof="0" smtClean="0"/>
              <a:t>1/5/2021</a:t>
            </a:fld>
            <a:endParaRPr lang="en-US"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3" name="Title 1">
            <a:extLst>
              <a:ext uri="{FF2B5EF4-FFF2-40B4-BE49-F238E27FC236}">
                <a16:creationId xmlns:a16="http://schemas.microsoft.com/office/drawing/2014/main" id="{86152D61-B915-4FFA-BFAB-BE67BD9FEB74}"/>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4" name="Text Placeholder 3">
            <a:extLst>
              <a:ext uri="{FF2B5EF4-FFF2-40B4-BE49-F238E27FC236}">
                <a16:creationId xmlns:a16="http://schemas.microsoft.com/office/drawing/2014/main" id="{56B9FA21-7A71-4ACD-9725-F9C35C7940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5" name="Picture Placeholder 2">
            <a:extLst>
              <a:ext uri="{FF2B5EF4-FFF2-40B4-BE49-F238E27FC236}">
                <a16:creationId xmlns:a16="http://schemas.microsoft.com/office/drawing/2014/main" id="{23F69D43-2C7D-427D-9395-81FD4D07F927}"/>
              </a:ext>
            </a:extLst>
          </p:cNvPr>
          <p:cNvSpPr>
            <a:spLocks noGrp="1"/>
          </p:cNvSpPr>
          <p:nvPr>
            <p:ph type="pic" idx="1"/>
          </p:nvPr>
        </p:nvSpPr>
        <p:spPr>
          <a:xfrm>
            <a:off x="5183188" y="457201"/>
            <a:ext cx="6172200" cy="540385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33282070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Date Placeholder 7">
            <a:extLst>
              <a:ext uri="{FF2B5EF4-FFF2-40B4-BE49-F238E27FC236}">
                <a16:creationId xmlns:a16="http://schemas.microsoft.com/office/drawing/2014/main" id="{F5D76E00-0ACB-4B7A-B045-2A0F2EF8D824}"/>
              </a:ext>
            </a:extLst>
          </p:cNvPr>
          <p:cNvSpPr>
            <a:spLocks noGrp="1"/>
          </p:cNvSpPr>
          <p:nvPr>
            <p:ph type="dt" sz="half" idx="10"/>
          </p:nvPr>
        </p:nvSpPr>
        <p:spPr/>
        <p:txBody>
          <a:bodyPr/>
          <a:lstStyle/>
          <a:p>
            <a:fld id="{DE8A4E7E-06A4-424E-83B2-0F5C45AFEB4E}" type="datetime1">
              <a:rPr lang="en-US" noProof="0" smtClean="0"/>
              <a:pPr/>
              <a:t>1/5/2021</a:t>
            </a:fld>
            <a:endParaRPr lang="en-US" noProof="0" dirty="0"/>
          </a:p>
        </p:txBody>
      </p:sp>
      <p:sp>
        <p:nvSpPr>
          <p:cNvPr id="9" name="Footer Placeholder 8">
            <a:extLst>
              <a:ext uri="{FF2B5EF4-FFF2-40B4-BE49-F238E27FC236}">
                <a16:creationId xmlns:a16="http://schemas.microsoft.com/office/drawing/2014/main" id="{BB112229-A962-49D4-B30E-99CFF547CC16}"/>
              </a:ext>
            </a:extLst>
          </p:cNvPr>
          <p:cNvSpPr>
            <a:spLocks noGrp="1"/>
          </p:cNvSpPr>
          <p:nvPr>
            <p:ph type="ftr" sz="quarter" idx="11"/>
          </p:nvPr>
        </p:nvSpPr>
        <p:spPr/>
        <p:txBody>
          <a:bodyPr/>
          <a:lstStyle/>
          <a:p>
            <a:r>
              <a:rPr lang="en-US" noProof="0" dirty="0"/>
              <a:t>ADD A FOOTER</a:t>
            </a:r>
          </a:p>
        </p:txBody>
      </p:sp>
      <p:sp>
        <p:nvSpPr>
          <p:cNvPr id="12" name="Slide Number Placeholder 11">
            <a:extLst>
              <a:ext uri="{FF2B5EF4-FFF2-40B4-BE49-F238E27FC236}">
                <a16:creationId xmlns:a16="http://schemas.microsoft.com/office/drawing/2014/main" id="{5AD09447-00BF-439A-B49F-4D5A25FEEA97}"/>
              </a:ext>
            </a:extLst>
          </p:cNvPr>
          <p:cNvSpPr>
            <a:spLocks noGrp="1"/>
          </p:cNvSpPr>
          <p:nvPr>
            <p:ph type="sldNum" sz="quarter" idx="12"/>
          </p:nvPr>
        </p:nvSpPr>
        <p:spPr/>
        <p:txBody>
          <a:bodyPr/>
          <a:lstStyle/>
          <a:p>
            <a:fld id="{4950F5D8-22E1-4015-8661-E5B1FD28C2DE}" type="slidenum">
              <a:rPr lang="en-US" noProof="0" smtClean="0"/>
              <a:pPr/>
              <a:t>‹#›</a:t>
            </a:fld>
            <a:endParaRPr lang="en-US" noProof="0" dirty="0"/>
          </a:p>
        </p:txBody>
      </p:sp>
      <p:sp>
        <p:nvSpPr>
          <p:cNvPr id="39" name="Title 1">
            <a:extLst>
              <a:ext uri="{FF2B5EF4-FFF2-40B4-BE49-F238E27FC236}">
                <a16:creationId xmlns:a16="http://schemas.microsoft.com/office/drawing/2014/main" id="{6D1F570F-D9DD-43A5-A55C-A231D1F75ED1}"/>
              </a:ext>
            </a:extLst>
          </p:cNvPr>
          <p:cNvSpPr>
            <a:spLocks noGrp="1"/>
          </p:cNvSpPr>
          <p:nvPr>
            <p:ph type="title"/>
          </p:nvPr>
        </p:nvSpPr>
        <p:spPr>
          <a:xfrm>
            <a:off x="838199" y="805472"/>
            <a:ext cx="10512425" cy="552848"/>
          </a:xfrm>
        </p:spPr>
        <p:txBody>
          <a:bodyPr lIns="0" tIns="0" rIns="0" bIns="0" anchor="b" anchorCtr="0"/>
          <a:lstStyle/>
          <a:p>
            <a:r>
              <a:rPr lang="en-US" noProof="0"/>
              <a:t>Click to edit Master title style</a:t>
            </a:r>
          </a:p>
        </p:txBody>
      </p:sp>
    </p:spTree>
    <p:extLst>
      <p:ext uri="{BB962C8B-B14F-4D97-AF65-F5344CB8AC3E}">
        <p14:creationId xmlns:p14="http://schemas.microsoft.com/office/powerpoint/2010/main" val="9804905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Tree>
    <p:extLst>
      <p:ext uri="{BB962C8B-B14F-4D97-AF65-F5344CB8AC3E}">
        <p14:creationId xmlns:p14="http://schemas.microsoft.com/office/powerpoint/2010/main" val="16420347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no Backgroun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FABCF6-9B78-49BE-A2AD-F0AA9C62F46C}"/>
              </a:ext>
            </a:extLst>
          </p:cNvPr>
          <p:cNvSpPr>
            <a:spLocks noGrp="1"/>
          </p:cNvSpPr>
          <p:nvPr>
            <p:ph type="dt" sz="half" idx="10"/>
          </p:nvPr>
        </p:nvSpPr>
        <p:spPr/>
        <p:txBody>
          <a:bodyPr/>
          <a:lstStyle/>
          <a:p>
            <a:fld id="{DBE42BFF-A7D8-4C29-89A0-BC16EA5EFCC1}" type="datetime1">
              <a:rPr lang="en-US" noProof="0" smtClean="0"/>
              <a:t>1/5/2021</a:t>
            </a:fld>
            <a:endParaRPr lang="en-US" noProof="0" dirty="0"/>
          </a:p>
        </p:txBody>
      </p:sp>
      <p:sp>
        <p:nvSpPr>
          <p:cNvPr id="3" name="Footer Placeholder 2">
            <a:extLst>
              <a:ext uri="{FF2B5EF4-FFF2-40B4-BE49-F238E27FC236}">
                <a16:creationId xmlns:a16="http://schemas.microsoft.com/office/drawing/2014/main" id="{E70934F3-5442-470C-BF40-00437371D7BD}"/>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F4014656-DB95-4E7F-83A3-E5750E237879}"/>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Tree>
    <p:extLst>
      <p:ext uri="{BB962C8B-B14F-4D97-AF65-F5344CB8AC3E}">
        <p14:creationId xmlns:p14="http://schemas.microsoft.com/office/powerpoint/2010/main" val="34862242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A3A9DA67-F108-42B4-9EB1-30A00E34C4D3}"/>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a:xfrm>
            <a:off x="838200" y="6155851"/>
            <a:ext cx="2743200" cy="184317"/>
          </a:xfrm>
        </p:spPr>
        <p:txBody>
          <a:bodyPr/>
          <a:lstStyle/>
          <a:p>
            <a:fld id="{D9BB3731-526F-4638-85F8-715D717FFC12}" type="slidenum">
              <a:rPr lang="en-US" noProof="0" smtClean="0"/>
              <a:t>‹#›</a:t>
            </a:fld>
            <a:endParaRPr lang="en-US" noProof="0" dirty="0"/>
          </a:p>
        </p:txBody>
      </p:sp>
      <p:sp>
        <p:nvSpPr>
          <p:cNvPr id="21" name="Text Placeholder 3">
            <a:extLst>
              <a:ext uri="{FF2B5EF4-FFF2-40B4-BE49-F238E27FC236}">
                <a16:creationId xmlns:a16="http://schemas.microsoft.com/office/drawing/2014/main" id="{605A03A4-E79C-49C5-A546-FF8E2D42E9D2}"/>
              </a:ext>
            </a:extLst>
          </p:cNvPr>
          <p:cNvSpPr>
            <a:spLocks noGrp="1"/>
          </p:cNvSpPr>
          <p:nvPr>
            <p:ph type="body" sz="half" idx="2"/>
          </p:nvPr>
        </p:nvSpPr>
        <p:spPr>
          <a:xfrm>
            <a:off x="883319" y="3054194"/>
            <a:ext cx="1645920" cy="519503"/>
          </a:xfrm>
        </p:spPr>
        <p:txBody>
          <a:bodyPr lIns="0" tIns="0" rIns="0" bIns="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2" name="Text Placeholder 3">
            <a:extLst>
              <a:ext uri="{FF2B5EF4-FFF2-40B4-BE49-F238E27FC236}">
                <a16:creationId xmlns:a16="http://schemas.microsoft.com/office/drawing/2014/main" id="{9EA27EF7-FC6B-496C-B737-B9219950367E}"/>
              </a:ext>
            </a:extLst>
          </p:cNvPr>
          <p:cNvSpPr>
            <a:spLocks noGrp="1"/>
          </p:cNvSpPr>
          <p:nvPr>
            <p:ph type="body" sz="half" idx="34" hasCustomPrompt="1"/>
          </p:nvPr>
        </p:nvSpPr>
        <p:spPr>
          <a:xfrm>
            <a:off x="1384584" y="1996465"/>
            <a:ext cx="2469965"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3" name="Text Placeholder 3">
            <a:extLst>
              <a:ext uri="{FF2B5EF4-FFF2-40B4-BE49-F238E27FC236}">
                <a16:creationId xmlns:a16="http://schemas.microsoft.com/office/drawing/2014/main" id="{6C0E2C30-6E91-49DE-B7A1-6E32A19EC81D}"/>
              </a:ext>
            </a:extLst>
          </p:cNvPr>
          <p:cNvSpPr>
            <a:spLocks noGrp="1"/>
          </p:cNvSpPr>
          <p:nvPr>
            <p:ph type="body" sz="half" idx="36"/>
          </p:nvPr>
        </p:nvSpPr>
        <p:spPr>
          <a:xfrm>
            <a:off x="2596444" y="3054194"/>
            <a:ext cx="1389888" cy="519503"/>
          </a:xfrm>
        </p:spPr>
        <p:txBody>
          <a:bodyPr lIns="0" tIns="0" rIns="0" bIns="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24" name="Picture Placeholder 12">
            <a:extLst>
              <a:ext uri="{FF2B5EF4-FFF2-40B4-BE49-F238E27FC236}">
                <a16:creationId xmlns:a16="http://schemas.microsoft.com/office/drawing/2014/main" id="{70BE5E73-C067-492F-BE30-5E3DADAD40EF}"/>
              </a:ext>
            </a:extLst>
          </p:cNvPr>
          <p:cNvSpPr>
            <a:spLocks noGrp="1"/>
          </p:cNvSpPr>
          <p:nvPr>
            <p:ph type="pic" sz="quarter" idx="37"/>
          </p:nvPr>
        </p:nvSpPr>
        <p:spPr>
          <a:xfrm>
            <a:off x="875852" y="3677189"/>
            <a:ext cx="1636776" cy="1618488"/>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5" name="Picture Placeholder 12">
            <a:extLst>
              <a:ext uri="{FF2B5EF4-FFF2-40B4-BE49-F238E27FC236}">
                <a16:creationId xmlns:a16="http://schemas.microsoft.com/office/drawing/2014/main" id="{36A9B448-4FDC-41F7-941E-5BF5A129057A}"/>
              </a:ext>
            </a:extLst>
          </p:cNvPr>
          <p:cNvSpPr>
            <a:spLocks noGrp="1"/>
          </p:cNvSpPr>
          <p:nvPr>
            <p:ph type="pic" sz="quarter" idx="38"/>
          </p:nvPr>
        </p:nvSpPr>
        <p:spPr>
          <a:xfrm>
            <a:off x="2499831" y="3677189"/>
            <a:ext cx="1636776" cy="1618488"/>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6" name="Text Placeholder 3">
            <a:extLst>
              <a:ext uri="{FF2B5EF4-FFF2-40B4-BE49-F238E27FC236}">
                <a16:creationId xmlns:a16="http://schemas.microsoft.com/office/drawing/2014/main" id="{90B3A413-8776-4B3B-931F-C132DAB3A425}"/>
              </a:ext>
            </a:extLst>
          </p:cNvPr>
          <p:cNvSpPr>
            <a:spLocks noGrp="1"/>
          </p:cNvSpPr>
          <p:nvPr>
            <p:ph type="body" sz="half" idx="39"/>
          </p:nvPr>
        </p:nvSpPr>
        <p:spPr>
          <a:xfrm>
            <a:off x="4940427" y="3054194"/>
            <a:ext cx="2113508" cy="519503"/>
          </a:xfrm>
        </p:spPr>
        <p:txBody>
          <a:bodyPr lIns="0" tIns="0" rIns="0" bIns="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27" name="Text Placeholder 3">
            <a:extLst>
              <a:ext uri="{FF2B5EF4-FFF2-40B4-BE49-F238E27FC236}">
                <a16:creationId xmlns:a16="http://schemas.microsoft.com/office/drawing/2014/main" id="{BAD0CCD5-B712-4DB2-BFE3-4D3461B29F6D}"/>
              </a:ext>
            </a:extLst>
          </p:cNvPr>
          <p:cNvSpPr>
            <a:spLocks noGrp="1"/>
          </p:cNvSpPr>
          <p:nvPr>
            <p:ph type="body" sz="half" idx="40" hasCustomPrompt="1"/>
          </p:nvPr>
        </p:nvSpPr>
        <p:spPr>
          <a:xfrm>
            <a:off x="5494328" y="1996465"/>
            <a:ext cx="1622417"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8" name="Picture Placeholder 12">
            <a:extLst>
              <a:ext uri="{FF2B5EF4-FFF2-40B4-BE49-F238E27FC236}">
                <a16:creationId xmlns:a16="http://schemas.microsoft.com/office/drawing/2014/main" id="{64125935-B0D3-4ABD-9BBA-A60E46D2C55C}"/>
              </a:ext>
            </a:extLst>
          </p:cNvPr>
          <p:cNvSpPr>
            <a:spLocks noGrp="1"/>
          </p:cNvSpPr>
          <p:nvPr>
            <p:ph type="pic" sz="quarter" idx="43"/>
          </p:nvPr>
        </p:nvSpPr>
        <p:spPr>
          <a:xfrm>
            <a:off x="4946407" y="3677189"/>
            <a:ext cx="2048256" cy="896112"/>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9" name="Text Placeholder 3">
            <a:extLst>
              <a:ext uri="{FF2B5EF4-FFF2-40B4-BE49-F238E27FC236}">
                <a16:creationId xmlns:a16="http://schemas.microsoft.com/office/drawing/2014/main" id="{47D3BA4D-FA26-44C8-B927-E42CC8E67B79}"/>
              </a:ext>
            </a:extLst>
          </p:cNvPr>
          <p:cNvSpPr>
            <a:spLocks noGrp="1"/>
          </p:cNvSpPr>
          <p:nvPr>
            <p:ph type="body" sz="half" idx="45"/>
          </p:nvPr>
        </p:nvSpPr>
        <p:spPr>
          <a:xfrm>
            <a:off x="7900319" y="3054194"/>
            <a:ext cx="2197045" cy="519503"/>
          </a:xfrm>
        </p:spPr>
        <p:txBody>
          <a:bodyPr lIns="0" tIns="0" rIns="0" bIns="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0" name="Text Placeholder 3">
            <a:extLst>
              <a:ext uri="{FF2B5EF4-FFF2-40B4-BE49-F238E27FC236}">
                <a16:creationId xmlns:a16="http://schemas.microsoft.com/office/drawing/2014/main" id="{2D2A84D7-2523-470B-A3C0-0140355D4F68}"/>
              </a:ext>
            </a:extLst>
          </p:cNvPr>
          <p:cNvSpPr>
            <a:spLocks noGrp="1"/>
          </p:cNvSpPr>
          <p:nvPr>
            <p:ph type="body" sz="half" idx="46" hasCustomPrompt="1"/>
          </p:nvPr>
        </p:nvSpPr>
        <p:spPr>
          <a:xfrm>
            <a:off x="8454220" y="1996465"/>
            <a:ext cx="1622417"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32" name="Text Placeholder 3">
            <a:extLst>
              <a:ext uri="{FF2B5EF4-FFF2-40B4-BE49-F238E27FC236}">
                <a16:creationId xmlns:a16="http://schemas.microsoft.com/office/drawing/2014/main" id="{55D1A91B-BB99-4DC7-B8F5-55514B49A9D1}"/>
              </a:ext>
            </a:extLst>
          </p:cNvPr>
          <p:cNvSpPr>
            <a:spLocks noGrp="1"/>
          </p:cNvSpPr>
          <p:nvPr>
            <p:ph type="body" sz="half" idx="49"/>
          </p:nvPr>
        </p:nvSpPr>
        <p:spPr>
          <a:xfrm>
            <a:off x="7873424" y="4355259"/>
            <a:ext cx="2223939" cy="519503"/>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3" name="Text Placeholder 3">
            <a:extLst>
              <a:ext uri="{FF2B5EF4-FFF2-40B4-BE49-F238E27FC236}">
                <a16:creationId xmlns:a16="http://schemas.microsoft.com/office/drawing/2014/main" id="{FFAB2C75-BBBF-4A4D-A633-7CEFFABAFE32}"/>
              </a:ext>
            </a:extLst>
          </p:cNvPr>
          <p:cNvSpPr>
            <a:spLocks noGrp="1"/>
          </p:cNvSpPr>
          <p:nvPr>
            <p:ph type="body" sz="half" idx="51"/>
          </p:nvPr>
        </p:nvSpPr>
        <p:spPr>
          <a:xfrm>
            <a:off x="4940427" y="4776173"/>
            <a:ext cx="2048256" cy="519503"/>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4" name="Text Placeholder 7">
            <a:extLst>
              <a:ext uri="{FF2B5EF4-FFF2-40B4-BE49-F238E27FC236}">
                <a16:creationId xmlns:a16="http://schemas.microsoft.com/office/drawing/2014/main" id="{83CD3289-0FBC-4854-8EB2-ADD41F89CA4F}"/>
              </a:ext>
            </a:extLst>
          </p:cNvPr>
          <p:cNvSpPr>
            <a:spLocks noGrp="1"/>
          </p:cNvSpPr>
          <p:nvPr>
            <p:ph type="body" sz="quarter" idx="25" hasCustomPrompt="1"/>
          </p:nvPr>
        </p:nvSpPr>
        <p:spPr>
          <a:xfrm>
            <a:off x="823358" y="2023413"/>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noProof="0"/>
              <a:t>1</a:t>
            </a:r>
          </a:p>
        </p:txBody>
      </p:sp>
      <p:sp>
        <p:nvSpPr>
          <p:cNvPr id="36" name="Text Placeholder 7">
            <a:extLst>
              <a:ext uri="{FF2B5EF4-FFF2-40B4-BE49-F238E27FC236}">
                <a16:creationId xmlns:a16="http://schemas.microsoft.com/office/drawing/2014/main" id="{2F18CD59-6602-4DEC-9B12-412E6BAF9283}"/>
              </a:ext>
            </a:extLst>
          </p:cNvPr>
          <p:cNvSpPr>
            <a:spLocks noGrp="1"/>
          </p:cNvSpPr>
          <p:nvPr>
            <p:ph type="body" sz="quarter" idx="52" hasCustomPrompt="1"/>
          </p:nvPr>
        </p:nvSpPr>
        <p:spPr>
          <a:xfrm>
            <a:off x="4912823" y="1999493"/>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noProof="0"/>
              <a:t>1</a:t>
            </a:r>
          </a:p>
        </p:txBody>
      </p:sp>
      <p:sp>
        <p:nvSpPr>
          <p:cNvPr id="37" name="Text Placeholder 7">
            <a:extLst>
              <a:ext uri="{FF2B5EF4-FFF2-40B4-BE49-F238E27FC236}">
                <a16:creationId xmlns:a16="http://schemas.microsoft.com/office/drawing/2014/main" id="{88B09568-0B94-4B51-BE65-A72C65C3D7DA}"/>
              </a:ext>
            </a:extLst>
          </p:cNvPr>
          <p:cNvSpPr>
            <a:spLocks noGrp="1"/>
          </p:cNvSpPr>
          <p:nvPr>
            <p:ph type="body" sz="quarter" idx="53" hasCustomPrompt="1"/>
          </p:nvPr>
        </p:nvSpPr>
        <p:spPr>
          <a:xfrm>
            <a:off x="7873424" y="2002966"/>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noProof="0"/>
              <a:t>1</a:t>
            </a:r>
          </a:p>
        </p:txBody>
      </p:sp>
      <p:sp>
        <p:nvSpPr>
          <p:cNvPr id="39" name="Picture Placeholder 13">
            <a:extLst>
              <a:ext uri="{FF2B5EF4-FFF2-40B4-BE49-F238E27FC236}">
                <a16:creationId xmlns:a16="http://schemas.microsoft.com/office/drawing/2014/main" id="{E930664F-8C64-4436-9DD1-1ECED305C6E1}"/>
              </a:ext>
            </a:extLst>
          </p:cNvPr>
          <p:cNvSpPr>
            <a:spLocks noGrp="1"/>
          </p:cNvSpPr>
          <p:nvPr>
            <p:ph type="pic" sz="quarter" idx="16"/>
          </p:nvPr>
        </p:nvSpPr>
        <p:spPr>
          <a:xfrm>
            <a:off x="7900319" y="3725315"/>
            <a:ext cx="2386800" cy="486000"/>
          </a:xfrm>
          <a:ln>
            <a:solidFill>
              <a:srgbClr val="000000">
                <a:alpha val="30196"/>
              </a:srgbClr>
            </a:solidFill>
          </a:ln>
        </p:spPr>
        <p:txBody>
          <a:bodyPr anchor="ctr" anchorCtr="0">
            <a:no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40" name="Text Placeholder 3">
            <a:extLst>
              <a:ext uri="{FF2B5EF4-FFF2-40B4-BE49-F238E27FC236}">
                <a16:creationId xmlns:a16="http://schemas.microsoft.com/office/drawing/2014/main" id="{315834F5-9ACD-4898-B96E-8C732881FF01}"/>
              </a:ext>
            </a:extLst>
          </p:cNvPr>
          <p:cNvSpPr>
            <a:spLocks noGrp="1"/>
          </p:cNvSpPr>
          <p:nvPr>
            <p:ph type="body" sz="half" idx="50"/>
          </p:nvPr>
        </p:nvSpPr>
        <p:spPr>
          <a:xfrm>
            <a:off x="2359124" y="5706529"/>
            <a:ext cx="8993089" cy="365122"/>
          </a:xfrm>
        </p:spPr>
        <p:txBody>
          <a:bodyPr lIns="0" tIns="0" rIns="0" bIns="0" anchor="t" anchorCtr="0">
            <a:normAutofit/>
          </a:bodyPr>
          <a:lstStyle>
            <a:lvl1pPr marL="0" indent="0" algn="r">
              <a:lnSpc>
                <a:spcPct val="100000"/>
              </a:lnSpc>
              <a:spcBef>
                <a:spcPts val="0"/>
              </a:spcBef>
              <a:buNone/>
              <a:defRPr lang="en-US" sz="14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38" name="Title 1">
            <a:extLst>
              <a:ext uri="{FF2B5EF4-FFF2-40B4-BE49-F238E27FC236}">
                <a16:creationId xmlns:a16="http://schemas.microsoft.com/office/drawing/2014/main" id="{7E5CF6DE-4761-4BA5-A429-30AC8BBAD45B}"/>
              </a:ext>
            </a:extLst>
          </p:cNvPr>
          <p:cNvSpPr>
            <a:spLocks noGrp="1"/>
          </p:cNvSpPr>
          <p:nvPr>
            <p:ph type="title" hasCustomPrompt="1"/>
          </p:nvPr>
        </p:nvSpPr>
        <p:spPr>
          <a:xfrm>
            <a:off x="839789" y="1012015"/>
            <a:ext cx="10512424" cy="606677"/>
          </a:xfrm>
        </p:spPr>
        <p:txBody>
          <a:bodyPr lIns="0" tIns="0" rIns="0" bIns="0" anchor="t" anchorCtr="0">
            <a:normAutofit/>
          </a:bodyPr>
          <a:lstStyle>
            <a:lvl1pPr marL="0" algn="l" defTabSz="914400" rtl="0" eaLnBrk="1" latinLnBrk="0" hangingPunct="1">
              <a:lnSpc>
                <a:spcPct val="90000"/>
              </a:lnSpc>
              <a:spcBef>
                <a:spcPct val="0"/>
              </a:spcBef>
              <a:buNone/>
              <a:defRPr lang="ru-RU" sz="3600" b="1" kern="1200" dirty="0">
                <a:solidFill>
                  <a:schemeClr val="bg1"/>
                </a:solidFill>
                <a:latin typeface="+mj-lt"/>
                <a:ea typeface="+mj-ea"/>
                <a:cs typeface="+mj-cs"/>
              </a:defRPr>
            </a:lvl1pPr>
          </a:lstStyle>
          <a:p>
            <a:r>
              <a:rPr lang="en-US" noProof="0"/>
              <a:t>CLICK TO EDIT</a:t>
            </a:r>
          </a:p>
        </p:txBody>
      </p:sp>
    </p:spTree>
    <p:extLst>
      <p:ext uri="{BB962C8B-B14F-4D97-AF65-F5344CB8AC3E}">
        <p14:creationId xmlns:p14="http://schemas.microsoft.com/office/powerpoint/2010/main" val="121131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Log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560832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p:nvPr>
        </p:nvSpPr>
        <p:spPr>
          <a:xfrm>
            <a:off x="6433778" y="1514007"/>
            <a:ext cx="4585780" cy="1091078"/>
          </a:xfrm>
        </p:spPr>
        <p:txBody>
          <a:bodyPr lIns="0" tIns="0" rIns="0" bIns="0" anchor="b" anchorCtr="0"/>
          <a:lstStyle/>
          <a:p>
            <a:r>
              <a:rPr lang="en-US" noProof="0"/>
              <a:t>Click to edit Master title style</a:t>
            </a:r>
          </a:p>
        </p:txBody>
      </p:sp>
      <p:sp>
        <p:nvSpPr>
          <p:cNvPr id="6" name="Content Placeholder 5">
            <a:extLst>
              <a:ext uri="{FF2B5EF4-FFF2-40B4-BE49-F238E27FC236}">
                <a16:creationId xmlns:a16="http://schemas.microsoft.com/office/drawing/2014/main" id="{125E3DF9-29A5-4D11-98E9-191D1E8E9B55}"/>
              </a:ext>
            </a:extLst>
          </p:cNvPr>
          <p:cNvSpPr>
            <a:spLocks noGrp="1"/>
          </p:cNvSpPr>
          <p:nvPr>
            <p:ph sz="quarter" idx="4"/>
          </p:nvPr>
        </p:nvSpPr>
        <p:spPr>
          <a:xfrm>
            <a:off x="6427532" y="2698955"/>
            <a:ext cx="4607015" cy="3136910"/>
          </a:xfrm>
        </p:spPr>
        <p:txBody>
          <a:bodyPr lIns="0" tIns="0" rIns="0" bIns="0">
            <a:normAutofit/>
          </a:bodyPr>
          <a:lstStyle>
            <a:lvl1pPr>
              <a:lnSpc>
                <a:spcPct val="85000"/>
              </a:lnSpc>
              <a:spcBef>
                <a:spcPts val="600"/>
              </a:spcBef>
              <a:buClr>
                <a:schemeClr val="bg1">
                  <a:lumMod val="50000"/>
                </a:schemeClr>
              </a:buClr>
              <a:defRPr sz="1800"/>
            </a:lvl1pPr>
            <a:lvl2pPr>
              <a:lnSpc>
                <a:spcPct val="100000"/>
              </a:lnSpc>
              <a:spcBef>
                <a:spcPts val="600"/>
              </a:spcBef>
              <a:buClr>
                <a:schemeClr val="bg1">
                  <a:lumMod val="50000"/>
                </a:schemeClr>
              </a:buClr>
              <a:defRPr sz="1800"/>
            </a:lvl2pPr>
            <a:lvl3pPr>
              <a:lnSpc>
                <a:spcPct val="100000"/>
              </a:lnSpc>
              <a:spcBef>
                <a:spcPts val="600"/>
              </a:spcBef>
              <a:buClr>
                <a:schemeClr val="bg1">
                  <a:lumMod val="50000"/>
                </a:schemeClr>
              </a:buClr>
              <a:defRPr sz="1800"/>
            </a:lvl3pPr>
            <a:lvl4pPr>
              <a:lnSpc>
                <a:spcPct val="100000"/>
              </a:lnSpc>
              <a:spcBef>
                <a:spcPts val="600"/>
              </a:spcBef>
              <a:buClr>
                <a:schemeClr val="bg1">
                  <a:lumMod val="50000"/>
                </a:schemeClr>
              </a:buClr>
              <a:defRPr sz="1800"/>
            </a:lvl4pPr>
            <a:lvl5pPr>
              <a:lnSpc>
                <a:spcPct val="100000"/>
              </a:lnSpc>
              <a:spcBef>
                <a:spcPts val="600"/>
              </a:spcBef>
              <a:buClr>
                <a:schemeClr val="bg1">
                  <a:lumMod val="50000"/>
                </a:schemeClr>
              </a:buCl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noProof="0" smtClean="0"/>
              <a:t>1/5/2021</a:t>
            </a:fld>
            <a:endParaRPr lang="en-US"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3" name="Picture Placeholder 11">
            <a:extLst>
              <a:ext uri="{FF2B5EF4-FFF2-40B4-BE49-F238E27FC236}">
                <a16:creationId xmlns:a16="http://schemas.microsoft.com/office/drawing/2014/main" id="{88687278-82AE-4E5D-96D6-672F8FAFC70B}"/>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163474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ption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p:nvPr>
        </p:nvSpPr>
        <p:spPr>
          <a:xfrm>
            <a:off x="841500" y="1514007"/>
            <a:ext cx="4585780" cy="1091078"/>
          </a:xfrm>
        </p:spPr>
        <p:txBody>
          <a:bodyPr lIns="0" tIns="0" rIns="0" bIns="0" anchor="b" anchorCtr="0"/>
          <a:lstStyle/>
          <a:p>
            <a:r>
              <a:rPr lang="en-US" noProof="0"/>
              <a:t>Click to edit Master title style</a:t>
            </a:r>
          </a:p>
        </p:txBody>
      </p:sp>
      <p:sp>
        <p:nvSpPr>
          <p:cNvPr id="6" name="Content Placeholder 5">
            <a:extLst>
              <a:ext uri="{FF2B5EF4-FFF2-40B4-BE49-F238E27FC236}">
                <a16:creationId xmlns:a16="http://schemas.microsoft.com/office/drawing/2014/main" id="{125E3DF9-29A5-4D11-98E9-191D1E8E9B55}"/>
              </a:ext>
            </a:extLst>
          </p:cNvPr>
          <p:cNvSpPr>
            <a:spLocks noGrp="1"/>
          </p:cNvSpPr>
          <p:nvPr>
            <p:ph sz="quarter" idx="4"/>
          </p:nvPr>
        </p:nvSpPr>
        <p:spPr>
          <a:xfrm>
            <a:off x="835254" y="2698955"/>
            <a:ext cx="4607015" cy="3136910"/>
          </a:xfrm>
        </p:spPr>
        <p:txBody>
          <a:bodyPr lIns="0" tIns="0" rIns="0" bIns="0">
            <a:normAutofit/>
          </a:bodyPr>
          <a:lstStyle>
            <a:lvl1pPr>
              <a:lnSpc>
                <a:spcPct val="85000"/>
              </a:lnSpc>
              <a:spcBef>
                <a:spcPts val="600"/>
              </a:spcBef>
              <a:buClr>
                <a:schemeClr val="bg1">
                  <a:lumMod val="50000"/>
                </a:schemeClr>
              </a:buClr>
              <a:defRPr sz="1800">
                <a:solidFill>
                  <a:schemeClr val="tx2"/>
                </a:solidFill>
              </a:defRPr>
            </a:lvl1pPr>
            <a:lvl2pPr>
              <a:lnSpc>
                <a:spcPct val="100000"/>
              </a:lnSpc>
              <a:spcBef>
                <a:spcPts val="600"/>
              </a:spcBef>
              <a:buClr>
                <a:schemeClr val="bg1">
                  <a:lumMod val="50000"/>
                </a:schemeClr>
              </a:buClr>
              <a:defRPr sz="1800">
                <a:solidFill>
                  <a:schemeClr val="tx2"/>
                </a:solidFill>
              </a:defRPr>
            </a:lvl2pPr>
            <a:lvl3pPr>
              <a:lnSpc>
                <a:spcPct val="100000"/>
              </a:lnSpc>
              <a:spcBef>
                <a:spcPts val="600"/>
              </a:spcBef>
              <a:buClr>
                <a:schemeClr val="bg1">
                  <a:lumMod val="50000"/>
                </a:schemeClr>
              </a:buClr>
              <a:defRPr sz="1800">
                <a:solidFill>
                  <a:schemeClr val="tx2"/>
                </a:solidFill>
              </a:defRPr>
            </a:lvl3pPr>
            <a:lvl4pPr>
              <a:lnSpc>
                <a:spcPct val="100000"/>
              </a:lnSpc>
              <a:spcBef>
                <a:spcPts val="600"/>
              </a:spcBef>
              <a:buClr>
                <a:schemeClr val="bg1">
                  <a:lumMod val="50000"/>
                </a:schemeClr>
              </a:buClr>
              <a:defRPr sz="1800">
                <a:solidFill>
                  <a:schemeClr val="tx2"/>
                </a:solidFill>
              </a:defRPr>
            </a:lvl4pPr>
            <a:lvl5pPr>
              <a:lnSpc>
                <a:spcPct val="100000"/>
              </a:lnSpc>
              <a:spcBef>
                <a:spcPts val="600"/>
              </a:spcBef>
              <a:buClr>
                <a:schemeClr val="bg1">
                  <a:lumMod val="50000"/>
                </a:schemeClr>
              </a:buClr>
              <a:defRPr sz="18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noProof="0" smtClean="0"/>
              <a:t>1/5/2021</a:t>
            </a:fld>
            <a:endParaRPr lang="en-US"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2" name="Picture Placeholder 11">
            <a:extLst>
              <a:ext uri="{FF2B5EF4-FFF2-40B4-BE49-F238E27FC236}">
                <a16:creationId xmlns:a16="http://schemas.microsoft.com/office/drawing/2014/main" id="{A5EF6E06-1E31-4D29-80D8-1A734B231810}"/>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212150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s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Rectangle 24">
            <a:extLst>
              <a:ext uri="{FF2B5EF4-FFF2-40B4-BE49-F238E27FC236}">
                <a16:creationId xmlns:a16="http://schemas.microsoft.com/office/drawing/2014/main" id="{C7A39C64-09F5-4EDF-B203-730A1BC0B4BB}"/>
              </a:ext>
            </a:extLst>
          </p:cNvPr>
          <p:cNvSpPr/>
          <p:nvPr userDrawn="1"/>
        </p:nvSpPr>
        <p:spPr>
          <a:xfrm>
            <a:off x="0" y="0"/>
            <a:ext cx="12192000" cy="35661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66160"/>
            <a:ext cx="12192000" cy="32918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8127212" cy="554400"/>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1" name="Text Placeholder 2">
            <a:extLst>
              <a:ext uri="{FF2B5EF4-FFF2-40B4-BE49-F238E27FC236}">
                <a16:creationId xmlns:a16="http://schemas.microsoft.com/office/drawing/2014/main" id="{3F720B3A-B1A7-4004-BD9A-BB135B2B9AE9}"/>
              </a:ext>
            </a:extLst>
          </p:cNvPr>
          <p:cNvSpPr>
            <a:spLocks noGrp="1"/>
          </p:cNvSpPr>
          <p:nvPr>
            <p:ph type="body" idx="1" hasCustomPrompt="1"/>
          </p:nvPr>
        </p:nvSpPr>
        <p:spPr>
          <a:xfrm>
            <a:off x="836614"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2" name="Text Placeholder 11">
            <a:extLst>
              <a:ext uri="{FF2B5EF4-FFF2-40B4-BE49-F238E27FC236}">
                <a16:creationId xmlns:a16="http://schemas.microsoft.com/office/drawing/2014/main" id="{122364AD-425B-49F5-828E-637D0183693D}"/>
              </a:ext>
            </a:extLst>
          </p:cNvPr>
          <p:cNvSpPr>
            <a:spLocks noGrp="1"/>
          </p:cNvSpPr>
          <p:nvPr>
            <p:ph type="body" sz="quarter" idx="14"/>
          </p:nvPr>
        </p:nvSpPr>
        <p:spPr>
          <a:xfrm>
            <a:off x="836614"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3" name="Text Placeholder 2">
            <a:extLst>
              <a:ext uri="{FF2B5EF4-FFF2-40B4-BE49-F238E27FC236}">
                <a16:creationId xmlns:a16="http://schemas.microsoft.com/office/drawing/2014/main" id="{1A086FCF-DB15-4696-80F9-5F48426CE837}"/>
              </a:ext>
            </a:extLst>
          </p:cNvPr>
          <p:cNvSpPr>
            <a:spLocks noGrp="1"/>
          </p:cNvSpPr>
          <p:nvPr>
            <p:ph type="body" idx="37" hasCustomPrompt="1"/>
          </p:nvPr>
        </p:nvSpPr>
        <p:spPr>
          <a:xfrm>
            <a:off x="3623390"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4" name="Text Placeholder 11">
            <a:extLst>
              <a:ext uri="{FF2B5EF4-FFF2-40B4-BE49-F238E27FC236}">
                <a16:creationId xmlns:a16="http://schemas.microsoft.com/office/drawing/2014/main" id="{6DC38AB5-30F7-45B7-9FD0-AFBD09BA11DD}"/>
              </a:ext>
            </a:extLst>
          </p:cNvPr>
          <p:cNvSpPr>
            <a:spLocks noGrp="1"/>
          </p:cNvSpPr>
          <p:nvPr>
            <p:ph type="body" sz="quarter" idx="38"/>
          </p:nvPr>
        </p:nvSpPr>
        <p:spPr>
          <a:xfrm>
            <a:off x="3623390"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6410166"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6410166"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9196942"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9196942"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8128799" cy="333242"/>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1" name="Picture Placeholder 20">
            <a:extLst>
              <a:ext uri="{FF2B5EF4-FFF2-40B4-BE49-F238E27FC236}">
                <a16:creationId xmlns:a16="http://schemas.microsoft.com/office/drawing/2014/main" id="{6D9E3969-277E-442F-A61A-B5F910626BF2}"/>
              </a:ext>
            </a:extLst>
          </p:cNvPr>
          <p:cNvSpPr>
            <a:spLocks noGrp="1"/>
          </p:cNvSpPr>
          <p:nvPr>
            <p:ph type="pic" sz="quarter" idx="48"/>
          </p:nvPr>
        </p:nvSpPr>
        <p:spPr>
          <a:xfrm>
            <a:off x="839788" y="2446953"/>
            <a:ext cx="1069848" cy="795528"/>
          </a:xfrm>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22" name="Picture Placeholder 20">
            <a:extLst>
              <a:ext uri="{FF2B5EF4-FFF2-40B4-BE49-F238E27FC236}">
                <a16:creationId xmlns:a16="http://schemas.microsoft.com/office/drawing/2014/main" id="{604A078C-C27C-43BF-AD80-27BC78DCBCCB}"/>
              </a:ext>
            </a:extLst>
          </p:cNvPr>
          <p:cNvSpPr>
            <a:spLocks noGrp="1"/>
          </p:cNvSpPr>
          <p:nvPr>
            <p:ph type="pic" sz="quarter" idx="49"/>
          </p:nvPr>
        </p:nvSpPr>
        <p:spPr>
          <a:xfrm>
            <a:off x="3625506" y="2446953"/>
            <a:ext cx="1069848" cy="795528"/>
          </a:xfrm>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23" name="Picture Placeholder 20">
            <a:extLst>
              <a:ext uri="{FF2B5EF4-FFF2-40B4-BE49-F238E27FC236}">
                <a16:creationId xmlns:a16="http://schemas.microsoft.com/office/drawing/2014/main" id="{3790D791-9C4C-4EAC-8EC6-2B8F7529A0A0}"/>
              </a:ext>
            </a:extLst>
          </p:cNvPr>
          <p:cNvSpPr>
            <a:spLocks noGrp="1"/>
          </p:cNvSpPr>
          <p:nvPr>
            <p:ph type="pic" sz="quarter" idx="50"/>
          </p:nvPr>
        </p:nvSpPr>
        <p:spPr>
          <a:xfrm>
            <a:off x="6411224" y="2446953"/>
            <a:ext cx="1069848" cy="795528"/>
          </a:xfrm>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24" name="Picture Placeholder 20">
            <a:extLst>
              <a:ext uri="{FF2B5EF4-FFF2-40B4-BE49-F238E27FC236}">
                <a16:creationId xmlns:a16="http://schemas.microsoft.com/office/drawing/2014/main" id="{04DD07A0-DC68-453E-B928-953969C06860}"/>
              </a:ext>
            </a:extLst>
          </p:cNvPr>
          <p:cNvSpPr>
            <a:spLocks noGrp="1"/>
          </p:cNvSpPr>
          <p:nvPr>
            <p:ph type="pic" sz="quarter" idx="51"/>
          </p:nvPr>
        </p:nvSpPr>
        <p:spPr>
          <a:xfrm>
            <a:off x="9196942" y="2446953"/>
            <a:ext cx="1069848" cy="795528"/>
          </a:xfrm>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26" name="Picture Placeholder 11">
            <a:extLst>
              <a:ext uri="{FF2B5EF4-FFF2-40B4-BE49-F238E27FC236}">
                <a16:creationId xmlns:a16="http://schemas.microsoft.com/office/drawing/2014/main" id="{0EE565DC-46C2-4F46-AFCF-D7D77AF99B04}"/>
              </a:ext>
            </a:extLst>
          </p:cNvPr>
          <p:cNvSpPr>
            <a:spLocks noGrp="1"/>
          </p:cNvSpPr>
          <p:nvPr>
            <p:ph type="pic" sz="quarter" idx="52"/>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4260823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niror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D808BB97-79BE-43F2-AD10-528EEFEE61AB}"/>
              </a:ext>
            </a:extLst>
          </p:cNvPr>
          <p:cNvSpPr/>
          <p:nvPr userDrawn="1"/>
        </p:nvSpPr>
        <p:spPr>
          <a:xfrm>
            <a:off x="0" y="0"/>
            <a:ext cx="12192000" cy="37947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794760"/>
            <a:ext cx="12192000" cy="30632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41248" y="805472"/>
            <a:ext cx="8127212"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6410166" y="4162794"/>
            <a:ext cx="2286000"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6410166" y="4596010"/>
            <a:ext cx="2286000" cy="1142011"/>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9196942" y="4162794"/>
            <a:ext cx="2286000"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9196942" y="4596010"/>
            <a:ext cx="2286000" cy="1142011"/>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8128799" cy="333242"/>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8" name="Rectangle 7">
            <a:extLst>
              <a:ext uri="{FF2B5EF4-FFF2-40B4-BE49-F238E27FC236}">
                <a16:creationId xmlns:a16="http://schemas.microsoft.com/office/drawing/2014/main" id="{FB10DA4B-80F1-44A9-8C5F-93B634E0D0F8}"/>
              </a:ext>
            </a:extLst>
          </p:cNvPr>
          <p:cNvSpPr/>
          <p:nvPr userDrawn="1"/>
        </p:nvSpPr>
        <p:spPr>
          <a:xfrm>
            <a:off x="839788" y="2174510"/>
            <a:ext cx="4946904" cy="4096512"/>
          </a:xfrm>
          <a:prstGeom prst="rect">
            <a:avLst/>
          </a:prstGeom>
          <a:blipFill>
            <a:blip r:embed="rId3">
              <a:extLst>
                <a:ext uri="{96DAC541-7B7A-43D3-8B79-37D633B846F1}">
                  <asvg:svgBlip xmlns:asvg="http://schemas.microsoft.com/office/drawing/2016/SVG/main"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Picture Placeholder 20">
            <a:extLst>
              <a:ext uri="{FF2B5EF4-FFF2-40B4-BE49-F238E27FC236}">
                <a16:creationId xmlns:a16="http://schemas.microsoft.com/office/drawing/2014/main" id="{9F34831C-234C-4CF5-969E-2D5618BDBB33}"/>
              </a:ext>
            </a:extLst>
          </p:cNvPr>
          <p:cNvSpPr>
            <a:spLocks noGrp="1"/>
          </p:cNvSpPr>
          <p:nvPr>
            <p:ph type="pic" sz="quarter" idx="50"/>
          </p:nvPr>
        </p:nvSpPr>
        <p:spPr>
          <a:xfrm>
            <a:off x="6411224" y="2623415"/>
            <a:ext cx="1069848" cy="795528"/>
          </a:xfrm>
        </p:spPr>
        <p:txBody>
          <a:bodyPr anchor="ctr" anchorCtr="0">
            <a:no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21" name="Picture Placeholder 20">
            <a:extLst>
              <a:ext uri="{FF2B5EF4-FFF2-40B4-BE49-F238E27FC236}">
                <a16:creationId xmlns:a16="http://schemas.microsoft.com/office/drawing/2014/main" id="{0F7D067F-9653-4BC2-A7E9-BE894EC5E2F6}"/>
              </a:ext>
            </a:extLst>
          </p:cNvPr>
          <p:cNvSpPr>
            <a:spLocks noGrp="1"/>
          </p:cNvSpPr>
          <p:nvPr>
            <p:ph type="pic" sz="quarter" idx="51"/>
          </p:nvPr>
        </p:nvSpPr>
        <p:spPr>
          <a:xfrm>
            <a:off x="9196942" y="2623415"/>
            <a:ext cx="1069848" cy="795528"/>
          </a:xfrm>
        </p:spPr>
        <p:txBody>
          <a:bodyPr anchor="ctr" anchorCtr="0">
            <a:no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11" name="Picture Placeholder 10">
            <a:extLst>
              <a:ext uri="{FF2B5EF4-FFF2-40B4-BE49-F238E27FC236}">
                <a16:creationId xmlns:a16="http://schemas.microsoft.com/office/drawing/2014/main" id="{E3C97C3B-5FB4-4D00-93DA-BCD15F899061}"/>
              </a:ext>
            </a:extLst>
          </p:cNvPr>
          <p:cNvSpPr>
            <a:spLocks noGrp="1"/>
          </p:cNvSpPr>
          <p:nvPr>
            <p:ph type="pic" sz="quarter" idx="52"/>
          </p:nvPr>
        </p:nvSpPr>
        <p:spPr>
          <a:xfrm>
            <a:off x="976313" y="2359025"/>
            <a:ext cx="4648200" cy="2873375"/>
          </a:xfrm>
          <a:ln w="25400">
            <a:solidFill>
              <a:schemeClr val="tx2"/>
            </a:solidFill>
          </a:ln>
        </p:spPr>
        <p:txBody>
          <a:bodyPr anchor="ctr" anchorCtr="0">
            <a:normAutofit/>
          </a:bodyPr>
          <a:lstStyle>
            <a:lvl1pPr marL="0" indent="0" algn="ctr">
              <a:buNone/>
              <a:defRPr sz="1400">
                <a:solidFill>
                  <a:schemeClr val="tx2"/>
                </a:solidFill>
              </a:defRPr>
            </a:lvl1pPr>
          </a:lstStyle>
          <a:p>
            <a:r>
              <a:rPr lang="en-US" noProof="0"/>
              <a:t>Click icon to add picture</a:t>
            </a:r>
            <a:endParaRPr lang="en-US" noProof="0" dirty="0"/>
          </a:p>
        </p:txBody>
      </p:sp>
      <p:sp>
        <p:nvSpPr>
          <p:cNvPr id="23" name="Picture Placeholder 11">
            <a:extLst>
              <a:ext uri="{FF2B5EF4-FFF2-40B4-BE49-F238E27FC236}">
                <a16:creationId xmlns:a16="http://schemas.microsoft.com/office/drawing/2014/main" id="{7EF3BAF8-222C-4E67-B4CF-081E9C0720A7}"/>
              </a:ext>
            </a:extLst>
          </p:cNvPr>
          <p:cNvSpPr>
            <a:spLocks noGrp="1"/>
          </p:cNvSpPr>
          <p:nvPr>
            <p:ph type="pic" sz="quarter" idx="53"/>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586465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16CD9829-C7D8-4164-BF7D-FD4B38C747F5}"/>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3467100" y="5349048"/>
            <a:ext cx="5257800" cy="552848"/>
          </a:xfrm>
        </p:spPr>
        <p:txBody>
          <a:bodyPr lIns="0" tIns="0" rIns="0" bIns="0" anchor="b" anchorCtr="0"/>
          <a:lstStyle>
            <a:lvl1pPr algn="ctr">
              <a:defRPr/>
            </a:lvl1pPr>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7" name="Picture Placeholder 11">
            <a:extLst>
              <a:ext uri="{FF2B5EF4-FFF2-40B4-BE49-F238E27FC236}">
                <a16:creationId xmlns:a16="http://schemas.microsoft.com/office/drawing/2014/main" id="{E705CC21-80AA-488E-B95D-0E00300A05CF}"/>
              </a:ext>
            </a:extLst>
          </p:cNvPr>
          <p:cNvSpPr>
            <a:spLocks noGrp="1"/>
          </p:cNvSpPr>
          <p:nvPr>
            <p:ph type="pic" sz="quarter" idx="13"/>
          </p:nvPr>
        </p:nvSpPr>
        <p:spPr>
          <a:xfrm>
            <a:off x="4902600" y="868645"/>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509759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Rectangle 19">
            <a:extLst>
              <a:ext uri="{FF2B5EF4-FFF2-40B4-BE49-F238E27FC236}">
                <a16:creationId xmlns:a16="http://schemas.microsoft.com/office/drawing/2014/main" id="{2F7D7942-83AE-46FF-83B1-84835F486286}"/>
              </a:ext>
            </a:extLst>
          </p:cNvPr>
          <p:cNvSpPr/>
          <p:nvPr userDrawn="1"/>
        </p:nvSpPr>
        <p:spPr>
          <a:xfrm>
            <a:off x="0" y="0"/>
            <a:ext cx="12192000" cy="317296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172968"/>
            <a:ext cx="12192000" cy="368503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7599790"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836613"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836613"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4637302"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4637302"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8128799" cy="1234205"/>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3" name="Text Placeholder 2">
            <a:extLst>
              <a:ext uri="{FF2B5EF4-FFF2-40B4-BE49-F238E27FC236}">
                <a16:creationId xmlns:a16="http://schemas.microsoft.com/office/drawing/2014/main" id="{04C738A8-00FA-480E-9730-8625B9F8CF66}"/>
              </a:ext>
            </a:extLst>
          </p:cNvPr>
          <p:cNvSpPr>
            <a:spLocks noGrp="1"/>
          </p:cNvSpPr>
          <p:nvPr>
            <p:ph type="body" idx="48" hasCustomPrompt="1"/>
          </p:nvPr>
        </p:nvSpPr>
        <p:spPr>
          <a:xfrm>
            <a:off x="8437990"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4" name="Text Placeholder 11">
            <a:extLst>
              <a:ext uri="{FF2B5EF4-FFF2-40B4-BE49-F238E27FC236}">
                <a16:creationId xmlns:a16="http://schemas.microsoft.com/office/drawing/2014/main" id="{A7347BFF-8FB8-4EF0-81EE-3A9E7C6F236F}"/>
              </a:ext>
            </a:extLst>
          </p:cNvPr>
          <p:cNvSpPr>
            <a:spLocks noGrp="1"/>
          </p:cNvSpPr>
          <p:nvPr>
            <p:ph type="body" sz="quarter" idx="49"/>
          </p:nvPr>
        </p:nvSpPr>
        <p:spPr>
          <a:xfrm>
            <a:off x="8437990"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1" name="Picture Placeholder 11">
            <a:extLst>
              <a:ext uri="{FF2B5EF4-FFF2-40B4-BE49-F238E27FC236}">
                <a16:creationId xmlns:a16="http://schemas.microsoft.com/office/drawing/2014/main" id="{7555D5F3-897A-4180-AC97-B866E5BBB2EF}"/>
              </a:ext>
            </a:extLst>
          </p:cNvPr>
          <p:cNvSpPr>
            <a:spLocks noGrp="1"/>
          </p:cNvSpPr>
          <p:nvPr>
            <p:ph type="pic" sz="quarter" idx="50"/>
          </p:nvPr>
        </p:nvSpPr>
        <p:spPr>
          <a:xfrm>
            <a:off x="9441997"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770665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0C71E-9398-4660-B728-2C20DF0CBE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02560D45-FD1B-48F7-BF6C-5EA65F9F42C7}"/>
              </a:ext>
            </a:extLst>
          </p:cNvPr>
          <p:cNvSpPr>
            <a:spLocks noGrp="1"/>
          </p:cNvSpPr>
          <p:nvPr>
            <p:ph type="body" idx="1"/>
          </p:nvPr>
        </p:nvSpPr>
        <p:spPr>
          <a:xfrm>
            <a:off x="838200" y="1825625"/>
            <a:ext cx="10515600" cy="397556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A8D7305D-6746-4346-B610-8CE28B825AF9}"/>
              </a:ext>
            </a:extLst>
          </p:cNvPr>
          <p:cNvSpPr>
            <a:spLocks noGrp="1"/>
          </p:cNvSpPr>
          <p:nvPr>
            <p:ph type="dt" sz="half" idx="2"/>
          </p:nvPr>
        </p:nvSpPr>
        <p:spPr>
          <a:xfrm>
            <a:off x="8609013" y="5998474"/>
            <a:ext cx="2743200" cy="143149"/>
          </a:xfrm>
          <a:prstGeom prst="rect">
            <a:avLst/>
          </a:prstGeom>
        </p:spPr>
        <p:txBody>
          <a:bodyPr vert="horz" lIns="0" tIns="0" rIns="0" bIns="0" rtlCol="0" anchor="t" anchorCtr="0"/>
          <a:lstStyle>
            <a:lvl1pPr algn="r">
              <a:defRPr sz="1000">
                <a:solidFill>
                  <a:schemeClr val="bg1">
                    <a:lumMod val="85000"/>
                    <a:alpha val="60000"/>
                  </a:schemeClr>
                </a:solidFill>
              </a:defRPr>
            </a:lvl1pPr>
          </a:lstStyle>
          <a:p>
            <a:fld id="{DE8A4E7E-06A4-424E-83B2-0F5C45AFEB4E}" type="datetime1">
              <a:rPr lang="en-US" noProof="0" smtClean="0"/>
              <a:pPr/>
              <a:t>1/5/2021</a:t>
            </a:fld>
            <a:endParaRPr lang="en-US" noProof="0" dirty="0"/>
          </a:p>
        </p:txBody>
      </p:sp>
      <p:sp>
        <p:nvSpPr>
          <p:cNvPr id="5" name="Footer Placeholder 4">
            <a:extLst>
              <a:ext uri="{FF2B5EF4-FFF2-40B4-BE49-F238E27FC236}">
                <a16:creationId xmlns:a16="http://schemas.microsoft.com/office/drawing/2014/main" id="{DA1B3F55-6374-4C74-96AC-1EC34CFAA8B7}"/>
              </a:ext>
            </a:extLst>
          </p:cNvPr>
          <p:cNvSpPr>
            <a:spLocks noGrp="1"/>
          </p:cNvSpPr>
          <p:nvPr>
            <p:ph type="ftr" sz="quarter" idx="3"/>
          </p:nvPr>
        </p:nvSpPr>
        <p:spPr>
          <a:xfrm>
            <a:off x="7237413" y="6168551"/>
            <a:ext cx="4114800" cy="190327"/>
          </a:xfrm>
          <a:prstGeom prst="rect">
            <a:avLst/>
          </a:prstGeom>
        </p:spPr>
        <p:txBody>
          <a:bodyPr vert="horz" lIns="0" tIns="0" rIns="0" bIns="0" rtlCol="0" anchor="t" anchorCtr="0"/>
          <a:lstStyle>
            <a:lvl1pPr algn="r">
              <a:defRPr sz="1000">
                <a:solidFill>
                  <a:schemeClr val="bg1">
                    <a:lumMod val="85000"/>
                    <a:alpha val="60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869E6012-FDCC-451A-96F6-5645ABEB8D87}"/>
              </a:ext>
            </a:extLst>
          </p:cNvPr>
          <p:cNvSpPr>
            <a:spLocks noGrp="1"/>
          </p:cNvSpPr>
          <p:nvPr>
            <p:ph type="sldNum" sz="quarter" idx="4"/>
          </p:nvPr>
        </p:nvSpPr>
        <p:spPr>
          <a:xfrm>
            <a:off x="838200" y="6155851"/>
            <a:ext cx="457200" cy="184317"/>
          </a:xfrm>
          <a:prstGeom prst="rect">
            <a:avLst/>
          </a:prstGeom>
        </p:spPr>
        <p:txBody>
          <a:bodyPr vert="horz" lIns="0" tIns="0" rIns="0" bIns="0" rtlCol="0" anchor="b" anchorCtr="0"/>
          <a:lstStyle>
            <a:lvl1pPr algn="l">
              <a:defRPr sz="1000">
                <a:solidFill>
                  <a:schemeClr val="bg1">
                    <a:lumMod val="85000"/>
                    <a:alpha val="60000"/>
                  </a:schemeClr>
                </a:solidFill>
              </a:defRPr>
            </a:lvl1pPr>
          </a:lstStyle>
          <a:p>
            <a:fld id="{4950F5D8-22E1-4015-8661-E5B1FD28C2DE}" type="slidenum">
              <a:rPr lang="en-US" noProof="0" smtClean="0"/>
              <a:pPr/>
              <a:t>‹#›</a:t>
            </a:fld>
            <a:endParaRPr lang="en-US" noProof="0" dirty="0"/>
          </a:p>
        </p:txBody>
      </p:sp>
    </p:spTree>
    <p:extLst>
      <p:ext uri="{BB962C8B-B14F-4D97-AF65-F5344CB8AC3E}">
        <p14:creationId xmlns:p14="http://schemas.microsoft.com/office/powerpoint/2010/main" val="16053206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Lst>
  <p:hf hdr="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7">
          <p15:clr>
            <a:srgbClr val="F26B43"/>
          </p15:clr>
        </p15:guide>
        <p15:guide id="2" pos="7151">
          <p15:clr>
            <a:srgbClr val="F26B43"/>
          </p15:clr>
        </p15:guide>
        <p15:guide id="3" pos="529">
          <p15:clr>
            <a:srgbClr val="F26B43"/>
          </p15:clr>
        </p15:guide>
        <p15:guide id="4" orient="horz" pos="3793">
          <p15:clr>
            <a:srgbClr val="F26B43"/>
          </p15:clr>
        </p15:guide>
        <p15:guide id="5" pos="3840">
          <p15:clr>
            <a:srgbClr val="F26B43"/>
          </p15:clr>
        </p15:guide>
        <p15:guide id="6"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hyperlink" Target="https://www.illinoisdriverslicensereinstatementlawyer.com/dui-defense.html" TargetMode="External"/><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4DFBB-D018-4ACA-BE6D-9C56A93C16FD}"/>
              </a:ext>
            </a:extLst>
          </p:cNvPr>
          <p:cNvSpPr>
            <a:spLocks noGrp="1"/>
          </p:cNvSpPr>
          <p:nvPr>
            <p:ph type="title" idx="4294967295"/>
          </p:nvPr>
        </p:nvSpPr>
        <p:spPr>
          <a:xfrm>
            <a:off x="0" y="804863"/>
            <a:ext cx="10512425" cy="554037"/>
          </a:xfrm>
        </p:spPr>
        <p:txBody>
          <a:bodyPr anchor="ctr">
            <a:normAutofit fontScale="90000"/>
          </a:bodyPr>
          <a:lstStyle/>
          <a:p>
            <a:pPr algn="ctr"/>
            <a:r>
              <a:rPr lang="en-US" sz="4000" b="0" dirty="0">
                <a:latin typeface="+mn-lt"/>
              </a:rPr>
              <a:t>Schools and Guns</a:t>
            </a:r>
          </a:p>
        </p:txBody>
      </p:sp>
      <p:sp>
        <p:nvSpPr>
          <p:cNvPr id="3" name="Content Placeholder 2">
            <a:extLst>
              <a:ext uri="{FF2B5EF4-FFF2-40B4-BE49-F238E27FC236}">
                <a16:creationId xmlns:a16="http://schemas.microsoft.com/office/drawing/2014/main" id="{58EAF24F-4776-4882-9D84-AC9E2EB08705}"/>
              </a:ext>
            </a:extLst>
          </p:cNvPr>
          <p:cNvSpPr>
            <a:spLocks noGrp="1"/>
          </p:cNvSpPr>
          <p:nvPr>
            <p:ph idx="4294967295"/>
          </p:nvPr>
        </p:nvSpPr>
        <p:spPr>
          <a:xfrm>
            <a:off x="1233488" y="1757363"/>
            <a:ext cx="10958512" cy="3905250"/>
          </a:xfrm>
          <a:ln>
            <a:noFill/>
          </a:ln>
        </p:spPr>
        <p:txBody>
          <a:bodyPr>
            <a:normAutofit fontScale="85000" lnSpcReduction="10000"/>
          </a:bodyPr>
          <a:lstStyle/>
          <a:p>
            <a:pPr>
              <a:lnSpc>
                <a:spcPct val="100000"/>
              </a:lnSpc>
            </a:pPr>
            <a:r>
              <a:rPr lang="en-US" dirty="0">
                <a:solidFill>
                  <a:schemeClr val="bg1"/>
                </a:solidFill>
                <a:ea typeface="+mj-ea"/>
                <a:cs typeface="+mj-cs"/>
              </a:rPr>
              <a:t>(b) Minors not excluded from this Act’s jurisdiction under subsection 3(a) of Section 5-130 of this Act shall be brought before a judicial officer within 40 hours, exclusive of Saturday, Sundays and court designated holidays, for a detention hearing to determine whether he or she shall be further held in custody</a:t>
            </a:r>
          </a:p>
          <a:p>
            <a:pPr marL="457200" indent="-457200">
              <a:lnSpc>
                <a:spcPct val="150000"/>
              </a:lnSpc>
              <a:buFont typeface="Arial" panose="020B0604020202020204" pitchFamily="34" charset="0"/>
              <a:buChar char="•"/>
            </a:pPr>
            <a:r>
              <a:rPr lang="en-US" altLang="en-US" dirty="0">
                <a:solidFill>
                  <a:schemeClr val="bg1"/>
                </a:solidFill>
              </a:rPr>
              <a:t>Upon a finding of probable cause, immediate and urgent necessity is presumed</a:t>
            </a:r>
          </a:p>
          <a:p>
            <a:pPr marL="457200" indent="-457200">
              <a:lnSpc>
                <a:spcPct val="150000"/>
              </a:lnSpc>
              <a:buFont typeface="Arial" panose="020B0604020202020204" pitchFamily="34" charset="0"/>
              <a:buChar char="•"/>
            </a:pPr>
            <a:r>
              <a:rPr lang="en-US" altLang="en-US" dirty="0">
                <a:solidFill>
                  <a:schemeClr val="bg1"/>
                </a:solidFill>
              </a:rPr>
              <a:t>Burden of demonstrating lack of necessity is on party objecting</a:t>
            </a:r>
          </a:p>
          <a:p>
            <a:pPr marL="457200" indent="-457200">
              <a:lnSpc>
                <a:spcPct val="150000"/>
              </a:lnSpc>
              <a:buFont typeface="Arial" panose="020B0604020202020204" pitchFamily="34" charset="0"/>
              <a:buChar char="•"/>
            </a:pPr>
            <a:r>
              <a:rPr lang="en-US" altLang="en-US" dirty="0">
                <a:solidFill>
                  <a:schemeClr val="bg1"/>
                </a:solidFill>
              </a:rPr>
              <a:t>Minor to be held pending a psychological evaluation</a:t>
            </a:r>
          </a:p>
          <a:p>
            <a:pPr>
              <a:lnSpc>
                <a:spcPct val="150000"/>
              </a:lnSpc>
            </a:pPr>
            <a:endParaRPr lang="en-US" dirty="0">
              <a:solidFill>
                <a:schemeClr val="tx2"/>
              </a:solidFill>
            </a:endParaRPr>
          </a:p>
        </p:txBody>
      </p:sp>
    </p:spTree>
    <p:extLst>
      <p:ext uri="{BB962C8B-B14F-4D97-AF65-F5344CB8AC3E}">
        <p14:creationId xmlns:p14="http://schemas.microsoft.com/office/powerpoint/2010/main" val="95777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90500"/>
            <a:ext cx="11672888" cy="1143000"/>
          </a:xfrm>
        </p:spPr>
        <p:txBody>
          <a:bodyPr rtlCol="0">
            <a:normAutofit/>
          </a:bodyPr>
          <a:lstStyle/>
          <a:p>
            <a:pPr algn="ctr">
              <a:defRPr/>
            </a:pPr>
            <a:r>
              <a:rPr b="0" dirty="0">
                <a:latin typeface="+mn-lt"/>
              </a:rPr>
              <a:t>Lineup and Photo Spread Procedures</a:t>
            </a:r>
            <a:r>
              <a:rPr lang="en-US" b="0" dirty="0">
                <a:latin typeface="+mn-lt"/>
              </a:rPr>
              <a:t> - Agency Guidelines</a:t>
            </a:r>
            <a:br>
              <a:rPr lang="en-US" b="0" dirty="0">
                <a:solidFill>
                  <a:schemeClr val="tx2"/>
                </a:solidFill>
                <a:latin typeface="+mn-lt"/>
              </a:rPr>
            </a:br>
            <a:r>
              <a:rPr b="0" dirty="0">
                <a:latin typeface="+mn-lt"/>
              </a:rPr>
              <a:t>725 ILCS </a:t>
            </a:r>
            <a:r>
              <a:rPr lang="en-US" b="0" dirty="0">
                <a:latin typeface="+mn-lt"/>
              </a:rPr>
              <a:t>5</a:t>
            </a:r>
            <a:r>
              <a:rPr b="0" dirty="0">
                <a:latin typeface="+mn-lt"/>
              </a:rPr>
              <a:t>/107A-2</a:t>
            </a:r>
          </a:p>
        </p:txBody>
      </p:sp>
      <p:sp>
        <p:nvSpPr>
          <p:cNvPr id="3" name="Subtitle 2"/>
          <p:cNvSpPr>
            <a:spLocks noGrp="1"/>
          </p:cNvSpPr>
          <p:nvPr>
            <p:ph idx="4294967295"/>
          </p:nvPr>
        </p:nvSpPr>
        <p:spPr>
          <a:xfrm>
            <a:off x="2147582" y="1868188"/>
            <a:ext cx="6667500" cy="4146718"/>
          </a:xfrm>
          <a:ln>
            <a:noFill/>
          </a:ln>
        </p:spPr>
        <p:txBody>
          <a:bodyPr rtlCol="0">
            <a:noAutofit/>
          </a:bodyPr>
          <a:lstStyle/>
          <a:p>
            <a:pPr algn="l" eaLnBrk="1" fontAlgn="auto" hangingPunct="1">
              <a:spcAft>
                <a:spcPts val="0"/>
              </a:spcAft>
              <a:defRPr/>
            </a:pPr>
            <a:r>
              <a:rPr lang="en-US" sz="2400" dirty="0">
                <a:solidFill>
                  <a:schemeClr val="bg1"/>
                </a:solidFill>
              </a:rPr>
              <a:t>Agency Guidelines</a:t>
            </a:r>
          </a:p>
          <a:p>
            <a:pPr marL="0" indent="0" algn="l" eaLnBrk="1" fontAlgn="auto" hangingPunct="1">
              <a:spcAft>
                <a:spcPts val="0"/>
              </a:spcAft>
              <a:buNone/>
              <a:defRPr/>
            </a:pPr>
            <a:endParaRPr lang="en-US" sz="2400" dirty="0">
              <a:solidFill>
                <a:schemeClr val="bg1"/>
              </a:solidFill>
            </a:endParaRPr>
          </a:p>
          <a:p>
            <a:pPr marL="342900" indent="-342900" algn="l" eaLnBrk="1" fontAlgn="auto" hangingPunct="1">
              <a:spcAft>
                <a:spcPts val="0"/>
              </a:spcAft>
              <a:buFont typeface="Arial" panose="020B0604020202020204" pitchFamily="34" charset="0"/>
              <a:buChar char="•"/>
              <a:defRPr/>
            </a:pPr>
            <a:r>
              <a:rPr lang="en-US" sz="2400" dirty="0">
                <a:solidFill>
                  <a:schemeClr val="bg1"/>
                </a:solidFill>
              </a:rPr>
              <a:t>Each law enforcement agency shall adopt written guidelines setting forth when sequential and simultaneous lineups shall be conducted</a:t>
            </a:r>
          </a:p>
          <a:p>
            <a:pPr marL="0" indent="0" algn="l" eaLnBrk="1" fontAlgn="auto" hangingPunct="1">
              <a:spcAft>
                <a:spcPts val="0"/>
              </a:spcAft>
              <a:buNone/>
              <a:defRPr/>
            </a:pPr>
            <a:endParaRPr lang="en-US" sz="2400" dirty="0">
              <a:solidFill>
                <a:schemeClr val="bg1"/>
              </a:solidFill>
            </a:endParaRPr>
          </a:p>
          <a:p>
            <a:pPr marL="342900" indent="-342900" algn="l" eaLnBrk="1" fontAlgn="auto" hangingPunct="1">
              <a:spcAft>
                <a:spcPts val="0"/>
              </a:spcAft>
              <a:buFont typeface="Arial" panose="020B0604020202020204" pitchFamily="34" charset="0"/>
              <a:buChar char="•"/>
              <a:defRPr/>
            </a:pPr>
            <a:r>
              <a:rPr lang="en-US" sz="2400" dirty="0">
                <a:solidFill>
                  <a:schemeClr val="bg1"/>
                </a:solidFill>
              </a:rPr>
              <a:t>Whether and when to conduct sequential and simultaneous lineups is at the discretion of each law enforcement agency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Title 1"/>
          <p:cNvSpPr>
            <a:spLocks noGrp="1"/>
          </p:cNvSpPr>
          <p:nvPr>
            <p:ph type="title" idx="4294967295"/>
          </p:nvPr>
        </p:nvSpPr>
        <p:spPr>
          <a:xfrm>
            <a:off x="0" y="804863"/>
            <a:ext cx="10512425" cy="554037"/>
          </a:xfrm>
        </p:spPr>
        <p:txBody>
          <a:bodyPr>
            <a:normAutofit fontScale="90000"/>
          </a:bodyPr>
          <a:lstStyle/>
          <a:p>
            <a:pPr algn="ctr" eaLnBrk="1" hangingPunct="1"/>
            <a:r>
              <a:rPr altLang="en-US" sz="4000" b="0" dirty="0">
                <a:latin typeface="+mn-lt"/>
              </a:rPr>
              <a:t>Hold </a:t>
            </a:r>
            <a:r>
              <a:rPr lang="en-US" altLang="en-US" sz="4000" b="0" dirty="0">
                <a:latin typeface="+mn-lt"/>
              </a:rPr>
              <a:t>M</a:t>
            </a:r>
            <a:r>
              <a:rPr altLang="en-US" sz="4000" b="0" dirty="0">
                <a:latin typeface="+mn-lt"/>
              </a:rPr>
              <a:t>inor in </a:t>
            </a:r>
            <a:r>
              <a:rPr lang="en-US" altLang="en-US" sz="4000" b="0" dirty="0">
                <a:latin typeface="+mn-lt"/>
              </a:rPr>
              <a:t>C</a:t>
            </a:r>
            <a:r>
              <a:rPr altLang="en-US" sz="4000" b="0" dirty="0">
                <a:latin typeface="+mn-lt"/>
              </a:rPr>
              <a:t>ustody</a:t>
            </a:r>
          </a:p>
        </p:txBody>
      </p:sp>
      <p:sp>
        <p:nvSpPr>
          <p:cNvPr id="3" name="Subtitle 2"/>
          <p:cNvSpPr>
            <a:spLocks noGrp="1"/>
          </p:cNvSpPr>
          <p:nvPr>
            <p:ph idx="4294967295"/>
          </p:nvPr>
        </p:nvSpPr>
        <p:spPr>
          <a:xfrm>
            <a:off x="1994993" y="2154049"/>
            <a:ext cx="6707187" cy="3087688"/>
          </a:xfrm>
          <a:ln>
            <a:noFill/>
          </a:ln>
        </p:spPr>
        <p:txBody>
          <a:bodyPr rtlCol="0">
            <a:normAutofit fontScale="85000" lnSpcReduction="10000"/>
          </a:bodyPr>
          <a:lstStyle/>
          <a:p>
            <a:pPr algn="l" eaLnBrk="1" fontAlgn="auto" hangingPunct="1">
              <a:lnSpc>
                <a:spcPct val="150000"/>
              </a:lnSpc>
              <a:spcAft>
                <a:spcPts val="0"/>
              </a:spcAft>
              <a:defRPr/>
            </a:pPr>
            <a:r>
              <a:rPr lang="en-US" dirty="0">
                <a:solidFill>
                  <a:schemeClr val="bg1"/>
                </a:solidFill>
              </a:rPr>
              <a:t>(3) (c) If the JPO reasonably believes  that there is UIN to keep the minor in custody, the JPO shall deliver the minor without unnecessary delay to the court or place designated by rule or order of court for the reception of minors.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39F81-1EA4-45D2-877A-3FABD24B5D7F}"/>
              </a:ext>
            </a:extLst>
          </p:cNvPr>
          <p:cNvSpPr>
            <a:spLocks noGrp="1"/>
          </p:cNvSpPr>
          <p:nvPr>
            <p:ph type="title" idx="4294967295"/>
          </p:nvPr>
        </p:nvSpPr>
        <p:spPr>
          <a:xfrm>
            <a:off x="0" y="804863"/>
            <a:ext cx="10512425" cy="554037"/>
          </a:xfrm>
        </p:spPr>
        <p:txBody>
          <a:bodyPr anchor="ctr">
            <a:normAutofit fontScale="90000"/>
          </a:bodyPr>
          <a:lstStyle/>
          <a:p>
            <a:pPr algn="ctr"/>
            <a:r>
              <a:rPr lang="en-US" dirty="0"/>
              <a:t>Conor’s Law</a:t>
            </a:r>
          </a:p>
        </p:txBody>
      </p:sp>
      <p:pic>
        <p:nvPicPr>
          <p:cNvPr id="6" name="Picture 5">
            <a:extLst>
              <a:ext uri="{FF2B5EF4-FFF2-40B4-BE49-F238E27FC236}">
                <a16:creationId xmlns:a16="http://schemas.microsoft.com/office/drawing/2014/main" id="{B7B159C8-8DC2-4B51-AFA3-7744E69A6BD0}"/>
              </a:ext>
            </a:extLst>
          </p:cNvPr>
          <p:cNvPicPr>
            <a:picLocks noChangeAspect="1"/>
          </p:cNvPicPr>
          <p:nvPr/>
        </p:nvPicPr>
        <p:blipFill rotWithShape="1">
          <a:blip r:embed="rId3"/>
          <a:srcRect l="1637" t="17138" r="2782" b="12882"/>
          <a:stretch/>
        </p:blipFill>
        <p:spPr>
          <a:xfrm>
            <a:off x="2646392" y="2536465"/>
            <a:ext cx="6624828" cy="3212328"/>
          </a:xfrm>
          <a:prstGeom prst="rect">
            <a:avLst/>
          </a:prstGeom>
          <a:effectLst>
            <a:outerShdw blurRad="50800" dist="38100" dir="16200000" rotWithShape="0">
              <a:prstClr val="black">
                <a:alpha val="40000"/>
              </a:prstClr>
            </a:outerShdw>
          </a:effectLst>
          <a:scene3d>
            <a:camera prst="orthographicFront"/>
            <a:lightRig rig="threePt" dir="t"/>
          </a:scene3d>
          <a:sp3d>
            <a:bevelT prst="angle"/>
          </a:sp3d>
        </p:spPr>
      </p:pic>
    </p:spTree>
    <p:extLst>
      <p:ext uri="{BB962C8B-B14F-4D97-AF65-F5344CB8AC3E}">
        <p14:creationId xmlns:p14="http://schemas.microsoft.com/office/powerpoint/2010/main" val="423333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2003" y="192467"/>
            <a:ext cx="10512425" cy="554037"/>
          </a:xfrm>
        </p:spPr>
        <p:txBody>
          <a:bodyPr>
            <a:normAutofit fontScale="90000"/>
          </a:bodyPr>
          <a:lstStyle/>
          <a:p>
            <a:pPr algn="ctr"/>
            <a:r>
              <a:rPr lang="en-US" sz="4000" b="0" dirty="0">
                <a:latin typeface="+mn-lt"/>
              </a:rPr>
              <a:t>Conor’s Law</a:t>
            </a:r>
          </a:p>
        </p:txBody>
      </p:sp>
      <p:sp>
        <p:nvSpPr>
          <p:cNvPr id="4" name="Content Placeholder 3">
            <a:extLst>
              <a:ext uri="{FF2B5EF4-FFF2-40B4-BE49-F238E27FC236}">
                <a16:creationId xmlns:a16="http://schemas.microsoft.com/office/drawing/2014/main" id="{F488F30E-C0EB-4074-BC4E-F57F6355D12A}"/>
              </a:ext>
            </a:extLst>
          </p:cNvPr>
          <p:cNvSpPr>
            <a:spLocks noGrp="1"/>
          </p:cNvSpPr>
          <p:nvPr>
            <p:ph idx="4294967295"/>
          </p:nvPr>
        </p:nvSpPr>
        <p:spPr>
          <a:xfrm>
            <a:off x="562063" y="1107405"/>
            <a:ext cx="10515600" cy="5558128"/>
          </a:xfrm>
          <a:ln>
            <a:noFill/>
          </a:ln>
        </p:spPr>
        <p:txBody>
          <a:bodyPr>
            <a:noAutofit/>
          </a:bodyPr>
          <a:lstStyle/>
          <a:p>
            <a:pPr>
              <a:lnSpc>
                <a:spcPct val="150000"/>
              </a:lnSpc>
            </a:pPr>
            <a:r>
              <a:rPr lang="en-US" sz="2400" dirty="0">
                <a:solidFill>
                  <a:schemeClr val="bg1"/>
                </a:solidFill>
                <a:latin typeface="Arial" panose="020B0604020202020204" pitchFamily="34" charset="0"/>
              </a:rPr>
              <a:t>While law enforcement agencies are not mandated to make any changes under this law, we believe that this model policy stands as an example of how to balance several concerns while maintaining the safety interests of the detainee.</a:t>
            </a:r>
          </a:p>
          <a:p>
            <a:pPr>
              <a:lnSpc>
                <a:spcPct val="150000"/>
              </a:lnSpc>
            </a:pPr>
            <a:r>
              <a:rPr lang="en-US" sz="2400" dirty="0">
                <a:solidFill>
                  <a:schemeClr val="bg1"/>
                </a:solidFill>
                <a:latin typeface="Trebuchet MS" panose="020B0603020202020204" pitchFamily="34" charset="0"/>
              </a:rPr>
              <a:t>Police in Illinois would have to make a reasonable attempt to find a responsible adult to take custody of anyone under the age of 21 who has been arrested for driving under the influence of alcohol or drugs under a new law that was prompted by the 2015 death of a college student from Staunton.</a:t>
            </a:r>
            <a:endParaRPr lang="en-US" sz="2400" dirty="0">
              <a:solidFill>
                <a:schemeClr val="bg1"/>
              </a:solidFill>
            </a:endParaRPr>
          </a:p>
        </p:txBody>
      </p:sp>
    </p:spTree>
    <p:extLst>
      <p:ext uri="{BB962C8B-B14F-4D97-AF65-F5344CB8AC3E}">
        <p14:creationId xmlns:p14="http://schemas.microsoft.com/office/powerpoint/2010/main" val="347877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804863"/>
            <a:ext cx="10512425" cy="554037"/>
          </a:xfrm>
        </p:spPr>
        <p:txBody>
          <a:bodyPr>
            <a:normAutofit fontScale="90000"/>
          </a:bodyPr>
          <a:lstStyle/>
          <a:p>
            <a:pPr algn="ctr"/>
            <a:r>
              <a:rPr lang="en-US" sz="4000" b="0" dirty="0">
                <a:latin typeface="+mn-lt"/>
              </a:rPr>
              <a:t>Conor’s Law</a:t>
            </a:r>
          </a:p>
        </p:txBody>
      </p:sp>
      <p:sp>
        <p:nvSpPr>
          <p:cNvPr id="5" name="Content Placeholder 4">
            <a:extLst>
              <a:ext uri="{FF2B5EF4-FFF2-40B4-BE49-F238E27FC236}">
                <a16:creationId xmlns:a16="http://schemas.microsoft.com/office/drawing/2014/main" id="{D0271ED6-F06B-4AC8-A8D2-E9BB6A37F4D7}"/>
              </a:ext>
            </a:extLst>
          </p:cNvPr>
          <p:cNvSpPr>
            <a:spLocks noGrp="1"/>
          </p:cNvSpPr>
          <p:nvPr>
            <p:ph idx="4294967295"/>
          </p:nvPr>
        </p:nvSpPr>
        <p:spPr>
          <a:xfrm>
            <a:off x="1996580" y="1893451"/>
            <a:ext cx="6994525" cy="3803650"/>
          </a:xfrm>
          <a:ln>
            <a:noFill/>
          </a:ln>
        </p:spPr>
        <p:txBody>
          <a:bodyPr>
            <a:normAutofit fontScale="85000" lnSpcReduction="10000"/>
          </a:bodyPr>
          <a:lstStyle/>
          <a:p>
            <a:pPr>
              <a:lnSpc>
                <a:spcPct val="150000"/>
              </a:lnSpc>
            </a:pPr>
            <a:r>
              <a:rPr lang="en-US" dirty="0">
                <a:solidFill>
                  <a:schemeClr val="bg1"/>
                </a:solidFill>
              </a:rPr>
              <a:t>The new law also requires the officer to impound the car for a full 12 hours if the officer reasonably believes that a person under arrest for DUI is likely, upon release, to commit another DUI. Presumably, this will apply to a highly intoxicated person under arrest for </a:t>
            </a:r>
            <a:r>
              <a:rPr lang="en-US" b="1" dirty="0">
                <a:solidFill>
                  <a:schemeClr val="bg1"/>
                </a:solidFill>
                <a:hlinkClick r:id="rId3">
                  <a:extLst>
                    <a:ext uri="{A12FA001-AC4F-418D-AE19-62706E023703}">
                      <ahyp:hlinkClr xmlns:ahyp="http://schemas.microsoft.com/office/drawing/2018/hyperlinkcolor" val="tx"/>
                    </a:ext>
                  </a:extLst>
                </a:hlinkClick>
              </a:rPr>
              <a:t>DUI</a:t>
            </a:r>
            <a:r>
              <a:rPr lang="en-US" dirty="0">
                <a:solidFill>
                  <a:schemeClr val="bg1"/>
                </a:solidFill>
              </a:rPr>
              <a:t> who has the means to post bond and be released while still intoxicated.</a:t>
            </a:r>
          </a:p>
        </p:txBody>
      </p:sp>
    </p:spTree>
    <p:extLst>
      <p:ext uri="{BB962C8B-B14F-4D97-AF65-F5344CB8AC3E}">
        <p14:creationId xmlns:p14="http://schemas.microsoft.com/office/powerpoint/2010/main" val="118282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FFAB1-1A8E-4787-BA11-15CC54CC3A62}"/>
              </a:ext>
            </a:extLst>
          </p:cNvPr>
          <p:cNvSpPr>
            <a:spLocks noGrp="1"/>
          </p:cNvSpPr>
          <p:nvPr>
            <p:ph type="title" idx="4294967295"/>
          </p:nvPr>
        </p:nvSpPr>
        <p:spPr>
          <a:xfrm>
            <a:off x="0" y="804863"/>
            <a:ext cx="10512425" cy="554037"/>
          </a:xfrm>
        </p:spPr>
        <p:txBody>
          <a:bodyPr>
            <a:normAutofit fontScale="90000"/>
          </a:bodyPr>
          <a:lstStyle/>
          <a:p>
            <a:pPr algn="ctr"/>
            <a:r>
              <a:rPr lang="en-US" dirty="0"/>
              <a:t>Lineup and Photo Spread Procedures</a:t>
            </a:r>
            <a:br>
              <a:rPr lang="en-US" dirty="0"/>
            </a:br>
            <a:r>
              <a:rPr lang="en-US" sz="2400" dirty="0"/>
              <a:t>725 ILCS 5/107A</a:t>
            </a:r>
          </a:p>
        </p:txBody>
      </p:sp>
      <p:pic>
        <p:nvPicPr>
          <p:cNvPr id="4" name="Picture 3">
            <a:extLst>
              <a:ext uri="{FF2B5EF4-FFF2-40B4-BE49-F238E27FC236}">
                <a16:creationId xmlns:a16="http://schemas.microsoft.com/office/drawing/2014/main" id="{5E887169-9BC1-4762-BB5C-13E83C3FBF5E}"/>
              </a:ext>
            </a:extLst>
          </p:cNvPr>
          <p:cNvPicPr>
            <a:picLocks noChangeAspect="1"/>
          </p:cNvPicPr>
          <p:nvPr/>
        </p:nvPicPr>
        <p:blipFill>
          <a:blip r:embed="rId3"/>
          <a:stretch>
            <a:fillRect/>
          </a:stretch>
        </p:blipFill>
        <p:spPr>
          <a:xfrm>
            <a:off x="2588150" y="2186609"/>
            <a:ext cx="6433954" cy="3956882"/>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259759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804863"/>
            <a:ext cx="10512425" cy="554037"/>
          </a:xfrm>
        </p:spPr>
        <p:txBody>
          <a:bodyPr rtlCol="0">
            <a:normAutofit fontScale="90000"/>
          </a:bodyPr>
          <a:lstStyle/>
          <a:p>
            <a:pPr algn="ctr" eaLnBrk="1" fontAlgn="auto" hangingPunct="1">
              <a:spcAft>
                <a:spcPts val="0"/>
              </a:spcAft>
              <a:defRPr/>
            </a:pPr>
            <a:r>
              <a:rPr dirty="0"/>
              <a:t>Lineup and Photo Spread Procedures</a:t>
            </a:r>
            <a:br>
              <a:rPr dirty="0"/>
            </a:br>
            <a:r>
              <a:rPr sz="2400" dirty="0"/>
              <a:t>725 ILCS 5/107A</a:t>
            </a:r>
          </a:p>
        </p:txBody>
      </p:sp>
      <p:graphicFrame>
        <p:nvGraphicFramePr>
          <p:cNvPr id="3" name="Diagram 2">
            <a:extLst>
              <a:ext uri="{FF2B5EF4-FFF2-40B4-BE49-F238E27FC236}">
                <a16:creationId xmlns:a16="http://schemas.microsoft.com/office/drawing/2014/main" id="{E7D68330-D7CC-4736-A064-C6450E4DB3C0}"/>
              </a:ext>
            </a:extLst>
          </p:cNvPr>
          <p:cNvGraphicFramePr/>
          <p:nvPr/>
        </p:nvGraphicFramePr>
        <p:xfrm>
          <a:off x="695874" y="1616694"/>
          <a:ext cx="8901351" cy="5051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89013" y="190500"/>
            <a:ext cx="11202987" cy="1143000"/>
          </a:xfrm>
        </p:spPr>
        <p:txBody>
          <a:bodyPr rtlCol="0">
            <a:noAutofit/>
          </a:bodyPr>
          <a:lstStyle/>
          <a:p>
            <a:pPr algn="ctr">
              <a:defRPr/>
            </a:pPr>
            <a:r>
              <a:rPr sz="4000" b="0" dirty="0">
                <a:latin typeface="+mn-lt"/>
              </a:rPr>
              <a:t>Lineup and Photo Spread Procedures</a:t>
            </a:r>
            <a:r>
              <a:rPr lang="en-US" sz="4000" b="0" dirty="0">
                <a:latin typeface="+mn-lt"/>
              </a:rPr>
              <a:t> – Requirements </a:t>
            </a:r>
            <a:r>
              <a:rPr sz="4000" b="0" dirty="0">
                <a:latin typeface="+mn-lt"/>
              </a:rPr>
              <a:t>725 ILCS 5/107A-2</a:t>
            </a:r>
          </a:p>
        </p:txBody>
      </p:sp>
      <p:sp>
        <p:nvSpPr>
          <p:cNvPr id="3" name="Subtitle 2"/>
          <p:cNvSpPr>
            <a:spLocks noGrp="1"/>
          </p:cNvSpPr>
          <p:nvPr>
            <p:ph idx="4294967295"/>
          </p:nvPr>
        </p:nvSpPr>
        <p:spPr>
          <a:xfrm>
            <a:off x="2011960" y="2132027"/>
            <a:ext cx="8079996" cy="3216275"/>
          </a:xfrm>
          <a:ln>
            <a:noFill/>
          </a:ln>
        </p:spPr>
        <p:txBody>
          <a:bodyPr rtlCol="0">
            <a:normAutofit/>
          </a:bodyPr>
          <a:lstStyle/>
          <a:p>
            <a:pPr marL="342900" indent="-342900" algn="l" eaLnBrk="1" fontAlgn="auto" hangingPunct="1">
              <a:spcAft>
                <a:spcPts val="0"/>
              </a:spcAft>
              <a:buFont typeface="Arial" panose="020B0604020202020204" pitchFamily="34" charset="0"/>
              <a:buChar char="•"/>
              <a:defRPr/>
            </a:pPr>
            <a:r>
              <a:rPr lang="en-US" sz="2400" dirty="0">
                <a:solidFill>
                  <a:schemeClr val="bg1"/>
                </a:solidFill>
              </a:rPr>
              <a:t>If recording the lineup is “practical,” an audio and video recording of the lineup will be made</a:t>
            </a:r>
          </a:p>
          <a:p>
            <a:pPr marL="342900" indent="-342900" algn="l" eaLnBrk="1" fontAlgn="auto" hangingPunct="1">
              <a:spcAft>
                <a:spcPts val="0"/>
              </a:spcAft>
              <a:buFont typeface="Arial" panose="020B0604020202020204" pitchFamily="34" charset="0"/>
              <a:buChar char="•"/>
              <a:defRPr/>
            </a:pPr>
            <a:r>
              <a:rPr lang="en-US" sz="2400" dirty="0">
                <a:solidFill>
                  <a:schemeClr val="bg1"/>
                </a:solidFill>
              </a:rPr>
              <a:t>Purpose is to document the statements made by the eyewitness</a:t>
            </a:r>
          </a:p>
          <a:p>
            <a:pPr marL="342900" indent="-342900" algn="l" eaLnBrk="1" fontAlgn="auto" hangingPunct="1">
              <a:spcAft>
                <a:spcPts val="0"/>
              </a:spcAft>
              <a:buFont typeface="Arial" panose="020B0604020202020204" pitchFamily="34" charset="0"/>
              <a:buChar char="•"/>
              <a:defRPr/>
            </a:pPr>
            <a:r>
              <a:rPr lang="en-US" sz="2400" dirty="0">
                <a:solidFill>
                  <a:schemeClr val="bg1"/>
                </a:solidFill>
              </a:rPr>
              <a:t>Recording to document both the persons in the lineup and the eyewitness</a:t>
            </a:r>
          </a:p>
          <a:p>
            <a:pPr marL="342900" indent="-342900" algn="l" eaLnBrk="1" fontAlgn="auto" hangingPunct="1">
              <a:spcAft>
                <a:spcPts val="0"/>
              </a:spcAft>
              <a:buFont typeface="Arial" panose="020B0604020202020204" pitchFamily="34" charset="0"/>
              <a:buChar char="•"/>
              <a:defRPr/>
            </a:pPr>
            <a:r>
              <a:rPr lang="en-US" sz="2400" dirty="0">
                <a:solidFill>
                  <a:schemeClr val="bg1"/>
                </a:solidFill>
              </a:rPr>
              <a:t>Eyewitness may refuse recording in writing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08974" y="240834"/>
            <a:ext cx="10102850" cy="1143000"/>
          </a:xfrm>
        </p:spPr>
        <p:txBody>
          <a:bodyPr rtlCol="0">
            <a:noAutofit/>
          </a:bodyPr>
          <a:lstStyle/>
          <a:p>
            <a:pPr algn="ctr" eaLnBrk="1" fontAlgn="auto" hangingPunct="1">
              <a:spcAft>
                <a:spcPts val="0"/>
              </a:spcAft>
              <a:defRPr/>
            </a:pPr>
            <a:r>
              <a:rPr b="0" dirty="0">
                <a:latin typeface="+mn-lt"/>
              </a:rPr>
              <a:t>Lineup and Photo Spread Procedures</a:t>
            </a:r>
            <a:r>
              <a:rPr lang="en-US" b="0" dirty="0">
                <a:latin typeface="+mn-lt"/>
              </a:rPr>
              <a:t> – Agency Outlines </a:t>
            </a:r>
            <a:r>
              <a:rPr b="0" dirty="0">
                <a:latin typeface="+mn-lt"/>
              </a:rPr>
              <a:t>725 ILCS 5/107A-2</a:t>
            </a:r>
          </a:p>
        </p:txBody>
      </p:sp>
      <p:sp>
        <p:nvSpPr>
          <p:cNvPr id="3" name="Subtitle 2"/>
          <p:cNvSpPr>
            <a:spLocks noGrp="1"/>
          </p:cNvSpPr>
          <p:nvPr>
            <p:ph idx="4294967295"/>
          </p:nvPr>
        </p:nvSpPr>
        <p:spPr>
          <a:xfrm>
            <a:off x="1133212" y="1588272"/>
            <a:ext cx="9372600" cy="4710112"/>
          </a:xfrm>
          <a:ln>
            <a:noFill/>
          </a:ln>
        </p:spPr>
        <p:txBody>
          <a:bodyPr rtlCol="0">
            <a:noAutofit/>
          </a:bodyPr>
          <a:lstStyle/>
          <a:p>
            <a:pPr algn="l" eaLnBrk="1" fontAlgn="auto" hangingPunct="1">
              <a:spcAft>
                <a:spcPts val="0"/>
              </a:spcAft>
              <a:defRPr/>
            </a:pPr>
            <a:r>
              <a:rPr lang="en-US" sz="2400" dirty="0">
                <a:solidFill>
                  <a:schemeClr val="bg1"/>
                </a:solidFill>
              </a:rPr>
              <a:t>Agency shall use one of the following outline methods</a:t>
            </a:r>
          </a:p>
          <a:p>
            <a:pPr marL="342900" indent="-342900" algn="l" eaLnBrk="1" fontAlgn="auto" hangingPunct="1">
              <a:spcAft>
                <a:spcPts val="0"/>
              </a:spcAft>
              <a:buFont typeface="Arial" panose="020B0604020202020204" pitchFamily="34" charset="0"/>
              <a:buChar char="•"/>
              <a:defRPr/>
            </a:pPr>
            <a:r>
              <a:rPr lang="en-US" sz="2400" dirty="0">
                <a:solidFill>
                  <a:schemeClr val="bg1"/>
                </a:solidFill>
              </a:rPr>
              <a:t>Independent administrator, unless it is not practical</a:t>
            </a:r>
          </a:p>
          <a:p>
            <a:pPr marL="342900" indent="-342900" algn="l" eaLnBrk="1" fontAlgn="auto" hangingPunct="1">
              <a:spcAft>
                <a:spcPts val="0"/>
              </a:spcAft>
              <a:buFont typeface="Arial" panose="020B0604020202020204" pitchFamily="34" charset="0"/>
              <a:buChar char="•"/>
              <a:defRPr/>
            </a:pPr>
            <a:r>
              <a:rPr lang="en-US" sz="2400" dirty="0">
                <a:solidFill>
                  <a:schemeClr val="bg1"/>
                </a:solidFill>
              </a:rPr>
              <a:t>Automated computer program that prevents lineup administrator from seeing which photographs the witness is viewing until the lineup is completed</a:t>
            </a:r>
          </a:p>
          <a:p>
            <a:pPr marL="342900" indent="-342900" algn="l" eaLnBrk="1" fontAlgn="auto" hangingPunct="1">
              <a:spcAft>
                <a:spcPts val="0"/>
              </a:spcAft>
              <a:buFont typeface="Arial" panose="020B0604020202020204" pitchFamily="34" charset="0"/>
              <a:buChar char="•"/>
              <a:defRPr/>
            </a:pPr>
            <a:r>
              <a:rPr lang="en-US" sz="2400" dirty="0">
                <a:solidFill>
                  <a:schemeClr val="bg1"/>
                </a:solidFill>
              </a:rPr>
              <a:t>Photographs placed in randomly numbered folders, shuffled and presented so lineup administrator cannot see which photographs are being presented until lineup completed</a:t>
            </a:r>
          </a:p>
          <a:p>
            <a:pPr marL="342900" indent="-342900" algn="l" eaLnBrk="1" fontAlgn="auto" hangingPunct="1">
              <a:spcAft>
                <a:spcPts val="0"/>
              </a:spcAft>
              <a:buFont typeface="Arial" panose="020B0604020202020204" pitchFamily="34" charset="0"/>
              <a:buChar char="•"/>
              <a:defRPr/>
            </a:pPr>
            <a:r>
              <a:rPr lang="en-US" sz="2400" dirty="0">
                <a:solidFill>
                  <a:schemeClr val="bg1"/>
                </a:solidFill>
              </a:rPr>
              <a:t>Any other procedure that prevents lineup administrator from knowing identity of suspect or knowing which person or photograph is being presented until after procedure is completed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Custom 11">
      <a:dk1>
        <a:sysClr val="windowText" lastClr="000000"/>
      </a:dk1>
      <a:lt1>
        <a:srgbClr val="FFFFFF"/>
      </a:lt1>
      <a:dk2>
        <a:srgbClr val="00BBFF"/>
      </a:dk2>
      <a:lt2>
        <a:srgbClr val="FFAA27"/>
      </a:lt2>
      <a:accent1>
        <a:srgbClr val="001431"/>
      </a:accent1>
      <a:accent2>
        <a:srgbClr val="D14C00"/>
      </a:accent2>
      <a:accent3>
        <a:srgbClr val="142F5C"/>
      </a:accent3>
      <a:accent4>
        <a:srgbClr val="FFC000"/>
      </a:accent4>
      <a:accent5>
        <a:srgbClr val="5E441C"/>
      </a:accent5>
      <a:accent6>
        <a:srgbClr val="149F2F"/>
      </a:accent6>
      <a:hlink>
        <a:srgbClr val="00BBFF"/>
      </a:hlink>
      <a:folHlink>
        <a:srgbClr val="00BBFF"/>
      </a:folHlink>
    </a:clrScheme>
    <a:fontScheme name="Custom 12">
      <a:majorFont>
        <a:latin typeface="Book Antiqua"/>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33968143_Colorful abstract pitch deck_SL_V1.potx" id="{82DEFF5A-EF7C-4DEA-909F-5E1EA892F8BB}" vid="{E161E2B0-1454-45FC-8BCB-8D4146D2D2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9A746E5604794BA29DB85E6F871D7E" ma:contentTypeVersion="13" ma:contentTypeDescription="Create a new document." ma:contentTypeScope="" ma:versionID="5ede2bac29a7172c07e4db49e354b385">
  <xsd:schema xmlns:xsd="http://www.w3.org/2001/XMLSchema" xmlns:xs="http://www.w3.org/2001/XMLSchema" xmlns:p="http://schemas.microsoft.com/office/2006/metadata/properties" xmlns:ns3="02118d15-8656-4d55-ae40-e9ed702f2c12" xmlns:ns4="34613181-7d50-48ba-b165-3dcad85aab32" targetNamespace="http://schemas.microsoft.com/office/2006/metadata/properties" ma:root="true" ma:fieldsID="eb4e543ebedd627b0554edac5c14b3b0" ns3:_="" ns4:_="">
    <xsd:import namespace="02118d15-8656-4d55-ae40-e9ed702f2c12"/>
    <xsd:import namespace="34613181-7d50-48ba-b165-3dcad85aab3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Location" minOccurs="0"/>
                <xsd:element ref="ns3:MediaServiceOCR"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118d15-8656-4d55-ae40-e9ed702f2c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613181-7d50-48ba-b165-3dcad85aab3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AE7FDF-B128-4349-9519-E762D321626F}">
  <ds:schemaRefs>
    <ds:schemaRef ds:uri="http://schemas.openxmlformats.org/package/2006/metadata/core-properties"/>
    <ds:schemaRef ds:uri="http://schemas.microsoft.com/office/2006/metadata/properties"/>
    <ds:schemaRef ds:uri="http://purl.org/dc/dcmitype/"/>
    <ds:schemaRef ds:uri="http://purl.org/dc/elements/1.1/"/>
    <ds:schemaRef ds:uri="34613181-7d50-48ba-b165-3dcad85aab32"/>
    <ds:schemaRef ds:uri="http://www.w3.org/XML/1998/namespace"/>
    <ds:schemaRef ds:uri="http://schemas.microsoft.com/office/2006/documentManagement/types"/>
    <ds:schemaRef ds:uri="http://schemas.microsoft.com/office/infopath/2007/PartnerControls"/>
    <ds:schemaRef ds:uri="02118d15-8656-4d55-ae40-e9ed702f2c12"/>
    <ds:schemaRef ds:uri="http://purl.org/dc/terms/"/>
  </ds:schemaRefs>
</ds:datastoreItem>
</file>

<file path=customXml/itemProps2.xml><?xml version="1.0" encoding="utf-8"?>
<ds:datastoreItem xmlns:ds="http://schemas.openxmlformats.org/officeDocument/2006/customXml" ds:itemID="{0CDA56ED-16ED-4F76-8339-DC12B7F6119D}">
  <ds:schemaRefs>
    <ds:schemaRef ds:uri="http://schemas.microsoft.com/sharepoint/v3/contenttype/forms"/>
  </ds:schemaRefs>
</ds:datastoreItem>
</file>

<file path=customXml/itemProps3.xml><?xml version="1.0" encoding="utf-8"?>
<ds:datastoreItem xmlns:ds="http://schemas.openxmlformats.org/officeDocument/2006/customXml" ds:itemID="{D3A78DC3-48C5-457B-84CD-5DDBD1FFB2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118d15-8656-4d55-ae40-e9ed702f2c12"/>
    <ds:schemaRef ds:uri="34613181-7d50-48ba-b165-3dcad85aab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TotalTime>
  <Words>575</Words>
  <Application>Microsoft Office PowerPoint</Application>
  <PresentationFormat>Widescreen</PresentationFormat>
  <Paragraphs>46</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Book Antiqua</vt:lpstr>
      <vt:lpstr>Calibri</vt:lpstr>
      <vt:lpstr>Franklin Gothic Book</vt:lpstr>
      <vt:lpstr>Trebuchet MS</vt:lpstr>
      <vt:lpstr>Wingdings</vt:lpstr>
      <vt:lpstr>1_Office Theme</vt:lpstr>
      <vt:lpstr>Schools and Guns</vt:lpstr>
      <vt:lpstr>Hold Minor in Custody</vt:lpstr>
      <vt:lpstr>Conor’s Law</vt:lpstr>
      <vt:lpstr>Conor’s Law</vt:lpstr>
      <vt:lpstr>Conor’s Law</vt:lpstr>
      <vt:lpstr>Lineup and Photo Spread Procedures 725 ILCS 5/107A</vt:lpstr>
      <vt:lpstr>Lineup and Photo Spread Procedures 725 ILCS 5/107A</vt:lpstr>
      <vt:lpstr>Lineup and Photo Spread Procedures – Requirements 725 ILCS 5/107A-2</vt:lpstr>
      <vt:lpstr>Lineup and Photo Spread Procedures – Agency Outlines 725 ILCS 5/107A-2</vt:lpstr>
      <vt:lpstr>Lineup and Photo Spread Procedures - Agency Guidelines 725 ILCS 5/107A-2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Binfa, Patricia</dc:creator>
  <cp:lastModifiedBy>Gail Sullivan</cp:lastModifiedBy>
  <cp:revision>3</cp:revision>
  <dcterms:created xsi:type="dcterms:W3CDTF">2020-11-06T18:38:34Z</dcterms:created>
  <dcterms:modified xsi:type="dcterms:W3CDTF">2021-01-05T06:53:32Z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0x010100989A746E5604794BA29DB85E6F871D7E</vt:lpwstr>
  </property>
</Properties>
</file>