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5"/>
  </p:notesMasterIdLst>
  <p:sldIdLst>
    <p:sldId id="700" r:id="rId5"/>
    <p:sldId id="701" r:id="rId6"/>
    <p:sldId id="549" r:id="rId7"/>
    <p:sldId id="737" r:id="rId8"/>
    <p:sldId id="324" r:id="rId9"/>
    <p:sldId id="325" r:id="rId10"/>
    <p:sldId id="707" r:id="rId11"/>
    <p:sldId id="326" r:id="rId12"/>
    <p:sldId id="715" r:id="rId13"/>
    <p:sldId id="71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59E605-5E4D-4944-8EDC-7BF5B55C842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9C733D0-902C-4D60-A261-F157A9DD991D}">
      <dgm:prSet phldrT="[Text]" custT="1"/>
      <dgm:spPr/>
      <dgm:t>
        <a:bodyPr/>
        <a:lstStyle/>
        <a:p>
          <a:r>
            <a:rPr lang="en-US" sz="2400" dirty="0">
              <a:solidFill>
                <a:schemeClr val="bg1"/>
              </a:solidFill>
            </a:rPr>
            <a:t>Crime is Injury</a:t>
          </a:r>
        </a:p>
      </dgm:t>
    </dgm:pt>
    <dgm:pt modelId="{27866E83-4C8B-4356-A8A1-ADC4FC9D33E2}" type="parTrans" cxnId="{6CF51D5D-1E3E-49C7-9C0B-4254070F4E93}">
      <dgm:prSet/>
      <dgm:spPr/>
      <dgm:t>
        <a:bodyPr/>
        <a:lstStyle/>
        <a:p>
          <a:endParaRPr lang="en-US"/>
        </a:p>
      </dgm:t>
    </dgm:pt>
    <dgm:pt modelId="{6C9518DD-B5A2-496D-891C-7FA97D636364}" type="sibTrans" cxnId="{6CF51D5D-1E3E-49C7-9C0B-4254070F4E93}">
      <dgm:prSet/>
      <dgm:spPr/>
      <dgm:t>
        <a:bodyPr/>
        <a:lstStyle/>
        <a:p>
          <a:endParaRPr lang="en-US"/>
        </a:p>
      </dgm:t>
    </dgm:pt>
    <dgm:pt modelId="{75475136-017B-44B3-9014-3CF9270555C5}">
      <dgm:prSet custT="1"/>
      <dgm:spPr/>
      <dgm:t>
        <a:bodyPr/>
        <a:lstStyle/>
        <a:p>
          <a:r>
            <a:rPr lang="en-US" altLang="en-US" sz="2400" dirty="0">
              <a:solidFill>
                <a:schemeClr val="bg1"/>
              </a:solidFill>
            </a:rPr>
            <a:t>Crime hurts individual victims, communities</a:t>
          </a:r>
          <a:endParaRPr lang="en-US" sz="2400" dirty="0">
            <a:solidFill>
              <a:schemeClr val="bg1"/>
            </a:solidFill>
          </a:endParaRPr>
        </a:p>
      </dgm:t>
    </dgm:pt>
    <dgm:pt modelId="{D99671A2-EBF9-4F4B-A3CE-CC76D8FAD4CA}" type="parTrans" cxnId="{D012B0C4-F0F9-4776-A00A-3D3AE30C4D1C}">
      <dgm:prSet/>
      <dgm:spPr/>
      <dgm:t>
        <a:bodyPr/>
        <a:lstStyle/>
        <a:p>
          <a:endParaRPr lang="en-US"/>
        </a:p>
      </dgm:t>
    </dgm:pt>
    <dgm:pt modelId="{DCF25035-08C2-4241-8065-20283C2BA402}" type="sibTrans" cxnId="{D012B0C4-F0F9-4776-A00A-3D3AE30C4D1C}">
      <dgm:prSet/>
      <dgm:spPr/>
      <dgm:t>
        <a:bodyPr/>
        <a:lstStyle/>
        <a:p>
          <a:endParaRPr lang="en-US"/>
        </a:p>
      </dgm:t>
    </dgm:pt>
    <dgm:pt modelId="{574E8ACB-D405-4E96-AAEE-FABA55723FED}">
      <dgm:prSet custT="1"/>
      <dgm:spPr/>
      <dgm:t>
        <a:bodyPr/>
        <a:lstStyle/>
        <a:p>
          <a:r>
            <a:rPr lang="en-US" sz="2400" dirty="0">
              <a:solidFill>
                <a:schemeClr val="bg1"/>
              </a:solidFill>
            </a:rPr>
            <a:t>Offenders are obligated to make things right</a:t>
          </a:r>
        </a:p>
      </dgm:t>
    </dgm:pt>
    <dgm:pt modelId="{A927F6A4-2691-43B8-A466-920A93783126}" type="parTrans" cxnId="{6B3C4D5A-F5DC-46FB-9EFC-C3ED636D8ACF}">
      <dgm:prSet/>
      <dgm:spPr/>
      <dgm:t>
        <a:bodyPr/>
        <a:lstStyle/>
        <a:p>
          <a:endParaRPr lang="en-US"/>
        </a:p>
      </dgm:t>
    </dgm:pt>
    <dgm:pt modelId="{5FC576AB-B11B-4F75-BD84-9A99F0D78F6F}" type="sibTrans" cxnId="{6B3C4D5A-F5DC-46FB-9EFC-C3ED636D8ACF}">
      <dgm:prSet/>
      <dgm:spPr/>
      <dgm:t>
        <a:bodyPr/>
        <a:lstStyle/>
        <a:p>
          <a:endParaRPr lang="en-US"/>
        </a:p>
      </dgm:t>
    </dgm:pt>
    <dgm:pt modelId="{DCF9217F-9874-409D-B430-74405AA90563}">
      <dgm:prSet custT="1"/>
      <dgm:spPr/>
      <dgm:t>
        <a:bodyPr/>
        <a:lstStyle/>
        <a:p>
          <a:r>
            <a:rPr lang="en-US" altLang="en-US" sz="2400" dirty="0">
              <a:solidFill>
                <a:schemeClr val="bg1"/>
              </a:solidFill>
            </a:rPr>
            <a:t>All parties need be part of response to crime</a:t>
          </a:r>
          <a:endParaRPr lang="en-US" sz="2400" dirty="0">
            <a:solidFill>
              <a:schemeClr val="bg1"/>
            </a:solidFill>
          </a:endParaRPr>
        </a:p>
      </dgm:t>
    </dgm:pt>
    <dgm:pt modelId="{6887615A-1A37-4715-AC84-813269D3A4AB}" type="parTrans" cxnId="{74DB5ECB-6B0A-428B-9258-276992CDDA10}">
      <dgm:prSet/>
      <dgm:spPr/>
      <dgm:t>
        <a:bodyPr/>
        <a:lstStyle/>
        <a:p>
          <a:endParaRPr lang="en-US"/>
        </a:p>
      </dgm:t>
    </dgm:pt>
    <dgm:pt modelId="{2ADC46CC-3CDF-41A7-A592-BC6211C6E216}" type="sibTrans" cxnId="{74DB5ECB-6B0A-428B-9258-276992CDDA10}">
      <dgm:prSet/>
      <dgm:spPr/>
      <dgm:t>
        <a:bodyPr/>
        <a:lstStyle/>
        <a:p>
          <a:endParaRPr lang="en-US"/>
        </a:p>
      </dgm:t>
    </dgm:pt>
    <dgm:pt modelId="{769B30C3-2798-45DD-ABC3-A024A8103944}" type="pres">
      <dgm:prSet presAssocID="{F559E605-5E4D-4944-8EDC-7BF5B55C8429}" presName="linear" presStyleCnt="0">
        <dgm:presLayoutVars>
          <dgm:dir/>
          <dgm:animLvl val="lvl"/>
          <dgm:resizeHandles val="exact"/>
        </dgm:presLayoutVars>
      </dgm:prSet>
      <dgm:spPr/>
    </dgm:pt>
    <dgm:pt modelId="{6CB7512E-B7B0-4E1B-A2EB-5C28DC37F973}" type="pres">
      <dgm:prSet presAssocID="{39C733D0-902C-4D60-A261-F157A9DD991D}" presName="parentLin" presStyleCnt="0"/>
      <dgm:spPr/>
    </dgm:pt>
    <dgm:pt modelId="{34FC9D26-334C-46CF-AC64-AC99C5A9D795}" type="pres">
      <dgm:prSet presAssocID="{39C733D0-902C-4D60-A261-F157A9DD991D}" presName="parentLeftMargin" presStyleLbl="node1" presStyleIdx="0" presStyleCnt="4"/>
      <dgm:spPr/>
    </dgm:pt>
    <dgm:pt modelId="{3C9C413E-EEF8-491B-8835-43625196EBDD}" type="pres">
      <dgm:prSet presAssocID="{39C733D0-902C-4D60-A261-F157A9DD991D}" presName="parentText" presStyleLbl="node1" presStyleIdx="0" presStyleCnt="4">
        <dgm:presLayoutVars>
          <dgm:chMax val="0"/>
          <dgm:bulletEnabled val="1"/>
        </dgm:presLayoutVars>
      </dgm:prSet>
      <dgm:spPr/>
    </dgm:pt>
    <dgm:pt modelId="{58E65C0B-66B9-4592-8F4B-829613A29877}" type="pres">
      <dgm:prSet presAssocID="{39C733D0-902C-4D60-A261-F157A9DD991D}" presName="negativeSpace" presStyleCnt="0"/>
      <dgm:spPr/>
    </dgm:pt>
    <dgm:pt modelId="{799F148F-5726-4EEE-B5CB-5F127FA1D730}" type="pres">
      <dgm:prSet presAssocID="{39C733D0-902C-4D60-A261-F157A9DD991D}" presName="childText" presStyleLbl="conFgAcc1" presStyleIdx="0" presStyleCnt="4">
        <dgm:presLayoutVars>
          <dgm:bulletEnabled val="1"/>
        </dgm:presLayoutVars>
      </dgm:prSet>
      <dgm:spPr/>
    </dgm:pt>
    <dgm:pt modelId="{9C879BBF-3D32-4972-8246-B76828D29D01}" type="pres">
      <dgm:prSet presAssocID="{6C9518DD-B5A2-496D-891C-7FA97D636364}" presName="spaceBetweenRectangles" presStyleCnt="0"/>
      <dgm:spPr/>
    </dgm:pt>
    <dgm:pt modelId="{1900406C-E1C6-400A-8743-E6923F52BB23}" type="pres">
      <dgm:prSet presAssocID="{75475136-017B-44B3-9014-3CF9270555C5}" presName="parentLin" presStyleCnt="0"/>
      <dgm:spPr/>
    </dgm:pt>
    <dgm:pt modelId="{1B9D171F-8944-4883-B3BC-E1D1233F3FA4}" type="pres">
      <dgm:prSet presAssocID="{75475136-017B-44B3-9014-3CF9270555C5}" presName="parentLeftMargin" presStyleLbl="node1" presStyleIdx="0" presStyleCnt="4"/>
      <dgm:spPr/>
    </dgm:pt>
    <dgm:pt modelId="{9B75B9D1-6AEA-4941-B2D4-205607356F89}" type="pres">
      <dgm:prSet presAssocID="{75475136-017B-44B3-9014-3CF9270555C5}" presName="parentText" presStyleLbl="node1" presStyleIdx="1" presStyleCnt="4">
        <dgm:presLayoutVars>
          <dgm:chMax val="0"/>
          <dgm:bulletEnabled val="1"/>
        </dgm:presLayoutVars>
      </dgm:prSet>
      <dgm:spPr/>
    </dgm:pt>
    <dgm:pt modelId="{DFA7FBCB-FA8C-4E20-8652-02CFB9D5407B}" type="pres">
      <dgm:prSet presAssocID="{75475136-017B-44B3-9014-3CF9270555C5}" presName="negativeSpace" presStyleCnt="0"/>
      <dgm:spPr/>
    </dgm:pt>
    <dgm:pt modelId="{2B01D597-22D7-48E2-97BB-C4C1C9FAC6F6}" type="pres">
      <dgm:prSet presAssocID="{75475136-017B-44B3-9014-3CF9270555C5}" presName="childText" presStyleLbl="conFgAcc1" presStyleIdx="1" presStyleCnt="4">
        <dgm:presLayoutVars>
          <dgm:bulletEnabled val="1"/>
        </dgm:presLayoutVars>
      </dgm:prSet>
      <dgm:spPr/>
    </dgm:pt>
    <dgm:pt modelId="{820F2275-28BC-475A-A0E6-7E735BB8E57A}" type="pres">
      <dgm:prSet presAssocID="{DCF25035-08C2-4241-8065-20283C2BA402}" presName="spaceBetweenRectangles" presStyleCnt="0"/>
      <dgm:spPr/>
    </dgm:pt>
    <dgm:pt modelId="{AF8129F8-EEAA-4402-98E7-216640417C78}" type="pres">
      <dgm:prSet presAssocID="{574E8ACB-D405-4E96-AAEE-FABA55723FED}" presName="parentLin" presStyleCnt="0"/>
      <dgm:spPr/>
    </dgm:pt>
    <dgm:pt modelId="{ECC8E861-D8BF-42AE-B4DF-627C8C5BE383}" type="pres">
      <dgm:prSet presAssocID="{574E8ACB-D405-4E96-AAEE-FABA55723FED}" presName="parentLeftMargin" presStyleLbl="node1" presStyleIdx="1" presStyleCnt="4"/>
      <dgm:spPr/>
    </dgm:pt>
    <dgm:pt modelId="{A5F2561F-73ED-4E4C-A120-A3579E417DE4}" type="pres">
      <dgm:prSet presAssocID="{574E8ACB-D405-4E96-AAEE-FABA55723FED}" presName="parentText" presStyleLbl="node1" presStyleIdx="2" presStyleCnt="4" custScaleX="101490">
        <dgm:presLayoutVars>
          <dgm:chMax val="0"/>
          <dgm:bulletEnabled val="1"/>
        </dgm:presLayoutVars>
      </dgm:prSet>
      <dgm:spPr/>
    </dgm:pt>
    <dgm:pt modelId="{D41751EA-97BE-49B8-BB7E-016A4ABDDAC2}" type="pres">
      <dgm:prSet presAssocID="{574E8ACB-D405-4E96-AAEE-FABA55723FED}" presName="negativeSpace" presStyleCnt="0"/>
      <dgm:spPr/>
    </dgm:pt>
    <dgm:pt modelId="{46963AB8-7C8B-4FA7-B6A8-180CF526DB74}" type="pres">
      <dgm:prSet presAssocID="{574E8ACB-D405-4E96-AAEE-FABA55723FED}" presName="childText" presStyleLbl="conFgAcc1" presStyleIdx="2" presStyleCnt="4">
        <dgm:presLayoutVars>
          <dgm:bulletEnabled val="1"/>
        </dgm:presLayoutVars>
      </dgm:prSet>
      <dgm:spPr/>
    </dgm:pt>
    <dgm:pt modelId="{3D0B134F-30F1-40E7-B7A5-31D5B7CF64F1}" type="pres">
      <dgm:prSet presAssocID="{5FC576AB-B11B-4F75-BD84-9A99F0D78F6F}" presName="spaceBetweenRectangles" presStyleCnt="0"/>
      <dgm:spPr/>
    </dgm:pt>
    <dgm:pt modelId="{7F15C2D5-4FBA-4D3A-832C-896C70A3C449}" type="pres">
      <dgm:prSet presAssocID="{DCF9217F-9874-409D-B430-74405AA90563}" presName="parentLin" presStyleCnt="0"/>
      <dgm:spPr/>
    </dgm:pt>
    <dgm:pt modelId="{53296DEA-4B59-4616-B775-B5361E61E241}" type="pres">
      <dgm:prSet presAssocID="{DCF9217F-9874-409D-B430-74405AA90563}" presName="parentLeftMargin" presStyleLbl="node1" presStyleIdx="2" presStyleCnt="4"/>
      <dgm:spPr/>
    </dgm:pt>
    <dgm:pt modelId="{B40F3019-7D90-4CC8-8653-872B739440D5}" type="pres">
      <dgm:prSet presAssocID="{DCF9217F-9874-409D-B430-74405AA90563}" presName="parentText" presStyleLbl="node1" presStyleIdx="3" presStyleCnt="4">
        <dgm:presLayoutVars>
          <dgm:chMax val="0"/>
          <dgm:bulletEnabled val="1"/>
        </dgm:presLayoutVars>
      </dgm:prSet>
      <dgm:spPr/>
    </dgm:pt>
    <dgm:pt modelId="{C988D640-7ABA-4DC3-9E28-BCE269E0B865}" type="pres">
      <dgm:prSet presAssocID="{DCF9217F-9874-409D-B430-74405AA90563}" presName="negativeSpace" presStyleCnt="0"/>
      <dgm:spPr/>
    </dgm:pt>
    <dgm:pt modelId="{AA57E5A2-94CB-4569-8F5A-8089C0C28B3E}" type="pres">
      <dgm:prSet presAssocID="{DCF9217F-9874-409D-B430-74405AA90563}" presName="childText" presStyleLbl="conFgAcc1" presStyleIdx="3" presStyleCnt="4">
        <dgm:presLayoutVars>
          <dgm:bulletEnabled val="1"/>
        </dgm:presLayoutVars>
      </dgm:prSet>
      <dgm:spPr/>
    </dgm:pt>
  </dgm:ptLst>
  <dgm:cxnLst>
    <dgm:cxn modelId="{6CF51D5D-1E3E-49C7-9C0B-4254070F4E93}" srcId="{F559E605-5E4D-4944-8EDC-7BF5B55C8429}" destId="{39C733D0-902C-4D60-A261-F157A9DD991D}" srcOrd="0" destOrd="0" parTransId="{27866E83-4C8B-4356-A8A1-ADC4FC9D33E2}" sibTransId="{6C9518DD-B5A2-496D-891C-7FA97D636364}"/>
    <dgm:cxn modelId="{24B89E5D-3005-4DD4-9AB1-C154749EC0FF}" type="presOf" srcId="{574E8ACB-D405-4E96-AAEE-FABA55723FED}" destId="{A5F2561F-73ED-4E4C-A120-A3579E417DE4}" srcOrd="1" destOrd="0" presId="urn:microsoft.com/office/officeart/2005/8/layout/list1"/>
    <dgm:cxn modelId="{2FB9B065-13F2-4630-AF0D-AAE4D7ADE0B6}" type="presOf" srcId="{39C733D0-902C-4D60-A261-F157A9DD991D}" destId="{3C9C413E-EEF8-491B-8835-43625196EBDD}" srcOrd="1" destOrd="0" presId="urn:microsoft.com/office/officeart/2005/8/layout/list1"/>
    <dgm:cxn modelId="{C6C5A84D-AAE5-4903-91A5-1047068D6DEC}" type="presOf" srcId="{F559E605-5E4D-4944-8EDC-7BF5B55C8429}" destId="{769B30C3-2798-45DD-ABC3-A024A8103944}" srcOrd="0" destOrd="0" presId="urn:microsoft.com/office/officeart/2005/8/layout/list1"/>
    <dgm:cxn modelId="{CC761052-80CF-42A1-B866-CFB198A2C59B}" type="presOf" srcId="{75475136-017B-44B3-9014-3CF9270555C5}" destId="{1B9D171F-8944-4883-B3BC-E1D1233F3FA4}" srcOrd="0" destOrd="0" presId="urn:microsoft.com/office/officeart/2005/8/layout/list1"/>
    <dgm:cxn modelId="{2F38F875-9506-4130-9580-794E75F3C31D}" type="presOf" srcId="{DCF9217F-9874-409D-B430-74405AA90563}" destId="{B40F3019-7D90-4CC8-8653-872B739440D5}" srcOrd="1" destOrd="0" presId="urn:microsoft.com/office/officeart/2005/8/layout/list1"/>
    <dgm:cxn modelId="{6B3C4D5A-F5DC-46FB-9EFC-C3ED636D8ACF}" srcId="{F559E605-5E4D-4944-8EDC-7BF5B55C8429}" destId="{574E8ACB-D405-4E96-AAEE-FABA55723FED}" srcOrd="2" destOrd="0" parTransId="{A927F6A4-2691-43B8-A466-920A93783126}" sibTransId="{5FC576AB-B11B-4F75-BD84-9A99F0D78F6F}"/>
    <dgm:cxn modelId="{50B3179F-523B-4634-A0A7-0949D26B7186}" type="presOf" srcId="{DCF9217F-9874-409D-B430-74405AA90563}" destId="{53296DEA-4B59-4616-B775-B5361E61E241}" srcOrd="0" destOrd="0" presId="urn:microsoft.com/office/officeart/2005/8/layout/list1"/>
    <dgm:cxn modelId="{B306C9A0-BB5F-4EC5-8DE5-48E3D787DEEB}" type="presOf" srcId="{39C733D0-902C-4D60-A261-F157A9DD991D}" destId="{34FC9D26-334C-46CF-AC64-AC99C5A9D795}" srcOrd="0" destOrd="0" presId="urn:microsoft.com/office/officeart/2005/8/layout/list1"/>
    <dgm:cxn modelId="{FDA30CC0-6BC7-49DD-8C7B-442F1BD120A0}" type="presOf" srcId="{75475136-017B-44B3-9014-3CF9270555C5}" destId="{9B75B9D1-6AEA-4941-B2D4-205607356F89}" srcOrd="1" destOrd="0" presId="urn:microsoft.com/office/officeart/2005/8/layout/list1"/>
    <dgm:cxn modelId="{D012B0C4-F0F9-4776-A00A-3D3AE30C4D1C}" srcId="{F559E605-5E4D-4944-8EDC-7BF5B55C8429}" destId="{75475136-017B-44B3-9014-3CF9270555C5}" srcOrd="1" destOrd="0" parTransId="{D99671A2-EBF9-4F4B-A3CE-CC76D8FAD4CA}" sibTransId="{DCF25035-08C2-4241-8065-20283C2BA402}"/>
    <dgm:cxn modelId="{74DB5ECB-6B0A-428B-9258-276992CDDA10}" srcId="{F559E605-5E4D-4944-8EDC-7BF5B55C8429}" destId="{DCF9217F-9874-409D-B430-74405AA90563}" srcOrd="3" destOrd="0" parTransId="{6887615A-1A37-4715-AC84-813269D3A4AB}" sibTransId="{2ADC46CC-3CDF-41A7-A592-BC6211C6E216}"/>
    <dgm:cxn modelId="{ADC3E2F3-6F3F-4B34-920F-E3E5D86EC8F1}" type="presOf" srcId="{574E8ACB-D405-4E96-AAEE-FABA55723FED}" destId="{ECC8E861-D8BF-42AE-B4DF-627C8C5BE383}" srcOrd="0" destOrd="0" presId="urn:microsoft.com/office/officeart/2005/8/layout/list1"/>
    <dgm:cxn modelId="{7E5DB804-5A8D-4FD1-B036-FA6F79FEC0F0}" type="presParOf" srcId="{769B30C3-2798-45DD-ABC3-A024A8103944}" destId="{6CB7512E-B7B0-4E1B-A2EB-5C28DC37F973}" srcOrd="0" destOrd="0" presId="urn:microsoft.com/office/officeart/2005/8/layout/list1"/>
    <dgm:cxn modelId="{7797BA72-CF3A-4A49-96AE-A26A390A2141}" type="presParOf" srcId="{6CB7512E-B7B0-4E1B-A2EB-5C28DC37F973}" destId="{34FC9D26-334C-46CF-AC64-AC99C5A9D795}" srcOrd="0" destOrd="0" presId="urn:microsoft.com/office/officeart/2005/8/layout/list1"/>
    <dgm:cxn modelId="{EDAFC5B6-A992-4298-81B3-2FA6BE2D354E}" type="presParOf" srcId="{6CB7512E-B7B0-4E1B-A2EB-5C28DC37F973}" destId="{3C9C413E-EEF8-491B-8835-43625196EBDD}" srcOrd="1" destOrd="0" presId="urn:microsoft.com/office/officeart/2005/8/layout/list1"/>
    <dgm:cxn modelId="{011B2BE1-8D6E-4C99-B005-A9F72E088F20}" type="presParOf" srcId="{769B30C3-2798-45DD-ABC3-A024A8103944}" destId="{58E65C0B-66B9-4592-8F4B-829613A29877}" srcOrd="1" destOrd="0" presId="urn:microsoft.com/office/officeart/2005/8/layout/list1"/>
    <dgm:cxn modelId="{1BC426BB-97F0-497D-B42A-663529D2E9DA}" type="presParOf" srcId="{769B30C3-2798-45DD-ABC3-A024A8103944}" destId="{799F148F-5726-4EEE-B5CB-5F127FA1D730}" srcOrd="2" destOrd="0" presId="urn:microsoft.com/office/officeart/2005/8/layout/list1"/>
    <dgm:cxn modelId="{7F412FED-9A96-462A-B78C-07DB3EA6F994}" type="presParOf" srcId="{769B30C3-2798-45DD-ABC3-A024A8103944}" destId="{9C879BBF-3D32-4972-8246-B76828D29D01}" srcOrd="3" destOrd="0" presId="urn:microsoft.com/office/officeart/2005/8/layout/list1"/>
    <dgm:cxn modelId="{99FE1E2F-1989-4F55-B15E-1AF6840AC678}" type="presParOf" srcId="{769B30C3-2798-45DD-ABC3-A024A8103944}" destId="{1900406C-E1C6-400A-8743-E6923F52BB23}" srcOrd="4" destOrd="0" presId="urn:microsoft.com/office/officeart/2005/8/layout/list1"/>
    <dgm:cxn modelId="{854A0DC2-FBCF-4A5A-8755-0741FEAD7CEA}" type="presParOf" srcId="{1900406C-E1C6-400A-8743-E6923F52BB23}" destId="{1B9D171F-8944-4883-B3BC-E1D1233F3FA4}" srcOrd="0" destOrd="0" presId="urn:microsoft.com/office/officeart/2005/8/layout/list1"/>
    <dgm:cxn modelId="{14A8ABD6-25BA-42CD-A966-F23B7E0D0979}" type="presParOf" srcId="{1900406C-E1C6-400A-8743-E6923F52BB23}" destId="{9B75B9D1-6AEA-4941-B2D4-205607356F89}" srcOrd="1" destOrd="0" presId="urn:microsoft.com/office/officeart/2005/8/layout/list1"/>
    <dgm:cxn modelId="{09804559-6D85-434C-ABCC-EEBA0E7B64CF}" type="presParOf" srcId="{769B30C3-2798-45DD-ABC3-A024A8103944}" destId="{DFA7FBCB-FA8C-4E20-8652-02CFB9D5407B}" srcOrd="5" destOrd="0" presId="urn:microsoft.com/office/officeart/2005/8/layout/list1"/>
    <dgm:cxn modelId="{6174E16B-288B-41ED-8707-EB47E212CAEB}" type="presParOf" srcId="{769B30C3-2798-45DD-ABC3-A024A8103944}" destId="{2B01D597-22D7-48E2-97BB-C4C1C9FAC6F6}" srcOrd="6" destOrd="0" presId="urn:microsoft.com/office/officeart/2005/8/layout/list1"/>
    <dgm:cxn modelId="{80CEEF13-92A8-408A-8EAC-8ECA1ECF19F5}" type="presParOf" srcId="{769B30C3-2798-45DD-ABC3-A024A8103944}" destId="{820F2275-28BC-475A-A0E6-7E735BB8E57A}" srcOrd="7" destOrd="0" presId="urn:microsoft.com/office/officeart/2005/8/layout/list1"/>
    <dgm:cxn modelId="{1BC54C97-714E-4DB4-AE67-A9578BE686FF}" type="presParOf" srcId="{769B30C3-2798-45DD-ABC3-A024A8103944}" destId="{AF8129F8-EEAA-4402-98E7-216640417C78}" srcOrd="8" destOrd="0" presId="urn:microsoft.com/office/officeart/2005/8/layout/list1"/>
    <dgm:cxn modelId="{15449C1D-FE39-48A7-9871-6D0A9ECC0EFC}" type="presParOf" srcId="{AF8129F8-EEAA-4402-98E7-216640417C78}" destId="{ECC8E861-D8BF-42AE-B4DF-627C8C5BE383}" srcOrd="0" destOrd="0" presId="urn:microsoft.com/office/officeart/2005/8/layout/list1"/>
    <dgm:cxn modelId="{26EDCD1A-228D-4E6B-BD20-207AA2599AA2}" type="presParOf" srcId="{AF8129F8-EEAA-4402-98E7-216640417C78}" destId="{A5F2561F-73ED-4E4C-A120-A3579E417DE4}" srcOrd="1" destOrd="0" presId="urn:microsoft.com/office/officeart/2005/8/layout/list1"/>
    <dgm:cxn modelId="{CC76FC3B-764B-4C36-A3EF-1FCAB5C3774D}" type="presParOf" srcId="{769B30C3-2798-45DD-ABC3-A024A8103944}" destId="{D41751EA-97BE-49B8-BB7E-016A4ABDDAC2}" srcOrd="9" destOrd="0" presId="urn:microsoft.com/office/officeart/2005/8/layout/list1"/>
    <dgm:cxn modelId="{B57D1FE1-8549-4DD6-815B-AC2E7E0365D6}" type="presParOf" srcId="{769B30C3-2798-45DD-ABC3-A024A8103944}" destId="{46963AB8-7C8B-4FA7-B6A8-180CF526DB74}" srcOrd="10" destOrd="0" presId="urn:microsoft.com/office/officeart/2005/8/layout/list1"/>
    <dgm:cxn modelId="{F09BA8BF-4354-4570-8ED1-CE5B09531804}" type="presParOf" srcId="{769B30C3-2798-45DD-ABC3-A024A8103944}" destId="{3D0B134F-30F1-40E7-B7A5-31D5B7CF64F1}" srcOrd="11" destOrd="0" presId="urn:microsoft.com/office/officeart/2005/8/layout/list1"/>
    <dgm:cxn modelId="{1FC47C2B-92F3-467B-AB5D-90DCA9A9B76C}" type="presParOf" srcId="{769B30C3-2798-45DD-ABC3-A024A8103944}" destId="{7F15C2D5-4FBA-4D3A-832C-896C70A3C449}" srcOrd="12" destOrd="0" presId="urn:microsoft.com/office/officeart/2005/8/layout/list1"/>
    <dgm:cxn modelId="{D0D58743-C008-4715-8FDB-3874E9856DC5}" type="presParOf" srcId="{7F15C2D5-4FBA-4D3A-832C-896C70A3C449}" destId="{53296DEA-4B59-4616-B775-B5361E61E241}" srcOrd="0" destOrd="0" presId="urn:microsoft.com/office/officeart/2005/8/layout/list1"/>
    <dgm:cxn modelId="{02428296-8DEC-4B06-80E4-327B56E46641}" type="presParOf" srcId="{7F15C2D5-4FBA-4D3A-832C-896C70A3C449}" destId="{B40F3019-7D90-4CC8-8653-872B739440D5}" srcOrd="1" destOrd="0" presId="urn:microsoft.com/office/officeart/2005/8/layout/list1"/>
    <dgm:cxn modelId="{4D254211-1F56-48E1-AC53-A594CEF88B9D}" type="presParOf" srcId="{769B30C3-2798-45DD-ABC3-A024A8103944}" destId="{C988D640-7ABA-4DC3-9E28-BCE269E0B865}" srcOrd="13" destOrd="0" presId="urn:microsoft.com/office/officeart/2005/8/layout/list1"/>
    <dgm:cxn modelId="{F20A2E26-0442-4644-958A-D1F80EE7AD2B}" type="presParOf" srcId="{769B30C3-2798-45DD-ABC3-A024A8103944}" destId="{AA57E5A2-94CB-4569-8F5A-8089C0C28B3E}"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59E605-5E4D-4944-8EDC-7BF5B55C842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1639469-C52F-4CDB-B29F-F766946E1538}">
      <dgm:prSet/>
      <dgm:spPr/>
      <dgm:t>
        <a:bodyPr/>
        <a:lstStyle/>
        <a:p>
          <a:r>
            <a:rPr lang="en-US" altLang="en-US" dirty="0">
              <a:solidFill>
                <a:schemeClr val="bg1"/>
              </a:solidFill>
            </a:rPr>
            <a:t>Including the victim if they wish</a:t>
          </a:r>
          <a:endParaRPr lang="en-US" dirty="0">
            <a:solidFill>
              <a:schemeClr val="bg1"/>
            </a:solidFill>
          </a:endParaRPr>
        </a:p>
      </dgm:t>
    </dgm:pt>
    <dgm:pt modelId="{4EFC1CF3-32EE-473B-A538-6584DEF6543D}" type="parTrans" cxnId="{9A30E9F0-725A-44A4-92DB-A3D975DF2F14}">
      <dgm:prSet/>
      <dgm:spPr/>
      <dgm:t>
        <a:bodyPr/>
        <a:lstStyle/>
        <a:p>
          <a:endParaRPr lang="en-US"/>
        </a:p>
      </dgm:t>
    </dgm:pt>
    <dgm:pt modelId="{0F89FC3A-6312-47E1-AA64-FF0571B6C6EC}" type="sibTrans" cxnId="{9A30E9F0-725A-44A4-92DB-A3D975DF2F14}">
      <dgm:prSet/>
      <dgm:spPr/>
      <dgm:t>
        <a:bodyPr/>
        <a:lstStyle/>
        <a:p>
          <a:endParaRPr lang="en-US"/>
        </a:p>
      </dgm:t>
    </dgm:pt>
    <dgm:pt modelId="{4FF10342-1736-43D1-9F4B-44F6363B7779}">
      <dgm:prSet/>
      <dgm:spPr/>
      <dgm:t>
        <a:bodyPr/>
        <a:lstStyle/>
        <a:p>
          <a:r>
            <a:rPr lang="en-US" altLang="en-US" dirty="0">
              <a:solidFill>
                <a:schemeClr val="bg1"/>
              </a:solidFill>
            </a:rPr>
            <a:t>Victim’s perspective is central to deciding repairs </a:t>
          </a:r>
          <a:endParaRPr lang="en-US" dirty="0">
            <a:solidFill>
              <a:schemeClr val="bg1"/>
            </a:solidFill>
          </a:endParaRPr>
        </a:p>
      </dgm:t>
    </dgm:pt>
    <dgm:pt modelId="{8014E1A3-FFDF-46D8-8E2F-2A7F4A13BA13}" type="parTrans" cxnId="{4AD0214D-1A8F-47F3-87EB-3F34EBEE7994}">
      <dgm:prSet/>
      <dgm:spPr/>
      <dgm:t>
        <a:bodyPr/>
        <a:lstStyle/>
        <a:p>
          <a:endParaRPr lang="en-US"/>
        </a:p>
      </dgm:t>
    </dgm:pt>
    <dgm:pt modelId="{F138F00B-E159-42D9-ADB9-D5EAA512D78F}" type="sibTrans" cxnId="{4AD0214D-1A8F-47F3-87EB-3F34EBEE7994}">
      <dgm:prSet/>
      <dgm:spPr/>
      <dgm:t>
        <a:bodyPr/>
        <a:lstStyle/>
        <a:p>
          <a:endParaRPr lang="en-US"/>
        </a:p>
      </dgm:t>
    </dgm:pt>
    <dgm:pt modelId="{39A6C26B-0F17-46E2-A631-3B095E9CB1DC}">
      <dgm:prSet custT="1"/>
      <dgm:spPr/>
      <dgm:t>
        <a:bodyPr/>
        <a:lstStyle/>
        <a:p>
          <a:r>
            <a:rPr lang="en-US" altLang="en-US" sz="2400" dirty="0">
              <a:solidFill>
                <a:schemeClr val="bg1"/>
              </a:solidFill>
            </a:rPr>
            <a:t>Accountability – Responsibility -  Harm Repair </a:t>
          </a:r>
          <a:endParaRPr lang="en-US" sz="2400" dirty="0">
            <a:solidFill>
              <a:schemeClr val="bg1"/>
            </a:solidFill>
          </a:endParaRPr>
        </a:p>
      </dgm:t>
    </dgm:pt>
    <dgm:pt modelId="{48995D66-AE3D-4AB5-A305-7D79BA85460C}" type="parTrans" cxnId="{1F6D8EEA-BC77-41CA-A96F-B6504692C0B5}">
      <dgm:prSet/>
      <dgm:spPr/>
      <dgm:t>
        <a:bodyPr/>
        <a:lstStyle/>
        <a:p>
          <a:endParaRPr lang="en-US"/>
        </a:p>
      </dgm:t>
    </dgm:pt>
    <dgm:pt modelId="{41CE9760-6CEE-4F1B-A95B-C1780CE1CB91}" type="sibTrans" cxnId="{1F6D8EEA-BC77-41CA-A96F-B6504692C0B5}">
      <dgm:prSet/>
      <dgm:spPr/>
      <dgm:t>
        <a:bodyPr/>
        <a:lstStyle/>
        <a:p>
          <a:endParaRPr lang="en-US"/>
        </a:p>
      </dgm:t>
    </dgm:pt>
    <dgm:pt modelId="{645FABF8-4EA0-4920-92E5-B52D8779AEC4}">
      <dgm:prSet custT="1"/>
      <dgm:spPr/>
      <dgm:t>
        <a:bodyPr/>
        <a:lstStyle/>
        <a:p>
          <a:r>
            <a:rPr lang="en-US" altLang="en-US" sz="2400" dirty="0">
              <a:solidFill>
                <a:schemeClr val="bg1"/>
              </a:solidFill>
            </a:rPr>
            <a:t>Community is responsible for  well-being of all </a:t>
          </a:r>
          <a:endParaRPr lang="en-US" sz="2400" dirty="0">
            <a:solidFill>
              <a:schemeClr val="bg1"/>
            </a:solidFill>
          </a:endParaRPr>
        </a:p>
      </dgm:t>
    </dgm:pt>
    <dgm:pt modelId="{1C03C916-E9DF-4209-80E4-3F727E4E2F79}" type="parTrans" cxnId="{B653EB68-60AA-4590-B47A-C3737D0546CA}">
      <dgm:prSet/>
      <dgm:spPr/>
      <dgm:t>
        <a:bodyPr/>
        <a:lstStyle/>
        <a:p>
          <a:endParaRPr lang="en-US"/>
        </a:p>
      </dgm:t>
    </dgm:pt>
    <dgm:pt modelId="{4B9FC320-5B45-432F-B198-0EF27D45C0E7}" type="sibTrans" cxnId="{B653EB68-60AA-4590-B47A-C3737D0546CA}">
      <dgm:prSet/>
      <dgm:spPr/>
      <dgm:t>
        <a:bodyPr/>
        <a:lstStyle/>
        <a:p>
          <a:endParaRPr lang="en-US"/>
        </a:p>
      </dgm:t>
    </dgm:pt>
    <dgm:pt modelId="{769B30C3-2798-45DD-ABC3-A024A8103944}" type="pres">
      <dgm:prSet presAssocID="{F559E605-5E4D-4944-8EDC-7BF5B55C8429}" presName="linear" presStyleCnt="0">
        <dgm:presLayoutVars>
          <dgm:dir/>
          <dgm:animLvl val="lvl"/>
          <dgm:resizeHandles val="exact"/>
        </dgm:presLayoutVars>
      </dgm:prSet>
      <dgm:spPr/>
    </dgm:pt>
    <dgm:pt modelId="{96782D65-5584-4230-80B2-377B7AF6F6CA}" type="pres">
      <dgm:prSet presAssocID="{11639469-C52F-4CDB-B29F-F766946E1538}" presName="parentLin" presStyleCnt="0"/>
      <dgm:spPr/>
    </dgm:pt>
    <dgm:pt modelId="{79DB9934-3600-49FC-A0B5-1A2B1F68149F}" type="pres">
      <dgm:prSet presAssocID="{11639469-C52F-4CDB-B29F-F766946E1538}" presName="parentLeftMargin" presStyleLbl="node1" presStyleIdx="0" presStyleCnt="4"/>
      <dgm:spPr/>
    </dgm:pt>
    <dgm:pt modelId="{CAAD3B92-26EE-42B9-9F0B-C85FB076C9C8}" type="pres">
      <dgm:prSet presAssocID="{11639469-C52F-4CDB-B29F-F766946E1538}" presName="parentText" presStyleLbl="node1" presStyleIdx="0" presStyleCnt="4">
        <dgm:presLayoutVars>
          <dgm:chMax val="0"/>
          <dgm:bulletEnabled val="1"/>
        </dgm:presLayoutVars>
      </dgm:prSet>
      <dgm:spPr/>
    </dgm:pt>
    <dgm:pt modelId="{7C8A97F8-DDCF-488B-AA53-161D6B8B0666}" type="pres">
      <dgm:prSet presAssocID="{11639469-C52F-4CDB-B29F-F766946E1538}" presName="negativeSpace" presStyleCnt="0"/>
      <dgm:spPr/>
    </dgm:pt>
    <dgm:pt modelId="{C14A8E01-4B6C-4DB0-9D70-7766F858E7D0}" type="pres">
      <dgm:prSet presAssocID="{11639469-C52F-4CDB-B29F-F766946E1538}" presName="childText" presStyleLbl="conFgAcc1" presStyleIdx="0" presStyleCnt="4">
        <dgm:presLayoutVars>
          <dgm:bulletEnabled val="1"/>
        </dgm:presLayoutVars>
      </dgm:prSet>
      <dgm:spPr/>
    </dgm:pt>
    <dgm:pt modelId="{DFE13C61-10C0-4E03-A2BB-F0EEF682492B}" type="pres">
      <dgm:prSet presAssocID="{0F89FC3A-6312-47E1-AA64-FF0571B6C6EC}" presName="spaceBetweenRectangles" presStyleCnt="0"/>
      <dgm:spPr/>
    </dgm:pt>
    <dgm:pt modelId="{8CA2858A-EABB-4481-95D2-8940A0C82329}" type="pres">
      <dgm:prSet presAssocID="{4FF10342-1736-43D1-9F4B-44F6363B7779}" presName="parentLin" presStyleCnt="0"/>
      <dgm:spPr/>
    </dgm:pt>
    <dgm:pt modelId="{1EC4ACEB-D1E2-4E58-9DC4-63209D31F95C}" type="pres">
      <dgm:prSet presAssocID="{4FF10342-1736-43D1-9F4B-44F6363B7779}" presName="parentLeftMargin" presStyleLbl="node1" presStyleIdx="0" presStyleCnt="4"/>
      <dgm:spPr/>
    </dgm:pt>
    <dgm:pt modelId="{3350DC6B-2317-445E-8A9B-C91959FCCEC2}" type="pres">
      <dgm:prSet presAssocID="{4FF10342-1736-43D1-9F4B-44F6363B7779}" presName="parentText" presStyleLbl="node1" presStyleIdx="1" presStyleCnt="4">
        <dgm:presLayoutVars>
          <dgm:chMax val="0"/>
          <dgm:bulletEnabled val="1"/>
        </dgm:presLayoutVars>
      </dgm:prSet>
      <dgm:spPr/>
    </dgm:pt>
    <dgm:pt modelId="{36C3DEE0-BD05-4579-913A-8687DA63D27E}" type="pres">
      <dgm:prSet presAssocID="{4FF10342-1736-43D1-9F4B-44F6363B7779}" presName="negativeSpace" presStyleCnt="0"/>
      <dgm:spPr/>
    </dgm:pt>
    <dgm:pt modelId="{2751961E-4683-4DF8-8D67-3AC330CE65FA}" type="pres">
      <dgm:prSet presAssocID="{4FF10342-1736-43D1-9F4B-44F6363B7779}" presName="childText" presStyleLbl="conFgAcc1" presStyleIdx="1" presStyleCnt="4" custLinFactNeighborX="-17" custLinFactNeighborY="-25892">
        <dgm:presLayoutVars>
          <dgm:bulletEnabled val="1"/>
        </dgm:presLayoutVars>
      </dgm:prSet>
      <dgm:spPr/>
    </dgm:pt>
    <dgm:pt modelId="{98216E4A-6691-4FBB-AB9C-EA5058CB36DD}" type="pres">
      <dgm:prSet presAssocID="{F138F00B-E159-42D9-ADB9-D5EAA512D78F}" presName="spaceBetweenRectangles" presStyleCnt="0"/>
      <dgm:spPr/>
    </dgm:pt>
    <dgm:pt modelId="{0A55BC79-F915-4155-B132-DE34888BAA02}" type="pres">
      <dgm:prSet presAssocID="{39A6C26B-0F17-46E2-A631-3B095E9CB1DC}" presName="parentLin" presStyleCnt="0"/>
      <dgm:spPr/>
    </dgm:pt>
    <dgm:pt modelId="{23E38B46-7F30-49DB-AF6C-62C6E3D3B22F}" type="pres">
      <dgm:prSet presAssocID="{39A6C26B-0F17-46E2-A631-3B095E9CB1DC}" presName="parentLeftMargin" presStyleLbl="node1" presStyleIdx="1" presStyleCnt="4"/>
      <dgm:spPr/>
    </dgm:pt>
    <dgm:pt modelId="{1FA1CE20-8E3F-4616-A778-E2AE2B780F38}" type="pres">
      <dgm:prSet presAssocID="{39A6C26B-0F17-46E2-A631-3B095E9CB1DC}" presName="parentText" presStyleLbl="node1" presStyleIdx="2" presStyleCnt="4">
        <dgm:presLayoutVars>
          <dgm:chMax val="0"/>
          <dgm:bulletEnabled val="1"/>
        </dgm:presLayoutVars>
      </dgm:prSet>
      <dgm:spPr/>
    </dgm:pt>
    <dgm:pt modelId="{65B4B040-B356-4788-AA4E-2C046B734CB8}" type="pres">
      <dgm:prSet presAssocID="{39A6C26B-0F17-46E2-A631-3B095E9CB1DC}" presName="negativeSpace" presStyleCnt="0"/>
      <dgm:spPr/>
    </dgm:pt>
    <dgm:pt modelId="{1760CB0C-3CAD-493D-98CC-016DD71BD8A9}" type="pres">
      <dgm:prSet presAssocID="{39A6C26B-0F17-46E2-A631-3B095E9CB1DC}" presName="childText" presStyleLbl="conFgAcc1" presStyleIdx="2" presStyleCnt="4">
        <dgm:presLayoutVars>
          <dgm:bulletEnabled val="1"/>
        </dgm:presLayoutVars>
      </dgm:prSet>
      <dgm:spPr/>
    </dgm:pt>
    <dgm:pt modelId="{C1317747-2A01-4DAC-9BFE-CD5D99A8AB29}" type="pres">
      <dgm:prSet presAssocID="{41CE9760-6CEE-4F1B-A95B-C1780CE1CB91}" presName="spaceBetweenRectangles" presStyleCnt="0"/>
      <dgm:spPr/>
    </dgm:pt>
    <dgm:pt modelId="{FB0CF6F5-991B-4D4A-BFAA-1259AB14EB4C}" type="pres">
      <dgm:prSet presAssocID="{645FABF8-4EA0-4920-92E5-B52D8779AEC4}" presName="parentLin" presStyleCnt="0"/>
      <dgm:spPr/>
    </dgm:pt>
    <dgm:pt modelId="{9ABFB388-4FC0-4BE4-A7F7-B12D0C403248}" type="pres">
      <dgm:prSet presAssocID="{645FABF8-4EA0-4920-92E5-B52D8779AEC4}" presName="parentLeftMargin" presStyleLbl="node1" presStyleIdx="2" presStyleCnt="4"/>
      <dgm:spPr/>
    </dgm:pt>
    <dgm:pt modelId="{770114C4-27B7-497F-832B-7F0339491DDE}" type="pres">
      <dgm:prSet presAssocID="{645FABF8-4EA0-4920-92E5-B52D8779AEC4}" presName="parentText" presStyleLbl="node1" presStyleIdx="3" presStyleCnt="4">
        <dgm:presLayoutVars>
          <dgm:chMax val="0"/>
          <dgm:bulletEnabled val="1"/>
        </dgm:presLayoutVars>
      </dgm:prSet>
      <dgm:spPr/>
    </dgm:pt>
    <dgm:pt modelId="{2B47F529-82A8-4C43-BF28-925C1268F29E}" type="pres">
      <dgm:prSet presAssocID="{645FABF8-4EA0-4920-92E5-B52D8779AEC4}" presName="negativeSpace" presStyleCnt="0"/>
      <dgm:spPr/>
    </dgm:pt>
    <dgm:pt modelId="{A533D03C-C5B7-4FA2-AB22-D75BF33E592B}" type="pres">
      <dgm:prSet presAssocID="{645FABF8-4EA0-4920-92E5-B52D8779AEC4}" presName="childText" presStyleLbl="conFgAcc1" presStyleIdx="3" presStyleCnt="4">
        <dgm:presLayoutVars>
          <dgm:bulletEnabled val="1"/>
        </dgm:presLayoutVars>
      </dgm:prSet>
      <dgm:spPr/>
    </dgm:pt>
  </dgm:ptLst>
  <dgm:cxnLst>
    <dgm:cxn modelId="{EA313618-81F2-45AF-A6C3-BE2E819045AA}" type="presOf" srcId="{645FABF8-4EA0-4920-92E5-B52D8779AEC4}" destId="{9ABFB388-4FC0-4BE4-A7F7-B12D0C403248}" srcOrd="0" destOrd="0" presId="urn:microsoft.com/office/officeart/2005/8/layout/list1"/>
    <dgm:cxn modelId="{3A812829-5C1B-4B6E-9C9E-DD0C20910BC1}" type="presOf" srcId="{11639469-C52F-4CDB-B29F-F766946E1538}" destId="{CAAD3B92-26EE-42B9-9F0B-C85FB076C9C8}" srcOrd="1" destOrd="0" presId="urn:microsoft.com/office/officeart/2005/8/layout/list1"/>
    <dgm:cxn modelId="{9289E539-DCF4-4256-9BDF-7A0F2F7BE87F}" type="presOf" srcId="{39A6C26B-0F17-46E2-A631-3B095E9CB1DC}" destId="{1FA1CE20-8E3F-4616-A778-E2AE2B780F38}" srcOrd="1" destOrd="0" presId="urn:microsoft.com/office/officeart/2005/8/layout/list1"/>
    <dgm:cxn modelId="{196F2345-9B42-420A-8324-C9570A2D9C18}" type="presOf" srcId="{11639469-C52F-4CDB-B29F-F766946E1538}" destId="{79DB9934-3600-49FC-A0B5-1A2B1F68149F}" srcOrd="0" destOrd="0" presId="urn:microsoft.com/office/officeart/2005/8/layout/list1"/>
    <dgm:cxn modelId="{B653EB68-60AA-4590-B47A-C3737D0546CA}" srcId="{F559E605-5E4D-4944-8EDC-7BF5B55C8429}" destId="{645FABF8-4EA0-4920-92E5-B52D8779AEC4}" srcOrd="3" destOrd="0" parTransId="{1C03C916-E9DF-4209-80E4-3F727E4E2F79}" sibTransId="{4B9FC320-5B45-432F-B198-0EF27D45C0E7}"/>
    <dgm:cxn modelId="{4AD0214D-1A8F-47F3-87EB-3F34EBEE7994}" srcId="{F559E605-5E4D-4944-8EDC-7BF5B55C8429}" destId="{4FF10342-1736-43D1-9F4B-44F6363B7779}" srcOrd="1" destOrd="0" parTransId="{8014E1A3-FFDF-46D8-8E2F-2A7F4A13BA13}" sibTransId="{F138F00B-E159-42D9-ADB9-D5EAA512D78F}"/>
    <dgm:cxn modelId="{C6C5A84D-AAE5-4903-91A5-1047068D6DEC}" type="presOf" srcId="{F559E605-5E4D-4944-8EDC-7BF5B55C8429}" destId="{769B30C3-2798-45DD-ABC3-A024A8103944}" srcOrd="0" destOrd="0" presId="urn:microsoft.com/office/officeart/2005/8/layout/list1"/>
    <dgm:cxn modelId="{B757666E-0EF3-4233-84A6-2CFA29355CF4}" type="presOf" srcId="{39A6C26B-0F17-46E2-A631-3B095E9CB1DC}" destId="{23E38B46-7F30-49DB-AF6C-62C6E3D3B22F}" srcOrd="0" destOrd="0" presId="urn:microsoft.com/office/officeart/2005/8/layout/list1"/>
    <dgm:cxn modelId="{6E3E36C4-2EC3-484C-97FB-62CCBB1B2E46}" type="presOf" srcId="{645FABF8-4EA0-4920-92E5-B52D8779AEC4}" destId="{770114C4-27B7-497F-832B-7F0339491DDE}" srcOrd="1" destOrd="0" presId="urn:microsoft.com/office/officeart/2005/8/layout/list1"/>
    <dgm:cxn modelId="{56EA92C7-294E-4D3B-BCA8-866B33B70227}" type="presOf" srcId="{4FF10342-1736-43D1-9F4B-44F6363B7779}" destId="{1EC4ACEB-D1E2-4E58-9DC4-63209D31F95C}" srcOrd="0" destOrd="0" presId="urn:microsoft.com/office/officeart/2005/8/layout/list1"/>
    <dgm:cxn modelId="{74C900CD-305D-41EE-AD00-4FB2ABC56D45}" type="presOf" srcId="{4FF10342-1736-43D1-9F4B-44F6363B7779}" destId="{3350DC6B-2317-445E-8A9B-C91959FCCEC2}" srcOrd="1" destOrd="0" presId="urn:microsoft.com/office/officeart/2005/8/layout/list1"/>
    <dgm:cxn modelId="{1F6D8EEA-BC77-41CA-A96F-B6504692C0B5}" srcId="{F559E605-5E4D-4944-8EDC-7BF5B55C8429}" destId="{39A6C26B-0F17-46E2-A631-3B095E9CB1DC}" srcOrd="2" destOrd="0" parTransId="{48995D66-AE3D-4AB5-A305-7D79BA85460C}" sibTransId="{41CE9760-6CEE-4F1B-A95B-C1780CE1CB91}"/>
    <dgm:cxn modelId="{9A30E9F0-725A-44A4-92DB-A3D975DF2F14}" srcId="{F559E605-5E4D-4944-8EDC-7BF5B55C8429}" destId="{11639469-C52F-4CDB-B29F-F766946E1538}" srcOrd="0" destOrd="0" parTransId="{4EFC1CF3-32EE-473B-A538-6584DEF6543D}" sibTransId="{0F89FC3A-6312-47E1-AA64-FF0571B6C6EC}"/>
    <dgm:cxn modelId="{F725395B-8A35-49DF-9838-F974016D831C}" type="presParOf" srcId="{769B30C3-2798-45DD-ABC3-A024A8103944}" destId="{96782D65-5584-4230-80B2-377B7AF6F6CA}" srcOrd="0" destOrd="0" presId="urn:microsoft.com/office/officeart/2005/8/layout/list1"/>
    <dgm:cxn modelId="{4C9C72DD-2436-4052-87EF-12DAA867A306}" type="presParOf" srcId="{96782D65-5584-4230-80B2-377B7AF6F6CA}" destId="{79DB9934-3600-49FC-A0B5-1A2B1F68149F}" srcOrd="0" destOrd="0" presId="urn:microsoft.com/office/officeart/2005/8/layout/list1"/>
    <dgm:cxn modelId="{C58AEEDD-A12E-42F4-A17E-847310E3314A}" type="presParOf" srcId="{96782D65-5584-4230-80B2-377B7AF6F6CA}" destId="{CAAD3B92-26EE-42B9-9F0B-C85FB076C9C8}" srcOrd="1" destOrd="0" presId="urn:microsoft.com/office/officeart/2005/8/layout/list1"/>
    <dgm:cxn modelId="{7ED2CC97-1064-420E-B45A-58B783F512ED}" type="presParOf" srcId="{769B30C3-2798-45DD-ABC3-A024A8103944}" destId="{7C8A97F8-DDCF-488B-AA53-161D6B8B0666}" srcOrd="1" destOrd="0" presId="urn:microsoft.com/office/officeart/2005/8/layout/list1"/>
    <dgm:cxn modelId="{45219CCA-57D2-47F5-8229-3905D5FCB7E2}" type="presParOf" srcId="{769B30C3-2798-45DD-ABC3-A024A8103944}" destId="{C14A8E01-4B6C-4DB0-9D70-7766F858E7D0}" srcOrd="2" destOrd="0" presId="urn:microsoft.com/office/officeart/2005/8/layout/list1"/>
    <dgm:cxn modelId="{8FA881A6-76AE-4E82-A8F7-C241059F1B30}" type="presParOf" srcId="{769B30C3-2798-45DD-ABC3-A024A8103944}" destId="{DFE13C61-10C0-4E03-A2BB-F0EEF682492B}" srcOrd="3" destOrd="0" presId="urn:microsoft.com/office/officeart/2005/8/layout/list1"/>
    <dgm:cxn modelId="{F8D407D9-7479-4434-9C98-14B969C0E343}" type="presParOf" srcId="{769B30C3-2798-45DD-ABC3-A024A8103944}" destId="{8CA2858A-EABB-4481-95D2-8940A0C82329}" srcOrd="4" destOrd="0" presId="urn:microsoft.com/office/officeart/2005/8/layout/list1"/>
    <dgm:cxn modelId="{33AAB15E-AD22-4946-B093-A8722ABF4EF6}" type="presParOf" srcId="{8CA2858A-EABB-4481-95D2-8940A0C82329}" destId="{1EC4ACEB-D1E2-4E58-9DC4-63209D31F95C}" srcOrd="0" destOrd="0" presId="urn:microsoft.com/office/officeart/2005/8/layout/list1"/>
    <dgm:cxn modelId="{6E9DA1AA-8C40-4B40-A16E-CB86094B80BA}" type="presParOf" srcId="{8CA2858A-EABB-4481-95D2-8940A0C82329}" destId="{3350DC6B-2317-445E-8A9B-C91959FCCEC2}" srcOrd="1" destOrd="0" presId="urn:microsoft.com/office/officeart/2005/8/layout/list1"/>
    <dgm:cxn modelId="{A820BACC-DF02-4559-8170-45BD9FBA74C1}" type="presParOf" srcId="{769B30C3-2798-45DD-ABC3-A024A8103944}" destId="{36C3DEE0-BD05-4579-913A-8687DA63D27E}" srcOrd="5" destOrd="0" presId="urn:microsoft.com/office/officeart/2005/8/layout/list1"/>
    <dgm:cxn modelId="{B438180A-3667-455A-BBB8-9390CA93C92B}" type="presParOf" srcId="{769B30C3-2798-45DD-ABC3-A024A8103944}" destId="{2751961E-4683-4DF8-8D67-3AC330CE65FA}" srcOrd="6" destOrd="0" presId="urn:microsoft.com/office/officeart/2005/8/layout/list1"/>
    <dgm:cxn modelId="{8DF5F5D3-A94F-4AC6-997A-25A605714C53}" type="presParOf" srcId="{769B30C3-2798-45DD-ABC3-A024A8103944}" destId="{98216E4A-6691-4FBB-AB9C-EA5058CB36DD}" srcOrd="7" destOrd="0" presId="urn:microsoft.com/office/officeart/2005/8/layout/list1"/>
    <dgm:cxn modelId="{FB2E5711-CFCA-408A-A573-35F298616952}" type="presParOf" srcId="{769B30C3-2798-45DD-ABC3-A024A8103944}" destId="{0A55BC79-F915-4155-B132-DE34888BAA02}" srcOrd="8" destOrd="0" presId="urn:microsoft.com/office/officeart/2005/8/layout/list1"/>
    <dgm:cxn modelId="{A4D1DC5F-7A02-409F-800B-6A3E9E0DEEE6}" type="presParOf" srcId="{0A55BC79-F915-4155-B132-DE34888BAA02}" destId="{23E38B46-7F30-49DB-AF6C-62C6E3D3B22F}" srcOrd="0" destOrd="0" presId="urn:microsoft.com/office/officeart/2005/8/layout/list1"/>
    <dgm:cxn modelId="{252FD042-D190-44DF-8CE5-017FE2021197}" type="presParOf" srcId="{0A55BC79-F915-4155-B132-DE34888BAA02}" destId="{1FA1CE20-8E3F-4616-A778-E2AE2B780F38}" srcOrd="1" destOrd="0" presId="urn:microsoft.com/office/officeart/2005/8/layout/list1"/>
    <dgm:cxn modelId="{3697E170-2696-4EA8-8374-B51B5256FC68}" type="presParOf" srcId="{769B30C3-2798-45DD-ABC3-A024A8103944}" destId="{65B4B040-B356-4788-AA4E-2C046B734CB8}" srcOrd="9" destOrd="0" presId="urn:microsoft.com/office/officeart/2005/8/layout/list1"/>
    <dgm:cxn modelId="{10DD05BC-B8C8-442B-9FFB-FA4C8FA082EB}" type="presParOf" srcId="{769B30C3-2798-45DD-ABC3-A024A8103944}" destId="{1760CB0C-3CAD-493D-98CC-016DD71BD8A9}" srcOrd="10" destOrd="0" presId="urn:microsoft.com/office/officeart/2005/8/layout/list1"/>
    <dgm:cxn modelId="{E16E64EB-D5C1-4658-9895-400E2E73A819}" type="presParOf" srcId="{769B30C3-2798-45DD-ABC3-A024A8103944}" destId="{C1317747-2A01-4DAC-9BFE-CD5D99A8AB29}" srcOrd="11" destOrd="0" presId="urn:microsoft.com/office/officeart/2005/8/layout/list1"/>
    <dgm:cxn modelId="{B6E21A57-D6C7-4983-A4DA-3E8C433737BF}" type="presParOf" srcId="{769B30C3-2798-45DD-ABC3-A024A8103944}" destId="{FB0CF6F5-991B-4D4A-BFAA-1259AB14EB4C}" srcOrd="12" destOrd="0" presId="urn:microsoft.com/office/officeart/2005/8/layout/list1"/>
    <dgm:cxn modelId="{05DE1CBA-C404-4ED5-8750-688312C08B9B}" type="presParOf" srcId="{FB0CF6F5-991B-4D4A-BFAA-1259AB14EB4C}" destId="{9ABFB388-4FC0-4BE4-A7F7-B12D0C403248}" srcOrd="0" destOrd="0" presId="urn:microsoft.com/office/officeart/2005/8/layout/list1"/>
    <dgm:cxn modelId="{078BDF1B-2924-4319-9F3B-9DD088D79111}" type="presParOf" srcId="{FB0CF6F5-991B-4D4A-BFAA-1259AB14EB4C}" destId="{770114C4-27B7-497F-832B-7F0339491DDE}" srcOrd="1" destOrd="0" presId="urn:microsoft.com/office/officeart/2005/8/layout/list1"/>
    <dgm:cxn modelId="{B10042DA-D88C-48B9-A5F4-C0F917DAF131}" type="presParOf" srcId="{769B30C3-2798-45DD-ABC3-A024A8103944}" destId="{2B47F529-82A8-4C43-BF28-925C1268F29E}" srcOrd="13" destOrd="0" presId="urn:microsoft.com/office/officeart/2005/8/layout/list1"/>
    <dgm:cxn modelId="{DB521347-94EF-40F7-9736-1129887531F8}" type="presParOf" srcId="{769B30C3-2798-45DD-ABC3-A024A8103944}" destId="{A533D03C-C5B7-4FA2-AB22-D75BF33E592B}"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30094D-A890-4E52-9F8C-9638D218A051}"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46C68D11-AAC2-4B4E-98E8-E863BCE75014}">
      <dgm:prSet phldrT="[Text]" custT="1"/>
      <dgm:spPr>
        <a:scene3d>
          <a:camera prst="orthographicFront"/>
          <a:lightRig rig="threePt" dir="t"/>
        </a:scene3d>
        <a:sp3d>
          <a:bevelT prst="angle"/>
        </a:sp3d>
      </dgm:spPr>
      <dgm:t>
        <a:bodyPr/>
        <a:lstStyle/>
        <a:p>
          <a:r>
            <a:rPr lang="en-US" altLang="en-US" sz="2400" dirty="0">
              <a:solidFill>
                <a:schemeClr val="bg1"/>
              </a:solidFill>
            </a:rPr>
            <a:t>Types of Remedies</a:t>
          </a:r>
          <a:endParaRPr lang="en-US" sz="2400" dirty="0">
            <a:solidFill>
              <a:schemeClr val="bg1"/>
            </a:solidFill>
          </a:endParaRPr>
        </a:p>
      </dgm:t>
    </dgm:pt>
    <dgm:pt modelId="{9AF7914A-FEF2-4697-9AE7-E614410BB2E1}" type="parTrans" cxnId="{CDD05029-823B-4C7B-83C4-23091DABA095}">
      <dgm:prSet/>
      <dgm:spPr/>
      <dgm:t>
        <a:bodyPr/>
        <a:lstStyle/>
        <a:p>
          <a:endParaRPr lang="en-US"/>
        </a:p>
      </dgm:t>
    </dgm:pt>
    <dgm:pt modelId="{F98561DB-7499-422F-B09A-8D5F381872E8}" type="sibTrans" cxnId="{CDD05029-823B-4C7B-83C4-23091DABA095}">
      <dgm:prSet/>
      <dgm:spPr/>
      <dgm:t>
        <a:bodyPr/>
        <a:lstStyle/>
        <a:p>
          <a:endParaRPr lang="en-US"/>
        </a:p>
      </dgm:t>
    </dgm:pt>
    <dgm:pt modelId="{945666FC-694F-4199-8382-4E44C0F7CDD9}">
      <dgm:prSet phldrT="[Text]" custT="1"/>
      <dgm:spPr>
        <a:scene3d>
          <a:camera prst="orthographicFront"/>
          <a:lightRig rig="threePt" dir="t"/>
        </a:scene3d>
        <a:sp3d>
          <a:bevelT prst="angle"/>
        </a:sp3d>
      </dgm:spPr>
      <dgm:t>
        <a:bodyPr/>
        <a:lstStyle/>
        <a:p>
          <a:r>
            <a:rPr lang="en-US" sz="2400" dirty="0">
              <a:solidFill>
                <a:schemeClr val="bg1"/>
              </a:solidFill>
            </a:rPr>
            <a:t>Therapy</a:t>
          </a:r>
        </a:p>
      </dgm:t>
    </dgm:pt>
    <dgm:pt modelId="{876B0E4A-AF93-4FC9-B6AB-A962C15534DA}" type="parTrans" cxnId="{D7859542-60CD-49AB-9AC9-7930C7841EFB}">
      <dgm:prSet/>
      <dgm:spPr>
        <a:ln>
          <a:solidFill>
            <a:schemeClr val="accent4"/>
          </a:solidFill>
        </a:ln>
      </dgm:spPr>
      <dgm:t>
        <a:bodyPr/>
        <a:lstStyle/>
        <a:p>
          <a:endParaRPr lang="en-US"/>
        </a:p>
      </dgm:t>
    </dgm:pt>
    <dgm:pt modelId="{D830A231-52FD-4FCD-9B3A-6E99AB97AC6B}" type="sibTrans" cxnId="{D7859542-60CD-49AB-9AC9-7930C7841EFB}">
      <dgm:prSet/>
      <dgm:spPr/>
      <dgm:t>
        <a:bodyPr/>
        <a:lstStyle/>
        <a:p>
          <a:endParaRPr lang="en-US"/>
        </a:p>
      </dgm:t>
    </dgm:pt>
    <dgm:pt modelId="{BCCA0119-8D01-436D-ACDF-C1E0AB9C1DE1}">
      <dgm:prSet phldrT="[Text]" custT="1"/>
      <dgm:spPr>
        <a:scene3d>
          <a:camera prst="orthographicFront"/>
          <a:lightRig rig="threePt" dir="t"/>
        </a:scene3d>
        <a:sp3d>
          <a:bevelT prst="angle"/>
        </a:sp3d>
      </dgm:spPr>
      <dgm:t>
        <a:bodyPr/>
        <a:lstStyle/>
        <a:p>
          <a:r>
            <a:rPr lang="en-US" sz="2300" dirty="0">
              <a:solidFill>
                <a:schemeClr val="bg1"/>
              </a:solidFill>
            </a:rPr>
            <a:t>Education Support</a:t>
          </a:r>
        </a:p>
      </dgm:t>
    </dgm:pt>
    <dgm:pt modelId="{2EA79EBA-E7DE-41F9-9BA4-F5C16B9D5EB5}" type="parTrans" cxnId="{7FCB099C-1A0B-4956-A152-05C957E79184}">
      <dgm:prSet/>
      <dgm:spPr>
        <a:ln>
          <a:solidFill>
            <a:schemeClr val="accent4"/>
          </a:solidFill>
        </a:ln>
      </dgm:spPr>
      <dgm:t>
        <a:bodyPr/>
        <a:lstStyle/>
        <a:p>
          <a:endParaRPr lang="en-US"/>
        </a:p>
      </dgm:t>
    </dgm:pt>
    <dgm:pt modelId="{1E3F20AA-FFD3-4CDB-9580-9B12DA917868}" type="sibTrans" cxnId="{7FCB099C-1A0B-4956-A152-05C957E79184}">
      <dgm:prSet/>
      <dgm:spPr/>
      <dgm:t>
        <a:bodyPr/>
        <a:lstStyle/>
        <a:p>
          <a:endParaRPr lang="en-US"/>
        </a:p>
      </dgm:t>
    </dgm:pt>
    <dgm:pt modelId="{EAE570CF-06F7-4368-AC49-1313E6544675}">
      <dgm:prSet phldrT="[Text]" custT="1"/>
      <dgm:spPr>
        <a:scene3d>
          <a:camera prst="orthographicFront"/>
          <a:lightRig rig="threePt" dir="t"/>
        </a:scene3d>
        <a:sp3d>
          <a:bevelT prst="angle"/>
        </a:sp3d>
      </dgm:spPr>
      <dgm:t>
        <a:bodyPr/>
        <a:lstStyle/>
        <a:p>
          <a:r>
            <a:rPr lang="en-US" sz="2300" dirty="0">
              <a:solidFill>
                <a:schemeClr val="bg1"/>
              </a:solidFill>
            </a:rPr>
            <a:t>Community Service</a:t>
          </a:r>
        </a:p>
      </dgm:t>
    </dgm:pt>
    <dgm:pt modelId="{D6CF4B3E-2E29-42A2-B712-412B84A7C736}" type="parTrans" cxnId="{D421A62D-5528-46DE-B1B9-82E7B5487E77}">
      <dgm:prSet/>
      <dgm:spPr>
        <a:ln>
          <a:solidFill>
            <a:schemeClr val="accent4"/>
          </a:solidFill>
        </a:ln>
      </dgm:spPr>
      <dgm:t>
        <a:bodyPr/>
        <a:lstStyle/>
        <a:p>
          <a:endParaRPr lang="en-US"/>
        </a:p>
      </dgm:t>
    </dgm:pt>
    <dgm:pt modelId="{9494CC87-C06D-40B8-8FA4-45BD8641F415}" type="sibTrans" cxnId="{D421A62D-5528-46DE-B1B9-82E7B5487E77}">
      <dgm:prSet/>
      <dgm:spPr/>
      <dgm:t>
        <a:bodyPr/>
        <a:lstStyle/>
        <a:p>
          <a:endParaRPr lang="en-US"/>
        </a:p>
      </dgm:t>
    </dgm:pt>
    <dgm:pt modelId="{E0F3AE94-1A69-4545-80F7-87583993B40D}">
      <dgm:prSet phldrT="[Text]" custT="1"/>
      <dgm:spPr>
        <a:scene3d>
          <a:camera prst="orthographicFront"/>
          <a:lightRig rig="threePt" dir="t"/>
        </a:scene3d>
        <a:sp3d>
          <a:bevelT prst="angle"/>
        </a:sp3d>
      </dgm:spPr>
      <dgm:t>
        <a:bodyPr/>
        <a:lstStyle/>
        <a:p>
          <a:r>
            <a:rPr lang="en-US" sz="2400" dirty="0">
              <a:solidFill>
                <a:schemeClr val="bg1"/>
              </a:solidFill>
            </a:rPr>
            <a:t>Teen Court</a:t>
          </a:r>
        </a:p>
      </dgm:t>
    </dgm:pt>
    <dgm:pt modelId="{88CA49FB-5D36-4FD3-AFEA-CFF24FA2BF27}" type="parTrans" cxnId="{AA17208A-1611-4F2F-A915-7E01313238A0}">
      <dgm:prSet/>
      <dgm:spPr>
        <a:ln>
          <a:solidFill>
            <a:schemeClr val="accent4"/>
          </a:solidFill>
        </a:ln>
      </dgm:spPr>
      <dgm:t>
        <a:bodyPr/>
        <a:lstStyle/>
        <a:p>
          <a:endParaRPr lang="en-US"/>
        </a:p>
      </dgm:t>
    </dgm:pt>
    <dgm:pt modelId="{84FE4D4E-EBEA-4072-9CFF-1B35659B605A}" type="sibTrans" cxnId="{AA17208A-1611-4F2F-A915-7E01313238A0}">
      <dgm:prSet/>
      <dgm:spPr/>
      <dgm:t>
        <a:bodyPr/>
        <a:lstStyle/>
        <a:p>
          <a:endParaRPr lang="en-US"/>
        </a:p>
      </dgm:t>
    </dgm:pt>
    <dgm:pt modelId="{02346E54-01AF-401D-8CBC-C723D9F935AF}">
      <dgm:prSet phldrT="[Text]" custT="1"/>
      <dgm:spPr>
        <a:scene3d>
          <a:camera prst="orthographicFront"/>
          <a:lightRig rig="threePt" dir="t"/>
        </a:scene3d>
        <a:sp3d>
          <a:bevelT prst="angle"/>
        </a:sp3d>
      </dgm:spPr>
      <dgm:t>
        <a:bodyPr/>
        <a:lstStyle/>
        <a:p>
          <a:r>
            <a:rPr lang="en-US" sz="2300" dirty="0">
              <a:solidFill>
                <a:schemeClr val="bg1"/>
              </a:solidFill>
            </a:rPr>
            <a:t>Conflict Resolution</a:t>
          </a:r>
        </a:p>
      </dgm:t>
    </dgm:pt>
    <dgm:pt modelId="{9A683A21-03D7-4E1F-86FA-F68A17195B4C}" type="parTrans" cxnId="{10FF47F5-4840-43FD-AD02-AF7F0EF3D9AF}">
      <dgm:prSet/>
      <dgm:spPr>
        <a:ln>
          <a:solidFill>
            <a:schemeClr val="accent4"/>
          </a:solidFill>
        </a:ln>
      </dgm:spPr>
      <dgm:t>
        <a:bodyPr/>
        <a:lstStyle/>
        <a:p>
          <a:endParaRPr lang="en-US"/>
        </a:p>
      </dgm:t>
    </dgm:pt>
    <dgm:pt modelId="{9017C065-3A8C-47B7-A5E6-0B0037F8E6B3}" type="sibTrans" cxnId="{10FF47F5-4840-43FD-AD02-AF7F0EF3D9AF}">
      <dgm:prSet/>
      <dgm:spPr/>
      <dgm:t>
        <a:bodyPr/>
        <a:lstStyle/>
        <a:p>
          <a:endParaRPr lang="en-US"/>
        </a:p>
      </dgm:t>
    </dgm:pt>
    <dgm:pt modelId="{C783004B-AF87-454F-963F-9A3A9C9E56C5}">
      <dgm:prSet phldrT="[Text]" custT="1"/>
      <dgm:spPr>
        <a:scene3d>
          <a:camera prst="orthographicFront"/>
          <a:lightRig rig="threePt" dir="t"/>
        </a:scene3d>
        <a:sp3d>
          <a:bevelT prst="angle"/>
        </a:sp3d>
      </dgm:spPr>
      <dgm:t>
        <a:bodyPr/>
        <a:lstStyle/>
        <a:p>
          <a:r>
            <a:rPr lang="en-US" sz="2400" dirty="0">
              <a:solidFill>
                <a:schemeClr val="bg1"/>
              </a:solidFill>
            </a:rPr>
            <a:t>Repair Harm</a:t>
          </a:r>
        </a:p>
      </dgm:t>
    </dgm:pt>
    <dgm:pt modelId="{68B3D649-C56A-4F67-AF48-A24EB1AC2EE2}" type="parTrans" cxnId="{BAC06CAD-51AD-4C1E-868A-E136F61352A7}">
      <dgm:prSet/>
      <dgm:spPr>
        <a:ln>
          <a:solidFill>
            <a:schemeClr val="accent4"/>
          </a:solidFill>
        </a:ln>
      </dgm:spPr>
      <dgm:t>
        <a:bodyPr/>
        <a:lstStyle/>
        <a:p>
          <a:endParaRPr lang="en-US"/>
        </a:p>
      </dgm:t>
    </dgm:pt>
    <dgm:pt modelId="{AD083400-E03A-4EB0-A3CE-C1F16A45ABDB}" type="sibTrans" cxnId="{BAC06CAD-51AD-4C1E-868A-E136F61352A7}">
      <dgm:prSet/>
      <dgm:spPr/>
      <dgm:t>
        <a:bodyPr/>
        <a:lstStyle/>
        <a:p>
          <a:endParaRPr lang="en-US"/>
        </a:p>
      </dgm:t>
    </dgm:pt>
    <dgm:pt modelId="{4843F35B-1A58-4A1F-BE28-2A575854FCE1}">
      <dgm:prSet phldrT="[Text]" custT="1"/>
      <dgm:spPr>
        <a:scene3d>
          <a:camera prst="orthographicFront"/>
          <a:lightRig rig="threePt" dir="t"/>
        </a:scene3d>
        <a:sp3d>
          <a:bevelT prst="angle"/>
        </a:sp3d>
      </dgm:spPr>
      <dgm:t>
        <a:bodyPr/>
        <a:lstStyle/>
        <a:p>
          <a:r>
            <a:rPr lang="en-US" sz="2400" dirty="0">
              <a:solidFill>
                <a:schemeClr val="bg1"/>
              </a:solidFill>
            </a:rPr>
            <a:t>Drug Screen</a:t>
          </a:r>
        </a:p>
      </dgm:t>
    </dgm:pt>
    <dgm:pt modelId="{3DD80C30-D014-4836-9C8B-C352766A6384}" type="parTrans" cxnId="{EE337465-D7C7-4B0A-B283-F3C39BAB43DA}">
      <dgm:prSet/>
      <dgm:spPr>
        <a:ln>
          <a:solidFill>
            <a:schemeClr val="accent4"/>
          </a:solidFill>
        </a:ln>
      </dgm:spPr>
      <dgm:t>
        <a:bodyPr/>
        <a:lstStyle/>
        <a:p>
          <a:endParaRPr lang="en-US"/>
        </a:p>
      </dgm:t>
    </dgm:pt>
    <dgm:pt modelId="{B25B6386-2305-470C-8C45-4F7B237EC53F}" type="sibTrans" cxnId="{EE337465-D7C7-4B0A-B283-F3C39BAB43DA}">
      <dgm:prSet/>
      <dgm:spPr/>
      <dgm:t>
        <a:bodyPr/>
        <a:lstStyle/>
        <a:p>
          <a:endParaRPr lang="en-US"/>
        </a:p>
      </dgm:t>
    </dgm:pt>
    <dgm:pt modelId="{370A67F3-D13D-4829-A2BD-FB76126397D4}" type="pres">
      <dgm:prSet presAssocID="{9430094D-A890-4E52-9F8C-9638D218A051}" presName="cycle" presStyleCnt="0">
        <dgm:presLayoutVars>
          <dgm:chMax val="1"/>
          <dgm:dir/>
          <dgm:animLvl val="ctr"/>
          <dgm:resizeHandles val="exact"/>
        </dgm:presLayoutVars>
      </dgm:prSet>
      <dgm:spPr/>
    </dgm:pt>
    <dgm:pt modelId="{64093F2C-DA45-4E29-AA15-6DEA097E29B7}" type="pres">
      <dgm:prSet presAssocID="{46C68D11-AAC2-4B4E-98E8-E863BCE75014}" presName="centerShape" presStyleLbl="node0" presStyleIdx="0" presStyleCnt="1" custLinFactNeighborX="1152" custLinFactNeighborY="-587"/>
      <dgm:spPr/>
    </dgm:pt>
    <dgm:pt modelId="{CF2207DE-2F0F-47D6-AFE0-CE4C4774D706}" type="pres">
      <dgm:prSet presAssocID="{876B0E4A-AF93-4FC9-B6AB-A962C15534DA}" presName="parTrans" presStyleLbl="bgSibTrans2D1" presStyleIdx="0" presStyleCnt="7"/>
      <dgm:spPr/>
    </dgm:pt>
    <dgm:pt modelId="{3412BC4C-B3D8-45B7-8513-E114AE2FE777}" type="pres">
      <dgm:prSet presAssocID="{945666FC-694F-4199-8382-4E44C0F7CDD9}" presName="node" presStyleLbl="node1" presStyleIdx="0" presStyleCnt="7">
        <dgm:presLayoutVars>
          <dgm:bulletEnabled val="1"/>
        </dgm:presLayoutVars>
      </dgm:prSet>
      <dgm:spPr/>
    </dgm:pt>
    <dgm:pt modelId="{C208955A-F183-4490-B56E-61C7C7810AF1}" type="pres">
      <dgm:prSet presAssocID="{2EA79EBA-E7DE-41F9-9BA4-F5C16B9D5EB5}" presName="parTrans" presStyleLbl="bgSibTrans2D1" presStyleIdx="1" presStyleCnt="7"/>
      <dgm:spPr/>
    </dgm:pt>
    <dgm:pt modelId="{B50C4BB8-F01F-4DAD-8750-F3C177571050}" type="pres">
      <dgm:prSet presAssocID="{BCCA0119-8D01-436D-ACDF-C1E0AB9C1DE1}" presName="node" presStyleLbl="node1" presStyleIdx="1" presStyleCnt="7" custScaleX="116110">
        <dgm:presLayoutVars>
          <dgm:bulletEnabled val="1"/>
        </dgm:presLayoutVars>
      </dgm:prSet>
      <dgm:spPr/>
    </dgm:pt>
    <dgm:pt modelId="{4465073D-293F-40A3-9124-94C3BA6D1D98}" type="pres">
      <dgm:prSet presAssocID="{D6CF4B3E-2E29-42A2-B712-412B84A7C736}" presName="parTrans" presStyleLbl="bgSibTrans2D1" presStyleIdx="2" presStyleCnt="7"/>
      <dgm:spPr/>
    </dgm:pt>
    <dgm:pt modelId="{D717E7B7-1F1F-4A84-86FD-D0374188F655}" type="pres">
      <dgm:prSet presAssocID="{EAE570CF-06F7-4368-AC49-1313E6544675}" presName="node" presStyleLbl="node1" presStyleIdx="2" presStyleCnt="7" custScaleX="136360" custRadScaleRad="105380" custRadScaleInc="-10948">
        <dgm:presLayoutVars>
          <dgm:bulletEnabled val="1"/>
        </dgm:presLayoutVars>
      </dgm:prSet>
      <dgm:spPr/>
    </dgm:pt>
    <dgm:pt modelId="{37AD872A-F322-475E-98CD-A04D707C6BF4}" type="pres">
      <dgm:prSet presAssocID="{88CA49FB-5D36-4FD3-AFEA-CFF24FA2BF27}" presName="parTrans" presStyleLbl="bgSibTrans2D1" presStyleIdx="3" presStyleCnt="7"/>
      <dgm:spPr/>
    </dgm:pt>
    <dgm:pt modelId="{BBAADDB6-A1D6-4CDB-82F6-E49D60E9A99C}" type="pres">
      <dgm:prSet presAssocID="{E0F3AE94-1A69-4545-80F7-87583993B40D}" presName="node" presStyleLbl="node1" presStyleIdx="3" presStyleCnt="7">
        <dgm:presLayoutVars>
          <dgm:bulletEnabled val="1"/>
        </dgm:presLayoutVars>
      </dgm:prSet>
      <dgm:spPr/>
    </dgm:pt>
    <dgm:pt modelId="{0E4B3928-567D-4831-AA6A-00D3FB5BCED2}" type="pres">
      <dgm:prSet presAssocID="{9A683A21-03D7-4E1F-86FA-F68A17195B4C}" presName="parTrans" presStyleLbl="bgSibTrans2D1" presStyleIdx="4" presStyleCnt="7"/>
      <dgm:spPr/>
    </dgm:pt>
    <dgm:pt modelId="{48C5CFBA-AACD-457F-A771-E8377538AB7B}" type="pres">
      <dgm:prSet presAssocID="{02346E54-01AF-401D-8CBC-C723D9F935AF}" presName="node" presStyleLbl="node1" presStyleIdx="4" presStyleCnt="7" custScaleX="111429" custRadScaleRad="106396" custRadScaleInc="11407">
        <dgm:presLayoutVars>
          <dgm:bulletEnabled val="1"/>
        </dgm:presLayoutVars>
      </dgm:prSet>
      <dgm:spPr/>
    </dgm:pt>
    <dgm:pt modelId="{1E8E5FB8-C4A5-4B52-A7DA-7839E4C757E2}" type="pres">
      <dgm:prSet presAssocID="{68B3D649-C56A-4F67-AF48-A24EB1AC2EE2}" presName="parTrans" presStyleLbl="bgSibTrans2D1" presStyleIdx="5" presStyleCnt="7"/>
      <dgm:spPr/>
    </dgm:pt>
    <dgm:pt modelId="{A8C02DA0-8C2B-4937-B143-1263306806E9}" type="pres">
      <dgm:prSet presAssocID="{C783004B-AF87-454F-963F-9A3A9C9E56C5}" presName="node" presStyleLbl="node1" presStyleIdx="5" presStyleCnt="7">
        <dgm:presLayoutVars>
          <dgm:bulletEnabled val="1"/>
        </dgm:presLayoutVars>
      </dgm:prSet>
      <dgm:spPr/>
    </dgm:pt>
    <dgm:pt modelId="{609FD545-AD4D-4E98-BB83-0CBB2FD76957}" type="pres">
      <dgm:prSet presAssocID="{3DD80C30-D014-4836-9C8B-C352766A6384}" presName="parTrans" presStyleLbl="bgSibTrans2D1" presStyleIdx="6" presStyleCnt="7"/>
      <dgm:spPr/>
    </dgm:pt>
    <dgm:pt modelId="{A8CF4A81-0067-48F8-AF8A-48FC3D592B76}" type="pres">
      <dgm:prSet presAssocID="{4843F35B-1A58-4A1F-BE28-2A575854FCE1}" presName="node" presStyleLbl="node1" presStyleIdx="6" presStyleCnt="7">
        <dgm:presLayoutVars>
          <dgm:bulletEnabled val="1"/>
        </dgm:presLayoutVars>
      </dgm:prSet>
      <dgm:spPr/>
    </dgm:pt>
  </dgm:ptLst>
  <dgm:cxnLst>
    <dgm:cxn modelId="{F2C5EA0F-A69C-4EF4-B80A-D23387DC898C}" type="presOf" srcId="{9A683A21-03D7-4E1F-86FA-F68A17195B4C}" destId="{0E4B3928-567D-4831-AA6A-00D3FB5BCED2}" srcOrd="0" destOrd="0" presId="urn:microsoft.com/office/officeart/2005/8/layout/radial4"/>
    <dgm:cxn modelId="{63ED3026-2527-455D-BAD5-3C49F6203D51}" type="presOf" srcId="{D6CF4B3E-2E29-42A2-B712-412B84A7C736}" destId="{4465073D-293F-40A3-9124-94C3BA6D1D98}" srcOrd="0" destOrd="0" presId="urn:microsoft.com/office/officeart/2005/8/layout/radial4"/>
    <dgm:cxn modelId="{CDD05029-823B-4C7B-83C4-23091DABA095}" srcId="{9430094D-A890-4E52-9F8C-9638D218A051}" destId="{46C68D11-AAC2-4B4E-98E8-E863BCE75014}" srcOrd="0" destOrd="0" parTransId="{9AF7914A-FEF2-4697-9AE7-E614410BB2E1}" sibTransId="{F98561DB-7499-422F-B09A-8D5F381872E8}"/>
    <dgm:cxn modelId="{D421A62D-5528-46DE-B1B9-82E7B5487E77}" srcId="{46C68D11-AAC2-4B4E-98E8-E863BCE75014}" destId="{EAE570CF-06F7-4368-AC49-1313E6544675}" srcOrd="2" destOrd="0" parTransId="{D6CF4B3E-2E29-42A2-B712-412B84A7C736}" sibTransId="{9494CC87-C06D-40B8-8FA4-45BD8641F415}"/>
    <dgm:cxn modelId="{D7859542-60CD-49AB-9AC9-7930C7841EFB}" srcId="{46C68D11-AAC2-4B4E-98E8-E863BCE75014}" destId="{945666FC-694F-4199-8382-4E44C0F7CDD9}" srcOrd="0" destOrd="0" parTransId="{876B0E4A-AF93-4FC9-B6AB-A962C15534DA}" sibTransId="{D830A231-52FD-4FCD-9B3A-6E99AB97AC6B}"/>
    <dgm:cxn modelId="{EE337465-D7C7-4B0A-B283-F3C39BAB43DA}" srcId="{46C68D11-AAC2-4B4E-98E8-E863BCE75014}" destId="{4843F35B-1A58-4A1F-BE28-2A575854FCE1}" srcOrd="6" destOrd="0" parTransId="{3DD80C30-D014-4836-9C8B-C352766A6384}" sibTransId="{B25B6386-2305-470C-8C45-4F7B237EC53F}"/>
    <dgm:cxn modelId="{76A1B746-CEC8-4B6F-AB26-46189B4F5D1B}" type="presOf" srcId="{945666FC-694F-4199-8382-4E44C0F7CDD9}" destId="{3412BC4C-B3D8-45B7-8513-E114AE2FE777}" srcOrd="0" destOrd="0" presId="urn:microsoft.com/office/officeart/2005/8/layout/radial4"/>
    <dgm:cxn modelId="{03F9BA66-6323-4FD2-97BF-44FFD79D5241}" type="presOf" srcId="{E0F3AE94-1A69-4545-80F7-87583993B40D}" destId="{BBAADDB6-A1D6-4CDB-82F6-E49D60E9A99C}" srcOrd="0" destOrd="0" presId="urn:microsoft.com/office/officeart/2005/8/layout/radial4"/>
    <dgm:cxn modelId="{1609B548-D116-40B6-85B2-76D1B2702424}" type="presOf" srcId="{876B0E4A-AF93-4FC9-B6AB-A962C15534DA}" destId="{CF2207DE-2F0F-47D6-AFE0-CE4C4774D706}" srcOrd="0" destOrd="0" presId="urn:microsoft.com/office/officeart/2005/8/layout/radial4"/>
    <dgm:cxn modelId="{B95EED6A-9D97-4CFE-8C41-FFDA08B8398F}" type="presOf" srcId="{02346E54-01AF-401D-8CBC-C723D9F935AF}" destId="{48C5CFBA-AACD-457F-A771-E8377538AB7B}" srcOrd="0" destOrd="0" presId="urn:microsoft.com/office/officeart/2005/8/layout/radial4"/>
    <dgm:cxn modelId="{BDCBB574-A839-469F-AB97-6E5262A165A8}" type="presOf" srcId="{9430094D-A890-4E52-9F8C-9638D218A051}" destId="{370A67F3-D13D-4829-A2BD-FB76126397D4}" srcOrd="0" destOrd="0" presId="urn:microsoft.com/office/officeart/2005/8/layout/radial4"/>
    <dgm:cxn modelId="{AEC81E5A-7324-420D-99E2-2428CE3529B1}" type="presOf" srcId="{68B3D649-C56A-4F67-AF48-A24EB1AC2EE2}" destId="{1E8E5FB8-C4A5-4B52-A7DA-7839E4C757E2}" srcOrd="0" destOrd="0" presId="urn:microsoft.com/office/officeart/2005/8/layout/radial4"/>
    <dgm:cxn modelId="{6292BB5A-9C26-440E-B73D-BF36726084E7}" type="presOf" srcId="{2EA79EBA-E7DE-41F9-9BA4-F5C16B9D5EB5}" destId="{C208955A-F183-4490-B56E-61C7C7810AF1}" srcOrd="0" destOrd="0" presId="urn:microsoft.com/office/officeart/2005/8/layout/radial4"/>
    <dgm:cxn modelId="{8D71787E-A7B8-4B76-9E5A-338324A4A3F0}" type="presOf" srcId="{4843F35B-1A58-4A1F-BE28-2A575854FCE1}" destId="{A8CF4A81-0067-48F8-AF8A-48FC3D592B76}" srcOrd="0" destOrd="0" presId="urn:microsoft.com/office/officeart/2005/8/layout/radial4"/>
    <dgm:cxn modelId="{AA17208A-1611-4F2F-A915-7E01313238A0}" srcId="{46C68D11-AAC2-4B4E-98E8-E863BCE75014}" destId="{E0F3AE94-1A69-4545-80F7-87583993B40D}" srcOrd="3" destOrd="0" parTransId="{88CA49FB-5D36-4FD3-AFEA-CFF24FA2BF27}" sibTransId="{84FE4D4E-EBEA-4072-9CFF-1B35659B605A}"/>
    <dgm:cxn modelId="{7FCB099C-1A0B-4956-A152-05C957E79184}" srcId="{46C68D11-AAC2-4B4E-98E8-E863BCE75014}" destId="{BCCA0119-8D01-436D-ACDF-C1E0AB9C1DE1}" srcOrd="1" destOrd="0" parTransId="{2EA79EBA-E7DE-41F9-9BA4-F5C16B9D5EB5}" sibTransId="{1E3F20AA-FFD3-4CDB-9580-9B12DA917868}"/>
    <dgm:cxn modelId="{C1AF7EA6-1695-4C3B-AB7F-C4B7647A7959}" type="presOf" srcId="{C783004B-AF87-454F-963F-9A3A9C9E56C5}" destId="{A8C02DA0-8C2B-4937-B143-1263306806E9}" srcOrd="0" destOrd="0" presId="urn:microsoft.com/office/officeart/2005/8/layout/radial4"/>
    <dgm:cxn modelId="{BAC06CAD-51AD-4C1E-868A-E136F61352A7}" srcId="{46C68D11-AAC2-4B4E-98E8-E863BCE75014}" destId="{C783004B-AF87-454F-963F-9A3A9C9E56C5}" srcOrd="5" destOrd="0" parTransId="{68B3D649-C56A-4F67-AF48-A24EB1AC2EE2}" sibTransId="{AD083400-E03A-4EB0-A3CE-C1F16A45ABDB}"/>
    <dgm:cxn modelId="{24A45BBE-E18B-468A-B4F5-35AA1BF7D6D0}" type="presOf" srcId="{46C68D11-AAC2-4B4E-98E8-E863BCE75014}" destId="{64093F2C-DA45-4E29-AA15-6DEA097E29B7}" srcOrd="0" destOrd="0" presId="urn:microsoft.com/office/officeart/2005/8/layout/radial4"/>
    <dgm:cxn modelId="{705C94C0-905B-4871-8ADA-52097616164F}" type="presOf" srcId="{88CA49FB-5D36-4FD3-AFEA-CFF24FA2BF27}" destId="{37AD872A-F322-475E-98CD-A04D707C6BF4}" srcOrd="0" destOrd="0" presId="urn:microsoft.com/office/officeart/2005/8/layout/radial4"/>
    <dgm:cxn modelId="{578870C6-EA38-482B-B6CE-5146C6B6D149}" type="presOf" srcId="{EAE570CF-06F7-4368-AC49-1313E6544675}" destId="{D717E7B7-1F1F-4A84-86FD-D0374188F655}" srcOrd="0" destOrd="0" presId="urn:microsoft.com/office/officeart/2005/8/layout/radial4"/>
    <dgm:cxn modelId="{501B60E1-43BE-424C-B2C5-4B5D23FC7E93}" type="presOf" srcId="{3DD80C30-D014-4836-9C8B-C352766A6384}" destId="{609FD545-AD4D-4E98-BB83-0CBB2FD76957}" srcOrd="0" destOrd="0" presId="urn:microsoft.com/office/officeart/2005/8/layout/radial4"/>
    <dgm:cxn modelId="{8E3FFDF1-102B-4C68-B3D2-AFFF1DF96762}" type="presOf" srcId="{BCCA0119-8D01-436D-ACDF-C1E0AB9C1DE1}" destId="{B50C4BB8-F01F-4DAD-8750-F3C177571050}" srcOrd="0" destOrd="0" presId="urn:microsoft.com/office/officeart/2005/8/layout/radial4"/>
    <dgm:cxn modelId="{10FF47F5-4840-43FD-AD02-AF7F0EF3D9AF}" srcId="{46C68D11-AAC2-4B4E-98E8-E863BCE75014}" destId="{02346E54-01AF-401D-8CBC-C723D9F935AF}" srcOrd="4" destOrd="0" parTransId="{9A683A21-03D7-4E1F-86FA-F68A17195B4C}" sibTransId="{9017C065-3A8C-47B7-A5E6-0B0037F8E6B3}"/>
    <dgm:cxn modelId="{1FA582DA-4C56-4A8A-B7C5-9D406F14DFCB}" type="presParOf" srcId="{370A67F3-D13D-4829-A2BD-FB76126397D4}" destId="{64093F2C-DA45-4E29-AA15-6DEA097E29B7}" srcOrd="0" destOrd="0" presId="urn:microsoft.com/office/officeart/2005/8/layout/radial4"/>
    <dgm:cxn modelId="{F7CBD5AD-0A41-4D20-B6A0-8BC5B295A5D3}" type="presParOf" srcId="{370A67F3-D13D-4829-A2BD-FB76126397D4}" destId="{CF2207DE-2F0F-47D6-AFE0-CE4C4774D706}" srcOrd="1" destOrd="0" presId="urn:microsoft.com/office/officeart/2005/8/layout/radial4"/>
    <dgm:cxn modelId="{96AFEFA1-16C6-4760-932B-301D005E4D45}" type="presParOf" srcId="{370A67F3-D13D-4829-A2BD-FB76126397D4}" destId="{3412BC4C-B3D8-45B7-8513-E114AE2FE777}" srcOrd="2" destOrd="0" presId="urn:microsoft.com/office/officeart/2005/8/layout/radial4"/>
    <dgm:cxn modelId="{BB04E6BC-B4A9-4DEA-8035-916A3F18CD25}" type="presParOf" srcId="{370A67F3-D13D-4829-A2BD-FB76126397D4}" destId="{C208955A-F183-4490-B56E-61C7C7810AF1}" srcOrd="3" destOrd="0" presId="urn:microsoft.com/office/officeart/2005/8/layout/radial4"/>
    <dgm:cxn modelId="{5D4CD0AE-386B-42BC-B260-C13BE368C397}" type="presParOf" srcId="{370A67F3-D13D-4829-A2BD-FB76126397D4}" destId="{B50C4BB8-F01F-4DAD-8750-F3C177571050}" srcOrd="4" destOrd="0" presId="urn:microsoft.com/office/officeart/2005/8/layout/radial4"/>
    <dgm:cxn modelId="{1024FF17-7ECD-43AA-92E5-9CFD4789092A}" type="presParOf" srcId="{370A67F3-D13D-4829-A2BD-FB76126397D4}" destId="{4465073D-293F-40A3-9124-94C3BA6D1D98}" srcOrd="5" destOrd="0" presId="urn:microsoft.com/office/officeart/2005/8/layout/radial4"/>
    <dgm:cxn modelId="{A304F13E-D948-4528-8DD8-8781F3DB33E5}" type="presParOf" srcId="{370A67F3-D13D-4829-A2BD-FB76126397D4}" destId="{D717E7B7-1F1F-4A84-86FD-D0374188F655}" srcOrd="6" destOrd="0" presId="urn:microsoft.com/office/officeart/2005/8/layout/radial4"/>
    <dgm:cxn modelId="{2BE75FB2-D3B1-4C57-A47E-3550E32209EA}" type="presParOf" srcId="{370A67F3-D13D-4829-A2BD-FB76126397D4}" destId="{37AD872A-F322-475E-98CD-A04D707C6BF4}" srcOrd="7" destOrd="0" presId="urn:microsoft.com/office/officeart/2005/8/layout/radial4"/>
    <dgm:cxn modelId="{B86C93C1-B931-4A2C-9B08-EB6CF8ABBE59}" type="presParOf" srcId="{370A67F3-D13D-4829-A2BD-FB76126397D4}" destId="{BBAADDB6-A1D6-4CDB-82F6-E49D60E9A99C}" srcOrd="8" destOrd="0" presId="urn:microsoft.com/office/officeart/2005/8/layout/radial4"/>
    <dgm:cxn modelId="{A0C87763-B86A-42D2-8241-4A425999AEBE}" type="presParOf" srcId="{370A67F3-D13D-4829-A2BD-FB76126397D4}" destId="{0E4B3928-567D-4831-AA6A-00D3FB5BCED2}" srcOrd="9" destOrd="0" presId="urn:microsoft.com/office/officeart/2005/8/layout/radial4"/>
    <dgm:cxn modelId="{6A17704B-2B9D-4422-B772-D7728C28FE91}" type="presParOf" srcId="{370A67F3-D13D-4829-A2BD-FB76126397D4}" destId="{48C5CFBA-AACD-457F-A771-E8377538AB7B}" srcOrd="10" destOrd="0" presId="urn:microsoft.com/office/officeart/2005/8/layout/radial4"/>
    <dgm:cxn modelId="{5018C23A-9A4E-4643-BF7B-57DDE8E9556E}" type="presParOf" srcId="{370A67F3-D13D-4829-A2BD-FB76126397D4}" destId="{1E8E5FB8-C4A5-4B52-A7DA-7839E4C757E2}" srcOrd="11" destOrd="0" presId="urn:microsoft.com/office/officeart/2005/8/layout/radial4"/>
    <dgm:cxn modelId="{2263D894-118D-4496-8E81-CAF998DAEF3E}" type="presParOf" srcId="{370A67F3-D13D-4829-A2BD-FB76126397D4}" destId="{A8C02DA0-8C2B-4937-B143-1263306806E9}" srcOrd="12" destOrd="0" presId="urn:microsoft.com/office/officeart/2005/8/layout/radial4"/>
    <dgm:cxn modelId="{38F456C4-BEE1-468B-8C42-1E31C58135D7}" type="presParOf" srcId="{370A67F3-D13D-4829-A2BD-FB76126397D4}" destId="{609FD545-AD4D-4E98-BB83-0CBB2FD76957}" srcOrd="13" destOrd="0" presId="urn:microsoft.com/office/officeart/2005/8/layout/radial4"/>
    <dgm:cxn modelId="{8CA4CE14-805E-4352-942B-F904D25C0B2C}" type="presParOf" srcId="{370A67F3-D13D-4829-A2BD-FB76126397D4}" destId="{A8CF4A81-0067-48F8-AF8A-48FC3D592B76}" srcOrd="1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9F148F-5726-4EEE-B5CB-5F127FA1D730}">
      <dsp:nvSpPr>
        <dsp:cNvPr id="0" name=""/>
        <dsp:cNvSpPr/>
      </dsp:nvSpPr>
      <dsp:spPr>
        <a:xfrm>
          <a:off x="0" y="375360"/>
          <a:ext cx="9147175"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9C413E-EEF8-491B-8835-43625196EBDD}">
      <dsp:nvSpPr>
        <dsp:cNvPr id="0" name=""/>
        <dsp:cNvSpPr/>
      </dsp:nvSpPr>
      <dsp:spPr>
        <a:xfrm>
          <a:off x="457358" y="21120"/>
          <a:ext cx="6403022"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019" tIns="0" rIns="242019"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Crime is Injury</a:t>
          </a:r>
        </a:p>
      </dsp:txBody>
      <dsp:txXfrm>
        <a:off x="491943" y="55705"/>
        <a:ext cx="6333852" cy="639310"/>
      </dsp:txXfrm>
    </dsp:sp>
    <dsp:sp modelId="{2B01D597-22D7-48E2-97BB-C4C1C9FAC6F6}">
      <dsp:nvSpPr>
        <dsp:cNvPr id="0" name=""/>
        <dsp:cNvSpPr/>
      </dsp:nvSpPr>
      <dsp:spPr>
        <a:xfrm>
          <a:off x="0" y="1464000"/>
          <a:ext cx="9147175"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75B9D1-6AEA-4941-B2D4-205607356F89}">
      <dsp:nvSpPr>
        <dsp:cNvPr id="0" name=""/>
        <dsp:cNvSpPr/>
      </dsp:nvSpPr>
      <dsp:spPr>
        <a:xfrm>
          <a:off x="457358" y="1109760"/>
          <a:ext cx="6403022"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019" tIns="0" rIns="242019" bIns="0" numCol="1" spcCol="1270" anchor="ctr" anchorCtr="0">
          <a:noAutofit/>
        </a:bodyPr>
        <a:lstStyle/>
        <a:p>
          <a:pPr marL="0" lvl="0" indent="0" algn="l" defTabSz="1066800">
            <a:lnSpc>
              <a:spcPct val="90000"/>
            </a:lnSpc>
            <a:spcBef>
              <a:spcPct val="0"/>
            </a:spcBef>
            <a:spcAft>
              <a:spcPct val="35000"/>
            </a:spcAft>
            <a:buNone/>
          </a:pPr>
          <a:r>
            <a:rPr lang="en-US" altLang="en-US" sz="2400" kern="1200" dirty="0">
              <a:solidFill>
                <a:schemeClr val="bg1"/>
              </a:solidFill>
            </a:rPr>
            <a:t>Crime hurts individual victims, communities</a:t>
          </a:r>
          <a:endParaRPr lang="en-US" sz="2400" kern="1200" dirty="0">
            <a:solidFill>
              <a:schemeClr val="bg1"/>
            </a:solidFill>
          </a:endParaRPr>
        </a:p>
      </dsp:txBody>
      <dsp:txXfrm>
        <a:off x="491943" y="1144345"/>
        <a:ext cx="6333852" cy="639310"/>
      </dsp:txXfrm>
    </dsp:sp>
    <dsp:sp modelId="{46963AB8-7C8B-4FA7-B6A8-180CF526DB74}">
      <dsp:nvSpPr>
        <dsp:cNvPr id="0" name=""/>
        <dsp:cNvSpPr/>
      </dsp:nvSpPr>
      <dsp:spPr>
        <a:xfrm>
          <a:off x="0" y="2552640"/>
          <a:ext cx="9147175"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F2561F-73ED-4E4C-A120-A3579E417DE4}">
      <dsp:nvSpPr>
        <dsp:cNvPr id="0" name=""/>
        <dsp:cNvSpPr/>
      </dsp:nvSpPr>
      <dsp:spPr>
        <a:xfrm>
          <a:off x="457358" y="2198400"/>
          <a:ext cx="6498427"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019" tIns="0" rIns="242019"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Offenders are obligated to make things right</a:t>
          </a:r>
        </a:p>
      </dsp:txBody>
      <dsp:txXfrm>
        <a:off x="491943" y="2232985"/>
        <a:ext cx="6429257" cy="639310"/>
      </dsp:txXfrm>
    </dsp:sp>
    <dsp:sp modelId="{AA57E5A2-94CB-4569-8F5A-8089C0C28B3E}">
      <dsp:nvSpPr>
        <dsp:cNvPr id="0" name=""/>
        <dsp:cNvSpPr/>
      </dsp:nvSpPr>
      <dsp:spPr>
        <a:xfrm>
          <a:off x="0" y="3641279"/>
          <a:ext cx="9147175"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0F3019-7D90-4CC8-8653-872B739440D5}">
      <dsp:nvSpPr>
        <dsp:cNvPr id="0" name=""/>
        <dsp:cNvSpPr/>
      </dsp:nvSpPr>
      <dsp:spPr>
        <a:xfrm>
          <a:off x="457358" y="3287040"/>
          <a:ext cx="6403022"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019" tIns="0" rIns="242019" bIns="0" numCol="1" spcCol="1270" anchor="ctr" anchorCtr="0">
          <a:noAutofit/>
        </a:bodyPr>
        <a:lstStyle/>
        <a:p>
          <a:pPr marL="0" lvl="0" indent="0" algn="l" defTabSz="1066800">
            <a:lnSpc>
              <a:spcPct val="90000"/>
            </a:lnSpc>
            <a:spcBef>
              <a:spcPct val="0"/>
            </a:spcBef>
            <a:spcAft>
              <a:spcPct val="35000"/>
            </a:spcAft>
            <a:buNone/>
          </a:pPr>
          <a:r>
            <a:rPr lang="en-US" altLang="en-US" sz="2400" kern="1200" dirty="0">
              <a:solidFill>
                <a:schemeClr val="bg1"/>
              </a:solidFill>
            </a:rPr>
            <a:t>All parties need be part of response to crime</a:t>
          </a:r>
          <a:endParaRPr lang="en-US" sz="2400" kern="1200" dirty="0">
            <a:solidFill>
              <a:schemeClr val="bg1"/>
            </a:solidFill>
          </a:endParaRPr>
        </a:p>
      </dsp:txBody>
      <dsp:txXfrm>
        <a:off x="491943" y="3321625"/>
        <a:ext cx="6333852" cy="639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4A8E01-4B6C-4DB0-9D70-7766F858E7D0}">
      <dsp:nvSpPr>
        <dsp:cNvPr id="0" name=""/>
        <dsp:cNvSpPr/>
      </dsp:nvSpPr>
      <dsp:spPr>
        <a:xfrm>
          <a:off x="0" y="375360"/>
          <a:ext cx="9147175"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AD3B92-26EE-42B9-9F0B-C85FB076C9C8}">
      <dsp:nvSpPr>
        <dsp:cNvPr id="0" name=""/>
        <dsp:cNvSpPr/>
      </dsp:nvSpPr>
      <dsp:spPr>
        <a:xfrm>
          <a:off x="457358" y="21120"/>
          <a:ext cx="6403022"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019" tIns="0" rIns="242019" bIns="0" numCol="1" spcCol="1270" anchor="ctr" anchorCtr="0">
          <a:noAutofit/>
        </a:bodyPr>
        <a:lstStyle/>
        <a:p>
          <a:pPr marL="0" lvl="0" indent="0" algn="l" defTabSz="1066800">
            <a:lnSpc>
              <a:spcPct val="90000"/>
            </a:lnSpc>
            <a:spcBef>
              <a:spcPct val="0"/>
            </a:spcBef>
            <a:spcAft>
              <a:spcPct val="35000"/>
            </a:spcAft>
            <a:buNone/>
          </a:pPr>
          <a:r>
            <a:rPr lang="en-US" altLang="en-US" sz="2400" kern="1200" dirty="0">
              <a:solidFill>
                <a:schemeClr val="bg1"/>
              </a:solidFill>
            </a:rPr>
            <a:t>Including the victim if they wish</a:t>
          </a:r>
          <a:endParaRPr lang="en-US" sz="2400" kern="1200" dirty="0">
            <a:solidFill>
              <a:schemeClr val="bg1"/>
            </a:solidFill>
          </a:endParaRPr>
        </a:p>
      </dsp:txBody>
      <dsp:txXfrm>
        <a:off x="491943" y="55705"/>
        <a:ext cx="6333852" cy="639310"/>
      </dsp:txXfrm>
    </dsp:sp>
    <dsp:sp modelId="{2751961E-4683-4DF8-8D67-3AC330CE65FA}">
      <dsp:nvSpPr>
        <dsp:cNvPr id="0" name=""/>
        <dsp:cNvSpPr/>
      </dsp:nvSpPr>
      <dsp:spPr>
        <a:xfrm>
          <a:off x="0" y="1430443"/>
          <a:ext cx="9147175"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50DC6B-2317-445E-8A9B-C91959FCCEC2}">
      <dsp:nvSpPr>
        <dsp:cNvPr id="0" name=""/>
        <dsp:cNvSpPr/>
      </dsp:nvSpPr>
      <dsp:spPr>
        <a:xfrm>
          <a:off x="457358" y="1109760"/>
          <a:ext cx="6403022"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019" tIns="0" rIns="242019" bIns="0" numCol="1" spcCol="1270" anchor="ctr" anchorCtr="0">
          <a:noAutofit/>
        </a:bodyPr>
        <a:lstStyle/>
        <a:p>
          <a:pPr marL="0" lvl="0" indent="0" algn="l" defTabSz="1066800">
            <a:lnSpc>
              <a:spcPct val="90000"/>
            </a:lnSpc>
            <a:spcBef>
              <a:spcPct val="0"/>
            </a:spcBef>
            <a:spcAft>
              <a:spcPct val="35000"/>
            </a:spcAft>
            <a:buNone/>
          </a:pPr>
          <a:r>
            <a:rPr lang="en-US" altLang="en-US" sz="2400" kern="1200" dirty="0">
              <a:solidFill>
                <a:schemeClr val="bg1"/>
              </a:solidFill>
            </a:rPr>
            <a:t>Victim’s perspective is central to deciding repairs </a:t>
          </a:r>
          <a:endParaRPr lang="en-US" sz="2400" kern="1200" dirty="0">
            <a:solidFill>
              <a:schemeClr val="bg1"/>
            </a:solidFill>
          </a:endParaRPr>
        </a:p>
      </dsp:txBody>
      <dsp:txXfrm>
        <a:off x="491943" y="1144345"/>
        <a:ext cx="6333852" cy="639310"/>
      </dsp:txXfrm>
    </dsp:sp>
    <dsp:sp modelId="{1760CB0C-3CAD-493D-98CC-016DD71BD8A9}">
      <dsp:nvSpPr>
        <dsp:cNvPr id="0" name=""/>
        <dsp:cNvSpPr/>
      </dsp:nvSpPr>
      <dsp:spPr>
        <a:xfrm>
          <a:off x="0" y="2552640"/>
          <a:ext cx="9147175"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A1CE20-8E3F-4616-A778-E2AE2B780F38}">
      <dsp:nvSpPr>
        <dsp:cNvPr id="0" name=""/>
        <dsp:cNvSpPr/>
      </dsp:nvSpPr>
      <dsp:spPr>
        <a:xfrm>
          <a:off x="457358" y="2198400"/>
          <a:ext cx="6403022"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019" tIns="0" rIns="242019" bIns="0" numCol="1" spcCol="1270" anchor="ctr" anchorCtr="0">
          <a:noAutofit/>
        </a:bodyPr>
        <a:lstStyle/>
        <a:p>
          <a:pPr marL="0" lvl="0" indent="0" algn="l" defTabSz="1066800">
            <a:lnSpc>
              <a:spcPct val="90000"/>
            </a:lnSpc>
            <a:spcBef>
              <a:spcPct val="0"/>
            </a:spcBef>
            <a:spcAft>
              <a:spcPct val="35000"/>
            </a:spcAft>
            <a:buNone/>
          </a:pPr>
          <a:r>
            <a:rPr lang="en-US" altLang="en-US" sz="2400" kern="1200" dirty="0">
              <a:solidFill>
                <a:schemeClr val="bg1"/>
              </a:solidFill>
            </a:rPr>
            <a:t>Accountability – Responsibility -  Harm Repair </a:t>
          </a:r>
          <a:endParaRPr lang="en-US" sz="2400" kern="1200" dirty="0">
            <a:solidFill>
              <a:schemeClr val="bg1"/>
            </a:solidFill>
          </a:endParaRPr>
        </a:p>
      </dsp:txBody>
      <dsp:txXfrm>
        <a:off x="491943" y="2232985"/>
        <a:ext cx="6333852" cy="639310"/>
      </dsp:txXfrm>
    </dsp:sp>
    <dsp:sp modelId="{A533D03C-C5B7-4FA2-AB22-D75BF33E592B}">
      <dsp:nvSpPr>
        <dsp:cNvPr id="0" name=""/>
        <dsp:cNvSpPr/>
      </dsp:nvSpPr>
      <dsp:spPr>
        <a:xfrm>
          <a:off x="0" y="3641279"/>
          <a:ext cx="9147175"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0114C4-27B7-497F-832B-7F0339491DDE}">
      <dsp:nvSpPr>
        <dsp:cNvPr id="0" name=""/>
        <dsp:cNvSpPr/>
      </dsp:nvSpPr>
      <dsp:spPr>
        <a:xfrm>
          <a:off x="457358" y="3287040"/>
          <a:ext cx="6403022"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019" tIns="0" rIns="242019" bIns="0" numCol="1" spcCol="1270" anchor="ctr" anchorCtr="0">
          <a:noAutofit/>
        </a:bodyPr>
        <a:lstStyle/>
        <a:p>
          <a:pPr marL="0" lvl="0" indent="0" algn="l" defTabSz="1066800">
            <a:lnSpc>
              <a:spcPct val="90000"/>
            </a:lnSpc>
            <a:spcBef>
              <a:spcPct val="0"/>
            </a:spcBef>
            <a:spcAft>
              <a:spcPct val="35000"/>
            </a:spcAft>
            <a:buNone/>
          </a:pPr>
          <a:r>
            <a:rPr lang="en-US" altLang="en-US" sz="2400" kern="1200" dirty="0">
              <a:solidFill>
                <a:schemeClr val="bg1"/>
              </a:solidFill>
            </a:rPr>
            <a:t>Community is responsible for  well-being of all </a:t>
          </a:r>
          <a:endParaRPr lang="en-US" sz="2400" kern="1200" dirty="0">
            <a:solidFill>
              <a:schemeClr val="bg1"/>
            </a:solidFill>
          </a:endParaRPr>
        </a:p>
      </dsp:txBody>
      <dsp:txXfrm>
        <a:off x="491943" y="3321625"/>
        <a:ext cx="6333852" cy="639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093F2C-DA45-4E29-AA15-6DEA097E29B7}">
      <dsp:nvSpPr>
        <dsp:cNvPr id="0" name=""/>
        <dsp:cNvSpPr/>
      </dsp:nvSpPr>
      <dsp:spPr>
        <a:xfrm>
          <a:off x="3676340" y="2779108"/>
          <a:ext cx="1943953" cy="194395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altLang="en-US" sz="2400" kern="1200" dirty="0">
              <a:solidFill>
                <a:schemeClr val="bg1"/>
              </a:solidFill>
            </a:rPr>
            <a:t>Types of Remedies</a:t>
          </a:r>
          <a:endParaRPr lang="en-US" sz="2400" kern="1200" dirty="0">
            <a:solidFill>
              <a:schemeClr val="bg1"/>
            </a:solidFill>
          </a:endParaRPr>
        </a:p>
      </dsp:txBody>
      <dsp:txXfrm>
        <a:off x="3961025" y="3063793"/>
        <a:ext cx="1374583" cy="1374583"/>
      </dsp:txXfrm>
    </dsp:sp>
    <dsp:sp modelId="{CF2207DE-2F0F-47D6-AFE0-CE4C4774D706}">
      <dsp:nvSpPr>
        <dsp:cNvPr id="0" name=""/>
        <dsp:cNvSpPr/>
      </dsp:nvSpPr>
      <dsp:spPr>
        <a:xfrm rot="10760552">
          <a:off x="1330018" y="3499427"/>
          <a:ext cx="2217412" cy="554026"/>
        </a:xfrm>
        <a:prstGeom prst="leftArrow">
          <a:avLst>
            <a:gd name="adj1" fmla="val 60000"/>
            <a:gd name="adj2" fmla="val 50000"/>
          </a:avLst>
        </a:prstGeom>
        <a:solidFill>
          <a:schemeClr val="accent1">
            <a:tint val="60000"/>
            <a:hueOff val="0"/>
            <a:satOff val="0"/>
            <a:lumOff val="0"/>
            <a:alphaOff val="0"/>
          </a:schemeClr>
        </a:solidFill>
        <a:ln>
          <a:solidFill>
            <a:schemeClr val="accent4"/>
          </a:solidFill>
        </a:ln>
        <a:effectLst/>
      </dsp:spPr>
      <dsp:style>
        <a:lnRef idx="0">
          <a:scrgbClr r="0" g="0" b="0"/>
        </a:lnRef>
        <a:fillRef idx="1">
          <a:scrgbClr r="0" g="0" b="0"/>
        </a:fillRef>
        <a:effectRef idx="0">
          <a:scrgbClr r="0" g="0" b="0"/>
        </a:effectRef>
        <a:fontRef idx="minor">
          <a:schemeClr val="lt1"/>
        </a:fontRef>
      </dsp:style>
    </dsp:sp>
    <dsp:sp modelId="{3412BC4C-B3D8-45B7-8513-E114AE2FE777}">
      <dsp:nvSpPr>
        <dsp:cNvPr id="0" name=""/>
        <dsp:cNvSpPr/>
      </dsp:nvSpPr>
      <dsp:spPr>
        <a:xfrm>
          <a:off x="649707" y="3244856"/>
          <a:ext cx="1360767" cy="10886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Therapy</a:t>
          </a:r>
        </a:p>
      </dsp:txBody>
      <dsp:txXfrm>
        <a:off x="681591" y="3276740"/>
        <a:ext cx="1296999" cy="1024845"/>
      </dsp:txXfrm>
    </dsp:sp>
    <dsp:sp modelId="{C208955A-F183-4490-B56E-61C7C7810AF1}">
      <dsp:nvSpPr>
        <dsp:cNvPr id="0" name=""/>
        <dsp:cNvSpPr/>
      </dsp:nvSpPr>
      <dsp:spPr>
        <a:xfrm rot="12526492">
          <a:off x="1629395" y="2417612"/>
          <a:ext cx="2190463" cy="554026"/>
        </a:xfrm>
        <a:prstGeom prst="leftArrow">
          <a:avLst>
            <a:gd name="adj1" fmla="val 60000"/>
            <a:gd name="adj2" fmla="val 50000"/>
          </a:avLst>
        </a:prstGeom>
        <a:solidFill>
          <a:schemeClr val="accent1">
            <a:tint val="60000"/>
            <a:hueOff val="0"/>
            <a:satOff val="0"/>
            <a:lumOff val="0"/>
            <a:alphaOff val="0"/>
          </a:schemeClr>
        </a:solidFill>
        <a:ln>
          <a:solidFill>
            <a:schemeClr val="accent4"/>
          </a:solidFill>
        </a:ln>
        <a:effectLst/>
      </dsp:spPr>
      <dsp:style>
        <a:lnRef idx="0">
          <a:scrgbClr r="0" g="0" b="0"/>
        </a:lnRef>
        <a:fillRef idx="1">
          <a:scrgbClr r="0" g="0" b="0"/>
        </a:fillRef>
        <a:effectRef idx="0">
          <a:scrgbClr r="0" g="0" b="0"/>
        </a:effectRef>
        <a:fontRef idx="minor">
          <a:schemeClr val="lt1"/>
        </a:fontRef>
      </dsp:style>
    </dsp:sp>
    <dsp:sp modelId="{B50C4BB8-F01F-4DAD-8750-F3C177571050}">
      <dsp:nvSpPr>
        <dsp:cNvPr id="0" name=""/>
        <dsp:cNvSpPr/>
      </dsp:nvSpPr>
      <dsp:spPr>
        <a:xfrm>
          <a:off x="974643" y="1623108"/>
          <a:ext cx="1579986" cy="10886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1"/>
              </a:solidFill>
            </a:rPr>
            <a:t>Education Support</a:t>
          </a:r>
        </a:p>
      </dsp:txBody>
      <dsp:txXfrm>
        <a:off x="1006527" y="1654992"/>
        <a:ext cx="1516218" cy="1024845"/>
      </dsp:txXfrm>
    </dsp:sp>
    <dsp:sp modelId="{4465073D-293F-40A3-9124-94C3BA6D1D98}">
      <dsp:nvSpPr>
        <dsp:cNvPr id="0" name=""/>
        <dsp:cNvSpPr/>
      </dsp:nvSpPr>
      <dsp:spPr>
        <a:xfrm rot="14147390">
          <a:off x="2213351" y="1599082"/>
          <a:ext cx="2320477" cy="554026"/>
        </a:xfrm>
        <a:prstGeom prst="leftArrow">
          <a:avLst>
            <a:gd name="adj1" fmla="val 60000"/>
            <a:gd name="adj2" fmla="val 50000"/>
          </a:avLst>
        </a:prstGeom>
        <a:solidFill>
          <a:schemeClr val="accent1">
            <a:tint val="60000"/>
            <a:hueOff val="0"/>
            <a:satOff val="0"/>
            <a:lumOff val="0"/>
            <a:alphaOff val="0"/>
          </a:schemeClr>
        </a:solidFill>
        <a:ln>
          <a:solidFill>
            <a:schemeClr val="accent4"/>
          </a:solidFill>
        </a:ln>
        <a:effectLst/>
      </dsp:spPr>
      <dsp:style>
        <a:lnRef idx="0">
          <a:scrgbClr r="0" g="0" b="0"/>
        </a:lnRef>
        <a:fillRef idx="1">
          <a:scrgbClr r="0" g="0" b="0"/>
        </a:fillRef>
        <a:effectRef idx="0">
          <a:scrgbClr r="0" g="0" b="0"/>
        </a:effectRef>
        <a:fontRef idx="minor">
          <a:schemeClr val="lt1"/>
        </a:fontRef>
      </dsp:style>
    </dsp:sp>
    <dsp:sp modelId="{D717E7B7-1F1F-4A84-86FD-D0374188F655}">
      <dsp:nvSpPr>
        <dsp:cNvPr id="0" name=""/>
        <dsp:cNvSpPr/>
      </dsp:nvSpPr>
      <dsp:spPr>
        <a:xfrm>
          <a:off x="1793497" y="372293"/>
          <a:ext cx="1855542" cy="10886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1"/>
              </a:solidFill>
            </a:rPr>
            <a:t>Community Service</a:t>
          </a:r>
        </a:p>
      </dsp:txBody>
      <dsp:txXfrm>
        <a:off x="1825381" y="404177"/>
        <a:ext cx="1791774" cy="1024845"/>
      </dsp:txXfrm>
    </dsp:sp>
    <dsp:sp modelId="{37AD872A-F322-475E-98CD-A04D707C6BF4}">
      <dsp:nvSpPr>
        <dsp:cNvPr id="0" name=""/>
        <dsp:cNvSpPr/>
      </dsp:nvSpPr>
      <dsp:spPr>
        <a:xfrm rot="16119868">
          <a:off x="3542480" y="1324079"/>
          <a:ext cx="2111424" cy="554026"/>
        </a:xfrm>
        <a:prstGeom prst="leftArrow">
          <a:avLst>
            <a:gd name="adj1" fmla="val 60000"/>
            <a:gd name="adj2" fmla="val 50000"/>
          </a:avLst>
        </a:prstGeom>
        <a:solidFill>
          <a:schemeClr val="accent1">
            <a:tint val="60000"/>
            <a:hueOff val="0"/>
            <a:satOff val="0"/>
            <a:lumOff val="0"/>
            <a:alphaOff val="0"/>
          </a:schemeClr>
        </a:solidFill>
        <a:ln>
          <a:solidFill>
            <a:schemeClr val="accent4"/>
          </a:solidFill>
        </a:ln>
        <a:effectLst/>
      </dsp:spPr>
      <dsp:style>
        <a:lnRef idx="0">
          <a:scrgbClr r="0" g="0" b="0"/>
        </a:lnRef>
        <a:fillRef idx="1">
          <a:scrgbClr r="0" g="0" b="0"/>
        </a:fillRef>
        <a:effectRef idx="0">
          <a:scrgbClr r="0" g="0" b="0"/>
        </a:effectRef>
        <a:fontRef idx="minor">
          <a:schemeClr val="lt1"/>
        </a:fontRef>
      </dsp:style>
    </dsp:sp>
    <dsp:sp modelId="{BBAADDB6-A1D6-4CDB-82F6-E49D60E9A99C}">
      <dsp:nvSpPr>
        <dsp:cNvPr id="0" name=""/>
        <dsp:cNvSpPr/>
      </dsp:nvSpPr>
      <dsp:spPr>
        <a:xfrm>
          <a:off x="3893203" y="1359"/>
          <a:ext cx="1360767" cy="10886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Teen Court</a:t>
          </a:r>
        </a:p>
      </dsp:txBody>
      <dsp:txXfrm>
        <a:off x="3925087" y="33243"/>
        <a:ext cx="1296999" cy="1024845"/>
      </dsp:txXfrm>
    </dsp:sp>
    <dsp:sp modelId="{0E4B3928-567D-4831-AA6A-00D3FB5BCED2}">
      <dsp:nvSpPr>
        <dsp:cNvPr id="0" name=""/>
        <dsp:cNvSpPr/>
      </dsp:nvSpPr>
      <dsp:spPr>
        <a:xfrm rot="18133238">
          <a:off x="4706292" y="1577773"/>
          <a:ext cx="2274282" cy="554026"/>
        </a:xfrm>
        <a:prstGeom prst="leftArrow">
          <a:avLst>
            <a:gd name="adj1" fmla="val 60000"/>
            <a:gd name="adj2" fmla="val 50000"/>
          </a:avLst>
        </a:prstGeom>
        <a:solidFill>
          <a:schemeClr val="accent1">
            <a:tint val="60000"/>
            <a:hueOff val="0"/>
            <a:satOff val="0"/>
            <a:lumOff val="0"/>
            <a:alphaOff val="0"/>
          </a:schemeClr>
        </a:solidFill>
        <a:ln>
          <a:solidFill>
            <a:schemeClr val="accent4"/>
          </a:solidFill>
        </a:ln>
        <a:effectLst/>
      </dsp:spPr>
      <dsp:style>
        <a:lnRef idx="0">
          <a:scrgbClr r="0" g="0" b="0"/>
        </a:lnRef>
        <a:fillRef idx="1">
          <a:scrgbClr r="0" g="0" b="0"/>
        </a:fillRef>
        <a:effectRef idx="0">
          <a:scrgbClr r="0" g="0" b="0"/>
        </a:effectRef>
        <a:fontRef idx="minor">
          <a:schemeClr val="lt1"/>
        </a:fontRef>
      </dsp:style>
    </dsp:sp>
    <dsp:sp modelId="{48C5CFBA-AACD-457F-A771-E8377538AB7B}">
      <dsp:nvSpPr>
        <dsp:cNvPr id="0" name=""/>
        <dsp:cNvSpPr/>
      </dsp:nvSpPr>
      <dsp:spPr>
        <a:xfrm>
          <a:off x="5691590" y="348457"/>
          <a:ext cx="1516289" cy="10886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1"/>
              </a:solidFill>
            </a:rPr>
            <a:t>Conflict Resolution</a:t>
          </a:r>
        </a:p>
      </dsp:txBody>
      <dsp:txXfrm>
        <a:off x="5723474" y="380341"/>
        <a:ext cx="1452521" cy="1024845"/>
      </dsp:txXfrm>
    </dsp:sp>
    <dsp:sp modelId="{1E8E5FB8-C4A5-4B52-A7DA-7839E4C757E2}">
      <dsp:nvSpPr>
        <dsp:cNvPr id="0" name=""/>
        <dsp:cNvSpPr/>
      </dsp:nvSpPr>
      <dsp:spPr>
        <a:xfrm rot="19795226">
          <a:off x="5454310" y="2408504"/>
          <a:ext cx="2067438" cy="554026"/>
        </a:xfrm>
        <a:prstGeom prst="leftArrow">
          <a:avLst>
            <a:gd name="adj1" fmla="val 60000"/>
            <a:gd name="adj2" fmla="val 50000"/>
          </a:avLst>
        </a:prstGeom>
        <a:solidFill>
          <a:schemeClr val="accent1">
            <a:tint val="60000"/>
            <a:hueOff val="0"/>
            <a:satOff val="0"/>
            <a:lumOff val="0"/>
            <a:alphaOff val="0"/>
          </a:schemeClr>
        </a:solidFill>
        <a:ln>
          <a:solidFill>
            <a:schemeClr val="accent4"/>
          </a:solidFill>
        </a:ln>
        <a:effectLst/>
      </dsp:spPr>
      <dsp:style>
        <a:lnRef idx="0">
          <a:scrgbClr r="0" g="0" b="0"/>
        </a:lnRef>
        <a:fillRef idx="1">
          <a:scrgbClr r="0" g="0" b="0"/>
        </a:fillRef>
        <a:effectRef idx="0">
          <a:scrgbClr r="0" g="0" b="0"/>
        </a:effectRef>
        <a:fontRef idx="minor">
          <a:schemeClr val="lt1"/>
        </a:fontRef>
      </dsp:style>
    </dsp:sp>
    <dsp:sp modelId="{A8C02DA0-8C2B-4937-B143-1263306806E9}">
      <dsp:nvSpPr>
        <dsp:cNvPr id="0" name=""/>
        <dsp:cNvSpPr/>
      </dsp:nvSpPr>
      <dsp:spPr>
        <a:xfrm>
          <a:off x="6702154" y="1623108"/>
          <a:ext cx="1360767" cy="10886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Repair Harm</a:t>
          </a:r>
        </a:p>
      </dsp:txBody>
      <dsp:txXfrm>
        <a:off x="6734038" y="1654992"/>
        <a:ext cx="1296999" cy="1024845"/>
      </dsp:txXfrm>
    </dsp:sp>
    <dsp:sp modelId="{609FD545-AD4D-4E98-BB83-0CBB2FD76957}">
      <dsp:nvSpPr>
        <dsp:cNvPr id="0" name=""/>
        <dsp:cNvSpPr/>
      </dsp:nvSpPr>
      <dsp:spPr>
        <a:xfrm rot="41309">
          <a:off x="5740976" y="3499676"/>
          <a:ext cx="2076182" cy="554026"/>
        </a:xfrm>
        <a:prstGeom prst="leftArrow">
          <a:avLst>
            <a:gd name="adj1" fmla="val 60000"/>
            <a:gd name="adj2" fmla="val 50000"/>
          </a:avLst>
        </a:prstGeom>
        <a:solidFill>
          <a:schemeClr val="accent1">
            <a:tint val="60000"/>
            <a:hueOff val="0"/>
            <a:satOff val="0"/>
            <a:lumOff val="0"/>
            <a:alphaOff val="0"/>
          </a:schemeClr>
        </a:solidFill>
        <a:ln>
          <a:solidFill>
            <a:schemeClr val="accent4"/>
          </a:solidFill>
        </a:ln>
        <a:effectLst/>
      </dsp:spPr>
      <dsp:style>
        <a:lnRef idx="0">
          <a:scrgbClr r="0" g="0" b="0"/>
        </a:lnRef>
        <a:fillRef idx="1">
          <a:scrgbClr r="0" g="0" b="0"/>
        </a:fillRef>
        <a:effectRef idx="0">
          <a:scrgbClr r="0" g="0" b="0"/>
        </a:effectRef>
        <a:fontRef idx="minor">
          <a:schemeClr val="lt1"/>
        </a:fontRef>
      </dsp:style>
    </dsp:sp>
    <dsp:sp modelId="{A8CF4A81-0067-48F8-AF8A-48FC3D592B76}">
      <dsp:nvSpPr>
        <dsp:cNvPr id="0" name=""/>
        <dsp:cNvSpPr/>
      </dsp:nvSpPr>
      <dsp:spPr>
        <a:xfrm>
          <a:off x="7136700" y="3244856"/>
          <a:ext cx="1360767" cy="10886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Drug Screen</a:t>
          </a:r>
        </a:p>
      </dsp:txBody>
      <dsp:txXfrm>
        <a:off x="7168584" y="3276740"/>
        <a:ext cx="1296999" cy="102484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3FB7D-6E0D-4F11-9D01-D38E331D09D8}" type="datetimeFigureOut">
              <a:rPr lang="en-US" smtClean="0"/>
              <a:t>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2D449A-71CD-4441-BF09-41A07CBA4C3E}" type="slidenum">
              <a:rPr lang="en-US" smtClean="0"/>
              <a:t>‹#›</a:t>
            </a:fld>
            <a:endParaRPr lang="en-US"/>
          </a:p>
        </p:txBody>
      </p:sp>
    </p:spTree>
    <p:extLst>
      <p:ext uri="{BB962C8B-B14F-4D97-AF65-F5344CB8AC3E}">
        <p14:creationId xmlns:p14="http://schemas.microsoft.com/office/powerpoint/2010/main" val="2312261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18777-646D-46C2-BB80-1E082ADE09A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159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18777-646D-46C2-BB80-1E082ADE09A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196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18777-646D-46C2-BB80-1E082ADE09A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151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18777-646D-46C2-BB80-1E082ADE09A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386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18777-646D-46C2-BB80-1E082ADE09A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018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18777-646D-46C2-BB80-1E082ADE09A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0439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18777-646D-46C2-BB80-1E082ADE09A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8825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18777-646D-46C2-BB80-1E082ADE09A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71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18777-646D-46C2-BB80-1E082ADE09A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1366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Log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9A5174-1112-4D75-9ACE-EB000DE44EEE}"/>
              </a:ext>
            </a:extLst>
          </p:cNvPr>
          <p:cNvSpPr/>
          <p:nvPr userDrawn="1"/>
        </p:nvSpPr>
        <p:spPr>
          <a:xfrm>
            <a:off x="0" y="0"/>
            <a:ext cx="12192000" cy="6858000"/>
          </a:xfrm>
          <a:prstGeom prst="rect">
            <a:avLst/>
          </a:prstGeom>
          <a:blipFill>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7B241F2F-6D67-4597-AB7C-D982860837A5}"/>
              </a:ext>
            </a:extLst>
          </p:cNvPr>
          <p:cNvSpPr/>
          <p:nvPr userDrawn="1"/>
        </p:nvSpPr>
        <p:spPr>
          <a:xfrm>
            <a:off x="3585972" y="0"/>
            <a:ext cx="5020056"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597639DF-BB81-43B2-81DF-DC0942E88459}"/>
              </a:ext>
            </a:extLst>
          </p:cNvPr>
          <p:cNvSpPr>
            <a:spLocks noGrp="1"/>
          </p:cNvSpPr>
          <p:nvPr>
            <p:ph type="ctrTitle" hasCustomPrompt="1"/>
          </p:nvPr>
        </p:nvSpPr>
        <p:spPr>
          <a:xfrm>
            <a:off x="3585972" y="2551430"/>
            <a:ext cx="5020056" cy="1633085"/>
          </a:xfrm>
        </p:spPr>
        <p:txBody>
          <a:bodyPr anchor="b">
            <a:normAutofit/>
          </a:bodyPr>
          <a:lstStyle>
            <a:lvl1pPr algn="ctr">
              <a:lnSpc>
                <a:spcPct val="85000"/>
              </a:lnSpc>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0862A2A7-5821-4BAA-A45B-8AFDF4E0FBAD}"/>
              </a:ext>
            </a:extLst>
          </p:cNvPr>
          <p:cNvSpPr>
            <a:spLocks noGrp="1"/>
          </p:cNvSpPr>
          <p:nvPr>
            <p:ph type="subTitle" idx="1"/>
          </p:nvPr>
        </p:nvSpPr>
        <p:spPr>
          <a:xfrm>
            <a:off x="3581400" y="4653445"/>
            <a:ext cx="5027613" cy="827197"/>
          </a:xfrm>
        </p:spPr>
        <p:txBody>
          <a:bodyPr>
            <a:normAutofit/>
          </a:bodyPr>
          <a:lstStyle>
            <a:lvl1pPr marL="0" indent="0" algn="ctr">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2" name="Picture Placeholder 11">
            <a:extLst>
              <a:ext uri="{FF2B5EF4-FFF2-40B4-BE49-F238E27FC236}">
                <a16:creationId xmlns:a16="http://schemas.microsoft.com/office/drawing/2014/main" id="{D828D1A9-3D67-4106-B288-BC23A7CC5AF6}"/>
              </a:ext>
            </a:extLst>
          </p:cNvPr>
          <p:cNvSpPr>
            <a:spLocks noGrp="1"/>
          </p:cNvSpPr>
          <p:nvPr>
            <p:ph type="pic" sz="quarter" idx="13"/>
          </p:nvPr>
        </p:nvSpPr>
        <p:spPr>
          <a:xfrm>
            <a:off x="4902708" y="1721890"/>
            <a:ext cx="2386800" cy="486000"/>
          </a:xfrm>
          <a:prstGeom prst="roundRect">
            <a:avLst/>
          </a:prstGeom>
        </p:spPr>
        <p:txBody>
          <a:bodyPr anchor="ctr" anchorCtr="0">
            <a:normAutofit/>
          </a:bodyPr>
          <a:lstStyle>
            <a:lvl1pPr marL="0" indent="0" algn="ctr">
              <a:buNone/>
              <a:defRPr sz="16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126084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Cost 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angle 21">
            <a:extLst>
              <a:ext uri="{FF2B5EF4-FFF2-40B4-BE49-F238E27FC236}">
                <a16:creationId xmlns:a16="http://schemas.microsoft.com/office/drawing/2014/main" id="{23980BA4-A23A-4C88-B574-5C1C7E0F1D99}"/>
              </a:ext>
            </a:extLst>
          </p:cNvPr>
          <p:cNvSpPr/>
          <p:nvPr userDrawn="1"/>
        </p:nvSpPr>
        <p:spPr>
          <a:xfrm>
            <a:off x="-1587"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703320"/>
            <a:ext cx="12192000" cy="315468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200" y="805472"/>
            <a:ext cx="6802464" cy="552848"/>
          </a:xfrm>
        </p:spPr>
        <p:txBody>
          <a:bodyPr lIns="0" tIns="0" rIns="0" bIns="0" anchor="b" anchorCtr="0"/>
          <a:lstStyle/>
          <a:p>
            <a:r>
              <a:rPr lang="en-US" noProof="0"/>
              <a:t>Click to edit Master title style</a:t>
            </a:r>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noProof="0" smtClean="0"/>
              <a:t>1/5/2021</a:t>
            </a:fld>
            <a:endParaRPr lang="en-US" noProof="0"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1718924" y="4094681"/>
            <a:ext cx="3666744" cy="334918"/>
          </a:xfrm>
        </p:spPr>
        <p:txBody>
          <a:bodyPr lIns="0" tIns="0" rIns="0" bIns="0" anchor="b">
            <a:normAutofit/>
          </a:bodyPr>
          <a:lstStyle>
            <a:lvl1pPr marL="0" inden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1718924" y="4527898"/>
            <a:ext cx="3666744" cy="1374438"/>
          </a:xfrm>
        </p:spPr>
        <p:txBody>
          <a:bodyPr lIns="36000" tIns="0" rIns="0" bIns="0">
            <a:normAutofit/>
          </a:bodyPr>
          <a:lstStyle>
            <a:lvl1pPr marL="0" indent="0">
              <a:buClr>
                <a:schemeClr val="tx2"/>
              </a:buClr>
              <a:buSzPct val="125000"/>
              <a:buFont typeface="Wingdings" panose="05000000000000000000" pitchFamily="2" charset="2"/>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17" name="Text Placeholder 2">
            <a:extLst>
              <a:ext uri="{FF2B5EF4-FFF2-40B4-BE49-F238E27FC236}">
                <a16:creationId xmlns:a16="http://schemas.microsoft.com/office/drawing/2014/main" id="{FFB1E7A4-4985-48C1-B72F-4B1715915B45}"/>
              </a:ext>
            </a:extLst>
          </p:cNvPr>
          <p:cNvSpPr>
            <a:spLocks noGrp="1"/>
          </p:cNvSpPr>
          <p:nvPr>
            <p:ph type="body" idx="45" hasCustomPrompt="1"/>
          </p:nvPr>
        </p:nvSpPr>
        <p:spPr>
          <a:xfrm>
            <a:off x="6498182" y="4094681"/>
            <a:ext cx="3666744" cy="334918"/>
          </a:xfrm>
        </p:spPr>
        <p:txBody>
          <a:bodyPr lIns="0" tIns="0" rIns="0" bIns="0" anchor="b">
            <a:normAutofit/>
          </a:bodyPr>
          <a:lstStyle>
            <a:lvl1pPr marL="0" inden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8" name="Text Placeholder 11">
            <a:extLst>
              <a:ext uri="{FF2B5EF4-FFF2-40B4-BE49-F238E27FC236}">
                <a16:creationId xmlns:a16="http://schemas.microsoft.com/office/drawing/2014/main" id="{13613D75-4050-4984-9168-DAD425D6D6AC}"/>
              </a:ext>
            </a:extLst>
          </p:cNvPr>
          <p:cNvSpPr>
            <a:spLocks noGrp="1"/>
          </p:cNvSpPr>
          <p:nvPr>
            <p:ph type="body" sz="quarter" idx="46"/>
          </p:nvPr>
        </p:nvSpPr>
        <p:spPr>
          <a:xfrm>
            <a:off x="6498182" y="4527898"/>
            <a:ext cx="3666744" cy="1374438"/>
          </a:xfrm>
        </p:spPr>
        <p:txBody>
          <a:bodyPr lIns="36000" tIns="0" rIns="0" bIns="0">
            <a:normAutofit/>
          </a:bodyPr>
          <a:lstStyle>
            <a:lvl1pPr marL="0" indent="0">
              <a:buClr>
                <a:schemeClr val="tx2"/>
              </a:buClr>
              <a:buSzPct val="125000"/>
              <a:buFont typeface="Wingdings" panose="05000000000000000000" pitchFamily="2" charset="2"/>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49"/>
            <a:ext cx="10515600" cy="915721"/>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20" name="Text Placeholder 2">
            <a:extLst>
              <a:ext uri="{FF2B5EF4-FFF2-40B4-BE49-F238E27FC236}">
                <a16:creationId xmlns:a16="http://schemas.microsoft.com/office/drawing/2014/main" id="{9E693E7E-08CF-4C07-BFC7-C34D6269EFD9}"/>
              </a:ext>
            </a:extLst>
          </p:cNvPr>
          <p:cNvSpPr>
            <a:spLocks noGrp="1"/>
          </p:cNvSpPr>
          <p:nvPr>
            <p:ph type="body" idx="48" hasCustomPrompt="1"/>
          </p:nvPr>
        </p:nvSpPr>
        <p:spPr>
          <a:xfrm>
            <a:off x="1555148" y="2707188"/>
            <a:ext cx="3666744" cy="850147"/>
          </a:xfrm>
        </p:spPr>
        <p:txBody>
          <a:bodyPr lIns="0" tIns="0" rIns="0" bIns="0" anchor="b">
            <a:noAutofit/>
          </a:bodyPr>
          <a:lstStyle>
            <a:lvl1pPr marL="0" indent="0">
              <a:buNone/>
              <a:defRPr sz="7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$12,345</a:t>
            </a:r>
          </a:p>
        </p:txBody>
      </p:sp>
      <p:sp>
        <p:nvSpPr>
          <p:cNvPr id="21" name="Text Placeholder 2">
            <a:extLst>
              <a:ext uri="{FF2B5EF4-FFF2-40B4-BE49-F238E27FC236}">
                <a16:creationId xmlns:a16="http://schemas.microsoft.com/office/drawing/2014/main" id="{9D213FF3-2ADF-437D-9C3A-5C5821DBAF4E}"/>
              </a:ext>
            </a:extLst>
          </p:cNvPr>
          <p:cNvSpPr>
            <a:spLocks noGrp="1"/>
          </p:cNvSpPr>
          <p:nvPr>
            <p:ph type="body" idx="49" hasCustomPrompt="1"/>
          </p:nvPr>
        </p:nvSpPr>
        <p:spPr>
          <a:xfrm>
            <a:off x="6334406" y="2707188"/>
            <a:ext cx="3666744" cy="850147"/>
          </a:xfrm>
        </p:spPr>
        <p:txBody>
          <a:bodyPr lIns="0" tIns="0" rIns="0" bIns="0" anchor="b">
            <a:noAutofit/>
          </a:bodyPr>
          <a:lstStyle>
            <a:lvl1pPr marL="0" indent="0">
              <a:buNone/>
              <a:defRPr sz="7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$6,789</a:t>
            </a:r>
          </a:p>
        </p:txBody>
      </p:sp>
      <p:sp>
        <p:nvSpPr>
          <p:cNvPr id="23" name="Picture Placeholder 11">
            <a:extLst>
              <a:ext uri="{FF2B5EF4-FFF2-40B4-BE49-F238E27FC236}">
                <a16:creationId xmlns:a16="http://schemas.microsoft.com/office/drawing/2014/main" id="{E7019E9C-AA4E-4592-97BE-BF366FFA1A72}"/>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4180099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ircles and Content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Rectangle 24">
            <a:extLst>
              <a:ext uri="{FF2B5EF4-FFF2-40B4-BE49-F238E27FC236}">
                <a16:creationId xmlns:a16="http://schemas.microsoft.com/office/drawing/2014/main" id="{938F4135-A9EE-4D29-A8AB-5DEB57ABC181}"/>
              </a:ext>
            </a:extLst>
          </p:cNvPr>
          <p:cNvSpPr/>
          <p:nvPr userDrawn="1"/>
        </p:nvSpPr>
        <p:spPr>
          <a:xfrm>
            <a:off x="-1587" y="-1"/>
            <a:ext cx="1219200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690968"/>
            <a:ext cx="12192000" cy="3167031"/>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200" y="805472"/>
            <a:ext cx="7081434" cy="552848"/>
          </a:xfrm>
        </p:spPr>
        <p:txBody>
          <a:bodyPr lIns="0" tIns="0" rIns="0" bIns="0" anchor="b" anchorCtr="0"/>
          <a:lstStyle/>
          <a:p>
            <a:r>
              <a:rPr lang="en-US" noProof="0"/>
              <a:t>Click to edit Master title style</a:t>
            </a:r>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noProof="0" smtClean="0"/>
              <a:t>1/5/2021</a:t>
            </a:fld>
            <a:endParaRPr lang="en-US" noProof="0"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1587236" y="4798586"/>
            <a:ext cx="2577284" cy="334918"/>
          </a:xfrm>
        </p:spPr>
        <p:txBody>
          <a:bodyPr lIns="0" tIns="0" rIns="0" bIns="0" anchor="b">
            <a:normAutofit/>
          </a:bodyPr>
          <a:lstStyle>
            <a:lvl1pPr marL="0" indent="0" algn="ctr">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1587236" y="5235475"/>
            <a:ext cx="2577284" cy="705923"/>
          </a:xfrm>
        </p:spPr>
        <p:txBody>
          <a:bodyPr lIns="36000" tIns="0" rIns="0" bIns="0">
            <a:normAutofit/>
          </a:bodyPr>
          <a:lstStyle>
            <a:lvl1pPr marL="0" indent="0" algn="ctr">
              <a:buClr>
                <a:schemeClr val="tx2"/>
              </a:buClr>
              <a:buSzPct val="125000"/>
              <a:buFont typeface="Wingdings" panose="05000000000000000000" pitchFamily="2" charset="2"/>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49"/>
            <a:ext cx="10515600" cy="915721"/>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8" name="Oval 7">
            <a:extLst>
              <a:ext uri="{FF2B5EF4-FFF2-40B4-BE49-F238E27FC236}">
                <a16:creationId xmlns:a16="http://schemas.microsoft.com/office/drawing/2014/main" id="{AA62DB99-23AA-4B84-915B-58A12122905A}"/>
              </a:ext>
            </a:extLst>
          </p:cNvPr>
          <p:cNvSpPr/>
          <p:nvPr userDrawn="1"/>
        </p:nvSpPr>
        <p:spPr>
          <a:xfrm>
            <a:off x="1969178" y="2806082"/>
            <a:ext cx="1847088" cy="1847088"/>
          </a:xfrm>
          <a:prstGeom prst="ellipse">
            <a:avLst/>
          </a:prstGeom>
          <a:solidFill>
            <a:schemeClr val="tx1"/>
          </a:solidFill>
          <a:ln>
            <a:solidFill>
              <a:schemeClr val="tx1">
                <a:lumMod val="50000"/>
                <a:lumOff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Oval 30">
            <a:extLst>
              <a:ext uri="{FF2B5EF4-FFF2-40B4-BE49-F238E27FC236}">
                <a16:creationId xmlns:a16="http://schemas.microsoft.com/office/drawing/2014/main" id="{87C4674D-D19C-4346-8AB3-EEC70C5BA12B}"/>
              </a:ext>
            </a:extLst>
          </p:cNvPr>
          <p:cNvSpPr/>
          <p:nvPr userDrawn="1"/>
        </p:nvSpPr>
        <p:spPr>
          <a:xfrm>
            <a:off x="4730062" y="2358026"/>
            <a:ext cx="2295144" cy="2295144"/>
          </a:xfrm>
          <a:prstGeom prst="ellipse">
            <a:avLst/>
          </a:prstGeom>
          <a:solidFill>
            <a:schemeClr val="tx1"/>
          </a:solidFill>
          <a:ln>
            <a:solidFill>
              <a:schemeClr val="tx1">
                <a:lumMod val="50000"/>
                <a:lumOff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Oval 31">
            <a:extLst>
              <a:ext uri="{FF2B5EF4-FFF2-40B4-BE49-F238E27FC236}">
                <a16:creationId xmlns:a16="http://schemas.microsoft.com/office/drawing/2014/main" id="{232287E6-00FD-4CA9-879A-D113874BCAF3}"/>
              </a:ext>
            </a:extLst>
          </p:cNvPr>
          <p:cNvSpPr/>
          <p:nvPr userDrawn="1"/>
        </p:nvSpPr>
        <p:spPr>
          <a:xfrm>
            <a:off x="7613594" y="2037986"/>
            <a:ext cx="2615184" cy="2615184"/>
          </a:xfrm>
          <a:prstGeom prst="ellipse">
            <a:avLst/>
          </a:prstGeom>
          <a:solidFill>
            <a:schemeClr val="tx1"/>
          </a:solidFill>
          <a:ln>
            <a:solidFill>
              <a:schemeClr val="tx1">
                <a:lumMod val="50000"/>
                <a:lumOff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Text Placeholder 2">
            <a:extLst>
              <a:ext uri="{FF2B5EF4-FFF2-40B4-BE49-F238E27FC236}">
                <a16:creationId xmlns:a16="http://schemas.microsoft.com/office/drawing/2014/main" id="{24B6C5DB-65E0-4261-A490-0CEBD77B8A6C}"/>
              </a:ext>
            </a:extLst>
          </p:cNvPr>
          <p:cNvSpPr>
            <a:spLocks noGrp="1"/>
          </p:cNvSpPr>
          <p:nvPr>
            <p:ph type="body" idx="48" hasCustomPrompt="1"/>
          </p:nvPr>
        </p:nvSpPr>
        <p:spPr>
          <a:xfrm>
            <a:off x="2022734" y="3082272"/>
            <a:ext cx="1739976" cy="955575"/>
          </a:xfrm>
        </p:spPr>
        <p:txBody>
          <a:bodyPr lIns="0" tIns="0" rIns="0" bIns="0" anchor="b">
            <a:noAutofit/>
          </a:bodyPr>
          <a:lstStyle>
            <a:lvl1pPr marL="0" indent="0" algn="ctr">
              <a:buNone/>
              <a:defRPr sz="6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$25</a:t>
            </a:r>
          </a:p>
        </p:txBody>
      </p:sp>
      <p:sp>
        <p:nvSpPr>
          <p:cNvPr id="34" name="Text Placeholder 2">
            <a:extLst>
              <a:ext uri="{FF2B5EF4-FFF2-40B4-BE49-F238E27FC236}">
                <a16:creationId xmlns:a16="http://schemas.microsoft.com/office/drawing/2014/main" id="{86AFF07C-4D15-4A29-B939-C47256023C91}"/>
              </a:ext>
            </a:extLst>
          </p:cNvPr>
          <p:cNvSpPr>
            <a:spLocks noGrp="1"/>
          </p:cNvSpPr>
          <p:nvPr>
            <p:ph type="body" idx="49" hasCustomPrompt="1"/>
          </p:nvPr>
        </p:nvSpPr>
        <p:spPr>
          <a:xfrm>
            <a:off x="2022734" y="4075184"/>
            <a:ext cx="1739976" cy="280931"/>
          </a:xfrm>
        </p:spPr>
        <p:txBody>
          <a:bodyPr lIns="0" tIns="0" rIns="0" bIns="0" anchor="b">
            <a:normAutofit/>
          </a:bodyPr>
          <a:lstStyle>
            <a:lvl1pPr marL="0" indent="0" algn="ctr">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Billion</a:t>
            </a:r>
          </a:p>
        </p:txBody>
      </p:sp>
      <p:sp>
        <p:nvSpPr>
          <p:cNvPr id="35" name="Text Placeholder 2">
            <a:extLst>
              <a:ext uri="{FF2B5EF4-FFF2-40B4-BE49-F238E27FC236}">
                <a16:creationId xmlns:a16="http://schemas.microsoft.com/office/drawing/2014/main" id="{2C71864B-9476-4445-B961-A4480119AB3B}"/>
              </a:ext>
            </a:extLst>
          </p:cNvPr>
          <p:cNvSpPr>
            <a:spLocks noGrp="1"/>
          </p:cNvSpPr>
          <p:nvPr>
            <p:ph type="body" idx="50" hasCustomPrompt="1"/>
          </p:nvPr>
        </p:nvSpPr>
        <p:spPr>
          <a:xfrm>
            <a:off x="5007646" y="2886747"/>
            <a:ext cx="1739976" cy="955575"/>
          </a:xfrm>
        </p:spPr>
        <p:txBody>
          <a:bodyPr lIns="0" tIns="0" rIns="0" bIns="0" anchor="b">
            <a:noAutofit/>
          </a:bodyPr>
          <a:lstStyle>
            <a:lvl1pPr marL="0" indent="0" algn="ctr">
              <a:buNone/>
              <a:defRPr sz="6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$50</a:t>
            </a:r>
          </a:p>
        </p:txBody>
      </p:sp>
      <p:sp>
        <p:nvSpPr>
          <p:cNvPr id="36" name="Text Placeholder 2">
            <a:extLst>
              <a:ext uri="{FF2B5EF4-FFF2-40B4-BE49-F238E27FC236}">
                <a16:creationId xmlns:a16="http://schemas.microsoft.com/office/drawing/2014/main" id="{B2AAA459-A7E1-451E-BABB-0C87139B389F}"/>
              </a:ext>
            </a:extLst>
          </p:cNvPr>
          <p:cNvSpPr>
            <a:spLocks noGrp="1"/>
          </p:cNvSpPr>
          <p:nvPr>
            <p:ph type="body" idx="51" hasCustomPrompt="1"/>
          </p:nvPr>
        </p:nvSpPr>
        <p:spPr>
          <a:xfrm>
            <a:off x="5007646" y="3879659"/>
            <a:ext cx="1739976" cy="280931"/>
          </a:xfrm>
        </p:spPr>
        <p:txBody>
          <a:bodyPr lIns="0" tIns="0" rIns="0" bIns="0" anchor="b">
            <a:normAutofit/>
          </a:bodyPr>
          <a:lstStyle>
            <a:lvl1pPr marL="0" indent="0" algn="ctr">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Billion</a:t>
            </a:r>
          </a:p>
        </p:txBody>
      </p:sp>
      <p:sp>
        <p:nvSpPr>
          <p:cNvPr id="37" name="Text Placeholder 2">
            <a:extLst>
              <a:ext uri="{FF2B5EF4-FFF2-40B4-BE49-F238E27FC236}">
                <a16:creationId xmlns:a16="http://schemas.microsoft.com/office/drawing/2014/main" id="{DF679BEC-0CFD-449F-B3E0-BB712F00052B}"/>
              </a:ext>
            </a:extLst>
          </p:cNvPr>
          <p:cNvSpPr>
            <a:spLocks noGrp="1"/>
          </p:cNvSpPr>
          <p:nvPr>
            <p:ph type="body" idx="52" hasCustomPrompt="1"/>
          </p:nvPr>
        </p:nvSpPr>
        <p:spPr>
          <a:xfrm>
            <a:off x="7761966" y="2723457"/>
            <a:ext cx="2295144" cy="955575"/>
          </a:xfrm>
        </p:spPr>
        <p:txBody>
          <a:bodyPr lIns="0" tIns="0" rIns="0" bIns="0" anchor="b">
            <a:noAutofit/>
          </a:bodyPr>
          <a:lstStyle>
            <a:lvl1pPr marL="0" indent="0" algn="ctr">
              <a:buNone/>
              <a:defRPr sz="6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$100</a:t>
            </a:r>
          </a:p>
        </p:txBody>
      </p:sp>
      <p:sp>
        <p:nvSpPr>
          <p:cNvPr id="38" name="Text Placeholder 2">
            <a:extLst>
              <a:ext uri="{FF2B5EF4-FFF2-40B4-BE49-F238E27FC236}">
                <a16:creationId xmlns:a16="http://schemas.microsoft.com/office/drawing/2014/main" id="{65220FFF-D7A7-4DFC-97E2-8D717A6B97FF}"/>
              </a:ext>
            </a:extLst>
          </p:cNvPr>
          <p:cNvSpPr>
            <a:spLocks noGrp="1"/>
          </p:cNvSpPr>
          <p:nvPr>
            <p:ph type="body" idx="53" hasCustomPrompt="1"/>
          </p:nvPr>
        </p:nvSpPr>
        <p:spPr>
          <a:xfrm>
            <a:off x="8038166" y="3716369"/>
            <a:ext cx="1739976" cy="280931"/>
          </a:xfrm>
        </p:spPr>
        <p:txBody>
          <a:bodyPr lIns="0" tIns="0" rIns="0" bIns="0" anchor="b">
            <a:normAutofit/>
          </a:bodyPr>
          <a:lstStyle>
            <a:lvl1pPr marL="0" indent="0" algn="ctr">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Billion</a:t>
            </a:r>
          </a:p>
        </p:txBody>
      </p:sp>
      <p:sp>
        <p:nvSpPr>
          <p:cNvPr id="39" name="Text Placeholder 2">
            <a:extLst>
              <a:ext uri="{FF2B5EF4-FFF2-40B4-BE49-F238E27FC236}">
                <a16:creationId xmlns:a16="http://schemas.microsoft.com/office/drawing/2014/main" id="{33C0B4F4-FAB3-45B3-A57B-B8A00F765A8C}"/>
              </a:ext>
            </a:extLst>
          </p:cNvPr>
          <p:cNvSpPr>
            <a:spLocks noGrp="1"/>
          </p:cNvSpPr>
          <p:nvPr>
            <p:ph type="body" idx="54" hasCustomPrompt="1"/>
          </p:nvPr>
        </p:nvSpPr>
        <p:spPr>
          <a:xfrm>
            <a:off x="4587884" y="4798586"/>
            <a:ext cx="2577284" cy="334918"/>
          </a:xfrm>
        </p:spPr>
        <p:txBody>
          <a:bodyPr lIns="0" tIns="0" rIns="0" bIns="0" anchor="b">
            <a:normAutofit/>
          </a:bodyPr>
          <a:lstStyle>
            <a:lvl1pPr marL="0" indent="0" algn="ctr">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0" name="Text Placeholder 11">
            <a:extLst>
              <a:ext uri="{FF2B5EF4-FFF2-40B4-BE49-F238E27FC236}">
                <a16:creationId xmlns:a16="http://schemas.microsoft.com/office/drawing/2014/main" id="{2710ED40-A455-4EEF-AAD2-1479EE311ABC}"/>
              </a:ext>
            </a:extLst>
          </p:cNvPr>
          <p:cNvSpPr>
            <a:spLocks noGrp="1"/>
          </p:cNvSpPr>
          <p:nvPr>
            <p:ph type="body" sz="quarter" idx="55"/>
          </p:nvPr>
        </p:nvSpPr>
        <p:spPr>
          <a:xfrm>
            <a:off x="4587884" y="5240927"/>
            <a:ext cx="2577284" cy="705923"/>
          </a:xfrm>
        </p:spPr>
        <p:txBody>
          <a:bodyPr lIns="36000" tIns="0" rIns="0" bIns="0">
            <a:normAutofit/>
          </a:bodyPr>
          <a:lstStyle>
            <a:lvl1pPr marL="0" indent="0" algn="ctr">
              <a:buClr>
                <a:schemeClr val="tx2"/>
              </a:buClr>
              <a:buSzPct val="125000"/>
              <a:buFont typeface="Wingdings" panose="05000000000000000000" pitchFamily="2" charset="2"/>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45" name="Text Placeholder 2">
            <a:extLst>
              <a:ext uri="{FF2B5EF4-FFF2-40B4-BE49-F238E27FC236}">
                <a16:creationId xmlns:a16="http://schemas.microsoft.com/office/drawing/2014/main" id="{A9FC0BF2-FC28-43C1-864A-CAB49C8381A2}"/>
              </a:ext>
            </a:extLst>
          </p:cNvPr>
          <p:cNvSpPr>
            <a:spLocks noGrp="1"/>
          </p:cNvSpPr>
          <p:nvPr>
            <p:ph type="body" idx="56" hasCustomPrompt="1"/>
          </p:nvPr>
        </p:nvSpPr>
        <p:spPr>
          <a:xfrm>
            <a:off x="7654886" y="4798586"/>
            <a:ext cx="2577284" cy="334918"/>
          </a:xfrm>
        </p:spPr>
        <p:txBody>
          <a:bodyPr lIns="0" tIns="0" rIns="0" bIns="0" anchor="b">
            <a:normAutofit/>
          </a:bodyPr>
          <a:lstStyle>
            <a:lvl1pPr marL="0" indent="0" algn="ctr">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6" name="Text Placeholder 11">
            <a:extLst>
              <a:ext uri="{FF2B5EF4-FFF2-40B4-BE49-F238E27FC236}">
                <a16:creationId xmlns:a16="http://schemas.microsoft.com/office/drawing/2014/main" id="{F4793ACF-6372-4346-9E08-F9E4D2584763}"/>
              </a:ext>
            </a:extLst>
          </p:cNvPr>
          <p:cNvSpPr>
            <a:spLocks noGrp="1"/>
          </p:cNvSpPr>
          <p:nvPr>
            <p:ph type="body" sz="quarter" idx="57"/>
          </p:nvPr>
        </p:nvSpPr>
        <p:spPr>
          <a:xfrm>
            <a:off x="7654886" y="5231802"/>
            <a:ext cx="2577284" cy="705923"/>
          </a:xfrm>
        </p:spPr>
        <p:txBody>
          <a:bodyPr lIns="36000" tIns="0" rIns="0" bIns="0">
            <a:normAutofit/>
          </a:bodyPr>
          <a:lstStyle>
            <a:lvl1pPr marL="0" indent="0" algn="ctr">
              <a:buClr>
                <a:schemeClr val="tx2"/>
              </a:buClr>
              <a:buSzPct val="125000"/>
              <a:buFont typeface="Wingdings" panose="05000000000000000000" pitchFamily="2" charset="2"/>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26" name="Picture Placeholder 11">
            <a:extLst>
              <a:ext uri="{FF2B5EF4-FFF2-40B4-BE49-F238E27FC236}">
                <a16:creationId xmlns:a16="http://schemas.microsoft.com/office/drawing/2014/main" id="{F3FD923B-7063-49D8-8286-0F8424648970}"/>
              </a:ext>
            </a:extLst>
          </p:cNvPr>
          <p:cNvSpPr>
            <a:spLocks noGrp="1"/>
          </p:cNvSpPr>
          <p:nvPr>
            <p:ph type="pic" sz="quarter" idx="58"/>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1541359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and Caption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2DA9D50-F092-4CE4-833F-A116EB21A237}"/>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2990088"/>
            <a:ext cx="12192000" cy="386791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anchor="b" anchorCtr="0"/>
          <a:lstStyle/>
          <a:p>
            <a:r>
              <a:rPr lang="en-US" noProof="0"/>
              <a:t>Click to edit Master title style</a:t>
            </a:r>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noProof="0" smtClean="0"/>
              <a:t>1/5/2021</a:t>
            </a:fld>
            <a:endParaRPr lang="en-US" noProof="0"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1053452" y="3340707"/>
            <a:ext cx="3666744" cy="334918"/>
          </a:xfrm>
        </p:spPr>
        <p:txBody>
          <a:bodyPr lIns="0" tIns="0" rIns="0" bIns="0" anchor="b">
            <a:normAutofit/>
          </a:bodyPr>
          <a:lstStyle>
            <a:lvl1pPr marL="0" inden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836612" y="3773923"/>
            <a:ext cx="5259387" cy="2087752"/>
          </a:xfrm>
        </p:spPr>
        <p:txBody>
          <a:bodyPr lIns="0" tIns="0" rIns="0" bIns="0">
            <a:normAutofit/>
          </a:bodyPr>
          <a:lstStyle>
            <a:lvl1pPr marL="216000" indent="-216000">
              <a:spcBef>
                <a:spcPts val="600"/>
              </a:spcBef>
              <a:buClr>
                <a:schemeClr val="bg1">
                  <a:lumMod val="50000"/>
                </a:schemeClr>
              </a:buClr>
              <a:buSzPct val="125000"/>
              <a:buFont typeface="Arial" panose="020B0604020202020204" pitchFamily="34" charset="0"/>
              <a:buChar char="•"/>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49"/>
            <a:ext cx="10515600" cy="935429"/>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25" name="Text Placeholder 2">
            <a:extLst>
              <a:ext uri="{FF2B5EF4-FFF2-40B4-BE49-F238E27FC236}">
                <a16:creationId xmlns:a16="http://schemas.microsoft.com/office/drawing/2014/main" id="{E3E44B3E-B67E-47BB-9B17-495800CC539C}"/>
              </a:ext>
            </a:extLst>
          </p:cNvPr>
          <p:cNvSpPr>
            <a:spLocks noGrp="1"/>
          </p:cNvSpPr>
          <p:nvPr>
            <p:ph type="body" idx="48" hasCustomPrompt="1"/>
          </p:nvPr>
        </p:nvSpPr>
        <p:spPr>
          <a:xfrm>
            <a:off x="6682936" y="3353508"/>
            <a:ext cx="3666744" cy="334918"/>
          </a:xfrm>
        </p:spPr>
        <p:txBody>
          <a:bodyPr lIns="0" tIns="0" rIns="0" bIns="0" anchor="b">
            <a:normAutofit/>
          </a:bodyPr>
          <a:lstStyle>
            <a:lvl1pPr marL="0" inden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6" name="Text Placeholder 11">
            <a:extLst>
              <a:ext uri="{FF2B5EF4-FFF2-40B4-BE49-F238E27FC236}">
                <a16:creationId xmlns:a16="http://schemas.microsoft.com/office/drawing/2014/main" id="{3E6654E2-1600-436C-996F-AB13D779B069}"/>
              </a:ext>
            </a:extLst>
          </p:cNvPr>
          <p:cNvSpPr>
            <a:spLocks noGrp="1"/>
          </p:cNvSpPr>
          <p:nvPr>
            <p:ph type="body" sz="quarter" idx="49"/>
          </p:nvPr>
        </p:nvSpPr>
        <p:spPr>
          <a:xfrm>
            <a:off x="6466097" y="3786724"/>
            <a:ext cx="5068178" cy="2087752"/>
          </a:xfrm>
        </p:spPr>
        <p:txBody>
          <a:bodyPr lIns="0" tIns="0" rIns="0" bIns="0">
            <a:normAutofit/>
          </a:bodyPr>
          <a:lstStyle>
            <a:lvl1pPr marL="216000" indent="-216000">
              <a:spcBef>
                <a:spcPts val="600"/>
              </a:spcBef>
              <a:buClr>
                <a:schemeClr val="bg1">
                  <a:lumMod val="50000"/>
                </a:schemeClr>
              </a:buClr>
              <a:buSzPct val="125000"/>
              <a:buFont typeface="Arial" panose="020B0604020202020204" pitchFamily="34" charset="0"/>
              <a:buChar char="•"/>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17" name="Picture Placeholder 11">
            <a:extLst>
              <a:ext uri="{FF2B5EF4-FFF2-40B4-BE49-F238E27FC236}">
                <a16:creationId xmlns:a16="http://schemas.microsoft.com/office/drawing/2014/main" id="{11B1F208-6C15-4A3F-B7B4-388A18DC2B14}"/>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34234976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etition Content Layout">
    <p:bg>
      <p:bgPr>
        <a:blipFill>
          <a:blip r:embed="rId2"/>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Rectangle 32">
            <a:extLst>
              <a:ext uri="{FF2B5EF4-FFF2-40B4-BE49-F238E27FC236}">
                <a16:creationId xmlns:a16="http://schemas.microsoft.com/office/drawing/2014/main" id="{CCE7ADE7-21F0-4422-AD3C-0A7865E4FAB1}"/>
              </a:ext>
            </a:extLst>
          </p:cNvPr>
          <p:cNvSpPr/>
          <p:nvPr userDrawn="1"/>
        </p:nvSpPr>
        <p:spPr>
          <a:xfrm>
            <a:off x="0" y="-1"/>
            <a:ext cx="1219200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Rectangle 31">
            <a:extLst>
              <a:ext uri="{FF2B5EF4-FFF2-40B4-BE49-F238E27FC236}">
                <a16:creationId xmlns:a16="http://schemas.microsoft.com/office/drawing/2014/main" id="{06F00F53-9697-4331-BE9F-B94FA62B0402}"/>
              </a:ext>
            </a:extLst>
          </p:cNvPr>
          <p:cNvSpPr/>
          <p:nvPr userDrawn="1"/>
        </p:nvSpPr>
        <p:spPr>
          <a:xfrm>
            <a:off x="0" y="1528174"/>
            <a:ext cx="12192000" cy="5329825"/>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7430939" cy="552848"/>
          </a:xfrm>
        </p:spPr>
        <p:txBody>
          <a:bodyPr lIns="0" tIns="0" rIns="0" bIns="0" anchor="b" anchorCtr="0"/>
          <a:lstStyle/>
          <a:p>
            <a:r>
              <a:rPr lang="en-US" noProof="0"/>
              <a:t>Click to edit Master title style</a:t>
            </a:r>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noProof="0" smtClean="0"/>
              <a:t>1/5/2021</a:t>
            </a:fld>
            <a:endParaRPr lang="en-US" noProof="0"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7" name="Picture Placeholder 11">
            <a:extLst>
              <a:ext uri="{FF2B5EF4-FFF2-40B4-BE49-F238E27FC236}">
                <a16:creationId xmlns:a16="http://schemas.microsoft.com/office/drawing/2014/main" id="{E705CC21-80AA-488E-B95D-0E00300A05CF}"/>
              </a:ext>
            </a:extLst>
          </p:cNvPr>
          <p:cNvSpPr>
            <a:spLocks noGrp="1"/>
          </p:cNvSpPr>
          <p:nvPr>
            <p:ph type="pic" sz="quarter" idx="13"/>
          </p:nvPr>
        </p:nvSpPr>
        <p:spPr>
          <a:xfrm>
            <a:off x="8965413" y="1975905"/>
            <a:ext cx="2386584" cy="484632"/>
          </a:xfrm>
          <a:prstGeom prst="roundRect">
            <a:avLst/>
          </a:prstGeom>
          <a:noFill/>
          <a:ln>
            <a:noFill/>
          </a:ln>
        </p:spPr>
        <p:txBody>
          <a:bodyPr anchor="ctr" anchorCtr="0">
            <a:normAutofit/>
          </a:bodyPr>
          <a:lstStyle>
            <a:lvl1pPr marL="0" indent="0" algn="ctr">
              <a:buNone/>
              <a:defRPr sz="1600">
                <a:solidFill>
                  <a:schemeClr val="bg1"/>
                </a:solidFill>
              </a:defRPr>
            </a:lvl1pPr>
          </a:lstStyle>
          <a:p>
            <a:r>
              <a:rPr lang="en-US" noProof="0"/>
              <a:t>Click icon to add picture</a:t>
            </a:r>
            <a:endParaRPr lang="en-US" noProof="0" dirty="0"/>
          </a:p>
        </p:txBody>
      </p:sp>
      <p:sp>
        <p:nvSpPr>
          <p:cNvPr id="14" name="Picture Placeholder 11" descr="Competitors logos quadrant">
            <a:extLst>
              <a:ext uri="{FF2B5EF4-FFF2-40B4-BE49-F238E27FC236}">
                <a16:creationId xmlns:a16="http://schemas.microsoft.com/office/drawing/2014/main" id="{B02B30B1-85C9-4BFB-89EF-F61F699F9CB9}"/>
              </a:ext>
            </a:extLst>
          </p:cNvPr>
          <p:cNvSpPr>
            <a:spLocks noGrp="1"/>
          </p:cNvSpPr>
          <p:nvPr>
            <p:ph type="pic" sz="quarter" idx="39" hasCustomPrompt="1"/>
          </p:nvPr>
        </p:nvSpPr>
        <p:spPr>
          <a:xfrm>
            <a:off x="3479892" y="2503607"/>
            <a:ext cx="1772153" cy="777240"/>
          </a:xfrm>
          <a:prstGeom prst="roundRect">
            <a:avLst/>
          </a:prstGeom>
          <a:solidFill>
            <a:schemeClr val="accent3">
              <a:alpha val="50000"/>
            </a:schemeClr>
          </a:solidFill>
          <a:ln>
            <a:solidFill>
              <a:schemeClr val="tx2"/>
            </a:solidFill>
          </a:ln>
        </p:spPr>
        <p:txBody>
          <a:bodyPr anchor="ctr" anchorCtr="0">
            <a:noAutofit/>
          </a:bodyPr>
          <a:lstStyle>
            <a:lvl1pPr marL="0" indent="0" algn="ctr">
              <a:buNone/>
              <a:defRPr sz="1400" i="1">
                <a:solidFill>
                  <a:schemeClr val="bg1"/>
                </a:solidFill>
              </a:defRPr>
            </a:lvl1pPr>
          </a:lstStyle>
          <a:p>
            <a:r>
              <a:rPr lang="en-US" noProof="0" dirty="0"/>
              <a:t>Competitor 2</a:t>
            </a:r>
          </a:p>
          <a:p>
            <a:r>
              <a:rPr lang="en-US" noProof="0" dirty="0"/>
              <a:t>Logo</a:t>
            </a:r>
          </a:p>
        </p:txBody>
      </p:sp>
      <p:sp>
        <p:nvSpPr>
          <p:cNvPr id="17" name="Picture Placeholder 11" descr="Competitors logos quadrant">
            <a:extLst>
              <a:ext uri="{FF2B5EF4-FFF2-40B4-BE49-F238E27FC236}">
                <a16:creationId xmlns:a16="http://schemas.microsoft.com/office/drawing/2014/main" id="{BB248D0D-569D-4CE5-B4A5-1CB766D4BC25}"/>
              </a:ext>
            </a:extLst>
          </p:cNvPr>
          <p:cNvSpPr>
            <a:spLocks noGrp="1"/>
          </p:cNvSpPr>
          <p:nvPr>
            <p:ph type="pic" sz="quarter" idx="40" hasCustomPrompt="1"/>
          </p:nvPr>
        </p:nvSpPr>
        <p:spPr>
          <a:xfrm>
            <a:off x="1341365" y="2069258"/>
            <a:ext cx="1655064" cy="777240"/>
          </a:xfrm>
          <a:prstGeom prst="roundRect">
            <a:avLst/>
          </a:prstGeom>
          <a:solidFill>
            <a:schemeClr val="accent3">
              <a:alpha val="50000"/>
            </a:schemeClr>
          </a:solidFill>
          <a:ln>
            <a:solidFill>
              <a:schemeClr val="tx2"/>
            </a:solidFill>
          </a:ln>
        </p:spPr>
        <p:txBody>
          <a:bodyPr anchor="ctr" anchorCtr="0">
            <a:noAutofit/>
          </a:bodyPr>
          <a:lstStyle>
            <a:lvl1pPr marL="0" indent="0" algn="ctr">
              <a:buNone/>
              <a:defRPr sz="1400" i="1">
                <a:solidFill>
                  <a:schemeClr val="bg1"/>
                </a:solidFill>
              </a:defRPr>
            </a:lvl1pPr>
          </a:lstStyle>
          <a:p>
            <a:r>
              <a:rPr lang="en-US" noProof="0" dirty="0"/>
              <a:t>Competitor 1</a:t>
            </a:r>
          </a:p>
          <a:p>
            <a:r>
              <a:rPr lang="en-US" noProof="0" dirty="0"/>
              <a:t>Logo</a:t>
            </a:r>
          </a:p>
        </p:txBody>
      </p:sp>
      <p:sp>
        <p:nvSpPr>
          <p:cNvPr id="18" name="Picture Placeholder 11" descr="Competitors logos quadrant">
            <a:extLst>
              <a:ext uri="{FF2B5EF4-FFF2-40B4-BE49-F238E27FC236}">
                <a16:creationId xmlns:a16="http://schemas.microsoft.com/office/drawing/2014/main" id="{63441834-C0B7-467E-BB8A-077BFB4CC64D}"/>
              </a:ext>
            </a:extLst>
          </p:cNvPr>
          <p:cNvSpPr>
            <a:spLocks noGrp="1"/>
          </p:cNvSpPr>
          <p:nvPr>
            <p:ph type="pic" sz="quarter" idx="41" hasCustomPrompt="1"/>
          </p:nvPr>
        </p:nvSpPr>
        <p:spPr>
          <a:xfrm>
            <a:off x="2209800" y="4684388"/>
            <a:ext cx="1772153" cy="777240"/>
          </a:xfrm>
          <a:prstGeom prst="roundRect">
            <a:avLst/>
          </a:prstGeom>
          <a:solidFill>
            <a:schemeClr val="accent3">
              <a:alpha val="50000"/>
            </a:schemeClr>
          </a:solidFill>
          <a:ln>
            <a:solidFill>
              <a:schemeClr val="tx2"/>
            </a:solidFill>
          </a:ln>
        </p:spPr>
        <p:txBody>
          <a:bodyPr anchor="ctr" anchorCtr="0">
            <a:noAutofit/>
          </a:bodyPr>
          <a:lstStyle>
            <a:lvl1pPr marL="0" indent="0" algn="ctr">
              <a:buNone/>
              <a:defRPr sz="1400" i="1">
                <a:solidFill>
                  <a:schemeClr val="bg1"/>
                </a:solidFill>
              </a:defRPr>
            </a:lvl1pPr>
          </a:lstStyle>
          <a:p>
            <a:r>
              <a:rPr lang="en-US" noProof="0" dirty="0"/>
              <a:t>Competitor 3</a:t>
            </a:r>
          </a:p>
          <a:p>
            <a:r>
              <a:rPr lang="en-US" noProof="0" dirty="0"/>
              <a:t>Logo</a:t>
            </a:r>
          </a:p>
        </p:txBody>
      </p:sp>
      <p:sp>
        <p:nvSpPr>
          <p:cNvPr id="20" name="Picture Placeholder 11" descr="Competitors logos quadrant">
            <a:extLst>
              <a:ext uri="{FF2B5EF4-FFF2-40B4-BE49-F238E27FC236}">
                <a16:creationId xmlns:a16="http://schemas.microsoft.com/office/drawing/2014/main" id="{4845EF5C-F9AE-4C81-B40A-0EF51B853911}"/>
              </a:ext>
            </a:extLst>
          </p:cNvPr>
          <p:cNvSpPr>
            <a:spLocks noGrp="1"/>
          </p:cNvSpPr>
          <p:nvPr>
            <p:ph type="pic" sz="quarter" idx="42" hasCustomPrompt="1"/>
          </p:nvPr>
        </p:nvSpPr>
        <p:spPr>
          <a:xfrm>
            <a:off x="6654710" y="2594867"/>
            <a:ext cx="1772153" cy="777240"/>
          </a:xfrm>
          <a:prstGeom prst="roundRect">
            <a:avLst/>
          </a:prstGeom>
          <a:solidFill>
            <a:schemeClr val="accent3">
              <a:alpha val="50000"/>
            </a:schemeClr>
          </a:solidFill>
          <a:ln>
            <a:solidFill>
              <a:schemeClr val="tx2"/>
            </a:solidFill>
          </a:ln>
        </p:spPr>
        <p:txBody>
          <a:bodyPr anchor="ctr" anchorCtr="0">
            <a:noAutofit/>
          </a:bodyPr>
          <a:lstStyle>
            <a:lvl1pPr marL="0" indent="0" algn="ctr">
              <a:buNone/>
              <a:defRPr sz="1400" i="1">
                <a:solidFill>
                  <a:schemeClr val="bg1"/>
                </a:solidFill>
              </a:defRPr>
            </a:lvl1pPr>
          </a:lstStyle>
          <a:p>
            <a:r>
              <a:rPr lang="en-US" noProof="0" dirty="0"/>
              <a:t>Competitor 4</a:t>
            </a:r>
          </a:p>
          <a:p>
            <a:r>
              <a:rPr lang="en-US" noProof="0" dirty="0"/>
              <a:t>Logo</a:t>
            </a:r>
          </a:p>
        </p:txBody>
      </p:sp>
      <p:sp>
        <p:nvSpPr>
          <p:cNvPr id="21" name="Picture Placeholder 11" descr="Competitors logos quadrant">
            <a:extLst>
              <a:ext uri="{FF2B5EF4-FFF2-40B4-BE49-F238E27FC236}">
                <a16:creationId xmlns:a16="http://schemas.microsoft.com/office/drawing/2014/main" id="{75396269-14C7-4297-BE40-EB61A04CF4C8}"/>
              </a:ext>
            </a:extLst>
          </p:cNvPr>
          <p:cNvSpPr>
            <a:spLocks noGrp="1"/>
          </p:cNvSpPr>
          <p:nvPr>
            <p:ph type="pic" sz="quarter" idx="43" hasCustomPrompt="1"/>
          </p:nvPr>
        </p:nvSpPr>
        <p:spPr>
          <a:xfrm>
            <a:off x="6455537" y="4853700"/>
            <a:ext cx="1772153" cy="777240"/>
          </a:xfrm>
          <a:prstGeom prst="roundRect">
            <a:avLst/>
          </a:prstGeom>
          <a:solidFill>
            <a:schemeClr val="accent3">
              <a:alpha val="50000"/>
            </a:schemeClr>
          </a:solidFill>
          <a:ln>
            <a:solidFill>
              <a:schemeClr val="tx2"/>
            </a:solidFill>
          </a:ln>
        </p:spPr>
        <p:txBody>
          <a:bodyPr anchor="ctr" anchorCtr="0">
            <a:noAutofit/>
          </a:bodyPr>
          <a:lstStyle>
            <a:lvl1pPr marL="0" indent="0" algn="ctr">
              <a:buNone/>
              <a:defRPr sz="1400" i="1">
                <a:solidFill>
                  <a:schemeClr val="bg1"/>
                </a:solidFill>
              </a:defRPr>
            </a:lvl1pPr>
          </a:lstStyle>
          <a:p>
            <a:r>
              <a:rPr lang="en-US" noProof="0" dirty="0"/>
              <a:t>Competitor 5</a:t>
            </a:r>
          </a:p>
          <a:p>
            <a:r>
              <a:rPr lang="en-US" noProof="0" dirty="0"/>
              <a:t>Logo</a:t>
            </a:r>
          </a:p>
        </p:txBody>
      </p:sp>
      <p:sp>
        <p:nvSpPr>
          <p:cNvPr id="22" name="Picture Placeholder 11" descr="Competitors logos quadrant">
            <a:extLst>
              <a:ext uri="{FF2B5EF4-FFF2-40B4-BE49-F238E27FC236}">
                <a16:creationId xmlns:a16="http://schemas.microsoft.com/office/drawing/2014/main" id="{A9EC32D0-3CC5-4D03-90E1-35DD544F353D}"/>
              </a:ext>
            </a:extLst>
          </p:cNvPr>
          <p:cNvSpPr>
            <a:spLocks noGrp="1"/>
          </p:cNvSpPr>
          <p:nvPr>
            <p:ph type="pic" sz="quarter" idx="44" hasCustomPrompt="1"/>
          </p:nvPr>
        </p:nvSpPr>
        <p:spPr>
          <a:xfrm>
            <a:off x="8965413" y="4121940"/>
            <a:ext cx="1772153" cy="777240"/>
          </a:xfrm>
          <a:prstGeom prst="roundRect">
            <a:avLst/>
          </a:prstGeom>
          <a:solidFill>
            <a:schemeClr val="accent3">
              <a:alpha val="50000"/>
            </a:schemeClr>
          </a:solidFill>
          <a:ln>
            <a:solidFill>
              <a:schemeClr val="tx2"/>
            </a:solidFill>
          </a:ln>
        </p:spPr>
        <p:txBody>
          <a:bodyPr anchor="ctr" anchorCtr="0">
            <a:noAutofit/>
          </a:bodyPr>
          <a:lstStyle>
            <a:lvl1pPr marL="0" indent="0" algn="ctr">
              <a:buNone/>
              <a:defRPr sz="1400" i="1">
                <a:solidFill>
                  <a:schemeClr val="bg1"/>
                </a:solidFill>
              </a:defRPr>
            </a:lvl1pPr>
          </a:lstStyle>
          <a:p>
            <a:r>
              <a:rPr lang="en-US" noProof="0" dirty="0"/>
              <a:t>Competitor 6</a:t>
            </a:r>
          </a:p>
          <a:p>
            <a:r>
              <a:rPr lang="en-US" noProof="0" dirty="0"/>
              <a:t>Logo</a:t>
            </a:r>
          </a:p>
        </p:txBody>
      </p:sp>
      <p:sp>
        <p:nvSpPr>
          <p:cNvPr id="23" name="Text Placeholder 7">
            <a:extLst>
              <a:ext uri="{FF2B5EF4-FFF2-40B4-BE49-F238E27FC236}">
                <a16:creationId xmlns:a16="http://schemas.microsoft.com/office/drawing/2014/main" id="{C9793465-C4F7-40FC-AEF8-5F868E36ECA3}"/>
              </a:ext>
            </a:extLst>
          </p:cNvPr>
          <p:cNvSpPr>
            <a:spLocks noGrp="1"/>
          </p:cNvSpPr>
          <p:nvPr>
            <p:ph type="body" sz="quarter" idx="46" hasCustomPrompt="1"/>
          </p:nvPr>
        </p:nvSpPr>
        <p:spPr>
          <a:xfrm>
            <a:off x="788628" y="3574970"/>
            <a:ext cx="2741612" cy="248888"/>
          </a:xfrm>
        </p:spPr>
        <p:txBody>
          <a:bodyPr>
            <a:noAutofit/>
          </a:bodyPr>
          <a:lstStyle>
            <a:lvl1pPr marL="0" indent="0">
              <a:buNone/>
              <a:defRPr sz="1400" b="0">
                <a:solidFill>
                  <a:schemeClr val="tx2"/>
                </a:solidFill>
              </a:defRPr>
            </a:lvl1pPr>
            <a:lvl2pPr marL="457200" indent="0">
              <a:buNone/>
              <a:defRPr sz="1200" b="1"/>
            </a:lvl2pPr>
            <a:lvl3pPr>
              <a:defRPr sz="1200" b="1"/>
            </a:lvl3pPr>
            <a:lvl4pPr>
              <a:defRPr sz="1200" b="1"/>
            </a:lvl4pPr>
            <a:lvl5pPr>
              <a:defRPr sz="1200" b="1"/>
            </a:lvl5pPr>
          </a:lstStyle>
          <a:p>
            <a:pPr lvl="0"/>
            <a:r>
              <a:rPr lang="en-US" noProof="0"/>
              <a:t>More expensive</a:t>
            </a:r>
          </a:p>
        </p:txBody>
      </p:sp>
      <p:sp>
        <p:nvSpPr>
          <p:cNvPr id="24" name="Text Placeholder 7">
            <a:extLst>
              <a:ext uri="{FF2B5EF4-FFF2-40B4-BE49-F238E27FC236}">
                <a16:creationId xmlns:a16="http://schemas.microsoft.com/office/drawing/2014/main" id="{9E34E738-15BA-4311-BA02-5FDA3723F49F}"/>
              </a:ext>
            </a:extLst>
          </p:cNvPr>
          <p:cNvSpPr>
            <a:spLocks noGrp="1"/>
          </p:cNvSpPr>
          <p:nvPr>
            <p:ph type="body" sz="quarter" idx="47" hasCustomPrompt="1"/>
          </p:nvPr>
        </p:nvSpPr>
        <p:spPr>
          <a:xfrm>
            <a:off x="8730592" y="3574970"/>
            <a:ext cx="2741612" cy="248888"/>
          </a:xfrm>
        </p:spPr>
        <p:txBody>
          <a:bodyPr>
            <a:noAutofit/>
          </a:bodyPr>
          <a:lstStyle>
            <a:lvl1pPr marL="0" indent="0" algn="r">
              <a:buNone/>
              <a:defRPr sz="1400" b="0">
                <a:solidFill>
                  <a:schemeClr val="tx2"/>
                </a:solidFill>
              </a:defRPr>
            </a:lvl1pPr>
            <a:lvl2pPr marL="457200" indent="0">
              <a:buNone/>
              <a:defRPr sz="1200" b="1"/>
            </a:lvl2pPr>
            <a:lvl3pPr>
              <a:defRPr sz="1200" b="1"/>
            </a:lvl3pPr>
            <a:lvl4pPr>
              <a:defRPr sz="1200" b="1"/>
            </a:lvl4pPr>
            <a:lvl5pPr>
              <a:defRPr sz="1200" b="1"/>
            </a:lvl5pPr>
          </a:lstStyle>
          <a:p>
            <a:pPr lvl="0"/>
            <a:r>
              <a:rPr lang="en-US" noProof="0"/>
              <a:t>Less expensive</a:t>
            </a:r>
          </a:p>
        </p:txBody>
      </p:sp>
      <p:sp>
        <p:nvSpPr>
          <p:cNvPr id="27" name="Text Placeholder 7">
            <a:extLst>
              <a:ext uri="{FF2B5EF4-FFF2-40B4-BE49-F238E27FC236}">
                <a16:creationId xmlns:a16="http://schemas.microsoft.com/office/drawing/2014/main" id="{43026573-79FA-414F-85CC-BB2AFC84C272}"/>
              </a:ext>
            </a:extLst>
          </p:cNvPr>
          <p:cNvSpPr>
            <a:spLocks noGrp="1"/>
          </p:cNvSpPr>
          <p:nvPr>
            <p:ph type="body" sz="quarter" idx="48" hasCustomPrompt="1"/>
          </p:nvPr>
        </p:nvSpPr>
        <p:spPr>
          <a:xfrm>
            <a:off x="4641450" y="6142762"/>
            <a:ext cx="2741612" cy="248888"/>
          </a:xfrm>
        </p:spPr>
        <p:txBody>
          <a:bodyPr>
            <a:noAutofit/>
          </a:bodyPr>
          <a:lstStyle>
            <a:lvl1pPr marL="0" indent="0" algn="ctr">
              <a:buNone/>
              <a:defRPr sz="1400" b="0">
                <a:solidFill>
                  <a:schemeClr val="tx2"/>
                </a:solidFill>
              </a:defRPr>
            </a:lvl1pPr>
            <a:lvl2pPr marL="457200" indent="0">
              <a:buNone/>
              <a:defRPr sz="1200" b="1"/>
            </a:lvl2pPr>
            <a:lvl3pPr>
              <a:defRPr sz="1200" b="1"/>
            </a:lvl3pPr>
            <a:lvl4pPr>
              <a:defRPr sz="1200" b="1"/>
            </a:lvl4pPr>
            <a:lvl5pPr>
              <a:defRPr sz="1200" b="1"/>
            </a:lvl5pPr>
          </a:lstStyle>
          <a:p>
            <a:pPr lvl="0"/>
            <a:r>
              <a:rPr lang="en-US" noProof="0"/>
              <a:t>Less convenient</a:t>
            </a:r>
          </a:p>
        </p:txBody>
      </p:sp>
      <p:sp>
        <p:nvSpPr>
          <p:cNvPr id="28" name="Text Placeholder 7">
            <a:extLst>
              <a:ext uri="{FF2B5EF4-FFF2-40B4-BE49-F238E27FC236}">
                <a16:creationId xmlns:a16="http://schemas.microsoft.com/office/drawing/2014/main" id="{354AC58C-2EFE-42E3-B1C3-3A3F7161FC04}"/>
              </a:ext>
            </a:extLst>
          </p:cNvPr>
          <p:cNvSpPr>
            <a:spLocks noGrp="1"/>
          </p:cNvSpPr>
          <p:nvPr>
            <p:ph type="body" sz="quarter" idx="49" hasCustomPrompt="1"/>
          </p:nvPr>
        </p:nvSpPr>
        <p:spPr>
          <a:xfrm>
            <a:off x="4641450" y="1764281"/>
            <a:ext cx="2741612" cy="248888"/>
          </a:xfrm>
        </p:spPr>
        <p:txBody>
          <a:bodyPr>
            <a:noAutofit/>
          </a:bodyPr>
          <a:lstStyle>
            <a:lvl1pPr marL="0" indent="0" algn="ctr">
              <a:buNone/>
              <a:defRPr sz="1400" b="0">
                <a:solidFill>
                  <a:schemeClr val="tx2"/>
                </a:solidFill>
              </a:defRPr>
            </a:lvl1pPr>
            <a:lvl2pPr marL="457200" indent="0">
              <a:buNone/>
              <a:defRPr sz="1200" b="1"/>
            </a:lvl2pPr>
            <a:lvl3pPr>
              <a:defRPr sz="1200" b="1"/>
            </a:lvl3pPr>
            <a:lvl4pPr>
              <a:defRPr sz="1200" b="1"/>
            </a:lvl4pPr>
            <a:lvl5pPr>
              <a:defRPr sz="1200" b="1"/>
            </a:lvl5pPr>
          </a:lstStyle>
          <a:p>
            <a:pPr lvl="0"/>
            <a:r>
              <a:rPr lang="en-US" noProof="0"/>
              <a:t>More convenient</a:t>
            </a:r>
          </a:p>
        </p:txBody>
      </p:sp>
      <p:cxnSp>
        <p:nvCxnSpPr>
          <p:cNvPr id="9" name="Straight Arrow Connector 8">
            <a:extLst>
              <a:ext uri="{FF2B5EF4-FFF2-40B4-BE49-F238E27FC236}">
                <a16:creationId xmlns:a16="http://schemas.microsoft.com/office/drawing/2014/main" id="{E3842B13-E900-4B2B-AB93-A64B64227466}"/>
              </a:ext>
            </a:extLst>
          </p:cNvPr>
          <p:cNvCxnSpPr/>
          <p:nvPr userDrawn="1"/>
        </p:nvCxnSpPr>
        <p:spPr>
          <a:xfrm>
            <a:off x="872933" y="3548268"/>
            <a:ext cx="10470378"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F45D1A3-05DF-4B1E-9C02-6D8A69BE2011}"/>
              </a:ext>
            </a:extLst>
          </p:cNvPr>
          <p:cNvCxnSpPr>
            <a:cxnSpLocks/>
          </p:cNvCxnSpPr>
          <p:nvPr userDrawn="1"/>
        </p:nvCxnSpPr>
        <p:spPr>
          <a:xfrm rot="16200000">
            <a:off x="4098036" y="4142692"/>
            <a:ext cx="3995928"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1" name="Picture Placeholder 11">
            <a:extLst>
              <a:ext uri="{FF2B5EF4-FFF2-40B4-BE49-F238E27FC236}">
                <a16:creationId xmlns:a16="http://schemas.microsoft.com/office/drawing/2014/main" id="{CC01BAE8-6C4C-4DBC-AFB4-6B3BCF8D0714}"/>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3101753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ntent and Caption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Rectangle 28">
            <a:extLst>
              <a:ext uri="{FF2B5EF4-FFF2-40B4-BE49-F238E27FC236}">
                <a16:creationId xmlns:a16="http://schemas.microsoft.com/office/drawing/2014/main" id="{AF48E4FA-B29A-4342-834B-094336E65A24}"/>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044952"/>
            <a:ext cx="12192000" cy="3813048"/>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949850"/>
            <a:ext cx="6862011" cy="552848"/>
          </a:xfrm>
        </p:spPr>
        <p:txBody>
          <a:bodyPr lIns="0" tIns="0" rIns="0" bIns="0" anchor="b" anchorCtr="0"/>
          <a:lstStyle/>
          <a:p>
            <a:r>
              <a:rPr lang="en-US" noProof="0"/>
              <a:t>Click to edit Master title style</a:t>
            </a:r>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noProof="0" smtClean="0"/>
              <a:t>1/5/2021</a:t>
            </a:fld>
            <a:endParaRPr lang="en-US" noProof="0"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1053452" y="2435210"/>
            <a:ext cx="2769902" cy="334918"/>
          </a:xfrm>
        </p:spPr>
        <p:txBody>
          <a:bodyPr lIns="0" tIns="0" rIns="0" bIns="0" anchor="b">
            <a:normAutofit/>
          </a:bodyPr>
          <a:lstStyle>
            <a:lvl1pPr marL="0" inden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1053452" y="2784018"/>
            <a:ext cx="2769902" cy="214088"/>
          </a:xfrm>
        </p:spPr>
        <p:txBody>
          <a:bodyPr lIns="0" tIns="0" rIns="0" bIns="0">
            <a:normAutofit/>
          </a:bodyPr>
          <a:lstStyle>
            <a:lvl1pPr marL="0" indent="0">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536828"/>
            <a:ext cx="10515600" cy="750626"/>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8" name="Rectangle: Rounded Corners 7">
            <a:extLst>
              <a:ext uri="{FF2B5EF4-FFF2-40B4-BE49-F238E27FC236}">
                <a16:creationId xmlns:a16="http://schemas.microsoft.com/office/drawing/2014/main" id="{B8BEE5DC-84EC-43EB-9CD1-9837D8A4F67C}"/>
              </a:ext>
            </a:extLst>
          </p:cNvPr>
          <p:cNvSpPr/>
          <p:nvPr userDrawn="1"/>
        </p:nvSpPr>
        <p:spPr>
          <a:xfrm>
            <a:off x="834925" y="2312229"/>
            <a:ext cx="3139490" cy="3529584"/>
          </a:xfrm>
          <a:custGeom>
            <a:avLst/>
            <a:gdLst>
              <a:gd name="connsiteX0" fmla="*/ 0 w 3136392"/>
              <a:gd name="connsiteY0" fmla="*/ 522742 h 3529584"/>
              <a:gd name="connsiteX1" fmla="*/ 522742 w 3136392"/>
              <a:gd name="connsiteY1" fmla="*/ 0 h 3529584"/>
              <a:gd name="connsiteX2" fmla="*/ 2613650 w 3136392"/>
              <a:gd name="connsiteY2" fmla="*/ 0 h 3529584"/>
              <a:gd name="connsiteX3" fmla="*/ 3136392 w 3136392"/>
              <a:gd name="connsiteY3" fmla="*/ 522742 h 3529584"/>
              <a:gd name="connsiteX4" fmla="*/ 3136392 w 3136392"/>
              <a:gd name="connsiteY4" fmla="*/ 3006842 h 3529584"/>
              <a:gd name="connsiteX5" fmla="*/ 2613650 w 3136392"/>
              <a:gd name="connsiteY5" fmla="*/ 3529584 h 3529584"/>
              <a:gd name="connsiteX6" fmla="*/ 522742 w 3136392"/>
              <a:gd name="connsiteY6" fmla="*/ 3529584 h 3529584"/>
              <a:gd name="connsiteX7" fmla="*/ 0 w 3136392"/>
              <a:gd name="connsiteY7" fmla="*/ 3006842 h 3529584"/>
              <a:gd name="connsiteX8" fmla="*/ 0 w 3136392"/>
              <a:gd name="connsiteY8" fmla="*/ 522742 h 3529584"/>
              <a:gd name="connsiteX0" fmla="*/ 0 w 3136404"/>
              <a:gd name="connsiteY0" fmla="*/ 522742 h 3529584"/>
              <a:gd name="connsiteX1" fmla="*/ 522742 w 3136404"/>
              <a:gd name="connsiteY1" fmla="*/ 0 h 3529584"/>
              <a:gd name="connsiteX2" fmla="*/ 2854281 w 3136404"/>
              <a:gd name="connsiteY2" fmla="*/ 0 h 3529584"/>
              <a:gd name="connsiteX3" fmla="*/ 3136392 w 3136404"/>
              <a:gd name="connsiteY3" fmla="*/ 522742 h 3529584"/>
              <a:gd name="connsiteX4" fmla="*/ 3136392 w 3136404"/>
              <a:gd name="connsiteY4" fmla="*/ 3006842 h 3529584"/>
              <a:gd name="connsiteX5" fmla="*/ 2613650 w 3136404"/>
              <a:gd name="connsiteY5" fmla="*/ 3529584 h 3529584"/>
              <a:gd name="connsiteX6" fmla="*/ 522742 w 3136404"/>
              <a:gd name="connsiteY6" fmla="*/ 3529584 h 3529584"/>
              <a:gd name="connsiteX7" fmla="*/ 0 w 3136404"/>
              <a:gd name="connsiteY7" fmla="*/ 3006842 h 3529584"/>
              <a:gd name="connsiteX8" fmla="*/ 0 w 3136404"/>
              <a:gd name="connsiteY8" fmla="*/ 522742 h 3529584"/>
              <a:gd name="connsiteX0" fmla="*/ 0 w 3137803"/>
              <a:gd name="connsiteY0" fmla="*/ 522742 h 3529584"/>
              <a:gd name="connsiteX1" fmla="*/ 522742 w 3137803"/>
              <a:gd name="connsiteY1" fmla="*/ 0 h 3529584"/>
              <a:gd name="connsiteX2" fmla="*/ 2883464 w 3137803"/>
              <a:gd name="connsiteY2" fmla="*/ 0 h 3529584"/>
              <a:gd name="connsiteX3" fmla="*/ 3136392 w 3137803"/>
              <a:gd name="connsiteY3" fmla="*/ 522742 h 3529584"/>
              <a:gd name="connsiteX4" fmla="*/ 3136392 w 3137803"/>
              <a:gd name="connsiteY4" fmla="*/ 3006842 h 3529584"/>
              <a:gd name="connsiteX5" fmla="*/ 2613650 w 3137803"/>
              <a:gd name="connsiteY5" fmla="*/ 3529584 h 3529584"/>
              <a:gd name="connsiteX6" fmla="*/ 522742 w 3137803"/>
              <a:gd name="connsiteY6" fmla="*/ 3529584 h 3529584"/>
              <a:gd name="connsiteX7" fmla="*/ 0 w 3137803"/>
              <a:gd name="connsiteY7" fmla="*/ 3006842 h 3529584"/>
              <a:gd name="connsiteX8" fmla="*/ 0 w 3137803"/>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615337 w 3139490"/>
              <a:gd name="connsiteY5" fmla="*/ 3529584 h 3529584"/>
              <a:gd name="connsiteX6" fmla="*/ 524429 w 3139490"/>
              <a:gd name="connsiteY6" fmla="*/ 3529584 h 3529584"/>
              <a:gd name="connsiteX7" fmla="*/ 1687 w 3139490"/>
              <a:gd name="connsiteY7" fmla="*/ 3006842 h 3529584"/>
              <a:gd name="connsiteX8" fmla="*/ 1687 w 3139490"/>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615337 w 3139490"/>
              <a:gd name="connsiteY5" fmla="*/ 3529584 h 3529584"/>
              <a:gd name="connsiteX6" fmla="*/ 329876 w 3139490"/>
              <a:gd name="connsiteY6" fmla="*/ 3529584 h 3529584"/>
              <a:gd name="connsiteX7" fmla="*/ 1687 w 3139490"/>
              <a:gd name="connsiteY7" fmla="*/ 3006842 h 3529584"/>
              <a:gd name="connsiteX8" fmla="*/ 1687 w 3139490"/>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848801 w 3139490"/>
              <a:gd name="connsiteY5" fmla="*/ 3529584 h 3529584"/>
              <a:gd name="connsiteX6" fmla="*/ 329876 w 3139490"/>
              <a:gd name="connsiteY6" fmla="*/ 3529584 h 3529584"/>
              <a:gd name="connsiteX7" fmla="*/ 1687 w 3139490"/>
              <a:gd name="connsiteY7" fmla="*/ 3006842 h 3529584"/>
              <a:gd name="connsiteX8" fmla="*/ 1687 w 3139490"/>
              <a:gd name="connsiteY8" fmla="*/ 522742 h 352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9490" h="3529584">
                <a:moveTo>
                  <a:pt x="1687" y="522742"/>
                </a:moveTo>
                <a:cubicBezTo>
                  <a:pt x="1687" y="234040"/>
                  <a:pt x="-36647" y="0"/>
                  <a:pt x="252055" y="0"/>
                </a:cubicBezTo>
                <a:lnTo>
                  <a:pt x="2885151" y="0"/>
                </a:lnTo>
                <a:cubicBezTo>
                  <a:pt x="3173853" y="0"/>
                  <a:pt x="3138079" y="234040"/>
                  <a:pt x="3138079" y="522742"/>
                </a:cubicBezTo>
                <a:lnTo>
                  <a:pt x="3138079" y="3006842"/>
                </a:lnTo>
                <a:cubicBezTo>
                  <a:pt x="3138079" y="3295544"/>
                  <a:pt x="3137503" y="3529584"/>
                  <a:pt x="2848801" y="3529584"/>
                </a:cubicBezTo>
                <a:lnTo>
                  <a:pt x="329876" y="3529584"/>
                </a:lnTo>
                <a:cubicBezTo>
                  <a:pt x="41174" y="3529584"/>
                  <a:pt x="1687" y="3295544"/>
                  <a:pt x="1687" y="3006842"/>
                </a:cubicBezTo>
                <a:lnTo>
                  <a:pt x="1687" y="522742"/>
                </a:lnTo>
                <a:close/>
              </a:path>
            </a:pathLst>
          </a:custGeom>
          <a:noFill/>
          <a:ln>
            <a:solidFill>
              <a:srgbClr val="D14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Text Placeholder 11">
            <a:extLst>
              <a:ext uri="{FF2B5EF4-FFF2-40B4-BE49-F238E27FC236}">
                <a16:creationId xmlns:a16="http://schemas.microsoft.com/office/drawing/2014/main" id="{3B7E67C7-1C94-4372-81CF-D888A17E9E66}"/>
              </a:ext>
            </a:extLst>
          </p:cNvPr>
          <p:cNvSpPr>
            <a:spLocks noGrp="1"/>
          </p:cNvSpPr>
          <p:nvPr>
            <p:ph type="body" sz="quarter" idx="48"/>
          </p:nvPr>
        </p:nvSpPr>
        <p:spPr>
          <a:xfrm>
            <a:off x="1053452" y="3276621"/>
            <a:ext cx="2769902" cy="2361398"/>
          </a:xfrm>
        </p:spPr>
        <p:txBody>
          <a:bodyPr lIns="0" tIns="0" rIns="0" bIns="0">
            <a:normAutofit/>
          </a:bodyPr>
          <a:lstStyle>
            <a:lvl1pPr marL="216000" indent="-216000">
              <a:lnSpc>
                <a:spcPct val="100000"/>
              </a:lnSpc>
              <a:spcBef>
                <a:spcPts val="600"/>
              </a:spcBef>
              <a:buClr>
                <a:schemeClr val="bg1">
                  <a:lumMod val="50000"/>
                </a:schemeClr>
              </a:buClr>
              <a:buSzPct val="125000"/>
              <a:buFont typeface="Arial" panose="020B0604020202020204" pitchFamily="34" charset="0"/>
              <a:buChar char="•"/>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18" name="Text Placeholder 2">
            <a:extLst>
              <a:ext uri="{FF2B5EF4-FFF2-40B4-BE49-F238E27FC236}">
                <a16:creationId xmlns:a16="http://schemas.microsoft.com/office/drawing/2014/main" id="{E1FD2E8C-BDB7-4C4A-B56C-7F3091987DAE}"/>
              </a:ext>
            </a:extLst>
          </p:cNvPr>
          <p:cNvSpPr>
            <a:spLocks noGrp="1"/>
          </p:cNvSpPr>
          <p:nvPr>
            <p:ph type="body" idx="49" hasCustomPrompt="1"/>
          </p:nvPr>
        </p:nvSpPr>
        <p:spPr>
          <a:xfrm>
            <a:off x="8431250" y="2435210"/>
            <a:ext cx="2769902" cy="334918"/>
          </a:xfrm>
        </p:spPr>
        <p:txBody>
          <a:bodyPr lIns="0" tIns="0" rIns="0" bIns="0" anchor="b">
            <a:normAutofit/>
          </a:bodyPr>
          <a:lstStyle>
            <a:lvl1pPr marL="0" inden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0" name="Text Placeholder 11">
            <a:extLst>
              <a:ext uri="{FF2B5EF4-FFF2-40B4-BE49-F238E27FC236}">
                <a16:creationId xmlns:a16="http://schemas.microsoft.com/office/drawing/2014/main" id="{04038B74-8E2F-43C0-914C-E2BF16883566}"/>
              </a:ext>
            </a:extLst>
          </p:cNvPr>
          <p:cNvSpPr>
            <a:spLocks noGrp="1"/>
          </p:cNvSpPr>
          <p:nvPr>
            <p:ph type="body" sz="quarter" idx="50"/>
          </p:nvPr>
        </p:nvSpPr>
        <p:spPr>
          <a:xfrm>
            <a:off x="8431250" y="2784018"/>
            <a:ext cx="2769902" cy="214088"/>
          </a:xfrm>
        </p:spPr>
        <p:txBody>
          <a:bodyPr lIns="0" tIns="0" rIns="0" bIns="0">
            <a:normAutofit/>
          </a:bodyPr>
          <a:lstStyle>
            <a:lvl1pPr marL="0" indent="0">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21" name="Rectangle: Rounded Corners 7">
            <a:extLst>
              <a:ext uri="{FF2B5EF4-FFF2-40B4-BE49-F238E27FC236}">
                <a16:creationId xmlns:a16="http://schemas.microsoft.com/office/drawing/2014/main" id="{50BFB1A6-61C6-40D0-A6EC-86ECD5632A5C}"/>
              </a:ext>
            </a:extLst>
          </p:cNvPr>
          <p:cNvSpPr/>
          <p:nvPr userDrawn="1"/>
        </p:nvSpPr>
        <p:spPr>
          <a:xfrm>
            <a:off x="8212723" y="2312229"/>
            <a:ext cx="3139490" cy="3529584"/>
          </a:xfrm>
          <a:custGeom>
            <a:avLst/>
            <a:gdLst>
              <a:gd name="connsiteX0" fmla="*/ 0 w 3136392"/>
              <a:gd name="connsiteY0" fmla="*/ 522742 h 3529584"/>
              <a:gd name="connsiteX1" fmla="*/ 522742 w 3136392"/>
              <a:gd name="connsiteY1" fmla="*/ 0 h 3529584"/>
              <a:gd name="connsiteX2" fmla="*/ 2613650 w 3136392"/>
              <a:gd name="connsiteY2" fmla="*/ 0 h 3529584"/>
              <a:gd name="connsiteX3" fmla="*/ 3136392 w 3136392"/>
              <a:gd name="connsiteY3" fmla="*/ 522742 h 3529584"/>
              <a:gd name="connsiteX4" fmla="*/ 3136392 w 3136392"/>
              <a:gd name="connsiteY4" fmla="*/ 3006842 h 3529584"/>
              <a:gd name="connsiteX5" fmla="*/ 2613650 w 3136392"/>
              <a:gd name="connsiteY5" fmla="*/ 3529584 h 3529584"/>
              <a:gd name="connsiteX6" fmla="*/ 522742 w 3136392"/>
              <a:gd name="connsiteY6" fmla="*/ 3529584 h 3529584"/>
              <a:gd name="connsiteX7" fmla="*/ 0 w 3136392"/>
              <a:gd name="connsiteY7" fmla="*/ 3006842 h 3529584"/>
              <a:gd name="connsiteX8" fmla="*/ 0 w 3136392"/>
              <a:gd name="connsiteY8" fmla="*/ 522742 h 3529584"/>
              <a:gd name="connsiteX0" fmla="*/ 0 w 3136404"/>
              <a:gd name="connsiteY0" fmla="*/ 522742 h 3529584"/>
              <a:gd name="connsiteX1" fmla="*/ 522742 w 3136404"/>
              <a:gd name="connsiteY1" fmla="*/ 0 h 3529584"/>
              <a:gd name="connsiteX2" fmla="*/ 2854281 w 3136404"/>
              <a:gd name="connsiteY2" fmla="*/ 0 h 3529584"/>
              <a:gd name="connsiteX3" fmla="*/ 3136392 w 3136404"/>
              <a:gd name="connsiteY3" fmla="*/ 522742 h 3529584"/>
              <a:gd name="connsiteX4" fmla="*/ 3136392 w 3136404"/>
              <a:gd name="connsiteY4" fmla="*/ 3006842 h 3529584"/>
              <a:gd name="connsiteX5" fmla="*/ 2613650 w 3136404"/>
              <a:gd name="connsiteY5" fmla="*/ 3529584 h 3529584"/>
              <a:gd name="connsiteX6" fmla="*/ 522742 w 3136404"/>
              <a:gd name="connsiteY6" fmla="*/ 3529584 h 3529584"/>
              <a:gd name="connsiteX7" fmla="*/ 0 w 3136404"/>
              <a:gd name="connsiteY7" fmla="*/ 3006842 h 3529584"/>
              <a:gd name="connsiteX8" fmla="*/ 0 w 3136404"/>
              <a:gd name="connsiteY8" fmla="*/ 522742 h 3529584"/>
              <a:gd name="connsiteX0" fmla="*/ 0 w 3137803"/>
              <a:gd name="connsiteY0" fmla="*/ 522742 h 3529584"/>
              <a:gd name="connsiteX1" fmla="*/ 522742 w 3137803"/>
              <a:gd name="connsiteY1" fmla="*/ 0 h 3529584"/>
              <a:gd name="connsiteX2" fmla="*/ 2883464 w 3137803"/>
              <a:gd name="connsiteY2" fmla="*/ 0 h 3529584"/>
              <a:gd name="connsiteX3" fmla="*/ 3136392 w 3137803"/>
              <a:gd name="connsiteY3" fmla="*/ 522742 h 3529584"/>
              <a:gd name="connsiteX4" fmla="*/ 3136392 w 3137803"/>
              <a:gd name="connsiteY4" fmla="*/ 3006842 h 3529584"/>
              <a:gd name="connsiteX5" fmla="*/ 2613650 w 3137803"/>
              <a:gd name="connsiteY5" fmla="*/ 3529584 h 3529584"/>
              <a:gd name="connsiteX6" fmla="*/ 522742 w 3137803"/>
              <a:gd name="connsiteY6" fmla="*/ 3529584 h 3529584"/>
              <a:gd name="connsiteX7" fmla="*/ 0 w 3137803"/>
              <a:gd name="connsiteY7" fmla="*/ 3006842 h 3529584"/>
              <a:gd name="connsiteX8" fmla="*/ 0 w 3137803"/>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615337 w 3139490"/>
              <a:gd name="connsiteY5" fmla="*/ 3529584 h 3529584"/>
              <a:gd name="connsiteX6" fmla="*/ 524429 w 3139490"/>
              <a:gd name="connsiteY6" fmla="*/ 3529584 h 3529584"/>
              <a:gd name="connsiteX7" fmla="*/ 1687 w 3139490"/>
              <a:gd name="connsiteY7" fmla="*/ 3006842 h 3529584"/>
              <a:gd name="connsiteX8" fmla="*/ 1687 w 3139490"/>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615337 w 3139490"/>
              <a:gd name="connsiteY5" fmla="*/ 3529584 h 3529584"/>
              <a:gd name="connsiteX6" fmla="*/ 329876 w 3139490"/>
              <a:gd name="connsiteY6" fmla="*/ 3529584 h 3529584"/>
              <a:gd name="connsiteX7" fmla="*/ 1687 w 3139490"/>
              <a:gd name="connsiteY7" fmla="*/ 3006842 h 3529584"/>
              <a:gd name="connsiteX8" fmla="*/ 1687 w 3139490"/>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848801 w 3139490"/>
              <a:gd name="connsiteY5" fmla="*/ 3529584 h 3529584"/>
              <a:gd name="connsiteX6" fmla="*/ 329876 w 3139490"/>
              <a:gd name="connsiteY6" fmla="*/ 3529584 h 3529584"/>
              <a:gd name="connsiteX7" fmla="*/ 1687 w 3139490"/>
              <a:gd name="connsiteY7" fmla="*/ 3006842 h 3529584"/>
              <a:gd name="connsiteX8" fmla="*/ 1687 w 3139490"/>
              <a:gd name="connsiteY8" fmla="*/ 522742 h 352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9490" h="3529584">
                <a:moveTo>
                  <a:pt x="1687" y="522742"/>
                </a:moveTo>
                <a:cubicBezTo>
                  <a:pt x="1687" y="234040"/>
                  <a:pt x="-36647" y="0"/>
                  <a:pt x="252055" y="0"/>
                </a:cubicBezTo>
                <a:lnTo>
                  <a:pt x="2885151" y="0"/>
                </a:lnTo>
                <a:cubicBezTo>
                  <a:pt x="3173853" y="0"/>
                  <a:pt x="3138079" y="234040"/>
                  <a:pt x="3138079" y="522742"/>
                </a:cubicBezTo>
                <a:lnTo>
                  <a:pt x="3138079" y="3006842"/>
                </a:lnTo>
                <a:cubicBezTo>
                  <a:pt x="3138079" y="3295544"/>
                  <a:pt x="3137503" y="3529584"/>
                  <a:pt x="2848801" y="3529584"/>
                </a:cubicBezTo>
                <a:lnTo>
                  <a:pt x="329876" y="3529584"/>
                </a:lnTo>
                <a:cubicBezTo>
                  <a:pt x="41174" y="3529584"/>
                  <a:pt x="1687" y="3295544"/>
                  <a:pt x="1687" y="3006842"/>
                </a:cubicBezTo>
                <a:lnTo>
                  <a:pt x="1687" y="522742"/>
                </a:lnTo>
                <a:close/>
              </a:path>
            </a:pathLst>
          </a:custGeom>
          <a:noFill/>
          <a:ln>
            <a:solidFill>
              <a:srgbClr val="D14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Text Placeholder 11">
            <a:extLst>
              <a:ext uri="{FF2B5EF4-FFF2-40B4-BE49-F238E27FC236}">
                <a16:creationId xmlns:a16="http://schemas.microsoft.com/office/drawing/2014/main" id="{AEDB747B-532C-44A9-AD7A-2352A1F089B8}"/>
              </a:ext>
            </a:extLst>
          </p:cNvPr>
          <p:cNvSpPr>
            <a:spLocks noGrp="1"/>
          </p:cNvSpPr>
          <p:nvPr>
            <p:ph type="body" sz="quarter" idx="51"/>
          </p:nvPr>
        </p:nvSpPr>
        <p:spPr>
          <a:xfrm>
            <a:off x="8431250" y="3276621"/>
            <a:ext cx="2769902" cy="2361398"/>
          </a:xfrm>
        </p:spPr>
        <p:txBody>
          <a:bodyPr lIns="0" tIns="0" rIns="0" bIns="0">
            <a:normAutofit/>
          </a:bodyPr>
          <a:lstStyle>
            <a:lvl1pPr marL="216000" indent="-216000">
              <a:lnSpc>
                <a:spcPct val="100000"/>
              </a:lnSpc>
              <a:spcBef>
                <a:spcPts val="600"/>
              </a:spcBef>
              <a:buClr>
                <a:schemeClr val="bg1">
                  <a:lumMod val="50000"/>
                </a:schemeClr>
              </a:buClr>
              <a:buSzPct val="125000"/>
              <a:buFont typeface="Arial" panose="020B0604020202020204" pitchFamily="34" charset="0"/>
              <a:buChar char="•"/>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23" name="Text Placeholder 2">
            <a:extLst>
              <a:ext uri="{FF2B5EF4-FFF2-40B4-BE49-F238E27FC236}">
                <a16:creationId xmlns:a16="http://schemas.microsoft.com/office/drawing/2014/main" id="{F074267C-7E1D-4515-B053-1121335429CD}"/>
              </a:ext>
            </a:extLst>
          </p:cNvPr>
          <p:cNvSpPr>
            <a:spLocks noGrp="1"/>
          </p:cNvSpPr>
          <p:nvPr>
            <p:ph type="body" idx="52" hasCustomPrompt="1"/>
          </p:nvPr>
        </p:nvSpPr>
        <p:spPr>
          <a:xfrm>
            <a:off x="4742351" y="2431907"/>
            <a:ext cx="2769902" cy="334918"/>
          </a:xfrm>
        </p:spPr>
        <p:txBody>
          <a:bodyPr lIns="0" tIns="0" rIns="0" bIns="0" anchor="b">
            <a:normAutofit/>
          </a:bodyPr>
          <a:lstStyle>
            <a:lvl1pPr marL="0" inden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4" name="Text Placeholder 11">
            <a:extLst>
              <a:ext uri="{FF2B5EF4-FFF2-40B4-BE49-F238E27FC236}">
                <a16:creationId xmlns:a16="http://schemas.microsoft.com/office/drawing/2014/main" id="{BED0DB43-ABA6-4E0E-BA64-F6DBD79467F6}"/>
              </a:ext>
            </a:extLst>
          </p:cNvPr>
          <p:cNvSpPr>
            <a:spLocks noGrp="1"/>
          </p:cNvSpPr>
          <p:nvPr>
            <p:ph type="body" sz="quarter" idx="53"/>
          </p:nvPr>
        </p:nvSpPr>
        <p:spPr>
          <a:xfrm>
            <a:off x="4742351" y="2780715"/>
            <a:ext cx="2769902" cy="214088"/>
          </a:xfrm>
        </p:spPr>
        <p:txBody>
          <a:bodyPr lIns="0" tIns="0" rIns="0" bIns="0">
            <a:normAutofit/>
          </a:bodyPr>
          <a:lstStyle>
            <a:lvl1pPr marL="0" indent="0">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27" name="Rectangle: Rounded Corners 7">
            <a:extLst>
              <a:ext uri="{FF2B5EF4-FFF2-40B4-BE49-F238E27FC236}">
                <a16:creationId xmlns:a16="http://schemas.microsoft.com/office/drawing/2014/main" id="{0FC703B8-4AAD-4000-8C02-C257F7016FFF}"/>
              </a:ext>
            </a:extLst>
          </p:cNvPr>
          <p:cNvSpPr/>
          <p:nvPr userDrawn="1"/>
        </p:nvSpPr>
        <p:spPr>
          <a:xfrm>
            <a:off x="4523824" y="2312229"/>
            <a:ext cx="3139490" cy="3529584"/>
          </a:xfrm>
          <a:custGeom>
            <a:avLst/>
            <a:gdLst>
              <a:gd name="connsiteX0" fmla="*/ 0 w 3136392"/>
              <a:gd name="connsiteY0" fmla="*/ 522742 h 3529584"/>
              <a:gd name="connsiteX1" fmla="*/ 522742 w 3136392"/>
              <a:gd name="connsiteY1" fmla="*/ 0 h 3529584"/>
              <a:gd name="connsiteX2" fmla="*/ 2613650 w 3136392"/>
              <a:gd name="connsiteY2" fmla="*/ 0 h 3529584"/>
              <a:gd name="connsiteX3" fmla="*/ 3136392 w 3136392"/>
              <a:gd name="connsiteY3" fmla="*/ 522742 h 3529584"/>
              <a:gd name="connsiteX4" fmla="*/ 3136392 w 3136392"/>
              <a:gd name="connsiteY4" fmla="*/ 3006842 h 3529584"/>
              <a:gd name="connsiteX5" fmla="*/ 2613650 w 3136392"/>
              <a:gd name="connsiteY5" fmla="*/ 3529584 h 3529584"/>
              <a:gd name="connsiteX6" fmla="*/ 522742 w 3136392"/>
              <a:gd name="connsiteY6" fmla="*/ 3529584 h 3529584"/>
              <a:gd name="connsiteX7" fmla="*/ 0 w 3136392"/>
              <a:gd name="connsiteY7" fmla="*/ 3006842 h 3529584"/>
              <a:gd name="connsiteX8" fmla="*/ 0 w 3136392"/>
              <a:gd name="connsiteY8" fmla="*/ 522742 h 3529584"/>
              <a:gd name="connsiteX0" fmla="*/ 0 w 3136404"/>
              <a:gd name="connsiteY0" fmla="*/ 522742 h 3529584"/>
              <a:gd name="connsiteX1" fmla="*/ 522742 w 3136404"/>
              <a:gd name="connsiteY1" fmla="*/ 0 h 3529584"/>
              <a:gd name="connsiteX2" fmla="*/ 2854281 w 3136404"/>
              <a:gd name="connsiteY2" fmla="*/ 0 h 3529584"/>
              <a:gd name="connsiteX3" fmla="*/ 3136392 w 3136404"/>
              <a:gd name="connsiteY3" fmla="*/ 522742 h 3529584"/>
              <a:gd name="connsiteX4" fmla="*/ 3136392 w 3136404"/>
              <a:gd name="connsiteY4" fmla="*/ 3006842 h 3529584"/>
              <a:gd name="connsiteX5" fmla="*/ 2613650 w 3136404"/>
              <a:gd name="connsiteY5" fmla="*/ 3529584 h 3529584"/>
              <a:gd name="connsiteX6" fmla="*/ 522742 w 3136404"/>
              <a:gd name="connsiteY6" fmla="*/ 3529584 h 3529584"/>
              <a:gd name="connsiteX7" fmla="*/ 0 w 3136404"/>
              <a:gd name="connsiteY7" fmla="*/ 3006842 h 3529584"/>
              <a:gd name="connsiteX8" fmla="*/ 0 w 3136404"/>
              <a:gd name="connsiteY8" fmla="*/ 522742 h 3529584"/>
              <a:gd name="connsiteX0" fmla="*/ 0 w 3137803"/>
              <a:gd name="connsiteY0" fmla="*/ 522742 h 3529584"/>
              <a:gd name="connsiteX1" fmla="*/ 522742 w 3137803"/>
              <a:gd name="connsiteY1" fmla="*/ 0 h 3529584"/>
              <a:gd name="connsiteX2" fmla="*/ 2883464 w 3137803"/>
              <a:gd name="connsiteY2" fmla="*/ 0 h 3529584"/>
              <a:gd name="connsiteX3" fmla="*/ 3136392 w 3137803"/>
              <a:gd name="connsiteY3" fmla="*/ 522742 h 3529584"/>
              <a:gd name="connsiteX4" fmla="*/ 3136392 w 3137803"/>
              <a:gd name="connsiteY4" fmla="*/ 3006842 h 3529584"/>
              <a:gd name="connsiteX5" fmla="*/ 2613650 w 3137803"/>
              <a:gd name="connsiteY5" fmla="*/ 3529584 h 3529584"/>
              <a:gd name="connsiteX6" fmla="*/ 522742 w 3137803"/>
              <a:gd name="connsiteY6" fmla="*/ 3529584 h 3529584"/>
              <a:gd name="connsiteX7" fmla="*/ 0 w 3137803"/>
              <a:gd name="connsiteY7" fmla="*/ 3006842 h 3529584"/>
              <a:gd name="connsiteX8" fmla="*/ 0 w 3137803"/>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615337 w 3139490"/>
              <a:gd name="connsiteY5" fmla="*/ 3529584 h 3529584"/>
              <a:gd name="connsiteX6" fmla="*/ 524429 w 3139490"/>
              <a:gd name="connsiteY6" fmla="*/ 3529584 h 3529584"/>
              <a:gd name="connsiteX7" fmla="*/ 1687 w 3139490"/>
              <a:gd name="connsiteY7" fmla="*/ 3006842 h 3529584"/>
              <a:gd name="connsiteX8" fmla="*/ 1687 w 3139490"/>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615337 w 3139490"/>
              <a:gd name="connsiteY5" fmla="*/ 3529584 h 3529584"/>
              <a:gd name="connsiteX6" fmla="*/ 329876 w 3139490"/>
              <a:gd name="connsiteY6" fmla="*/ 3529584 h 3529584"/>
              <a:gd name="connsiteX7" fmla="*/ 1687 w 3139490"/>
              <a:gd name="connsiteY7" fmla="*/ 3006842 h 3529584"/>
              <a:gd name="connsiteX8" fmla="*/ 1687 w 3139490"/>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848801 w 3139490"/>
              <a:gd name="connsiteY5" fmla="*/ 3529584 h 3529584"/>
              <a:gd name="connsiteX6" fmla="*/ 329876 w 3139490"/>
              <a:gd name="connsiteY6" fmla="*/ 3529584 h 3529584"/>
              <a:gd name="connsiteX7" fmla="*/ 1687 w 3139490"/>
              <a:gd name="connsiteY7" fmla="*/ 3006842 h 3529584"/>
              <a:gd name="connsiteX8" fmla="*/ 1687 w 3139490"/>
              <a:gd name="connsiteY8" fmla="*/ 522742 h 352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9490" h="3529584">
                <a:moveTo>
                  <a:pt x="1687" y="522742"/>
                </a:moveTo>
                <a:cubicBezTo>
                  <a:pt x="1687" y="234040"/>
                  <a:pt x="-36647" y="0"/>
                  <a:pt x="252055" y="0"/>
                </a:cubicBezTo>
                <a:lnTo>
                  <a:pt x="2885151" y="0"/>
                </a:lnTo>
                <a:cubicBezTo>
                  <a:pt x="3173853" y="0"/>
                  <a:pt x="3138079" y="234040"/>
                  <a:pt x="3138079" y="522742"/>
                </a:cubicBezTo>
                <a:lnTo>
                  <a:pt x="3138079" y="3006842"/>
                </a:lnTo>
                <a:cubicBezTo>
                  <a:pt x="3138079" y="3295544"/>
                  <a:pt x="3137503" y="3529584"/>
                  <a:pt x="2848801" y="3529584"/>
                </a:cubicBezTo>
                <a:lnTo>
                  <a:pt x="329876" y="3529584"/>
                </a:lnTo>
                <a:cubicBezTo>
                  <a:pt x="41174" y="3529584"/>
                  <a:pt x="1687" y="3295544"/>
                  <a:pt x="1687" y="3006842"/>
                </a:cubicBezTo>
                <a:lnTo>
                  <a:pt x="1687" y="522742"/>
                </a:lnTo>
                <a:close/>
              </a:path>
            </a:pathLst>
          </a:custGeom>
          <a:noFill/>
          <a:ln>
            <a:solidFill>
              <a:srgbClr val="D14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Text Placeholder 11">
            <a:extLst>
              <a:ext uri="{FF2B5EF4-FFF2-40B4-BE49-F238E27FC236}">
                <a16:creationId xmlns:a16="http://schemas.microsoft.com/office/drawing/2014/main" id="{5294241C-27BC-4F81-86AC-BB6A1B6C317E}"/>
              </a:ext>
            </a:extLst>
          </p:cNvPr>
          <p:cNvSpPr>
            <a:spLocks noGrp="1"/>
          </p:cNvSpPr>
          <p:nvPr>
            <p:ph type="body" sz="quarter" idx="54"/>
          </p:nvPr>
        </p:nvSpPr>
        <p:spPr>
          <a:xfrm>
            <a:off x="4742351" y="3273318"/>
            <a:ext cx="2769902" cy="2361398"/>
          </a:xfrm>
        </p:spPr>
        <p:txBody>
          <a:bodyPr lIns="0" tIns="0" rIns="0" bIns="0">
            <a:normAutofit/>
          </a:bodyPr>
          <a:lstStyle>
            <a:lvl1pPr marL="216000" indent="-216000">
              <a:lnSpc>
                <a:spcPct val="100000"/>
              </a:lnSpc>
              <a:spcBef>
                <a:spcPts val="600"/>
              </a:spcBef>
              <a:buClr>
                <a:schemeClr val="bg1">
                  <a:lumMod val="50000"/>
                </a:schemeClr>
              </a:buClr>
              <a:buSzPct val="125000"/>
              <a:buFont typeface="Arial" panose="020B0604020202020204" pitchFamily="34" charset="0"/>
              <a:buChar char="•"/>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30" name="Picture Placeholder 11">
            <a:extLst>
              <a:ext uri="{FF2B5EF4-FFF2-40B4-BE49-F238E27FC236}">
                <a16:creationId xmlns:a16="http://schemas.microsoft.com/office/drawing/2014/main" id="{A174FF28-7765-4AA3-9FD4-CD935B4751C7}"/>
              </a:ext>
            </a:extLst>
          </p:cNvPr>
          <p:cNvSpPr>
            <a:spLocks noGrp="1"/>
          </p:cNvSpPr>
          <p:nvPr>
            <p:ph type="pic" sz="quarter" idx="55"/>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3526081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 and Chart Content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5">
            <a:extLst>
              <a:ext uri="{FF2B5EF4-FFF2-40B4-BE49-F238E27FC236}">
                <a16:creationId xmlns:a16="http://schemas.microsoft.com/office/drawing/2014/main" id="{0F0C2245-DE76-4D87-9695-FB48563BCAE4}"/>
              </a:ext>
            </a:extLst>
          </p:cNvPr>
          <p:cNvSpPr/>
          <p:nvPr userDrawn="1"/>
        </p:nvSpPr>
        <p:spPr>
          <a:xfrm>
            <a:off x="0" y="15802"/>
            <a:ext cx="12192000" cy="684219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2414016"/>
            <a:ext cx="12192000" cy="444398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anchor="b" anchorCtr="0"/>
          <a:lstStyle/>
          <a:p>
            <a:r>
              <a:rPr lang="en-US" noProof="0"/>
              <a:t>Click to edit Master title style</a:t>
            </a:r>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noProof="0" smtClean="0"/>
              <a:t>1/5/2021</a:t>
            </a:fld>
            <a:endParaRPr lang="en-US" noProof="0"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838199" y="1928770"/>
            <a:ext cx="2769902" cy="334918"/>
          </a:xfrm>
        </p:spPr>
        <p:txBody>
          <a:bodyPr lIns="0" tIns="0" rIns="0" bIns="0" anchor="b">
            <a:normAutofit/>
          </a:bodyPr>
          <a:lstStyle>
            <a:lvl1pPr marL="0" inden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3" name="Text Placeholder 2">
            <a:extLst>
              <a:ext uri="{FF2B5EF4-FFF2-40B4-BE49-F238E27FC236}">
                <a16:creationId xmlns:a16="http://schemas.microsoft.com/office/drawing/2014/main" id="{F074267C-7E1D-4515-B053-1121335429CD}"/>
              </a:ext>
            </a:extLst>
          </p:cNvPr>
          <p:cNvSpPr>
            <a:spLocks noGrp="1"/>
          </p:cNvSpPr>
          <p:nvPr>
            <p:ph type="body" idx="52" hasCustomPrompt="1"/>
          </p:nvPr>
        </p:nvSpPr>
        <p:spPr>
          <a:xfrm>
            <a:off x="6402339" y="1925467"/>
            <a:ext cx="2769902" cy="334918"/>
          </a:xfrm>
        </p:spPr>
        <p:txBody>
          <a:bodyPr lIns="0" tIns="0" rIns="0" bIns="0" anchor="b">
            <a:normAutofit/>
          </a:bodyPr>
          <a:lstStyle>
            <a:lvl1pPr marL="0" inden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1" name="Content Placeholder 10">
            <a:extLst>
              <a:ext uri="{FF2B5EF4-FFF2-40B4-BE49-F238E27FC236}">
                <a16:creationId xmlns:a16="http://schemas.microsoft.com/office/drawing/2014/main" id="{207BEA77-6F19-47A4-89B3-773557D35ADD}"/>
              </a:ext>
            </a:extLst>
          </p:cNvPr>
          <p:cNvSpPr>
            <a:spLocks noGrp="1"/>
          </p:cNvSpPr>
          <p:nvPr>
            <p:ph sz="quarter" idx="53"/>
          </p:nvPr>
        </p:nvSpPr>
        <p:spPr>
          <a:xfrm>
            <a:off x="839788" y="2606834"/>
            <a:ext cx="4913312" cy="3022600"/>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Content Placeholder 10">
            <a:extLst>
              <a:ext uri="{FF2B5EF4-FFF2-40B4-BE49-F238E27FC236}">
                <a16:creationId xmlns:a16="http://schemas.microsoft.com/office/drawing/2014/main" id="{CB2E1E06-E22D-4555-9D15-BBCA0BE6F5F4}"/>
              </a:ext>
            </a:extLst>
          </p:cNvPr>
          <p:cNvSpPr>
            <a:spLocks noGrp="1"/>
          </p:cNvSpPr>
          <p:nvPr>
            <p:ph sz="quarter" idx="54"/>
          </p:nvPr>
        </p:nvSpPr>
        <p:spPr>
          <a:xfrm>
            <a:off x="6402339" y="2606834"/>
            <a:ext cx="4913312" cy="3022600"/>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 name="Picture Placeholder 11">
            <a:extLst>
              <a:ext uri="{FF2B5EF4-FFF2-40B4-BE49-F238E27FC236}">
                <a16:creationId xmlns:a16="http://schemas.microsoft.com/office/drawing/2014/main" id="{BF4CB8DC-40CD-4909-8F71-4707DCC2606B}"/>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742606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meline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9" name="Rectangle 48">
            <a:extLst>
              <a:ext uri="{FF2B5EF4-FFF2-40B4-BE49-F238E27FC236}">
                <a16:creationId xmlns:a16="http://schemas.microsoft.com/office/drawing/2014/main" id="{318B7734-2772-4C9A-BD61-B27A99E74C14}"/>
              </a:ext>
            </a:extLst>
          </p:cNvPr>
          <p:cNvSpPr/>
          <p:nvPr userDrawn="1"/>
        </p:nvSpPr>
        <p:spPr>
          <a:xfrm>
            <a:off x="-3560" y="18540"/>
            <a:ext cx="12192000" cy="683946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429000"/>
            <a:ext cx="12192000" cy="3429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1" name="Straight Connector 10">
            <a:extLst>
              <a:ext uri="{FF2B5EF4-FFF2-40B4-BE49-F238E27FC236}">
                <a16:creationId xmlns:a16="http://schemas.microsoft.com/office/drawing/2014/main" id="{137A0267-8AC8-4915-9542-1B14DD87BB22}"/>
              </a:ext>
            </a:extLst>
          </p:cNvPr>
          <p:cNvCxnSpPr/>
          <p:nvPr userDrawn="1"/>
        </p:nvCxnSpPr>
        <p:spPr>
          <a:xfrm>
            <a:off x="1743456" y="3429000"/>
            <a:ext cx="8705088"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anchor="b" anchorCtr="0"/>
          <a:lstStyle/>
          <a:p>
            <a:r>
              <a:rPr lang="en-US" noProof="0"/>
              <a:t>Click to edit Master title style</a:t>
            </a:r>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noProof="0" smtClean="0"/>
              <a:t>1/5/2021</a:t>
            </a:fld>
            <a:endParaRPr lang="en-US" noProof="0"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711126" y="4231099"/>
            <a:ext cx="2020824" cy="334918"/>
          </a:xfrm>
        </p:spPr>
        <p:txBody>
          <a:bodyPr lIns="0" tIns="0" rIns="0" bIns="0" anchor="b">
            <a:normAutofit/>
          </a:bodyPr>
          <a:lstStyle>
            <a:lvl1pPr marL="0" indent="0" algn="ctr">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711127" y="4664315"/>
            <a:ext cx="2020824" cy="1178559"/>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49"/>
            <a:ext cx="10515600" cy="935429"/>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8" name="Oval 7">
            <a:extLst>
              <a:ext uri="{FF2B5EF4-FFF2-40B4-BE49-F238E27FC236}">
                <a16:creationId xmlns:a16="http://schemas.microsoft.com/office/drawing/2014/main" id="{CD691C53-AE3E-4F20-95DD-9685FED4F5A1}"/>
              </a:ext>
            </a:extLst>
          </p:cNvPr>
          <p:cNvSpPr/>
          <p:nvPr userDrawn="1"/>
        </p:nvSpPr>
        <p:spPr>
          <a:xfrm>
            <a:off x="1053452" y="2763480"/>
            <a:ext cx="1335024" cy="1335024"/>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C2CDE282-1A6F-4DBA-865E-1B11BA3ABC55}"/>
              </a:ext>
            </a:extLst>
          </p:cNvPr>
          <p:cNvSpPr/>
          <p:nvPr userDrawn="1"/>
        </p:nvSpPr>
        <p:spPr>
          <a:xfrm>
            <a:off x="9803524" y="2763480"/>
            <a:ext cx="1335024" cy="1335024"/>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Oval 17">
            <a:extLst>
              <a:ext uri="{FF2B5EF4-FFF2-40B4-BE49-F238E27FC236}">
                <a16:creationId xmlns:a16="http://schemas.microsoft.com/office/drawing/2014/main" id="{5EA74B15-692A-450D-B310-878022A27D88}"/>
              </a:ext>
            </a:extLst>
          </p:cNvPr>
          <p:cNvSpPr/>
          <p:nvPr userDrawn="1"/>
        </p:nvSpPr>
        <p:spPr>
          <a:xfrm>
            <a:off x="3240970" y="2763480"/>
            <a:ext cx="1335024" cy="1335024"/>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Oval 19">
            <a:extLst>
              <a:ext uri="{FF2B5EF4-FFF2-40B4-BE49-F238E27FC236}">
                <a16:creationId xmlns:a16="http://schemas.microsoft.com/office/drawing/2014/main" id="{6CE791CF-B7E8-4D71-8684-B32E8C8F4301}"/>
              </a:ext>
            </a:extLst>
          </p:cNvPr>
          <p:cNvSpPr/>
          <p:nvPr userDrawn="1"/>
        </p:nvSpPr>
        <p:spPr>
          <a:xfrm>
            <a:off x="5428488" y="2763480"/>
            <a:ext cx="1335024" cy="1335024"/>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4AD3D6DD-0953-43C9-8188-184BE5DA2793}"/>
              </a:ext>
            </a:extLst>
          </p:cNvPr>
          <p:cNvSpPr/>
          <p:nvPr userDrawn="1"/>
        </p:nvSpPr>
        <p:spPr>
          <a:xfrm>
            <a:off x="7616006" y="2763480"/>
            <a:ext cx="1335024" cy="1335024"/>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Text Placeholder 2">
            <a:extLst>
              <a:ext uri="{FF2B5EF4-FFF2-40B4-BE49-F238E27FC236}">
                <a16:creationId xmlns:a16="http://schemas.microsoft.com/office/drawing/2014/main" id="{27E8A912-57C4-484A-BC10-933FA672E854}"/>
              </a:ext>
            </a:extLst>
          </p:cNvPr>
          <p:cNvSpPr>
            <a:spLocks noGrp="1"/>
          </p:cNvSpPr>
          <p:nvPr>
            <p:ph type="body" idx="48" hasCustomPrompt="1"/>
          </p:nvPr>
        </p:nvSpPr>
        <p:spPr>
          <a:xfrm>
            <a:off x="9452932" y="4231099"/>
            <a:ext cx="2020824" cy="334918"/>
          </a:xfrm>
        </p:spPr>
        <p:txBody>
          <a:bodyPr lIns="0" tIns="0" rIns="0" bIns="0" anchor="b">
            <a:normAutofit/>
          </a:bodyPr>
          <a:lstStyle>
            <a:lvl1pPr marL="0" indent="0" algn="ctr">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7" name="Text Placeholder 11">
            <a:extLst>
              <a:ext uri="{FF2B5EF4-FFF2-40B4-BE49-F238E27FC236}">
                <a16:creationId xmlns:a16="http://schemas.microsoft.com/office/drawing/2014/main" id="{B7A3AAFE-6461-4AE9-B70B-74CB089850AE}"/>
              </a:ext>
            </a:extLst>
          </p:cNvPr>
          <p:cNvSpPr>
            <a:spLocks noGrp="1"/>
          </p:cNvSpPr>
          <p:nvPr>
            <p:ph type="body" sz="quarter" idx="49"/>
          </p:nvPr>
        </p:nvSpPr>
        <p:spPr>
          <a:xfrm>
            <a:off x="9452933" y="4664315"/>
            <a:ext cx="2020824" cy="1178559"/>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28" name="Text Placeholder 2">
            <a:extLst>
              <a:ext uri="{FF2B5EF4-FFF2-40B4-BE49-F238E27FC236}">
                <a16:creationId xmlns:a16="http://schemas.microsoft.com/office/drawing/2014/main" id="{B3255040-19AE-4D3C-B7EB-0DFF91543E37}"/>
              </a:ext>
            </a:extLst>
          </p:cNvPr>
          <p:cNvSpPr>
            <a:spLocks noGrp="1"/>
          </p:cNvSpPr>
          <p:nvPr>
            <p:ph type="body" idx="50" hasCustomPrompt="1"/>
          </p:nvPr>
        </p:nvSpPr>
        <p:spPr>
          <a:xfrm>
            <a:off x="2896577" y="4231099"/>
            <a:ext cx="2020824" cy="334918"/>
          </a:xfrm>
        </p:spPr>
        <p:txBody>
          <a:bodyPr lIns="0" tIns="0" rIns="0" bIns="0" anchor="b">
            <a:normAutofit/>
          </a:bodyPr>
          <a:lstStyle>
            <a:lvl1pPr marL="0" indent="0" algn="ctr">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9" name="Text Placeholder 11">
            <a:extLst>
              <a:ext uri="{FF2B5EF4-FFF2-40B4-BE49-F238E27FC236}">
                <a16:creationId xmlns:a16="http://schemas.microsoft.com/office/drawing/2014/main" id="{FBE4D9BD-0351-4B91-B0BC-1DC3E5348A99}"/>
              </a:ext>
            </a:extLst>
          </p:cNvPr>
          <p:cNvSpPr>
            <a:spLocks noGrp="1"/>
          </p:cNvSpPr>
          <p:nvPr>
            <p:ph type="body" sz="quarter" idx="51"/>
          </p:nvPr>
        </p:nvSpPr>
        <p:spPr>
          <a:xfrm>
            <a:off x="2896578" y="4664315"/>
            <a:ext cx="2020824" cy="1178559"/>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30" name="Text Placeholder 2">
            <a:extLst>
              <a:ext uri="{FF2B5EF4-FFF2-40B4-BE49-F238E27FC236}">
                <a16:creationId xmlns:a16="http://schemas.microsoft.com/office/drawing/2014/main" id="{98AB56CF-F4C5-4F54-9C81-C6AF325445C4}"/>
              </a:ext>
            </a:extLst>
          </p:cNvPr>
          <p:cNvSpPr>
            <a:spLocks noGrp="1"/>
          </p:cNvSpPr>
          <p:nvPr>
            <p:ph type="body" idx="52" hasCustomPrompt="1"/>
          </p:nvPr>
        </p:nvSpPr>
        <p:spPr>
          <a:xfrm>
            <a:off x="5082028" y="4231099"/>
            <a:ext cx="2020824" cy="334918"/>
          </a:xfrm>
        </p:spPr>
        <p:txBody>
          <a:bodyPr lIns="0" tIns="0" rIns="0" bIns="0" anchor="b">
            <a:normAutofit/>
          </a:bodyPr>
          <a:lstStyle>
            <a:lvl1pPr marL="0" indent="0" algn="ctr">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1" name="Text Placeholder 11">
            <a:extLst>
              <a:ext uri="{FF2B5EF4-FFF2-40B4-BE49-F238E27FC236}">
                <a16:creationId xmlns:a16="http://schemas.microsoft.com/office/drawing/2014/main" id="{EDAADAFF-CDF8-4B5A-B4AF-07A1E3BDCFFD}"/>
              </a:ext>
            </a:extLst>
          </p:cNvPr>
          <p:cNvSpPr>
            <a:spLocks noGrp="1"/>
          </p:cNvSpPr>
          <p:nvPr>
            <p:ph type="body" sz="quarter" idx="53"/>
          </p:nvPr>
        </p:nvSpPr>
        <p:spPr>
          <a:xfrm>
            <a:off x="5082029" y="4664315"/>
            <a:ext cx="2020824" cy="1178559"/>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32" name="Text Placeholder 2">
            <a:extLst>
              <a:ext uri="{FF2B5EF4-FFF2-40B4-BE49-F238E27FC236}">
                <a16:creationId xmlns:a16="http://schemas.microsoft.com/office/drawing/2014/main" id="{455E4403-2A75-455B-8AB8-D9D2DEE6B4B8}"/>
              </a:ext>
            </a:extLst>
          </p:cNvPr>
          <p:cNvSpPr>
            <a:spLocks noGrp="1"/>
          </p:cNvSpPr>
          <p:nvPr>
            <p:ph type="body" idx="54" hasCustomPrompt="1"/>
          </p:nvPr>
        </p:nvSpPr>
        <p:spPr>
          <a:xfrm>
            <a:off x="7267480" y="4231099"/>
            <a:ext cx="2020824" cy="334918"/>
          </a:xfrm>
        </p:spPr>
        <p:txBody>
          <a:bodyPr lIns="0" tIns="0" rIns="0" bIns="0" anchor="b">
            <a:normAutofit/>
          </a:bodyPr>
          <a:lstStyle>
            <a:lvl1pPr marL="0" indent="0" algn="ctr">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3" name="Text Placeholder 11">
            <a:extLst>
              <a:ext uri="{FF2B5EF4-FFF2-40B4-BE49-F238E27FC236}">
                <a16:creationId xmlns:a16="http://schemas.microsoft.com/office/drawing/2014/main" id="{72A71372-85B1-4BE9-AFC9-78A34420C192}"/>
              </a:ext>
            </a:extLst>
          </p:cNvPr>
          <p:cNvSpPr>
            <a:spLocks noGrp="1"/>
          </p:cNvSpPr>
          <p:nvPr>
            <p:ph type="body" sz="quarter" idx="55"/>
          </p:nvPr>
        </p:nvSpPr>
        <p:spPr>
          <a:xfrm>
            <a:off x="7267481" y="4664315"/>
            <a:ext cx="2020824" cy="1178559"/>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39" name="Text Placeholder 2">
            <a:extLst>
              <a:ext uri="{FF2B5EF4-FFF2-40B4-BE49-F238E27FC236}">
                <a16:creationId xmlns:a16="http://schemas.microsoft.com/office/drawing/2014/main" id="{450A7337-3C0A-4855-BC87-AA251494827A}"/>
              </a:ext>
            </a:extLst>
          </p:cNvPr>
          <p:cNvSpPr>
            <a:spLocks noGrp="1"/>
          </p:cNvSpPr>
          <p:nvPr>
            <p:ph type="body" idx="56" hasCustomPrompt="1"/>
          </p:nvPr>
        </p:nvSpPr>
        <p:spPr>
          <a:xfrm>
            <a:off x="1053452" y="3074289"/>
            <a:ext cx="1335024" cy="462656"/>
          </a:xfrm>
        </p:spPr>
        <p:txBody>
          <a:bodyPr lIns="0" tIns="0" rIns="0" bIns="0" anchor="b">
            <a:normAutofit/>
          </a:bodyPr>
          <a:lstStyle>
            <a:lvl1pPr marL="0" indent="0" algn="ctr">
              <a:buNone/>
              <a:defRPr sz="29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20XX</a:t>
            </a:r>
          </a:p>
        </p:txBody>
      </p:sp>
      <p:sp>
        <p:nvSpPr>
          <p:cNvPr id="40" name="Text Placeholder 2">
            <a:extLst>
              <a:ext uri="{FF2B5EF4-FFF2-40B4-BE49-F238E27FC236}">
                <a16:creationId xmlns:a16="http://schemas.microsoft.com/office/drawing/2014/main" id="{D7169E62-2B9B-4CF2-B2E2-3FD55EEEFF87}"/>
              </a:ext>
            </a:extLst>
          </p:cNvPr>
          <p:cNvSpPr>
            <a:spLocks noGrp="1"/>
          </p:cNvSpPr>
          <p:nvPr>
            <p:ph type="body" idx="57" hasCustomPrompt="1"/>
          </p:nvPr>
        </p:nvSpPr>
        <p:spPr>
          <a:xfrm>
            <a:off x="1053452" y="3471539"/>
            <a:ext cx="1335024" cy="233857"/>
          </a:xfrm>
        </p:spPr>
        <p:txBody>
          <a:bodyPr lIns="0" tIns="0" rIns="0" bIns="0" anchor="t" anchorCtr="0">
            <a:normAutofit/>
          </a:bodyPr>
          <a:lstStyle>
            <a:lvl1pPr marL="0" indent="0" algn="ctr">
              <a:buNone/>
              <a:defRPr sz="1700" b="1">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41" name="Text Placeholder 2">
            <a:extLst>
              <a:ext uri="{FF2B5EF4-FFF2-40B4-BE49-F238E27FC236}">
                <a16:creationId xmlns:a16="http://schemas.microsoft.com/office/drawing/2014/main" id="{AC0575D2-AA1D-44C6-9FB3-21ADF8988B54}"/>
              </a:ext>
            </a:extLst>
          </p:cNvPr>
          <p:cNvSpPr>
            <a:spLocks noGrp="1"/>
          </p:cNvSpPr>
          <p:nvPr>
            <p:ph type="body" idx="58" hasCustomPrompt="1"/>
          </p:nvPr>
        </p:nvSpPr>
        <p:spPr>
          <a:xfrm>
            <a:off x="3240970" y="3068944"/>
            <a:ext cx="1335024" cy="462656"/>
          </a:xfrm>
        </p:spPr>
        <p:txBody>
          <a:bodyPr lIns="0" tIns="0" rIns="0" bIns="0" anchor="b">
            <a:normAutofit/>
          </a:bodyPr>
          <a:lstStyle>
            <a:lvl1pPr marL="0" indent="0" algn="ctr">
              <a:buNone/>
              <a:defRPr sz="29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20XX</a:t>
            </a:r>
          </a:p>
        </p:txBody>
      </p:sp>
      <p:sp>
        <p:nvSpPr>
          <p:cNvPr id="42" name="Text Placeholder 2">
            <a:extLst>
              <a:ext uri="{FF2B5EF4-FFF2-40B4-BE49-F238E27FC236}">
                <a16:creationId xmlns:a16="http://schemas.microsoft.com/office/drawing/2014/main" id="{2BBDBCDC-6887-4C68-B9B1-5692A081F030}"/>
              </a:ext>
            </a:extLst>
          </p:cNvPr>
          <p:cNvSpPr>
            <a:spLocks noGrp="1"/>
          </p:cNvSpPr>
          <p:nvPr>
            <p:ph type="body" idx="59" hasCustomPrompt="1"/>
          </p:nvPr>
        </p:nvSpPr>
        <p:spPr>
          <a:xfrm>
            <a:off x="3240970" y="3466194"/>
            <a:ext cx="1335024" cy="233857"/>
          </a:xfrm>
        </p:spPr>
        <p:txBody>
          <a:bodyPr lIns="0" tIns="0" rIns="0" bIns="0" anchor="t" anchorCtr="0">
            <a:normAutofit/>
          </a:bodyPr>
          <a:lstStyle>
            <a:lvl1pPr marL="0" indent="0" algn="ctr">
              <a:buNone/>
              <a:defRPr sz="1700" b="1">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43" name="Text Placeholder 2">
            <a:extLst>
              <a:ext uri="{FF2B5EF4-FFF2-40B4-BE49-F238E27FC236}">
                <a16:creationId xmlns:a16="http://schemas.microsoft.com/office/drawing/2014/main" id="{6ABCAEE9-21FE-4449-83EB-FBEC4248EE5E}"/>
              </a:ext>
            </a:extLst>
          </p:cNvPr>
          <p:cNvSpPr>
            <a:spLocks noGrp="1"/>
          </p:cNvSpPr>
          <p:nvPr>
            <p:ph type="body" idx="60" hasCustomPrompt="1"/>
          </p:nvPr>
        </p:nvSpPr>
        <p:spPr>
          <a:xfrm>
            <a:off x="5428488" y="3077096"/>
            <a:ext cx="1335024" cy="462656"/>
          </a:xfrm>
        </p:spPr>
        <p:txBody>
          <a:bodyPr lIns="0" tIns="0" rIns="0" bIns="0" anchor="b">
            <a:normAutofit/>
          </a:bodyPr>
          <a:lstStyle>
            <a:lvl1pPr marL="0" indent="0" algn="ctr">
              <a:buNone/>
              <a:defRPr sz="29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20XX</a:t>
            </a:r>
          </a:p>
        </p:txBody>
      </p:sp>
      <p:sp>
        <p:nvSpPr>
          <p:cNvPr id="44" name="Text Placeholder 2">
            <a:extLst>
              <a:ext uri="{FF2B5EF4-FFF2-40B4-BE49-F238E27FC236}">
                <a16:creationId xmlns:a16="http://schemas.microsoft.com/office/drawing/2014/main" id="{95136500-0830-4515-8356-C6B23041E5C7}"/>
              </a:ext>
            </a:extLst>
          </p:cNvPr>
          <p:cNvSpPr>
            <a:spLocks noGrp="1"/>
          </p:cNvSpPr>
          <p:nvPr>
            <p:ph type="body" idx="61" hasCustomPrompt="1"/>
          </p:nvPr>
        </p:nvSpPr>
        <p:spPr>
          <a:xfrm>
            <a:off x="5428488" y="3474346"/>
            <a:ext cx="1335024" cy="233857"/>
          </a:xfrm>
        </p:spPr>
        <p:txBody>
          <a:bodyPr lIns="0" tIns="0" rIns="0" bIns="0" anchor="t" anchorCtr="0">
            <a:normAutofit/>
          </a:bodyPr>
          <a:lstStyle>
            <a:lvl1pPr marL="0" indent="0" algn="ctr">
              <a:buNone/>
              <a:defRPr sz="1700" b="1">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45" name="Text Placeholder 2">
            <a:extLst>
              <a:ext uri="{FF2B5EF4-FFF2-40B4-BE49-F238E27FC236}">
                <a16:creationId xmlns:a16="http://schemas.microsoft.com/office/drawing/2014/main" id="{CBD503F2-AFE4-4764-8A65-FCC3DF905012}"/>
              </a:ext>
            </a:extLst>
          </p:cNvPr>
          <p:cNvSpPr>
            <a:spLocks noGrp="1"/>
          </p:cNvSpPr>
          <p:nvPr>
            <p:ph type="body" idx="62" hasCustomPrompt="1"/>
          </p:nvPr>
        </p:nvSpPr>
        <p:spPr>
          <a:xfrm>
            <a:off x="7616006" y="3082825"/>
            <a:ext cx="1335024" cy="462656"/>
          </a:xfrm>
        </p:spPr>
        <p:txBody>
          <a:bodyPr lIns="0" tIns="0" rIns="0" bIns="0" anchor="b">
            <a:normAutofit/>
          </a:bodyPr>
          <a:lstStyle>
            <a:lvl1pPr marL="0" indent="0" algn="ctr">
              <a:buNone/>
              <a:defRPr sz="29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20XX</a:t>
            </a:r>
          </a:p>
        </p:txBody>
      </p:sp>
      <p:sp>
        <p:nvSpPr>
          <p:cNvPr id="46" name="Text Placeholder 2">
            <a:extLst>
              <a:ext uri="{FF2B5EF4-FFF2-40B4-BE49-F238E27FC236}">
                <a16:creationId xmlns:a16="http://schemas.microsoft.com/office/drawing/2014/main" id="{7DC0A657-989F-4B29-8E27-DDC81B0140EE}"/>
              </a:ext>
            </a:extLst>
          </p:cNvPr>
          <p:cNvSpPr>
            <a:spLocks noGrp="1"/>
          </p:cNvSpPr>
          <p:nvPr>
            <p:ph type="body" idx="63" hasCustomPrompt="1"/>
          </p:nvPr>
        </p:nvSpPr>
        <p:spPr>
          <a:xfrm>
            <a:off x="7616006" y="3480075"/>
            <a:ext cx="1335024" cy="233857"/>
          </a:xfrm>
        </p:spPr>
        <p:txBody>
          <a:bodyPr lIns="0" tIns="0" rIns="0" bIns="0" anchor="t" anchorCtr="0">
            <a:normAutofit/>
          </a:bodyPr>
          <a:lstStyle>
            <a:lvl1pPr marL="0" indent="0" algn="ctr">
              <a:buNone/>
              <a:defRPr sz="1700" b="1">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47" name="Text Placeholder 2">
            <a:extLst>
              <a:ext uri="{FF2B5EF4-FFF2-40B4-BE49-F238E27FC236}">
                <a16:creationId xmlns:a16="http://schemas.microsoft.com/office/drawing/2014/main" id="{8437BAC6-4C02-46D8-AB5C-54416FDC4E11}"/>
              </a:ext>
            </a:extLst>
          </p:cNvPr>
          <p:cNvSpPr>
            <a:spLocks noGrp="1"/>
          </p:cNvSpPr>
          <p:nvPr>
            <p:ph type="body" idx="64" hasCustomPrompt="1"/>
          </p:nvPr>
        </p:nvSpPr>
        <p:spPr>
          <a:xfrm>
            <a:off x="9803524" y="3079749"/>
            <a:ext cx="1335024" cy="462656"/>
          </a:xfrm>
        </p:spPr>
        <p:txBody>
          <a:bodyPr lIns="0" tIns="0" rIns="0" bIns="0" anchor="b">
            <a:normAutofit/>
          </a:bodyPr>
          <a:lstStyle>
            <a:lvl1pPr marL="0" indent="0" algn="ctr">
              <a:buNone/>
              <a:defRPr sz="29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20XX</a:t>
            </a:r>
          </a:p>
        </p:txBody>
      </p:sp>
      <p:sp>
        <p:nvSpPr>
          <p:cNvPr id="48" name="Text Placeholder 2">
            <a:extLst>
              <a:ext uri="{FF2B5EF4-FFF2-40B4-BE49-F238E27FC236}">
                <a16:creationId xmlns:a16="http://schemas.microsoft.com/office/drawing/2014/main" id="{E0840D65-23FD-4BDF-B966-5BF3BE32F620}"/>
              </a:ext>
            </a:extLst>
          </p:cNvPr>
          <p:cNvSpPr>
            <a:spLocks noGrp="1"/>
          </p:cNvSpPr>
          <p:nvPr>
            <p:ph type="body" idx="65" hasCustomPrompt="1"/>
          </p:nvPr>
        </p:nvSpPr>
        <p:spPr>
          <a:xfrm>
            <a:off x="9803524" y="3476999"/>
            <a:ext cx="1335024" cy="233857"/>
          </a:xfrm>
        </p:spPr>
        <p:txBody>
          <a:bodyPr lIns="0" tIns="0" rIns="0" bIns="0" anchor="t" anchorCtr="0">
            <a:normAutofit/>
          </a:bodyPr>
          <a:lstStyle>
            <a:lvl1pPr marL="0" indent="0" algn="ctr">
              <a:buNone/>
              <a:defRPr sz="1700" b="1">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50" name="Picture Placeholder 11">
            <a:extLst>
              <a:ext uri="{FF2B5EF4-FFF2-40B4-BE49-F238E27FC236}">
                <a16:creationId xmlns:a16="http://schemas.microsoft.com/office/drawing/2014/main" id="{DBB3EB4E-1DA2-4278-B918-D5B7EDBD9B35}"/>
              </a:ext>
            </a:extLst>
          </p:cNvPr>
          <p:cNvSpPr>
            <a:spLocks noGrp="1"/>
          </p:cNvSpPr>
          <p:nvPr>
            <p:ph type="pic" sz="quarter" idx="66"/>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745003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and Logo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46B665D0-4EDB-4342-BED1-27DA9BA746A8}"/>
              </a:ext>
            </a:extLst>
          </p:cNvPr>
          <p:cNvSpPr/>
          <p:nvPr userDrawn="1"/>
        </p:nvSpPr>
        <p:spPr>
          <a:xfrm>
            <a:off x="7454" y="-1"/>
            <a:ext cx="1219200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1965960"/>
            <a:ext cx="12192000" cy="489204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anchor="b" anchorCtr="0"/>
          <a:lstStyle/>
          <a:p>
            <a:r>
              <a:rPr lang="en-US" noProof="0"/>
              <a:t>Click to edit Master title style</a:t>
            </a:r>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noProof="0" smtClean="0"/>
              <a:t>1/5/2021</a:t>
            </a:fld>
            <a:endParaRPr lang="en-US" noProof="0"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1" name="Content Placeholder 10">
            <a:extLst>
              <a:ext uri="{FF2B5EF4-FFF2-40B4-BE49-F238E27FC236}">
                <a16:creationId xmlns:a16="http://schemas.microsoft.com/office/drawing/2014/main" id="{207BEA77-6F19-47A4-89B3-773557D35ADD}"/>
              </a:ext>
            </a:extLst>
          </p:cNvPr>
          <p:cNvSpPr>
            <a:spLocks noGrp="1"/>
          </p:cNvSpPr>
          <p:nvPr>
            <p:ph sz="quarter" idx="53"/>
          </p:nvPr>
        </p:nvSpPr>
        <p:spPr>
          <a:xfrm>
            <a:off x="839787" y="1943100"/>
            <a:ext cx="10512425" cy="3686334"/>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Picture Placeholder 11">
            <a:extLst>
              <a:ext uri="{FF2B5EF4-FFF2-40B4-BE49-F238E27FC236}">
                <a16:creationId xmlns:a16="http://schemas.microsoft.com/office/drawing/2014/main" id="{429030D9-F540-4B24-AA27-17B8726068F1}"/>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3958278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Content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5" name="Rectangle 34">
            <a:extLst>
              <a:ext uri="{FF2B5EF4-FFF2-40B4-BE49-F238E27FC236}">
                <a16:creationId xmlns:a16="http://schemas.microsoft.com/office/drawing/2014/main" id="{8CF4E3C4-06F3-4C9B-8844-62F3323AB7DD}"/>
              </a:ext>
            </a:extLst>
          </p:cNvPr>
          <p:cNvSpPr/>
          <p:nvPr userDrawn="1"/>
        </p:nvSpPr>
        <p:spPr>
          <a:xfrm>
            <a:off x="-1587" y="6408"/>
            <a:ext cx="12192000" cy="685159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154680"/>
            <a:ext cx="12192000" cy="370332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anchor="b" anchorCtr="0"/>
          <a:lstStyle/>
          <a:p>
            <a:r>
              <a:rPr lang="en-US" noProof="0"/>
              <a:t>Click to edit Master title style</a:t>
            </a:r>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noProof="0" smtClean="0"/>
              <a:t>1/5/2021</a:t>
            </a:fld>
            <a:endParaRPr lang="en-US" noProof="0"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50"/>
            <a:ext cx="10515600" cy="588736"/>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23" name="Text Placeholder 2">
            <a:extLst>
              <a:ext uri="{FF2B5EF4-FFF2-40B4-BE49-F238E27FC236}">
                <a16:creationId xmlns:a16="http://schemas.microsoft.com/office/drawing/2014/main" id="{F074267C-7E1D-4515-B053-1121335429CD}"/>
              </a:ext>
            </a:extLst>
          </p:cNvPr>
          <p:cNvSpPr>
            <a:spLocks noGrp="1"/>
          </p:cNvSpPr>
          <p:nvPr>
            <p:ph type="body" idx="52" hasCustomPrompt="1"/>
          </p:nvPr>
        </p:nvSpPr>
        <p:spPr>
          <a:xfrm>
            <a:off x="4711049" y="4355957"/>
            <a:ext cx="2769902" cy="334918"/>
          </a:xfrm>
        </p:spPr>
        <p:txBody>
          <a:bodyPr lIns="0" tIns="0" rIns="0" bIns="0" anchor="b">
            <a:normAutofit/>
          </a:bodyPr>
          <a:lstStyle>
            <a:lvl1pPr marL="0" indent="0" algn="ctr">
              <a:buFont typeface="Arial" panose="020B0604020202020204" pitchFamily="34" charse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4" name="Text Placeholder 11">
            <a:extLst>
              <a:ext uri="{FF2B5EF4-FFF2-40B4-BE49-F238E27FC236}">
                <a16:creationId xmlns:a16="http://schemas.microsoft.com/office/drawing/2014/main" id="{BED0DB43-ABA6-4E0E-BA64-F6DBD79467F6}"/>
              </a:ext>
            </a:extLst>
          </p:cNvPr>
          <p:cNvSpPr>
            <a:spLocks noGrp="1"/>
          </p:cNvSpPr>
          <p:nvPr>
            <p:ph type="body" sz="quarter" idx="53"/>
          </p:nvPr>
        </p:nvSpPr>
        <p:spPr>
          <a:xfrm>
            <a:off x="4711049" y="4736849"/>
            <a:ext cx="2769902" cy="214088"/>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1">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28" name="Text Placeholder 11">
            <a:extLst>
              <a:ext uri="{FF2B5EF4-FFF2-40B4-BE49-F238E27FC236}">
                <a16:creationId xmlns:a16="http://schemas.microsoft.com/office/drawing/2014/main" id="{5294241C-27BC-4F81-86AC-BB6A1B6C317E}"/>
              </a:ext>
            </a:extLst>
          </p:cNvPr>
          <p:cNvSpPr>
            <a:spLocks noGrp="1"/>
          </p:cNvSpPr>
          <p:nvPr>
            <p:ph type="body" sz="quarter" idx="54"/>
          </p:nvPr>
        </p:nvSpPr>
        <p:spPr>
          <a:xfrm>
            <a:off x="4711049" y="5004864"/>
            <a:ext cx="2769902" cy="824020"/>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11" name="Picture Placeholder 10">
            <a:extLst>
              <a:ext uri="{FF2B5EF4-FFF2-40B4-BE49-F238E27FC236}">
                <a16:creationId xmlns:a16="http://schemas.microsoft.com/office/drawing/2014/main" id="{FA998E5C-D637-4A1F-9056-73766B04FE2B}"/>
              </a:ext>
            </a:extLst>
          </p:cNvPr>
          <p:cNvSpPr>
            <a:spLocks noGrp="1"/>
          </p:cNvSpPr>
          <p:nvPr>
            <p:ph type="pic" sz="quarter" idx="55"/>
          </p:nvPr>
        </p:nvSpPr>
        <p:spPr>
          <a:xfrm>
            <a:off x="5145170" y="2212908"/>
            <a:ext cx="1901952" cy="1901952"/>
          </a:xfrm>
          <a:prstGeom prst="ellipse">
            <a:avLst/>
          </a:prstGeom>
          <a:ln>
            <a:solidFill>
              <a:schemeClr val="bg2"/>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25" name="Text Placeholder 2">
            <a:extLst>
              <a:ext uri="{FF2B5EF4-FFF2-40B4-BE49-F238E27FC236}">
                <a16:creationId xmlns:a16="http://schemas.microsoft.com/office/drawing/2014/main" id="{F89779B3-74BD-410E-8DCD-302D161A4673}"/>
              </a:ext>
            </a:extLst>
          </p:cNvPr>
          <p:cNvSpPr>
            <a:spLocks noGrp="1"/>
          </p:cNvSpPr>
          <p:nvPr>
            <p:ph type="body" idx="56" hasCustomPrompt="1"/>
          </p:nvPr>
        </p:nvSpPr>
        <p:spPr>
          <a:xfrm>
            <a:off x="8147243" y="4357953"/>
            <a:ext cx="2769902" cy="334918"/>
          </a:xfrm>
        </p:spPr>
        <p:txBody>
          <a:bodyPr lIns="0" tIns="0" rIns="0" bIns="0" anchor="b">
            <a:normAutofit/>
          </a:bodyPr>
          <a:lstStyle>
            <a:lvl1pPr marL="0" indent="0" algn="ctr">
              <a:buFont typeface="Arial" panose="020B0604020202020204" pitchFamily="34" charse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6" name="Text Placeholder 11">
            <a:extLst>
              <a:ext uri="{FF2B5EF4-FFF2-40B4-BE49-F238E27FC236}">
                <a16:creationId xmlns:a16="http://schemas.microsoft.com/office/drawing/2014/main" id="{B367781E-9C82-4788-A807-0111EF793B63}"/>
              </a:ext>
            </a:extLst>
          </p:cNvPr>
          <p:cNvSpPr>
            <a:spLocks noGrp="1"/>
          </p:cNvSpPr>
          <p:nvPr>
            <p:ph type="body" sz="quarter" idx="57"/>
          </p:nvPr>
        </p:nvSpPr>
        <p:spPr>
          <a:xfrm>
            <a:off x="8147243" y="4738845"/>
            <a:ext cx="2769902" cy="214088"/>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1">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29" name="Text Placeholder 11">
            <a:extLst>
              <a:ext uri="{FF2B5EF4-FFF2-40B4-BE49-F238E27FC236}">
                <a16:creationId xmlns:a16="http://schemas.microsoft.com/office/drawing/2014/main" id="{C5484CD3-57F0-46B6-96E6-54BDB7A030D4}"/>
              </a:ext>
            </a:extLst>
          </p:cNvPr>
          <p:cNvSpPr>
            <a:spLocks noGrp="1"/>
          </p:cNvSpPr>
          <p:nvPr>
            <p:ph type="body" sz="quarter" idx="58"/>
          </p:nvPr>
        </p:nvSpPr>
        <p:spPr>
          <a:xfrm>
            <a:off x="8147243" y="5006860"/>
            <a:ext cx="2769902" cy="824020"/>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30" name="Picture Placeholder 10">
            <a:extLst>
              <a:ext uri="{FF2B5EF4-FFF2-40B4-BE49-F238E27FC236}">
                <a16:creationId xmlns:a16="http://schemas.microsoft.com/office/drawing/2014/main" id="{383DFDF4-9A8E-4653-9207-FC82A7B603A9}"/>
              </a:ext>
            </a:extLst>
          </p:cNvPr>
          <p:cNvSpPr>
            <a:spLocks noGrp="1"/>
          </p:cNvSpPr>
          <p:nvPr>
            <p:ph type="pic" sz="quarter" idx="59"/>
          </p:nvPr>
        </p:nvSpPr>
        <p:spPr>
          <a:xfrm>
            <a:off x="8580060" y="2212908"/>
            <a:ext cx="1901952" cy="1901952"/>
          </a:xfrm>
          <a:prstGeom prst="ellipse">
            <a:avLst/>
          </a:prstGeom>
          <a:ln>
            <a:solidFill>
              <a:schemeClr val="bg2"/>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31" name="Text Placeholder 2">
            <a:extLst>
              <a:ext uri="{FF2B5EF4-FFF2-40B4-BE49-F238E27FC236}">
                <a16:creationId xmlns:a16="http://schemas.microsoft.com/office/drawing/2014/main" id="{E65875B3-5DCE-417D-9AF6-8A9319DAF12F}"/>
              </a:ext>
            </a:extLst>
          </p:cNvPr>
          <p:cNvSpPr>
            <a:spLocks noGrp="1"/>
          </p:cNvSpPr>
          <p:nvPr>
            <p:ph type="body" idx="60" hasCustomPrompt="1"/>
          </p:nvPr>
        </p:nvSpPr>
        <p:spPr>
          <a:xfrm>
            <a:off x="1272438" y="4372425"/>
            <a:ext cx="2769902" cy="334918"/>
          </a:xfrm>
        </p:spPr>
        <p:txBody>
          <a:bodyPr lIns="0" tIns="0" rIns="0" bIns="0" anchor="b">
            <a:normAutofit/>
          </a:bodyPr>
          <a:lstStyle>
            <a:lvl1pPr marL="0" indent="0" algn="ctr">
              <a:buFont typeface="Arial" panose="020B0604020202020204" pitchFamily="34" charse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2" name="Text Placeholder 11">
            <a:extLst>
              <a:ext uri="{FF2B5EF4-FFF2-40B4-BE49-F238E27FC236}">
                <a16:creationId xmlns:a16="http://schemas.microsoft.com/office/drawing/2014/main" id="{57610FCE-66D7-48F6-8133-2F14CEABF03C}"/>
              </a:ext>
            </a:extLst>
          </p:cNvPr>
          <p:cNvSpPr>
            <a:spLocks noGrp="1"/>
          </p:cNvSpPr>
          <p:nvPr>
            <p:ph type="body" sz="quarter" idx="61"/>
          </p:nvPr>
        </p:nvSpPr>
        <p:spPr>
          <a:xfrm>
            <a:off x="1272438" y="4753317"/>
            <a:ext cx="2769902" cy="214088"/>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1">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33" name="Text Placeholder 11">
            <a:extLst>
              <a:ext uri="{FF2B5EF4-FFF2-40B4-BE49-F238E27FC236}">
                <a16:creationId xmlns:a16="http://schemas.microsoft.com/office/drawing/2014/main" id="{A582499F-142E-436A-931B-C9E57565DF2F}"/>
              </a:ext>
            </a:extLst>
          </p:cNvPr>
          <p:cNvSpPr>
            <a:spLocks noGrp="1"/>
          </p:cNvSpPr>
          <p:nvPr>
            <p:ph type="body" sz="quarter" idx="62"/>
          </p:nvPr>
        </p:nvSpPr>
        <p:spPr>
          <a:xfrm>
            <a:off x="1272438" y="5021332"/>
            <a:ext cx="2769902" cy="824020"/>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34" name="Picture Placeholder 10">
            <a:extLst>
              <a:ext uri="{FF2B5EF4-FFF2-40B4-BE49-F238E27FC236}">
                <a16:creationId xmlns:a16="http://schemas.microsoft.com/office/drawing/2014/main" id="{950B3CF8-BCAD-487D-A0EB-0F031B9DFEB6}"/>
              </a:ext>
            </a:extLst>
          </p:cNvPr>
          <p:cNvSpPr>
            <a:spLocks noGrp="1"/>
          </p:cNvSpPr>
          <p:nvPr>
            <p:ph type="pic" sz="quarter" idx="63"/>
          </p:nvPr>
        </p:nvSpPr>
        <p:spPr>
          <a:xfrm>
            <a:off x="1710279" y="2212908"/>
            <a:ext cx="1901952" cy="1901952"/>
          </a:xfrm>
          <a:prstGeom prst="ellipse">
            <a:avLst/>
          </a:prstGeom>
          <a:ln>
            <a:solidFill>
              <a:schemeClr val="bg2"/>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36" name="Picture Placeholder 11">
            <a:extLst>
              <a:ext uri="{FF2B5EF4-FFF2-40B4-BE49-F238E27FC236}">
                <a16:creationId xmlns:a16="http://schemas.microsoft.com/office/drawing/2014/main" id="{6CAD31EE-07E0-48DC-8A30-3C3AC6285B2A}"/>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35704613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Content and Caption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0" name="Rectangle 79">
            <a:extLst>
              <a:ext uri="{FF2B5EF4-FFF2-40B4-BE49-F238E27FC236}">
                <a16:creationId xmlns:a16="http://schemas.microsoft.com/office/drawing/2014/main" id="{067B149A-3C8A-48D5-A7CF-D900619C493B}"/>
              </a:ext>
            </a:extLst>
          </p:cNvPr>
          <p:cNvSpPr/>
          <p:nvPr userDrawn="1"/>
        </p:nvSpPr>
        <p:spPr>
          <a:xfrm>
            <a:off x="0" y="4749"/>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2368296"/>
            <a:ext cx="12192000" cy="448970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anchor="b" anchorCtr="0"/>
          <a:lstStyle/>
          <a:p>
            <a:r>
              <a:rPr lang="en-US" noProof="0"/>
              <a:t>Click to edit Master title style</a:t>
            </a:r>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noProof="0" smtClean="0"/>
              <a:t>1/5/2021</a:t>
            </a:fld>
            <a:endParaRPr lang="en-US" noProof="0"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50"/>
            <a:ext cx="10515600" cy="552848"/>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31" name="Text Placeholder 2">
            <a:extLst>
              <a:ext uri="{FF2B5EF4-FFF2-40B4-BE49-F238E27FC236}">
                <a16:creationId xmlns:a16="http://schemas.microsoft.com/office/drawing/2014/main" id="{E65875B3-5DCE-417D-9AF6-8A9319DAF12F}"/>
              </a:ext>
            </a:extLst>
          </p:cNvPr>
          <p:cNvSpPr>
            <a:spLocks noGrp="1"/>
          </p:cNvSpPr>
          <p:nvPr>
            <p:ph type="body" idx="60" hasCustomPrompt="1"/>
          </p:nvPr>
        </p:nvSpPr>
        <p:spPr>
          <a:xfrm>
            <a:off x="2534173" y="3053492"/>
            <a:ext cx="1908000" cy="591259"/>
          </a:xfrm>
        </p:spPr>
        <p:txBody>
          <a:bodyPr lIns="0" tIns="0" rIns="0" bIns="0" anchor="b">
            <a:normAutofit/>
          </a:bodyPr>
          <a:lstStyle>
            <a:lvl1pPr marL="0" indent="0" algn="l">
              <a:buFont typeface="Arial" panose="020B0604020202020204" pitchFamily="34" charse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2" name="Text Placeholder 11">
            <a:extLst>
              <a:ext uri="{FF2B5EF4-FFF2-40B4-BE49-F238E27FC236}">
                <a16:creationId xmlns:a16="http://schemas.microsoft.com/office/drawing/2014/main" id="{57610FCE-66D7-48F6-8133-2F14CEABF03C}"/>
              </a:ext>
            </a:extLst>
          </p:cNvPr>
          <p:cNvSpPr>
            <a:spLocks noGrp="1"/>
          </p:cNvSpPr>
          <p:nvPr>
            <p:ph type="body" sz="quarter" idx="61"/>
          </p:nvPr>
        </p:nvSpPr>
        <p:spPr>
          <a:xfrm>
            <a:off x="2534173" y="3690725"/>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34" name="Picture Placeholder 10">
            <a:extLst>
              <a:ext uri="{FF2B5EF4-FFF2-40B4-BE49-F238E27FC236}">
                <a16:creationId xmlns:a16="http://schemas.microsoft.com/office/drawing/2014/main" id="{950B3CF8-BCAD-487D-A0EB-0F031B9DFEB6}"/>
              </a:ext>
            </a:extLst>
          </p:cNvPr>
          <p:cNvSpPr>
            <a:spLocks noGrp="1"/>
          </p:cNvSpPr>
          <p:nvPr>
            <p:ph type="pic" sz="quarter" idx="63"/>
          </p:nvPr>
        </p:nvSpPr>
        <p:spPr>
          <a:xfrm>
            <a:off x="1207008" y="2841244"/>
            <a:ext cx="1179576" cy="1179576"/>
          </a:xfrm>
          <a:prstGeom prst="ellipse">
            <a:avLst/>
          </a:prstGeom>
          <a:ln>
            <a:solidFill>
              <a:schemeClr val="tx2"/>
            </a:solidFill>
          </a:ln>
        </p:spPr>
        <p:txBody>
          <a:bodyPr anchor="ctr" anchorCtr="0">
            <a:normAutofit/>
          </a:bodyPr>
          <a:lstStyle>
            <a:lvl1pPr marL="0" indent="0" algn="ctr">
              <a:buNone/>
              <a:defRPr sz="1400">
                <a:solidFill>
                  <a:schemeClr val="bg1"/>
                </a:solidFill>
              </a:defRPr>
            </a:lvl1pPr>
          </a:lstStyle>
          <a:p>
            <a:r>
              <a:rPr lang="en-US" noProof="0"/>
              <a:t>Click icon to add picture</a:t>
            </a:r>
            <a:endParaRPr lang="en-US" noProof="0" dirty="0"/>
          </a:p>
        </p:txBody>
      </p:sp>
      <p:sp>
        <p:nvSpPr>
          <p:cNvPr id="44" name="Text Placeholder 2">
            <a:extLst>
              <a:ext uri="{FF2B5EF4-FFF2-40B4-BE49-F238E27FC236}">
                <a16:creationId xmlns:a16="http://schemas.microsoft.com/office/drawing/2014/main" id="{A5B0328E-C8F6-40C1-8E47-5E04F8C378BC}"/>
              </a:ext>
            </a:extLst>
          </p:cNvPr>
          <p:cNvSpPr>
            <a:spLocks noGrp="1"/>
          </p:cNvSpPr>
          <p:nvPr>
            <p:ph type="body" idx="71" hasCustomPrompt="1"/>
          </p:nvPr>
        </p:nvSpPr>
        <p:spPr>
          <a:xfrm>
            <a:off x="6072016" y="3053492"/>
            <a:ext cx="1908000" cy="591259"/>
          </a:xfrm>
        </p:spPr>
        <p:txBody>
          <a:bodyPr lIns="0" tIns="0" rIns="0" bIns="0" anchor="b">
            <a:normAutofit/>
          </a:bodyPr>
          <a:lstStyle>
            <a:lvl1pPr marL="0" indent="0" algn="l">
              <a:buFont typeface="Arial" panose="020B0604020202020204" pitchFamily="34" charse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5" name="Text Placeholder 11">
            <a:extLst>
              <a:ext uri="{FF2B5EF4-FFF2-40B4-BE49-F238E27FC236}">
                <a16:creationId xmlns:a16="http://schemas.microsoft.com/office/drawing/2014/main" id="{FA001AE7-4E42-42A6-9347-729901FA288B}"/>
              </a:ext>
            </a:extLst>
          </p:cNvPr>
          <p:cNvSpPr>
            <a:spLocks noGrp="1"/>
          </p:cNvSpPr>
          <p:nvPr>
            <p:ph type="body" sz="quarter" idx="72"/>
          </p:nvPr>
        </p:nvSpPr>
        <p:spPr>
          <a:xfrm>
            <a:off x="6072016" y="3690725"/>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46" name="Picture Placeholder 10">
            <a:extLst>
              <a:ext uri="{FF2B5EF4-FFF2-40B4-BE49-F238E27FC236}">
                <a16:creationId xmlns:a16="http://schemas.microsoft.com/office/drawing/2014/main" id="{C3CA770E-AF5C-412A-8286-39C2516C33FB}"/>
              </a:ext>
            </a:extLst>
          </p:cNvPr>
          <p:cNvSpPr>
            <a:spLocks noGrp="1"/>
          </p:cNvSpPr>
          <p:nvPr>
            <p:ph type="pic" sz="quarter" idx="73"/>
          </p:nvPr>
        </p:nvSpPr>
        <p:spPr>
          <a:xfrm>
            <a:off x="4744851" y="2841244"/>
            <a:ext cx="1179576" cy="1179576"/>
          </a:xfrm>
          <a:prstGeom prst="ellipse">
            <a:avLst/>
          </a:prstGeom>
          <a:ln>
            <a:solidFill>
              <a:schemeClr val="tx2"/>
            </a:solidFill>
          </a:ln>
        </p:spPr>
        <p:txBody>
          <a:bodyPr anchor="ctr" anchorCtr="0">
            <a:normAutofit/>
          </a:bodyPr>
          <a:lstStyle>
            <a:lvl1pPr marL="0" indent="0" algn="ctr">
              <a:buNone/>
              <a:defRPr sz="1400">
                <a:solidFill>
                  <a:schemeClr val="bg1"/>
                </a:solidFill>
              </a:defRPr>
            </a:lvl1pPr>
          </a:lstStyle>
          <a:p>
            <a:r>
              <a:rPr lang="en-US" noProof="0"/>
              <a:t>Click icon to add picture</a:t>
            </a:r>
            <a:endParaRPr lang="en-US" noProof="0" dirty="0"/>
          </a:p>
        </p:txBody>
      </p:sp>
      <p:sp>
        <p:nvSpPr>
          <p:cNvPr id="50" name="Text Placeholder 2">
            <a:extLst>
              <a:ext uri="{FF2B5EF4-FFF2-40B4-BE49-F238E27FC236}">
                <a16:creationId xmlns:a16="http://schemas.microsoft.com/office/drawing/2014/main" id="{42536D59-8909-4D52-8F15-FBD7DDF9B649}"/>
              </a:ext>
            </a:extLst>
          </p:cNvPr>
          <p:cNvSpPr>
            <a:spLocks noGrp="1"/>
          </p:cNvSpPr>
          <p:nvPr>
            <p:ph type="body" idx="74" hasCustomPrompt="1"/>
          </p:nvPr>
        </p:nvSpPr>
        <p:spPr>
          <a:xfrm>
            <a:off x="9516223" y="3053492"/>
            <a:ext cx="1908000" cy="591259"/>
          </a:xfrm>
        </p:spPr>
        <p:txBody>
          <a:bodyPr lIns="0" tIns="0" rIns="0" bIns="0" anchor="b">
            <a:normAutofit/>
          </a:bodyPr>
          <a:lstStyle>
            <a:lvl1pPr marL="0" indent="0" algn="l">
              <a:buFont typeface="Arial" panose="020B0604020202020204" pitchFamily="34" charse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51" name="Text Placeholder 11">
            <a:extLst>
              <a:ext uri="{FF2B5EF4-FFF2-40B4-BE49-F238E27FC236}">
                <a16:creationId xmlns:a16="http://schemas.microsoft.com/office/drawing/2014/main" id="{2222413B-A6E3-48FA-8BD0-7B34247C7881}"/>
              </a:ext>
            </a:extLst>
          </p:cNvPr>
          <p:cNvSpPr>
            <a:spLocks noGrp="1"/>
          </p:cNvSpPr>
          <p:nvPr>
            <p:ph type="body" sz="quarter" idx="75"/>
          </p:nvPr>
        </p:nvSpPr>
        <p:spPr>
          <a:xfrm>
            <a:off x="9516223" y="3690725"/>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52" name="Picture Placeholder 10">
            <a:extLst>
              <a:ext uri="{FF2B5EF4-FFF2-40B4-BE49-F238E27FC236}">
                <a16:creationId xmlns:a16="http://schemas.microsoft.com/office/drawing/2014/main" id="{6F69DD81-BD33-4878-BE6B-E6252B0E4610}"/>
              </a:ext>
            </a:extLst>
          </p:cNvPr>
          <p:cNvSpPr>
            <a:spLocks noGrp="1"/>
          </p:cNvSpPr>
          <p:nvPr>
            <p:ph type="pic" sz="quarter" idx="76"/>
          </p:nvPr>
        </p:nvSpPr>
        <p:spPr>
          <a:xfrm>
            <a:off x="8189058" y="2841244"/>
            <a:ext cx="1179576" cy="1179576"/>
          </a:xfrm>
          <a:prstGeom prst="ellipse">
            <a:avLst/>
          </a:prstGeom>
          <a:ln>
            <a:solidFill>
              <a:schemeClr val="tx2"/>
            </a:solidFill>
          </a:ln>
        </p:spPr>
        <p:txBody>
          <a:bodyPr anchor="ctr" anchorCtr="0">
            <a:normAutofit/>
          </a:bodyPr>
          <a:lstStyle>
            <a:lvl1pPr marL="0" indent="0" algn="ctr">
              <a:buNone/>
              <a:defRPr sz="1400">
                <a:solidFill>
                  <a:schemeClr val="bg1"/>
                </a:solidFill>
              </a:defRPr>
            </a:lvl1pPr>
          </a:lstStyle>
          <a:p>
            <a:r>
              <a:rPr lang="en-US" noProof="0"/>
              <a:t>Click icon to add picture</a:t>
            </a:r>
            <a:endParaRPr lang="en-US" noProof="0" dirty="0"/>
          </a:p>
        </p:txBody>
      </p:sp>
      <p:sp>
        <p:nvSpPr>
          <p:cNvPr id="71" name="Text Placeholder 2">
            <a:extLst>
              <a:ext uri="{FF2B5EF4-FFF2-40B4-BE49-F238E27FC236}">
                <a16:creationId xmlns:a16="http://schemas.microsoft.com/office/drawing/2014/main" id="{F7F53399-AF88-4B19-8C26-1A63E023245D}"/>
              </a:ext>
            </a:extLst>
          </p:cNvPr>
          <p:cNvSpPr>
            <a:spLocks noGrp="1"/>
          </p:cNvSpPr>
          <p:nvPr>
            <p:ph type="body" idx="77" hasCustomPrompt="1"/>
          </p:nvPr>
        </p:nvSpPr>
        <p:spPr>
          <a:xfrm>
            <a:off x="2534173" y="4675444"/>
            <a:ext cx="1908000" cy="612438"/>
          </a:xfrm>
        </p:spPr>
        <p:txBody>
          <a:bodyPr lIns="0" tIns="0" rIns="0" bIns="0" anchor="b">
            <a:normAutofit/>
          </a:bodyPr>
          <a:lstStyle>
            <a:lvl1pPr marL="0" indent="0" algn="l">
              <a:buFont typeface="Arial" panose="020B0604020202020204" pitchFamily="34" charse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72" name="Text Placeholder 11">
            <a:extLst>
              <a:ext uri="{FF2B5EF4-FFF2-40B4-BE49-F238E27FC236}">
                <a16:creationId xmlns:a16="http://schemas.microsoft.com/office/drawing/2014/main" id="{CCEF4D60-F822-4C96-86FD-DE22EF496C76}"/>
              </a:ext>
            </a:extLst>
          </p:cNvPr>
          <p:cNvSpPr>
            <a:spLocks noGrp="1"/>
          </p:cNvSpPr>
          <p:nvPr>
            <p:ph type="body" sz="quarter" idx="78"/>
          </p:nvPr>
        </p:nvSpPr>
        <p:spPr>
          <a:xfrm>
            <a:off x="2534173" y="5333856"/>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73" name="Picture Placeholder 10">
            <a:extLst>
              <a:ext uri="{FF2B5EF4-FFF2-40B4-BE49-F238E27FC236}">
                <a16:creationId xmlns:a16="http://schemas.microsoft.com/office/drawing/2014/main" id="{B4A9AE49-2C61-49A9-BBAB-B10B7982EF05}"/>
              </a:ext>
            </a:extLst>
          </p:cNvPr>
          <p:cNvSpPr>
            <a:spLocks noGrp="1"/>
          </p:cNvSpPr>
          <p:nvPr>
            <p:ph type="pic" sz="quarter" idx="79"/>
          </p:nvPr>
        </p:nvSpPr>
        <p:spPr>
          <a:xfrm>
            <a:off x="1207008" y="4484375"/>
            <a:ext cx="1179576" cy="1179576"/>
          </a:xfrm>
          <a:prstGeom prst="ellipse">
            <a:avLst/>
          </a:prstGeom>
          <a:ln>
            <a:solidFill>
              <a:schemeClr val="tx2"/>
            </a:solidFill>
          </a:ln>
        </p:spPr>
        <p:txBody>
          <a:bodyPr anchor="ctr" anchorCtr="0">
            <a:normAutofit/>
          </a:bodyPr>
          <a:lstStyle>
            <a:lvl1pPr marL="0" indent="0" algn="ctr">
              <a:buNone/>
              <a:defRPr sz="1400">
                <a:solidFill>
                  <a:schemeClr val="bg1"/>
                </a:solidFill>
              </a:defRPr>
            </a:lvl1pPr>
          </a:lstStyle>
          <a:p>
            <a:r>
              <a:rPr lang="en-US" noProof="0"/>
              <a:t>Click icon to add picture</a:t>
            </a:r>
            <a:endParaRPr lang="en-US" noProof="0" dirty="0"/>
          </a:p>
        </p:txBody>
      </p:sp>
      <p:sp>
        <p:nvSpPr>
          <p:cNvPr id="74" name="Text Placeholder 2">
            <a:extLst>
              <a:ext uri="{FF2B5EF4-FFF2-40B4-BE49-F238E27FC236}">
                <a16:creationId xmlns:a16="http://schemas.microsoft.com/office/drawing/2014/main" id="{59FC5F10-BCA0-4110-AEDF-4A9729F7FDF3}"/>
              </a:ext>
            </a:extLst>
          </p:cNvPr>
          <p:cNvSpPr>
            <a:spLocks noGrp="1"/>
          </p:cNvSpPr>
          <p:nvPr>
            <p:ph type="body" idx="80" hasCustomPrompt="1"/>
          </p:nvPr>
        </p:nvSpPr>
        <p:spPr>
          <a:xfrm>
            <a:off x="6072016" y="4675444"/>
            <a:ext cx="1908000" cy="612438"/>
          </a:xfrm>
        </p:spPr>
        <p:txBody>
          <a:bodyPr lIns="0" tIns="0" rIns="0" bIns="0" anchor="b">
            <a:normAutofit/>
          </a:bodyPr>
          <a:lstStyle>
            <a:lvl1pPr marL="0" indent="0" algn="l">
              <a:buFont typeface="Arial" panose="020B0604020202020204" pitchFamily="34" charse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75" name="Text Placeholder 11">
            <a:extLst>
              <a:ext uri="{FF2B5EF4-FFF2-40B4-BE49-F238E27FC236}">
                <a16:creationId xmlns:a16="http://schemas.microsoft.com/office/drawing/2014/main" id="{D74DE44D-21EB-4B7D-A729-0564A65C12D5}"/>
              </a:ext>
            </a:extLst>
          </p:cNvPr>
          <p:cNvSpPr>
            <a:spLocks noGrp="1"/>
          </p:cNvSpPr>
          <p:nvPr>
            <p:ph type="body" sz="quarter" idx="81"/>
          </p:nvPr>
        </p:nvSpPr>
        <p:spPr>
          <a:xfrm>
            <a:off x="6072016" y="5333856"/>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76" name="Picture Placeholder 10">
            <a:extLst>
              <a:ext uri="{FF2B5EF4-FFF2-40B4-BE49-F238E27FC236}">
                <a16:creationId xmlns:a16="http://schemas.microsoft.com/office/drawing/2014/main" id="{9F70A0CC-AF4B-47BB-A8FA-067E7844751E}"/>
              </a:ext>
            </a:extLst>
          </p:cNvPr>
          <p:cNvSpPr>
            <a:spLocks noGrp="1"/>
          </p:cNvSpPr>
          <p:nvPr>
            <p:ph type="pic" sz="quarter" idx="82"/>
          </p:nvPr>
        </p:nvSpPr>
        <p:spPr>
          <a:xfrm>
            <a:off x="4744851" y="4484375"/>
            <a:ext cx="1179576" cy="1179576"/>
          </a:xfrm>
          <a:prstGeom prst="ellipse">
            <a:avLst/>
          </a:prstGeom>
          <a:ln>
            <a:solidFill>
              <a:schemeClr val="tx2"/>
            </a:solidFill>
          </a:ln>
        </p:spPr>
        <p:txBody>
          <a:bodyPr anchor="ctr" anchorCtr="0">
            <a:normAutofit/>
          </a:bodyPr>
          <a:lstStyle>
            <a:lvl1pPr marL="0" indent="0" algn="ctr">
              <a:buNone/>
              <a:defRPr sz="1400">
                <a:solidFill>
                  <a:schemeClr val="bg1"/>
                </a:solidFill>
              </a:defRPr>
            </a:lvl1pPr>
          </a:lstStyle>
          <a:p>
            <a:r>
              <a:rPr lang="en-US" noProof="0"/>
              <a:t>Click icon to add picture</a:t>
            </a:r>
            <a:endParaRPr lang="en-US" noProof="0" dirty="0"/>
          </a:p>
        </p:txBody>
      </p:sp>
      <p:sp>
        <p:nvSpPr>
          <p:cNvPr id="77" name="Text Placeholder 2">
            <a:extLst>
              <a:ext uri="{FF2B5EF4-FFF2-40B4-BE49-F238E27FC236}">
                <a16:creationId xmlns:a16="http://schemas.microsoft.com/office/drawing/2014/main" id="{9F607D0D-855E-4436-857B-20E66E881082}"/>
              </a:ext>
            </a:extLst>
          </p:cNvPr>
          <p:cNvSpPr>
            <a:spLocks noGrp="1"/>
          </p:cNvSpPr>
          <p:nvPr>
            <p:ph type="body" idx="83" hasCustomPrompt="1"/>
          </p:nvPr>
        </p:nvSpPr>
        <p:spPr>
          <a:xfrm>
            <a:off x="9516223" y="4675444"/>
            <a:ext cx="1908000" cy="612438"/>
          </a:xfrm>
        </p:spPr>
        <p:txBody>
          <a:bodyPr lIns="0" tIns="0" rIns="0" bIns="0" anchor="b">
            <a:normAutofit/>
          </a:bodyPr>
          <a:lstStyle>
            <a:lvl1pPr marL="0" indent="0" algn="l">
              <a:buFont typeface="Arial" panose="020B0604020202020204" pitchFamily="34" charse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78" name="Text Placeholder 11">
            <a:extLst>
              <a:ext uri="{FF2B5EF4-FFF2-40B4-BE49-F238E27FC236}">
                <a16:creationId xmlns:a16="http://schemas.microsoft.com/office/drawing/2014/main" id="{10099025-C128-45B2-90F6-5ABA8380C6C8}"/>
              </a:ext>
            </a:extLst>
          </p:cNvPr>
          <p:cNvSpPr>
            <a:spLocks noGrp="1"/>
          </p:cNvSpPr>
          <p:nvPr>
            <p:ph type="body" sz="quarter" idx="84"/>
          </p:nvPr>
        </p:nvSpPr>
        <p:spPr>
          <a:xfrm>
            <a:off x="9516223" y="5333856"/>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79" name="Picture Placeholder 10">
            <a:extLst>
              <a:ext uri="{FF2B5EF4-FFF2-40B4-BE49-F238E27FC236}">
                <a16:creationId xmlns:a16="http://schemas.microsoft.com/office/drawing/2014/main" id="{019F774E-7063-44F5-AE2D-146FCBD9B4C4}"/>
              </a:ext>
            </a:extLst>
          </p:cNvPr>
          <p:cNvSpPr>
            <a:spLocks noGrp="1"/>
          </p:cNvSpPr>
          <p:nvPr>
            <p:ph type="pic" sz="quarter" idx="85"/>
          </p:nvPr>
        </p:nvSpPr>
        <p:spPr>
          <a:xfrm>
            <a:off x="8189058" y="4484375"/>
            <a:ext cx="1179576" cy="1179576"/>
          </a:xfrm>
          <a:prstGeom prst="ellipse">
            <a:avLst/>
          </a:prstGeom>
          <a:ln>
            <a:solidFill>
              <a:schemeClr val="tx2"/>
            </a:solidFill>
          </a:ln>
        </p:spPr>
        <p:txBody>
          <a:bodyPr anchor="ctr" anchorCtr="0">
            <a:normAutofit/>
          </a:bodyPr>
          <a:lstStyle>
            <a:lvl1pPr marL="0" indent="0" algn="ctr">
              <a:buNone/>
              <a:defRPr sz="1400">
                <a:solidFill>
                  <a:schemeClr val="bg1"/>
                </a:solidFill>
              </a:defRPr>
            </a:lvl1pPr>
          </a:lstStyle>
          <a:p>
            <a:r>
              <a:rPr lang="en-US" noProof="0"/>
              <a:t>Click icon to add picture</a:t>
            </a:r>
            <a:endParaRPr lang="en-US" noProof="0" dirty="0"/>
          </a:p>
        </p:txBody>
      </p:sp>
      <p:sp>
        <p:nvSpPr>
          <p:cNvPr id="81" name="Picture Placeholder 11">
            <a:extLst>
              <a:ext uri="{FF2B5EF4-FFF2-40B4-BE49-F238E27FC236}">
                <a16:creationId xmlns:a16="http://schemas.microsoft.com/office/drawing/2014/main" id="{FA89EF75-E798-40D3-897E-2FAC5108B5A5}"/>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3231745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A7E2F25-E114-4A75-B5B3-F09D555DDFF8}"/>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509BEFEA-934B-49DB-9A67-071B716E9BCC}"/>
              </a:ext>
            </a:extLst>
          </p:cNvPr>
          <p:cNvSpPr/>
          <p:nvPr userDrawn="1"/>
        </p:nvSpPr>
        <p:spPr>
          <a:xfrm>
            <a:off x="6769608" y="0"/>
            <a:ext cx="5422392"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7D86D2BD-969D-4473-8460-B0377486ABC0}"/>
              </a:ext>
            </a:extLst>
          </p:cNvPr>
          <p:cNvSpPr>
            <a:spLocks noGrp="1"/>
          </p:cNvSpPr>
          <p:nvPr>
            <p:ph type="title" hasCustomPrompt="1"/>
          </p:nvPr>
        </p:nvSpPr>
        <p:spPr>
          <a:xfrm>
            <a:off x="7235826" y="3924940"/>
            <a:ext cx="4116387" cy="1740445"/>
          </a:xfrm>
        </p:spPr>
        <p:txBody>
          <a:bodyPr lIns="0" tIns="0" rIns="0" bIns="0" anchor="b" anchorCtr="0">
            <a:noAutofit/>
          </a:bodyPr>
          <a:lstStyle>
            <a:lvl1pPr algn="r">
              <a:defRPr sz="5500" b="1"/>
            </a:lvl1pPr>
          </a:lstStyle>
          <a:p>
            <a:r>
              <a:rPr lang="en-US" noProof="0"/>
              <a:t>Presentation Title</a:t>
            </a:r>
          </a:p>
        </p:txBody>
      </p:sp>
      <p:sp>
        <p:nvSpPr>
          <p:cNvPr id="10" name="Picture Placeholder 11">
            <a:extLst>
              <a:ext uri="{FF2B5EF4-FFF2-40B4-BE49-F238E27FC236}">
                <a16:creationId xmlns:a16="http://schemas.microsoft.com/office/drawing/2014/main" id="{2B65509E-400D-48FF-845C-D88E53CDAF9C}"/>
              </a:ext>
            </a:extLst>
          </p:cNvPr>
          <p:cNvSpPr>
            <a:spLocks noGrp="1"/>
          </p:cNvSpPr>
          <p:nvPr>
            <p:ph type="pic" sz="quarter" idx="13"/>
          </p:nvPr>
        </p:nvSpPr>
        <p:spPr>
          <a:xfrm>
            <a:off x="8965413" y="851603"/>
            <a:ext cx="2386800" cy="486000"/>
          </a:xfrm>
          <a:prstGeom prst="roundRect">
            <a:avLst/>
          </a:prstGeom>
        </p:spPr>
        <p:txBody>
          <a:bodyPr anchor="ctr" anchorCtr="0">
            <a:normAutofit/>
          </a:bodyPr>
          <a:lstStyle>
            <a:lvl1pPr marL="0" indent="0" algn="ctr">
              <a:buNone/>
              <a:defRPr sz="1600">
                <a:solidFill>
                  <a:schemeClr val="bg1"/>
                </a:solidFill>
              </a:defRPr>
            </a:lvl1pPr>
          </a:lstStyle>
          <a:p>
            <a:r>
              <a:rPr lang="en-US" noProof="0"/>
              <a:t>Click icon to add picture</a:t>
            </a:r>
            <a:endParaRPr lang="en-US" noProof="0" dirty="0"/>
          </a:p>
        </p:txBody>
      </p:sp>
      <p:sp>
        <p:nvSpPr>
          <p:cNvPr id="11" name="Subtitle 2">
            <a:extLst>
              <a:ext uri="{FF2B5EF4-FFF2-40B4-BE49-F238E27FC236}">
                <a16:creationId xmlns:a16="http://schemas.microsoft.com/office/drawing/2014/main" id="{1124E491-FFE2-4D91-8211-BFEB67FC40B9}"/>
              </a:ext>
            </a:extLst>
          </p:cNvPr>
          <p:cNvSpPr>
            <a:spLocks noGrp="1"/>
          </p:cNvSpPr>
          <p:nvPr>
            <p:ph type="subTitle" idx="1" hasCustomPrompt="1"/>
          </p:nvPr>
        </p:nvSpPr>
        <p:spPr>
          <a:xfrm>
            <a:off x="7235826" y="5681266"/>
            <a:ext cx="4116387" cy="400081"/>
          </a:xfrm>
        </p:spPr>
        <p:txBody>
          <a:bodyPr lIns="0" tIns="0" rIns="0" bIns="0" anchor="b" anchorCtr="0">
            <a:normAutofit/>
          </a:bodyPr>
          <a:lstStyle>
            <a:lvl1pPr marL="0" indent="0" algn="r">
              <a:buNone/>
              <a:defRPr sz="2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Subtitle Here</a:t>
            </a:r>
          </a:p>
        </p:txBody>
      </p:sp>
    </p:spTree>
    <p:extLst>
      <p:ext uri="{BB962C8B-B14F-4D97-AF65-F5344CB8AC3E}">
        <p14:creationId xmlns:p14="http://schemas.microsoft.com/office/powerpoint/2010/main" val="11740285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Caption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3" name="Rectangle 42">
            <a:extLst>
              <a:ext uri="{FF2B5EF4-FFF2-40B4-BE49-F238E27FC236}">
                <a16:creationId xmlns:a16="http://schemas.microsoft.com/office/drawing/2014/main" id="{A4A87ED0-1555-4955-AB1F-016220F037D5}"/>
              </a:ext>
            </a:extLst>
          </p:cNvPr>
          <p:cNvSpPr/>
          <p:nvPr userDrawn="1"/>
        </p:nvSpPr>
        <p:spPr>
          <a:xfrm>
            <a:off x="0" y="-24971"/>
            <a:ext cx="12192000" cy="6857999"/>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2660904"/>
            <a:ext cx="12192000" cy="41970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anchor="b" anchorCtr="0"/>
          <a:lstStyle/>
          <a:p>
            <a:r>
              <a:rPr lang="en-US" noProof="0"/>
              <a:t>Click to edit Master title style</a:t>
            </a:r>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noProof="0" smtClean="0"/>
              <a:t>1/5/2021</a:t>
            </a:fld>
            <a:endParaRPr lang="en-US" noProof="0"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31" name="Text Placeholder 2">
            <a:extLst>
              <a:ext uri="{FF2B5EF4-FFF2-40B4-BE49-F238E27FC236}">
                <a16:creationId xmlns:a16="http://schemas.microsoft.com/office/drawing/2014/main" id="{E65875B3-5DCE-417D-9AF6-8A9319DAF12F}"/>
              </a:ext>
            </a:extLst>
          </p:cNvPr>
          <p:cNvSpPr>
            <a:spLocks noGrp="1"/>
          </p:cNvSpPr>
          <p:nvPr>
            <p:ph type="body" idx="60" hasCustomPrompt="1"/>
          </p:nvPr>
        </p:nvSpPr>
        <p:spPr>
          <a:xfrm>
            <a:off x="5389917" y="3744378"/>
            <a:ext cx="1908000" cy="280200"/>
          </a:xfrm>
        </p:spPr>
        <p:txBody>
          <a:bodyPr lIns="0" tIns="0" rIns="0" bIns="0" anchor="b">
            <a:normAutofit/>
          </a:bodyPr>
          <a:lstStyle>
            <a:lvl1pPr marL="0" indent="0" algn="l">
              <a:buFont typeface="Arial" panose="020B0604020202020204" pitchFamily="34" charse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2" name="Text Placeholder 11">
            <a:extLst>
              <a:ext uri="{FF2B5EF4-FFF2-40B4-BE49-F238E27FC236}">
                <a16:creationId xmlns:a16="http://schemas.microsoft.com/office/drawing/2014/main" id="{57610FCE-66D7-48F6-8133-2F14CEABF03C}"/>
              </a:ext>
            </a:extLst>
          </p:cNvPr>
          <p:cNvSpPr>
            <a:spLocks noGrp="1"/>
          </p:cNvSpPr>
          <p:nvPr>
            <p:ph type="body" sz="quarter" idx="61"/>
          </p:nvPr>
        </p:nvSpPr>
        <p:spPr>
          <a:xfrm>
            <a:off x="5389917" y="4070552"/>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44" name="Text Placeholder 2">
            <a:extLst>
              <a:ext uri="{FF2B5EF4-FFF2-40B4-BE49-F238E27FC236}">
                <a16:creationId xmlns:a16="http://schemas.microsoft.com/office/drawing/2014/main" id="{A5B0328E-C8F6-40C1-8E47-5E04F8C378BC}"/>
              </a:ext>
            </a:extLst>
          </p:cNvPr>
          <p:cNvSpPr>
            <a:spLocks noGrp="1"/>
          </p:cNvSpPr>
          <p:nvPr>
            <p:ph type="body" idx="71" hasCustomPrompt="1"/>
          </p:nvPr>
        </p:nvSpPr>
        <p:spPr>
          <a:xfrm>
            <a:off x="7424934" y="3744378"/>
            <a:ext cx="1908000" cy="280200"/>
          </a:xfrm>
        </p:spPr>
        <p:txBody>
          <a:bodyPr lIns="0" tIns="0" rIns="0" bIns="0" anchor="b">
            <a:normAutofit/>
          </a:bodyPr>
          <a:lstStyle>
            <a:lvl1pPr marL="0" indent="0" algn="l">
              <a:buFont typeface="Arial" panose="020B0604020202020204" pitchFamily="34" charse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5" name="Text Placeholder 11">
            <a:extLst>
              <a:ext uri="{FF2B5EF4-FFF2-40B4-BE49-F238E27FC236}">
                <a16:creationId xmlns:a16="http://schemas.microsoft.com/office/drawing/2014/main" id="{FA001AE7-4E42-42A6-9347-729901FA288B}"/>
              </a:ext>
            </a:extLst>
          </p:cNvPr>
          <p:cNvSpPr>
            <a:spLocks noGrp="1"/>
          </p:cNvSpPr>
          <p:nvPr>
            <p:ph type="body" sz="quarter" idx="72"/>
          </p:nvPr>
        </p:nvSpPr>
        <p:spPr>
          <a:xfrm>
            <a:off x="7424934" y="4070552"/>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50" name="Text Placeholder 2">
            <a:extLst>
              <a:ext uri="{FF2B5EF4-FFF2-40B4-BE49-F238E27FC236}">
                <a16:creationId xmlns:a16="http://schemas.microsoft.com/office/drawing/2014/main" id="{42536D59-8909-4D52-8F15-FBD7DDF9B649}"/>
              </a:ext>
            </a:extLst>
          </p:cNvPr>
          <p:cNvSpPr>
            <a:spLocks noGrp="1"/>
          </p:cNvSpPr>
          <p:nvPr>
            <p:ph type="body" idx="74" hasCustomPrompt="1"/>
          </p:nvPr>
        </p:nvSpPr>
        <p:spPr>
          <a:xfrm>
            <a:off x="9459951" y="3744378"/>
            <a:ext cx="1908000" cy="280200"/>
          </a:xfrm>
        </p:spPr>
        <p:txBody>
          <a:bodyPr lIns="0" tIns="0" rIns="0" bIns="0" anchor="b">
            <a:normAutofit/>
          </a:bodyPr>
          <a:lstStyle>
            <a:lvl1pPr marL="0" indent="0" algn="l">
              <a:buFont typeface="Arial" panose="020B0604020202020204" pitchFamily="34" charse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51" name="Text Placeholder 11">
            <a:extLst>
              <a:ext uri="{FF2B5EF4-FFF2-40B4-BE49-F238E27FC236}">
                <a16:creationId xmlns:a16="http://schemas.microsoft.com/office/drawing/2014/main" id="{2222413B-A6E3-48FA-8BD0-7B34247C7881}"/>
              </a:ext>
            </a:extLst>
          </p:cNvPr>
          <p:cNvSpPr>
            <a:spLocks noGrp="1"/>
          </p:cNvSpPr>
          <p:nvPr>
            <p:ph type="body" sz="quarter" idx="75"/>
          </p:nvPr>
        </p:nvSpPr>
        <p:spPr>
          <a:xfrm>
            <a:off x="9459951" y="4070552"/>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29" name="Text Placeholder 2">
            <a:extLst>
              <a:ext uri="{FF2B5EF4-FFF2-40B4-BE49-F238E27FC236}">
                <a16:creationId xmlns:a16="http://schemas.microsoft.com/office/drawing/2014/main" id="{4D76DCFE-3432-4A5F-955D-7561AB292330}"/>
              </a:ext>
            </a:extLst>
          </p:cNvPr>
          <p:cNvSpPr>
            <a:spLocks noGrp="1"/>
          </p:cNvSpPr>
          <p:nvPr>
            <p:ph type="body" idx="76" hasCustomPrompt="1"/>
          </p:nvPr>
        </p:nvSpPr>
        <p:spPr>
          <a:xfrm>
            <a:off x="5389917" y="4784422"/>
            <a:ext cx="1908000" cy="280200"/>
          </a:xfrm>
        </p:spPr>
        <p:txBody>
          <a:bodyPr lIns="0" tIns="0" rIns="0" bIns="0" anchor="b">
            <a:normAutofit/>
          </a:bodyPr>
          <a:lstStyle>
            <a:lvl1pPr marL="0" indent="0" algn="l">
              <a:buFont typeface="Arial" panose="020B0604020202020204" pitchFamily="34" charse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0" name="Text Placeholder 11">
            <a:extLst>
              <a:ext uri="{FF2B5EF4-FFF2-40B4-BE49-F238E27FC236}">
                <a16:creationId xmlns:a16="http://schemas.microsoft.com/office/drawing/2014/main" id="{11F291FA-EABF-4C0D-AF94-B7A47A81ECED}"/>
              </a:ext>
            </a:extLst>
          </p:cNvPr>
          <p:cNvSpPr>
            <a:spLocks noGrp="1"/>
          </p:cNvSpPr>
          <p:nvPr>
            <p:ph type="body" sz="quarter" idx="77"/>
          </p:nvPr>
        </p:nvSpPr>
        <p:spPr>
          <a:xfrm>
            <a:off x="5389917" y="5110596"/>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33" name="Text Placeholder 2">
            <a:extLst>
              <a:ext uri="{FF2B5EF4-FFF2-40B4-BE49-F238E27FC236}">
                <a16:creationId xmlns:a16="http://schemas.microsoft.com/office/drawing/2014/main" id="{922A983C-97ED-4D4F-90B9-78A07353BC8F}"/>
              </a:ext>
            </a:extLst>
          </p:cNvPr>
          <p:cNvSpPr>
            <a:spLocks noGrp="1"/>
          </p:cNvSpPr>
          <p:nvPr>
            <p:ph type="body" idx="78" hasCustomPrompt="1"/>
          </p:nvPr>
        </p:nvSpPr>
        <p:spPr>
          <a:xfrm>
            <a:off x="7424934" y="4784422"/>
            <a:ext cx="1908000" cy="280200"/>
          </a:xfrm>
        </p:spPr>
        <p:txBody>
          <a:bodyPr lIns="0" tIns="0" rIns="0" bIns="0" anchor="b">
            <a:normAutofit/>
          </a:bodyPr>
          <a:lstStyle>
            <a:lvl1pPr marL="0" indent="0" algn="l">
              <a:buFont typeface="Arial" panose="020B0604020202020204" pitchFamily="34" charse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5" name="Text Placeholder 11">
            <a:extLst>
              <a:ext uri="{FF2B5EF4-FFF2-40B4-BE49-F238E27FC236}">
                <a16:creationId xmlns:a16="http://schemas.microsoft.com/office/drawing/2014/main" id="{FD1E7350-7D86-49FC-8701-EE982A922CD1}"/>
              </a:ext>
            </a:extLst>
          </p:cNvPr>
          <p:cNvSpPr>
            <a:spLocks noGrp="1"/>
          </p:cNvSpPr>
          <p:nvPr>
            <p:ph type="body" sz="quarter" idx="79"/>
          </p:nvPr>
        </p:nvSpPr>
        <p:spPr>
          <a:xfrm>
            <a:off x="7424934" y="5110596"/>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36" name="Text Placeholder 2">
            <a:extLst>
              <a:ext uri="{FF2B5EF4-FFF2-40B4-BE49-F238E27FC236}">
                <a16:creationId xmlns:a16="http://schemas.microsoft.com/office/drawing/2014/main" id="{BD11603C-59B8-4FC2-97A6-FA9D7C86E67F}"/>
              </a:ext>
            </a:extLst>
          </p:cNvPr>
          <p:cNvSpPr>
            <a:spLocks noGrp="1"/>
          </p:cNvSpPr>
          <p:nvPr>
            <p:ph type="body" idx="80" hasCustomPrompt="1"/>
          </p:nvPr>
        </p:nvSpPr>
        <p:spPr>
          <a:xfrm>
            <a:off x="9459951" y="4784422"/>
            <a:ext cx="1908000" cy="280200"/>
          </a:xfrm>
        </p:spPr>
        <p:txBody>
          <a:bodyPr lIns="0" tIns="0" rIns="0" bIns="0" anchor="b">
            <a:normAutofit/>
          </a:bodyPr>
          <a:lstStyle>
            <a:lvl1pPr marL="0" indent="0" algn="l">
              <a:buFont typeface="Arial" panose="020B0604020202020204" pitchFamily="34" charse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7" name="Text Placeholder 11">
            <a:extLst>
              <a:ext uri="{FF2B5EF4-FFF2-40B4-BE49-F238E27FC236}">
                <a16:creationId xmlns:a16="http://schemas.microsoft.com/office/drawing/2014/main" id="{6E490732-5FB8-4E3E-9D69-E5406F92F7FB}"/>
              </a:ext>
            </a:extLst>
          </p:cNvPr>
          <p:cNvSpPr>
            <a:spLocks noGrp="1"/>
          </p:cNvSpPr>
          <p:nvPr>
            <p:ph type="body" sz="quarter" idx="81"/>
          </p:nvPr>
        </p:nvSpPr>
        <p:spPr>
          <a:xfrm>
            <a:off x="9459951" y="5110596"/>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9" name="Rectangle 8">
            <a:extLst>
              <a:ext uri="{FF2B5EF4-FFF2-40B4-BE49-F238E27FC236}">
                <a16:creationId xmlns:a16="http://schemas.microsoft.com/office/drawing/2014/main" id="{E86A0EC4-BC37-4FC9-9F26-E3C1334A4C34}"/>
              </a:ext>
            </a:extLst>
          </p:cNvPr>
          <p:cNvSpPr/>
          <p:nvPr userDrawn="1"/>
        </p:nvSpPr>
        <p:spPr>
          <a:xfrm>
            <a:off x="5381032" y="3305997"/>
            <a:ext cx="265176" cy="266400"/>
          </a:xfrm>
          <a:prstGeom prst="rect">
            <a:avLst/>
          </a:prstGeom>
          <a:solidFill>
            <a:srgbClr val="21468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38" name="Rectangle 37">
            <a:extLst>
              <a:ext uri="{FF2B5EF4-FFF2-40B4-BE49-F238E27FC236}">
                <a16:creationId xmlns:a16="http://schemas.microsoft.com/office/drawing/2014/main" id="{81BD5238-9183-4891-90FE-BFADE39D52EE}"/>
              </a:ext>
            </a:extLst>
          </p:cNvPr>
          <p:cNvSpPr/>
          <p:nvPr userDrawn="1"/>
        </p:nvSpPr>
        <p:spPr>
          <a:xfrm>
            <a:off x="7416049" y="3305997"/>
            <a:ext cx="265176" cy="266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39" name="Rectangle 38">
            <a:extLst>
              <a:ext uri="{FF2B5EF4-FFF2-40B4-BE49-F238E27FC236}">
                <a16:creationId xmlns:a16="http://schemas.microsoft.com/office/drawing/2014/main" id="{92B2D4CE-3326-4F5C-847C-7ADD21460FA5}"/>
              </a:ext>
            </a:extLst>
          </p:cNvPr>
          <p:cNvSpPr/>
          <p:nvPr userDrawn="1"/>
        </p:nvSpPr>
        <p:spPr>
          <a:xfrm>
            <a:off x="9451066" y="3305997"/>
            <a:ext cx="265176" cy="266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40" name="Rectangle 39">
            <a:extLst>
              <a:ext uri="{FF2B5EF4-FFF2-40B4-BE49-F238E27FC236}">
                <a16:creationId xmlns:a16="http://schemas.microsoft.com/office/drawing/2014/main" id="{CBFBD00C-155A-4E35-84F8-6154CA214B93}"/>
              </a:ext>
            </a:extLst>
          </p:cNvPr>
          <p:cNvSpPr/>
          <p:nvPr userDrawn="1"/>
        </p:nvSpPr>
        <p:spPr>
          <a:xfrm>
            <a:off x="5381032" y="4401622"/>
            <a:ext cx="265176" cy="26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41" name="Rectangle 40">
            <a:extLst>
              <a:ext uri="{FF2B5EF4-FFF2-40B4-BE49-F238E27FC236}">
                <a16:creationId xmlns:a16="http://schemas.microsoft.com/office/drawing/2014/main" id="{B80A9D06-023A-4BEC-A29D-DB94D1C5D09B}"/>
              </a:ext>
            </a:extLst>
          </p:cNvPr>
          <p:cNvSpPr/>
          <p:nvPr userDrawn="1"/>
        </p:nvSpPr>
        <p:spPr>
          <a:xfrm>
            <a:off x="7416049" y="4401622"/>
            <a:ext cx="265176" cy="266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42" name="Rectangle 41">
            <a:extLst>
              <a:ext uri="{FF2B5EF4-FFF2-40B4-BE49-F238E27FC236}">
                <a16:creationId xmlns:a16="http://schemas.microsoft.com/office/drawing/2014/main" id="{B7783EDA-47B1-4EE9-9DF1-72DA4FBB6EBB}"/>
              </a:ext>
            </a:extLst>
          </p:cNvPr>
          <p:cNvSpPr/>
          <p:nvPr userDrawn="1"/>
        </p:nvSpPr>
        <p:spPr>
          <a:xfrm>
            <a:off x="9451066" y="4401622"/>
            <a:ext cx="265176" cy="266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2" name="Chart Placeholder 11">
            <a:extLst>
              <a:ext uri="{FF2B5EF4-FFF2-40B4-BE49-F238E27FC236}">
                <a16:creationId xmlns:a16="http://schemas.microsoft.com/office/drawing/2014/main" id="{0A6297C2-03D3-4827-8174-BFCF830BF105}"/>
              </a:ext>
            </a:extLst>
          </p:cNvPr>
          <p:cNvSpPr>
            <a:spLocks noGrp="1"/>
          </p:cNvSpPr>
          <p:nvPr>
            <p:ph type="chart" sz="quarter" idx="82"/>
          </p:nvPr>
        </p:nvSpPr>
        <p:spPr>
          <a:xfrm>
            <a:off x="839788" y="2039527"/>
            <a:ext cx="4110037" cy="3284948"/>
          </a:xfrm>
        </p:spPr>
        <p:txBody>
          <a:bodyPr anchor="ctr" anchorCtr="0">
            <a:normAutofit/>
          </a:bodyPr>
          <a:lstStyle>
            <a:lvl1pPr marL="0" indent="0" algn="ctr">
              <a:buNone/>
              <a:defRPr sz="1400"/>
            </a:lvl1pPr>
          </a:lstStyle>
          <a:p>
            <a:r>
              <a:rPr lang="en-US" noProof="0"/>
              <a:t>Click icon to add chart</a:t>
            </a:r>
            <a:endParaRPr lang="en-US" noProof="0" dirty="0"/>
          </a:p>
        </p:txBody>
      </p:sp>
      <p:sp>
        <p:nvSpPr>
          <p:cNvPr id="47" name="Picture Placeholder 11">
            <a:extLst>
              <a:ext uri="{FF2B5EF4-FFF2-40B4-BE49-F238E27FC236}">
                <a16:creationId xmlns:a16="http://schemas.microsoft.com/office/drawing/2014/main" id="{99F0FD6D-EAFC-4719-A178-145AF6E9077F}"/>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3037564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Text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225329-2B3F-4E19-87FA-6CF5BB878D23}"/>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3B142097-9D10-4804-A189-9D860F05AC59}"/>
              </a:ext>
            </a:extLst>
          </p:cNvPr>
          <p:cNvSpPr/>
          <p:nvPr userDrawn="1"/>
        </p:nvSpPr>
        <p:spPr>
          <a:xfrm>
            <a:off x="0" y="2807208"/>
            <a:ext cx="12192000" cy="405079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Date Placeholder 4">
            <a:extLst>
              <a:ext uri="{FF2B5EF4-FFF2-40B4-BE49-F238E27FC236}">
                <a16:creationId xmlns:a16="http://schemas.microsoft.com/office/drawing/2014/main" id="{C32F87FB-CCAF-450C-B1BC-067126CC6B11}"/>
              </a:ext>
            </a:extLst>
          </p:cNvPr>
          <p:cNvSpPr>
            <a:spLocks noGrp="1"/>
          </p:cNvSpPr>
          <p:nvPr>
            <p:ph type="dt" sz="half" idx="10"/>
          </p:nvPr>
        </p:nvSpPr>
        <p:spPr/>
        <p:txBody>
          <a:bodyPr/>
          <a:lstStyle/>
          <a:p>
            <a:fld id="{A8392A16-0E09-486C-9A28-B508902D11B6}" type="datetime1">
              <a:rPr lang="en-US" noProof="0" smtClean="0"/>
              <a:t>1/5/2021</a:t>
            </a:fld>
            <a:endParaRPr lang="en-US" noProof="0" dirty="0"/>
          </a:p>
        </p:txBody>
      </p:sp>
      <p:sp>
        <p:nvSpPr>
          <p:cNvPr id="6" name="Footer Placeholder 5">
            <a:extLst>
              <a:ext uri="{FF2B5EF4-FFF2-40B4-BE49-F238E27FC236}">
                <a16:creationId xmlns:a16="http://schemas.microsoft.com/office/drawing/2014/main" id="{5825AABB-EED6-4CD0-A5E2-A15FCDD4119F}"/>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5912491C-7FC6-4C1F-9912-4584E8CAA8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0" name="Text Placeholder 2">
            <a:extLst>
              <a:ext uri="{FF2B5EF4-FFF2-40B4-BE49-F238E27FC236}">
                <a16:creationId xmlns:a16="http://schemas.microsoft.com/office/drawing/2014/main" id="{697FFDD0-A08E-4CF1-A48B-295DE8087177}"/>
              </a:ext>
            </a:extLst>
          </p:cNvPr>
          <p:cNvSpPr>
            <a:spLocks noGrp="1"/>
          </p:cNvSpPr>
          <p:nvPr>
            <p:ph type="body" idx="1"/>
          </p:nvPr>
        </p:nvSpPr>
        <p:spPr>
          <a:xfrm>
            <a:off x="831850" y="4096261"/>
            <a:ext cx="4927266" cy="1654052"/>
          </a:xfrm>
        </p:spPr>
        <p:txBody>
          <a:bodyPr lIns="0" tIns="0" rIns="0" bIns="0">
            <a:normAutofit/>
          </a:bodyPr>
          <a:lstStyle>
            <a:lvl1pPr marL="216000" indent="-216000">
              <a:spcBef>
                <a:spcPts val="600"/>
              </a:spcBef>
              <a:buClr>
                <a:schemeClr val="bg1">
                  <a:lumMod val="50000"/>
                </a:schemeClr>
              </a:buClr>
              <a:buFont typeface="Arial" panose="020B0604020202020204" pitchFamily="34" charset="0"/>
              <a:buChar char="•"/>
              <a:defRPr sz="17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11" name="Title 1">
            <a:extLst>
              <a:ext uri="{FF2B5EF4-FFF2-40B4-BE49-F238E27FC236}">
                <a16:creationId xmlns:a16="http://schemas.microsoft.com/office/drawing/2014/main" id="{ED7430E2-DDF4-4D72-AF97-86B66F119B62}"/>
              </a:ext>
            </a:extLst>
          </p:cNvPr>
          <p:cNvSpPr>
            <a:spLocks noGrp="1"/>
          </p:cNvSpPr>
          <p:nvPr>
            <p:ph type="title"/>
          </p:nvPr>
        </p:nvSpPr>
        <p:spPr>
          <a:xfrm>
            <a:off x="838200" y="3324399"/>
            <a:ext cx="10515600" cy="636340"/>
          </a:xfrm>
        </p:spPr>
        <p:txBody>
          <a:bodyPr lIns="0" tIns="0" rIns="0" bIns="0"/>
          <a:lstStyle>
            <a:lvl1pPr>
              <a:defRPr b="1"/>
            </a:lvl1pPr>
          </a:lstStyle>
          <a:p>
            <a:r>
              <a:rPr lang="en-US" noProof="0"/>
              <a:t>Click to edit Master title style</a:t>
            </a:r>
          </a:p>
        </p:txBody>
      </p:sp>
      <p:sp>
        <p:nvSpPr>
          <p:cNvPr id="14" name="Text Placeholder 2">
            <a:extLst>
              <a:ext uri="{FF2B5EF4-FFF2-40B4-BE49-F238E27FC236}">
                <a16:creationId xmlns:a16="http://schemas.microsoft.com/office/drawing/2014/main" id="{A46E1E0F-4E59-4E81-9D45-686A3E2B32EC}"/>
              </a:ext>
            </a:extLst>
          </p:cNvPr>
          <p:cNvSpPr>
            <a:spLocks noGrp="1"/>
          </p:cNvSpPr>
          <p:nvPr>
            <p:ph type="body" idx="14"/>
          </p:nvPr>
        </p:nvSpPr>
        <p:spPr>
          <a:xfrm>
            <a:off x="6424947" y="4096261"/>
            <a:ext cx="4927266" cy="1654052"/>
          </a:xfrm>
        </p:spPr>
        <p:txBody>
          <a:bodyPr lIns="0" tIns="0" rIns="0" bIns="0">
            <a:normAutofit/>
          </a:bodyPr>
          <a:lstStyle>
            <a:lvl1pPr marL="216000" indent="-216000">
              <a:spcBef>
                <a:spcPts val="600"/>
              </a:spcBef>
              <a:buClr>
                <a:schemeClr val="bg1">
                  <a:lumMod val="50000"/>
                </a:schemeClr>
              </a:buClr>
              <a:buFont typeface="Arial" panose="020B0604020202020204" pitchFamily="34" charset="0"/>
              <a:buChar char="•"/>
              <a:defRPr sz="17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15" name="Picture Placeholder 11">
            <a:extLst>
              <a:ext uri="{FF2B5EF4-FFF2-40B4-BE49-F238E27FC236}">
                <a16:creationId xmlns:a16="http://schemas.microsoft.com/office/drawing/2014/main" id="{1C431EA9-1FA6-4AB8-B683-837876623C19}"/>
              </a:ext>
            </a:extLst>
          </p:cNvPr>
          <p:cNvSpPr>
            <a:spLocks noGrp="1"/>
          </p:cNvSpPr>
          <p:nvPr>
            <p:ph type="pic" sz="quarter" idx="50"/>
          </p:nvPr>
        </p:nvSpPr>
        <p:spPr>
          <a:xfrm>
            <a:off x="831850"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525149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s Content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83BD79-B5BB-43E2-BB74-F9008C3AA58F}"/>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FBC13AD7-0902-4462-AE2E-A3198854D169}"/>
              </a:ext>
            </a:extLst>
          </p:cNvPr>
          <p:cNvSpPr/>
          <p:nvPr userDrawn="1"/>
        </p:nvSpPr>
        <p:spPr>
          <a:xfrm>
            <a:off x="0" y="0"/>
            <a:ext cx="658368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CF7F729-1298-4F0B-B725-EFAD88305BF0}"/>
              </a:ext>
            </a:extLst>
          </p:cNvPr>
          <p:cNvSpPr>
            <a:spLocks noGrp="1"/>
          </p:cNvSpPr>
          <p:nvPr>
            <p:ph type="title" hasCustomPrompt="1"/>
          </p:nvPr>
        </p:nvSpPr>
        <p:spPr>
          <a:xfrm>
            <a:off x="825458" y="1514007"/>
            <a:ext cx="4585780" cy="1091078"/>
          </a:xfrm>
        </p:spPr>
        <p:txBody>
          <a:bodyPr lIns="0" tIns="0" rIns="0" bIns="0" anchor="b" anchorCtr="0">
            <a:noAutofit/>
          </a:bodyPr>
          <a:lstStyle>
            <a:lvl1pPr>
              <a:defRPr sz="5500"/>
            </a:lvl1pPr>
          </a:lstStyle>
          <a:p>
            <a:r>
              <a:rPr lang="en-US" noProof="0"/>
              <a:t>Thank You!</a:t>
            </a:r>
          </a:p>
        </p:txBody>
      </p:sp>
      <p:sp>
        <p:nvSpPr>
          <p:cNvPr id="7" name="Date Placeholder 6">
            <a:extLst>
              <a:ext uri="{FF2B5EF4-FFF2-40B4-BE49-F238E27FC236}">
                <a16:creationId xmlns:a16="http://schemas.microsoft.com/office/drawing/2014/main" id="{7AC8DEE1-3923-45D0-A00B-AD5831D56CF0}"/>
              </a:ext>
            </a:extLst>
          </p:cNvPr>
          <p:cNvSpPr>
            <a:spLocks noGrp="1"/>
          </p:cNvSpPr>
          <p:nvPr>
            <p:ph type="dt" sz="half" idx="10"/>
          </p:nvPr>
        </p:nvSpPr>
        <p:spPr/>
        <p:txBody>
          <a:bodyPr/>
          <a:lstStyle/>
          <a:p>
            <a:fld id="{C50C1367-C238-4F38-AA31-14342999A430}" type="datetime1">
              <a:rPr lang="en-US" noProof="0" smtClean="0"/>
              <a:t>1/5/2021</a:t>
            </a:fld>
            <a:endParaRPr lang="en-US" noProof="0" dirty="0"/>
          </a:p>
        </p:txBody>
      </p:sp>
      <p:sp>
        <p:nvSpPr>
          <p:cNvPr id="8" name="Footer Placeholder 7">
            <a:extLst>
              <a:ext uri="{FF2B5EF4-FFF2-40B4-BE49-F238E27FC236}">
                <a16:creationId xmlns:a16="http://schemas.microsoft.com/office/drawing/2014/main" id="{488EFA31-738D-4389-B010-AFFC2C33FF64}"/>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F0437203-A295-48FE-B1AD-A4AE4FD1FFA2}"/>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3" name="Picture Placeholder 11">
            <a:extLst>
              <a:ext uri="{FF2B5EF4-FFF2-40B4-BE49-F238E27FC236}">
                <a16:creationId xmlns:a16="http://schemas.microsoft.com/office/drawing/2014/main" id="{3A35B9E4-40D9-41FE-A3DD-5A314E6E0B1C}"/>
              </a:ext>
            </a:extLst>
          </p:cNvPr>
          <p:cNvSpPr>
            <a:spLocks noGrp="1"/>
          </p:cNvSpPr>
          <p:nvPr>
            <p:ph type="pic" sz="quarter" idx="14"/>
          </p:nvPr>
        </p:nvSpPr>
        <p:spPr>
          <a:xfrm>
            <a:off x="831850" y="851603"/>
            <a:ext cx="2386800" cy="486000"/>
          </a:xfrm>
          <a:prstGeom prst="roundRect">
            <a:avLst/>
          </a:prstGeom>
        </p:spPr>
        <p:txBody>
          <a:bodyPr anchor="ctr" anchorCtr="0">
            <a:normAutofit/>
          </a:bodyPr>
          <a:lstStyle>
            <a:lvl1pPr marL="0" indent="0" algn="ctr">
              <a:buNone/>
              <a:defRPr sz="1600">
                <a:solidFill>
                  <a:schemeClr val="bg1"/>
                </a:solidFill>
              </a:defRPr>
            </a:lvl1pPr>
          </a:lstStyle>
          <a:p>
            <a:r>
              <a:rPr lang="en-US" noProof="0"/>
              <a:t>Click icon to add picture</a:t>
            </a:r>
            <a:endParaRPr lang="en-US" noProof="0" dirty="0"/>
          </a:p>
        </p:txBody>
      </p:sp>
      <p:sp>
        <p:nvSpPr>
          <p:cNvPr id="12" name="Text Placeholder 3">
            <a:extLst>
              <a:ext uri="{FF2B5EF4-FFF2-40B4-BE49-F238E27FC236}">
                <a16:creationId xmlns:a16="http://schemas.microsoft.com/office/drawing/2014/main" id="{F1815864-FC8F-40F2-AB2F-2E8B29A59E1C}"/>
              </a:ext>
            </a:extLst>
          </p:cNvPr>
          <p:cNvSpPr>
            <a:spLocks noGrp="1"/>
          </p:cNvSpPr>
          <p:nvPr>
            <p:ph type="body" sz="quarter" idx="15" hasCustomPrompt="1"/>
          </p:nvPr>
        </p:nvSpPr>
        <p:spPr>
          <a:xfrm>
            <a:off x="825335" y="3132086"/>
            <a:ext cx="4586288" cy="509472"/>
          </a:xfrm>
        </p:spPr>
        <p:txBody>
          <a:bodyPr lIns="0" tIns="0" rIns="0" bIns="0">
            <a:noAutofit/>
          </a:bodyPr>
          <a:lstStyle>
            <a:lvl1pPr marL="0" indent="0">
              <a:buNone/>
              <a:defRPr sz="3600" b="1">
                <a:solidFill>
                  <a:schemeClr val="bg2"/>
                </a:solidFill>
                <a:latin typeface="+mj-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Allan Mattsson</a:t>
            </a:r>
          </a:p>
        </p:txBody>
      </p:sp>
      <p:sp>
        <p:nvSpPr>
          <p:cNvPr id="14" name="Text Placeholder 3">
            <a:extLst>
              <a:ext uri="{FF2B5EF4-FFF2-40B4-BE49-F238E27FC236}">
                <a16:creationId xmlns:a16="http://schemas.microsoft.com/office/drawing/2014/main" id="{EF892DC1-71DA-42B0-9222-A94944D56D86}"/>
              </a:ext>
            </a:extLst>
          </p:cNvPr>
          <p:cNvSpPr>
            <a:spLocks noGrp="1"/>
          </p:cNvSpPr>
          <p:nvPr>
            <p:ph type="body" sz="quarter" idx="16" hasCustomPrompt="1"/>
          </p:nvPr>
        </p:nvSpPr>
        <p:spPr>
          <a:xfrm>
            <a:off x="831850" y="3703834"/>
            <a:ext cx="4586288" cy="230941"/>
          </a:xfrm>
        </p:spPr>
        <p:txBody>
          <a:bodyPr lIns="0" tIns="0" rIns="0" bIns="0">
            <a:noAutofit/>
          </a:bodyPr>
          <a:lstStyle>
            <a:lvl1pPr marL="0" indent="0">
              <a:buNone/>
              <a:defRPr sz="1700" b="1">
                <a:solidFill>
                  <a:schemeClr val="bg2"/>
                </a:solidFill>
                <a:latin typeface="+mn-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Phone:</a:t>
            </a:r>
          </a:p>
        </p:txBody>
      </p:sp>
      <p:sp>
        <p:nvSpPr>
          <p:cNvPr id="15" name="Text Placeholder 3">
            <a:extLst>
              <a:ext uri="{FF2B5EF4-FFF2-40B4-BE49-F238E27FC236}">
                <a16:creationId xmlns:a16="http://schemas.microsoft.com/office/drawing/2014/main" id="{0717FFFD-9D64-40AB-9C05-B5348E9B83FE}"/>
              </a:ext>
            </a:extLst>
          </p:cNvPr>
          <p:cNvSpPr>
            <a:spLocks noGrp="1"/>
          </p:cNvSpPr>
          <p:nvPr>
            <p:ph type="body" sz="quarter" idx="17" hasCustomPrompt="1"/>
          </p:nvPr>
        </p:nvSpPr>
        <p:spPr>
          <a:xfrm>
            <a:off x="824950" y="3946707"/>
            <a:ext cx="4586288" cy="290167"/>
          </a:xfrm>
        </p:spPr>
        <p:txBody>
          <a:bodyPr lIns="0" tIns="0" rIns="0" bIns="0">
            <a:noAutofit/>
          </a:bodyPr>
          <a:lstStyle>
            <a:lvl1pPr marL="0" indent="0">
              <a:buNone/>
              <a:defRPr sz="2800" b="0">
                <a:solidFill>
                  <a:schemeClr val="bg1"/>
                </a:solidFill>
                <a:latin typeface="+mn-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208-555-0183</a:t>
            </a:r>
          </a:p>
        </p:txBody>
      </p:sp>
      <p:sp>
        <p:nvSpPr>
          <p:cNvPr id="16" name="Text Placeholder 3">
            <a:extLst>
              <a:ext uri="{FF2B5EF4-FFF2-40B4-BE49-F238E27FC236}">
                <a16:creationId xmlns:a16="http://schemas.microsoft.com/office/drawing/2014/main" id="{FD85ADCA-D658-49E9-B312-5F5BFFDF252B}"/>
              </a:ext>
            </a:extLst>
          </p:cNvPr>
          <p:cNvSpPr>
            <a:spLocks noGrp="1"/>
          </p:cNvSpPr>
          <p:nvPr>
            <p:ph type="body" sz="quarter" idx="18" hasCustomPrompt="1"/>
          </p:nvPr>
        </p:nvSpPr>
        <p:spPr>
          <a:xfrm>
            <a:off x="838750" y="4423954"/>
            <a:ext cx="4586288" cy="230941"/>
          </a:xfrm>
        </p:spPr>
        <p:txBody>
          <a:bodyPr lIns="0" tIns="0" rIns="0" bIns="0">
            <a:noAutofit/>
          </a:bodyPr>
          <a:lstStyle>
            <a:lvl1pPr marL="0" indent="0">
              <a:buNone/>
              <a:defRPr sz="1700" b="1">
                <a:solidFill>
                  <a:schemeClr val="bg2"/>
                </a:solidFill>
                <a:latin typeface="+mn-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Email:</a:t>
            </a:r>
          </a:p>
        </p:txBody>
      </p:sp>
      <p:sp>
        <p:nvSpPr>
          <p:cNvPr id="17" name="Text Placeholder 3">
            <a:extLst>
              <a:ext uri="{FF2B5EF4-FFF2-40B4-BE49-F238E27FC236}">
                <a16:creationId xmlns:a16="http://schemas.microsoft.com/office/drawing/2014/main" id="{D200E180-BBC5-45C4-B9FE-291D676739E2}"/>
              </a:ext>
            </a:extLst>
          </p:cNvPr>
          <p:cNvSpPr>
            <a:spLocks noGrp="1"/>
          </p:cNvSpPr>
          <p:nvPr>
            <p:ph type="body" sz="quarter" idx="19" hasCustomPrompt="1"/>
          </p:nvPr>
        </p:nvSpPr>
        <p:spPr>
          <a:xfrm>
            <a:off x="831850" y="4650785"/>
            <a:ext cx="4586288" cy="364479"/>
          </a:xfrm>
        </p:spPr>
        <p:txBody>
          <a:bodyPr lIns="0" tIns="0" rIns="0" bIns="0">
            <a:noAutofit/>
          </a:bodyPr>
          <a:lstStyle>
            <a:lvl1pPr marL="0" indent="0">
              <a:buNone/>
              <a:defRPr sz="2800" b="0">
                <a:solidFill>
                  <a:schemeClr val="bg1"/>
                </a:solidFill>
                <a:latin typeface="+mn-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alaan@fineartschool.net</a:t>
            </a:r>
          </a:p>
        </p:txBody>
      </p:sp>
      <p:sp>
        <p:nvSpPr>
          <p:cNvPr id="18" name="Text Placeholder 3">
            <a:extLst>
              <a:ext uri="{FF2B5EF4-FFF2-40B4-BE49-F238E27FC236}">
                <a16:creationId xmlns:a16="http://schemas.microsoft.com/office/drawing/2014/main" id="{5E52E9F4-4D2A-4D77-A34F-A611634DDD9F}"/>
              </a:ext>
            </a:extLst>
          </p:cNvPr>
          <p:cNvSpPr>
            <a:spLocks noGrp="1"/>
          </p:cNvSpPr>
          <p:nvPr>
            <p:ph type="body" sz="quarter" idx="20" hasCustomPrompt="1"/>
          </p:nvPr>
        </p:nvSpPr>
        <p:spPr>
          <a:xfrm>
            <a:off x="831850" y="5153025"/>
            <a:ext cx="4586288" cy="230941"/>
          </a:xfrm>
        </p:spPr>
        <p:txBody>
          <a:bodyPr lIns="0" tIns="0" rIns="0" bIns="0">
            <a:noAutofit/>
          </a:bodyPr>
          <a:lstStyle>
            <a:lvl1pPr marL="0" indent="0">
              <a:buNone/>
              <a:defRPr sz="1700" b="1">
                <a:solidFill>
                  <a:schemeClr val="bg2"/>
                </a:solidFill>
                <a:latin typeface="+mn-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Website:</a:t>
            </a:r>
          </a:p>
        </p:txBody>
      </p:sp>
      <p:sp>
        <p:nvSpPr>
          <p:cNvPr id="19" name="Text Placeholder 3">
            <a:extLst>
              <a:ext uri="{FF2B5EF4-FFF2-40B4-BE49-F238E27FC236}">
                <a16:creationId xmlns:a16="http://schemas.microsoft.com/office/drawing/2014/main" id="{A0CC1407-FB5D-49EA-B205-A8DD06DF0218}"/>
              </a:ext>
            </a:extLst>
          </p:cNvPr>
          <p:cNvSpPr>
            <a:spLocks noGrp="1"/>
          </p:cNvSpPr>
          <p:nvPr>
            <p:ph type="body" sz="quarter" idx="21" hasCustomPrompt="1"/>
          </p:nvPr>
        </p:nvSpPr>
        <p:spPr>
          <a:xfrm>
            <a:off x="824950" y="5363814"/>
            <a:ext cx="4586288" cy="364479"/>
          </a:xfrm>
        </p:spPr>
        <p:txBody>
          <a:bodyPr lIns="0" tIns="0" rIns="0" bIns="0">
            <a:noAutofit/>
          </a:bodyPr>
          <a:lstStyle>
            <a:lvl1pPr marL="0" indent="0">
              <a:buNone/>
              <a:defRPr sz="2800" b="0">
                <a:solidFill>
                  <a:schemeClr val="bg1"/>
                </a:solidFill>
                <a:latin typeface="+mn-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www.fineartschool.net</a:t>
            </a:r>
          </a:p>
        </p:txBody>
      </p:sp>
    </p:spTree>
    <p:extLst>
      <p:ext uri="{BB962C8B-B14F-4D97-AF65-F5344CB8AC3E}">
        <p14:creationId xmlns:p14="http://schemas.microsoft.com/office/powerpoint/2010/main" val="7409221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ppendix Section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225329-2B3F-4E19-87FA-6CF5BB878D23}"/>
              </a:ext>
            </a:extLst>
          </p:cNvPr>
          <p:cNvSpPr/>
          <p:nvPr userDrawn="1"/>
        </p:nvSpPr>
        <p:spPr>
          <a:xfrm>
            <a:off x="0" y="0"/>
            <a:ext cx="12192000" cy="6858000"/>
          </a:xfrm>
          <a:prstGeom prst="rect">
            <a:avLst/>
          </a:prstGeom>
          <a:blipFill>
            <a:blip r:embed="rId2"/>
            <a:srcRect/>
            <a:stretch>
              <a:fillRect l="-1" r="-3288" b="-329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65E2087C-0B0E-4369-B682-3BD45618E7AC}"/>
              </a:ext>
            </a:extLst>
          </p:cNvPr>
          <p:cNvSpPr/>
          <p:nvPr userDrawn="1"/>
        </p:nvSpPr>
        <p:spPr>
          <a:xfrm>
            <a:off x="0" y="0"/>
            <a:ext cx="12192000"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6F35480A-D762-4968-B35D-F8EBD1135B65}"/>
              </a:ext>
            </a:extLst>
          </p:cNvPr>
          <p:cNvSpPr/>
          <p:nvPr userDrawn="1"/>
        </p:nvSpPr>
        <p:spPr>
          <a:xfrm>
            <a:off x="0" y="4498848"/>
            <a:ext cx="12192000" cy="2359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1F7FF6A3-D40E-4089-92AF-A2DB4994946A}"/>
              </a:ext>
            </a:extLst>
          </p:cNvPr>
          <p:cNvSpPr>
            <a:spLocks noGrp="1"/>
          </p:cNvSpPr>
          <p:nvPr>
            <p:ph type="title"/>
          </p:nvPr>
        </p:nvSpPr>
        <p:spPr>
          <a:xfrm>
            <a:off x="838200" y="5291317"/>
            <a:ext cx="10515600" cy="636340"/>
          </a:xfrm>
        </p:spPr>
        <p:txBody>
          <a:bodyPr lIns="0" tIns="0" rIns="0" bIns="0"/>
          <a:lstStyle>
            <a:lvl1pPr algn="ctr">
              <a:defRPr b="1"/>
            </a:lvl1pPr>
          </a:lstStyle>
          <a:p>
            <a:r>
              <a:rPr lang="en-US" noProof="0"/>
              <a:t>Click to edit Master title style</a:t>
            </a:r>
          </a:p>
        </p:txBody>
      </p:sp>
      <p:sp>
        <p:nvSpPr>
          <p:cNvPr id="5" name="Date Placeholder 4">
            <a:extLst>
              <a:ext uri="{FF2B5EF4-FFF2-40B4-BE49-F238E27FC236}">
                <a16:creationId xmlns:a16="http://schemas.microsoft.com/office/drawing/2014/main" id="{C32F87FB-CCAF-450C-B1BC-067126CC6B11}"/>
              </a:ext>
            </a:extLst>
          </p:cNvPr>
          <p:cNvSpPr>
            <a:spLocks noGrp="1"/>
          </p:cNvSpPr>
          <p:nvPr>
            <p:ph type="dt" sz="half" idx="10"/>
          </p:nvPr>
        </p:nvSpPr>
        <p:spPr/>
        <p:txBody>
          <a:bodyPr/>
          <a:lstStyle/>
          <a:p>
            <a:fld id="{A8392A16-0E09-486C-9A28-B508902D11B6}" type="datetime1">
              <a:rPr lang="en-US" noProof="0" smtClean="0"/>
              <a:t>1/5/2021</a:t>
            </a:fld>
            <a:endParaRPr lang="en-US" noProof="0" dirty="0"/>
          </a:p>
        </p:txBody>
      </p:sp>
      <p:sp>
        <p:nvSpPr>
          <p:cNvPr id="6" name="Footer Placeholder 5">
            <a:extLst>
              <a:ext uri="{FF2B5EF4-FFF2-40B4-BE49-F238E27FC236}">
                <a16:creationId xmlns:a16="http://schemas.microsoft.com/office/drawing/2014/main" id="{5825AABB-EED6-4CD0-A5E2-A15FCDD4119F}"/>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5912491C-7FC6-4C1F-9912-4584E8CAA8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4" name="Picture Placeholder 11">
            <a:extLst>
              <a:ext uri="{FF2B5EF4-FFF2-40B4-BE49-F238E27FC236}">
                <a16:creationId xmlns:a16="http://schemas.microsoft.com/office/drawing/2014/main" id="{B21449DB-6E23-41CB-AD61-C3F2044E825A}"/>
              </a:ext>
            </a:extLst>
          </p:cNvPr>
          <p:cNvSpPr>
            <a:spLocks noGrp="1"/>
          </p:cNvSpPr>
          <p:nvPr>
            <p:ph type="pic" sz="quarter" idx="50"/>
          </p:nvPr>
        </p:nvSpPr>
        <p:spPr>
          <a:xfrm>
            <a:off x="5126736"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4532675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stimonials Content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Rectangle 32">
            <a:extLst>
              <a:ext uri="{FF2B5EF4-FFF2-40B4-BE49-F238E27FC236}">
                <a16:creationId xmlns:a16="http://schemas.microsoft.com/office/drawing/2014/main" id="{5160F428-57C5-4F3D-A940-BE104D4E7EB6}"/>
              </a:ext>
            </a:extLst>
          </p:cNvPr>
          <p:cNvSpPr/>
          <p:nvPr userDrawn="1"/>
        </p:nvSpPr>
        <p:spPr>
          <a:xfrm>
            <a:off x="0" y="0"/>
            <a:ext cx="1219200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541262"/>
            <a:ext cx="12192000" cy="3316737"/>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anchor="b" anchorCtr="0"/>
          <a:lstStyle/>
          <a:p>
            <a:r>
              <a:rPr lang="en-US" noProof="0"/>
              <a:t>Click to edit Master title style</a:t>
            </a:r>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noProof="0" smtClean="0"/>
              <a:t>1/5/2021</a:t>
            </a:fld>
            <a:endParaRPr lang="en-US" noProof="0"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31" name="Text Placeholder 2">
            <a:extLst>
              <a:ext uri="{FF2B5EF4-FFF2-40B4-BE49-F238E27FC236}">
                <a16:creationId xmlns:a16="http://schemas.microsoft.com/office/drawing/2014/main" id="{E65875B3-5DCE-417D-9AF6-8A9319DAF12F}"/>
              </a:ext>
            </a:extLst>
          </p:cNvPr>
          <p:cNvSpPr>
            <a:spLocks noGrp="1"/>
          </p:cNvSpPr>
          <p:nvPr>
            <p:ph type="body" idx="60" hasCustomPrompt="1"/>
          </p:nvPr>
        </p:nvSpPr>
        <p:spPr>
          <a:xfrm>
            <a:off x="2742719" y="2572232"/>
            <a:ext cx="1908000" cy="591259"/>
          </a:xfrm>
        </p:spPr>
        <p:txBody>
          <a:bodyPr lIns="0" tIns="0" rIns="0" bIns="0" anchor="b">
            <a:normAutofit/>
          </a:bodyPr>
          <a:lstStyle>
            <a:lvl1pPr marL="0" indent="0" algn="l">
              <a:buFont typeface="Arial" panose="020B0604020202020204" pitchFamily="34" charse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2" name="Text Placeholder 11">
            <a:extLst>
              <a:ext uri="{FF2B5EF4-FFF2-40B4-BE49-F238E27FC236}">
                <a16:creationId xmlns:a16="http://schemas.microsoft.com/office/drawing/2014/main" id="{57610FCE-66D7-48F6-8133-2F14CEABF03C}"/>
              </a:ext>
            </a:extLst>
          </p:cNvPr>
          <p:cNvSpPr>
            <a:spLocks noGrp="1"/>
          </p:cNvSpPr>
          <p:nvPr>
            <p:ph type="body" sz="quarter" idx="61"/>
          </p:nvPr>
        </p:nvSpPr>
        <p:spPr>
          <a:xfrm>
            <a:off x="2742719" y="3209465"/>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34" name="Picture Placeholder 10">
            <a:extLst>
              <a:ext uri="{FF2B5EF4-FFF2-40B4-BE49-F238E27FC236}">
                <a16:creationId xmlns:a16="http://schemas.microsoft.com/office/drawing/2014/main" id="{950B3CF8-BCAD-487D-A0EB-0F031B9DFEB6}"/>
              </a:ext>
            </a:extLst>
          </p:cNvPr>
          <p:cNvSpPr>
            <a:spLocks noGrp="1"/>
          </p:cNvSpPr>
          <p:nvPr>
            <p:ph type="pic" sz="quarter" idx="63"/>
          </p:nvPr>
        </p:nvSpPr>
        <p:spPr>
          <a:xfrm>
            <a:off x="1030546" y="2440194"/>
            <a:ext cx="1389888" cy="1389888"/>
          </a:xfrm>
          <a:prstGeom prst="ellipse">
            <a:avLst/>
          </a:prstGeom>
          <a:ln>
            <a:solidFill>
              <a:schemeClr val="bg2"/>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44" name="Text Placeholder 2">
            <a:extLst>
              <a:ext uri="{FF2B5EF4-FFF2-40B4-BE49-F238E27FC236}">
                <a16:creationId xmlns:a16="http://schemas.microsoft.com/office/drawing/2014/main" id="{A5B0328E-C8F6-40C1-8E47-5E04F8C378BC}"/>
              </a:ext>
            </a:extLst>
          </p:cNvPr>
          <p:cNvSpPr>
            <a:spLocks noGrp="1"/>
          </p:cNvSpPr>
          <p:nvPr>
            <p:ph type="body" idx="71" hasCustomPrompt="1"/>
          </p:nvPr>
        </p:nvSpPr>
        <p:spPr>
          <a:xfrm>
            <a:off x="7916852" y="2572232"/>
            <a:ext cx="1908000" cy="591259"/>
          </a:xfrm>
        </p:spPr>
        <p:txBody>
          <a:bodyPr lIns="0" tIns="0" rIns="0" bIns="0" anchor="b">
            <a:normAutofit/>
          </a:bodyPr>
          <a:lstStyle>
            <a:lvl1pPr marL="0" indent="0" algn="l">
              <a:buFont typeface="Arial" panose="020B0604020202020204" pitchFamily="34" charse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5" name="Text Placeholder 11">
            <a:extLst>
              <a:ext uri="{FF2B5EF4-FFF2-40B4-BE49-F238E27FC236}">
                <a16:creationId xmlns:a16="http://schemas.microsoft.com/office/drawing/2014/main" id="{FA001AE7-4E42-42A6-9347-729901FA288B}"/>
              </a:ext>
            </a:extLst>
          </p:cNvPr>
          <p:cNvSpPr>
            <a:spLocks noGrp="1"/>
          </p:cNvSpPr>
          <p:nvPr>
            <p:ph type="body" sz="quarter" idx="72"/>
          </p:nvPr>
        </p:nvSpPr>
        <p:spPr>
          <a:xfrm>
            <a:off x="7916852" y="3209465"/>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46" name="Picture Placeholder 10">
            <a:extLst>
              <a:ext uri="{FF2B5EF4-FFF2-40B4-BE49-F238E27FC236}">
                <a16:creationId xmlns:a16="http://schemas.microsoft.com/office/drawing/2014/main" id="{C3CA770E-AF5C-412A-8286-39C2516C33FB}"/>
              </a:ext>
            </a:extLst>
          </p:cNvPr>
          <p:cNvSpPr>
            <a:spLocks noGrp="1"/>
          </p:cNvSpPr>
          <p:nvPr>
            <p:ph type="pic" sz="quarter" idx="73"/>
          </p:nvPr>
        </p:nvSpPr>
        <p:spPr>
          <a:xfrm>
            <a:off x="6252805" y="2440194"/>
            <a:ext cx="1389888" cy="1389888"/>
          </a:xfrm>
          <a:prstGeom prst="ellipse">
            <a:avLst/>
          </a:prstGeom>
          <a:ln>
            <a:solidFill>
              <a:schemeClr val="bg2"/>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28" name="Text Placeholder 11">
            <a:extLst>
              <a:ext uri="{FF2B5EF4-FFF2-40B4-BE49-F238E27FC236}">
                <a16:creationId xmlns:a16="http://schemas.microsoft.com/office/drawing/2014/main" id="{18E76348-9871-4FA1-9460-69F230C89BDA}"/>
              </a:ext>
            </a:extLst>
          </p:cNvPr>
          <p:cNvSpPr>
            <a:spLocks noGrp="1"/>
          </p:cNvSpPr>
          <p:nvPr>
            <p:ph type="body" sz="quarter" idx="74"/>
          </p:nvPr>
        </p:nvSpPr>
        <p:spPr>
          <a:xfrm>
            <a:off x="2742719" y="3874620"/>
            <a:ext cx="3039906" cy="1874702"/>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29" name="Text Placeholder 11">
            <a:extLst>
              <a:ext uri="{FF2B5EF4-FFF2-40B4-BE49-F238E27FC236}">
                <a16:creationId xmlns:a16="http://schemas.microsoft.com/office/drawing/2014/main" id="{7C11E7F0-ED81-4CB0-8A14-4C97909FDA1C}"/>
              </a:ext>
            </a:extLst>
          </p:cNvPr>
          <p:cNvSpPr>
            <a:spLocks noGrp="1"/>
          </p:cNvSpPr>
          <p:nvPr>
            <p:ph type="body" sz="quarter" idx="75"/>
          </p:nvPr>
        </p:nvSpPr>
        <p:spPr>
          <a:xfrm>
            <a:off x="7916852" y="3874620"/>
            <a:ext cx="3039906" cy="1874702"/>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35" name="Picture Placeholder 11">
            <a:extLst>
              <a:ext uri="{FF2B5EF4-FFF2-40B4-BE49-F238E27FC236}">
                <a16:creationId xmlns:a16="http://schemas.microsoft.com/office/drawing/2014/main" id="{6B1C1861-9B5E-4FAB-A6BD-7DB0815CBD78}"/>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8670020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and Caption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01B7F5A1-ACE9-48DF-BB64-61C809D3A883}"/>
              </a:ext>
            </a:extLst>
          </p:cNvPr>
          <p:cNvSpPr/>
          <p:nvPr userDrawn="1"/>
        </p:nvSpPr>
        <p:spPr>
          <a:xfrm>
            <a:off x="0" y="-14228"/>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541262"/>
            <a:ext cx="12192000" cy="3316737"/>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anchor="b" anchorCtr="0"/>
          <a:lstStyle/>
          <a:p>
            <a:r>
              <a:rPr lang="en-US" noProof="0"/>
              <a:t>Click to edit Master title style</a:t>
            </a:r>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noProof="0" smtClean="0"/>
              <a:t>1/5/2021</a:t>
            </a:fld>
            <a:endParaRPr lang="en-US" noProof="0"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28" name="Text Placeholder 11">
            <a:extLst>
              <a:ext uri="{FF2B5EF4-FFF2-40B4-BE49-F238E27FC236}">
                <a16:creationId xmlns:a16="http://schemas.microsoft.com/office/drawing/2014/main" id="{18E76348-9871-4FA1-9460-69F230C89BDA}"/>
              </a:ext>
            </a:extLst>
          </p:cNvPr>
          <p:cNvSpPr>
            <a:spLocks noGrp="1"/>
          </p:cNvSpPr>
          <p:nvPr>
            <p:ph type="body" sz="quarter" idx="74"/>
          </p:nvPr>
        </p:nvSpPr>
        <p:spPr>
          <a:xfrm>
            <a:off x="839788" y="3938788"/>
            <a:ext cx="4942837" cy="1874702"/>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29" name="Text Placeholder 11">
            <a:extLst>
              <a:ext uri="{FF2B5EF4-FFF2-40B4-BE49-F238E27FC236}">
                <a16:creationId xmlns:a16="http://schemas.microsoft.com/office/drawing/2014/main" id="{7C11E7F0-ED81-4CB0-8A14-4C97909FDA1C}"/>
              </a:ext>
            </a:extLst>
          </p:cNvPr>
          <p:cNvSpPr>
            <a:spLocks noGrp="1"/>
          </p:cNvSpPr>
          <p:nvPr>
            <p:ph type="body" sz="quarter" idx="75"/>
          </p:nvPr>
        </p:nvSpPr>
        <p:spPr>
          <a:xfrm>
            <a:off x="6409377" y="3938788"/>
            <a:ext cx="4942836" cy="1874702"/>
          </a:xfrm>
        </p:spPr>
        <p:txBody>
          <a:bodyPr lIns="0" tIns="0" rIns="0" bIns="0">
            <a:normAutofit/>
          </a:bodyPr>
          <a:lstStyle>
            <a:lvl1pPr marL="216000" indent="-216000" algn="l">
              <a:spcBef>
                <a:spcPts val="600"/>
              </a:spcBef>
              <a:buClr>
                <a:schemeClr val="bg1">
                  <a:lumMod val="50000"/>
                </a:schemeClr>
              </a:buClr>
              <a:buSzPct val="125000"/>
              <a:buFont typeface="Arial" panose="020B0604020202020204" pitchFamily="34" charset="0"/>
              <a:buChar char="•"/>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17" name="Text Placeholder 11">
            <a:extLst>
              <a:ext uri="{FF2B5EF4-FFF2-40B4-BE49-F238E27FC236}">
                <a16:creationId xmlns:a16="http://schemas.microsoft.com/office/drawing/2014/main" id="{6118C391-74F9-4973-A7A7-1B372BA2986C}"/>
              </a:ext>
            </a:extLst>
          </p:cNvPr>
          <p:cNvSpPr>
            <a:spLocks noGrp="1"/>
          </p:cNvSpPr>
          <p:nvPr>
            <p:ph type="body" sz="quarter" idx="47"/>
          </p:nvPr>
        </p:nvSpPr>
        <p:spPr>
          <a:xfrm>
            <a:off x="836613" y="1392449"/>
            <a:ext cx="8128800" cy="870309"/>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19" name="Picture Placeholder 11">
            <a:extLst>
              <a:ext uri="{FF2B5EF4-FFF2-40B4-BE49-F238E27FC236}">
                <a16:creationId xmlns:a16="http://schemas.microsoft.com/office/drawing/2014/main" id="{9112DCB4-4925-43FD-B9C6-F2236950857F}"/>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8385796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obile Content and Caption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ectangle 18">
            <a:extLst>
              <a:ext uri="{FF2B5EF4-FFF2-40B4-BE49-F238E27FC236}">
                <a16:creationId xmlns:a16="http://schemas.microsoft.com/office/drawing/2014/main" id="{DB6A5190-405E-4BAD-9D24-C60BCE1026AC}"/>
              </a:ext>
            </a:extLst>
          </p:cNvPr>
          <p:cNvSpPr/>
          <p:nvPr userDrawn="1"/>
        </p:nvSpPr>
        <p:spPr>
          <a:xfrm>
            <a:off x="0" y="-336"/>
            <a:ext cx="12192000" cy="6857999"/>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4050792"/>
            <a:ext cx="12192000" cy="2807208"/>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anchor="b" anchorCtr="0"/>
          <a:lstStyle/>
          <a:p>
            <a:r>
              <a:rPr lang="en-US" noProof="0"/>
              <a:t>Click to edit Master title style</a:t>
            </a:r>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noProof="0" smtClean="0"/>
              <a:t>1/5/2021</a:t>
            </a:fld>
            <a:endParaRPr lang="en-US" noProof="0"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28" name="Text Placeholder 11">
            <a:extLst>
              <a:ext uri="{FF2B5EF4-FFF2-40B4-BE49-F238E27FC236}">
                <a16:creationId xmlns:a16="http://schemas.microsoft.com/office/drawing/2014/main" id="{18E76348-9871-4FA1-9460-69F230C89BDA}"/>
              </a:ext>
            </a:extLst>
          </p:cNvPr>
          <p:cNvSpPr>
            <a:spLocks noGrp="1"/>
          </p:cNvSpPr>
          <p:nvPr>
            <p:ph type="body" sz="quarter" idx="74" hasCustomPrompt="1"/>
          </p:nvPr>
        </p:nvSpPr>
        <p:spPr>
          <a:xfrm>
            <a:off x="839787" y="4512195"/>
            <a:ext cx="2176272" cy="300437"/>
          </a:xfrm>
        </p:spPr>
        <p:txBody>
          <a:bodyPr lIns="0" tIns="0" rIns="0" bIns="0">
            <a:noAutofit/>
          </a:bodyPr>
          <a:lstStyle>
            <a:lvl1pPr marL="0" indent="0" algn="l">
              <a:spcBef>
                <a:spcPts val="600"/>
              </a:spcBef>
              <a:buClr>
                <a:schemeClr val="bg1">
                  <a:lumMod val="50000"/>
                </a:schemeClr>
              </a:buClr>
              <a:buSzPct val="125000"/>
              <a:buFont typeface="Arial" panose="020B0604020202020204" pitchFamily="34" charset="0"/>
              <a:buNone/>
              <a:defRPr sz="2200" b="1" i="0">
                <a:solidFill>
                  <a:schemeClr val="bg2"/>
                </a:solidFill>
                <a:latin typeface="+mj-lt"/>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Section Title</a:t>
            </a:r>
          </a:p>
        </p:txBody>
      </p:sp>
      <p:sp>
        <p:nvSpPr>
          <p:cNvPr id="29" name="Text Placeholder 11">
            <a:extLst>
              <a:ext uri="{FF2B5EF4-FFF2-40B4-BE49-F238E27FC236}">
                <a16:creationId xmlns:a16="http://schemas.microsoft.com/office/drawing/2014/main" id="{7C11E7F0-ED81-4CB0-8A14-4C97909FDA1C}"/>
              </a:ext>
            </a:extLst>
          </p:cNvPr>
          <p:cNvSpPr>
            <a:spLocks noGrp="1"/>
          </p:cNvSpPr>
          <p:nvPr>
            <p:ph type="body" sz="quarter" idx="75"/>
          </p:nvPr>
        </p:nvSpPr>
        <p:spPr>
          <a:xfrm>
            <a:off x="828570" y="4850265"/>
            <a:ext cx="2176272" cy="938012"/>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17" name="Text Placeholder 11">
            <a:extLst>
              <a:ext uri="{FF2B5EF4-FFF2-40B4-BE49-F238E27FC236}">
                <a16:creationId xmlns:a16="http://schemas.microsoft.com/office/drawing/2014/main" id="{6118C391-74F9-4973-A7A7-1B372BA2986C}"/>
              </a:ext>
            </a:extLst>
          </p:cNvPr>
          <p:cNvSpPr>
            <a:spLocks noGrp="1"/>
          </p:cNvSpPr>
          <p:nvPr>
            <p:ph type="body" sz="quarter" idx="47"/>
          </p:nvPr>
        </p:nvSpPr>
        <p:spPr>
          <a:xfrm>
            <a:off x="836613" y="1392449"/>
            <a:ext cx="8128800" cy="600249"/>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12" name="Picture Placeholder 20">
            <a:extLst>
              <a:ext uri="{FF2B5EF4-FFF2-40B4-BE49-F238E27FC236}">
                <a16:creationId xmlns:a16="http://schemas.microsoft.com/office/drawing/2014/main" id="{BC5C1227-3435-44A2-A29B-3E34D7E6EDFA}"/>
              </a:ext>
            </a:extLst>
          </p:cNvPr>
          <p:cNvSpPr>
            <a:spLocks noGrp="1"/>
          </p:cNvSpPr>
          <p:nvPr>
            <p:ph type="pic" sz="quarter" idx="50"/>
          </p:nvPr>
        </p:nvSpPr>
        <p:spPr>
          <a:xfrm>
            <a:off x="828570" y="2880087"/>
            <a:ext cx="1069848" cy="795528"/>
          </a:xfrm>
        </p:spPr>
        <p:txBody>
          <a:bodyPr anchor="ctr" anchorCtr="0">
            <a:noAutofit/>
          </a:bodyPr>
          <a:lstStyle>
            <a:lvl1pPr marL="0" indent="0" algn="ctr">
              <a:buNone/>
              <a:defRPr sz="1400"/>
            </a:lvl1pPr>
          </a:lstStyle>
          <a:p>
            <a:r>
              <a:rPr lang="en-US" noProof="0"/>
              <a:t>Click icon to add picture</a:t>
            </a:r>
            <a:endParaRPr lang="en-US" noProof="0" dirty="0"/>
          </a:p>
        </p:txBody>
      </p:sp>
      <p:sp>
        <p:nvSpPr>
          <p:cNvPr id="13" name="Picture Placeholder 20">
            <a:extLst>
              <a:ext uri="{FF2B5EF4-FFF2-40B4-BE49-F238E27FC236}">
                <a16:creationId xmlns:a16="http://schemas.microsoft.com/office/drawing/2014/main" id="{84E6553B-BFD6-41B1-B2FB-B2FF92DCFFFB}"/>
              </a:ext>
            </a:extLst>
          </p:cNvPr>
          <p:cNvSpPr>
            <a:spLocks noGrp="1"/>
          </p:cNvSpPr>
          <p:nvPr>
            <p:ph type="pic" sz="quarter" idx="51"/>
          </p:nvPr>
        </p:nvSpPr>
        <p:spPr>
          <a:xfrm>
            <a:off x="3614288" y="2880087"/>
            <a:ext cx="1069848" cy="795528"/>
          </a:xfrm>
        </p:spPr>
        <p:txBody>
          <a:bodyPr anchor="ctr" anchorCtr="0">
            <a:noAutofit/>
          </a:bodyPr>
          <a:lstStyle>
            <a:lvl1pPr marL="0" indent="0" algn="ctr">
              <a:buNone/>
              <a:defRPr sz="1400"/>
            </a:lvl1pPr>
          </a:lstStyle>
          <a:p>
            <a:r>
              <a:rPr lang="en-US" noProof="0"/>
              <a:t>Click icon to add picture</a:t>
            </a:r>
            <a:endParaRPr lang="en-US" noProof="0" dirty="0"/>
          </a:p>
        </p:txBody>
      </p:sp>
      <p:sp>
        <p:nvSpPr>
          <p:cNvPr id="15" name="Text Placeholder 11">
            <a:extLst>
              <a:ext uri="{FF2B5EF4-FFF2-40B4-BE49-F238E27FC236}">
                <a16:creationId xmlns:a16="http://schemas.microsoft.com/office/drawing/2014/main" id="{D88F4128-E844-49D5-B896-F5B8360E0547}"/>
              </a:ext>
            </a:extLst>
          </p:cNvPr>
          <p:cNvSpPr>
            <a:spLocks noGrp="1"/>
          </p:cNvSpPr>
          <p:nvPr>
            <p:ph type="body" sz="quarter" idx="76" hasCustomPrompt="1"/>
          </p:nvPr>
        </p:nvSpPr>
        <p:spPr>
          <a:xfrm>
            <a:off x="3479372" y="4512195"/>
            <a:ext cx="2176272" cy="300437"/>
          </a:xfrm>
        </p:spPr>
        <p:txBody>
          <a:bodyPr lIns="0" tIns="0" rIns="0" bIns="0">
            <a:noAutofit/>
          </a:bodyPr>
          <a:lstStyle>
            <a:lvl1pPr marL="0" indent="0" algn="l">
              <a:spcBef>
                <a:spcPts val="600"/>
              </a:spcBef>
              <a:buClr>
                <a:schemeClr val="bg1">
                  <a:lumMod val="50000"/>
                </a:schemeClr>
              </a:buClr>
              <a:buSzPct val="125000"/>
              <a:buFont typeface="Arial" panose="020B0604020202020204" pitchFamily="34" charset="0"/>
              <a:buNone/>
              <a:defRPr sz="2200" b="1" i="0">
                <a:solidFill>
                  <a:schemeClr val="bg2"/>
                </a:solidFill>
                <a:latin typeface="+mj-lt"/>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Section Title</a:t>
            </a:r>
          </a:p>
        </p:txBody>
      </p:sp>
      <p:sp>
        <p:nvSpPr>
          <p:cNvPr id="16" name="Text Placeholder 11">
            <a:extLst>
              <a:ext uri="{FF2B5EF4-FFF2-40B4-BE49-F238E27FC236}">
                <a16:creationId xmlns:a16="http://schemas.microsoft.com/office/drawing/2014/main" id="{A4D9A5A5-DC49-42A9-AF1C-03EE63FAC03F}"/>
              </a:ext>
            </a:extLst>
          </p:cNvPr>
          <p:cNvSpPr>
            <a:spLocks noGrp="1"/>
          </p:cNvSpPr>
          <p:nvPr>
            <p:ph type="body" sz="quarter" idx="77"/>
          </p:nvPr>
        </p:nvSpPr>
        <p:spPr>
          <a:xfrm>
            <a:off x="3468155" y="4850265"/>
            <a:ext cx="2176272" cy="938012"/>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9" name="Rectangle 8">
            <a:extLst>
              <a:ext uri="{FF2B5EF4-FFF2-40B4-BE49-F238E27FC236}">
                <a16:creationId xmlns:a16="http://schemas.microsoft.com/office/drawing/2014/main" id="{7F48B1E6-F024-4B3C-B742-0BF9E09286E4}"/>
              </a:ext>
            </a:extLst>
          </p:cNvPr>
          <p:cNvSpPr/>
          <p:nvPr userDrawn="1"/>
        </p:nvSpPr>
        <p:spPr>
          <a:xfrm>
            <a:off x="6125937" y="2250550"/>
            <a:ext cx="2286000" cy="3657600"/>
          </a:xfrm>
          <a:prstGeom prst="rect">
            <a:avLst/>
          </a:prstGeom>
          <a:blipFill>
            <a:blip r:embed="rId3">
              <a:extLst>
                <a:ext uri="{96DAC541-7B7A-43D3-8B79-37D633B846F1}">
                  <asvg:svgBlip xmlns:asvg="http://schemas.microsoft.com/office/drawing/2016/SVG/main" r:embed="rId4"/>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1" name="Rectangle 20">
            <a:extLst>
              <a:ext uri="{FF2B5EF4-FFF2-40B4-BE49-F238E27FC236}">
                <a16:creationId xmlns:a16="http://schemas.microsoft.com/office/drawing/2014/main" id="{4C43F6EC-68DC-4837-BACC-5AD6767A59B3}"/>
              </a:ext>
            </a:extLst>
          </p:cNvPr>
          <p:cNvSpPr/>
          <p:nvPr userDrawn="1"/>
        </p:nvSpPr>
        <p:spPr>
          <a:xfrm rot="5400000">
            <a:off x="8598924" y="2762976"/>
            <a:ext cx="2286000" cy="2684355"/>
          </a:xfrm>
          <a:prstGeom prst="rect">
            <a:avLst/>
          </a:prstGeom>
          <a:blipFill>
            <a:blip r:embed="rId3">
              <a:extLst>
                <a:ext uri="{96DAC541-7B7A-43D3-8B79-37D633B846F1}">
                  <asvg:svgBlip xmlns:asvg="http://schemas.microsoft.com/office/drawing/2016/SVG/main" r:embed="rId4"/>
                </a:ext>
              </a:extLst>
            </a:blip>
            <a:stretch>
              <a:fillRect b="-362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4" name="Picture Placeholder 13">
            <a:extLst>
              <a:ext uri="{FF2B5EF4-FFF2-40B4-BE49-F238E27FC236}">
                <a16:creationId xmlns:a16="http://schemas.microsoft.com/office/drawing/2014/main" id="{4629E6EA-0F70-4614-B242-4AE3E4301398}"/>
              </a:ext>
            </a:extLst>
          </p:cNvPr>
          <p:cNvSpPr>
            <a:spLocks noGrp="1"/>
          </p:cNvSpPr>
          <p:nvPr>
            <p:ph type="pic" sz="quarter" idx="78"/>
          </p:nvPr>
        </p:nvSpPr>
        <p:spPr>
          <a:xfrm>
            <a:off x="6283325" y="2410395"/>
            <a:ext cx="1974850" cy="3047430"/>
          </a:xfrm>
          <a:ln w="25400">
            <a:solidFill>
              <a:schemeClr val="bg2"/>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23" name="Picture Placeholder 22">
            <a:extLst>
              <a:ext uri="{FF2B5EF4-FFF2-40B4-BE49-F238E27FC236}">
                <a16:creationId xmlns:a16="http://schemas.microsoft.com/office/drawing/2014/main" id="{32379FE9-C48F-4225-A40A-A3E6CAD4F51E}"/>
              </a:ext>
            </a:extLst>
          </p:cNvPr>
          <p:cNvSpPr>
            <a:spLocks noGrp="1"/>
          </p:cNvSpPr>
          <p:nvPr>
            <p:ph type="pic" sz="quarter" idx="79"/>
          </p:nvPr>
        </p:nvSpPr>
        <p:spPr>
          <a:xfrm>
            <a:off x="8412163" y="3124606"/>
            <a:ext cx="2511425" cy="1976400"/>
          </a:xfrm>
          <a:ln w="25400">
            <a:solidFill>
              <a:schemeClr val="bg2"/>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26" name="Picture Placeholder 11">
            <a:extLst>
              <a:ext uri="{FF2B5EF4-FFF2-40B4-BE49-F238E27FC236}">
                <a16:creationId xmlns:a16="http://schemas.microsoft.com/office/drawing/2014/main" id="{FFDA0C1B-4B80-4211-8E8D-A19CA0D2A593}"/>
              </a:ext>
            </a:extLst>
          </p:cNvPr>
          <p:cNvSpPr>
            <a:spLocks noGrp="1"/>
          </p:cNvSpPr>
          <p:nvPr>
            <p:ph type="pic" sz="quarter" idx="8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31544651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9A5174-1112-4D75-9ACE-EB000DE44EEE}"/>
              </a:ext>
            </a:extLst>
          </p:cNvPr>
          <p:cNvSpPr/>
          <p:nvPr userDrawn="1"/>
        </p:nvSpPr>
        <p:spPr>
          <a:xfrm>
            <a:off x="0" y="0"/>
            <a:ext cx="12192000" cy="6858000"/>
          </a:xfrm>
          <a:prstGeom prst="rect">
            <a:avLst/>
          </a:prstGeom>
          <a:blipFill>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7B241F2F-6D67-4597-AB7C-D982860837A5}"/>
              </a:ext>
            </a:extLst>
          </p:cNvPr>
          <p:cNvSpPr/>
          <p:nvPr userDrawn="1"/>
        </p:nvSpPr>
        <p:spPr>
          <a:xfrm>
            <a:off x="3585972" y="0"/>
            <a:ext cx="5020056"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597639DF-BB81-43B2-81DF-DC0942E88459}"/>
              </a:ext>
            </a:extLst>
          </p:cNvPr>
          <p:cNvSpPr>
            <a:spLocks noGrp="1"/>
          </p:cNvSpPr>
          <p:nvPr>
            <p:ph type="ctrTitle" hasCustomPrompt="1"/>
          </p:nvPr>
        </p:nvSpPr>
        <p:spPr>
          <a:xfrm>
            <a:off x="3585972" y="2551430"/>
            <a:ext cx="5020056" cy="1633085"/>
          </a:xfrm>
        </p:spPr>
        <p:txBody>
          <a:bodyPr anchor="b">
            <a:normAutofit/>
          </a:bodyPr>
          <a:lstStyle>
            <a:lvl1pPr algn="ctr">
              <a:lnSpc>
                <a:spcPct val="85000"/>
              </a:lnSpc>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0862A2A7-5821-4BAA-A45B-8AFDF4E0FBAD}"/>
              </a:ext>
            </a:extLst>
          </p:cNvPr>
          <p:cNvSpPr>
            <a:spLocks noGrp="1"/>
          </p:cNvSpPr>
          <p:nvPr>
            <p:ph type="subTitle" idx="1"/>
          </p:nvPr>
        </p:nvSpPr>
        <p:spPr>
          <a:xfrm>
            <a:off x="3581400" y="4653445"/>
            <a:ext cx="5027613" cy="827197"/>
          </a:xfrm>
        </p:spPr>
        <p:txBody>
          <a:bodyPr>
            <a:normAutofit/>
          </a:bodyPr>
          <a:lstStyle>
            <a:lvl1pPr marL="0" indent="0" algn="ctr">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18251564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A7E2F25-E114-4A75-B5B3-F09D555DDFF8}"/>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509BEFEA-934B-49DB-9A67-071B716E9BCC}"/>
              </a:ext>
            </a:extLst>
          </p:cNvPr>
          <p:cNvSpPr/>
          <p:nvPr userDrawn="1"/>
        </p:nvSpPr>
        <p:spPr>
          <a:xfrm>
            <a:off x="6769608" y="0"/>
            <a:ext cx="5422392"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7D86D2BD-969D-4473-8460-B0377486ABC0}"/>
              </a:ext>
            </a:extLst>
          </p:cNvPr>
          <p:cNvSpPr>
            <a:spLocks noGrp="1"/>
          </p:cNvSpPr>
          <p:nvPr>
            <p:ph type="title" hasCustomPrompt="1"/>
          </p:nvPr>
        </p:nvSpPr>
        <p:spPr>
          <a:xfrm>
            <a:off x="7235826" y="3924940"/>
            <a:ext cx="4116387" cy="1740445"/>
          </a:xfrm>
        </p:spPr>
        <p:txBody>
          <a:bodyPr lIns="0" tIns="0" rIns="0" bIns="0" anchor="b" anchorCtr="0">
            <a:noAutofit/>
          </a:bodyPr>
          <a:lstStyle>
            <a:lvl1pPr algn="r">
              <a:defRPr sz="5500" b="1"/>
            </a:lvl1pPr>
          </a:lstStyle>
          <a:p>
            <a:r>
              <a:rPr lang="en-US" noProof="0"/>
              <a:t>Presentation Title</a:t>
            </a:r>
          </a:p>
        </p:txBody>
      </p:sp>
      <p:sp>
        <p:nvSpPr>
          <p:cNvPr id="11" name="Subtitle 2">
            <a:extLst>
              <a:ext uri="{FF2B5EF4-FFF2-40B4-BE49-F238E27FC236}">
                <a16:creationId xmlns:a16="http://schemas.microsoft.com/office/drawing/2014/main" id="{1124E491-FFE2-4D91-8211-BFEB67FC40B9}"/>
              </a:ext>
            </a:extLst>
          </p:cNvPr>
          <p:cNvSpPr>
            <a:spLocks noGrp="1"/>
          </p:cNvSpPr>
          <p:nvPr>
            <p:ph type="subTitle" idx="1" hasCustomPrompt="1"/>
          </p:nvPr>
        </p:nvSpPr>
        <p:spPr>
          <a:xfrm>
            <a:off x="7235826" y="5681266"/>
            <a:ext cx="4116387" cy="400081"/>
          </a:xfrm>
        </p:spPr>
        <p:txBody>
          <a:bodyPr lIns="0" tIns="0" rIns="0" bIns="0" anchor="b" anchorCtr="0">
            <a:normAutofit/>
          </a:bodyPr>
          <a:lstStyle>
            <a:lvl1pPr marL="0" indent="0" algn="r">
              <a:buNone/>
              <a:defRPr sz="2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Subtitle Here</a:t>
            </a:r>
          </a:p>
        </p:txBody>
      </p:sp>
    </p:spTree>
    <p:extLst>
      <p:ext uri="{BB962C8B-B14F-4D97-AF65-F5344CB8AC3E}">
        <p14:creationId xmlns:p14="http://schemas.microsoft.com/office/powerpoint/2010/main" val="24382137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46B665D0-4EDB-4342-BED1-27DA9BA746A8}"/>
              </a:ext>
            </a:extLst>
          </p:cNvPr>
          <p:cNvSpPr/>
          <p:nvPr userDrawn="1"/>
        </p:nvSpPr>
        <p:spPr>
          <a:xfrm>
            <a:off x="7454" y="-1"/>
            <a:ext cx="1219200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1965960"/>
            <a:ext cx="12192000" cy="489204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10512425" cy="552848"/>
          </a:xfrm>
        </p:spPr>
        <p:txBody>
          <a:bodyPr lIns="0" tIns="0" rIns="0" bIns="0" anchor="b" anchorCtr="0"/>
          <a:lstStyle/>
          <a:p>
            <a:r>
              <a:rPr lang="en-US" noProof="0"/>
              <a:t>Click to edit Master title style</a:t>
            </a:r>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noProof="0" smtClean="0"/>
              <a:t>1/5/2021</a:t>
            </a:fld>
            <a:endParaRPr lang="en-US" noProof="0"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3" name="Content Placeholder 2">
            <a:extLst>
              <a:ext uri="{FF2B5EF4-FFF2-40B4-BE49-F238E27FC236}">
                <a16:creationId xmlns:a16="http://schemas.microsoft.com/office/drawing/2014/main" id="{3462FAC8-55F2-4A8C-BD0D-938A725760C8}"/>
              </a:ext>
            </a:extLst>
          </p:cNvPr>
          <p:cNvSpPr>
            <a:spLocks noGrp="1"/>
          </p:cNvSpPr>
          <p:nvPr>
            <p:ph idx="1"/>
          </p:nvPr>
        </p:nvSpPr>
        <p:spPr>
          <a:xfrm>
            <a:off x="838200" y="2064470"/>
            <a:ext cx="10515600" cy="3604962"/>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35639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Section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225329-2B3F-4E19-87FA-6CF5BB878D23}"/>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6F35480A-D762-4968-B35D-F8EBD1135B65}"/>
              </a:ext>
            </a:extLst>
          </p:cNvPr>
          <p:cNvSpPr/>
          <p:nvPr userDrawn="1"/>
        </p:nvSpPr>
        <p:spPr>
          <a:xfrm>
            <a:off x="0" y="3429000"/>
            <a:ext cx="12192000" cy="3429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ext Placeholder 2">
            <a:extLst>
              <a:ext uri="{FF2B5EF4-FFF2-40B4-BE49-F238E27FC236}">
                <a16:creationId xmlns:a16="http://schemas.microsoft.com/office/drawing/2014/main" id="{9741282D-68FE-4C49-8F91-14A2214B4CB9}"/>
              </a:ext>
            </a:extLst>
          </p:cNvPr>
          <p:cNvSpPr>
            <a:spLocks noGrp="1"/>
          </p:cNvSpPr>
          <p:nvPr>
            <p:ph type="body" idx="1"/>
          </p:nvPr>
        </p:nvSpPr>
        <p:spPr>
          <a:xfrm>
            <a:off x="831850" y="4721902"/>
            <a:ext cx="10680596" cy="1133423"/>
          </a:xfrm>
        </p:spPr>
        <p:txBody>
          <a:bodyPr lIns="0" tIns="0" rIns="0" bIns="0">
            <a:normAutofit/>
          </a:bodyPr>
          <a:lstStyle>
            <a:lvl1pPr marL="0" indent="0">
              <a:spcBef>
                <a:spcPts val="600"/>
              </a:spcBef>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2" name="Title 1">
            <a:extLst>
              <a:ext uri="{FF2B5EF4-FFF2-40B4-BE49-F238E27FC236}">
                <a16:creationId xmlns:a16="http://schemas.microsoft.com/office/drawing/2014/main" id="{1F7FF6A3-D40E-4089-92AF-A2DB4994946A}"/>
              </a:ext>
            </a:extLst>
          </p:cNvPr>
          <p:cNvSpPr>
            <a:spLocks noGrp="1"/>
          </p:cNvSpPr>
          <p:nvPr>
            <p:ph type="title"/>
          </p:nvPr>
        </p:nvSpPr>
        <p:spPr>
          <a:xfrm>
            <a:off x="838200" y="4062334"/>
            <a:ext cx="10674246" cy="636340"/>
          </a:xfrm>
        </p:spPr>
        <p:txBody>
          <a:bodyPr lIns="0" tIns="0" rIns="0" bIns="0"/>
          <a:lstStyle>
            <a:lvl1pPr>
              <a:defRPr b="1"/>
            </a:lvl1pPr>
          </a:lstStyle>
          <a:p>
            <a:r>
              <a:rPr lang="en-US" noProof="0"/>
              <a:t>Click to edit Master title style</a:t>
            </a:r>
          </a:p>
        </p:txBody>
      </p:sp>
      <p:sp>
        <p:nvSpPr>
          <p:cNvPr id="5" name="Date Placeholder 4">
            <a:extLst>
              <a:ext uri="{FF2B5EF4-FFF2-40B4-BE49-F238E27FC236}">
                <a16:creationId xmlns:a16="http://schemas.microsoft.com/office/drawing/2014/main" id="{C32F87FB-CCAF-450C-B1BC-067126CC6B11}"/>
              </a:ext>
            </a:extLst>
          </p:cNvPr>
          <p:cNvSpPr>
            <a:spLocks noGrp="1"/>
          </p:cNvSpPr>
          <p:nvPr>
            <p:ph type="dt" sz="half" idx="10"/>
          </p:nvPr>
        </p:nvSpPr>
        <p:spPr/>
        <p:txBody>
          <a:bodyPr/>
          <a:lstStyle/>
          <a:p>
            <a:fld id="{A8392A16-0E09-486C-9A28-B508902D11B6}" type="datetime1">
              <a:rPr lang="en-US" noProof="0" smtClean="0"/>
              <a:t>1/5/2021</a:t>
            </a:fld>
            <a:endParaRPr lang="en-US" noProof="0" dirty="0"/>
          </a:p>
        </p:txBody>
      </p:sp>
      <p:sp>
        <p:nvSpPr>
          <p:cNvPr id="6" name="Footer Placeholder 5">
            <a:extLst>
              <a:ext uri="{FF2B5EF4-FFF2-40B4-BE49-F238E27FC236}">
                <a16:creationId xmlns:a16="http://schemas.microsoft.com/office/drawing/2014/main" id="{5825AABB-EED6-4CD0-A5E2-A15FCDD4119F}"/>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5912491C-7FC6-4C1F-9912-4584E8CAA8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0" name="Picture Placeholder 11">
            <a:extLst>
              <a:ext uri="{FF2B5EF4-FFF2-40B4-BE49-F238E27FC236}">
                <a16:creationId xmlns:a16="http://schemas.microsoft.com/office/drawing/2014/main" id="{E22EDD9E-AEE4-4D2A-BD45-AABB792F68AF}"/>
              </a:ext>
            </a:extLst>
          </p:cNvPr>
          <p:cNvSpPr>
            <a:spLocks noGrp="1"/>
          </p:cNvSpPr>
          <p:nvPr>
            <p:ph type="pic" sz="quarter" idx="50"/>
          </p:nvPr>
        </p:nvSpPr>
        <p:spPr>
          <a:xfrm>
            <a:off x="831850"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13519188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5" name="Rectangle 34">
            <a:extLst>
              <a:ext uri="{FF2B5EF4-FFF2-40B4-BE49-F238E27FC236}">
                <a16:creationId xmlns:a16="http://schemas.microsoft.com/office/drawing/2014/main" id="{8CF4E3C4-06F3-4C9B-8844-62F3323AB7DD}"/>
              </a:ext>
            </a:extLst>
          </p:cNvPr>
          <p:cNvSpPr/>
          <p:nvPr userDrawn="1"/>
        </p:nvSpPr>
        <p:spPr>
          <a:xfrm>
            <a:off x="-1587" y="6408"/>
            <a:ext cx="12192000" cy="685159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Rectangle 26">
            <a:extLst>
              <a:ext uri="{FF2B5EF4-FFF2-40B4-BE49-F238E27FC236}">
                <a16:creationId xmlns:a16="http://schemas.microsoft.com/office/drawing/2014/main" id="{B7314DC4-8C9E-4F01-A18F-43188041EB03}"/>
              </a:ext>
            </a:extLst>
          </p:cNvPr>
          <p:cNvSpPr/>
          <p:nvPr userDrawn="1"/>
        </p:nvSpPr>
        <p:spPr>
          <a:xfrm>
            <a:off x="0" y="1965960"/>
            <a:ext cx="12192000" cy="489204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7" name="Content Placeholder 2">
            <a:extLst>
              <a:ext uri="{FF2B5EF4-FFF2-40B4-BE49-F238E27FC236}">
                <a16:creationId xmlns:a16="http://schemas.microsoft.com/office/drawing/2014/main" id="{27010291-978E-4CC6-876F-E22ADA4A322F}"/>
              </a:ext>
            </a:extLst>
          </p:cNvPr>
          <p:cNvSpPr>
            <a:spLocks noGrp="1"/>
          </p:cNvSpPr>
          <p:nvPr>
            <p:ph sz="half" idx="1"/>
          </p:nvPr>
        </p:nvSpPr>
        <p:spPr>
          <a:xfrm>
            <a:off x="838200" y="2049405"/>
            <a:ext cx="5181600" cy="3588615"/>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 name="Content Placeholder 3">
            <a:extLst>
              <a:ext uri="{FF2B5EF4-FFF2-40B4-BE49-F238E27FC236}">
                <a16:creationId xmlns:a16="http://schemas.microsoft.com/office/drawing/2014/main" id="{C0C7E056-802B-46B6-8017-5D7F87B41A5A}"/>
              </a:ext>
            </a:extLst>
          </p:cNvPr>
          <p:cNvSpPr>
            <a:spLocks noGrp="1"/>
          </p:cNvSpPr>
          <p:nvPr>
            <p:ph sz="half" idx="2"/>
          </p:nvPr>
        </p:nvSpPr>
        <p:spPr>
          <a:xfrm>
            <a:off x="6172200" y="2049405"/>
            <a:ext cx="5181600" cy="3568970"/>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Date Placeholder 7">
            <a:extLst>
              <a:ext uri="{FF2B5EF4-FFF2-40B4-BE49-F238E27FC236}">
                <a16:creationId xmlns:a16="http://schemas.microsoft.com/office/drawing/2014/main" id="{F5D76E00-0ACB-4B7A-B045-2A0F2EF8D824}"/>
              </a:ext>
            </a:extLst>
          </p:cNvPr>
          <p:cNvSpPr>
            <a:spLocks noGrp="1"/>
          </p:cNvSpPr>
          <p:nvPr>
            <p:ph type="dt" sz="half" idx="10"/>
          </p:nvPr>
        </p:nvSpPr>
        <p:spPr/>
        <p:txBody>
          <a:bodyPr/>
          <a:lstStyle/>
          <a:p>
            <a:fld id="{DE8A4E7E-06A4-424E-83B2-0F5C45AFEB4E}" type="datetime1">
              <a:rPr lang="en-US" noProof="0" smtClean="0"/>
              <a:pPr/>
              <a:t>1/5/2021</a:t>
            </a:fld>
            <a:endParaRPr lang="en-US" noProof="0" dirty="0"/>
          </a:p>
        </p:txBody>
      </p:sp>
      <p:sp>
        <p:nvSpPr>
          <p:cNvPr id="9" name="Footer Placeholder 8">
            <a:extLst>
              <a:ext uri="{FF2B5EF4-FFF2-40B4-BE49-F238E27FC236}">
                <a16:creationId xmlns:a16="http://schemas.microsoft.com/office/drawing/2014/main" id="{BB112229-A962-49D4-B30E-99CFF547CC16}"/>
              </a:ext>
            </a:extLst>
          </p:cNvPr>
          <p:cNvSpPr>
            <a:spLocks noGrp="1"/>
          </p:cNvSpPr>
          <p:nvPr>
            <p:ph type="ftr" sz="quarter" idx="11"/>
          </p:nvPr>
        </p:nvSpPr>
        <p:spPr/>
        <p:txBody>
          <a:bodyPr/>
          <a:lstStyle/>
          <a:p>
            <a:r>
              <a:rPr lang="en-US" noProof="0" dirty="0"/>
              <a:t>ADD A FOOTER</a:t>
            </a:r>
          </a:p>
        </p:txBody>
      </p:sp>
      <p:sp>
        <p:nvSpPr>
          <p:cNvPr id="12" name="Slide Number Placeholder 11">
            <a:extLst>
              <a:ext uri="{FF2B5EF4-FFF2-40B4-BE49-F238E27FC236}">
                <a16:creationId xmlns:a16="http://schemas.microsoft.com/office/drawing/2014/main" id="{5AD09447-00BF-439A-B49F-4D5A25FEEA97}"/>
              </a:ext>
            </a:extLst>
          </p:cNvPr>
          <p:cNvSpPr>
            <a:spLocks noGrp="1"/>
          </p:cNvSpPr>
          <p:nvPr>
            <p:ph type="sldNum" sz="quarter" idx="12"/>
          </p:nvPr>
        </p:nvSpPr>
        <p:spPr/>
        <p:txBody>
          <a:bodyPr/>
          <a:lstStyle/>
          <a:p>
            <a:fld id="{4950F5D8-22E1-4015-8661-E5B1FD28C2DE}" type="slidenum">
              <a:rPr lang="en-US" noProof="0" smtClean="0"/>
              <a:pPr/>
              <a:t>‹#›</a:t>
            </a:fld>
            <a:endParaRPr lang="en-US" noProof="0" dirty="0"/>
          </a:p>
        </p:txBody>
      </p:sp>
      <p:sp>
        <p:nvSpPr>
          <p:cNvPr id="39" name="Title 1">
            <a:extLst>
              <a:ext uri="{FF2B5EF4-FFF2-40B4-BE49-F238E27FC236}">
                <a16:creationId xmlns:a16="http://schemas.microsoft.com/office/drawing/2014/main" id="{6D1F570F-D9DD-43A5-A55C-A231D1F75ED1}"/>
              </a:ext>
            </a:extLst>
          </p:cNvPr>
          <p:cNvSpPr>
            <a:spLocks noGrp="1"/>
          </p:cNvSpPr>
          <p:nvPr>
            <p:ph type="title"/>
          </p:nvPr>
        </p:nvSpPr>
        <p:spPr>
          <a:xfrm>
            <a:off x="838199" y="805472"/>
            <a:ext cx="10512425" cy="552848"/>
          </a:xfrm>
        </p:spPr>
        <p:txBody>
          <a:bodyPr lIns="0" tIns="0" rIns="0" bIns="0" anchor="b" anchorCtr="0"/>
          <a:lstStyle/>
          <a:p>
            <a:r>
              <a:rPr lang="en-US" noProof="0"/>
              <a:t>Click to edit Master title style</a:t>
            </a:r>
          </a:p>
        </p:txBody>
      </p:sp>
    </p:spTree>
    <p:extLst>
      <p:ext uri="{BB962C8B-B14F-4D97-AF65-F5344CB8AC3E}">
        <p14:creationId xmlns:p14="http://schemas.microsoft.com/office/powerpoint/2010/main" val="16186785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46B665D0-4EDB-4342-BED1-27DA9BA746A8}"/>
              </a:ext>
            </a:extLst>
          </p:cNvPr>
          <p:cNvSpPr/>
          <p:nvPr userDrawn="1"/>
        </p:nvSpPr>
        <p:spPr>
          <a:xfrm>
            <a:off x="7454" y="-1"/>
            <a:ext cx="1219200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1965960"/>
            <a:ext cx="12192000" cy="489204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10512425" cy="552848"/>
          </a:xfrm>
        </p:spPr>
        <p:txBody>
          <a:bodyPr lIns="0" tIns="0" rIns="0" bIns="0" anchor="b" anchorCtr="0"/>
          <a:lstStyle/>
          <a:p>
            <a:r>
              <a:rPr lang="en-US" noProof="0"/>
              <a:t>Click to edit Master title style</a:t>
            </a:r>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noProof="0" smtClean="0"/>
              <a:t>1/5/2021</a:t>
            </a:fld>
            <a:endParaRPr lang="en-US" noProof="0"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7" name="Text Placeholder 2">
            <a:extLst>
              <a:ext uri="{FF2B5EF4-FFF2-40B4-BE49-F238E27FC236}">
                <a16:creationId xmlns:a16="http://schemas.microsoft.com/office/drawing/2014/main" id="{A0794048-CBDE-4DD8-B381-C7B3F8BC6BD1}"/>
              </a:ext>
            </a:extLst>
          </p:cNvPr>
          <p:cNvSpPr>
            <a:spLocks noGrp="1"/>
          </p:cNvSpPr>
          <p:nvPr>
            <p:ph type="body" idx="1"/>
          </p:nvPr>
        </p:nvSpPr>
        <p:spPr>
          <a:xfrm>
            <a:off x="839788" y="2049403"/>
            <a:ext cx="5157787" cy="45567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Text Placeholder 4">
            <a:extLst>
              <a:ext uri="{FF2B5EF4-FFF2-40B4-BE49-F238E27FC236}">
                <a16:creationId xmlns:a16="http://schemas.microsoft.com/office/drawing/2014/main" id="{8728F1E0-EBE6-4A1C-A9AD-A2F93B614002}"/>
              </a:ext>
            </a:extLst>
          </p:cNvPr>
          <p:cNvSpPr>
            <a:spLocks noGrp="1"/>
          </p:cNvSpPr>
          <p:nvPr>
            <p:ph type="body" sz="quarter" idx="3"/>
          </p:nvPr>
        </p:nvSpPr>
        <p:spPr>
          <a:xfrm>
            <a:off x="6172200" y="2049401"/>
            <a:ext cx="5183188" cy="455673"/>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0" name="Content Placeholder 5">
            <a:extLst>
              <a:ext uri="{FF2B5EF4-FFF2-40B4-BE49-F238E27FC236}">
                <a16:creationId xmlns:a16="http://schemas.microsoft.com/office/drawing/2014/main" id="{A0E71F33-4A3C-4FCB-968D-EDA3A37F0BCC}"/>
              </a:ext>
            </a:extLst>
          </p:cNvPr>
          <p:cNvSpPr>
            <a:spLocks noGrp="1"/>
          </p:cNvSpPr>
          <p:nvPr>
            <p:ph sz="quarter" idx="4"/>
          </p:nvPr>
        </p:nvSpPr>
        <p:spPr>
          <a:xfrm>
            <a:off x="6172200" y="2505075"/>
            <a:ext cx="5183188" cy="3132946"/>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Content Placeholder 3">
            <a:extLst>
              <a:ext uri="{FF2B5EF4-FFF2-40B4-BE49-F238E27FC236}">
                <a16:creationId xmlns:a16="http://schemas.microsoft.com/office/drawing/2014/main" id="{FE2D98C8-5649-4EB0-A619-A662461EC9AA}"/>
              </a:ext>
            </a:extLst>
          </p:cNvPr>
          <p:cNvSpPr>
            <a:spLocks noGrp="1"/>
          </p:cNvSpPr>
          <p:nvPr>
            <p:ph sz="half" idx="2"/>
          </p:nvPr>
        </p:nvSpPr>
        <p:spPr>
          <a:xfrm>
            <a:off x="839788" y="2505075"/>
            <a:ext cx="5157787" cy="3132946"/>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1564170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83BD79-B5BB-43E2-BB74-F9008C3AA58F}"/>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FBC13AD7-0902-4462-AE2E-A3198854D169}"/>
              </a:ext>
            </a:extLst>
          </p:cNvPr>
          <p:cNvSpPr/>
          <p:nvPr userDrawn="1"/>
        </p:nvSpPr>
        <p:spPr>
          <a:xfrm>
            <a:off x="0" y="0"/>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Date Placeholder 6">
            <a:extLst>
              <a:ext uri="{FF2B5EF4-FFF2-40B4-BE49-F238E27FC236}">
                <a16:creationId xmlns:a16="http://schemas.microsoft.com/office/drawing/2014/main" id="{7AC8DEE1-3923-45D0-A00B-AD5831D56CF0}"/>
              </a:ext>
            </a:extLst>
          </p:cNvPr>
          <p:cNvSpPr>
            <a:spLocks noGrp="1"/>
          </p:cNvSpPr>
          <p:nvPr>
            <p:ph type="dt" sz="half" idx="10"/>
          </p:nvPr>
        </p:nvSpPr>
        <p:spPr/>
        <p:txBody>
          <a:bodyPr/>
          <a:lstStyle/>
          <a:p>
            <a:fld id="{C50C1367-C238-4F38-AA31-14342999A430}" type="datetime1">
              <a:rPr lang="en-US" noProof="0" smtClean="0"/>
              <a:t>1/5/2021</a:t>
            </a:fld>
            <a:endParaRPr lang="en-US" noProof="0" dirty="0"/>
          </a:p>
        </p:txBody>
      </p:sp>
      <p:sp>
        <p:nvSpPr>
          <p:cNvPr id="8" name="Footer Placeholder 7">
            <a:extLst>
              <a:ext uri="{FF2B5EF4-FFF2-40B4-BE49-F238E27FC236}">
                <a16:creationId xmlns:a16="http://schemas.microsoft.com/office/drawing/2014/main" id="{488EFA31-738D-4389-B010-AFFC2C33FF64}"/>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F0437203-A295-48FE-B1AD-A4AE4FD1FFA2}"/>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2" name="Title 1">
            <a:extLst>
              <a:ext uri="{FF2B5EF4-FFF2-40B4-BE49-F238E27FC236}">
                <a16:creationId xmlns:a16="http://schemas.microsoft.com/office/drawing/2014/main" id="{8F15BD07-216B-4BED-B02B-A824C3BFE4E0}"/>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4" name="Text Placeholder 3">
            <a:extLst>
              <a:ext uri="{FF2B5EF4-FFF2-40B4-BE49-F238E27FC236}">
                <a16:creationId xmlns:a16="http://schemas.microsoft.com/office/drawing/2014/main" id="{31CB25A8-485F-445D-B110-8C51B4D992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5" name="Content Placeholder 2">
            <a:extLst>
              <a:ext uri="{FF2B5EF4-FFF2-40B4-BE49-F238E27FC236}">
                <a16:creationId xmlns:a16="http://schemas.microsoft.com/office/drawing/2014/main" id="{0F6DD5FE-C12D-447A-88F9-437E12A22A4C}"/>
              </a:ext>
            </a:extLst>
          </p:cNvPr>
          <p:cNvSpPr>
            <a:spLocks noGrp="1"/>
          </p:cNvSpPr>
          <p:nvPr>
            <p:ph idx="1"/>
          </p:nvPr>
        </p:nvSpPr>
        <p:spPr>
          <a:xfrm>
            <a:off x="5183188" y="499123"/>
            <a:ext cx="6172200" cy="5361928"/>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6846939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83BD79-B5BB-43E2-BB74-F9008C3AA58F}"/>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FBC13AD7-0902-4462-AE2E-A3198854D169}"/>
              </a:ext>
            </a:extLst>
          </p:cNvPr>
          <p:cNvSpPr/>
          <p:nvPr userDrawn="1"/>
        </p:nvSpPr>
        <p:spPr>
          <a:xfrm>
            <a:off x="0" y="0"/>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Date Placeholder 6">
            <a:extLst>
              <a:ext uri="{FF2B5EF4-FFF2-40B4-BE49-F238E27FC236}">
                <a16:creationId xmlns:a16="http://schemas.microsoft.com/office/drawing/2014/main" id="{7AC8DEE1-3923-45D0-A00B-AD5831D56CF0}"/>
              </a:ext>
            </a:extLst>
          </p:cNvPr>
          <p:cNvSpPr>
            <a:spLocks noGrp="1"/>
          </p:cNvSpPr>
          <p:nvPr>
            <p:ph type="dt" sz="half" idx="10"/>
          </p:nvPr>
        </p:nvSpPr>
        <p:spPr/>
        <p:txBody>
          <a:bodyPr/>
          <a:lstStyle/>
          <a:p>
            <a:fld id="{C50C1367-C238-4F38-AA31-14342999A430}" type="datetime1">
              <a:rPr lang="en-US" noProof="0" smtClean="0"/>
              <a:t>1/5/2021</a:t>
            </a:fld>
            <a:endParaRPr lang="en-US" noProof="0" dirty="0"/>
          </a:p>
        </p:txBody>
      </p:sp>
      <p:sp>
        <p:nvSpPr>
          <p:cNvPr id="8" name="Footer Placeholder 7">
            <a:extLst>
              <a:ext uri="{FF2B5EF4-FFF2-40B4-BE49-F238E27FC236}">
                <a16:creationId xmlns:a16="http://schemas.microsoft.com/office/drawing/2014/main" id="{488EFA31-738D-4389-B010-AFFC2C33FF64}"/>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F0437203-A295-48FE-B1AD-A4AE4FD1FFA2}"/>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3" name="Title 1">
            <a:extLst>
              <a:ext uri="{FF2B5EF4-FFF2-40B4-BE49-F238E27FC236}">
                <a16:creationId xmlns:a16="http://schemas.microsoft.com/office/drawing/2014/main" id="{86152D61-B915-4FFA-BFAB-BE67BD9FEB74}"/>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4" name="Text Placeholder 3">
            <a:extLst>
              <a:ext uri="{FF2B5EF4-FFF2-40B4-BE49-F238E27FC236}">
                <a16:creationId xmlns:a16="http://schemas.microsoft.com/office/drawing/2014/main" id="{56B9FA21-7A71-4ACD-9725-F9C35C7940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5" name="Picture Placeholder 2">
            <a:extLst>
              <a:ext uri="{FF2B5EF4-FFF2-40B4-BE49-F238E27FC236}">
                <a16:creationId xmlns:a16="http://schemas.microsoft.com/office/drawing/2014/main" id="{23F69D43-2C7D-427D-9395-81FD4D07F927}"/>
              </a:ext>
            </a:extLst>
          </p:cNvPr>
          <p:cNvSpPr>
            <a:spLocks noGrp="1"/>
          </p:cNvSpPr>
          <p:nvPr>
            <p:ph type="pic" idx="1"/>
          </p:nvPr>
        </p:nvSpPr>
        <p:spPr>
          <a:xfrm>
            <a:off x="5183188" y="457201"/>
            <a:ext cx="6172200"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27436405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5" name="Rectangle 34">
            <a:extLst>
              <a:ext uri="{FF2B5EF4-FFF2-40B4-BE49-F238E27FC236}">
                <a16:creationId xmlns:a16="http://schemas.microsoft.com/office/drawing/2014/main" id="{8CF4E3C4-06F3-4C9B-8844-62F3323AB7DD}"/>
              </a:ext>
            </a:extLst>
          </p:cNvPr>
          <p:cNvSpPr/>
          <p:nvPr userDrawn="1"/>
        </p:nvSpPr>
        <p:spPr>
          <a:xfrm>
            <a:off x="-1587" y="6408"/>
            <a:ext cx="12192000" cy="685159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Date Placeholder 7">
            <a:extLst>
              <a:ext uri="{FF2B5EF4-FFF2-40B4-BE49-F238E27FC236}">
                <a16:creationId xmlns:a16="http://schemas.microsoft.com/office/drawing/2014/main" id="{F5D76E00-0ACB-4B7A-B045-2A0F2EF8D824}"/>
              </a:ext>
            </a:extLst>
          </p:cNvPr>
          <p:cNvSpPr>
            <a:spLocks noGrp="1"/>
          </p:cNvSpPr>
          <p:nvPr>
            <p:ph type="dt" sz="half" idx="10"/>
          </p:nvPr>
        </p:nvSpPr>
        <p:spPr/>
        <p:txBody>
          <a:bodyPr/>
          <a:lstStyle/>
          <a:p>
            <a:fld id="{DE8A4E7E-06A4-424E-83B2-0F5C45AFEB4E}" type="datetime1">
              <a:rPr lang="en-US" noProof="0" smtClean="0"/>
              <a:pPr/>
              <a:t>1/5/2021</a:t>
            </a:fld>
            <a:endParaRPr lang="en-US" noProof="0" dirty="0"/>
          </a:p>
        </p:txBody>
      </p:sp>
      <p:sp>
        <p:nvSpPr>
          <p:cNvPr id="9" name="Footer Placeholder 8">
            <a:extLst>
              <a:ext uri="{FF2B5EF4-FFF2-40B4-BE49-F238E27FC236}">
                <a16:creationId xmlns:a16="http://schemas.microsoft.com/office/drawing/2014/main" id="{BB112229-A962-49D4-B30E-99CFF547CC16}"/>
              </a:ext>
            </a:extLst>
          </p:cNvPr>
          <p:cNvSpPr>
            <a:spLocks noGrp="1"/>
          </p:cNvSpPr>
          <p:nvPr>
            <p:ph type="ftr" sz="quarter" idx="11"/>
          </p:nvPr>
        </p:nvSpPr>
        <p:spPr/>
        <p:txBody>
          <a:bodyPr/>
          <a:lstStyle/>
          <a:p>
            <a:r>
              <a:rPr lang="en-US" noProof="0" dirty="0"/>
              <a:t>ADD A FOOTER</a:t>
            </a:r>
          </a:p>
        </p:txBody>
      </p:sp>
      <p:sp>
        <p:nvSpPr>
          <p:cNvPr id="12" name="Slide Number Placeholder 11">
            <a:extLst>
              <a:ext uri="{FF2B5EF4-FFF2-40B4-BE49-F238E27FC236}">
                <a16:creationId xmlns:a16="http://schemas.microsoft.com/office/drawing/2014/main" id="{5AD09447-00BF-439A-B49F-4D5A25FEEA97}"/>
              </a:ext>
            </a:extLst>
          </p:cNvPr>
          <p:cNvSpPr>
            <a:spLocks noGrp="1"/>
          </p:cNvSpPr>
          <p:nvPr>
            <p:ph type="sldNum" sz="quarter" idx="12"/>
          </p:nvPr>
        </p:nvSpPr>
        <p:spPr/>
        <p:txBody>
          <a:bodyPr/>
          <a:lstStyle/>
          <a:p>
            <a:fld id="{4950F5D8-22E1-4015-8661-E5B1FD28C2DE}" type="slidenum">
              <a:rPr lang="en-US" noProof="0" smtClean="0"/>
              <a:pPr/>
              <a:t>‹#›</a:t>
            </a:fld>
            <a:endParaRPr lang="en-US" noProof="0" dirty="0"/>
          </a:p>
        </p:txBody>
      </p:sp>
      <p:sp>
        <p:nvSpPr>
          <p:cNvPr id="39" name="Title 1">
            <a:extLst>
              <a:ext uri="{FF2B5EF4-FFF2-40B4-BE49-F238E27FC236}">
                <a16:creationId xmlns:a16="http://schemas.microsoft.com/office/drawing/2014/main" id="{6D1F570F-D9DD-43A5-A55C-A231D1F75ED1}"/>
              </a:ext>
            </a:extLst>
          </p:cNvPr>
          <p:cNvSpPr>
            <a:spLocks noGrp="1"/>
          </p:cNvSpPr>
          <p:nvPr>
            <p:ph type="title"/>
          </p:nvPr>
        </p:nvSpPr>
        <p:spPr>
          <a:xfrm>
            <a:off x="838199" y="805472"/>
            <a:ext cx="10512425" cy="552848"/>
          </a:xfrm>
        </p:spPr>
        <p:txBody>
          <a:bodyPr lIns="0" tIns="0" rIns="0" bIns="0" anchor="b" anchorCtr="0"/>
          <a:lstStyle/>
          <a:p>
            <a:r>
              <a:rPr lang="en-US" noProof="0"/>
              <a:t>Click to edit Master title style</a:t>
            </a:r>
          </a:p>
        </p:txBody>
      </p:sp>
    </p:spTree>
    <p:extLst>
      <p:ext uri="{BB962C8B-B14F-4D97-AF65-F5344CB8AC3E}">
        <p14:creationId xmlns:p14="http://schemas.microsoft.com/office/powerpoint/2010/main" val="12322784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46B665D0-4EDB-4342-BED1-27DA9BA746A8}"/>
              </a:ext>
            </a:extLst>
          </p:cNvPr>
          <p:cNvSpPr/>
          <p:nvPr userDrawn="1"/>
        </p:nvSpPr>
        <p:spPr>
          <a:xfrm>
            <a:off x="7454" y="-1"/>
            <a:ext cx="1219200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noProof="0" smtClean="0"/>
              <a:t>1/5/2021</a:t>
            </a:fld>
            <a:endParaRPr lang="en-US" noProof="0"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Tree>
    <p:extLst>
      <p:ext uri="{BB962C8B-B14F-4D97-AF65-F5344CB8AC3E}">
        <p14:creationId xmlns:p14="http://schemas.microsoft.com/office/powerpoint/2010/main" val="24114690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no Backgroun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FABCF6-9B78-49BE-A2AD-F0AA9C62F46C}"/>
              </a:ext>
            </a:extLst>
          </p:cNvPr>
          <p:cNvSpPr>
            <a:spLocks noGrp="1"/>
          </p:cNvSpPr>
          <p:nvPr>
            <p:ph type="dt" sz="half" idx="10"/>
          </p:nvPr>
        </p:nvSpPr>
        <p:spPr/>
        <p:txBody>
          <a:bodyPr/>
          <a:lstStyle/>
          <a:p>
            <a:fld id="{DBE42BFF-A7D8-4C29-89A0-BC16EA5EFCC1}" type="datetime1">
              <a:rPr lang="en-US" noProof="0" smtClean="0"/>
              <a:t>1/5/2021</a:t>
            </a:fld>
            <a:endParaRPr lang="en-US" noProof="0" dirty="0"/>
          </a:p>
        </p:txBody>
      </p:sp>
      <p:sp>
        <p:nvSpPr>
          <p:cNvPr id="3" name="Footer Placeholder 2">
            <a:extLst>
              <a:ext uri="{FF2B5EF4-FFF2-40B4-BE49-F238E27FC236}">
                <a16:creationId xmlns:a16="http://schemas.microsoft.com/office/drawing/2014/main" id="{E70934F3-5442-470C-BF40-00437371D7BD}"/>
              </a:ext>
            </a:extLst>
          </p:cNvPr>
          <p:cNvSpPr>
            <a:spLocks noGrp="1"/>
          </p:cNvSpPr>
          <p:nvPr>
            <p:ph type="ftr" sz="quarter" idx="11"/>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F4014656-DB95-4E7F-83A3-E5750E237879}"/>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Tree>
    <p:extLst>
      <p:ext uri="{BB962C8B-B14F-4D97-AF65-F5344CB8AC3E}">
        <p14:creationId xmlns:p14="http://schemas.microsoft.com/office/powerpoint/2010/main" val="41703493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A3A9DA67-F108-42B4-9EB1-30A00E34C4D3}"/>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a:xfrm>
            <a:off x="838200" y="6155851"/>
            <a:ext cx="2743200" cy="184317"/>
          </a:xfrm>
        </p:spPr>
        <p:txBody>
          <a:bodyPr/>
          <a:lstStyle/>
          <a:p>
            <a:fld id="{D9BB3731-526F-4638-85F8-715D717FFC12}" type="slidenum">
              <a:rPr lang="en-US" noProof="0" smtClean="0"/>
              <a:t>‹#›</a:t>
            </a:fld>
            <a:endParaRPr lang="en-US" noProof="0" dirty="0"/>
          </a:p>
        </p:txBody>
      </p:sp>
      <p:sp>
        <p:nvSpPr>
          <p:cNvPr id="21" name="Text Placeholder 3">
            <a:extLst>
              <a:ext uri="{FF2B5EF4-FFF2-40B4-BE49-F238E27FC236}">
                <a16:creationId xmlns:a16="http://schemas.microsoft.com/office/drawing/2014/main" id="{605A03A4-E79C-49C5-A546-FF8E2D42E9D2}"/>
              </a:ext>
            </a:extLst>
          </p:cNvPr>
          <p:cNvSpPr>
            <a:spLocks noGrp="1"/>
          </p:cNvSpPr>
          <p:nvPr>
            <p:ph type="body" sz="half" idx="2"/>
          </p:nvPr>
        </p:nvSpPr>
        <p:spPr>
          <a:xfrm>
            <a:off x="883319" y="3054194"/>
            <a:ext cx="1645920" cy="519503"/>
          </a:xfrm>
        </p:spPr>
        <p:txBody>
          <a:bodyPr lIns="0" tIns="0" rIns="0" bIns="0" anchor="t" anchorCtr="0">
            <a:normAutofit/>
          </a:bodyPr>
          <a:lstStyle>
            <a:lvl1pPr marL="0" indent="0">
              <a:lnSpc>
                <a:spcPct val="100000"/>
              </a:lnSpc>
              <a:spcBef>
                <a:spcPts val="0"/>
              </a:spcBef>
              <a:buNone/>
              <a:defRPr lang="en-US" sz="1700" i="1"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2" name="Text Placeholder 3">
            <a:extLst>
              <a:ext uri="{FF2B5EF4-FFF2-40B4-BE49-F238E27FC236}">
                <a16:creationId xmlns:a16="http://schemas.microsoft.com/office/drawing/2014/main" id="{9EA27EF7-FC6B-496C-B737-B9219950367E}"/>
              </a:ext>
            </a:extLst>
          </p:cNvPr>
          <p:cNvSpPr>
            <a:spLocks noGrp="1"/>
          </p:cNvSpPr>
          <p:nvPr>
            <p:ph type="body" sz="half" idx="34" hasCustomPrompt="1"/>
          </p:nvPr>
        </p:nvSpPr>
        <p:spPr>
          <a:xfrm>
            <a:off x="1384584" y="1996465"/>
            <a:ext cx="2469965" cy="982274"/>
          </a:xfrm>
        </p:spPr>
        <p:txBody>
          <a:bodyPr lIns="0" rIns="0" bIns="0" anchor="ctr" anchorCtr="0">
            <a:normAutofit/>
          </a:bodyPr>
          <a:lstStyle>
            <a:lvl1pPr marL="0" indent="0">
              <a:spcBef>
                <a:spcPts val="0"/>
              </a:spcBef>
              <a:buNone/>
              <a:defRPr lang="en-US" sz="2400" b="1" kern="1200" dirty="0">
                <a:solidFill>
                  <a:schemeClr val="tx2"/>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br>
              <a:rPr lang="en-US" noProof="0"/>
            </a:br>
            <a:r>
              <a:rPr lang="en-US" noProof="0"/>
              <a:t>styles</a:t>
            </a:r>
          </a:p>
        </p:txBody>
      </p:sp>
      <p:sp>
        <p:nvSpPr>
          <p:cNvPr id="23" name="Text Placeholder 3">
            <a:extLst>
              <a:ext uri="{FF2B5EF4-FFF2-40B4-BE49-F238E27FC236}">
                <a16:creationId xmlns:a16="http://schemas.microsoft.com/office/drawing/2014/main" id="{6C0E2C30-6E91-49DE-B7A1-6E32A19EC81D}"/>
              </a:ext>
            </a:extLst>
          </p:cNvPr>
          <p:cNvSpPr>
            <a:spLocks noGrp="1"/>
          </p:cNvSpPr>
          <p:nvPr>
            <p:ph type="body" sz="half" idx="36"/>
          </p:nvPr>
        </p:nvSpPr>
        <p:spPr>
          <a:xfrm>
            <a:off x="2596444" y="3054194"/>
            <a:ext cx="1389888" cy="519503"/>
          </a:xfrm>
        </p:spPr>
        <p:txBody>
          <a:bodyPr lIns="0" tIns="0" rIns="0" bIns="0" anchor="t" anchorCtr="0">
            <a:normAutofit/>
          </a:bodyPr>
          <a:lstStyle>
            <a:lvl1pPr marL="0" indent="0">
              <a:lnSpc>
                <a:spcPct val="100000"/>
              </a:lnSpc>
              <a:spcBef>
                <a:spcPts val="0"/>
              </a:spcBef>
              <a:buNone/>
              <a:defRPr lang="en-US" sz="1700" i="1"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24" name="Picture Placeholder 12">
            <a:extLst>
              <a:ext uri="{FF2B5EF4-FFF2-40B4-BE49-F238E27FC236}">
                <a16:creationId xmlns:a16="http://schemas.microsoft.com/office/drawing/2014/main" id="{70BE5E73-C067-492F-BE30-5E3DADAD40EF}"/>
              </a:ext>
            </a:extLst>
          </p:cNvPr>
          <p:cNvSpPr>
            <a:spLocks noGrp="1"/>
          </p:cNvSpPr>
          <p:nvPr>
            <p:ph type="pic" sz="quarter" idx="37"/>
          </p:nvPr>
        </p:nvSpPr>
        <p:spPr>
          <a:xfrm>
            <a:off x="875852" y="3677189"/>
            <a:ext cx="1636776" cy="1618488"/>
          </a:xfrm>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5" name="Picture Placeholder 12">
            <a:extLst>
              <a:ext uri="{FF2B5EF4-FFF2-40B4-BE49-F238E27FC236}">
                <a16:creationId xmlns:a16="http://schemas.microsoft.com/office/drawing/2014/main" id="{36A9B448-4FDC-41F7-941E-5BF5A129057A}"/>
              </a:ext>
            </a:extLst>
          </p:cNvPr>
          <p:cNvSpPr>
            <a:spLocks noGrp="1"/>
          </p:cNvSpPr>
          <p:nvPr>
            <p:ph type="pic" sz="quarter" idx="38"/>
          </p:nvPr>
        </p:nvSpPr>
        <p:spPr>
          <a:xfrm>
            <a:off x="2499831" y="3677189"/>
            <a:ext cx="1636776" cy="1618488"/>
          </a:xfrm>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6" name="Text Placeholder 3">
            <a:extLst>
              <a:ext uri="{FF2B5EF4-FFF2-40B4-BE49-F238E27FC236}">
                <a16:creationId xmlns:a16="http://schemas.microsoft.com/office/drawing/2014/main" id="{90B3A413-8776-4B3B-931F-C132DAB3A425}"/>
              </a:ext>
            </a:extLst>
          </p:cNvPr>
          <p:cNvSpPr>
            <a:spLocks noGrp="1"/>
          </p:cNvSpPr>
          <p:nvPr>
            <p:ph type="body" sz="half" idx="39"/>
          </p:nvPr>
        </p:nvSpPr>
        <p:spPr>
          <a:xfrm>
            <a:off x="4940427" y="3054194"/>
            <a:ext cx="2113508" cy="519503"/>
          </a:xfrm>
        </p:spPr>
        <p:txBody>
          <a:bodyPr lIns="0" tIns="0" rIns="0" bIns="0" anchor="t" anchorCtr="0">
            <a:normAutofit/>
          </a:bodyPr>
          <a:lstStyle>
            <a:lvl1pPr marL="0" indent="0">
              <a:lnSpc>
                <a:spcPct val="100000"/>
              </a:lnSpc>
              <a:spcBef>
                <a:spcPts val="0"/>
              </a:spcBef>
              <a:buNone/>
              <a:defRPr lang="en-US" sz="1700" i="1"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27" name="Text Placeholder 3">
            <a:extLst>
              <a:ext uri="{FF2B5EF4-FFF2-40B4-BE49-F238E27FC236}">
                <a16:creationId xmlns:a16="http://schemas.microsoft.com/office/drawing/2014/main" id="{BAD0CCD5-B712-4DB2-BFE3-4D3461B29F6D}"/>
              </a:ext>
            </a:extLst>
          </p:cNvPr>
          <p:cNvSpPr>
            <a:spLocks noGrp="1"/>
          </p:cNvSpPr>
          <p:nvPr>
            <p:ph type="body" sz="half" idx="40" hasCustomPrompt="1"/>
          </p:nvPr>
        </p:nvSpPr>
        <p:spPr>
          <a:xfrm>
            <a:off x="5494328" y="1996465"/>
            <a:ext cx="1622417" cy="982274"/>
          </a:xfrm>
        </p:spPr>
        <p:txBody>
          <a:bodyPr lIns="0" rIns="0" bIns="0" anchor="ctr" anchorCtr="0">
            <a:normAutofit/>
          </a:bodyPr>
          <a:lstStyle>
            <a:lvl1pPr marL="0" indent="0">
              <a:spcBef>
                <a:spcPts val="0"/>
              </a:spcBef>
              <a:buNone/>
              <a:defRPr lang="en-US" sz="2400" b="1" kern="1200" dirty="0">
                <a:solidFill>
                  <a:schemeClr val="tx2"/>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br>
              <a:rPr lang="en-US" noProof="0"/>
            </a:br>
            <a:r>
              <a:rPr lang="en-US" noProof="0"/>
              <a:t>styles</a:t>
            </a:r>
          </a:p>
        </p:txBody>
      </p:sp>
      <p:sp>
        <p:nvSpPr>
          <p:cNvPr id="28" name="Picture Placeholder 12">
            <a:extLst>
              <a:ext uri="{FF2B5EF4-FFF2-40B4-BE49-F238E27FC236}">
                <a16:creationId xmlns:a16="http://schemas.microsoft.com/office/drawing/2014/main" id="{64125935-B0D3-4ABD-9BBA-A60E46D2C55C}"/>
              </a:ext>
            </a:extLst>
          </p:cNvPr>
          <p:cNvSpPr>
            <a:spLocks noGrp="1"/>
          </p:cNvSpPr>
          <p:nvPr>
            <p:ph type="pic" sz="quarter" idx="43"/>
          </p:nvPr>
        </p:nvSpPr>
        <p:spPr>
          <a:xfrm>
            <a:off x="4946407" y="3677189"/>
            <a:ext cx="2048256" cy="896112"/>
          </a:xfrm>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9" name="Text Placeholder 3">
            <a:extLst>
              <a:ext uri="{FF2B5EF4-FFF2-40B4-BE49-F238E27FC236}">
                <a16:creationId xmlns:a16="http://schemas.microsoft.com/office/drawing/2014/main" id="{47D3BA4D-FA26-44C8-B927-E42CC8E67B79}"/>
              </a:ext>
            </a:extLst>
          </p:cNvPr>
          <p:cNvSpPr>
            <a:spLocks noGrp="1"/>
          </p:cNvSpPr>
          <p:nvPr>
            <p:ph type="body" sz="half" idx="45"/>
          </p:nvPr>
        </p:nvSpPr>
        <p:spPr>
          <a:xfrm>
            <a:off x="7900319" y="3054194"/>
            <a:ext cx="2197045" cy="519503"/>
          </a:xfrm>
        </p:spPr>
        <p:txBody>
          <a:bodyPr lIns="0" tIns="0" rIns="0" bIns="0" anchor="t" anchorCtr="0">
            <a:normAutofit/>
          </a:bodyPr>
          <a:lstStyle>
            <a:lvl1pPr marL="0" indent="0">
              <a:lnSpc>
                <a:spcPct val="100000"/>
              </a:lnSpc>
              <a:spcBef>
                <a:spcPts val="0"/>
              </a:spcBef>
              <a:buNone/>
              <a:defRPr lang="en-US" sz="1700" i="1"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30" name="Text Placeholder 3">
            <a:extLst>
              <a:ext uri="{FF2B5EF4-FFF2-40B4-BE49-F238E27FC236}">
                <a16:creationId xmlns:a16="http://schemas.microsoft.com/office/drawing/2014/main" id="{2D2A84D7-2523-470B-A3C0-0140355D4F68}"/>
              </a:ext>
            </a:extLst>
          </p:cNvPr>
          <p:cNvSpPr>
            <a:spLocks noGrp="1"/>
          </p:cNvSpPr>
          <p:nvPr>
            <p:ph type="body" sz="half" idx="46" hasCustomPrompt="1"/>
          </p:nvPr>
        </p:nvSpPr>
        <p:spPr>
          <a:xfrm>
            <a:off x="8454220" y="1996465"/>
            <a:ext cx="1622417" cy="982274"/>
          </a:xfrm>
        </p:spPr>
        <p:txBody>
          <a:bodyPr lIns="0" rIns="0" bIns="0" anchor="ctr" anchorCtr="0">
            <a:normAutofit/>
          </a:bodyPr>
          <a:lstStyle>
            <a:lvl1pPr marL="0" indent="0">
              <a:spcBef>
                <a:spcPts val="0"/>
              </a:spcBef>
              <a:buNone/>
              <a:defRPr lang="en-US" sz="2400" b="1" kern="1200" dirty="0">
                <a:solidFill>
                  <a:schemeClr val="tx2"/>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br>
              <a:rPr lang="en-US" noProof="0"/>
            </a:br>
            <a:r>
              <a:rPr lang="en-US" noProof="0"/>
              <a:t>styles</a:t>
            </a:r>
          </a:p>
        </p:txBody>
      </p:sp>
      <p:sp>
        <p:nvSpPr>
          <p:cNvPr id="32" name="Text Placeholder 3">
            <a:extLst>
              <a:ext uri="{FF2B5EF4-FFF2-40B4-BE49-F238E27FC236}">
                <a16:creationId xmlns:a16="http://schemas.microsoft.com/office/drawing/2014/main" id="{55D1A91B-BB99-4DC7-B8F5-55514B49A9D1}"/>
              </a:ext>
            </a:extLst>
          </p:cNvPr>
          <p:cNvSpPr>
            <a:spLocks noGrp="1"/>
          </p:cNvSpPr>
          <p:nvPr>
            <p:ph type="body" sz="half" idx="49"/>
          </p:nvPr>
        </p:nvSpPr>
        <p:spPr>
          <a:xfrm>
            <a:off x="7873424" y="4355259"/>
            <a:ext cx="2223939" cy="519503"/>
          </a:xfrm>
        </p:spPr>
        <p:txBody>
          <a:bodyPr lIns="0" tIns="0" rIns="0" bIns="0" anchor="t" anchorCtr="0">
            <a:normAutofit/>
          </a:bodyPr>
          <a:lstStyle>
            <a:lvl1pPr marL="0" indent="0">
              <a:lnSpc>
                <a:spcPct val="100000"/>
              </a:lnSpc>
              <a:spcBef>
                <a:spcPts val="0"/>
              </a:spcBef>
              <a:buNone/>
              <a:defRPr lang="en-US" sz="1400" i="0" kern="120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33" name="Text Placeholder 3">
            <a:extLst>
              <a:ext uri="{FF2B5EF4-FFF2-40B4-BE49-F238E27FC236}">
                <a16:creationId xmlns:a16="http://schemas.microsoft.com/office/drawing/2014/main" id="{FFAB2C75-BBBF-4A4D-A633-7CEFFABAFE32}"/>
              </a:ext>
            </a:extLst>
          </p:cNvPr>
          <p:cNvSpPr>
            <a:spLocks noGrp="1"/>
          </p:cNvSpPr>
          <p:nvPr>
            <p:ph type="body" sz="half" idx="51"/>
          </p:nvPr>
        </p:nvSpPr>
        <p:spPr>
          <a:xfrm>
            <a:off x="4940427" y="4776173"/>
            <a:ext cx="2048256" cy="519503"/>
          </a:xfrm>
        </p:spPr>
        <p:txBody>
          <a:bodyPr lIns="0" tIns="0" rIns="0" bIns="0" anchor="t" anchorCtr="0">
            <a:normAutofit/>
          </a:bodyPr>
          <a:lstStyle>
            <a:lvl1pPr marL="0" indent="0">
              <a:lnSpc>
                <a:spcPct val="100000"/>
              </a:lnSpc>
              <a:spcBef>
                <a:spcPts val="0"/>
              </a:spcBef>
              <a:buNone/>
              <a:defRPr lang="en-US" sz="1400" i="0" kern="120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34" name="Text Placeholder 7">
            <a:extLst>
              <a:ext uri="{FF2B5EF4-FFF2-40B4-BE49-F238E27FC236}">
                <a16:creationId xmlns:a16="http://schemas.microsoft.com/office/drawing/2014/main" id="{83CD3289-0FBC-4854-8EB2-ADD41F89CA4F}"/>
              </a:ext>
            </a:extLst>
          </p:cNvPr>
          <p:cNvSpPr>
            <a:spLocks noGrp="1"/>
          </p:cNvSpPr>
          <p:nvPr>
            <p:ph type="body" sz="quarter" idx="25" hasCustomPrompt="1"/>
          </p:nvPr>
        </p:nvSpPr>
        <p:spPr>
          <a:xfrm>
            <a:off x="823358" y="2023413"/>
            <a:ext cx="558402" cy="896112"/>
          </a:xfrm>
        </p:spPr>
        <p:txBody>
          <a:bodyPr lIns="0" tIns="0" rIns="0" bIns="0">
            <a:noAutofit/>
          </a:bodyPr>
          <a:lstStyle>
            <a:lvl1pPr marL="0" indent="0" algn="l">
              <a:buNone/>
              <a:defRPr sz="7000" b="1">
                <a:solidFill>
                  <a:schemeClr val="bg2"/>
                </a:solidFill>
                <a:latin typeface="+mj-lt"/>
                <a:ea typeface="Tahoma" panose="020B0604030504040204" pitchFamily="34" charset="0"/>
                <a:cs typeface="Tahoma" panose="020B0604030504040204" pitchFamily="34" charset="0"/>
              </a:defRPr>
            </a:lvl1pPr>
          </a:lstStyle>
          <a:p>
            <a:pPr lvl="0"/>
            <a:r>
              <a:rPr lang="en-US" noProof="0"/>
              <a:t>1</a:t>
            </a:r>
          </a:p>
        </p:txBody>
      </p:sp>
      <p:sp>
        <p:nvSpPr>
          <p:cNvPr id="36" name="Text Placeholder 7">
            <a:extLst>
              <a:ext uri="{FF2B5EF4-FFF2-40B4-BE49-F238E27FC236}">
                <a16:creationId xmlns:a16="http://schemas.microsoft.com/office/drawing/2014/main" id="{2F18CD59-6602-4DEC-9B12-412E6BAF9283}"/>
              </a:ext>
            </a:extLst>
          </p:cNvPr>
          <p:cNvSpPr>
            <a:spLocks noGrp="1"/>
          </p:cNvSpPr>
          <p:nvPr>
            <p:ph type="body" sz="quarter" idx="52" hasCustomPrompt="1"/>
          </p:nvPr>
        </p:nvSpPr>
        <p:spPr>
          <a:xfrm>
            <a:off x="4912823" y="1999493"/>
            <a:ext cx="558402" cy="896112"/>
          </a:xfrm>
        </p:spPr>
        <p:txBody>
          <a:bodyPr lIns="0" tIns="0" rIns="0" bIns="0">
            <a:noAutofit/>
          </a:bodyPr>
          <a:lstStyle>
            <a:lvl1pPr marL="0" indent="0" algn="l">
              <a:buNone/>
              <a:defRPr sz="7000" b="1">
                <a:solidFill>
                  <a:schemeClr val="bg2"/>
                </a:solidFill>
                <a:latin typeface="+mj-lt"/>
                <a:ea typeface="Tahoma" panose="020B0604030504040204" pitchFamily="34" charset="0"/>
                <a:cs typeface="Tahoma" panose="020B0604030504040204" pitchFamily="34" charset="0"/>
              </a:defRPr>
            </a:lvl1pPr>
          </a:lstStyle>
          <a:p>
            <a:pPr lvl="0"/>
            <a:r>
              <a:rPr lang="en-US" noProof="0"/>
              <a:t>1</a:t>
            </a:r>
          </a:p>
        </p:txBody>
      </p:sp>
      <p:sp>
        <p:nvSpPr>
          <p:cNvPr id="37" name="Text Placeholder 7">
            <a:extLst>
              <a:ext uri="{FF2B5EF4-FFF2-40B4-BE49-F238E27FC236}">
                <a16:creationId xmlns:a16="http://schemas.microsoft.com/office/drawing/2014/main" id="{88B09568-0B94-4B51-BE65-A72C65C3D7DA}"/>
              </a:ext>
            </a:extLst>
          </p:cNvPr>
          <p:cNvSpPr>
            <a:spLocks noGrp="1"/>
          </p:cNvSpPr>
          <p:nvPr>
            <p:ph type="body" sz="quarter" idx="53" hasCustomPrompt="1"/>
          </p:nvPr>
        </p:nvSpPr>
        <p:spPr>
          <a:xfrm>
            <a:off x="7873424" y="2002966"/>
            <a:ext cx="558402" cy="896112"/>
          </a:xfrm>
        </p:spPr>
        <p:txBody>
          <a:bodyPr lIns="0" tIns="0" rIns="0" bIns="0">
            <a:noAutofit/>
          </a:bodyPr>
          <a:lstStyle>
            <a:lvl1pPr marL="0" indent="0" algn="l">
              <a:buNone/>
              <a:defRPr sz="7000" b="1">
                <a:solidFill>
                  <a:schemeClr val="bg2"/>
                </a:solidFill>
                <a:latin typeface="+mj-lt"/>
                <a:ea typeface="Tahoma" panose="020B0604030504040204" pitchFamily="34" charset="0"/>
                <a:cs typeface="Tahoma" panose="020B0604030504040204" pitchFamily="34" charset="0"/>
              </a:defRPr>
            </a:lvl1pPr>
          </a:lstStyle>
          <a:p>
            <a:pPr lvl="0"/>
            <a:r>
              <a:rPr lang="en-US" noProof="0"/>
              <a:t>1</a:t>
            </a:r>
          </a:p>
        </p:txBody>
      </p:sp>
      <p:sp>
        <p:nvSpPr>
          <p:cNvPr id="39" name="Picture Placeholder 13">
            <a:extLst>
              <a:ext uri="{FF2B5EF4-FFF2-40B4-BE49-F238E27FC236}">
                <a16:creationId xmlns:a16="http://schemas.microsoft.com/office/drawing/2014/main" id="{E930664F-8C64-4436-9DD1-1ECED305C6E1}"/>
              </a:ext>
            </a:extLst>
          </p:cNvPr>
          <p:cNvSpPr>
            <a:spLocks noGrp="1"/>
          </p:cNvSpPr>
          <p:nvPr>
            <p:ph type="pic" sz="quarter" idx="16"/>
          </p:nvPr>
        </p:nvSpPr>
        <p:spPr>
          <a:xfrm>
            <a:off x="7900319" y="3725315"/>
            <a:ext cx="2386800" cy="486000"/>
          </a:xfrm>
          <a:ln>
            <a:solidFill>
              <a:srgbClr val="000000">
                <a:alpha val="30196"/>
              </a:srgbClr>
            </a:solidFill>
          </a:ln>
        </p:spPr>
        <p:txBody>
          <a:bodyPr anchor="ctr" anchorCtr="0">
            <a:noAutofit/>
          </a:bodyPr>
          <a:lstStyle>
            <a:lvl1pPr marL="0" indent="0" algn="ctr">
              <a:buNone/>
              <a:defRPr sz="1400">
                <a:solidFill>
                  <a:schemeClr val="bg1"/>
                </a:solidFill>
              </a:defRPr>
            </a:lvl1pPr>
          </a:lstStyle>
          <a:p>
            <a:r>
              <a:rPr lang="en-US" noProof="0"/>
              <a:t>Click icon to add picture</a:t>
            </a:r>
            <a:endParaRPr lang="en-US" noProof="0" dirty="0"/>
          </a:p>
        </p:txBody>
      </p:sp>
      <p:sp>
        <p:nvSpPr>
          <p:cNvPr id="40" name="Text Placeholder 3">
            <a:extLst>
              <a:ext uri="{FF2B5EF4-FFF2-40B4-BE49-F238E27FC236}">
                <a16:creationId xmlns:a16="http://schemas.microsoft.com/office/drawing/2014/main" id="{315834F5-9ACD-4898-B96E-8C732881FF01}"/>
              </a:ext>
            </a:extLst>
          </p:cNvPr>
          <p:cNvSpPr>
            <a:spLocks noGrp="1"/>
          </p:cNvSpPr>
          <p:nvPr>
            <p:ph type="body" sz="half" idx="50"/>
          </p:nvPr>
        </p:nvSpPr>
        <p:spPr>
          <a:xfrm>
            <a:off x="2359124" y="5706529"/>
            <a:ext cx="8993089" cy="365122"/>
          </a:xfrm>
        </p:spPr>
        <p:txBody>
          <a:bodyPr lIns="0" tIns="0" rIns="0" bIns="0" anchor="t" anchorCtr="0">
            <a:normAutofit/>
          </a:bodyPr>
          <a:lstStyle>
            <a:lvl1pPr marL="0" indent="0" algn="r">
              <a:lnSpc>
                <a:spcPct val="100000"/>
              </a:lnSpc>
              <a:spcBef>
                <a:spcPts val="0"/>
              </a:spcBef>
              <a:buNone/>
              <a:defRPr lang="en-US" sz="14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38" name="Title 1">
            <a:extLst>
              <a:ext uri="{FF2B5EF4-FFF2-40B4-BE49-F238E27FC236}">
                <a16:creationId xmlns:a16="http://schemas.microsoft.com/office/drawing/2014/main" id="{7E5CF6DE-4761-4BA5-A429-30AC8BBAD45B}"/>
              </a:ext>
            </a:extLst>
          </p:cNvPr>
          <p:cNvSpPr>
            <a:spLocks noGrp="1"/>
          </p:cNvSpPr>
          <p:nvPr>
            <p:ph type="title" hasCustomPrompt="1"/>
          </p:nvPr>
        </p:nvSpPr>
        <p:spPr>
          <a:xfrm>
            <a:off x="839789" y="1012015"/>
            <a:ext cx="10512424" cy="606677"/>
          </a:xfrm>
        </p:spPr>
        <p:txBody>
          <a:bodyPr lIns="0" tIns="0" rIns="0" bIns="0" anchor="t" anchorCtr="0">
            <a:normAutofit/>
          </a:bodyPr>
          <a:lstStyle>
            <a:lvl1pPr marL="0" algn="l" defTabSz="914400" rtl="0" eaLnBrk="1" latinLnBrk="0" hangingPunct="1">
              <a:lnSpc>
                <a:spcPct val="90000"/>
              </a:lnSpc>
              <a:spcBef>
                <a:spcPct val="0"/>
              </a:spcBef>
              <a:buNone/>
              <a:defRPr lang="ru-RU" sz="3600" b="1" kern="1200" dirty="0">
                <a:solidFill>
                  <a:schemeClr val="bg1"/>
                </a:solidFill>
                <a:latin typeface="+mj-lt"/>
                <a:ea typeface="+mj-ea"/>
                <a:cs typeface="+mj-cs"/>
              </a:defRPr>
            </a:lvl1pPr>
          </a:lstStyle>
          <a:p>
            <a:r>
              <a:rPr lang="en-US" noProof="0"/>
              <a:t>CLICK TO EDIT</a:t>
            </a:r>
          </a:p>
        </p:txBody>
      </p:sp>
    </p:spTree>
    <p:extLst>
      <p:ext uri="{BB962C8B-B14F-4D97-AF65-F5344CB8AC3E}">
        <p14:creationId xmlns:p14="http://schemas.microsoft.com/office/powerpoint/2010/main" val="2695348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ontent, and Logo">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83BD79-B5BB-43E2-BB74-F9008C3AA58F}"/>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FBC13AD7-0902-4462-AE2E-A3198854D169}"/>
              </a:ext>
            </a:extLst>
          </p:cNvPr>
          <p:cNvSpPr/>
          <p:nvPr userDrawn="1"/>
        </p:nvSpPr>
        <p:spPr>
          <a:xfrm>
            <a:off x="5608320" y="0"/>
            <a:ext cx="658368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CF7F729-1298-4F0B-B725-EFAD88305BF0}"/>
              </a:ext>
            </a:extLst>
          </p:cNvPr>
          <p:cNvSpPr>
            <a:spLocks noGrp="1"/>
          </p:cNvSpPr>
          <p:nvPr>
            <p:ph type="title"/>
          </p:nvPr>
        </p:nvSpPr>
        <p:spPr>
          <a:xfrm>
            <a:off x="6433778" y="1514007"/>
            <a:ext cx="4585780" cy="1091078"/>
          </a:xfrm>
        </p:spPr>
        <p:txBody>
          <a:bodyPr lIns="0" tIns="0" rIns="0" bIns="0" anchor="b" anchorCtr="0"/>
          <a:lstStyle/>
          <a:p>
            <a:r>
              <a:rPr lang="en-US" noProof="0"/>
              <a:t>Click to edit Master title style</a:t>
            </a:r>
          </a:p>
        </p:txBody>
      </p:sp>
      <p:sp>
        <p:nvSpPr>
          <p:cNvPr id="6" name="Content Placeholder 5">
            <a:extLst>
              <a:ext uri="{FF2B5EF4-FFF2-40B4-BE49-F238E27FC236}">
                <a16:creationId xmlns:a16="http://schemas.microsoft.com/office/drawing/2014/main" id="{125E3DF9-29A5-4D11-98E9-191D1E8E9B55}"/>
              </a:ext>
            </a:extLst>
          </p:cNvPr>
          <p:cNvSpPr>
            <a:spLocks noGrp="1"/>
          </p:cNvSpPr>
          <p:nvPr>
            <p:ph sz="quarter" idx="4"/>
          </p:nvPr>
        </p:nvSpPr>
        <p:spPr>
          <a:xfrm>
            <a:off x="6427532" y="2698955"/>
            <a:ext cx="4607015" cy="3136910"/>
          </a:xfrm>
        </p:spPr>
        <p:txBody>
          <a:bodyPr lIns="0" tIns="0" rIns="0" bIns="0">
            <a:normAutofit/>
          </a:bodyPr>
          <a:lstStyle>
            <a:lvl1pPr>
              <a:lnSpc>
                <a:spcPct val="85000"/>
              </a:lnSpc>
              <a:spcBef>
                <a:spcPts val="600"/>
              </a:spcBef>
              <a:buClr>
                <a:schemeClr val="bg1">
                  <a:lumMod val="50000"/>
                </a:schemeClr>
              </a:buClr>
              <a:defRPr sz="1800"/>
            </a:lvl1pPr>
            <a:lvl2pPr>
              <a:lnSpc>
                <a:spcPct val="100000"/>
              </a:lnSpc>
              <a:spcBef>
                <a:spcPts val="600"/>
              </a:spcBef>
              <a:buClr>
                <a:schemeClr val="bg1">
                  <a:lumMod val="50000"/>
                </a:schemeClr>
              </a:buClr>
              <a:defRPr sz="1800"/>
            </a:lvl2pPr>
            <a:lvl3pPr>
              <a:lnSpc>
                <a:spcPct val="100000"/>
              </a:lnSpc>
              <a:spcBef>
                <a:spcPts val="600"/>
              </a:spcBef>
              <a:buClr>
                <a:schemeClr val="bg1">
                  <a:lumMod val="50000"/>
                </a:schemeClr>
              </a:buClr>
              <a:defRPr sz="1800"/>
            </a:lvl3pPr>
            <a:lvl4pPr>
              <a:lnSpc>
                <a:spcPct val="100000"/>
              </a:lnSpc>
              <a:spcBef>
                <a:spcPts val="600"/>
              </a:spcBef>
              <a:buClr>
                <a:schemeClr val="bg1">
                  <a:lumMod val="50000"/>
                </a:schemeClr>
              </a:buClr>
              <a:defRPr sz="1800"/>
            </a:lvl4pPr>
            <a:lvl5pPr>
              <a:lnSpc>
                <a:spcPct val="100000"/>
              </a:lnSpc>
              <a:spcBef>
                <a:spcPts val="600"/>
              </a:spcBef>
              <a:buClr>
                <a:schemeClr val="bg1">
                  <a:lumMod val="50000"/>
                </a:schemeClr>
              </a:buCl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a:extLst>
              <a:ext uri="{FF2B5EF4-FFF2-40B4-BE49-F238E27FC236}">
                <a16:creationId xmlns:a16="http://schemas.microsoft.com/office/drawing/2014/main" id="{7AC8DEE1-3923-45D0-A00B-AD5831D56CF0}"/>
              </a:ext>
            </a:extLst>
          </p:cNvPr>
          <p:cNvSpPr>
            <a:spLocks noGrp="1"/>
          </p:cNvSpPr>
          <p:nvPr>
            <p:ph type="dt" sz="half" idx="10"/>
          </p:nvPr>
        </p:nvSpPr>
        <p:spPr/>
        <p:txBody>
          <a:bodyPr/>
          <a:lstStyle/>
          <a:p>
            <a:fld id="{C50C1367-C238-4F38-AA31-14342999A430}" type="datetime1">
              <a:rPr lang="en-US" noProof="0" smtClean="0"/>
              <a:t>1/5/2021</a:t>
            </a:fld>
            <a:endParaRPr lang="en-US" noProof="0" dirty="0"/>
          </a:p>
        </p:txBody>
      </p:sp>
      <p:sp>
        <p:nvSpPr>
          <p:cNvPr id="8" name="Footer Placeholder 7">
            <a:extLst>
              <a:ext uri="{FF2B5EF4-FFF2-40B4-BE49-F238E27FC236}">
                <a16:creationId xmlns:a16="http://schemas.microsoft.com/office/drawing/2014/main" id="{488EFA31-738D-4389-B010-AFFC2C33FF64}"/>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F0437203-A295-48FE-B1AD-A4AE4FD1FFA2}"/>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3" name="Picture Placeholder 11">
            <a:extLst>
              <a:ext uri="{FF2B5EF4-FFF2-40B4-BE49-F238E27FC236}">
                <a16:creationId xmlns:a16="http://schemas.microsoft.com/office/drawing/2014/main" id="{88687278-82AE-4E5D-96D6-672F8FAFC70B}"/>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181661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aption and Content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83BD79-B5BB-43E2-BB74-F9008C3AA58F}"/>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FBC13AD7-0902-4462-AE2E-A3198854D169}"/>
              </a:ext>
            </a:extLst>
          </p:cNvPr>
          <p:cNvSpPr/>
          <p:nvPr userDrawn="1"/>
        </p:nvSpPr>
        <p:spPr>
          <a:xfrm>
            <a:off x="0" y="0"/>
            <a:ext cx="658368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CF7F729-1298-4F0B-B725-EFAD88305BF0}"/>
              </a:ext>
            </a:extLst>
          </p:cNvPr>
          <p:cNvSpPr>
            <a:spLocks noGrp="1"/>
          </p:cNvSpPr>
          <p:nvPr>
            <p:ph type="title"/>
          </p:nvPr>
        </p:nvSpPr>
        <p:spPr>
          <a:xfrm>
            <a:off x="841500" y="1514007"/>
            <a:ext cx="4585780" cy="1091078"/>
          </a:xfrm>
        </p:spPr>
        <p:txBody>
          <a:bodyPr lIns="0" tIns="0" rIns="0" bIns="0" anchor="b" anchorCtr="0"/>
          <a:lstStyle/>
          <a:p>
            <a:r>
              <a:rPr lang="en-US" noProof="0"/>
              <a:t>Click to edit Master title style</a:t>
            </a:r>
          </a:p>
        </p:txBody>
      </p:sp>
      <p:sp>
        <p:nvSpPr>
          <p:cNvPr id="6" name="Content Placeholder 5">
            <a:extLst>
              <a:ext uri="{FF2B5EF4-FFF2-40B4-BE49-F238E27FC236}">
                <a16:creationId xmlns:a16="http://schemas.microsoft.com/office/drawing/2014/main" id="{125E3DF9-29A5-4D11-98E9-191D1E8E9B55}"/>
              </a:ext>
            </a:extLst>
          </p:cNvPr>
          <p:cNvSpPr>
            <a:spLocks noGrp="1"/>
          </p:cNvSpPr>
          <p:nvPr>
            <p:ph sz="quarter" idx="4"/>
          </p:nvPr>
        </p:nvSpPr>
        <p:spPr>
          <a:xfrm>
            <a:off x="835254" y="2698955"/>
            <a:ext cx="4607015" cy="3136910"/>
          </a:xfrm>
        </p:spPr>
        <p:txBody>
          <a:bodyPr lIns="0" tIns="0" rIns="0" bIns="0">
            <a:normAutofit/>
          </a:bodyPr>
          <a:lstStyle>
            <a:lvl1pPr>
              <a:lnSpc>
                <a:spcPct val="85000"/>
              </a:lnSpc>
              <a:spcBef>
                <a:spcPts val="600"/>
              </a:spcBef>
              <a:buClr>
                <a:schemeClr val="bg1">
                  <a:lumMod val="50000"/>
                </a:schemeClr>
              </a:buClr>
              <a:defRPr sz="1800">
                <a:solidFill>
                  <a:schemeClr val="tx2"/>
                </a:solidFill>
              </a:defRPr>
            </a:lvl1pPr>
            <a:lvl2pPr>
              <a:lnSpc>
                <a:spcPct val="100000"/>
              </a:lnSpc>
              <a:spcBef>
                <a:spcPts val="600"/>
              </a:spcBef>
              <a:buClr>
                <a:schemeClr val="bg1">
                  <a:lumMod val="50000"/>
                </a:schemeClr>
              </a:buClr>
              <a:defRPr sz="1800">
                <a:solidFill>
                  <a:schemeClr val="tx2"/>
                </a:solidFill>
              </a:defRPr>
            </a:lvl2pPr>
            <a:lvl3pPr>
              <a:lnSpc>
                <a:spcPct val="100000"/>
              </a:lnSpc>
              <a:spcBef>
                <a:spcPts val="600"/>
              </a:spcBef>
              <a:buClr>
                <a:schemeClr val="bg1">
                  <a:lumMod val="50000"/>
                </a:schemeClr>
              </a:buClr>
              <a:defRPr sz="1800">
                <a:solidFill>
                  <a:schemeClr val="tx2"/>
                </a:solidFill>
              </a:defRPr>
            </a:lvl3pPr>
            <a:lvl4pPr>
              <a:lnSpc>
                <a:spcPct val="100000"/>
              </a:lnSpc>
              <a:spcBef>
                <a:spcPts val="600"/>
              </a:spcBef>
              <a:buClr>
                <a:schemeClr val="bg1">
                  <a:lumMod val="50000"/>
                </a:schemeClr>
              </a:buClr>
              <a:defRPr sz="1800">
                <a:solidFill>
                  <a:schemeClr val="tx2"/>
                </a:solidFill>
              </a:defRPr>
            </a:lvl4pPr>
            <a:lvl5pPr>
              <a:lnSpc>
                <a:spcPct val="100000"/>
              </a:lnSpc>
              <a:spcBef>
                <a:spcPts val="600"/>
              </a:spcBef>
              <a:buClr>
                <a:schemeClr val="bg1">
                  <a:lumMod val="50000"/>
                </a:schemeClr>
              </a:buClr>
              <a:defRPr sz="18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a:extLst>
              <a:ext uri="{FF2B5EF4-FFF2-40B4-BE49-F238E27FC236}">
                <a16:creationId xmlns:a16="http://schemas.microsoft.com/office/drawing/2014/main" id="{7AC8DEE1-3923-45D0-A00B-AD5831D56CF0}"/>
              </a:ext>
            </a:extLst>
          </p:cNvPr>
          <p:cNvSpPr>
            <a:spLocks noGrp="1"/>
          </p:cNvSpPr>
          <p:nvPr>
            <p:ph type="dt" sz="half" idx="10"/>
          </p:nvPr>
        </p:nvSpPr>
        <p:spPr/>
        <p:txBody>
          <a:bodyPr/>
          <a:lstStyle/>
          <a:p>
            <a:fld id="{C50C1367-C238-4F38-AA31-14342999A430}" type="datetime1">
              <a:rPr lang="en-US" noProof="0" smtClean="0"/>
              <a:t>1/5/2021</a:t>
            </a:fld>
            <a:endParaRPr lang="en-US" noProof="0" dirty="0"/>
          </a:p>
        </p:txBody>
      </p:sp>
      <p:sp>
        <p:nvSpPr>
          <p:cNvPr id="8" name="Footer Placeholder 7">
            <a:extLst>
              <a:ext uri="{FF2B5EF4-FFF2-40B4-BE49-F238E27FC236}">
                <a16:creationId xmlns:a16="http://schemas.microsoft.com/office/drawing/2014/main" id="{488EFA31-738D-4389-B010-AFFC2C33FF64}"/>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F0437203-A295-48FE-B1AD-A4AE4FD1FFA2}"/>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2" name="Picture Placeholder 11">
            <a:extLst>
              <a:ext uri="{FF2B5EF4-FFF2-40B4-BE49-F238E27FC236}">
                <a16:creationId xmlns:a16="http://schemas.microsoft.com/office/drawing/2014/main" id="{A5EF6E06-1E31-4D29-80D8-1A734B231810}"/>
              </a:ext>
            </a:extLst>
          </p:cNvPr>
          <p:cNvSpPr>
            <a:spLocks noGrp="1"/>
          </p:cNvSpPr>
          <p:nvPr>
            <p:ph type="pic" sz="quarter" idx="50"/>
          </p:nvPr>
        </p:nvSpPr>
        <p:spPr>
          <a:xfrm>
            <a:off x="831850"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919678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s and Content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Rectangle 24">
            <a:extLst>
              <a:ext uri="{FF2B5EF4-FFF2-40B4-BE49-F238E27FC236}">
                <a16:creationId xmlns:a16="http://schemas.microsoft.com/office/drawing/2014/main" id="{C7A39C64-09F5-4EDF-B203-730A1BC0B4BB}"/>
              </a:ext>
            </a:extLst>
          </p:cNvPr>
          <p:cNvSpPr/>
          <p:nvPr userDrawn="1"/>
        </p:nvSpPr>
        <p:spPr>
          <a:xfrm>
            <a:off x="0" y="0"/>
            <a:ext cx="12192000" cy="356616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566160"/>
            <a:ext cx="12192000" cy="329184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200" y="805472"/>
            <a:ext cx="8127212" cy="554400"/>
          </a:xfrm>
        </p:spPr>
        <p:txBody>
          <a:bodyPr lIns="0" tIns="0" rIns="0" bIns="0" anchor="b" anchorCtr="0"/>
          <a:lstStyle/>
          <a:p>
            <a:r>
              <a:rPr lang="en-US" noProof="0"/>
              <a:t>Click to edit Master title style</a:t>
            </a:r>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noProof="0" smtClean="0"/>
              <a:t>1/5/2021</a:t>
            </a:fld>
            <a:endParaRPr lang="en-US" noProof="0"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1" name="Text Placeholder 2">
            <a:extLst>
              <a:ext uri="{FF2B5EF4-FFF2-40B4-BE49-F238E27FC236}">
                <a16:creationId xmlns:a16="http://schemas.microsoft.com/office/drawing/2014/main" id="{3F720B3A-B1A7-4004-BD9A-BB135B2B9AE9}"/>
              </a:ext>
            </a:extLst>
          </p:cNvPr>
          <p:cNvSpPr>
            <a:spLocks noGrp="1"/>
          </p:cNvSpPr>
          <p:nvPr>
            <p:ph type="body" idx="1" hasCustomPrompt="1"/>
          </p:nvPr>
        </p:nvSpPr>
        <p:spPr>
          <a:xfrm>
            <a:off x="836614" y="3986332"/>
            <a:ext cx="2286000" cy="334918"/>
          </a:xfrm>
        </p:spPr>
        <p:txBody>
          <a:bodyPr lIns="0" tIns="0" rIns="0" bIns="0" anchor="b">
            <a:normAutofit/>
          </a:bodyPr>
          <a:lstStyle>
            <a:lvl1pPr marL="0" inden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2" name="Text Placeholder 11">
            <a:extLst>
              <a:ext uri="{FF2B5EF4-FFF2-40B4-BE49-F238E27FC236}">
                <a16:creationId xmlns:a16="http://schemas.microsoft.com/office/drawing/2014/main" id="{122364AD-425B-49F5-828E-637D0183693D}"/>
              </a:ext>
            </a:extLst>
          </p:cNvPr>
          <p:cNvSpPr>
            <a:spLocks noGrp="1"/>
          </p:cNvSpPr>
          <p:nvPr>
            <p:ph type="body" sz="quarter" idx="14"/>
          </p:nvPr>
        </p:nvSpPr>
        <p:spPr>
          <a:xfrm>
            <a:off x="836614" y="4419548"/>
            <a:ext cx="2286000" cy="1377537"/>
          </a:xfrm>
        </p:spPr>
        <p:txBody>
          <a:bodyPr lIns="0" tIns="0" rIns="0" bIns="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13" name="Text Placeholder 2">
            <a:extLst>
              <a:ext uri="{FF2B5EF4-FFF2-40B4-BE49-F238E27FC236}">
                <a16:creationId xmlns:a16="http://schemas.microsoft.com/office/drawing/2014/main" id="{1A086FCF-DB15-4696-80F9-5F48426CE837}"/>
              </a:ext>
            </a:extLst>
          </p:cNvPr>
          <p:cNvSpPr>
            <a:spLocks noGrp="1"/>
          </p:cNvSpPr>
          <p:nvPr>
            <p:ph type="body" idx="37" hasCustomPrompt="1"/>
          </p:nvPr>
        </p:nvSpPr>
        <p:spPr>
          <a:xfrm>
            <a:off x="3623390" y="3986332"/>
            <a:ext cx="2286000" cy="334918"/>
          </a:xfrm>
        </p:spPr>
        <p:txBody>
          <a:bodyPr lIns="0" tIns="0" rIns="0" bIns="0" anchor="b">
            <a:normAutofit/>
          </a:bodyPr>
          <a:lstStyle>
            <a:lvl1pPr marL="0" inden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4" name="Text Placeholder 11">
            <a:extLst>
              <a:ext uri="{FF2B5EF4-FFF2-40B4-BE49-F238E27FC236}">
                <a16:creationId xmlns:a16="http://schemas.microsoft.com/office/drawing/2014/main" id="{6DC38AB5-30F7-45B7-9FD0-AFBD09BA11DD}"/>
              </a:ext>
            </a:extLst>
          </p:cNvPr>
          <p:cNvSpPr>
            <a:spLocks noGrp="1"/>
          </p:cNvSpPr>
          <p:nvPr>
            <p:ph type="body" sz="quarter" idx="38"/>
          </p:nvPr>
        </p:nvSpPr>
        <p:spPr>
          <a:xfrm>
            <a:off x="3623390" y="4419548"/>
            <a:ext cx="2286000" cy="1377537"/>
          </a:xfrm>
        </p:spPr>
        <p:txBody>
          <a:bodyPr lIns="0" tIns="0" rIns="0" bIns="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6410166" y="3986332"/>
            <a:ext cx="2286000" cy="334918"/>
          </a:xfrm>
        </p:spPr>
        <p:txBody>
          <a:bodyPr lIns="0" tIns="0" rIns="0" bIns="0" anchor="b">
            <a:normAutofit/>
          </a:bodyPr>
          <a:lstStyle>
            <a:lvl1pPr marL="0" inden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6410166" y="4419548"/>
            <a:ext cx="2286000" cy="1377537"/>
          </a:xfrm>
        </p:spPr>
        <p:txBody>
          <a:bodyPr lIns="0" tIns="0" rIns="0" bIns="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17" name="Text Placeholder 2">
            <a:extLst>
              <a:ext uri="{FF2B5EF4-FFF2-40B4-BE49-F238E27FC236}">
                <a16:creationId xmlns:a16="http://schemas.microsoft.com/office/drawing/2014/main" id="{FFB1E7A4-4985-48C1-B72F-4B1715915B45}"/>
              </a:ext>
            </a:extLst>
          </p:cNvPr>
          <p:cNvSpPr>
            <a:spLocks noGrp="1"/>
          </p:cNvSpPr>
          <p:nvPr>
            <p:ph type="body" idx="45" hasCustomPrompt="1"/>
          </p:nvPr>
        </p:nvSpPr>
        <p:spPr>
          <a:xfrm>
            <a:off x="9196942" y="3986332"/>
            <a:ext cx="2286000" cy="334918"/>
          </a:xfrm>
        </p:spPr>
        <p:txBody>
          <a:bodyPr lIns="0" tIns="0" rIns="0" bIns="0" anchor="b">
            <a:normAutofit/>
          </a:bodyPr>
          <a:lstStyle>
            <a:lvl1pPr marL="0" inden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8" name="Text Placeholder 11">
            <a:extLst>
              <a:ext uri="{FF2B5EF4-FFF2-40B4-BE49-F238E27FC236}">
                <a16:creationId xmlns:a16="http://schemas.microsoft.com/office/drawing/2014/main" id="{13613D75-4050-4984-9168-DAD425D6D6AC}"/>
              </a:ext>
            </a:extLst>
          </p:cNvPr>
          <p:cNvSpPr>
            <a:spLocks noGrp="1"/>
          </p:cNvSpPr>
          <p:nvPr>
            <p:ph type="body" sz="quarter" idx="46"/>
          </p:nvPr>
        </p:nvSpPr>
        <p:spPr>
          <a:xfrm>
            <a:off x="9196942" y="4419548"/>
            <a:ext cx="2286000" cy="1377537"/>
          </a:xfrm>
        </p:spPr>
        <p:txBody>
          <a:bodyPr lIns="0" tIns="0" rIns="0" bIns="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50"/>
            <a:ext cx="8128799" cy="333242"/>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21" name="Picture Placeholder 20">
            <a:extLst>
              <a:ext uri="{FF2B5EF4-FFF2-40B4-BE49-F238E27FC236}">
                <a16:creationId xmlns:a16="http://schemas.microsoft.com/office/drawing/2014/main" id="{6D9E3969-277E-442F-A61A-B5F910626BF2}"/>
              </a:ext>
            </a:extLst>
          </p:cNvPr>
          <p:cNvSpPr>
            <a:spLocks noGrp="1"/>
          </p:cNvSpPr>
          <p:nvPr>
            <p:ph type="pic" sz="quarter" idx="48"/>
          </p:nvPr>
        </p:nvSpPr>
        <p:spPr>
          <a:xfrm>
            <a:off x="839788" y="2446953"/>
            <a:ext cx="1069848" cy="795528"/>
          </a:xfrm>
        </p:spPr>
        <p:txBody>
          <a:bodyPr anchor="ctr" anchorCtr="0">
            <a:noAutofit/>
          </a:bodyPr>
          <a:lstStyle>
            <a:lvl1pPr marL="0" indent="0" algn="ctr">
              <a:buNone/>
              <a:defRPr sz="1400"/>
            </a:lvl1pPr>
          </a:lstStyle>
          <a:p>
            <a:r>
              <a:rPr lang="en-US" noProof="0"/>
              <a:t>Click icon to add picture</a:t>
            </a:r>
            <a:endParaRPr lang="en-US" noProof="0" dirty="0"/>
          </a:p>
        </p:txBody>
      </p:sp>
      <p:sp>
        <p:nvSpPr>
          <p:cNvPr id="22" name="Picture Placeholder 20">
            <a:extLst>
              <a:ext uri="{FF2B5EF4-FFF2-40B4-BE49-F238E27FC236}">
                <a16:creationId xmlns:a16="http://schemas.microsoft.com/office/drawing/2014/main" id="{604A078C-C27C-43BF-AD80-27BC78DCBCCB}"/>
              </a:ext>
            </a:extLst>
          </p:cNvPr>
          <p:cNvSpPr>
            <a:spLocks noGrp="1"/>
          </p:cNvSpPr>
          <p:nvPr>
            <p:ph type="pic" sz="quarter" idx="49"/>
          </p:nvPr>
        </p:nvSpPr>
        <p:spPr>
          <a:xfrm>
            <a:off x="3625506" y="2446953"/>
            <a:ext cx="1069848" cy="795528"/>
          </a:xfrm>
        </p:spPr>
        <p:txBody>
          <a:bodyPr anchor="ctr" anchorCtr="0">
            <a:noAutofit/>
          </a:bodyPr>
          <a:lstStyle>
            <a:lvl1pPr marL="0" indent="0" algn="ctr">
              <a:buNone/>
              <a:defRPr sz="1400"/>
            </a:lvl1pPr>
          </a:lstStyle>
          <a:p>
            <a:r>
              <a:rPr lang="en-US" noProof="0"/>
              <a:t>Click icon to add picture</a:t>
            </a:r>
            <a:endParaRPr lang="en-US" noProof="0" dirty="0"/>
          </a:p>
        </p:txBody>
      </p:sp>
      <p:sp>
        <p:nvSpPr>
          <p:cNvPr id="23" name="Picture Placeholder 20">
            <a:extLst>
              <a:ext uri="{FF2B5EF4-FFF2-40B4-BE49-F238E27FC236}">
                <a16:creationId xmlns:a16="http://schemas.microsoft.com/office/drawing/2014/main" id="{3790D791-9C4C-4EAC-8EC6-2B8F7529A0A0}"/>
              </a:ext>
            </a:extLst>
          </p:cNvPr>
          <p:cNvSpPr>
            <a:spLocks noGrp="1"/>
          </p:cNvSpPr>
          <p:nvPr>
            <p:ph type="pic" sz="quarter" idx="50"/>
          </p:nvPr>
        </p:nvSpPr>
        <p:spPr>
          <a:xfrm>
            <a:off x="6411224" y="2446953"/>
            <a:ext cx="1069848" cy="795528"/>
          </a:xfrm>
        </p:spPr>
        <p:txBody>
          <a:bodyPr anchor="ctr" anchorCtr="0">
            <a:noAutofit/>
          </a:bodyPr>
          <a:lstStyle>
            <a:lvl1pPr marL="0" indent="0" algn="ctr">
              <a:buNone/>
              <a:defRPr sz="1400"/>
            </a:lvl1pPr>
          </a:lstStyle>
          <a:p>
            <a:r>
              <a:rPr lang="en-US" noProof="0"/>
              <a:t>Click icon to add picture</a:t>
            </a:r>
            <a:endParaRPr lang="en-US" noProof="0" dirty="0"/>
          </a:p>
        </p:txBody>
      </p:sp>
      <p:sp>
        <p:nvSpPr>
          <p:cNvPr id="24" name="Picture Placeholder 20">
            <a:extLst>
              <a:ext uri="{FF2B5EF4-FFF2-40B4-BE49-F238E27FC236}">
                <a16:creationId xmlns:a16="http://schemas.microsoft.com/office/drawing/2014/main" id="{04DD07A0-DC68-453E-B928-953969C06860}"/>
              </a:ext>
            </a:extLst>
          </p:cNvPr>
          <p:cNvSpPr>
            <a:spLocks noGrp="1"/>
          </p:cNvSpPr>
          <p:nvPr>
            <p:ph type="pic" sz="quarter" idx="51"/>
          </p:nvPr>
        </p:nvSpPr>
        <p:spPr>
          <a:xfrm>
            <a:off x="9196942" y="2446953"/>
            <a:ext cx="1069848" cy="795528"/>
          </a:xfrm>
        </p:spPr>
        <p:txBody>
          <a:bodyPr anchor="ctr" anchorCtr="0">
            <a:noAutofit/>
          </a:bodyPr>
          <a:lstStyle>
            <a:lvl1pPr marL="0" indent="0" algn="ctr">
              <a:buNone/>
              <a:defRPr sz="1400"/>
            </a:lvl1pPr>
          </a:lstStyle>
          <a:p>
            <a:r>
              <a:rPr lang="en-US" noProof="0"/>
              <a:t>Click icon to add picture</a:t>
            </a:r>
            <a:endParaRPr lang="en-US" noProof="0" dirty="0"/>
          </a:p>
        </p:txBody>
      </p:sp>
      <p:sp>
        <p:nvSpPr>
          <p:cNvPr id="26" name="Picture Placeholder 11">
            <a:extLst>
              <a:ext uri="{FF2B5EF4-FFF2-40B4-BE49-F238E27FC236}">
                <a16:creationId xmlns:a16="http://schemas.microsoft.com/office/drawing/2014/main" id="{0EE565DC-46C2-4F46-AFCF-D7D77AF99B04}"/>
              </a:ext>
            </a:extLst>
          </p:cNvPr>
          <p:cNvSpPr>
            <a:spLocks noGrp="1"/>
          </p:cNvSpPr>
          <p:nvPr>
            <p:ph type="pic" sz="quarter" idx="52"/>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407371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oniror and Content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angle 21">
            <a:extLst>
              <a:ext uri="{FF2B5EF4-FFF2-40B4-BE49-F238E27FC236}">
                <a16:creationId xmlns:a16="http://schemas.microsoft.com/office/drawing/2014/main" id="{D808BB97-79BE-43F2-AD10-528EEFEE61AB}"/>
              </a:ext>
            </a:extLst>
          </p:cNvPr>
          <p:cNvSpPr/>
          <p:nvPr userDrawn="1"/>
        </p:nvSpPr>
        <p:spPr>
          <a:xfrm>
            <a:off x="0" y="0"/>
            <a:ext cx="12192000" cy="379476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794760"/>
            <a:ext cx="12192000" cy="306324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41248" y="805472"/>
            <a:ext cx="8127212" cy="552848"/>
          </a:xfrm>
        </p:spPr>
        <p:txBody>
          <a:bodyPr lIns="0" tIns="0" rIns="0" bIns="0" anchor="b" anchorCtr="0"/>
          <a:lstStyle/>
          <a:p>
            <a:r>
              <a:rPr lang="en-US" noProof="0"/>
              <a:t>Click to edit Master title style</a:t>
            </a:r>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noProof="0" smtClean="0"/>
              <a:t>1/5/2021</a:t>
            </a:fld>
            <a:endParaRPr lang="en-US" noProof="0"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6410166" y="4162794"/>
            <a:ext cx="2286000" cy="334918"/>
          </a:xfrm>
        </p:spPr>
        <p:txBody>
          <a:bodyPr lIns="0" tIns="0" rIns="0" bIns="0" anchor="b">
            <a:normAutofit/>
          </a:bodyPr>
          <a:lstStyle>
            <a:lvl1pPr marL="0" inden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6410166" y="4596010"/>
            <a:ext cx="2286000" cy="1142011"/>
          </a:xfrm>
        </p:spPr>
        <p:txBody>
          <a:bodyPr lIns="0" tIns="0" rIns="0" bIns="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17" name="Text Placeholder 2">
            <a:extLst>
              <a:ext uri="{FF2B5EF4-FFF2-40B4-BE49-F238E27FC236}">
                <a16:creationId xmlns:a16="http://schemas.microsoft.com/office/drawing/2014/main" id="{FFB1E7A4-4985-48C1-B72F-4B1715915B45}"/>
              </a:ext>
            </a:extLst>
          </p:cNvPr>
          <p:cNvSpPr>
            <a:spLocks noGrp="1"/>
          </p:cNvSpPr>
          <p:nvPr>
            <p:ph type="body" idx="45" hasCustomPrompt="1"/>
          </p:nvPr>
        </p:nvSpPr>
        <p:spPr>
          <a:xfrm>
            <a:off x="9196942" y="4162794"/>
            <a:ext cx="2286000" cy="334918"/>
          </a:xfrm>
        </p:spPr>
        <p:txBody>
          <a:bodyPr lIns="0" tIns="0" rIns="0" bIns="0" anchor="b">
            <a:normAutofit/>
          </a:bodyPr>
          <a:lstStyle>
            <a:lvl1pPr marL="0" inden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8" name="Text Placeholder 11">
            <a:extLst>
              <a:ext uri="{FF2B5EF4-FFF2-40B4-BE49-F238E27FC236}">
                <a16:creationId xmlns:a16="http://schemas.microsoft.com/office/drawing/2014/main" id="{13613D75-4050-4984-9168-DAD425D6D6AC}"/>
              </a:ext>
            </a:extLst>
          </p:cNvPr>
          <p:cNvSpPr>
            <a:spLocks noGrp="1"/>
          </p:cNvSpPr>
          <p:nvPr>
            <p:ph type="body" sz="quarter" idx="46"/>
          </p:nvPr>
        </p:nvSpPr>
        <p:spPr>
          <a:xfrm>
            <a:off x="9196942" y="4596010"/>
            <a:ext cx="2286000" cy="1142011"/>
          </a:xfrm>
        </p:spPr>
        <p:txBody>
          <a:bodyPr lIns="0" tIns="0" rIns="0" bIns="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50"/>
            <a:ext cx="8128799" cy="333242"/>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8" name="Rectangle 7">
            <a:extLst>
              <a:ext uri="{FF2B5EF4-FFF2-40B4-BE49-F238E27FC236}">
                <a16:creationId xmlns:a16="http://schemas.microsoft.com/office/drawing/2014/main" id="{FB10DA4B-80F1-44A9-8C5F-93B634E0D0F8}"/>
              </a:ext>
            </a:extLst>
          </p:cNvPr>
          <p:cNvSpPr/>
          <p:nvPr userDrawn="1"/>
        </p:nvSpPr>
        <p:spPr>
          <a:xfrm>
            <a:off x="839788" y="2174510"/>
            <a:ext cx="4946904" cy="4096512"/>
          </a:xfrm>
          <a:prstGeom prst="rect">
            <a:avLst/>
          </a:prstGeom>
          <a:blipFill>
            <a:blip r:embed="rId3">
              <a:extLst>
                <a:ext uri="{96DAC541-7B7A-43D3-8B79-37D633B846F1}">
                  <asvg:svgBlip xmlns:asvg="http://schemas.microsoft.com/office/drawing/2016/SVG/main" r:embed="rId4"/>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Picture Placeholder 20">
            <a:extLst>
              <a:ext uri="{FF2B5EF4-FFF2-40B4-BE49-F238E27FC236}">
                <a16:creationId xmlns:a16="http://schemas.microsoft.com/office/drawing/2014/main" id="{9F34831C-234C-4CF5-969E-2D5618BDBB33}"/>
              </a:ext>
            </a:extLst>
          </p:cNvPr>
          <p:cNvSpPr>
            <a:spLocks noGrp="1"/>
          </p:cNvSpPr>
          <p:nvPr>
            <p:ph type="pic" sz="quarter" idx="50"/>
          </p:nvPr>
        </p:nvSpPr>
        <p:spPr>
          <a:xfrm>
            <a:off x="6411224" y="2623415"/>
            <a:ext cx="1069848" cy="795528"/>
          </a:xfrm>
        </p:spPr>
        <p:txBody>
          <a:bodyPr anchor="ctr" anchorCtr="0">
            <a:noAutofit/>
          </a:bodyPr>
          <a:lstStyle>
            <a:lvl1pPr marL="0" indent="0" algn="ctr">
              <a:buNone/>
              <a:defRPr sz="1400">
                <a:solidFill>
                  <a:schemeClr val="bg1"/>
                </a:solidFill>
              </a:defRPr>
            </a:lvl1pPr>
          </a:lstStyle>
          <a:p>
            <a:r>
              <a:rPr lang="en-US" noProof="0"/>
              <a:t>Click icon to add picture</a:t>
            </a:r>
            <a:endParaRPr lang="en-US" noProof="0" dirty="0"/>
          </a:p>
        </p:txBody>
      </p:sp>
      <p:sp>
        <p:nvSpPr>
          <p:cNvPr id="21" name="Picture Placeholder 20">
            <a:extLst>
              <a:ext uri="{FF2B5EF4-FFF2-40B4-BE49-F238E27FC236}">
                <a16:creationId xmlns:a16="http://schemas.microsoft.com/office/drawing/2014/main" id="{0F7D067F-9653-4BC2-A7E9-BE894EC5E2F6}"/>
              </a:ext>
            </a:extLst>
          </p:cNvPr>
          <p:cNvSpPr>
            <a:spLocks noGrp="1"/>
          </p:cNvSpPr>
          <p:nvPr>
            <p:ph type="pic" sz="quarter" idx="51"/>
          </p:nvPr>
        </p:nvSpPr>
        <p:spPr>
          <a:xfrm>
            <a:off x="9196942" y="2623415"/>
            <a:ext cx="1069848" cy="795528"/>
          </a:xfrm>
        </p:spPr>
        <p:txBody>
          <a:bodyPr anchor="ctr" anchorCtr="0">
            <a:noAutofit/>
          </a:bodyPr>
          <a:lstStyle>
            <a:lvl1pPr marL="0" indent="0" algn="ctr">
              <a:buNone/>
              <a:defRPr sz="1400">
                <a:solidFill>
                  <a:schemeClr val="bg1"/>
                </a:solidFill>
              </a:defRPr>
            </a:lvl1pPr>
          </a:lstStyle>
          <a:p>
            <a:r>
              <a:rPr lang="en-US" noProof="0"/>
              <a:t>Click icon to add picture</a:t>
            </a:r>
            <a:endParaRPr lang="en-US" noProof="0" dirty="0"/>
          </a:p>
        </p:txBody>
      </p:sp>
      <p:sp>
        <p:nvSpPr>
          <p:cNvPr id="11" name="Picture Placeholder 10">
            <a:extLst>
              <a:ext uri="{FF2B5EF4-FFF2-40B4-BE49-F238E27FC236}">
                <a16:creationId xmlns:a16="http://schemas.microsoft.com/office/drawing/2014/main" id="{E3C97C3B-5FB4-4D00-93DA-BCD15F899061}"/>
              </a:ext>
            </a:extLst>
          </p:cNvPr>
          <p:cNvSpPr>
            <a:spLocks noGrp="1"/>
          </p:cNvSpPr>
          <p:nvPr>
            <p:ph type="pic" sz="quarter" idx="52"/>
          </p:nvPr>
        </p:nvSpPr>
        <p:spPr>
          <a:xfrm>
            <a:off x="976313" y="2359025"/>
            <a:ext cx="4648200" cy="2873375"/>
          </a:xfrm>
          <a:ln w="25400">
            <a:solidFill>
              <a:schemeClr val="tx2"/>
            </a:solidFill>
          </a:ln>
        </p:spPr>
        <p:txBody>
          <a:bodyPr anchor="ctr" anchorCtr="0">
            <a:normAutofit/>
          </a:bodyPr>
          <a:lstStyle>
            <a:lvl1pPr marL="0" indent="0" algn="ctr">
              <a:buNone/>
              <a:defRPr sz="1400">
                <a:solidFill>
                  <a:schemeClr val="tx2"/>
                </a:solidFill>
              </a:defRPr>
            </a:lvl1pPr>
          </a:lstStyle>
          <a:p>
            <a:r>
              <a:rPr lang="en-US" noProof="0"/>
              <a:t>Click icon to add picture</a:t>
            </a:r>
            <a:endParaRPr lang="en-US" noProof="0" dirty="0"/>
          </a:p>
        </p:txBody>
      </p:sp>
      <p:sp>
        <p:nvSpPr>
          <p:cNvPr id="23" name="Picture Placeholder 11">
            <a:extLst>
              <a:ext uri="{FF2B5EF4-FFF2-40B4-BE49-F238E27FC236}">
                <a16:creationId xmlns:a16="http://schemas.microsoft.com/office/drawing/2014/main" id="{7EF3BAF8-222C-4E67-B4CF-081E9C0720A7}"/>
              </a:ext>
            </a:extLst>
          </p:cNvPr>
          <p:cNvSpPr>
            <a:spLocks noGrp="1"/>
          </p:cNvSpPr>
          <p:nvPr>
            <p:ph type="pic" sz="quarter" idx="53"/>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491867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16CD9829-C7D8-4164-BF7D-FD4B38C747F5}"/>
              </a:ext>
            </a:extLst>
          </p:cNvPr>
          <p:cNvSpPr/>
          <p:nvPr userDrawn="1"/>
        </p:nvSpPr>
        <p:spPr>
          <a:xfrm>
            <a:off x="0" y="0"/>
            <a:ext cx="12192000"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4498848"/>
            <a:ext cx="12192000" cy="2359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3467100" y="5349048"/>
            <a:ext cx="5257800" cy="552848"/>
          </a:xfrm>
        </p:spPr>
        <p:txBody>
          <a:bodyPr lIns="0" tIns="0" rIns="0" bIns="0" anchor="b" anchorCtr="0"/>
          <a:lstStyle>
            <a:lvl1pPr algn="ctr">
              <a:defRPr/>
            </a:lvl1pPr>
          </a:lstStyle>
          <a:p>
            <a:r>
              <a:rPr lang="en-US" noProof="0"/>
              <a:t>Click to edit Master title style</a:t>
            </a:r>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noProof="0" smtClean="0"/>
              <a:t>1/5/2021</a:t>
            </a:fld>
            <a:endParaRPr lang="en-US" noProof="0"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7" name="Picture Placeholder 11">
            <a:extLst>
              <a:ext uri="{FF2B5EF4-FFF2-40B4-BE49-F238E27FC236}">
                <a16:creationId xmlns:a16="http://schemas.microsoft.com/office/drawing/2014/main" id="{E705CC21-80AA-488E-B95D-0E00300A05CF}"/>
              </a:ext>
            </a:extLst>
          </p:cNvPr>
          <p:cNvSpPr>
            <a:spLocks noGrp="1"/>
          </p:cNvSpPr>
          <p:nvPr>
            <p:ph type="pic" sz="quarter" idx="13"/>
          </p:nvPr>
        </p:nvSpPr>
        <p:spPr>
          <a:xfrm>
            <a:off x="4902600" y="868645"/>
            <a:ext cx="2386800" cy="486000"/>
          </a:xfrm>
          <a:prstGeom prst="roundRect">
            <a:avLst/>
          </a:prstGeom>
        </p:spPr>
        <p:txBody>
          <a:bodyPr anchor="ctr" anchorCtr="0">
            <a:normAutofit/>
          </a:bodyPr>
          <a:lstStyle>
            <a:lvl1pPr marL="0" indent="0" algn="ctr">
              <a:buNone/>
              <a:defRPr sz="16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349385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Rectangle 19">
            <a:extLst>
              <a:ext uri="{FF2B5EF4-FFF2-40B4-BE49-F238E27FC236}">
                <a16:creationId xmlns:a16="http://schemas.microsoft.com/office/drawing/2014/main" id="{2F7D7942-83AE-46FF-83B1-84835F486286}"/>
              </a:ext>
            </a:extLst>
          </p:cNvPr>
          <p:cNvSpPr/>
          <p:nvPr userDrawn="1"/>
        </p:nvSpPr>
        <p:spPr>
          <a:xfrm>
            <a:off x="0" y="0"/>
            <a:ext cx="12192000" cy="317296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172968"/>
            <a:ext cx="12192000" cy="368503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200" y="805472"/>
            <a:ext cx="7599790" cy="552848"/>
          </a:xfrm>
        </p:spPr>
        <p:txBody>
          <a:bodyPr lIns="0" tIns="0" rIns="0" bIns="0" anchor="b" anchorCtr="0"/>
          <a:lstStyle/>
          <a:p>
            <a:r>
              <a:rPr lang="en-US" noProof="0"/>
              <a:t>Click to edit Master title style</a:t>
            </a:r>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noProof="0" smtClean="0"/>
              <a:t>1/5/2021</a:t>
            </a:fld>
            <a:endParaRPr lang="en-US" noProof="0"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836613" y="3565295"/>
            <a:ext cx="3044952" cy="334918"/>
          </a:xfrm>
        </p:spPr>
        <p:txBody>
          <a:bodyPr lIns="0" tIns="0" rIns="0" bIns="0" anchor="b">
            <a:normAutofit/>
          </a:bodyPr>
          <a:lstStyle>
            <a:lvl1pPr marL="0" inden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836613" y="3998511"/>
            <a:ext cx="3044952" cy="1725728"/>
          </a:xfrm>
        </p:spPr>
        <p:txBody>
          <a:bodyPr lIns="36000" tIns="0" rIns="0" bIns="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17" name="Text Placeholder 2">
            <a:extLst>
              <a:ext uri="{FF2B5EF4-FFF2-40B4-BE49-F238E27FC236}">
                <a16:creationId xmlns:a16="http://schemas.microsoft.com/office/drawing/2014/main" id="{FFB1E7A4-4985-48C1-B72F-4B1715915B45}"/>
              </a:ext>
            </a:extLst>
          </p:cNvPr>
          <p:cNvSpPr>
            <a:spLocks noGrp="1"/>
          </p:cNvSpPr>
          <p:nvPr>
            <p:ph type="body" idx="45" hasCustomPrompt="1"/>
          </p:nvPr>
        </p:nvSpPr>
        <p:spPr>
          <a:xfrm>
            <a:off x="4637302" y="3565295"/>
            <a:ext cx="3044952" cy="334918"/>
          </a:xfrm>
        </p:spPr>
        <p:txBody>
          <a:bodyPr lIns="0" tIns="0" rIns="0" bIns="0" anchor="b">
            <a:normAutofit/>
          </a:bodyPr>
          <a:lstStyle>
            <a:lvl1pPr marL="0" inden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8" name="Text Placeholder 11">
            <a:extLst>
              <a:ext uri="{FF2B5EF4-FFF2-40B4-BE49-F238E27FC236}">
                <a16:creationId xmlns:a16="http://schemas.microsoft.com/office/drawing/2014/main" id="{13613D75-4050-4984-9168-DAD425D6D6AC}"/>
              </a:ext>
            </a:extLst>
          </p:cNvPr>
          <p:cNvSpPr>
            <a:spLocks noGrp="1"/>
          </p:cNvSpPr>
          <p:nvPr>
            <p:ph type="body" sz="quarter" idx="46"/>
          </p:nvPr>
        </p:nvSpPr>
        <p:spPr>
          <a:xfrm>
            <a:off x="4637302" y="3998511"/>
            <a:ext cx="3044952" cy="1725728"/>
          </a:xfrm>
        </p:spPr>
        <p:txBody>
          <a:bodyPr lIns="36000" tIns="0" rIns="0" bIns="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49"/>
            <a:ext cx="8128799" cy="1234205"/>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23" name="Text Placeholder 2">
            <a:extLst>
              <a:ext uri="{FF2B5EF4-FFF2-40B4-BE49-F238E27FC236}">
                <a16:creationId xmlns:a16="http://schemas.microsoft.com/office/drawing/2014/main" id="{04C738A8-00FA-480E-9730-8625B9F8CF66}"/>
              </a:ext>
            </a:extLst>
          </p:cNvPr>
          <p:cNvSpPr>
            <a:spLocks noGrp="1"/>
          </p:cNvSpPr>
          <p:nvPr>
            <p:ph type="body" idx="48" hasCustomPrompt="1"/>
          </p:nvPr>
        </p:nvSpPr>
        <p:spPr>
          <a:xfrm>
            <a:off x="8437990" y="3565295"/>
            <a:ext cx="3044952" cy="334918"/>
          </a:xfrm>
        </p:spPr>
        <p:txBody>
          <a:bodyPr lIns="0" tIns="0" rIns="0" bIns="0" anchor="b">
            <a:normAutofit/>
          </a:bodyPr>
          <a:lstStyle>
            <a:lvl1pPr marL="0" inden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4" name="Text Placeholder 11">
            <a:extLst>
              <a:ext uri="{FF2B5EF4-FFF2-40B4-BE49-F238E27FC236}">
                <a16:creationId xmlns:a16="http://schemas.microsoft.com/office/drawing/2014/main" id="{A7347BFF-8FB8-4EF0-81EE-3A9E7C6F236F}"/>
              </a:ext>
            </a:extLst>
          </p:cNvPr>
          <p:cNvSpPr>
            <a:spLocks noGrp="1"/>
          </p:cNvSpPr>
          <p:nvPr>
            <p:ph type="body" sz="quarter" idx="49"/>
          </p:nvPr>
        </p:nvSpPr>
        <p:spPr>
          <a:xfrm>
            <a:off x="8437990" y="3998511"/>
            <a:ext cx="3044952" cy="1725728"/>
          </a:xfrm>
        </p:spPr>
        <p:txBody>
          <a:bodyPr lIns="36000" tIns="0" rIns="0" bIns="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21" name="Picture Placeholder 11">
            <a:extLst>
              <a:ext uri="{FF2B5EF4-FFF2-40B4-BE49-F238E27FC236}">
                <a16:creationId xmlns:a16="http://schemas.microsoft.com/office/drawing/2014/main" id="{7555D5F3-897A-4180-AC97-B866E5BBB2EF}"/>
              </a:ext>
            </a:extLst>
          </p:cNvPr>
          <p:cNvSpPr>
            <a:spLocks noGrp="1"/>
          </p:cNvSpPr>
          <p:nvPr>
            <p:ph type="pic" sz="quarter" idx="50"/>
          </p:nvPr>
        </p:nvSpPr>
        <p:spPr>
          <a:xfrm>
            <a:off x="9441997"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406056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B0C71E-9398-4660-B728-2C20DF0CBE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02560D45-FD1B-48F7-BF6C-5EA65F9F42C7}"/>
              </a:ext>
            </a:extLst>
          </p:cNvPr>
          <p:cNvSpPr>
            <a:spLocks noGrp="1"/>
          </p:cNvSpPr>
          <p:nvPr>
            <p:ph type="body" idx="1"/>
          </p:nvPr>
        </p:nvSpPr>
        <p:spPr>
          <a:xfrm>
            <a:off x="838200" y="1825625"/>
            <a:ext cx="10515600" cy="397556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A8D7305D-6746-4346-B610-8CE28B825AF9}"/>
              </a:ext>
            </a:extLst>
          </p:cNvPr>
          <p:cNvSpPr>
            <a:spLocks noGrp="1"/>
          </p:cNvSpPr>
          <p:nvPr>
            <p:ph type="dt" sz="half" idx="2"/>
          </p:nvPr>
        </p:nvSpPr>
        <p:spPr>
          <a:xfrm>
            <a:off x="8609013" y="5998474"/>
            <a:ext cx="2743200" cy="143149"/>
          </a:xfrm>
          <a:prstGeom prst="rect">
            <a:avLst/>
          </a:prstGeom>
        </p:spPr>
        <p:txBody>
          <a:bodyPr vert="horz" lIns="0" tIns="0" rIns="0" bIns="0" rtlCol="0" anchor="t" anchorCtr="0"/>
          <a:lstStyle>
            <a:lvl1pPr algn="r">
              <a:defRPr sz="1000">
                <a:solidFill>
                  <a:schemeClr val="bg1">
                    <a:lumMod val="85000"/>
                    <a:alpha val="60000"/>
                  </a:schemeClr>
                </a:solidFill>
              </a:defRPr>
            </a:lvl1pPr>
          </a:lstStyle>
          <a:p>
            <a:fld id="{DE8A4E7E-06A4-424E-83B2-0F5C45AFEB4E}" type="datetime1">
              <a:rPr lang="en-US" noProof="0" smtClean="0"/>
              <a:pPr/>
              <a:t>1/5/2021</a:t>
            </a:fld>
            <a:endParaRPr lang="en-US" noProof="0" dirty="0"/>
          </a:p>
        </p:txBody>
      </p:sp>
      <p:sp>
        <p:nvSpPr>
          <p:cNvPr id="5" name="Footer Placeholder 4">
            <a:extLst>
              <a:ext uri="{FF2B5EF4-FFF2-40B4-BE49-F238E27FC236}">
                <a16:creationId xmlns:a16="http://schemas.microsoft.com/office/drawing/2014/main" id="{DA1B3F55-6374-4C74-96AC-1EC34CFAA8B7}"/>
              </a:ext>
            </a:extLst>
          </p:cNvPr>
          <p:cNvSpPr>
            <a:spLocks noGrp="1"/>
          </p:cNvSpPr>
          <p:nvPr>
            <p:ph type="ftr" sz="quarter" idx="3"/>
          </p:nvPr>
        </p:nvSpPr>
        <p:spPr>
          <a:xfrm>
            <a:off x="7237413" y="6168551"/>
            <a:ext cx="4114800" cy="190327"/>
          </a:xfrm>
          <a:prstGeom prst="rect">
            <a:avLst/>
          </a:prstGeom>
        </p:spPr>
        <p:txBody>
          <a:bodyPr vert="horz" lIns="0" tIns="0" rIns="0" bIns="0" rtlCol="0" anchor="t" anchorCtr="0"/>
          <a:lstStyle>
            <a:lvl1pPr algn="r">
              <a:defRPr sz="1000">
                <a:solidFill>
                  <a:schemeClr val="bg1">
                    <a:lumMod val="85000"/>
                    <a:alpha val="60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869E6012-FDCC-451A-96F6-5645ABEB8D87}"/>
              </a:ext>
            </a:extLst>
          </p:cNvPr>
          <p:cNvSpPr>
            <a:spLocks noGrp="1"/>
          </p:cNvSpPr>
          <p:nvPr>
            <p:ph type="sldNum" sz="quarter" idx="4"/>
          </p:nvPr>
        </p:nvSpPr>
        <p:spPr>
          <a:xfrm>
            <a:off x="838200" y="6155851"/>
            <a:ext cx="457200" cy="184317"/>
          </a:xfrm>
          <a:prstGeom prst="rect">
            <a:avLst/>
          </a:prstGeom>
        </p:spPr>
        <p:txBody>
          <a:bodyPr vert="horz" lIns="0" tIns="0" rIns="0" bIns="0" rtlCol="0" anchor="b" anchorCtr="0"/>
          <a:lstStyle>
            <a:lvl1pPr algn="l">
              <a:defRPr sz="1000">
                <a:solidFill>
                  <a:schemeClr val="bg1">
                    <a:lumMod val="85000"/>
                    <a:alpha val="60000"/>
                  </a:schemeClr>
                </a:solidFill>
              </a:defRPr>
            </a:lvl1pPr>
          </a:lstStyle>
          <a:p>
            <a:fld id="{4950F5D8-22E1-4015-8661-E5B1FD28C2DE}" type="slidenum">
              <a:rPr lang="en-US" noProof="0" smtClean="0"/>
              <a:pPr/>
              <a:t>‹#›</a:t>
            </a:fld>
            <a:endParaRPr lang="en-US" noProof="0" dirty="0"/>
          </a:p>
        </p:txBody>
      </p:sp>
    </p:spTree>
    <p:extLst>
      <p:ext uri="{BB962C8B-B14F-4D97-AF65-F5344CB8AC3E}">
        <p14:creationId xmlns:p14="http://schemas.microsoft.com/office/powerpoint/2010/main" val="19463863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Lst>
  <p:hf hdr="0"/>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27">
          <p15:clr>
            <a:srgbClr val="F26B43"/>
          </p15:clr>
        </p15:guide>
        <p15:guide id="2" pos="7151">
          <p15:clr>
            <a:srgbClr val="F26B43"/>
          </p15:clr>
        </p15:guide>
        <p15:guide id="3" pos="529">
          <p15:clr>
            <a:srgbClr val="F26B43"/>
          </p15:clr>
        </p15:guide>
        <p15:guide id="4" orient="horz" pos="3793">
          <p15:clr>
            <a:srgbClr val="F26B43"/>
          </p15:clr>
        </p15:guide>
        <p15:guide id="5" pos="3840">
          <p15:clr>
            <a:srgbClr val="F26B43"/>
          </p15:clr>
        </p15:guide>
        <p15:guide id="6"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microsoft.com/office/2017/06/relationships/model3d" Target="../media/model3d1.glb"/><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6428A-49B0-4414-A15B-57708D4CC636}"/>
              </a:ext>
            </a:extLst>
          </p:cNvPr>
          <p:cNvSpPr>
            <a:spLocks noGrp="1"/>
          </p:cNvSpPr>
          <p:nvPr>
            <p:ph type="title" idx="4294967295"/>
          </p:nvPr>
        </p:nvSpPr>
        <p:spPr>
          <a:xfrm>
            <a:off x="0" y="804863"/>
            <a:ext cx="10512425" cy="554037"/>
          </a:xfrm>
        </p:spPr>
        <p:txBody>
          <a:bodyPr anchor="ctr">
            <a:normAutofit fontScale="90000"/>
          </a:bodyPr>
          <a:lstStyle/>
          <a:p>
            <a:pPr algn="ctr"/>
            <a:r>
              <a:rPr lang="en-US" altLang="en-US" sz="4000" b="0" dirty="0">
                <a:latin typeface="+mn-lt"/>
              </a:rPr>
              <a:t>Restorative Justice</a:t>
            </a:r>
            <a:endParaRPr lang="en-US" sz="4000" b="0" dirty="0">
              <a:latin typeface="+mn-lt"/>
            </a:endParaRPr>
          </a:p>
        </p:txBody>
      </p:sp>
      <p:graphicFrame>
        <p:nvGraphicFramePr>
          <p:cNvPr id="4" name="Content Placeholder 3">
            <a:extLst>
              <a:ext uri="{FF2B5EF4-FFF2-40B4-BE49-F238E27FC236}">
                <a16:creationId xmlns:a16="http://schemas.microsoft.com/office/drawing/2014/main" id="{F5B033EC-F0F3-48A0-A423-60D63DA0DBC5}"/>
              </a:ext>
            </a:extLst>
          </p:cNvPr>
          <p:cNvGraphicFramePr>
            <a:graphicFrameLocks noGrp="1"/>
          </p:cNvGraphicFramePr>
          <p:nvPr>
            <p:ph idx="4294967295"/>
            <p:extLst>
              <p:ext uri="{D42A27DB-BD31-4B8C-83A1-F6EECF244321}">
                <p14:modId xmlns:p14="http://schemas.microsoft.com/office/powerpoint/2010/main" val="1353338817"/>
              </p:ext>
            </p:extLst>
          </p:nvPr>
        </p:nvGraphicFramePr>
        <p:xfrm>
          <a:off x="0" y="1905000"/>
          <a:ext cx="9147175"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1941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80866-17CB-4411-9832-3CB374521594}"/>
              </a:ext>
            </a:extLst>
          </p:cNvPr>
          <p:cNvSpPr>
            <a:spLocks noGrp="1"/>
          </p:cNvSpPr>
          <p:nvPr>
            <p:ph type="title" idx="4294967295"/>
          </p:nvPr>
        </p:nvSpPr>
        <p:spPr>
          <a:xfrm>
            <a:off x="3216129" y="826512"/>
            <a:ext cx="4564631" cy="554037"/>
          </a:xfrm>
        </p:spPr>
        <p:txBody>
          <a:bodyPr>
            <a:normAutofit fontScale="90000"/>
          </a:bodyPr>
          <a:lstStyle/>
          <a:p>
            <a:pPr algn="ctr"/>
            <a:r>
              <a:rPr lang="en-US" sz="4000" b="0" dirty="0">
                <a:latin typeface="+mn-lt"/>
              </a:rPr>
              <a:t>Schools and Guns</a:t>
            </a:r>
          </a:p>
        </p:txBody>
      </p:sp>
      <p:sp>
        <p:nvSpPr>
          <p:cNvPr id="3" name="Content Placeholder 2">
            <a:extLst>
              <a:ext uri="{FF2B5EF4-FFF2-40B4-BE49-F238E27FC236}">
                <a16:creationId xmlns:a16="http://schemas.microsoft.com/office/drawing/2014/main" id="{6A737FF0-2057-4AB6-8964-374738FCD841}"/>
              </a:ext>
            </a:extLst>
          </p:cNvPr>
          <p:cNvSpPr>
            <a:spLocks noGrp="1"/>
          </p:cNvSpPr>
          <p:nvPr>
            <p:ph idx="4294967295"/>
          </p:nvPr>
        </p:nvSpPr>
        <p:spPr>
          <a:xfrm>
            <a:off x="1648758" y="1990507"/>
            <a:ext cx="7699375" cy="3763962"/>
          </a:xfrm>
          <a:ln>
            <a:noFill/>
          </a:ln>
        </p:spPr>
        <p:txBody>
          <a:bodyPr>
            <a:normAutofit fontScale="92500"/>
          </a:bodyPr>
          <a:lstStyle/>
          <a:p>
            <a:pPr>
              <a:lnSpc>
                <a:spcPct val="150000"/>
              </a:lnSpc>
            </a:pPr>
            <a:r>
              <a:rPr lang="en-US" dirty="0">
                <a:solidFill>
                  <a:schemeClr val="bg1"/>
                </a:solidFill>
              </a:rPr>
              <a:t>If the health, safety, or welfare of students under the direct supervision of the school official or the school official is immediately endangered, the school official shall notify the office of the principal as soon as the students under his or her supervision and he or she are no longer under immediate danger.</a:t>
            </a:r>
          </a:p>
          <a:p>
            <a:pPr marL="0" indent="0">
              <a:buNone/>
            </a:pPr>
            <a:endParaRPr lang="en-US" dirty="0"/>
          </a:p>
        </p:txBody>
      </p:sp>
    </p:spTree>
    <p:extLst>
      <p:ext uri="{BB962C8B-B14F-4D97-AF65-F5344CB8AC3E}">
        <p14:creationId xmlns:p14="http://schemas.microsoft.com/office/powerpoint/2010/main" val="1777855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6428A-49B0-4414-A15B-57708D4CC636}"/>
              </a:ext>
            </a:extLst>
          </p:cNvPr>
          <p:cNvSpPr>
            <a:spLocks noGrp="1"/>
          </p:cNvSpPr>
          <p:nvPr>
            <p:ph type="title" idx="4294967295"/>
          </p:nvPr>
        </p:nvSpPr>
        <p:spPr>
          <a:xfrm>
            <a:off x="0" y="804863"/>
            <a:ext cx="10512425" cy="554037"/>
          </a:xfrm>
        </p:spPr>
        <p:txBody>
          <a:bodyPr anchor="ctr">
            <a:normAutofit fontScale="90000"/>
          </a:bodyPr>
          <a:lstStyle/>
          <a:p>
            <a:pPr algn="ctr"/>
            <a:r>
              <a:rPr lang="en-US" altLang="en-US" sz="4000" b="0" dirty="0">
                <a:latin typeface="+mn-lt"/>
              </a:rPr>
              <a:t>Restorative Justice</a:t>
            </a:r>
            <a:endParaRPr lang="en-US" sz="4000" b="0" dirty="0">
              <a:latin typeface="+mn-lt"/>
            </a:endParaRPr>
          </a:p>
        </p:txBody>
      </p:sp>
      <p:graphicFrame>
        <p:nvGraphicFramePr>
          <p:cNvPr id="4" name="Content Placeholder 3">
            <a:extLst>
              <a:ext uri="{FF2B5EF4-FFF2-40B4-BE49-F238E27FC236}">
                <a16:creationId xmlns:a16="http://schemas.microsoft.com/office/drawing/2014/main" id="{F5B033EC-F0F3-48A0-A423-60D63DA0DBC5}"/>
              </a:ext>
            </a:extLst>
          </p:cNvPr>
          <p:cNvGraphicFramePr>
            <a:graphicFrameLocks noGrp="1"/>
          </p:cNvGraphicFramePr>
          <p:nvPr>
            <p:ph idx="4294967295"/>
            <p:extLst>
              <p:ext uri="{D42A27DB-BD31-4B8C-83A1-F6EECF244321}">
                <p14:modId xmlns:p14="http://schemas.microsoft.com/office/powerpoint/2010/main" val="151190580"/>
              </p:ext>
            </p:extLst>
          </p:nvPr>
        </p:nvGraphicFramePr>
        <p:xfrm>
          <a:off x="0" y="1905000"/>
          <a:ext cx="9147175"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8192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Title 1"/>
          <p:cNvSpPr>
            <a:spLocks noGrp="1"/>
          </p:cNvSpPr>
          <p:nvPr>
            <p:ph type="title" idx="4294967295"/>
          </p:nvPr>
        </p:nvSpPr>
        <p:spPr>
          <a:xfrm>
            <a:off x="0" y="804863"/>
            <a:ext cx="10512425" cy="554037"/>
          </a:xfrm>
        </p:spPr>
        <p:txBody>
          <a:bodyPr anchor="ctr">
            <a:noAutofit/>
          </a:bodyPr>
          <a:lstStyle/>
          <a:p>
            <a:pPr algn="ctr" eaLnBrk="1" hangingPunct="1"/>
            <a:r>
              <a:rPr lang="en-US" altLang="en-US" sz="4000" b="0" dirty="0"/>
              <a:t>Restorative Justice</a:t>
            </a:r>
            <a:br>
              <a:rPr lang="en-US" altLang="en-US" sz="4000" b="0" dirty="0"/>
            </a:br>
            <a:endParaRPr altLang="en-US" sz="4000" b="0" dirty="0"/>
          </a:p>
        </p:txBody>
      </p:sp>
      <p:graphicFrame>
        <p:nvGraphicFramePr>
          <p:cNvPr id="2" name="Content Placeholder 1">
            <a:extLst>
              <a:ext uri="{FF2B5EF4-FFF2-40B4-BE49-F238E27FC236}">
                <a16:creationId xmlns:a16="http://schemas.microsoft.com/office/drawing/2014/main" id="{0D748539-A75B-455B-B1D3-315D99B50C69}"/>
              </a:ext>
            </a:extLst>
          </p:cNvPr>
          <p:cNvGraphicFramePr>
            <a:graphicFrameLocks noGrp="1"/>
          </p:cNvGraphicFramePr>
          <p:nvPr>
            <p:ph idx="4294967295"/>
            <p:extLst>
              <p:ext uri="{D42A27DB-BD31-4B8C-83A1-F6EECF244321}">
                <p14:modId xmlns:p14="http://schemas.microsoft.com/office/powerpoint/2010/main" val="4099652136"/>
              </p:ext>
            </p:extLst>
          </p:nvPr>
        </p:nvGraphicFramePr>
        <p:xfrm>
          <a:off x="682624" y="1592539"/>
          <a:ext cx="9147175" cy="4762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341A55-A289-434E-BE19-28198E1EFE71}"/>
              </a:ext>
            </a:extLst>
          </p:cNvPr>
          <p:cNvSpPr>
            <a:spLocks noGrp="1"/>
          </p:cNvSpPr>
          <p:nvPr>
            <p:ph type="title" idx="4294967295"/>
          </p:nvPr>
        </p:nvSpPr>
        <p:spPr>
          <a:xfrm>
            <a:off x="0" y="804863"/>
            <a:ext cx="10512425" cy="554037"/>
          </a:xfrm>
        </p:spPr>
        <p:txBody>
          <a:bodyPr>
            <a:normAutofit fontScale="90000"/>
          </a:bodyPr>
          <a:lstStyle/>
          <a:p>
            <a:pPr algn="ctr"/>
            <a:r>
              <a:rPr lang="en-US" sz="4000" b="0" dirty="0">
                <a:latin typeface="+mn-lt"/>
              </a:rPr>
              <a:t>Lets Look at The Law</a:t>
            </a:r>
          </a:p>
        </p:txBody>
      </p:sp>
      <mc:AlternateContent xmlns:mc="http://schemas.openxmlformats.org/markup-compatibility/2006">
        <mc:Choice xmlns:am3d="http://schemas.microsoft.com/office/drawing/2017/model3d" Requires="am3d">
          <p:graphicFrame>
            <p:nvGraphicFramePr>
              <p:cNvPr id="9" name="3D Model 8" descr="Capitol Building">
                <a:extLst>
                  <a:ext uri="{FF2B5EF4-FFF2-40B4-BE49-F238E27FC236}">
                    <a16:creationId xmlns:a16="http://schemas.microsoft.com/office/drawing/2014/main" id="{D4D7E7D6-9412-44D2-8435-78BE12E50FE8}"/>
                  </a:ext>
                </a:extLst>
              </p:cNvPr>
              <p:cNvGraphicFramePr>
                <a:graphicFrameLocks noChangeAspect="1"/>
              </p:cNvGraphicFramePr>
              <p:nvPr>
                <p:extLst>
                  <p:ext uri="{D42A27DB-BD31-4B8C-83A1-F6EECF244321}">
                    <p14:modId xmlns:p14="http://schemas.microsoft.com/office/powerpoint/2010/main" val="1016115118"/>
                  </p:ext>
                </p:extLst>
              </p:nvPr>
            </p:nvGraphicFramePr>
            <p:xfrm>
              <a:off x="3749880" y="1358320"/>
              <a:ext cx="3791824" cy="5309211"/>
            </p:xfrm>
            <a:graphic>
              <a:graphicData uri="http://schemas.microsoft.com/office/drawing/2017/model3d">
                <am3d:model3d r:embed="rId2">
                  <am3d:spPr>
                    <a:xfrm>
                      <a:off x="0" y="0"/>
                      <a:ext cx="3791824" cy="5309211"/>
                    </a:xfrm>
                    <a:prstGeom prst="rect">
                      <a:avLst/>
                    </a:prstGeom>
                  </am3d:spPr>
                  <am3d:camera>
                    <am3d:pos x="0" y="0" z="65073296"/>
                    <am3d:up dx="0" dy="36000000" dz="0"/>
                    <am3d:lookAt x="0" y="0" z="0"/>
                    <am3d:perspective fov="2700000"/>
                  </am3d:camera>
                  <am3d:trans>
                    <am3d:meterPerModelUnit n="1175609" d="1000000"/>
                    <am3d:preTrans dx="1167563" dy="-16196927" dz="-2428101"/>
                    <am3d:scale>
                      <am3d:sx n="1000000" d="1000000"/>
                      <am3d:sy n="1000000" d="1000000"/>
                      <am3d:sz n="1000000" d="1000000"/>
                    </am3d:scale>
                    <am3d:rot/>
                    <am3d:postTrans dx="0" dy="0" dz="0"/>
                  </am3d:trans>
                  <am3d:raster rName="Office3DRenderer" rVer="16.0.8326">
                    <am3d:blip r:embed="rId3"/>
                  </am3d:raster>
                  <am3d:objViewport viewportSz="667971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Capitol Building">
                <a:extLst>
                  <a:ext uri="{FF2B5EF4-FFF2-40B4-BE49-F238E27FC236}">
                    <a16:creationId xmlns:a16="http://schemas.microsoft.com/office/drawing/2014/main" id="{D4D7E7D6-9412-44D2-8435-78BE12E50FE8}"/>
                  </a:ext>
                </a:extLst>
              </p:cNvPr>
              <p:cNvPicPr>
                <a:picLocks noGrp="1" noRot="1" noChangeAspect="1" noMove="1" noResize="1" noEditPoints="1" noAdjustHandles="1" noChangeArrowheads="1" noChangeShapeType="1" noCrop="1"/>
              </p:cNvPicPr>
              <p:nvPr/>
            </p:nvPicPr>
            <p:blipFill>
              <a:blip r:embed="rId3"/>
              <a:stretch>
                <a:fillRect/>
              </a:stretch>
            </p:blipFill>
            <p:spPr>
              <a:xfrm>
                <a:off x="3749880" y="1358320"/>
                <a:ext cx="3791824" cy="5309211"/>
              </a:xfrm>
              <a:prstGeom prst="rect">
                <a:avLst/>
              </a:prstGeom>
            </p:spPr>
          </p:pic>
        </mc:Fallback>
      </mc:AlternateContent>
    </p:spTree>
    <p:extLst>
      <p:ext uri="{BB962C8B-B14F-4D97-AF65-F5344CB8AC3E}">
        <p14:creationId xmlns:p14="http://schemas.microsoft.com/office/powerpoint/2010/main" val="232455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Title 1"/>
          <p:cNvSpPr>
            <a:spLocks noGrp="1"/>
          </p:cNvSpPr>
          <p:nvPr>
            <p:ph type="title" idx="4294967295"/>
          </p:nvPr>
        </p:nvSpPr>
        <p:spPr>
          <a:xfrm>
            <a:off x="0" y="804863"/>
            <a:ext cx="10512425" cy="554037"/>
          </a:xfrm>
        </p:spPr>
        <p:txBody>
          <a:bodyPr>
            <a:noAutofit/>
          </a:bodyPr>
          <a:lstStyle/>
          <a:p>
            <a:pPr algn="ctr" eaLnBrk="1" hangingPunct="1"/>
            <a:r>
              <a:rPr altLang="en-US" sz="4000" b="0" dirty="0">
                <a:latin typeface="+mn-lt"/>
              </a:rPr>
              <a:t>Minors with Firearms</a:t>
            </a:r>
            <a:r>
              <a:rPr lang="en-US" altLang="en-US" sz="4000" b="0" dirty="0">
                <a:latin typeface="+mn-lt"/>
              </a:rPr>
              <a:t> </a:t>
            </a:r>
            <a:r>
              <a:rPr altLang="en-US" sz="4000" b="0" dirty="0">
                <a:latin typeface="+mn-lt"/>
              </a:rPr>
              <a:t>705 ILCS 405/5-407</a:t>
            </a:r>
          </a:p>
        </p:txBody>
      </p:sp>
      <p:pic>
        <p:nvPicPr>
          <p:cNvPr id="4" name="Picture 3">
            <a:extLst>
              <a:ext uri="{FF2B5EF4-FFF2-40B4-BE49-F238E27FC236}">
                <a16:creationId xmlns:a16="http://schemas.microsoft.com/office/drawing/2014/main" id="{0E9D4615-1DAC-49AB-B8C0-45BAAEEB6945}"/>
              </a:ext>
            </a:extLst>
          </p:cNvPr>
          <p:cNvPicPr>
            <a:picLocks noChangeAspect="1"/>
          </p:cNvPicPr>
          <p:nvPr/>
        </p:nvPicPr>
        <p:blipFill>
          <a:blip r:embed="rId3"/>
          <a:stretch>
            <a:fillRect/>
          </a:stretch>
        </p:blipFill>
        <p:spPr>
          <a:xfrm>
            <a:off x="3045350" y="2005633"/>
            <a:ext cx="6392683" cy="4215465"/>
          </a:xfrm>
          <a:prstGeom prst="rect">
            <a:avLst/>
          </a:prstGeom>
          <a:scene3d>
            <a:camera prst="orthographicFront"/>
            <a:lightRig rig="threePt" dir="t"/>
          </a:scene3d>
          <a:sp3d>
            <a:bevelT prst="angle"/>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Title 1"/>
          <p:cNvSpPr>
            <a:spLocks noGrp="1"/>
          </p:cNvSpPr>
          <p:nvPr>
            <p:ph type="title" idx="4294967295"/>
          </p:nvPr>
        </p:nvSpPr>
        <p:spPr>
          <a:xfrm>
            <a:off x="0" y="804863"/>
            <a:ext cx="10512425" cy="554037"/>
          </a:xfrm>
        </p:spPr>
        <p:txBody>
          <a:bodyPr>
            <a:noAutofit/>
          </a:bodyPr>
          <a:lstStyle/>
          <a:p>
            <a:pPr algn="ctr" eaLnBrk="1" hangingPunct="1"/>
            <a:r>
              <a:rPr altLang="en-US" sz="4000" b="0" dirty="0">
                <a:latin typeface="+mn-lt"/>
              </a:rPr>
              <a:t>Minors with Firearms</a:t>
            </a:r>
            <a:r>
              <a:rPr lang="en-US" altLang="en-US" sz="4000" b="0" dirty="0">
                <a:latin typeface="+mn-lt"/>
              </a:rPr>
              <a:t>  </a:t>
            </a:r>
            <a:r>
              <a:rPr altLang="en-US" sz="4000" b="0" dirty="0">
                <a:latin typeface="+mn-lt"/>
              </a:rPr>
              <a:t>705 ILCS 405/5-407</a:t>
            </a:r>
          </a:p>
        </p:txBody>
      </p:sp>
      <p:sp>
        <p:nvSpPr>
          <p:cNvPr id="3" name="Subtitle 2"/>
          <p:cNvSpPr>
            <a:spLocks noGrp="1"/>
          </p:cNvSpPr>
          <p:nvPr>
            <p:ph idx="4294967295"/>
          </p:nvPr>
        </p:nvSpPr>
        <p:spPr>
          <a:xfrm>
            <a:off x="2137984" y="2220040"/>
            <a:ext cx="7008812" cy="3535362"/>
          </a:xfrm>
          <a:ln>
            <a:noFill/>
          </a:ln>
        </p:spPr>
        <p:txBody>
          <a:bodyPr rtlCol="0">
            <a:normAutofit fontScale="92500" lnSpcReduction="20000"/>
          </a:bodyPr>
          <a:lstStyle/>
          <a:p>
            <a:pPr algn="l" eaLnBrk="1" fontAlgn="auto" hangingPunct="1">
              <a:lnSpc>
                <a:spcPct val="160000"/>
              </a:lnSpc>
              <a:spcAft>
                <a:spcPts val="0"/>
              </a:spcAft>
              <a:defRPr/>
            </a:pPr>
            <a:r>
              <a:rPr lang="en-US" dirty="0">
                <a:solidFill>
                  <a:schemeClr val="tx2">
                    <a:lumMod val="95000"/>
                    <a:lumOff val="5000"/>
                  </a:schemeClr>
                </a:solidFill>
              </a:rPr>
              <a:t> </a:t>
            </a:r>
            <a:r>
              <a:rPr lang="en-US" dirty="0">
                <a:solidFill>
                  <a:schemeClr val="bg1"/>
                </a:solidFill>
              </a:rPr>
              <a:t>If a law enforcement officer detains a minor pursuant to Section 10-27.1A of the School Code, the officer shall deliver the minor to the nearest juvenile officer, in the manner prescribed by subsection (2) of section 5-405 of this Act.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89F565-8349-480B-B93A-E897AC90CEDF}"/>
              </a:ext>
            </a:extLst>
          </p:cNvPr>
          <p:cNvSpPr>
            <a:spLocks noGrp="1"/>
          </p:cNvSpPr>
          <p:nvPr>
            <p:ph type="title" idx="4294967295"/>
          </p:nvPr>
        </p:nvSpPr>
        <p:spPr>
          <a:xfrm>
            <a:off x="662731" y="762918"/>
            <a:ext cx="10512425" cy="554037"/>
          </a:xfrm>
        </p:spPr>
        <p:txBody>
          <a:bodyPr>
            <a:noAutofit/>
          </a:bodyPr>
          <a:lstStyle/>
          <a:p>
            <a:pPr algn="ctr"/>
            <a:r>
              <a:rPr lang="en-US" altLang="en-US" sz="4000" b="0" dirty="0">
                <a:latin typeface="+mn-lt"/>
              </a:rPr>
              <a:t>Minors with Firearms 705 ILCS 405/5-407</a:t>
            </a:r>
            <a:endParaRPr lang="en-US" sz="4000" b="0" dirty="0">
              <a:latin typeface="+mn-lt"/>
            </a:endParaRPr>
          </a:p>
        </p:txBody>
      </p:sp>
      <p:sp>
        <p:nvSpPr>
          <p:cNvPr id="5" name="Content Placeholder 4">
            <a:extLst>
              <a:ext uri="{FF2B5EF4-FFF2-40B4-BE49-F238E27FC236}">
                <a16:creationId xmlns:a16="http://schemas.microsoft.com/office/drawing/2014/main" id="{8D895F45-4BA0-4C51-8CCC-5A4BB1349AED}"/>
              </a:ext>
            </a:extLst>
          </p:cNvPr>
          <p:cNvSpPr>
            <a:spLocks noGrp="1"/>
          </p:cNvSpPr>
          <p:nvPr>
            <p:ph idx="4294967295"/>
          </p:nvPr>
        </p:nvSpPr>
        <p:spPr>
          <a:xfrm>
            <a:off x="1912690" y="1960825"/>
            <a:ext cx="7072313" cy="3987800"/>
          </a:xfrm>
          <a:ln>
            <a:noFill/>
          </a:ln>
        </p:spPr>
        <p:txBody>
          <a:bodyPr>
            <a:normAutofit fontScale="85000" lnSpcReduction="10000"/>
          </a:bodyPr>
          <a:lstStyle/>
          <a:p>
            <a:pPr>
              <a:lnSpc>
                <a:spcPct val="150000"/>
              </a:lnSpc>
            </a:pPr>
            <a:r>
              <a:rPr lang="en-US" dirty="0">
                <a:solidFill>
                  <a:schemeClr val="bg1"/>
                </a:solidFill>
              </a:rPr>
              <a:t>The juvenile officer shall deliver the minor without unnecessary delay to the court or the place designated by rule or order of court for the reception of minors. In no event shall the minor be eligible for any other disposition by the juvenile police officer, notwithstanding the provisions of subsection (3) of Section 5-405 of this act. </a:t>
            </a:r>
          </a:p>
          <a:p>
            <a:endParaRPr lang="en-US" dirty="0"/>
          </a:p>
        </p:txBody>
      </p:sp>
    </p:spTree>
    <p:extLst>
      <p:ext uri="{BB962C8B-B14F-4D97-AF65-F5344CB8AC3E}">
        <p14:creationId xmlns:p14="http://schemas.microsoft.com/office/powerpoint/2010/main" val="339990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81075"/>
            <a:ext cx="10512425" cy="554038"/>
          </a:xfrm>
        </p:spPr>
        <p:txBody>
          <a:bodyPr rtlCol="0">
            <a:noAutofit/>
          </a:bodyPr>
          <a:lstStyle/>
          <a:p>
            <a:pPr algn="ctr" eaLnBrk="1" fontAlgn="auto" hangingPunct="1">
              <a:spcAft>
                <a:spcPts val="0"/>
              </a:spcAft>
              <a:defRPr/>
            </a:pPr>
            <a:r>
              <a:rPr sz="4000" b="0" dirty="0">
                <a:latin typeface="+mn-lt"/>
              </a:rPr>
              <a:t>Firearms in Schools</a:t>
            </a:r>
            <a:r>
              <a:rPr lang="en-US" sz="4000" b="0" dirty="0">
                <a:latin typeface="+mn-lt"/>
              </a:rPr>
              <a:t> - </a:t>
            </a:r>
            <a:r>
              <a:rPr sz="4000" b="0" dirty="0">
                <a:latin typeface="+mn-lt"/>
              </a:rPr>
              <a:t>School </a:t>
            </a:r>
            <a:br>
              <a:rPr lang="en-US" sz="4000" b="0" dirty="0">
                <a:latin typeface="+mn-lt"/>
              </a:rPr>
            </a:br>
            <a:r>
              <a:rPr sz="4000" b="0" dirty="0">
                <a:latin typeface="+mn-lt"/>
              </a:rPr>
              <a:t>Code</a:t>
            </a:r>
            <a:r>
              <a:rPr lang="en-US" sz="4000" b="0" dirty="0">
                <a:latin typeface="+mn-lt"/>
              </a:rPr>
              <a:t> </a:t>
            </a:r>
            <a:r>
              <a:rPr sz="4000" b="0" dirty="0">
                <a:latin typeface="+mn-lt"/>
              </a:rPr>
              <a:t>105 ILCS 5/10-271A</a:t>
            </a:r>
          </a:p>
        </p:txBody>
      </p:sp>
      <p:pic>
        <p:nvPicPr>
          <p:cNvPr id="4" name="Picture 3">
            <a:extLst>
              <a:ext uri="{FF2B5EF4-FFF2-40B4-BE49-F238E27FC236}">
                <a16:creationId xmlns:a16="http://schemas.microsoft.com/office/drawing/2014/main" id="{385B4924-1C33-4268-8BAE-741015788C48}"/>
              </a:ext>
            </a:extLst>
          </p:cNvPr>
          <p:cNvPicPr>
            <a:picLocks noChangeAspect="1"/>
          </p:cNvPicPr>
          <p:nvPr/>
        </p:nvPicPr>
        <p:blipFill rotWithShape="1">
          <a:blip r:embed="rId3"/>
          <a:srcRect r="934" b="8525"/>
          <a:stretch/>
        </p:blipFill>
        <p:spPr>
          <a:xfrm>
            <a:off x="2746555" y="1993717"/>
            <a:ext cx="6122504" cy="4058811"/>
          </a:xfrm>
          <a:prstGeom prst="rect">
            <a:avLst/>
          </a:prstGeom>
          <a:scene3d>
            <a:camera prst="orthographicFront"/>
            <a:lightRig rig="threePt" dir="t"/>
          </a:scene3d>
          <a:sp3d>
            <a:bevelT prst="angle"/>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F013A-1974-45C9-83AD-007CAF21570B}"/>
              </a:ext>
            </a:extLst>
          </p:cNvPr>
          <p:cNvSpPr>
            <a:spLocks noGrp="1"/>
          </p:cNvSpPr>
          <p:nvPr>
            <p:ph type="title" idx="4294967295"/>
          </p:nvPr>
        </p:nvSpPr>
        <p:spPr>
          <a:xfrm>
            <a:off x="0" y="804863"/>
            <a:ext cx="10512425" cy="554037"/>
          </a:xfrm>
        </p:spPr>
        <p:txBody>
          <a:bodyPr anchor="ctr">
            <a:normAutofit fontScale="90000"/>
          </a:bodyPr>
          <a:lstStyle/>
          <a:p>
            <a:pPr algn="ctr"/>
            <a:r>
              <a:rPr lang="en-US" b="0" dirty="0">
                <a:latin typeface="+mn-lt"/>
              </a:rPr>
              <a:t>Schools and Guns</a:t>
            </a:r>
          </a:p>
        </p:txBody>
      </p:sp>
      <p:sp>
        <p:nvSpPr>
          <p:cNvPr id="5" name="Content Placeholder 4">
            <a:extLst>
              <a:ext uri="{FF2B5EF4-FFF2-40B4-BE49-F238E27FC236}">
                <a16:creationId xmlns:a16="http://schemas.microsoft.com/office/drawing/2014/main" id="{72A278F3-5A25-4A75-8AE3-95BA1D988C03}"/>
              </a:ext>
            </a:extLst>
          </p:cNvPr>
          <p:cNvSpPr>
            <a:spLocks noGrp="1"/>
          </p:cNvSpPr>
          <p:nvPr>
            <p:ph idx="4294967295"/>
          </p:nvPr>
        </p:nvSpPr>
        <p:spPr>
          <a:xfrm>
            <a:off x="1158628" y="1871793"/>
            <a:ext cx="8717064" cy="4181344"/>
          </a:xfrm>
          <a:ln>
            <a:noFill/>
          </a:ln>
        </p:spPr>
        <p:txBody>
          <a:bodyPr>
            <a:normAutofit fontScale="40000" lnSpcReduction="20000"/>
          </a:bodyPr>
          <a:lstStyle/>
          <a:p>
            <a:pPr lvl="0">
              <a:lnSpc>
                <a:spcPct val="150000"/>
              </a:lnSpc>
              <a:defRPr/>
            </a:pPr>
            <a:r>
              <a:rPr lang="en-US" sz="6000" dirty="0">
                <a:solidFill>
                  <a:schemeClr val="bg1"/>
                </a:solidFill>
              </a:rPr>
              <a:t>(a) All schools' officials, including teachers, guidance counselors and support staff shall immediately notify the office of the principal in the event that they observe and individual in the possession of a firearm on school grounds; providing that taking such immediate action to notify the office of the principal would not immediately endanger the health, safety, or welfare of students who are under the direct supervision of the school official or the school official.</a:t>
            </a:r>
          </a:p>
          <a:p>
            <a:endParaRPr lang="en-US" dirty="0">
              <a:solidFill>
                <a:schemeClr val="tx2"/>
              </a:solidFill>
            </a:endParaRPr>
          </a:p>
        </p:txBody>
      </p:sp>
    </p:spTree>
    <p:extLst>
      <p:ext uri="{BB962C8B-B14F-4D97-AF65-F5344CB8AC3E}">
        <p14:creationId xmlns:p14="http://schemas.microsoft.com/office/powerpoint/2010/main" val="1772430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11">
      <a:dk1>
        <a:sysClr val="windowText" lastClr="000000"/>
      </a:dk1>
      <a:lt1>
        <a:srgbClr val="FFFFFF"/>
      </a:lt1>
      <a:dk2>
        <a:srgbClr val="00BBFF"/>
      </a:dk2>
      <a:lt2>
        <a:srgbClr val="FFAA27"/>
      </a:lt2>
      <a:accent1>
        <a:srgbClr val="001431"/>
      </a:accent1>
      <a:accent2>
        <a:srgbClr val="D14C00"/>
      </a:accent2>
      <a:accent3>
        <a:srgbClr val="142F5C"/>
      </a:accent3>
      <a:accent4>
        <a:srgbClr val="FFC000"/>
      </a:accent4>
      <a:accent5>
        <a:srgbClr val="5E441C"/>
      </a:accent5>
      <a:accent6>
        <a:srgbClr val="149F2F"/>
      </a:accent6>
      <a:hlink>
        <a:srgbClr val="00BBFF"/>
      </a:hlink>
      <a:folHlink>
        <a:srgbClr val="00BBFF"/>
      </a:folHlink>
    </a:clrScheme>
    <a:fontScheme name="Custom 12">
      <a:majorFont>
        <a:latin typeface="Book Antiqua"/>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solidFill>
            <a:schemeClr val="bg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33968143_Colorful abstract pitch deck_SL_V1.potx" id="{82DEFF5A-EF7C-4DEA-909F-5E1EA892F8BB}" vid="{E161E2B0-1454-45FC-8BCB-8D4146D2D29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9A746E5604794BA29DB85E6F871D7E" ma:contentTypeVersion="13" ma:contentTypeDescription="Create a new document." ma:contentTypeScope="" ma:versionID="5ede2bac29a7172c07e4db49e354b385">
  <xsd:schema xmlns:xsd="http://www.w3.org/2001/XMLSchema" xmlns:xs="http://www.w3.org/2001/XMLSchema" xmlns:p="http://schemas.microsoft.com/office/2006/metadata/properties" xmlns:ns3="02118d15-8656-4d55-ae40-e9ed702f2c12" xmlns:ns4="34613181-7d50-48ba-b165-3dcad85aab32" targetNamespace="http://schemas.microsoft.com/office/2006/metadata/properties" ma:root="true" ma:fieldsID="eb4e543ebedd627b0554edac5c14b3b0" ns3:_="" ns4:_="">
    <xsd:import namespace="02118d15-8656-4d55-ae40-e9ed702f2c12"/>
    <xsd:import namespace="34613181-7d50-48ba-b165-3dcad85aab32"/>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Location" minOccurs="0"/>
                <xsd:element ref="ns3:MediaServiceOCR" minOccurs="0"/>
                <xsd:element ref="ns3:MediaServiceAutoKeyPoints" minOccurs="0"/>
                <xsd:element ref="ns3:MediaServiceKeyPoint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118d15-8656-4d55-ae40-e9ed702f2c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4613181-7d50-48ba-b165-3dcad85aab3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0065611-BBF8-4939-A45B-E8E117C92E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118d15-8656-4d55-ae40-e9ed702f2c12"/>
    <ds:schemaRef ds:uri="34613181-7d50-48ba-b165-3dcad85aab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F4C68C-655C-4FCF-87CA-569D1EFACBE9}">
  <ds:schemaRefs>
    <ds:schemaRef ds:uri="http://schemas.microsoft.com/sharepoint/v3/contenttype/forms"/>
  </ds:schemaRefs>
</ds:datastoreItem>
</file>

<file path=customXml/itemProps3.xml><?xml version="1.0" encoding="utf-8"?>
<ds:datastoreItem xmlns:ds="http://schemas.openxmlformats.org/officeDocument/2006/customXml" ds:itemID="{1E75D567-84B1-4308-8C68-3378A4F3A8A4}">
  <ds:schemaRefs>
    <ds:schemaRef ds:uri="34613181-7d50-48ba-b165-3dcad85aab32"/>
    <ds:schemaRef ds:uri="http://schemas.microsoft.com/office/2006/documentManagement/types"/>
    <ds:schemaRef ds:uri="http://purl.org/dc/elements/1.1/"/>
    <ds:schemaRef ds:uri="02118d15-8656-4d55-ae40-e9ed702f2c12"/>
    <ds:schemaRef ds:uri="http://schemas.openxmlformats.org/package/2006/metadata/core-properties"/>
    <ds:schemaRef ds:uri="http://purl.org/dc/terms/"/>
    <ds:schemaRef ds:uri="http://www.w3.org/XML/1998/namespace"/>
    <ds:schemaRef ds:uri="http://schemas.microsoft.com/office/infopath/2007/PartnerControl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9</TotalTime>
  <Words>370</Words>
  <Application>Microsoft Office PowerPoint</Application>
  <PresentationFormat>Widescreen</PresentationFormat>
  <Paragraphs>39</Paragraphs>
  <Slides>10</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Book Antiqua</vt:lpstr>
      <vt:lpstr>Calibri</vt:lpstr>
      <vt:lpstr>Franklin Gothic Book</vt:lpstr>
      <vt:lpstr>Wingdings</vt:lpstr>
      <vt:lpstr>1_Office Theme</vt:lpstr>
      <vt:lpstr>Restorative Justice</vt:lpstr>
      <vt:lpstr>Restorative Justice</vt:lpstr>
      <vt:lpstr>Restorative Justice </vt:lpstr>
      <vt:lpstr>Lets Look at The Law</vt:lpstr>
      <vt:lpstr>Minors with Firearms 705 ILCS 405/5-407</vt:lpstr>
      <vt:lpstr>Minors with Firearms  705 ILCS 405/5-407</vt:lpstr>
      <vt:lpstr>Minors with Firearms 705 ILCS 405/5-407</vt:lpstr>
      <vt:lpstr>Firearms in Schools - School  Code 105 ILCS 5/10-271A</vt:lpstr>
      <vt:lpstr>Schools and Guns</vt:lpstr>
      <vt:lpstr>Schools and Guns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Binfa, Patricia</dc:creator>
  <cp:lastModifiedBy>Gail Sullivan</cp:lastModifiedBy>
  <cp:revision>3</cp:revision>
  <dcterms:created xsi:type="dcterms:W3CDTF">2020-11-06T18:36:45Z</dcterms:created>
  <dcterms:modified xsi:type="dcterms:W3CDTF">2021-01-05T06:46:16Z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0x010100989A746E5604794BA29DB85E6F871D7E</vt:lpwstr>
  </property>
</Properties>
</file>