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56" r:id="rId5"/>
    <p:sldId id="442" r:id="rId6"/>
    <p:sldId id="434" r:id="rId7"/>
    <p:sldId id="436" r:id="rId8"/>
    <p:sldId id="435" r:id="rId9"/>
    <p:sldId id="437" r:id="rId10"/>
    <p:sldId id="443" r:id="rId11"/>
    <p:sldId id="332" r:id="rId12"/>
    <p:sldId id="290" r:id="rId13"/>
    <p:sldId id="333" r:id="rId14"/>
    <p:sldId id="438" r:id="rId15"/>
    <p:sldId id="440" r:id="rId16"/>
    <p:sldId id="334" r:id="rId17"/>
    <p:sldId id="321" r:id="rId18"/>
    <p:sldId id="323" r:id="rId19"/>
    <p:sldId id="326" r:id="rId20"/>
    <p:sldId id="327" r:id="rId21"/>
    <p:sldId id="328" r:id="rId22"/>
    <p:sldId id="366" r:id="rId23"/>
    <p:sldId id="362" r:id="rId24"/>
    <p:sldId id="439" r:id="rId25"/>
    <p:sldId id="441" r:id="rId26"/>
    <p:sldId id="444" r:id="rId27"/>
    <p:sldId id="396" r:id="rId28"/>
    <p:sldId id="291" r:id="rId29"/>
    <p:sldId id="344" r:id="rId30"/>
    <p:sldId id="297" r:id="rId31"/>
    <p:sldId id="298" r:id="rId32"/>
    <p:sldId id="300" r:id="rId33"/>
    <p:sldId id="302" r:id="rId34"/>
    <p:sldId id="303" r:id="rId35"/>
    <p:sldId id="304" r:id="rId36"/>
    <p:sldId id="305" r:id="rId37"/>
    <p:sldId id="361" r:id="rId38"/>
    <p:sldId id="360" r:id="rId39"/>
    <p:sldId id="372" r:id="rId40"/>
    <p:sldId id="368" r:id="rId41"/>
    <p:sldId id="369" r:id="rId42"/>
    <p:sldId id="370" r:id="rId43"/>
    <p:sldId id="371" r:id="rId44"/>
    <p:sldId id="388" r:id="rId45"/>
    <p:sldId id="389" r:id="rId46"/>
    <p:sldId id="393" r:id="rId47"/>
    <p:sldId id="390" r:id="rId48"/>
    <p:sldId id="391" r:id="rId49"/>
    <p:sldId id="392" r:id="rId50"/>
    <p:sldId id="409" r:id="rId5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1E987-8897-4E5A-9BFC-7D56BC052F65}" v="57" dt="2020-11-06T00:27:37.329"/>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95" autoAdjust="0"/>
  </p:normalViewPr>
  <p:slideViewPr>
    <p:cSldViewPr snapToGrid="0" showGuides="1">
      <p:cViewPr varScale="1">
        <p:scale>
          <a:sx n="108" d="100"/>
          <a:sy n="108" d="100"/>
        </p:scale>
        <p:origin x="654" y="78"/>
      </p:cViewPr>
      <p:guideLst>
        <p:guide orient="horz" pos="2160"/>
        <p:guide pos="3840"/>
      </p:guideLst>
    </p:cSldViewPr>
  </p:slideViewPr>
  <p:notesTextViewPr>
    <p:cViewPr>
      <p:scale>
        <a:sx n="3" d="2"/>
        <a:sy n="3" d="2"/>
      </p:scale>
      <p:origin x="0" y="0"/>
    </p:cViewPr>
  </p:notesTextViewPr>
  <p:sorterViewPr>
    <p:cViewPr>
      <p:scale>
        <a:sx n="170" d="100"/>
        <a:sy n="170" d="100"/>
      </p:scale>
      <p:origin x="0" y="-12216"/>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356FA-82BE-4ACA-B01C-3A5FD344136C}"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n-US"/>
        </a:p>
      </dgm:t>
    </dgm:pt>
    <dgm:pt modelId="{8CC1DD2C-4D4A-4631-B152-848289108645}">
      <dgm:prSet phldrT="[Text]"/>
      <dgm:spPr>
        <a:noFill/>
      </dgm:spPr>
      <dgm:t>
        <a:bodyPr/>
        <a:lstStyle/>
        <a:p>
          <a:r>
            <a:rPr lang="en-US" dirty="0">
              <a:solidFill>
                <a:schemeClr val="tx1"/>
              </a:solidFill>
            </a:rPr>
            <a:t>Bully</a:t>
          </a:r>
        </a:p>
      </dgm:t>
    </dgm:pt>
    <dgm:pt modelId="{C05C8962-5CF3-4BC3-A2AE-3F7FF6D7423B}" type="parTrans" cxnId="{325368B2-363A-48DD-8E83-10D97407BE85}">
      <dgm:prSet/>
      <dgm:spPr/>
      <dgm:t>
        <a:bodyPr/>
        <a:lstStyle/>
        <a:p>
          <a:endParaRPr lang="en-US"/>
        </a:p>
      </dgm:t>
    </dgm:pt>
    <dgm:pt modelId="{09AB7582-1B28-404C-B0B7-8EB06DFCF2DA}" type="sibTrans" cxnId="{325368B2-363A-48DD-8E83-10D97407BE85}">
      <dgm:prSet/>
      <dgm:spPr/>
      <dgm:t>
        <a:bodyPr/>
        <a:lstStyle/>
        <a:p>
          <a:endParaRPr lang="en-US"/>
        </a:p>
      </dgm:t>
    </dgm:pt>
    <dgm:pt modelId="{4A9509BF-F5B7-4B02-8784-44463E5C46DB}">
      <dgm:prSet phldrT="[Text]"/>
      <dgm:spPr>
        <a:noFill/>
      </dgm:spPr>
      <dgm:t>
        <a:bodyPr/>
        <a:lstStyle/>
        <a:p>
          <a:r>
            <a:rPr lang="en-US" dirty="0">
              <a:solidFill>
                <a:schemeClr val="tx1"/>
              </a:solidFill>
            </a:rPr>
            <a:t>Side-Kick</a:t>
          </a:r>
        </a:p>
      </dgm:t>
    </dgm:pt>
    <dgm:pt modelId="{92047A2A-539F-43FF-9E38-A0D0EBD9337B}" type="parTrans" cxnId="{5FF2D79D-7D56-4075-8A59-D449B87F4EF8}">
      <dgm:prSet/>
      <dgm:spPr/>
      <dgm:t>
        <a:bodyPr/>
        <a:lstStyle/>
        <a:p>
          <a:endParaRPr lang="en-US" dirty="0"/>
        </a:p>
      </dgm:t>
    </dgm:pt>
    <dgm:pt modelId="{D6B646F9-9109-4B7E-88D5-E2C484A7AC30}" type="sibTrans" cxnId="{5FF2D79D-7D56-4075-8A59-D449B87F4EF8}">
      <dgm:prSet/>
      <dgm:spPr/>
      <dgm:t>
        <a:bodyPr/>
        <a:lstStyle/>
        <a:p>
          <a:endParaRPr lang="en-US"/>
        </a:p>
      </dgm:t>
    </dgm:pt>
    <dgm:pt modelId="{DAD2FC64-7D3C-4CD4-BDFE-1C52AB87973B}">
      <dgm:prSet phldrT="[Text]"/>
      <dgm:spPr>
        <a:noFill/>
      </dgm:spPr>
      <dgm:t>
        <a:bodyPr/>
        <a:lstStyle/>
        <a:p>
          <a:r>
            <a:rPr lang="en-US" dirty="0">
              <a:solidFill>
                <a:schemeClr val="tx1"/>
              </a:solidFill>
            </a:rPr>
            <a:t>Bystander</a:t>
          </a:r>
        </a:p>
      </dgm:t>
    </dgm:pt>
    <dgm:pt modelId="{DAF09DD3-5D9B-4416-86D8-7382639132D7}" type="parTrans" cxnId="{5974A19A-76B2-47BB-B563-D1FF4292D1DE}">
      <dgm:prSet/>
      <dgm:spPr/>
      <dgm:t>
        <a:bodyPr/>
        <a:lstStyle/>
        <a:p>
          <a:endParaRPr lang="en-US" dirty="0"/>
        </a:p>
      </dgm:t>
    </dgm:pt>
    <dgm:pt modelId="{5E2D2233-9DAC-4AA8-84AA-D99AAD0C8924}" type="sibTrans" cxnId="{5974A19A-76B2-47BB-B563-D1FF4292D1DE}">
      <dgm:prSet/>
      <dgm:spPr/>
      <dgm:t>
        <a:bodyPr/>
        <a:lstStyle/>
        <a:p>
          <a:endParaRPr lang="en-US"/>
        </a:p>
      </dgm:t>
    </dgm:pt>
    <dgm:pt modelId="{42A99A96-F13A-4684-8635-CEC518A6A1C5}">
      <dgm:prSet phldrT="[Text]"/>
      <dgm:spPr>
        <a:noFill/>
      </dgm:spPr>
      <dgm:t>
        <a:bodyPr/>
        <a:lstStyle/>
        <a:p>
          <a:r>
            <a:rPr lang="en-US" dirty="0">
              <a:solidFill>
                <a:schemeClr val="tx1"/>
              </a:solidFill>
            </a:rPr>
            <a:t>Bystander</a:t>
          </a:r>
        </a:p>
      </dgm:t>
    </dgm:pt>
    <dgm:pt modelId="{0C17F0E6-2F64-4ED5-A5CB-90D11D1468A5}" type="parTrans" cxnId="{EE064F87-83A8-4DEA-82DF-1D4004498DDC}">
      <dgm:prSet/>
      <dgm:spPr/>
      <dgm:t>
        <a:bodyPr/>
        <a:lstStyle/>
        <a:p>
          <a:endParaRPr lang="en-US" dirty="0"/>
        </a:p>
      </dgm:t>
    </dgm:pt>
    <dgm:pt modelId="{A9AD658C-BAF6-4264-9EB3-6AD58FE2DF85}" type="sibTrans" cxnId="{EE064F87-83A8-4DEA-82DF-1D4004498DDC}">
      <dgm:prSet/>
      <dgm:spPr/>
      <dgm:t>
        <a:bodyPr/>
        <a:lstStyle/>
        <a:p>
          <a:endParaRPr lang="en-US"/>
        </a:p>
      </dgm:t>
    </dgm:pt>
    <dgm:pt modelId="{DD2D81DA-5E92-4C9F-A3E6-9B7B408D3A5B}">
      <dgm:prSet phldrT="[Text]"/>
      <dgm:spPr>
        <a:noFill/>
      </dgm:spPr>
      <dgm:t>
        <a:bodyPr/>
        <a:lstStyle/>
        <a:p>
          <a:r>
            <a:rPr lang="en-US" dirty="0">
              <a:solidFill>
                <a:schemeClr val="tx1"/>
              </a:solidFill>
            </a:rPr>
            <a:t>Side-Kick</a:t>
          </a:r>
        </a:p>
      </dgm:t>
    </dgm:pt>
    <dgm:pt modelId="{60D59F6D-284D-4EB4-B7A0-9B7D5B5DB512}" type="parTrans" cxnId="{188C88C1-F548-4680-8412-AFE0AD9B69D8}">
      <dgm:prSet/>
      <dgm:spPr/>
      <dgm:t>
        <a:bodyPr/>
        <a:lstStyle/>
        <a:p>
          <a:endParaRPr lang="en-US" dirty="0"/>
        </a:p>
      </dgm:t>
    </dgm:pt>
    <dgm:pt modelId="{AA892561-62AF-40D8-BA30-0304630A461C}" type="sibTrans" cxnId="{188C88C1-F548-4680-8412-AFE0AD9B69D8}">
      <dgm:prSet/>
      <dgm:spPr/>
      <dgm:t>
        <a:bodyPr/>
        <a:lstStyle/>
        <a:p>
          <a:endParaRPr lang="en-US"/>
        </a:p>
      </dgm:t>
    </dgm:pt>
    <dgm:pt modelId="{14FAE742-0946-4A07-AF08-2E149CE0A672}">
      <dgm:prSet phldrT="[Text]"/>
      <dgm:spPr>
        <a:noFill/>
      </dgm:spPr>
      <dgm:t>
        <a:bodyPr/>
        <a:lstStyle/>
        <a:p>
          <a:r>
            <a:rPr lang="en-US" dirty="0">
              <a:solidFill>
                <a:schemeClr val="tx1"/>
              </a:solidFill>
            </a:rPr>
            <a:t>Bystander</a:t>
          </a:r>
        </a:p>
      </dgm:t>
    </dgm:pt>
    <dgm:pt modelId="{45B979F3-A080-4D69-81E4-6F37FDCE0059}" type="parTrans" cxnId="{538524D2-7127-4A06-B88F-58552100B7DE}">
      <dgm:prSet/>
      <dgm:spPr/>
      <dgm:t>
        <a:bodyPr/>
        <a:lstStyle/>
        <a:p>
          <a:endParaRPr lang="en-US" dirty="0"/>
        </a:p>
      </dgm:t>
    </dgm:pt>
    <dgm:pt modelId="{5F2912A1-7EC2-4092-BAD1-22BB792DD77E}" type="sibTrans" cxnId="{538524D2-7127-4A06-B88F-58552100B7DE}">
      <dgm:prSet/>
      <dgm:spPr/>
      <dgm:t>
        <a:bodyPr/>
        <a:lstStyle/>
        <a:p>
          <a:endParaRPr lang="en-US"/>
        </a:p>
      </dgm:t>
    </dgm:pt>
    <dgm:pt modelId="{812D94BD-99E0-4FF8-8FA9-C579B134A365}">
      <dgm:prSet phldrT="[Text]"/>
      <dgm:spPr/>
      <dgm:t>
        <a:bodyPr/>
        <a:lstStyle/>
        <a:p>
          <a:r>
            <a:rPr lang="en-US" dirty="0"/>
            <a:t>Identified </a:t>
          </a:r>
        </a:p>
        <a:p>
          <a:r>
            <a:rPr lang="en-US" dirty="0"/>
            <a:t>Aggressor</a:t>
          </a:r>
        </a:p>
      </dgm:t>
    </dgm:pt>
    <dgm:pt modelId="{00059FCA-1FB3-4D83-A357-29270B729B1A}" type="parTrans" cxnId="{E67B8BEE-F728-4EFD-8CB0-19FDDC17FB82}">
      <dgm:prSet/>
      <dgm:spPr/>
      <dgm:t>
        <a:bodyPr/>
        <a:lstStyle/>
        <a:p>
          <a:endParaRPr lang="en-US"/>
        </a:p>
      </dgm:t>
    </dgm:pt>
    <dgm:pt modelId="{D1DF6815-923D-49B5-9FC6-605A6BC7BE32}" type="sibTrans" cxnId="{E67B8BEE-F728-4EFD-8CB0-19FDDC17FB82}">
      <dgm:prSet/>
      <dgm:spPr/>
      <dgm:t>
        <a:bodyPr/>
        <a:lstStyle/>
        <a:p>
          <a:endParaRPr lang="en-US"/>
        </a:p>
      </dgm:t>
    </dgm:pt>
    <dgm:pt modelId="{95AA336F-7C50-4FF8-B05E-66039CD66306}">
      <dgm:prSet phldrT="[Text]"/>
      <dgm:spPr/>
      <dgm:t>
        <a:bodyPr/>
        <a:lstStyle/>
        <a:p>
          <a:r>
            <a:rPr lang="en-US" dirty="0"/>
            <a:t>Assist After</a:t>
          </a:r>
        </a:p>
        <a:p>
          <a:r>
            <a:rPr lang="en-US" dirty="0"/>
            <a:t>Interaction Begins</a:t>
          </a:r>
        </a:p>
      </dgm:t>
    </dgm:pt>
    <dgm:pt modelId="{8D50DE3F-E9A8-4ED5-AB83-B6FAFFDE72C1}" type="parTrans" cxnId="{13230EDB-D862-4A2C-99A2-073F4B9E2B6F}">
      <dgm:prSet/>
      <dgm:spPr/>
      <dgm:t>
        <a:bodyPr/>
        <a:lstStyle/>
        <a:p>
          <a:endParaRPr lang="en-US"/>
        </a:p>
      </dgm:t>
    </dgm:pt>
    <dgm:pt modelId="{67A7BE3F-F9D1-40BC-8CDE-14FB2C9DEFBB}" type="sibTrans" cxnId="{13230EDB-D862-4A2C-99A2-073F4B9E2B6F}">
      <dgm:prSet/>
      <dgm:spPr/>
      <dgm:t>
        <a:bodyPr/>
        <a:lstStyle/>
        <a:p>
          <a:endParaRPr lang="en-US"/>
        </a:p>
      </dgm:t>
    </dgm:pt>
    <dgm:pt modelId="{645D6626-450E-4EC6-9FCC-E0E2A9EA963A}">
      <dgm:prSet phldrT="[Text]"/>
      <dgm:spPr/>
      <dgm:t>
        <a:bodyPr/>
        <a:lstStyle/>
        <a:p>
          <a:r>
            <a:rPr lang="en-US" dirty="0"/>
            <a:t>Anonymous Crowd Member Who Cheers/Encourages</a:t>
          </a:r>
        </a:p>
      </dgm:t>
    </dgm:pt>
    <dgm:pt modelId="{8F43494B-2B65-4B14-B2CF-EBD715D8F33A}" type="parTrans" cxnId="{B137FA9E-1D2F-4B14-90B7-6BAC6905E81B}">
      <dgm:prSet/>
      <dgm:spPr/>
      <dgm:t>
        <a:bodyPr/>
        <a:lstStyle/>
        <a:p>
          <a:endParaRPr lang="en-US"/>
        </a:p>
      </dgm:t>
    </dgm:pt>
    <dgm:pt modelId="{6D836EF1-44A2-43AF-B1D6-FDB9117F1587}" type="sibTrans" cxnId="{B137FA9E-1D2F-4B14-90B7-6BAC6905E81B}">
      <dgm:prSet/>
      <dgm:spPr/>
      <dgm:t>
        <a:bodyPr/>
        <a:lstStyle/>
        <a:p>
          <a:endParaRPr lang="en-US"/>
        </a:p>
      </dgm:t>
    </dgm:pt>
    <dgm:pt modelId="{673F1B64-E8ED-40A1-8893-968CB4B97966}" type="pres">
      <dgm:prSet presAssocID="{0BB356FA-82BE-4ACA-B01C-3A5FD344136C}" presName="mainComposite" presStyleCnt="0">
        <dgm:presLayoutVars>
          <dgm:chPref val="1"/>
          <dgm:dir/>
          <dgm:animOne val="branch"/>
          <dgm:animLvl val="lvl"/>
          <dgm:resizeHandles val="exact"/>
        </dgm:presLayoutVars>
      </dgm:prSet>
      <dgm:spPr/>
    </dgm:pt>
    <dgm:pt modelId="{21F59794-E43C-4844-A604-249ACCD3A24D}" type="pres">
      <dgm:prSet presAssocID="{0BB356FA-82BE-4ACA-B01C-3A5FD344136C}" presName="hierFlow" presStyleCnt="0"/>
      <dgm:spPr/>
    </dgm:pt>
    <dgm:pt modelId="{8EC14968-1EDA-42A3-A9E8-02805F997950}" type="pres">
      <dgm:prSet presAssocID="{0BB356FA-82BE-4ACA-B01C-3A5FD344136C}" presName="firstBuf" presStyleCnt="0"/>
      <dgm:spPr/>
    </dgm:pt>
    <dgm:pt modelId="{FB40ED70-0F79-41DA-9E26-036E28F13BF6}" type="pres">
      <dgm:prSet presAssocID="{0BB356FA-82BE-4ACA-B01C-3A5FD344136C}" presName="hierChild1" presStyleCnt="0">
        <dgm:presLayoutVars>
          <dgm:chPref val="1"/>
          <dgm:animOne val="branch"/>
          <dgm:animLvl val="lvl"/>
        </dgm:presLayoutVars>
      </dgm:prSet>
      <dgm:spPr/>
    </dgm:pt>
    <dgm:pt modelId="{544B3E68-2212-46FB-B2AE-6135BB9ED89D}" type="pres">
      <dgm:prSet presAssocID="{8CC1DD2C-4D4A-4631-B152-848289108645}" presName="Name14" presStyleCnt="0"/>
      <dgm:spPr/>
    </dgm:pt>
    <dgm:pt modelId="{B9E124AF-1ED0-4003-9470-8B76BF33464B}" type="pres">
      <dgm:prSet presAssocID="{8CC1DD2C-4D4A-4631-B152-848289108645}" presName="level1Shape" presStyleLbl="node0" presStyleIdx="0" presStyleCnt="1">
        <dgm:presLayoutVars>
          <dgm:chPref val="3"/>
        </dgm:presLayoutVars>
      </dgm:prSet>
      <dgm:spPr/>
    </dgm:pt>
    <dgm:pt modelId="{93B4A4A7-2FE2-462D-A098-DDA55662B136}" type="pres">
      <dgm:prSet presAssocID="{8CC1DD2C-4D4A-4631-B152-848289108645}" presName="hierChild2" presStyleCnt="0"/>
      <dgm:spPr/>
    </dgm:pt>
    <dgm:pt modelId="{E3DBE3F9-BCAF-449E-90D7-55A08C8F5FDF}" type="pres">
      <dgm:prSet presAssocID="{92047A2A-539F-43FF-9E38-A0D0EBD9337B}" presName="Name19" presStyleLbl="parChTrans1D2" presStyleIdx="0" presStyleCnt="2"/>
      <dgm:spPr/>
    </dgm:pt>
    <dgm:pt modelId="{54141172-E092-465C-BEA5-0FC5BD368DF9}" type="pres">
      <dgm:prSet presAssocID="{4A9509BF-F5B7-4B02-8784-44463E5C46DB}" presName="Name21" presStyleCnt="0"/>
      <dgm:spPr/>
    </dgm:pt>
    <dgm:pt modelId="{CC8ECBB2-28C2-432B-9415-844F780B0012}" type="pres">
      <dgm:prSet presAssocID="{4A9509BF-F5B7-4B02-8784-44463E5C46DB}" presName="level2Shape" presStyleLbl="node2" presStyleIdx="0" presStyleCnt="2" custScaleX="157810"/>
      <dgm:spPr/>
    </dgm:pt>
    <dgm:pt modelId="{33E0A4D8-05FE-4496-B457-0A38AF4C2B74}" type="pres">
      <dgm:prSet presAssocID="{4A9509BF-F5B7-4B02-8784-44463E5C46DB}" presName="hierChild3" presStyleCnt="0"/>
      <dgm:spPr/>
    </dgm:pt>
    <dgm:pt modelId="{268E3A55-8F4D-427C-90DD-1E8F3D28C098}" type="pres">
      <dgm:prSet presAssocID="{DAF09DD3-5D9B-4416-86D8-7382639132D7}" presName="Name19" presStyleLbl="parChTrans1D3" presStyleIdx="0" presStyleCnt="3"/>
      <dgm:spPr/>
    </dgm:pt>
    <dgm:pt modelId="{7381E15C-BA3E-45D9-9B4B-ABBA3F984FCE}" type="pres">
      <dgm:prSet presAssocID="{DAD2FC64-7D3C-4CD4-BDFE-1C52AB87973B}" presName="Name21" presStyleCnt="0"/>
      <dgm:spPr/>
    </dgm:pt>
    <dgm:pt modelId="{08380377-9765-4F1C-8992-B62269E3D74F}" type="pres">
      <dgm:prSet presAssocID="{DAD2FC64-7D3C-4CD4-BDFE-1C52AB87973B}" presName="level2Shape" presStyleLbl="node3" presStyleIdx="0" presStyleCnt="3"/>
      <dgm:spPr/>
    </dgm:pt>
    <dgm:pt modelId="{535626CA-39F8-4B28-8962-B4EA0265C87D}" type="pres">
      <dgm:prSet presAssocID="{DAD2FC64-7D3C-4CD4-BDFE-1C52AB87973B}" presName="hierChild3" presStyleCnt="0"/>
      <dgm:spPr/>
    </dgm:pt>
    <dgm:pt modelId="{9931878A-4221-4ABB-9260-41CE85EF5C63}" type="pres">
      <dgm:prSet presAssocID="{0C17F0E6-2F64-4ED5-A5CB-90D11D1468A5}" presName="Name19" presStyleLbl="parChTrans1D3" presStyleIdx="1" presStyleCnt="3"/>
      <dgm:spPr/>
    </dgm:pt>
    <dgm:pt modelId="{39514872-2E79-4836-B90B-D0E7CE3B7EB3}" type="pres">
      <dgm:prSet presAssocID="{42A99A96-F13A-4684-8635-CEC518A6A1C5}" presName="Name21" presStyleCnt="0"/>
      <dgm:spPr/>
    </dgm:pt>
    <dgm:pt modelId="{005971FD-3A65-4311-9748-C37D7C688D41}" type="pres">
      <dgm:prSet presAssocID="{42A99A96-F13A-4684-8635-CEC518A6A1C5}" presName="level2Shape" presStyleLbl="node3" presStyleIdx="1" presStyleCnt="3"/>
      <dgm:spPr/>
    </dgm:pt>
    <dgm:pt modelId="{68450271-BBFE-4791-845A-6B8D9AD203DB}" type="pres">
      <dgm:prSet presAssocID="{42A99A96-F13A-4684-8635-CEC518A6A1C5}" presName="hierChild3" presStyleCnt="0"/>
      <dgm:spPr/>
    </dgm:pt>
    <dgm:pt modelId="{567EA9E6-3FC8-4768-A583-4D2B65449826}" type="pres">
      <dgm:prSet presAssocID="{60D59F6D-284D-4EB4-B7A0-9B7D5B5DB512}" presName="Name19" presStyleLbl="parChTrans1D2" presStyleIdx="1" presStyleCnt="2"/>
      <dgm:spPr/>
    </dgm:pt>
    <dgm:pt modelId="{4207D7C4-4F34-4105-B14A-CC3DFD8DD751}" type="pres">
      <dgm:prSet presAssocID="{DD2D81DA-5E92-4C9F-A3E6-9B7B408D3A5B}" presName="Name21" presStyleCnt="0"/>
      <dgm:spPr/>
    </dgm:pt>
    <dgm:pt modelId="{7F4842B3-8881-418B-8E64-032E4F1D37D4}" type="pres">
      <dgm:prSet presAssocID="{DD2D81DA-5E92-4C9F-A3E6-9B7B408D3A5B}" presName="level2Shape" presStyleLbl="node2" presStyleIdx="1" presStyleCnt="2" custScaleX="172015"/>
      <dgm:spPr/>
    </dgm:pt>
    <dgm:pt modelId="{46D3CF75-373D-48D9-BA3E-FF2D3F959DE5}" type="pres">
      <dgm:prSet presAssocID="{DD2D81DA-5E92-4C9F-A3E6-9B7B408D3A5B}" presName="hierChild3" presStyleCnt="0"/>
      <dgm:spPr/>
    </dgm:pt>
    <dgm:pt modelId="{38166E4D-3540-480F-ADB0-CCB7B92E3CAF}" type="pres">
      <dgm:prSet presAssocID="{45B979F3-A080-4D69-81E4-6F37FDCE0059}" presName="Name19" presStyleLbl="parChTrans1D3" presStyleIdx="2" presStyleCnt="3"/>
      <dgm:spPr/>
    </dgm:pt>
    <dgm:pt modelId="{2505BDE3-3CC3-4F19-AEA7-7F5080B77FC9}" type="pres">
      <dgm:prSet presAssocID="{14FAE742-0946-4A07-AF08-2E149CE0A672}" presName="Name21" presStyleCnt="0"/>
      <dgm:spPr/>
    </dgm:pt>
    <dgm:pt modelId="{2FCE3DC5-CB2C-403C-971E-A6AB7A02735E}" type="pres">
      <dgm:prSet presAssocID="{14FAE742-0946-4A07-AF08-2E149CE0A672}" presName="level2Shape" presStyleLbl="node3" presStyleIdx="2" presStyleCnt="3" custLinFactNeighborX="-538" custLinFactNeighborY="-2423"/>
      <dgm:spPr/>
    </dgm:pt>
    <dgm:pt modelId="{FE93A427-8EE6-489E-A3C0-CF98EB08F32E}" type="pres">
      <dgm:prSet presAssocID="{14FAE742-0946-4A07-AF08-2E149CE0A672}" presName="hierChild3" presStyleCnt="0"/>
      <dgm:spPr/>
    </dgm:pt>
    <dgm:pt modelId="{63DDD214-CCD1-4963-829B-06C3D8EC1C15}" type="pres">
      <dgm:prSet presAssocID="{0BB356FA-82BE-4ACA-B01C-3A5FD344136C}" presName="bgShapesFlow" presStyleCnt="0"/>
      <dgm:spPr/>
    </dgm:pt>
    <dgm:pt modelId="{FC7A8EF2-4709-4388-A70B-48B25DC82BF7}" type="pres">
      <dgm:prSet presAssocID="{812D94BD-99E0-4FF8-8FA9-C579B134A365}" presName="rectComp" presStyleCnt="0"/>
      <dgm:spPr/>
    </dgm:pt>
    <dgm:pt modelId="{1320EB61-0FB1-4DB3-BD80-112EB65AB42F}" type="pres">
      <dgm:prSet presAssocID="{812D94BD-99E0-4FF8-8FA9-C579B134A365}" presName="bgRect" presStyleLbl="bgShp" presStyleIdx="0" presStyleCnt="3" custLinFactNeighborX="717" custLinFactNeighborY="10825"/>
      <dgm:spPr/>
    </dgm:pt>
    <dgm:pt modelId="{69776639-6BF7-43B4-910C-898E6F3F5033}" type="pres">
      <dgm:prSet presAssocID="{812D94BD-99E0-4FF8-8FA9-C579B134A365}" presName="bgRectTx" presStyleLbl="bgShp" presStyleIdx="0" presStyleCnt="3">
        <dgm:presLayoutVars>
          <dgm:bulletEnabled val="1"/>
        </dgm:presLayoutVars>
      </dgm:prSet>
      <dgm:spPr/>
    </dgm:pt>
    <dgm:pt modelId="{67520EBB-4CA8-42E5-8799-11A581528590}" type="pres">
      <dgm:prSet presAssocID="{812D94BD-99E0-4FF8-8FA9-C579B134A365}" presName="spComp" presStyleCnt="0"/>
      <dgm:spPr/>
    </dgm:pt>
    <dgm:pt modelId="{2E34C3C4-F9A8-4DB7-985D-167308B0E46C}" type="pres">
      <dgm:prSet presAssocID="{812D94BD-99E0-4FF8-8FA9-C579B134A365}" presName="vSp" presStyleCnt="0"/>
      <dgm:spPr/>
    </dgm:pt>
    <dgm:pt modelId="{C1FFAFCE-23E9-4720-801A-D201BF18538D}" type="pres">
      <dgm:prSet presAssocID="{95AA336F-7C50-4FF8-B05E-66039CD66306}" presName="rectComp" presStyleCnt="0"/>
      <dgm:spPr/>
    </dgm:pt>
    <dgm:pt modelId="{0A9CA6A7-9EB9-4375-B8BE-EF001D43382F}" type="pres">
      <dgm:prSet presAssocID="{95AA336F-7C50-4FF8-B05E-66039CD66306}" presName="bgRect" presStyleLbl="bgShp" presStyleIdx="1" presStyleCnt="3"/>
      <dgm:spPr/>
    </dgm:pt>
    <dgm:pt modelId="{AE65615A-80B6-4324-AF3B-F99D731F0406}" type="pres">
      <dgm:prSet presAssocID="{95AA336F-7C50-4FF8-B05E-66039CD66306}" presName="bgRectTx" presStyleLbl="bgShp" presStyleIdx="1" presStyleCnt="3">
        <dgm:presLayoutVars>
          <dgm:bulletEnabled val="1"/>
        </dgm:presLayoutVars>
      </dgm:prSet>
      <dgm:spPr/>
    </dgm:pt>
    <dgm:pt modelId="{9B61806D-BDAD-482A-BC3D-B156D2C1E088}" type="pres">
      <dgm:prSet presAssocID="{95AA336F-7C50-4FF8-B05E-66039CD66306}" presName="spComp" presStyleCnt="0"/>
      <dgm:spPr/>
    </dgm:pt>
    <dgm:pt modelId="{1A2719FA-1F33-439F-9049-5B3986492757}" type="pres">
      <dgm:prSet presAssocID="{95AA336F-7C50-4FF8-B05E-66039CD66306}" presName="vSp" presStyleCnt="0"/>
      <dgm:spPr/>
    </dgm:pt>
    <dgm:pt modelId="{151DBE86-C701-4185-96BF-0E20AE915A8D}" type="pres">
      <dgm:prSet presAssocID="{645D6626-450E-4EC6-9FCC-E0E2A9EA963A}" presName="rectComp" presStyleCnt="0"/>
      <dgm:spPr/>
    </dgm:pt>
    <dgm:pt modelId="{0456AA71-5B34-483A-A064-33DA95E11364}" type="pres">
      <dgm:prSet presAssocID="{645D6626-450E-4EC6-9FCC-E0E2A9EA963A}" presName="bgRect" presStyleLbl="bgShp" presStyleIdx="2" presStyleCnt="3" custLinFactNeighborX="87" custLinFactNeighborY="-15901"/>
      <dgm:spPr/>
    </dgm:pt>
    <dgm:pt modelId="{328118A8-91B4-4308-926C-2B9139D84A01}" type="pres">
      <dgm:prSet presAssocID="{645D6626-450E-4EC6-9FCC-E0E2A9EA963A}" presName="bgRectTx" presStyleLbl="bgShp" presStyleIdx="2" presStyleCnt="3">
        <dgm:presLayoutVars>
          <dgm:bulletEnabled val="1"/>
        </dgm:presLayoutVars>
      </dgm:prSet>
      <dgm:spPr/>
    </dgm:pt>
  </dgm:ptLst>
  <dgm:cxnLst>
    <dgm:cxn modelId="{7E935C07-2469-4AB2-BB4D-5EB3590A701F}" type="presOf" srcId="{DAD2FC64-7D3C-4CD4-BDFE-1C52AB87973B}" destId="{08380377-9765-4F1C-8992-B62269E3D74F}" srcOrd="0" destOrd="0" presId="urn:microsoft.com/office/officeart/2005/8/layout/hierarchy6"/>
    <dgm:cxn modelId="{762F5317-B913-46FE-924A-E727A437EF88}" type="presOf" srcId="{8CC1DD2C-4D4A-4631-B152-848289108645}" destId="{B9E124AF-1ED0-4003-9470-8B76BF33464B}" srcOrd="0" destOrd="0" presId="urn:microsoft.com/office/officeart/2005/8/layout/hierarchy6"/>
    <dgm:cxn modelId="{6005971C-0EEA-4627-B8C8-32E34A8A2E4B}" type="presOf" srcId="{60D59F6D-284D-4EB4-B7A0-9B7D5B5DB512}" destId="{567EA9E6-3FC8-4768-A583-4D2B65449826}" srcOrd="0" destOrd="0" presId="urn:microsoft.com/office/officeart/2005/8/layout/hierarchy6"/>
    <dgm:cxn modelId="{0E4CF32D-94FC-46C1-ADE6-544B32AD8629}" type="presOf" srcId="{45B979F3-A080-4D69-81E4-6F37FDCE0059}" destId="{38166E4D-3540-480F-ADB0-CCB7B92E3CAF}" srcOrd="0" destOrd="0" presId="urn:microsoft.com/office/officeart/2005/8/layout/hierarchy6"/>
    <dgm:cxn modelId="{4CED4943-A734-491B-A4E6-6819AFBE9EEB}" type="presOf" srcId="{0C17F0E6-2F64-4ED5-A5CB-90D11D1468A5}" destId="{9931878A-4221-4ABB-9260-41CE85EF5C63}" srcOrd="0" destOrd="0" presId="urn:microsoft.com/office/officeart/2005/8/layout/hierarchy6"/>
    <dgm:cxn modelId="{59986D43-92E7-4B93-9165-DFBEA88B3F5C}" type="presOf" srcId="{14FAE742-0946-4A07-AF08-2E149CE0A672}" destId="{2FCE3DC5-CB2C-403C-971E-A6AB7A02735E}" srcOrd="0" destOrd="0" presId="urn:microsoft.com/office/officeart/2005/8/layout/hierarchy6"/>
    <dgm:cxn modelId="{5AD98D4A-AD39-4E76-A389-9C016183042E}" type="presOf" srcId="{812D94BD-99E0-4FF8-8FA9-C579B134A365}" destId="{69776639-6BF7-43B4-910C-898E6F3F5033}" srcOrd="1" destOrd="0" presId="urn:microsoft.com/office/officeart/2005/8/layout/hierarchy6"/>
    <dgm:cxn modelId="{A7AF9E77-712E-42DC-A075-CA1A317F7C2F}" type="presOf" srcId="{4A9509BF-F5B7-4B02-8784-44463E5C46DB}" destId="{CC8ECBB2-28C2-432B-9415-844F780B0012}" srcOrd="0" destOrd="0" presId="urn:microsoft.com/office/officeart/2005/8/layout/hierarchy6"/>
    <dgm:cxn modelId="{3FE09986-1203-46B5-9B98-1F372FD1A6AE}" type="presOf" srcId="{DD2D81DA-5E92-4C9F-A3E6-9B7B408D3A5B}" destId="{7F4842B3-8881-418B-8E64-032E4F1D37D4}" srcOrd="0" destOrd="0" presId="urn:microsoft.com/office/officeart/2005/8/layout/hierarchy6"/>
    <dgm:cxn modelId="{EE064F87-83A8-4DEA-82DF-1D4004498DDC}" srcId="{4A9509BF-F5B7-4B02-8784-44463E5C46DB}" destId="{42A99A96-F13A-4684-8635-CEC518A6A1C5}" srcOrd="1" destOrd="0" parTransId="{0C17F0E6-2F64-4ED5-A5CB-90D11D1468A5}" sibTransId="{A9AD658C-BAF6-4264-9EB3-6AD58FE2DF85}"/>
    <dgm:cxn modelId="{D5FC078A-22D1-40F8-B374-6F207CA879D9}" type="presOf" srcId="{0BB356FA-82BE-4ACA-B01C-3A5FD344136C}" destId="{673F1B64-E8ED-40A1-8893-968CB4B97966}" srcOrd="0" destOrd="0" presId="urn:microsoft.com/office/officeart/2005/8/layout/hierarchy6"/>
    <dgm:cxn modelId="{AA16CC8D-93FB-4C30-B1C9-64503318067B}" type="presOf" srcId="{95AA336F-7C50-4FF8-B05E-66039CD66306}" destId="{AE65615A-80B6-4324-AF3B-F99D731F0406}" srcOrd="1" destOrd="0" presId="urn:microsoft.com/office/officeart/2005/8/layout/hierarchy6"/>
    <dgm:cxn modelId="{E0BE6093-E924-4D16-A23C-47ADBC1E65D7}" type="presOf" srcId="{DAF09DD3-5D9B-4416-86D8-7382639132D7}" destId="{268E3A55-8F4D-427C-90DD-1E8F3D28C098}" srcOrd="0" destOrd="0" presId="urn:microsoft.com/office/officeart/2005/8/layout/hierarchy6"/>
    <dgm:cxn modelId="{1BCC9F9A-276E-42D5-B4DA-4F3F62F5BB79}" type="presOf" srcId="{645D6626-450E-4EC6-9FCC-E0E2A9EA963A}" destId="{0456AA71-5B34-483A-A064-33DA95E11364}" srcOrd="0" destOrd="0" presId="urn:microsoft.com/office/officeart/2005/8/layout/hierarchy6"/>
    <dgm:cxn modelId="{5974A19A-76B2-47BB-B563-D1FF4292D1DE}" srcId="{4A9509BF-F5B7-4B02-8784-44463E5C46DB}" destId="{DAD2FC64-7D3C-4CD4-BDFE-1C52AB87973B}" srcOrd="0" destOrd="0" parTransId="{DAF09DD3-5D9B-4416-86D8-7382639132D7}" sibTransId="{5E2D2233-9DAC-4AA8-84AA-D99AAD0C8924}"/>
    <dgm:cxn modelId="{5FF2D79D-7D56-4075-8A59-D449B87F4EF8}" srcId="{8CC1DD2C-4D4A-4631-B152-848289108645}" destId="{4A9509BF-F5B7-4B02-8784-44463E5C46DB}" srcOrd="0" destOrd="0" parTransId="{92047A2A-539F-43FF-9E38-A0D0EBD9337B}" sibTransId="{D6B646F9-9109-4B7E-88D5-E2C484A7AC30}"/>
    <dgm:cxn modelId="{B137FA9E-1D2F-4B14-90B7-6BAC6905E81B}" srcId="{0BB356FA-82BE-4ACA-B01C-3A5FD344136C}" destId="{645D6626-450E-4EC6-9FCC-E0E2A9EA963A}" srcOrd="3" destOrd="0" parTransId="{8F43494B-2B65-4B14-B2CF-EBD715D8F33A}" sibTransId="{6D836EF1-44A2-43AF-B1D6-FDB9117F1587}"/>
    <dgm:cxn modelId="{B7E609A6-970C-4A68-A951-4614E05CC89E}" type="presOf" srcId="{92047A2A-539F-43FF-9E38-A0D0EBD9337B}" destId="{E3DBE3F9-BCAF-449E-90D7-55A08C8F5FDF}" srcOrd="0" destOrd="0" presId="urn:microsoft.com/office/officeart/2005/8/layout/hierarchy6"/>
    <dgm:cxn modelId="{01B883AC-3B91-403C-8D94-6B71E70EF547}" type="presOf" srcId="{95AA336F-7C50-4FF8-B05E-66039CD66306}" destId="{0A9CA6A7-9EB9-4375-B8BE-EF001D43382F}" srcOrd="0" destOrd="0" presId="urn:microsoft.com/office/officeart/2005/8/layout/hierarchy6"/>
    <dgm:cxn modelId="{325368B2-363A-48DD-8E83-10D97407BE85}" srcId="{0BB356FA-82BE-4ACA-B01C-3A5FD344136C}" destId="{8CC1DD2C-4D4A-4631-B152-848289108645}" srcOrd="0" destOrd="0" parTransId="{C05C8962-5CF3-4BC3-A2AE-3F7FF6D7423B}" sibTransId="{09AB7582-1B28-404C-B0B7-8EB06DFCF2DA}"/>
    <dgm:cxn modelId="{188C88C1-F548-4680-8412-AFE0AD9B69D8}" srcId="{8CC1DD2C-4D4A-4631-B152-848289108645}" destId="{DD2D81DA-5E92-4C9F-A3E6-9B7B408D3A5B}" srcOrd="1" destOrd="0" parTransId="{60D59F6D-284D-4EB4-B7A0-9B7D5B5DB512}" sibTransId="{AA892561-62AF-40D8-BA30-0304630A461C}"/>
    <dgm:cxn modelId="{1FFB6ACE-54F5-4CDD-93EF-5C016EA8F112}" type="presOf" srcId="{812D94BD-99E0-4FF8-8FA9-C579B134A365}" destId="{1320EB61-0FB1-4DB3-BD80-112EB65AB42F}" srcOrd="0" destOrd="0" presId="urn:microsoft.com/office/officeart/2005/8/layout/hierarchy6"/>
    <dgm:cxn modelId="{67284FD1-34A4-4296-9A82-B0298FE5D1D3}" type="presOf" srcId="{645D6626-450E-4EC6-9FCC-E0E2A9EA963A}" destId="{328118A8-91B4-4308-926C-2B9139D84A01}" srcOrd="1" destOrd="0" presId="urn:microsoft.com/office/officeart/2005/8/layout/hierarchy6"/>
    <dgm:cxn modelId="{538524D2-7127-4A06-B88F-58552100B7DE}" srcId="{DD2D81DA-5E92-4C9F-A3E6-9B7B408D3A5B}" destId="{14FAE742-0946-4A07-AF08-2E149CE0A672}" srcOrd="0" destOrd="0" parTransId="{45B979F3-A080-4D69-81E4-6F37FDCE0059}" sibTransId="{5F2912A1-7EC2-4092-BAD1-22BB792DD77E}"/>
    <dgm:cxn modelId="{13230EDB-D862-4A2C-99A2-073F4B9E2B6F}" srcId="{0BB356FA-82BE-4ACA-B01C-3A5FD344136C}" destId="{95AA336F-7C50-4FF8-B05E-66039CD66306}" srcOrd="2" destOrd="0" parTransId="{8D50DE3F-E9A8-4ED5-AB83-B6FAFFDE72C1}" sibTransId="{67A7BE3F-F9D1-40BC-8CDE-14FB2C9DEFBB}"/>
    <dgm:cxn modelId="{9AFC11DD-F18D-48B3-877C-EAB14537DFC7}" type="presOf" srcId="{42A99A96-F13A-4684-8635-CEC518A6A1C5}" destId="{005971FD-3A65-4311-9748-C37D7C688D41}" srcOrd="0" destOrd="0" presId="urn:microsoft.com/office/officeart/2005/8/layout/hierarchy6"/>
    <dgm:cxn modelId="{E67B8BEE-F728-4EFD-8CB0-19FDDC17FB82}" srcId="{0BB356FA-82BE-4ACA-B01C-3A5FD344136C}" destId="{812D94BD-99E0-4FF8-8FA9-C579B134A365}" srcOrd="1" destOrd="0" parTransId="{00059FCA-1FB3-4D83-A357-29270B729B1A}" sibTransId="{D1DF6815-923D-49B5-9FC6-605A6BC7BE32}"/>
    <dgm:cxn modelId="{93F71730-57B3-4096-BC38-D9EAB7531D03}" type="presParOf" srcId="{673F1B64-E8ED-40A1-8893-968CB4B97966}" destId="{21F59794-E43C-4844-A604-249ACCD3A24D}" srcOrd="0" destOrd="0" presId="urn:microsoft.com/office/officeart/2005/8/layout/hierarchy6"/>
    <dgm:cxn modelId="{D86B71BF-685F-4E0A-86F3-AC75836249AE}" type="presParOf" srcId="{21F59794-E43C-4844-A604-249ACCD3A24D}" destId="{8EC14968-1EDA-42A3-A9E8-02805F997950}" srcOrd="0" destOrd="0" presId="urn:microsoft.com/office/officeart/2005/8/layout/hierarchy6"/>
    <dgm:cxn modelId="{8E27B80F-39E1-4F55-B889-7AD9B1831AC3}" type="presParOf" srcId="{21F59794-E43C-4844-A604-249ACCD3A24D}" destId="{FB40ED70-0F79-41DA-9E26-036E28F13BF6}" srcOrd="1" destOrd="0" presId="urn:microsoft.com/office/officeart/2005/8/layout/hierarchy6"/>
    <dgm:cxn modelId="{4C578E24-AD41-47A0-B258-1FACA55CC12D}" type="presParOf" srcId="{FB40ED70-0F79-41DA-9E26-036E28F13BF6}" destId="{544B3E68-2212-46FB-B2AE-6135BB9ED89D}" srcOrd="0" destOrd="0" presId="urn:microsoft.com/office/officeart/2005/8/layout/hierarchy6"/>
    <dgm:cxn modelId="{5BF80507-9C68-4077-9202-921829F45A75}" type="presParOf" srcId="{544B3E68-2212-46FB-B2AE-6135BB9ED89D}" destId="{B9E124AF-1ED0-4003-9470-8B76BF33464B}" srcOrd="0" destOrd="0" presId="urn:microsoft.com/office/officeart/2005/8/layout/hierarchy6"/>
    <dgm:cxn modelId="{4CE4F1EB-702F-44B5-B4BC-9EE9CC74DA5B}" type="presParOf" srcId="{544B3E68-2212-46FB-B2AE-6135BB9ED89D}" destId="{93B4A4A7-2FE2-462D-A098-DDA55662B136}" srcOrd="1" destOrd="0" presId="urn:microsoft.com/office/officeart/2005/8/layout/hierarchy6"/>
    <dgm:cxn modelId="{A0A7DA2C-6E06-48ED-9B81-1A9ACFE7DD15}" type="presParOf" srcId="{93B4A4A7-2FE2-462D-A098-DDA55662B136}" destId="{E3DBE3F9-BCAF-449E-90D7-55A08C8F5FDF}" srcOrd="0" destOrd="0" presId="urn:microsoft.com/office/officeart/2005/8/layout/hierarchy6"/>
    <dgm:cxn modelId="{06C19895-B1C0-4091-9D11-2C4A08FC6C0B}" type="presParOf" srcId="{93B4A4A7-2FE2-462D-A098-DDA55662B136}" destId="{54141172-E092-465C-BEA5-0FC5BD368DF9}" srcOrd="1" destOrd="0" presId="urn:microsoft.com/office/officeart/2005/8/layout/hierarchy6"/>
    <dgm:cxn modelId="{11E3192E-95CE-48DB-939A-4120BC8F9F5A}" type="presParOf" srcId="{54141172-E092-465C-BEA5-0FC5BD368DF9}" destId="{CC8ECBB2-28C2-432B-9415-844F780B0012}" srcOrd="0" destOrd="0" presId="urn:microsoft.com/office/officeart/2005/8/layout/hierarchy6"/>
    <dgm:cxn modelId="{01E1D8F8-B778-4093-ACD0-1BC9644CCDE1}" type="presParOf" srcId="{54141172-E092-465C-BEA5-0FC5BD368DF9}" destId="{33E0A4D8-05FE-4496-B457-0A38AF4C2B74}" srcOrd="1" destOrd="0" presId="urn:microsoft.com/office/officeart/2005/8/layout/hierarchy6"/>
    <dgm:cxn modelId="{71B33FBB-9C2A-43B8-BC9C-232ED9D98EEA}" type="presParOf" srcId="{33E0A4D8-05FE-4496-B457-0A38AF4C2B74}" destId="{268E3A55-8F4D-427C-90DD-1E8F3D28C098}" srcOrd="0" destOrd="0" presId="urn:microsoft.com/office/officeart/2005/8/layout/hierarchy6"/>
    <dgm:cxn modelId="{2D78CED5-E3C5-4E6C-AEA1-2384DBDE12CA}" type="presParOf" srcId="{33E0A4D8-05FE-4496-B457-0A38AF4C2B74}" destId="{7381E15C-BA3E-45D9-9B4B-ABBA3F984FCE}" srcOrd="1" destOrd="0" presId="urn:microsoft.com/office/officeart/2005/8/layout/hierarchy6"/>
    <dgm:cxn modelId="{D5E34FE6-D956-4687-9528-3F0AC6D572D9}" type="presParOf" srcId="{7381E15C-BA3E-45D9-9B4B-ABBA3F984FCE}" destId="{08380377-9765-4F1C-8992-B62269E3D74F}" srcOrd="0" destOrd="0" presId="urn:microsoft.com/office/officeart/2005/8/layout/hierarchy6"/>
    <dgm:cxn modelId="{C52C5182-6664-4B0C-B948-116EB94F93F3}" type="presParOf" srcId="{7381E15C-BA3E-45D9-9B4B-ABBA3F984FCE}" destId="{535626CA-39F8-4B28-8962-B4EA0265C87D}" srcOrd="1" destOrd="0" presId="urn:microsoft.com/office/officeart/2005/8/layout/hierarchy6"/>
    <dgm:cxn modelId="{CFA1E96F-8A83-47C4-9BF2-33441C88DF93}" type="presParOf" srcId="{33E0A4D8-05FE-4496-B457-0A38AF4C2B74}" destId="{9931878A-4221-4ABB-9260-41CE85EF5C63}" srcOrd="2" destOrd="0" presId="urn:microsoft.com/office/officeart/2005/8/layout/hierarchy6"/>
    <dgm:cxn modelId="{3F291A86-5D4E-4A02-84E9-ACAA7619BDC8}" type="presParOf" srcId="{33E0A4D8-05FE-4496-B457-0A38AF4C2B74}" destId="{39514872-2E79-4836-B90B-D0E7CE3B7EB3}" srcOrd="3" destOrd="0" presId="urn:microsoft.com/office/officeart/2005/8/layout/hierarchy6"/>
    <dgm:cxn modelId="{5AFA22C2-1387-430B-A1D1-4434621F01B8}" type="presParOf" srcId="{39514872-2E79-4836-B90B-D0E7CE3B7EB3}" destId="{005971FD-3A65-4311-9748-C37D7C688D41}" srcOrd="0" destOrd="0" presId="urn:microsoft.com/office/officeart/2005/8/layout/hierarchy6"/>
    <dgm:cxn modelId="{B757F392-1AD5-4A01-B5D0-E2132711F613}" type="presParOf" srcId="{39514872-2E79-4836-B90B-D0E7CE3B7EB3}" destId="{68450271-BBFE-4791-845A-6B8D9AD203DB}" srcOrd="1" destOrd="0" presId="urn:microsoft.com/office/officeart/2005/8/layout/hierarchy6"/>
    <dgm:cxn modelId="{2EB2CEDC-7602-4B1B-912E-C6963BEA647E}" type="presParOf" srcId="{93B4A4A7-2FE2-462D-A098-DDA55662B136}" destId="{567EA9E6-3FC8-4768-A583-4D2B65449826}" srcOrd="2" destOrd="0" presId="urn:microsoft.com/office/officeart/2005/8/layout/hierarchy6"/>
    <dgm:cxn modelId="{87169E7A-36BF-4393-A57D-320ACD974B78}" type="presParOf" srcId="{93B4A4A7-2FE2-462D-A098-DDA55662B136}" destId="{4207D7C4-4F34-4105-B14A-CC3DFD8DD751}" srcOrd="3" destOrd="0" presId="urn:microsoft.com/office/officeart/2005/8/layout/hierarchy6"/>
    <dgm:cxn modelId="{2A8DAC45-8627-4E17-A7FA-E7E5346AED8E}" type="presParOf" srcId="{4207D7C4-4F34-4105-B14A-CC3DFD8DD751}" destId="{7F4842B3-8881-418B-8E64-032E4F1D37D4}" srcOrd="0" destOrd="0" presId="urn:microsoft.com/office/officeart/2005/8/layout/hierarchy6"/>
    <dgm:cxn modelId="{6044A6B6-05B8-4C30-8EA4-5D20AE688EE4}" type="presParOf" srcId="{4207D7C4-4F34-4105-B14A-CC3DFD8DD751}" destId="{46D3CF75-373D-48D9-BA3E-FF2D3F959DE5}" srcOrd="1" destOrd="0" presId="urn:microsoft.com/office/officeart/2005/8/layout/hierarchy6"/>
    <dgm:cxn modelId="{5E77C0EA-F4D8-4462-948A-FAD328E3B67E}" type="presParOf" srcId="{46D3CF75-373D-48D9-BA3E-FF2D3F959DE5}" destId="{38166E4D-3540-480F-ADB0-CCB7B92E3CAF}" srcOrd="0" destOrd="0" presId="urn:microsoft.com/office/officeart/2005/8/layout/hierarchy6"/>
    <dgm:cxn modelId="{BD868AF4-E8EF-4F22-A5B5-DA85545D159A}" type="presParOf" srcId="{46D3CF75-373D-48D9-BA3E-FF2D3F959DE5}" destId="{2505BDE3-3CC3-4F19-AEA7-7F5080B77FC9}" srcOrd="1" destOrd="0" presId="urn:microsoft.com/office/officeart/2005/8/layout/hierarchy6"/>
    <dgm:cxn modelId="{7EAAE244-80E6-4F9D-AC0B-3D9EFC1E3CA3}" type="presParOf" srcId="{2505BDE3-3CC3-4F19-AEA7-7F5080B77FC9}" destId="{2FCE3DC5-CB2C-403C-971E-A6AB7A02735E}" srcOrd="0" destOrd="0" presId="urn:microsoft.com/office/officeart/2005/8/layout/hierarchy6"/>
    <dgm:cxn modelId="{793658BE-60F1-451D-BCD6-C768BA985D23}" type="presParOf" srcId="{2505BDE3-3CC3-4F19-AEA7-7F5080B77FC9}" destId="{FE93A427-8EE6-489E-A3C0-CF98EB08F32E}" srcOrd="1" destOrd="0" presId="urn:microsoft.com/office/officeart/2005/8/layout/hierarchy6"/>
    <dgm:cxn modelId="{D8C1C054-F2B7-4698-BB6D-5804A8DFDE5E}" type="presParOf" srcId="{673F1B64-E8ED-40A1-8893-968CB4B97966}" destId="{63DDD214-CCD1-4963-829B-06C3D8EC1C15}" srcOrd="1" destOrd="0" presId="urn:microsoft.com/office/officeart/2005/8/layout/hierarchy6"/>
    <dgm:cxn modelId="{F01A2946-CE1E-4C05-8AD5-90BF62568A4E}" type="presParOf" srcId="{63DDD214-CCD1-4963-829B-06C3D8EC1C15}" destId="{FC7A8EF2-4709-4388-A70B-48B25DC82BF7}" srcOrd="0" destOrd="0" presId="urn:microsoft.com/office/officeart/2005/8/layout/hierarchy6"/>
    <dgm:cxn modelId="{95868090-4103-4B2E-9612-27E82B6C2704}" type="presParOf" srcId="{FC7A8EF2-4709-4388-A70B-48B25DC82BF7}" destId="{1320EB61-0FB1-4DB3-BD80-112EB65AB42F}" srcOrd="0" destOrd="0" presId="urn:microsoft.com/office/officeart/2005/8/layout/hierarchy6"/>
    <dgm:cxn modelId="{7929CAFA-4835-4474-91FC-F4A19D760CE6}" type="presParOf" srcId="{FC7A8EF2-4709-4388-A70B-48B25DC82BF7}" destId="{69776639-6BF7-43B4-910C-898E6F3F5033}" srcOrd="1" destOrd="0" presId="urn:microsoft.com/office/officeart/2005/8/layout/hierarchy6"/>
    <dgm:cxn modelId="{89FF7299-960B-4CDE-A3CF-34F507BE1AD7}" type="presParOf" srcId="{63DDD214-CCD1-4963-829B-06C3D8EC1C15}" destId="{67520EBB-4CA8-42E5-8799-11A581528590}" srcOrd="1" destOrd="0" presId="urn:microsoft.com/office/officeart/2005/8/layout/hierarchy6"/>
    <dgm:cxn modelId="{B3E66494-7BFF-4595-ADF8-2A25D88717C2}" type="presParOf" srcId="{67520EBB-4CA8-42E5-8799-11A581528590}" destId="{2E34C3C4-F9A8-4DB7-985D-167308B0E46C}" srcOrd="0" destOrd="0" presId="urn:microsoft.com/office/officeart/2005/8/layout/hierarchy6"/>
    <dgm:cxn modelId="{1E9223B4-152C-43D1-9ACB-552686386E7E}" type="presParOf" srcId="{63DDD214-CCD1-4963-829B-06C3D8EC1C15}" destId="{C1FFAFCE-23E9-4720-801A-D201BF18538D}" srcOrd="2" destOrd="0" presId="urn:microsoft.com/office/officeart/2005/8/layout/hierarchy6"/>
    <dgm:cxn modelId="{10C22999-1E59-4325-9AD5-624179E24C06}" type="presParOf" srcId="{C1FFAFCE-23E9-4720-801A-D201BF18538D}" destId="{0A9CA6A7-9EB9-4375-B8BE-EF001D43382F}" srcOrd="0" destOrd="0" presId="urn:microsoft.com/office/officeart/2005/8/layout/hierarchy6"/>
    <dgm:cxn modelId="{D428F70D-8F1C-4897-B2A0-1B09975EF691}" type="presParOf" srcId="{C1FFAFCE-23E9-4720-801A-D201BF18538D}" destId="{AE65615A-80B6-4324-AF3B-F99D731F0406}" srcOrd="1" destOrd="0" presId="urn:microsoft.com/office/officeart/2005/8/layout/hierarchy6"/>
    <dgm:cxn modelId="{F0F3201F-506A-4868-8C94-F611B511421B}" type="presParOf" srcId="{63DDD214-CCD1-4963-829B-06C3D8EC1C15}" destId="{9B61806D-BDAD-482A-BC3D-B156D2C1E088}" srcOrd="3" destOrd="0" presId="urn:microsoft.com/office/officeart/2005/8/layout/hierarchy6"/>
    <dgm:cxn modelId="{49308B18-28C4-4509-BBE1-434E7F7E9EF4}" type="presParOf" srcId="{9B61806D-BDAD-482A-BC3D-B156D2C1E088}" destId="{1A2719FA-1F33-439F-9049-5B3986492757}" srcOrd="0" destOrd="0" presId="urn:microsoft.com/office/officeart/2005/8/layout/hierarchy6"/>
    <dgm:cxn modelId="{04CEF2A6-B3B6-49DB-9126-6165C62A6E3C}" type="presParOf" srcId="{63DDD214-CCD1-4963-829B-06C3D8EC1C15}" destId="{151DBE86-C701-4185-96BF-0E20AE915A8D}" srcOrd="4" destOrd="0" presId="urn:microsoft.com/office/officeart/2005/8/layout/hierarchy6"/>
    <dgm:cxn modelId="{11EE074D-229F-4E9F-8A29-E739CD57F165}" type="presParOf" srcId="{151DBE86-C701-4185-96BF-0E20AE915A8D}" destId="{0456AA71-5B34-483A-A064-33DA95E11364}" srcOrd="0" destOrd="0" presId="urn:microsoft.com/office/officeart/2005/8/layout/hierarchy6"/>
    <dgm:cxn modelId="{9B79F981-5E84-4138-B4B8-15DCF4A59941}" type="presParOf" srcId="{151DBE86-C701-4185-96BF-0E20AE915A8D}" destId="{328118A8-91B4-4308-926C-2B9139D84A0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8047C-38FE-444D-BA31-2BD754B767FA}"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US"/>
        </a:p>
      </dgm:t>
    </dgm:pt>
    <dgm:pt modelId="{8B5F987E-F115-428F-9666-5B298023BAAF}">
      <dgm:prSet phldrT="[Text]" custT="1"/>
      <dgm:spPr>
        <a:noFill/>
      </dgm:spPr>
      <dgm:t>
        <a:bodyPr/>
        <a:lstStyle/>
        <a:p>
          <a:r>
            <a:rPr lang="en-US" sz="2800" baseline="0" dirty="0">
              <a:solidFill>
                <a:schemeClr val="tx1"/>
              </a:solidFill>
            </a:rPr>
            <a:t>On-Going</a:t>
          </a:r>
        </a:p>
        <a:p>
          <a:r>
            <a:rPr lang="en-US" sz="2800" baseline="0" dirty="0">
              <a:solidFill>
                <a:schemeClr val="tx1"/>
              </a:solidFill>
            </a:rPr>
            <a:t>Physical</a:t>
          </a:r>
        </a:p>
      </dgm:t>
    </dgm:pt>
    <dgm:pt modelId="{5018BC3B-08D2-4A28-A0F2-A69B454DFBF4}" type="parTrans" cxnId="{FC0E8429-9CF7-4C58-B010-C4CF2D61CCEC}">
      <dgm:prSet/>
      <dgm:spPr/>
      <dgm:t>
        <a:bodyPr/>
        <a:lstStyle/>
        <a:p>
          <a:endParaRPr lang="en-US"/>
        </a:p>
      </dgm:t>
    </dgm:pt>
    <dgm:pt modelId="{E12650AB-ED15-4F1A-ABD7-CD848C42A996}" type="sibTrans" cxnId="{FC0E8429-9CF7-4C58-B010-C4CF2D61CCEC}">
      <dgm:prSet/>
      <dgm:spPr/>
      <dgm:t>
        <a:bodyPr/>
        <a:lstStyle/>
        <a:p>
          <a:endParaRPr lang="en-US" dirty="0"/>
        </a:p>
      </dgm:t>
    </dgm:pt>
    <dgm:pt modelId="{7AAFA389-F6DF-4898-9B7E-AA7ABEF3B717}">
      <dgm:prSet phldrT="[Text]" custT="1"/>
      <dgm:spPr>
        <a:noFill/>
      </dgm:spPr>
      <dgm:t>
        <a:bodyPr/>
        <a:lstStyle/>
        <a:p>
          <a:r>
            <a:rPr lang="en-US" sz="2800" baseline="0" dirty="0">
              <a:solidFill>
                <a:schemeClr val="tx1"/>
              </a:solidFill>
            </a:rPr>
            <a:t>Incident</a:t>
          </a:r>
        </a:p>
        <a:p>
          <a:r>
            <a:rPr lang="en-US" sz="2800" baseline="0" dirty="0">
              <a:solidFill>
                <a:schemeClr val="tx1"/>
              </a:solidFill>
            </a:rPr>
            <a:t>Based</a:t>
          </a:r>
        </a:p>
      </dgm:t>
    </dgm:pt>
    <dgm:pt modelId="{9CCB0813-AC34-4FD3-8508-20BDA93FA431}" type="parTrans" cxnId="{C6DF89DF-4955-417F-97CC-14EC0C0421D1}">
      <dgm:prSet/>
      <dgm:spPr/>
      <dgm:t>
        <a:bodyPr/>
        <a:lstStyle/>
        <a:p>
          <a:endParaRPr lang="en-US"/>
        </a:p>
      </dgm:t>
    </dgm:pt>
    <dgm:pt modelId="{1DEB0961-D07F-465F-B574-D9B8C8FC8922}" type="sibTrans" cxnId="{C6DF89DF-4955-417F-97CC-14EC0C0421D1}">
      <dgm:prSet/>
      <dgm:spPr/>
      <dgm:t>
        <a:bodyPr/>
        <a:lstStyle/>
        <a:p>
          <a:endParaRPr lang="en-US"/>
        </a:p>
      </dgm:t>
    </dgm:pt>
    <dgm:pt modelId="{2DD74645-2ABC-43C9-869E-DB6549E55BB4}">
      <dgm:prSet phldrT="[Text]" custT="1"/>
      <dgm:spPr>
        <a:noFill/>
      </dgm:spPr>
      <dgm:t>
        <a:bodyPr/>
        <a:lstStyle/>
        <a:p>
          <a:r>
            <a:rPr lang="en-US" sz="2800" baseline="0" dirty="0">
              <a:solidFill>
                <a:schemeClr val="tx1"/>
              </a:solidFill>
            </a:rPr>
            <a:t>Girl</a:t>
          </a:r>
        </a:p>
        <a:p>
          <a:r>
            <a:rPr lang="en-US" sz="2800" baseline="0" dirty="0">
              <a:solidFill>
                <a:schemeClr val="tx1"/>
              </a:solidFill>
            </a:rPr>
            <a:t>Based</a:t>
          </a:r>
        </a:p>
      </dgm:t>
    </dgm:pt>
    <dgm:pt modelId="{50EDB202-946D-484D-959E-6C15B848912F}" type="parTrans" cxnId="{30996D20-8F05-4466-8321-62F7797CBF45}">
      <dgm:prSet/>
      <dgm:spPr/>
      <dgm:t>
        <a:bodyPr/>
        <a:lstStyle/>
        <a:p>
          <a:endParaRPr lang="en-US"/>
        </a:p>
      </dgm:t>
    </dgm:pt>
    <dgm:pt modelId="{BC84DA07-4099-4E5D-B2A8-44084DE69137}" type="sibTrans" cxnId="{30996D20-8F05-4466-8321-62F7797CBF45}">
      <dgm:prSet/>
      <dgm:spPr/>
      <dgm:t>
        <a:bodyPr/>
        <a:lstStyle/>
        <a:p>
          <a:endParaRPr lang="en-US"/>
        </a:p>
      </dgm:t>
    </dgm:pt>
    <dgm:pt modelId="{B3C8CF7A-5DB7-4011-85BD-29F805A9407C}">
      <dgm:prSet phldrT="[Text]" custT="1"/>
      <dgm:spPr>
        <a:noFill/>
      </dgm:spPr>
      <dgm:t>
        <a:bodyPr/>
        <a:lstStyle/>
        <a:p>
          <a:r>
            <a:rPr lang="en-US" sz="2800" baseline="0" dirty="0">
              <a:solidFill>
                <a:schemeClr val="tx1"/>
              </a:solidFill>
            </a:rPr>
            <a:t>Cyber</a:t>
          </a:r>
        </a:p>
      </dgm:t>
    </dgm:pt>
    <dgm:pt modelId="{875BE4D7-79C9-4933-B701-13F47D48DAF1}" type="parTrans" cxnId="{AB9FA80E-F4EF-4AC8-AC4B-FDEA037CFA15}">
      <dgm:prSet/>
      <dgm:spPr/>
      <dgm:t>
        <a:bodyPr/>
        <a:lstStyle/>
        <a:p>
          <a:endParaRPr lang="en-US"/>
        </a:p>
      </dgm:t>
    </dgm:pt>
    <dgm:pt modelId="{39A49B76-F825-4973-862D-B0E647082293}" type="sibTrans" cxnId="{AB9FA80E-F4EF-4AC8-AC4B-FDEA037CFA15}">
      <dgm:prSet/>
      <dgm:spPr/>
      <dgm:t>
        <a:bodyPr/>
        <a:lstStyle/>
        <a:p>
          <a:endParaRPr lang="en-US"/>
        </a:p>
      </dgm:t>
    </dgm:pt>
    <dgm:pt modelId="{3E653C6A-62A5-4CEA-AC0F-22D0DBC3CD9C}">
      <dgm:prSet phldrT="[Text]" custT="1"/>
      <dgm:spPr>
        <a:noFill/>
      </dgm:spPr>
      <dgm:t>
        <a:bodyPr/>
        <a:lstStyle/>
        <a:p>
          <a:r>
            <a:rPr lang="en-US" sz="2800" baseline="0" dirty="0">
              <a:solidFill>
                <a:schemeClr val="tx1"/>
              </a:solidFill>
            </a:rPr>
            <a:t>Boy Based</a:t>
          </a:r>
        </a:p>
      </dgm:t>
    </dgm:pt>
    <dgm:pt modelId="{1384BE78-3483-44E5-9C70-437E877D5EA5}" type="parTrans" cxnId="{843FA507-5290-4F7A-8C8A-A517753F6783}">
      <dgm:prSet/>
      <dgm:spPr/>
      <dgm:t>
        <a:bodyPr/>
        <a:lstStyle/>
        <a:p>
          <a:endParaRPr lang="en-US"/>
        </a:p>
      </dgm:t>
    </dgm:pt>
    <dgm:pt modelId="{81F19B9B-3122-4059-A739-2A1CA1FC08F7}" type="sibTrans" cxnId="{843FA507-5290-4F7A-8C8A-A517753F6783}">
      <dgm:prSet/>
      <dgm:spPr/>
      <dgm:t>
        <a:bodyPr/>
        <a:lstStyle/>
        <a:p>
          <a:endParaRPr lang="en-US"/>
        </a:p>
      </dgm:t>
    </dgm:pt>
    <dgm:pt modelId="{B8A142B2-0749-4F89-A986-D4F97435D51D}" type="pres">
      <dgm:prSet presAssocID="{32A8047C-38FE-444D-BA31-2BD754B767FA}" presName="Name0" presStyleCnt="0">
        <dgm:presLayoutVars>
          <dgm:dir/>
          <dgm:resizeHandles val="exact"/>
        </dgm:presLayoutVars>
      </dgm:prSet>
      <dgm:spPr/>
    </dgm:pt>
    <dgm:pt modelId="{AC62DA55-4597-4922-8675-C00CEFDBF574}" type="pres">
      <dgm:prSet presAssocID="{32A8047C-38FE-444D-BA31-2BD754B767FA}" presName="cycle" presStyleCnt="0"/>
      <dgm:spPr/>
    </dgm:pt>
    <dgm:pt modelId="{FAB5B055-CD2B-4D20-AF9D-6F8FDC50B6D8}" type="pres">
      <dgm:prSet presAssocID="{8B5F987E-F115-428F-9666-5B298023BAAF}" presName="nodeFirstNode" presStyleLbl="node1" presStyleIdx="0" presStyleCnt="5">
        <dgm:presLayoutVars>
          <dgm:bulletEnabled val="1"/>
        </dgm:presLayoutVars>
      </dgm:prSet>
      <dgm:spPr/>
    </dgm:pt>
    <dgm:pt modelId="{46862C30-5F0D-4AEE-BA20-A80A07522B00}" type="pres">
      <dgm:prSet presAssocID="{E12650AB-ED15-4F1A-ABD7-CD848C42A996}" presName="sibTransFirstNode" presStyleLbl="bgShp" presStyleIdx="0" presStyleCnt="1"/>
      <dgm:spPr/>
    </dgm:pt>
    <dgm:pt modelId="{A17E344D-E9EC-43C1-A191-87A7B683761E}" type="pres">
      <dgm:prSet presAssocID="{7AAFA389-F6DF-4898-9B7E-AA7ABEF3B717}" presName="nodeFollowingNodes" presStyleLbl="node1" presStyleIdx="1" presStyleCnt="5">
        <dgm:presLayoutVars>
          <dgm:bulletEnabled val="1"/>
        </dgm:presLayoutVars>
      </dgm:prSet>
      <dgm:spPr/>
    </dgm:pt>
    <dgm:pt modelId="{B75A07D9-8099-48DD-A68C-5D037DCD22A4}" type="pres">
      <dgm:prSet presAssocID="{2DD74645-2ABC-43C9-869E-DB6549E55BB4}" presName="nodeFollowingNodes" presStyleLbl="node1" presStyleIdx="2" presStyleCnt="5">
        <dgm:presLayoutVars>
          <dgm:bulletEnabled val="1"/>
        </dgm:presLayoutVars>
      </dgm:prSet>
      <dgm:spPr/>
    </dgm:pt>
    <dgm:pt modelId="{B7011D45-D162-4891-A2C8-568910206F4D}" type="pres">
      <dgm:prSet presAssocID="{B3C8CF7A-5DB7-4011-85BD-29F805A9407C}" presName="nodeFollowingNodes" presStyleLbl="node1" presStyleIdx="3" presStyleCnt="5">
        <dgm:presLayoutVars>
          <dgm:bulletEnabled val="1"/>
        </dgm:presLayoutVars>
      </dgm:prSet>
      <dgm:spPr/>
    </dgm:pt>
    <dgm:pt modelId="{D99550F0-5AC6-4B1E-B3D0-8B87FC305E5E}" type="pres">
      <dgm:prSet presAssocID="{3E653C6A-62A5-4CEA-AC0F-22D0DBC3CD9C}" presName="nodeFollowingNodes" presStyleLbl="node1" presStyleIdx="4" presStyleCnt="5">
        <dgm:presLayoutVars>
          <dgm:bulletEnabled val="1"/>
        </dgm:presLayoutVars>
      </dgm:prSet>
      <dgm:spPr/>
    </dgm:pt>
  </dgm:ptLst>
  <dgm:cxnLst>
    <dgm:cxn modelId="{843FA507-5290-4F7A-8C8A-A517753F6783}" srcId="{32A8047C-38FE-444D-BA31-2BD754B767FA}" destId="{3E653C6A-62A5-4CEA-AC0F-22D0DBC3CD9C}" srcOrd="4" destOrd="0" parTransId="{1384BE78-3483-44E5-9C70-437E877D5EA5}" sibTransId="{81F19B9B-3122-4059-A739-2A1CA1FC08F7}"/>
    <dgm:cxn modelId="{AB9FA80E-F4EF-4AC8-AC4B-FDEA037CFA15}" srcId="{32A8047C-38FE-444D-BA31-2BD754B767FA}" destId="{B3C8CF7A-5DB7-4011-85BD-29F805A9407C}" srcOrd="3" destOrd="0" parTransId="{875BE4D7-79C9-4933-B701-13F47D48DAF1}" sibTransId="{39A49B76-F825-4973-862D-B0E647082293}"/>
    <dgm:cxn modelId="{67A5DB0E-4B5B-4BF1-AB98-33D0E0A4EC68}" type="presOf" srcId="{32A8047C-38FE-444D-BA31-2BD754B767FA}" destId="{B8A142B2-0749-4F89-A986-D4F97435D51D}" srcOrd="0" destOrd="0" presId="urn:microsoft.com/office/officeart/2005/8/layout/cycle3"/>
    <dgm:cxn modelId="{30996D20-8F05-4466-8321-62F7797CBF45}" srcId="{32A8047C-38FE-444D-BA31-2BD754B767FA}" destId="{2DD74645-2ABC-43C9-869E-DB6549E55BB4}" srcOrd="2" destOrd="0" parTransId="{50EDB202-946D-484D-959E-6C15B848912F}" sibTransId="{BC84DA07-4099-4E5D-B2A8-44084DE69137}"/>
    <dgm:cxn modelId="{FC0E8429-9CF7-4C58-B010-C4CF2D61CCEC}" srcId="{32A8047C-38FE-444D-BA31-2BD754B767FA}" destId="{8B5F987E-F115-428F-9666-5B298023BAAF}" srcOrd="0" destOrd="0" parTransId="{5018BC3B-08D2-4A28-A0F2-A69B454DFBF4}" sibTransId="{E12650AB-ED15-4F1A-ABD7-CD848C42A996}"/>
    <dgm:cxn modelId="{BB163475-EDD7-473D-A229-B87514B7727B}" type="presOf" srcId="{E12650AB-ED15-4F1A-ABD7-CD848C42A996}" destId="{46862C30-5F0D-4AEE-BA20-A80A07522B00}" srcOrd="0" destOrd="0" presId="urn:microsoft.com/office/officeart/2005/8/layout/cycle3"/>
    <dgm:cxn modelId="{6EE2C07B-4B52-49EE-9147-23AAD0E16D52}" type="presOf" srcId="{B3C8CF7A-5DB7-4011-85BD-29F805A9407C}" destId="{B7011D45-D162-4891-A2C8-568910206F4D}" srcOrd="0" destOrd="0" presId="urn:microsoft.com/office/officeart/2005/8/layout/cycle3"/>
    <dgm:cxn modelId="{EB9BE7A9-242B-4D40-A42E-48412208AB5A}" type="presOf" srcId="{3E653C6A-62A5-4CEA-AC0F-22D0DBC3CD9C}" destId="{D99550F0-5AC6-4B1E-B3D0-8B87FC305E5E}" srcOrd="0" destOrd="0" presId="urn:microsoft.com/office/officeart/2005/8/layout/cycle3"/>
    <dgm:cxn modelId="{6C4D85C4-A4A5-42E8-8E8B-BDB6CCD7D31A}" type="presOf" srcId="{7AAFA389-F6DF-4898-9B7E-AA7ABEF3B717}" destId="{A17E344D-E9EC-43C1-A191-87A7B683761E}" srcOrd="0" destOrd="0" presId="urn:microsoft.com/office/officeart/2005/8/layout/cycle3"/>
    <dgm:cxn modelId="{C6DF89DF-4955-417F-97CC-14EC0C0421D1}" srcId="{32A8047C-38FE-444D-BA31-2BD754B767FA}" destId="{7AAFA389-F6DF-4898-9B7E-AA7ABEF3B717}" srcOrd="1" destOrd="0" parTransId="{9CCB0813-AC34-4FD3-8508-20BDA93FA431}" sibTransId="{1DEB0961-D07F-465F-B574-D9B8C8FC8922}"/>
    <dgm:cxn modelId="{07456CF2-DFF3-4825-BEFE-24651D9CE1FD}" type="presOf" srcId="{2DD74645-2ABC-43C9-869E-DB6549E55BB4}" destId="{B75A07D9-8099-48DD-A68C-5D037DCD22A4}" srcOrd="0" destOrd="0" presId="urn:microsoft.com/office/officeart/2005/8/layout/cycle3"/>
    <dgm:cxn modelId="{5BCBB1F8-3BAB-4007-BFE4-45330A6F7368}" type="presOf" srcId="{8B5F987E-F115-428F-9666-5B298023BAAF}" destId="{FAB5B055-CD2B-4D20-AF9D-6F8FDC50B6D8}" srcOrd="0" destOrd="0" presId="urn:microsoft.com/office/officeart/2005/8/layout/cycle3"/>
    <dgm:cxn modelId="{F00BAA24-E00E-47BD-8863-7EB5FBE0A500}" type="presParOf" srcId="{B8A142B2-0749-4F89-A986-D4F97435D51D}" destId="{AC62DA55-4597-4922-8675-C00CEFDBF574}" srcOrd="0" destOrd="0" presId="urn:microsoft.com/office/officeart/2005/8/layout/cycle3"/>
    <dgm:cxn modelId="{F0B45FFB-864A-43BE-BD39-A7BFE6B6D32E}" type="presParOf" srcId="{AC62DA55-4597-4922-8675-C00CEFDBF574}" destId="{FAB5B055-CD2B-4D20-AF9D-6F8FDC50B6D8}" srcOrd="0" destOrd="0" presId="urn:microsoft.com/office/officeart/2005/8/layout/cycle3"/>
    <dgm:cxn modelId="{6ED6F848-EE31-4879-96E7-6D58E5171547}" type="presParOf" srcId="{AC62DA55-4597-4922-8675-C00CEFDBF574}" destId="{46862C30-5F0D-4AEE-BA20-A80A07522B00}" srcOrd="1" destOrd="0" presId="urn:microsoft.com/office/officeart/2005/8/layout/cycle3"/>
    <dgm:cxn modelId="{B4786BAE-A84B-4F1F-A67A-0F5D3E25A0EF}" type="presParOf" srcId="{AC62DA55-4597-4922-8675-C00CEFDBF574}" destId="{A17E344D-E9EC-43C1-A191-87A7B683761E}" srcOrd="2" destOrd="0" presId="urn:microsoft.com/office/officeart/2005/8/layout/cycle3"/>
    <dgm:cxn modelId="{9DC2C706-F38D-40D2-80F1-103FCA287892}" type="presParOf" srcId="{AC62DA55-4597-4922-8675-C00CEFDBF574}" destId="{B75A07D9-8099-48DD-A68C-5D037DCD22A4}" srcOrd="3" destOrd="0" presId="urn:microsoft.com/office/officeart/2005/8/layout/cycle3"/>
    <dgm:cxn modelId="{F5CA090E-ECF3-40D6-B047-238D6E865798}" type="presParOf" srcId="{AC62DA55-4597-4922-8675-C00CEFDBF574}" destId="{B7011D45-D162-4891-A2C8-568910206F4D}" srcOrd="4" destOrd="0" presId="urn:microsoft.com/office/officeart/2005/8/layout/cycle3"/>
    <dgm:cxn modelId="{DBF8B728-33AD-4ED2-8300-1C426D95F6B7}" type="presParOf" srcId="{AC62DA55-4597-4922-8675-C00CEFDBF574}" destId="{D99550F0-5AC6-4B1E-B3D0-8B87FC305E5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1" csCatId="colorful" phldr="1"/>
      <dgm:spPr/>
      <dgm:t>
        <a:bodyPr/>
        <a:lstStyle/>
        <a:p>
          <a:endParaRPr lang="en-US"/>
        </a:p>
      </dgm:t>
    </dgm:pt>
    <dgm:pt modelId="{9A569ED3-7357-44A9-8C09-85C2BD2E672E}">
      <dgm:prSet phldrT="[Text]"/>
      <dgm:spPr>
        <a:blipFill rotWithShape="0">
          <a:blip xmlns:r="http://schemas.openxmlformats.org/officeDocument/2006/relationships" r:embed="rId1"/>
          <a:stretch>
            <a:fillRect/>
          </a:stretch>
        </a:blipFill>
      </dgm:spPr>
      <dgm:t>
        <a:bodyPr/>
        <a:lstStyle/>
        <a:p>
          <a:endParaRPr lang="en-US" baseline="0" dirty="0">
            <a:solidFill>
              <a:schemeClr val="tx1"/>
            </a:solidFill>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dgm:spPr/>
      <dgm:t>
        <a:bodyPr/>
        <a:lstStyle/>
        <a:p>
          <a:r>
            <a:rPr lang="en-US" b="1" baseline="0" dirty="0">
              <a:solidFill>
                <a:schemeClr val="bg1"/>
              </a:solidFill>
            </a:rPr>
            <a:t>In</a:t>
          </a:r>
        </a:p>
        <a:p>
          <a:r>
            <a:rPr lang="en-US" b="1" baseline="0" dirty="0">
              <a:solidFill>
                <a:schemeClr val="bg1"/>
              </a:solidFill>
            </a:rPr>
            <a:t>School</a:t>
          </a: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lstStyle/>
        <a:p>
          <a:r>
            <a:rPr lang="en-US" b="1" baseline="0" dirty="0"/>
            <a:t>1 on 1</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t>Group</a:t>
          </a:r>
        </a:p>
        <a:p>
          <a:r>
            <a:rPr lang="en-US" b="1" dirty="0"/>
            <a:t> to Group</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Usually Male</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Classic Violence </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r>
            <a:rPr lang="en-US" b="1" dirty="0"/>
            <a:t>Obvious</a:t>
          </a:r>
        </a:p>
        <a:p>
          <a:r>
            <a:rPr lang="en-US" b="1" dirty="0"/>
            <a:t>Goal</a:t>
          </a:r>
        </a:p>
      </dgm:t>
    </dgm:pt>
    <dgm:pt modelId="{D19725F1-1D50-48AB-8967-7E13217BCF00}" type="parTrans" cxnId="{38D4DC75-0FF9-487A-832C-71EABB203DF2}">
      <dgm:prSet/>
      <dgm:spPr/>
    </dgm:pt>
    <dgm:pt modelId="{52953F29-E86A-4897-8843-395123C58C61}" type="sibTrans" cxnId="{38D4DC75-0FF9-487A-832C-71EABB203DF2}">
      <dgm:prSet/>
      <dgm:spPr/>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37F97AA8-4DC9-483E-85DA-59AD9A153B8D}" type="pres">
      <dgm:prSet presAssocID="{9A569ED3-7357-44A9-8C09-85C2BD2E672E}" presName="Theme" presStyleCnt="0"/>
      <dgm:spPr/>
    </dgm:pt>
    <dgm:pt modelId="{B4AAE1A4-9AFE-42FD-A45A-8F39CB29F1D4}" type="pres">
      <dgm:prSet presAssocID="{9A569ED3-7357-44A9-8C09-85C2BD2E672E}" presName="guri" presStyleLbl="node0" presStyleIdx="0" presStyleCnt="1"/>
      <dgm:spPr/>
    </dgm:pt>
    <dgm:pt modelId="{E4CF1A36-A6FA-40DE-9214-947E867521FB}" type="pres">
      <dgm:prSet presAssocID="{9A569ED3-7357-44A9-8C09-85C2BD2E672E}" presName="Theme1" presStyleLbl="node0" presStyleIdx="0" presStyleCnt="1" custLinFactY="200000" custLinFactNeighborX="12" custLinFactNeighborY="226075"/>
      <dgm:spPr/>
    </dgm:pt>
    <dgm:pt modelId="{DD212A85-65A2-4BA3-9B38-6681888D0F7A}" type="pres">
      <dgm:prSet presAssocID="{9A569ED3-7357-44A9-8C09-85C2BD2E672E}" presName="Theme2" presStyleLbl="node0" presStyleIdx="0" presStyleCnt="1"/>
      <dgm:spPr/>
    </dgm:pt>
    <dgm:pt modelId="{B1670D53-3466-46D0-86CA-7B0B3096E108}" type="pres">
      <dgm:prSet presAssocID="{46540BE3-F230-4991-BBC1-4520FDC1D311}" presName="parTrans" presStyleLbl="sibTrans2D1" presStyleIdx="0" presStyleCnt="6"/>
      <dgm:spPr/>
    </dgm:pt>
    <dgm:pt modelId="{D6A947EA-C020-425E-8890-BD38CA53A597}" type="pres">
      <dgm:prSet presAssocID="{B8636EE3-CD33-4455-B90D-A072DECE09CD}" presName="parTrans" presStyleLbl="sibTrans2D1" presStyleIdx="1" presStyleCnt="6"/>
      <dgm:spPr/>
    </dgm:pt>
    <dgm:pt modelId="{F57DC3A6-268A-47FC-866A-063FD4670E83}" type="pres">
      <dgm:prSet presAssocID="{39594AA7-595E-4DAA-A3DD-30A71C4D9B50}" presName="parTrans" presStyleLbl="sibTrans2D1" presStyleIdx="2" presStyleCnt="6"/>
      <dgm:spPr/>
    </dgm:pt>
    <dgm:pt modelId="{0247E08C-3C1B-4C2D-87E7-DE81AC92C5C2}" type="pres">
      <dgm:prSet presAssocID="{D19725F1-1D50-48AB-8967-7E13217BCF00}" presName="parTrans" presStyleLbl="sibTrans2D1" presStyleIdx="3" presStyleCnt="6"/>
      <dgm:spPr/>
    </dgm:pt>
    <dgm:pt modelId="{9F4ED8A5-F211-4117-878F-9507AD2BDB5A}" type="pres">
      <dgm:prSet presAssocID="{E67FDFDE-2945-4A90-8612-2E7C2F3E8309}" presName="parTrans" presStyleLbl="sibTrans2D1" presStyleIdx="4" presStyleCnt="6"/>
      <dgm:spPr/>
    </dgm:pt>
    <dgm:pt modelId="{D6425023-DFA0-480A-96E3-457F98113F37}" type="pres">
      <dgm:prSet presAssocID="{30983BB4-8359-4225-8324-D212A555C885}" presName="parTrans" presStyleLbl="sibTrans2D1" presStyleIdx="5" presStyleCnt="6"/>
      <dgm:spPr/>
    </dgm:pt>
    <dgm:pt modelId="{CB504A72-58C5-4016-AE2D-D5F8390DB08D}" type="pres">
      <dgm:prSet presAssocID="{1C5FC965-996A-4478-9469-8309180154AA}" presName="Themegallery" presStyleCnt="0"/>
      <dgm:spPr/>
    </dgm:pt>
    <dgm:pt modelId="{9089D9A7-5070-448D-9EE0-2661006CABD6}" type="pres">
      <dgm:prSet presAssocID="{1C5FC965-996A-4478-9469-8309180154AA}" presName="ji" presStyleLbl="solidAlignAcc1" presStyleIdx="0" presStyleCnt="6"/>
      <dgm:spPr/>
    </dgm:pt>
    <dgm:pt modelId="{942CF503-B0CF-4F46-9B04-51B6A230CA5F}" type="pres">
      <dgm:prSet presAssocID="{1C5FC965-996A-4478-9469-8309180154AA}" presName="hoon1" presStyleLbl="node1" presStyleIdx="0" presStyleCnt="6"/>
      <dgm:spPr/>
    </dgm:pt>
    <dgm:pt modelId="{164657C4-4FB0-4067-A037-B2FC733A3D4F}" type="pres">
      <dgm:prSet presAssocID="{1C5FC965-996A-4478-9469-8309180154AA}" presName="hoontext1" presStyleLbl="node1" presStyleIdx="0" presStyleCnt="6"/>
      <dgm:spPr/>
    </dgm:pt>
    <dgm:pt modelId="{772B5F8E-2695-4F4D-8302-2D09551B9714}" type="pres">
      <dgm:prSet presAssocID="{4CF52871-97B3-46EE-937D-8BCE822D3BB3}" presName="sibTrans-" presStyleLbl="alignAccFollowNode1" presStyleIdx="0"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1" presStyleCnt="6"/>
      <dgm:spPr/>
    </dgm:pt>
    <dgm:pt modelId="{29802CA3-4BD1-4199-81AD-AB3614066064}" type="pres">
      <dgm:prSet presAssocID="{E9717CB1-304E-4D07-AFB6-50F6E5775E1E}" presName="hoon1" presStyleLbl="node1" presStyleIdx="1" presStyleCnt="6"/>
      <dgm:spPr/>
    </dgm:pt>
    <dgm:pt modelId="{8E7B8D23-E2F7-43AF-9D18-23EC6E0C5DEE}" type="pres">
      <dgm:prSet presAssocID="{E9717CB1-304E-4D07-AFB6-50F6E5775E1E}" presName="hoontext1" presStyleLbl="node1" presStyleIdx="1" presStyleCnt="6"/>
      <dgm:spPr/>
    </dgm:pt>
    <dgm:pt modelId="{64A9DA9B-701B-4CD3-8AAF-E705E4C6698B}" type="pres">
      <dgm:prSet presAssocID="{670DBB2A-7BEC-4947-A211-AB0EEE22C394}" presName="sibTrans-" presStyleLbl="alignAccFollowNode1" presStyleIdx="1" presStyleCnt="5"/>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2" presStyleCnt="6"/>
      <dgm:spPr/>
    </dgm:pt>
    <dgm:pt modelId="{79F06595-19AC-46E0-B1D3-F66FDE016107}" type="pres">
      <dgm:prSet presAssocID="{7B76CDD9-585A-4152-99D7-5B0F7201998E}" presName="hoon1" presStyleLbl="node1" presStyleIdx="2" presStyleCnt="6"/>
      <dgm:spPr/>
    </dgm:pt>
    <dgm:pt modelId="{B7DD6270-8867-4C40-A205-9DE127B249E9}" type="pres">
      <dgm:prSet presAssocID="{7B76CDD9-585A-4152-99D7-5B0F7201998E}" presName="hoontext1" presStyleLbl="node1" presStyleIdx="2" presStyleCnt="6"/>
      <dgm:spPr/>
    </dgm:pt>
    <dgm:pt modelId="{6EE7455C-8D64-4509-8FD7-9DA2672C0264}" type="pres">
      <dgm:prSet presAssocID="{3EB1A01C-9DAE-4B19-9BB4-405BDE911A36}" presName="sibTrans-" presStyleLbl="alignAccFollowNode1" presStyleIdx="2" presStyleCnt="5"/>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3" presStyleCnt="6"/>
      <dgm:spPr/>
    </dgm:pt>
    <dgm:pt modelId="{BBD81E74-E8CB-4B55-9106-71D99A46CF27}" type="pres">
      <dgm:prSet presAssocID="{EA1E7AA6-D657-4C39-94A8-56E6710C831E}" presName="hoon1" presStyleLbl="node1" presStyleIdx="3" presStyleCnt="6"/>
      <dgm:spPr/>
    </dgm:pt>
    <dgm:pt modelId="{97B630F7-339B-4915-B741-024E4CBCF017}" type="pres">
      <dgm:prSet presAssocID="{EA1E7AA6-D657-4C39-94A8-56E6710C831E}" presName="hoontext1" presStyleLbl="node1" presStyleIdx="3" presStyleCnt="6"/>
      <dgm:spPr/>
    </dgm:pt>
    <dgm:pt modelId="{4664AD06-476E-45F5-9E29-928F435F5970}" type="pres">
      <dgm:prSet presAssocID="{52953F29-E86A-4897-8843-395123C58C61}" presName="sibTrans-" presStyleLbl="alignAccFollowNode1" presStyleIdx="3" presStyleCnt="5"/>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4" presStyleCnt="6"/>
      <dgm:spPr/>
    </dgm:pt>
    <dgm:pt modelId="{9E0BEFDD-1194-41BB-A292-7C478E5DA6D9}" type="pres">
      <dgm:prSet presAssocID="{66851CFF-6B9D-4051-912D-23E70CA7B8CB}" presName="hoon1" presStyleLbl="node1" presStyleIdx="4" presStyleCnt="6"/>
      <dgm:spPr/>
    </dgm:pt>
    <dgm:pt modelId="{C11BD3F6-D507-4846-BABD-85DA661594F0}" type="pres">
      <dgm:prSet presAssocID="{66851CFF-6B9D-4051-912D-23E70CA7B8CB}" presName="hoontext1" presStyleLbl="node1" presStyleIdx="4" presStyleCnt="6"/>
      <dgm:spPr/>
    </dgm:pt>
    <dgm:pt modelId="{4742277C-6B0C-4869-92A6-0A87E3B9C4E7}" type="pres">
      <dgm:prSet presAssocID="{624DF3E8-1D8B-4DD3-8C59-551541B75C82}" presName="sibTrans-" presStyleLbl="alignAccFollowNode1" presStyleIdx="4" presStyleCnt="5"/>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5" presStyleCnt="6"/>
      <dgm:spPr/>
    </dgm:pt>
    <dgm:pt modelId="{E247169C-2521-4B99-BC64-C03EA12DBB48}" type="pres">
      <dgm:prSet presAssocID="{3155388D-8439-4BFC-9942-AC0D4241C7B1}" presName="hoon1" presStyleLbl="node1" presStyleIdx="5" presStyleCnt="6"/>
      <dgm:spPr/>
    </dgm:pt>
    <dgm:pt modelId="{57238E35-3F9C-4EAE-B04F-B2C6E224B543}" type="pres">
      <dgm:prSet presAssocID="{3155388D-8439-4BFC-9942-AC0D4241C7B1}" presName="hoontext1" presStyleLbl="node1" presStyleIdx="5" presStyleCnt="6"/>
      <dgm:spPr/>
    </dgm:pt>
  </dgm:ptLst>
  <dgm:cxnLst>
    <dgm:cxn modelId="{C7FDFE12-5DB9-476C-8EC3-CBD1594F262A}" type="presOf" srcId="{B8636EE3-CD33-4455-B90D-A072DECE09CD}" destId="{D6A947EA-C020-425E-8890-BD38CA53A597}" srcOrd="0" destOrd="0" presId="urn:Themegallery.com/smartart/show2#1"/>
    <dgm:cxn modelId="{9CB93F1B-B555-47F8-84F0-E75C41D02839}" type="presOf" srcId="{E9717CB1-304E-4D07-AFB6-50F6E5775E1E}" destId="{8E7B8D23-E2F7-43AF-9D18-23EC6E0C5DEE}" srcOrd="1" destOrd="0" presId="urn:Themegallery.com/smartart/show2#1"/>
    <dgm:cxn modelId="{F7E28927-6E30-48A8-8AC6-58ADA277996E}" type="presOf" srcId="{1C5FC965-996A-4478-9469-8309180154AA}" destId="{942CF503-B0CF-4F46-9B04-51B6A230CA5F}" srcOrd="0" destOrd="0" presId="urn:Themegallery.com/smartart/show2#1"/>
    <dgm:cxn modelId="{F04D212B-C79E-4185-9F93-1C8F884A0785}" type="presOf" srcId="{EA1E7AA6-D657-4C39-94A8-56E6710C831E}" destId="{97B630F7-339B-4915-B741-024E4CBCF017}" srcOrd="1" destOrd="0" presId="urn:Themegallery.com/smartart/show2#1"/>
    <dgm:cxn modelId="{235F9732-0A7B-41DD-BABC-D3E846704452}" type="presOf" srcId="{46540BE3-F230-4991-BBC1-4520FDC1D311}" destId="{B1670D53-3466-46D0-86CA-7B0B3096E108}" srcOrd="0" destOrd="0" presId="urn:Themegallery.com/smartart/show2#1"/>
    <dgm:cxn modelId="{3D654A3F-ED3B-4590-BC64-9C7A91908F0F}" srcId="{9A569ED3-7357-44A9-8C09-85C2BD2E672E}" destId="{E9717CB1-304E-4D07-AFB6-50F6E5775E1E}" srcOrd="1" destOrd="0" parTransId="{B8636EE3-CD33-4455-B90D-A072DECE09CD}" sibTransId="{670DBB2A-7BEC-4947-A211-AB0EEE22C394}"/>
    <dgm:cxn modelId="{2AC8F55F-93F1-4F31-975A-58B5627B0FFE}" type="presOf" srcId="{4CF52871-97B3-46EE-937D-8BCE822D3BB3}" destId="{772B5F8E-2695-4F4D-8302-2D09551B9714}" srcOrd="0" destOrd="0" presId="urn:Themegallery.com/smartart/show2#1"/>
    <dgm:cxn modelId="{F4951342-864A-4812-8B17-28A4D7CF271A}" type="presOf" srcId="{E67FDFDE-2945-4A90-8612-2E7C2F3E8309}" destId="{9F4ED8A5-F211-4117-878F-9507AD2BDB5A}" srcOrd="0" destOrd="0" presId="urn:Themegallery.com/smartart/show2#1"/>
    <dgm:cxn modelId="{E9CA7566-838B-431E-AD43-2A3E4497D731}" type="presOf" srcId="{32F20E36-8687-4F94-A0EC-44159A8574AD}" destId="{4AD5779E-1B28-4288-9550-F508C295C4EC}"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F2F16D4A-0D3A-4CD7-A1C4-19A97BDA65B0}" type="presOf" srcId="{9A569ED3-7357-44A9-8C09-85C2BD2E672E}" destId="{DD212A85-65A2-4BA3-9B38-6681888D0F7A}" srcOrd="1" destOrd="0" presId="urn:Themegallery.com/smartart/show2#1"/>
    <dgm:cxn modelId="{38D4DC75-0FF9-487A-832C-71EABB203DF2}" srcId="{9A569ED3-7357-44A9-8C09-85C2BD2E672E}" destId="{EA1E7AA6-D657-4C39-94A8-56E6710C831E}" srcOrd="3" destOrd="0" parTransId="{D19725F1-1D50-48AB-8967-7E13217BCF00}" sibTransId="{52953F29-E86A-4897-8843-395123C58C61}"/>
    <dgm:cxn modelId="{B40D1776-6739-4AC9-8AF5-A72D3C724F5E}" type="presOf" srcId="{D19725F1-1D50-48AB-8967-7E13217BCF00}" destId="{0247E08C-3C1B-4C2D-87E7-DE81AC92C5C2}" srcOrd="0" destOrd="0" presId="urn:Themegallery.com/smartart/show2#1"/>
    <dgm:cxn modelId="{29917E76-8F83-4F27-9B25-24A78553D199}" type="presOf" srcId="{1C5FC965-996A-4478-9469-8309180154AA}" destId="{164657C4-4FB0-4067-A037-B2FC733A3D4F}" srcOrd="1" destOrd="0" presId="urn:Themegallery.com/smartart/show2#1"/>
    <dgm:cxn modelId="{86833877-3E75-4705-BF38-9898595F927A}" type="presOf" srcId="{52953F29-E86A-4897-8843-395123C58C61}" destId="{4664AD06-476E-45F5-9E29-928F435F5970}" srcOrd="0" destOrd="0" presId="urn:Themegallery.com/smartart/show2#1"/>
    <dgm:cxn modelId="{57531E79-B1F4-4D24-965E-BF79BAC87C9F}" type="presOf" srcId="{66851CFF-6B9D-4051-912D-23E70CA7B8CB}" destId="{C11BD3F6-D507-4846-BABD-85DA661594F0}" srcOrd="1" destOrd="0" presId="urn:Themegallery.com/smartart/show2#1"/>
    <dgm:cxn modelId="{07E1697F-41C5-4644-AE71-772C128D6DFD}" type="presOf" srcId="{7B76CDD9-585A-4152-99D7-5B0F7201998E}" destId="{79F06595-19AC-46E0-B1D3-F66FDE016107}" srcOrd="0" destOrd="0" presId="urn:Themegallery.com/smartart/show2#1"/>
    <dgm:cxn modelId="{01000F80-9936-417A-925A-65210ED3E225}" type="presOf" srcId="{3155388D-8439-4BFC-9942-AC0D4241C7B1}" destId="{57238E35-3F9C-4EAE-B04F-B2C6E224B543}" srcOrd="1" destOrd="0" presId="urn:Themegallery.com/smartart/show2#1"/>
    <dgm:cxn modelId="{CF7B0E8B-4B82-4124-A50E-D7DE22412AEB}" type="presOf" srcId="{30983BB4-8359-4225-8324-D212A555C885}" destId="{D6425023-DFA0-480A-96E3-457F98113F37}" srcOrd="0" destOrd="0" presId="urn:Themegallery.com/smartart/show2#1"/>
    <dgm:cxn modelId="{15CC238C-0AEF-42E9-A030-B69FC488EA08}" srcId="{9A569ED3-7357-44A9-8C09-85C2BD2E672E}" destId="{66851CFF-6B9D-4051-912D-23E70CA7B8CB}" srcOrd="4" destOrd="0" parTransId="{E67FDFDE-2945-4A90-8612-2E7C2F3E8309}" sibTransId="{624DF3E8-1D8B-4DD3-8C59-551541B75C82}"/>
    <dgm:cxn modelId="{397D1690-04DC-473E-8421-4869507D61E0}" type="presOf" srcId="{9A569ED3-7357-44A9-8C09-85C2BD2E672E}" destId="{E4CF1A36-A6FA-40DE-9214-947E867521FB}" srcOrd="0" destOrd="0" presId="urn:Themegallery.com/smartart/show2#1"/>
    <dgm:cxn modelId="{42103392-0707-40F0-9AA7-5537469CACFC}" type="presOf" srcId="{3155388D-8439-4BFC-9942-AC0D4241C7B1}" destId="{E247169C-2521-4B99-BC64-C03EA12DBB48}" srcOrd="0" destOrd="0" presId="urn:Themegallery.com/smartart/show2#1"/>
    <dgm:cxn modelId="{BB7EFF92-B510-4683-ADB4-688C4B3CB80F}" type="presOf" srcId="{7B76CDD9-585A-4152-99D7-5B0F7201998E}" destId="{B7DD6270-8867-4C40-A205-9DE127B249E9}" srcOrd="1" destOrd="0" presId="urn:Themegallery.com/smartart/show2#1"/>
    <dgm:cxn modelId="{A968CCAC-D912-41B6-B031-04A0A5240BC1}" type="presOf" srcId="{670DBB2A-7BEC-4947-A211-AB0EEE22C394}" destId="{64A9DA9B-701B-4CD3-8AAF-E705E4C6698B}" srcOrd="0"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03BDDCB3-16F9-486B-ADC0-CB1D88213537}" srcId="{9A569ED3-7357-44A9-8C09-85C2BD2E672E}" destId="{3155388D-8439-4BFC-9942-AC0D4241C7B1}" srcOrd="5" destOrd="0" parTransId="{30983BB4-8359-4225-8324-D212A555C885}" sibTransId="{FD59CF20-BBDC-48E1-96C6-3A9CB30D44C6}"/>
    <dgm:cxn modelId="{BEAA7DB4-295A-4B8D-962A-A1CC4FF58F88}" type="presOf" srcId="{EA1E7AA6-D657-4C39-94A8-56E6710C831E}" destId="{BBD81E74-E8CB-4B55-9106-71D99A46CF27}" srcOrd="0" destOrd="0" presId="urn:Themegallery.com/smartart/show2#1"/>
    <dgm:cxn modelId="{891F75C3-D94A-4EC0-B499-184CE576CF0C}" type="presOf" srcId="{624DF3E8-1D8B-4DD3-8C59-551541B75C82}" destId="{4742277C-6B0C-4869-92A6-0A87E3B9C4E7}" srcOrd="0" destOrd="0" presId="urn:Themegallery.com/smartart/show2#1"/>
    <dgm:cxn modelId="{47F859CF-66EC-49D3-B445-12BD33916463}" type="presOf" srcId="{66851CFF-6B9D-4051-912D-23E70CA7B8CB}" destId="{9E0BEFDD-1194-41BB-A292-7C478E5DA6D9}" srcOrd="0" destOrd="0" presId="urn:Themegallery.com/smartart/show2#1"/>
    <dgm:cxn modelId="{5DA3E1E1-ECD2-4504-9942-B70EDA58676F}" type="presOf" srcId="{39594AA7-595E-4DAA-A3DD-30A71C4D9B50}" destId="{F57DC3A6-268A-47FC-866A-063FD4670E83}" srcOrd="0" destOrd="0" presId="urn:Themegallery.com/smartart/show2#1"/>
    <dgm:cxn modelId="{95EC04E5-A671-46FE-B4BD-731CC5E34274}" type="presOf" srcId="{E9717CB1-304E-4D07-AFB6-50F6E5775E1E}" destId="{29802CA3-4BD1-4199-81AD-AB3614066064}" srcOrd="0" destOrd="0" presId="urn:Themegallery.com/smartart/show2#1"/>
    <dgm:cxn modelId="{BC0B7CE6-090F-4A79-9E8A-185D27746971}" type="presOf" srcId="{3EB1A01C-9DAE-4B19-9BB4-405BDE911A36}" destId="{6EE7455C-8D64-4509-8FD7-9DA2672C0264}"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9385D363-A671-4FFE-A795-9A973238855A}" type="presParOf" srcId="{4AD5779E-1B28-4288-9550-F508C295C4EC}" destId="{37F97AA8-4DC9-483E-85DA-59AD9A153B8D}" srcOrd="0" destOrd="0" presId="urn:Themegallery.com/smartart/show2#1"/>
    <dgm:cxn modelId="{C88BA519-9699-4586-8E8A-02D822AF3091}" type="presParOf" srcId="{37F97AA8-4DC9-483E-85DA-59AD9A153B8D}" destId="{B4AAE1A4-9AFE-42FD-A45A-8F39CB29F1D4}" srcOrd="0" destOrd="0" presId="urn:Themegallery.com/smartart/show2#1"/>
    <dgm:cxn modelId="{03B3E072-E0A4-4C6F-A33B-1C78EF071267}" type="presParOf" srcId="{37F97AA8-4DC9-483E-85DA-59AD9A153B8D}" destId="{E4CF1A36-A6FA-40DE-9214-947E867521FB}" srcOrd="1" destOrd="0" presId="urn:Themegallery.com/smartart/show2#1"/>
    <dgm:cxn modelId="{1BA844E8-E287-4AD9-A923-9D21C210C1F2}" type="presParOf" srcId="{37F97AA8-4DC9-483E-85DA-59AD9A153B8D}" destId="{DD212A85-65A2-4BA3-9B38-6681888D0F7A}" srcOrd="2" destOrd="0" presId="urn:Themegallery.com/smartart/show2#1"/>
    <dgm:cxn modelId="{94B443BF-B5C7-4384-8E36-5BF61B2B7CFD}" type="presParOf" srcId="{4AD5779E-1B28-4288-9550-F508C295C4EC}" destId="{B1670D53-3466-46D0-86CA-7B0B3096E108}" srcOrd="1" destOrd="0" presId="urn:Themegallery.com/smartart/show2#1"/>
    <dgm:cxn modelId="{042610B1-213F-435C-836E-10F9EDEB0A20}" type="presParOf" srcId="{4AD5779E-1B28-4288-9550-F508C295C4EC}" destId="{D6A947EA-C020-425E-8890-BD38CA53A597}" srcOrd="2" destOrd="0" presId="urn:Themegallery.com/smartart/show2#1"/>
    <dgm:cxn modelId="{20AF88B7-366C-4822-84BA-B5C009AB8C99}" type="presParOf" srcId="{4AD5779E-1B28-4288-9550-F508C295C4EC}" destId="{F57DC3A6-268A-47FC-866A-063FD4670E83}" srcOrd="3" destOrd="0" presId="urn:Themegallery.com/smartart/show2#1"/>
    <dgm:cxn modelId="{0F1B1EFE-4332-4DA5-9F50-6BB17FFB6D6F}" type="presParOf" srcId="{4AD5779E-1B28-4288-9550-F508C295C4EC}" destId="{0247E08C-3C1B-4C2D-87E7-DE81AC92C5C2}" srcOrd="4" destOrd="0" presId="urn:Themegallery.com/smartart/show2#1"/>
    <dgm:cxn modelId="{D1FF757D-7AEA-4FA1-B51D-84318A3CADE2}" type="presParOf" srcId="{4AD5779E-1B28-4288-9550-F508C295C4EC}" destId="{9F4ED8A5-F211-4117-878F-9507AD2BDB5A}" srcOrd="5" destOrd="0" presId="urn:Themegallery.com/smartart/show2#1"/>
    <dgm:cxn modelId="{6ECEE7D5-70BE-47A6-B684-F8DD1EE657BD}" type="presParOf" srcId="{4AD5779E-1B28-4288-9550-F508C295C4EC}" destId="{D6425023-DFA0-480A-96E3-457F98113F37}" srcOrd="6" destOrd="0" presId="urn:Themegallery.com/smartart/show2#1"/>
    <dgm:cxn modelId="{89F2620F-CFA5-49E9-96B1-DE7BAD871A29}" type="presParOf" srcId="{4AD5779E-1B28-4288-9550-F508C295C4EC}" destId="{CB504A72-58C5-4016-AE2D-D5F8390DB08D}" srcOrd="7" destOrd="0" presId="urn:Themegallery.com/smartart/show2#1"/>
    <dgm:cxn modelId="{AFECC7C5-F614-4849-B46F-A5C53BEE0C4C}" type="presParOf" srcId="{CB504A72-58C5-4016-AE2D-D5F8390DB08D}" destId="{9089D9A7-5070-448D-9EE0-2661006CABD6}" srcOrd="0" destOrd="0" presId="urn:Themegallery.com/smartart/show2#1"/>
    <dgm:cxn modelId="{815A4195-5CBB-4643-8720-17E5C51D92C5}" type="presParOf" srcId="{CB504A72-58C5-4016-AE2D-D5F8390DB08D}" destId="{942CF503-B0CF-4F46-9B04-51B6A230CA5F}" srcOrd="1" destOrd="0" presId="urn:Themegallery.com/smartart/show2#1"/>
    <dgm:cxn modelId="{A4044146-57C0-470C-8064-337EA1DFDBFE}" type="presParOf" srcId="{CB504A72-58C5-4016-AE2D-D5F8390DB08D}" destId="{164657C4-4FB0-4067-A037-B2FC733A3D4F}" srcOrd="2" destOrd="0" presId="urn:Themegallery.com/smartart/show2#1"/>
    <dgm:cxn modelId="{93F2BEE2-1A00-455D-95C2-1A8E09D6FE06}" type="presParOf" srcId="{4AD5779E-1B28-4288-9550-F508C295C4EC}" destId="{772B5F8E-2695-4F4D-8302-2D09551B9714}" srcOrd="8" destOrd="0" presId="urn:Themegallery.com/smartart/show2#1"/>
    <dgm:cxn modelId="{1359CA80-4D75-4552-8607-3AB2D0D01CCC}" type="presParOf" srcId="{4AD5779E-1B28-4288-9550-F508C295C4EC}" destId="{192610AE-810E-45BA-81D7-960BAFD249E4}" srcOrd="9" destOrd="0" presId="urn:Themegallery.com/smartart/show2#1"/>
    <dgm:cxn modelId="{7E67D4C0-1093-401C-BA49-58EBE37F6C5C}" type="presParOf" srcId="{192610AE-810E-45BA-81D7-960BAFD249E4}" destId="{A2F4A57F-1867-43D0-BCA7-75A765B86F60}" srcOrd="0" destOrd="0" presId="urn:Themegallery.com/smartart/show2#1"/>
    <dgm:cxn modelId="{7CD25AB1-3C01-414B-8DB9-192053BCA829}" type="presParOf" srcId="{192610AE-810E-45BA-81D7-960BAFD249E4}" destId="{29802CA3-4BD1-4199-81AD-AB3614066064}" srcOrd="1" destOrd="0" presId="urn:Themegallery.com/smartart/show2#1"/>
    <dgm:cxn modelId="{9B1EFD82-91C7-45C9-A308-2EAE1C35F1C6}" type="presParOf" srcId="{192610AE-810E-45BA-81D7-960BAFD249E4}" destId="{8E7B8D23-E2F7-43AF-9D18-23EC6E0C5DEE}" srcOrd="2" destOrd="0" presId="urn:Themegallery.com/smartart/show2#1"/>
    <dgm:cxn modelId="{7FCF6A08-6005-49F5-87FF-FFB2C647498F}" type="presParOf" srcId="{4AD5779E-1B28-4288-9550-F508C295C4EC}" destId="{64A9DA9B-701B-4CD3-8AAF-E705E4C6698B}" srcOrd="10" destOrd="0" presId="urn:Themegallery.com/smartart/show2#1"/>
    <dgm:cxn modelId="{6BD8D200-FCC0-4FB2-AB50-0C44E0ED40FF}" type="presParOf" srcId="{4AD5779E-1B28-4288-9550-F508C295C4EC}" destId="{0B7D6FED-3EDA-4C5C-A74C-5AD282930596}" srcOrd="11" destOrd="0" presId="urn:Themegallery.com/smartart/show2#1"/>
    <dgm:cxn modelId="{12EBE2BB-E9D6-40F1-AA5D-64D33A4065A1}" type="presParOf" srcId="{0B7D6FED-3EDA-4C5C-A74C-5AD282930596}" destId="{A7ABC1A3-5873-4731-8D95-10E777128138}" srcOrd="0" destOrd="0" presId="urn:Themegallery.com/smartart/show2#1"/>
    <dgm:cxn modelId="{11FAF989-2325-469D-A6EC-E39CBC7940F7}" type="presParOf" srcId="{0B7D6FED-3EDA-4C5C-A74C-5AD282930596}" destId="{79F06595-19AC-46E0-B1D3-F66FDE016107}" srcOrd="1" destOrd="0" presId="urn:Themegallery.com/smartart/show2#1"/>
    <dgm:cxn modelId="{17BC90F8-9752-4B23-93E6-BA874AC09168}" type="presParOf" srcId="{0B7D6FED-3EDA-4C5C-A74C-5AD282930596}" destId="{B7DD6270-8867-4C40-A205-9DE127B249E9}" srcOrd="2" destOrd="0" presId="urn:Themegallery.com/smartart/show2#1"/>
    <dgm:cxn modelId="{7928B978-B3A2-43C1-B6F8-8908399F74F3}" type="presParOf" srcId="{4AD5779E-1B28-4288-9550-F508C295C4EC}" destId="{6EE7455C-8D64-4509-8FD7-9DA2672C0264}" srcOrd="12" destOrd="0" presId="urn:Themegallery.com/smartart/show2#1"/>
    <dgm:cxn modelId="{6FFB6A36-9B1B-4326-A2E8-15A66D73AF3F}" type="presParOf" srcId="{4AD5779E-1B28-4288-9550-F508C295C4EC}" destId="{C1AEDF79-76E9-4B65-91B8-2120A3F215CA}" srcOrd="13" destOrd="0" presId="urn:Themegallery.com/smartart/show2#1"/>
    <dgm:cxn modelId="{3C81FF0D-F0D0-455B-89C4-DB39F74A239F}" type="presParOf" srcId="{C1AEDF79-76E9-4B65-91B8-2120A3F215CA}" destId="{7B6791EA-022C-4233-877C-6D55616043EC}" srcOrd="0" destOrd="0" presId="urn:Themegallery.com/smartart/show2#1"/>
    <dgm:cxn modelId="{6D84BFB6-D85F-4DE2-9270-82C0DBE6068F}" type="presParOf" srcId="{C1AEDF79-76E9-4B65-91B8-2120A3F215CA}" destId="{BBD81E74-E8CB-4B55-9106-71D99A46CF27}" srcOrd="1" destOrd="0" presId="urn:Themegallery.com/smartart/show2#1"/>
    <dgm:cxn modelId="{5F502848-63E0-43CC-A2D7-0331D2DCA53A}" type="presParOf" srcId="{C1AEDF79-76E9-4B65-91B8-2120A3F215CA}" destId="{97B630F7-339B-4915-B741-024E4CBCF017}" srcOrd="2" destOrd="0" presId="urn:Themegallery.com/smartart/show2#1"/>
    <dgm:cxn modelId="{2AF12C58-70A3-427B-89A3-0F709732E6A8}" type="presParOf" srcId="{4AD5779E-1B28-4288-9550-F508C295C4EC}" destId="{4664AD06-476E-45F5-9E29-928F435F5970}" srcOrd="14" destOrd="0" presId="urn:Themegallery.com/smartart/show2#1"/>
    <dgm:cxn modelId="{8BC5FBB5-210D-4AA2-9C6B-FC169DA7A739}" type="presParOf" srcId="{4AD5779E-1B28-4288-9550-F508C295C4EC}" destId="{99B0B079-9F47-43AC-9EE7-0B9977CDF46E}" srcOrd="15" destOrd="0" presId="urn:Themegallery.com/smartart/show2#1"/>
    <dgm:cxn modelId="{CE97192F-8755-46AA-BCF4-CBDFE0995D77}" type="presParOf" srcId="{99B0B079-9F47-43AC-9EE7-0B9977CDF46E}" destId="{9483A86B-4F7C-41CA-AD1E-80F0E8BFF21E}" srcOrd="0" destOrd="0" presId="urn:Themegallery.com/smartart/show2#1"/>
    <dgm:cxn modelId="{FA57F02B-18DE-4514-A5BD-9DBA12E43164}" type="presParOf" srcId="{99B0B079-9F47-43AC-9EE7-0B9977CDF46E}" destId="{9E0BEFDD-1194-41BB-A292-7C478E5DA6D9}" srcOrd="1" destOrd="0" presId="urn:Themegallery.com/smartart/show2#1"/>
    <dgm:cxn modelId="{D845A03F-30E9-4BD6-96F2-BE9A3F1E574C}" type="presParOf" srcId="{99B0B079-9F47-43AC-9EE7-0B9977CDF46E}" destId="{C11BD3F6-D507-4846-BABD-85DA661594F0}" srcOrd="2" destOrd="0" presId="urn:Themegallery.com/smartart/show2#1"/>
    <dgm:cxn modelId="{06417FB3-E0D5-41A8-A86A-14B8D1FE9F9B}" type="presParOf" srcId="{4AD5779E-1B28-4288-9550-F508C295C4EC}" destId="{4742277C-6B0C-4869-92A6-0A87E3B9C4E7}" srcOrd="16" destOrd="0" presId="urn:Themegallery.com/smartart/show2#1"/>
    <dgm:cxn modelId="{545AAB8E-CDA6-4539-8894-97D73D3A7F5A}" type="presParOf" srcId="{4AD5779E-1B28-4288-9550-F508C295C4EC}" destId="{B0B799F2-07B9-4ED4-8FCE-A1889AEEB1FD}" srcOrd="17" destOrd="0" presId="urn:Themegallery.com/smartart/show2#1"/>
    <dgm:cxn modelId="{C509E1EA-067C-47D7-859F-6659245F34F2}" type="presParOf" srcId="{B0B799F2-07B9-4ED4-8FCE-A1889AEEB1FD}" destId="{A5A66506-0022-45E0-A90E-A948B605BCBF}" srcOrd="0" destOrd="0" presId="urn:Themegallery.com/smartart/show2#1"/>
    <dgm:cxn modelId="{B89C6E16-0347-4CD7-874A-9063880B645E}" type="presParOf" srcId="{B0B799F2-07B9-4ED4-8FCE-A1889AEEB1FD}" destId="{E247169C-2521-4B99-BC64-C03EA12DBB48}" srcOrd="1" destOrd="0" presId="urn:Themegallery.com/smartart/show2#1"/>
    <dgm:cxn modelId="{75357E8B-FF6B-4F86-BE0A-8651B7D3EB66}"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3d2" qsCatId="3D" csTypeId="urn:microsoft.com/office/officeart/2005/8/colors/colorful1#2" csCatId="colorful" phldr="1"/>
      <dgm:spPr/>
      <dgm:t>
        <a:bodyPr/>
        <a:lstStyle/>
        <a:p>
          <a:endParaRPr lang="en-US"/>
        </a:p>
      </dgm:t>
    </dgm:pt>
    <dgm:pt modelId="{9A569ED3-7357-44A9-8C09-85C2BD2E672E}">
      <dgm:prSet phldrT="[Text]"/>
      <dgm:spPr>
        <a:blipFill rotWithShape="0">
          <a:blip xmlns:r="http://schemas.openxmlformats.org/officeDocument/2006/relationships" r:embed="rId1"/>
          <a:stretch>
            <a:fillRect/>
          </a:stretch>
        </a:blipFill>
      </dgm:spPr>
      <dgm:t>
        <a:bodyPr/>
        <a:lstStyle/>
        <a:p>
          <a:endParaRPr lang="en-US" baseline="0" dirty="0">
            <a:solidFill>
              <a:schemeClr val="tx1"/>
            </a:solidFill>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dgm:spPr/>
      <dgm:t>
        <a:bodyPr/>
        <a:lstStyle/>
        <a:p>
          <a:r>
            <a:rPr lang="en-US" b="1" baseline="0" dirty="0">
              <a:solidFill>
                <a:schemeClr val="bg1"/>
              </a:solidFill>
            </a:rPr>
            <a:t>Major Incident</a:t>
          </a:r>
        </a:p>
      </dgm:t>
    </dgm:pt>
    <dgm:pt modelId="{46540BE3-F230-4991-BBC1-4520FDC1D311}" type="parTrans" cxnId="{4E710A49-39D4-46D2-92A6-5D6016EDCBB4}">
      <dgm:prSet/>
      <dgm:spPr/>
      <dgm:t>
        <a:bodyPr/>
        <a:lstStyle/>
        <a:p>
          <a:endParaRPr lang="en-US" dirty="0"/>
        </a:p>
      </dgm:t>
    </dgm:pt>
    <dgm:pt modelId="{4CF52871-97B3-46EE-937D-8BCE822D3BB3}" type="sibTrans" cxnId="{4E710A49-39D4-46D2-92A6-5D6016EDCBB4}">
      <dgm:prSet/>
      <dgm:spPr/>
      <dgm:t>
        <a:bodyPr/>
        <a:lstStyle/>
        <a:p>
          <a:endParaRPr lang="en-US" dirty="0"/>
        </a:p>
      </dgm:t>
    </dgm:pt>
    <dgm:pt modelId="{E9717CB1-304E-4D07-AFB6-50F6E5775E1E}">
      <dgm:prSet phldrT="[Text]"/>
      <dgm:spPr/>
      <dgm:t>
        <a:bodyPr/>
        <a:lstStyle/>
        <a:p>
          <a:r>
            <a:rPr lang="en-US" b="1" baseline="0" dirty="0"/>
            <a:t>One</a:t>
          </a:r>
        </a:p>
        <a:p>
          <a:r>
            <a:rPr lang="en-US" b="1" baseline="0" dirty="0"/>
            <a:t>Day</a:t>
          </a:r>
        </a:p>
      </dgm:t>
    </dgm:pt>
    <dgm:pt modelId="{B8636EE3-CD33-4455-B90D-A072DECE09CD}" type="parTrans" cxnId="{3D654A3F-ED3B-4590-BC64-9C7A91908F0F}">
      <dgm:prSet/>
      <dgm:spPr/>
      <dgm:t>
        <a:bodyPr/>
        <a:lstStyle/>
        <a:p>
          <a:endParaRPr lang="en-US" dirty="0"/>
        </a:p>
      </dgm:t>
    </dgm:pt>
    <dgm:pt modelId="{670DBB2A-7BEC-4947-A211-AB0EEE22C394}" type="sibTrans" cxnId="{3D654A3F-ED3B-4590-BC64-9C7A91908F0F}">
      <dgm:prSet/>
      <dgm:spPr/>
      <dgm:t>
        <a:bodyPr/>
        <a:lstStyle/>
        <a:p>
          <a:endParaRPr lang="en-US" dirty="0"/>
        </a:p>
      </dgm:t>
    </dgm:pt>
    <dgm:pt modelId="{7B76CDD9-585A-4152-99D7-5B0F7201998E}">
      <dgm:prSet phldrT="[Text]"/>
      <dgm:spPr/>
      <dgm:t>
        <a:bodyPr/>
        <a:lstStyle/>
        <a:p>
          <a:r>
            <a:rPr lang="en-US" b="1" dirty="0">
              <a:solidFill>
                <a:schemeClr val="tx1"/>
              </a:solidFill>
            </a:rPr>
            <a:t>Individual</a:t>
          </a:r>
        </a:p>
      </dgm:t>
    </dgm:pt>
    <dgm:pt modelId="{39594AA7-595E-4DAA-A3DD-30A71C4D9B50}" type="parTrans" cxnId="{9BE842B1-9BDA-4DB4-99C0-3AAFA88656C4}">
      <dgm:prSet/>
      <dgm:spPr/>
      <dgm:t>
        <a:bodyPr/>
        <a:lstStyle/>
        <a:p>
          <a:endParaRPr lang="en-US" dirty="0"/>
        </a:p>
      </dgm:t>
    </dgm:pt>
    <dgm:pt modelId="{3EB1A01C-9DAE-4B19-9BB4-405BDE911A36}" type="sibTrans" cxnId="{9BE842B1-9BDA-4DB4-99C0-3AAFA88656C4}">
      <dgm:prSet/>
      <dgm:spPr/>
      <dgm:t>
        <a:bodyPr/>
        <a:lstStyle/>
        <a:p>
          <a:endParaRPr lang="en-US" dirty="0"/>
        </a:p>
      </dgm:t>
    </dgm:pt>
    <dgm:pt modelId="{66851CFF-6B9D-4051-912D-23E70CA7B8CB}">
      <dgm:prSet phldrT="[Text]"/>
      <dgm:spPr/>
      <dgm:t>
        <a:bodyPr/>
        <a:lstStyle/>
        <a:p>
          <a:r>
            <a:rPr lang="en-US" b="1" dirty="0"/>
            <a:t>Mental Health Issues</a:t>
          </a:r>
        </a:p>
      </dgm:t>
    </dgm:pt>
    <dgm:pt modelId="{E67FDFDE-2945-4A90-8612-2E7C2F3E8309}" type="parTrans" cxnId="{15CC238C-0AEF-42E9-A030-B69FC488EA08}">
      <dgm:prSet/>
      <dgm:spPr/>
      <dgm:t>
        <a:bodyPr/>
        <a:lstStyle/>
        <a:p>
          <a:endParaRPr lang="en-US" dirty="0"/>
        </a:p>
      </dgm:t>
    </dgm:pt>
    <dgm:pt modelId="{624DF3E8-1D8B-4DD3-8C59-551541B75C82}" type="sibTrans" cxnId="{15CC238C-0AEF-42E9-A030-B69FC488EA08}">
      <dgm:prSet/>
      <dgm:spPr/>
      <dgm:t>
        <a:bodyPr/>
        <a:lstStyle/>
        <a:p>
          <a:endParaRPr lang="en-US" dirty="0"/>
        </a:p>
      </dgm:t>
    </dgm:pt>
    <dgm:pt modelId="{3155388D-8439-4BFC-9942-AC0D4241C7B1}">
      <dgm:prSet phldrT="[Text]"/>
      <dgm:spPr/>
      <dgm:t>
        <a:bodyPr/>
        <a:lstStyle/>
        <a:p>
          <a:r>
            <a:rPr lang="en-US" dirty="0">
              <a:solidFill>
                <a:schemeClr val="bg1"/>
              </a:solidFill>
            </a:rPr>
            <a:t>Goal is</a:t>
          </a:r>
        </a:p>
        <a:p>
          <a:r>
            <a:rPr lang="en-US" dirty="0">
              <a:solidFill>
                <a:schemeClr val="bg1"/>
              </a:solidFill>
            </a:rPr>
            <a:t>Death </a:t>
          </a:r>
        </a:p>
      </dgm:t>
    </dgm:pt>
    <dgm:pt modelId="{30983BB4-8359-4225-8324-D212A555C885}" type="parTrans" cxnId="{03BDDCB3-16F9-486B-ADC0-CB1D88213537}">
      <dgm:prSet/>
      <dgm:spPr/>
      <dgm:t>
        <a:bodyPr/>
        <a:lstStyle/>
        <a:p>
          <a:endParaRPr lang="en-US" dirty="0"/>
        </a:p>
      </dgm:t>
    </dgm:pt>
    <dgm:pt modelId="{FD59CF20-BBDC-48E1-96C6-3A9CB30D44C6}" type="sibTrans" cxnId="{03BDDCB3-16F9-486B-ADC0-CB1D88213537}">
      <dgm:prSet/>
      <dgm:spPr/>
      <dgm:t>
        <a:bodyPr/>
        <a:lstStyle/>
        <a:p>
          <a:endParaRPr lang="en-US"/>
        </a:p>
      </dgm:t>
    </dgm:pt>
    <dgm:pt modelId="{EA1E7AA6-D657-4C39-94A8-56E6710C831E}">
      <dgm:prSet phldrT="[Text]"/>
      <dgm:spPr/>
      <dgm:t>
        <a:bodyPr/>
        <a:lstStyle/>
        <a:p>
          <a:r>
            <a:rPr lang="en-US" b="1" dirty="0"/>
            <a:t>Anonymous</a:t>
          </a:r>
        </a:p>
        <a:p>
          <a:r>
            <a:rPr lang="en-US" b="1" dirty="0"/>
            <a:t>Victims</a:t>
          </a:r>
        </a:p>
      </dgm:t>
    </dgm:pt>
    <dgm:pt modelId="{D19725F1-1D50-48AB-8967-7E13217BCF00}" type="parTrans" cxnId="{38D4DC75-0FF9-487A-832C-71EABB203DF2}">
      <dgm:prSet/>
      <dgm:spPr/>
      <dgm:t>
        <a:bodyPr/>
        <a:lstStyle/>
        <a:p>
          <a:endParaRPr lang="en-US" dirty="0"/>
        </a:p>
      </dgm:t>
    </dgm:pt>
    <dgm:pt modelId="{52953F29-E86A-4897-8843-395123C58C61}" type="sibTrans" cxnId="{38D4DC75-0FF9-487A-832C-71EABB203DF2}">
      <dgm:prSet/>
      <dgm:spPr/>
      <dgm:t>
        <a:bodyPr/>
        <a:lstStyle/>
        <a:p>
          <a:endParaRPr lang="en-US" dirty="0"/>
        </a:p>
      </dgm:t>
    </dgm:pt>
    <dgm:pt modelId="{4AD5779E-1B28-4288-9550-F508C295C4EC}" type="pres">
      <dgm:prSet presAssocID="{32F20E36-8687-4F94-A0EC-44159A8574AD}" presName="show2" presStyleCnt="0">
        <dgm:presLayoutVars>
          <dgm:animOne val="branch"/>
          <dgm:animLvl val="ctr"/>
          <dgm:resizeHandles val="exact"/>
        </dgm:presLayoutVars>
      </dgm:prSet>
      <dgm:spPr/>
    </dgm:pt>
    <dgm:pt modelId="{37F97AA8-4DC9-483E-85DA-59AD9A153B8D}" type="pres">
      <dgm:prSet presAssocID="{9A569ED3-7357-44A9-8C09-85C2BD2E672E}" presName="Theme" presStyleCnt="0"/>
      <dgm:spPr/>
    </dgm:pt>
    <dgm:pt modelId="{B4AAE1A4-9AFE-42FD-A45A-8F39CB29F1D4}" type="pres">
      <dgm:prSet presAssocID="{9A569ED3-7357-44A9-8C09-85C2BD2E672E}" presName="guri" presStyleLbl="node0" presStyleIdx="0" presStyleCnt="1"/>
      <dgm:spPr/>
    </dgm:pt>
    <dgm:pt modelId="{E4CF1A36-A6FA-40DE-9214-947E867521FB}" type="pres">
      <dgm:prSet presAssocID="{9A569ED3-7357-44A9-8C09-85C2BD2E672E}" presName="Theme1" presStyleLbl="node0" presStyleIdx="0" presStyleCnt="1" custLinFactY="200000" custLinFactNeighborX="12" custLinFactNeighborY="226075"/>
      <dgm:spPr/>
    </dgm:pt>
    <dgm:pt modelId="{DD212A85-65A2-4BA3-9B38-6681888D0F7A}" type="pres">
      <dgm:prSet presAssocID="{9A569ED3-7357-44A9-8C09-85C2BD2E672E}" presName="Theme2" presStyleLbl="node0" presStyleIdx="0" presStyleCnt="1"/>
      <dgm:spPr/>
    </dgm:pt>
    <dgm:pt modelId="{B1670D53-3466-46D0-86CA-7B0B3096E108}" type="pres">
      <dgm:prSet presAssocID="{46540BE3-F230-4991-BBC1-4520FDC1D311}" presName="parTrans" presStyleLbl="sibTrans2D1" presStyleIdx="0" presStyleCnt="6"/>
      <dgm:spPr/>
    </dgm:pt>
    <dgm:pt modelId="{D6A947EA-C020-425E-8890-BD38CA53A597}" type="pres">
      <dgm:prSet presAssocID="{B8636EE3-CD33-4455-B90D-A072DECE09CD}" presName="parTrans" presStyleLbl="sibTrans2D1" presStyleIdx="1" presStyleCnt="6"/>
      <dgm:spPr/>
    </dgm:pt>
    <dgm:pt modelId="{F57DC3A6-268A-47FC-866A-063FD4670E83}" type="pres">
      <dgm:prSet presAssocID="{39594AA7-595E-4DAA-A3DD-30A71C4D9B50}" presName="parTrans" presStyleLbl="sibTrans2D1" presStyleIdx="2" presStyleCnt="6"/>
      <dgm:spPr/>
    </dgm:pt>
    <dgm:pt modelId="{0247E08C-3C1B-4C2D-87E7-DE81AC92C5C2}" type="pres">
      <dgm:prSet presAssocID="{D19725F1-1D50-48AB-8967-7E13217BCF00}" presName="parTrans" presStyleLbl="sibTrans2D1" presStyleIdx="3" presStyleCnt="6"/>
      <dgm:spPr/>
    </dgm:pt>
    <dgm:pt modelId="{9F4ED8A5-F211-4117-878F-9507AD2BDB5A}" type="pres">
      <dgm:prSet presAssocID="{E67FDFDE-2945-4A90-8612-2E7C2F3E8309}" presName="parTrans" presStyleLbl="sibTrans2D1" presStyleIdx="4" presStyleCnt="6"/>
      <dgm:spPr/>
    </dgm:pt>
    <dgm:pt modelId="{D6425023-DFA0-480A-96E3-457F98113F37}" type="pres">
      <dgm:prSet presAssocID="{30983BB4-8359-4225-8324-D212A555C885}" presName="parTrans" presStyleLbl="sibTrans2D1" presStyleIdx="5" presStyleCnt="6"/>
      <dgm:spPr/>
    </dgm:pt>
    <dgm:pt modelId="{CB504A72-58C5-4016-AE2D-D5F8390DB08D}" type="pres">
      <dgm:prSet presAssocID="{1C5FC965-996A-4478-9469-8309180154AA}" presName="Themegallery" presStyleCnt="0"/>
      <dgm:spPr/>
    </dgm:pt>
    <dgm:pt modelId="{9089D9A7-5070-448D-9EE0-2661006CABD6}" type="pres">
      <dgm:prSet presAssocID="{1C5FC965-996A-4478-9469-8309180154AA}" presName="ji" presStyleLbl="solidAlignAcc1" presStyleIdx="0" presStyleCnt="6"/>
      <dgm:spPr/>
    </dgm:pt>
    <dgm:pt modelId="{942CF503-B0CF-4F46-9B04-51B6A230CA5F}" type="pres">
      <dgm:prSet presAssocID="{1C5FC965-996A-4478-9469-8309180154AA}" presName="hoon1" presStyleLbl="node1" presStyleIdx="0" presStyleCnt="6"/>
      <dgm:spPr/>
    </dgm:pt>
    <dgm:pt modelId="{164657C4-4FB0-4067-A037-B2FC733A3D4F}" type="pres">
      <dgm:prSet presAssocID="{1C5FC965-996A-4478-9469-8309180154AA}" presName="hoontext1" presStyleLbl="node1" presStyleIdx="0" presStyleCnt="6"/>
      <dgm:spPr/>
    </dgm:pt>
    <dgm:pt modelId="{772B5F8E-2695-4F4D-8302-2D09551B9714}" type="pres">
      <dgm:prSet presAssocID="{4CF52871-97B3-46EE-937D-8BCE822D3BB3}" presName="sibTrans-" presStyleLbl="alignAccFollowNode1" presStyleIdx="0" presStyleCnt="5"/>
      <dgm:spPr/>
    </dgm:pt>
    <dgm:pt modelId="{192610AE-810E-45BA-81D7-960BAFD249E4}" type="pres">
      <dgm:prSet presAssocID="{E9717CB1-304E-4D07-AFB6-50F6E5775E1E}" presName="Themegallery" presStyleCnt="0"/>
      <dgm:spPr/>
    </dgm:pt>
    <dgm:pt modelId="{A2F4A57F-1867-43D0-BCA7-75A765B86F60}" type="pres">
      <dgm:prSet presAssocID="{E9717CB1-304E-4D07-AFB6-50F6E5775E1E}" presName="ji" presStyleLbl="solidAlignAcc1" presStyleIdx="1" presStyleCnt="6"/>
      <dgm:spPr/>
    </dgm:pt>
    <dgm:pt modelId="{29802CA3-4BD1-4199-81AD-AB3614066064}" type="pres">
      <dgm:prSet presAssocID="{E9717CB1-304E-4D07-AFB6-50F6E5775E1E}" presName="hoon1" presStyleLbl="node1" presStyleIdx="1" presStyleCnt="6" custLinFactNeighborX="2119" custLinFactNeighborY="-2147"/>
      <dgm:spPr/>
    </dgm:pt>
    <dgm:pt modelId="{8E7B8D23-E2F7-43AF-9D18-23EC6E0C5DEE}" type="pres">
      <dgm:prSet presAssocID="{E9717CB1-304E-4D07-AFB6-50F6E5775E1E}" presName="hoontext1" presStyleLbl="node1" presStyleIdx="1" presStyleCnt="6"/>
      <dgm:spPr/>
    </dgm:pt>
    <dgm:pt modelId="{64A9DA9B-701B-4CD3-8AAF-E705E4C6698B}" type="pres">
      <dgm:prSet presAssocID="{670DBB2A-7BEC-4947-A211-AB0EEE22C394}" presName="sibTrans-" presStyleLbl="alignAccFollowNode1" presStyleIdx="1" presStyleCnt="5"/>
      <dgm:spPr/>
    </dgm:pt>
    <dgm:pt modelId="{0B7D6FED-3EDA-4C5C-A74C-5AD282930596}" type="pres">
      <dgm:prSet presAssocID="{7B76CDD9-585A-4152-99D7-5B0F7201998E}" presName="Themegallery" presStyleCnt="0"/>
      <dgm:spPr/>
    </dgm:pt>
    <dgm:pt modelId="{A7ABC1A3-5873-4731-8D95-10E777128138}" type="pres">
      <dgm:prSet presAssocID="{7B76CDD9-585A-4152-99D7-5B0F7201998E}" presName="ji" presStyleLbl="solidAlignAcc1" presStyleIdx="2" presStyleCnt="6"/>
      <dgm:spPr/>
    </dgm:pt>
    <dgm:pt modelId="{79F06595-19AC-46E0-B1D3-F66FDE016107}" type="pres">
      <dgm:prSet presAssocID="{7B76CDD9-585A-4152-99D7-5B0F7201998E}" presName="hoon1" presStyleLbl="node1" presStyleIdx="2" presStyleCnt="6" custLinFactNeighborX="-4632" custLinFactNeighborY="1688"/>
      <dgm:spPr/>
    </dgm:pt>
    <dgm:pt modelId="{B7DD6270-8867-4C40-A205-9DE127B249E9}" type="pres">
      <dgm:prSet presAssocID="{7B76CDD9-585A-4152-99D7-5B0F7201998E}" presName="hoontext1" presStyleLbl="node1" presStyleIdx="2" presStyleCnt="6"/>
      <dgm:spPr/>
    </dgm:pt>
    <dgm:pt modelId="{6EE7455C-8D64-4509-8FD7-9DA2672C0264}" type="pres">
      <dgm:prSet presAssocID="{3EB1A01C-9DAE-4B19-9BB4-405BDE911A36}" presName="sibTrans-" presStyleLbl="alignAccFollowNode1" presStyleIdx="2" presStyleCnt="5"/>
      <dgm:spPr/>
    </dgm:pt>
    <dgm:pt modelId="{C1AEDF79-76E9-4B65-91B8-2120A3F215CA}" type="pres">
      <dgm:prSet presAssocID="{EA1E7AA6-D657-4C39-94A8-56E6710C831E}" presName="Themegallery" presStyleCnt="0"/>
      <dgm:spPr/>
    </dgm:pt>
    <dgm:pt modelId="{7B6791EA-022C-4233-877C-6D55616043EC}" type="pres">
      <dgm:prSet presAssocID="{EA1E7AA6-D657-4C39-94A8-56E6710C831E}" presName="ji" presStyleLbl="solidAlignAcc1" presStyleIdx="3" presStyleCnt="6"/>
      <dgm:spPr/>
    </dgm:pt>
    <dgm:pt modelId="{BBD81E74-E8CB-4B55-9106-71D99A46CF27}" type="pres">
      <dgm:prSet presAssocID="{EA1E7AA6-D657-4C39-94A8-56E6710C831E}" presName="hoon1" presStyleLbl="node1" presStyleIdx="3" presStyleCnt="6"/>
      <dgm:spPr/>
    </dgm:pt>
    <dgm:pt modelId="{97B630F7-339B-4915-B741-024E4CBCF017}" type="pres">
      <dgm:prSet presAssocID="{EA1E7AA6-D657-4C39-94A8-56E6710C831E}" presName="hoontext1" presStyleLbl="node1" presStyleIdx="3" presStyleCnt="6"/>
      <dgm:spPr/>
    </dgm:pt>
    <dgm:pt modelId="{4664AD06-476E-45F5-9E29-928F435F5970}" type="pres">
      <dgm:prSet presAssocID="{52953F29-E86A-4897-8843-395123C58C61}" presName="sibTrans-" presStyleLbl="alignAccFollowNode1" presStyleIdx="3" presStyleCnt="5"/>
      <dgm:spPr/>
    </dgm:pt>
    <dgm:pt modelId="{99B0B079-9F47-43AC-9EE7-0B9977CDF46E}" type="pres">
      <dgm:prSet presAssocID="{66851CFF-6B9D-4051-912D-23E70CA7B8CB}" presName="Themegallery" presStyleCnt="0"/>
      <dgm:spPr/>
    </dgm:pt>
    <dgm:pt modelId="{9483A86B-4F7C-41CA-AD1E-80F0E8BFF21E}" type="pres">
      <dgm:prSet presAssocID="{66851CFF-6B9D-4051-912D-23E70CA7B8CB}" presName="ji" presStyleLbl="solidAlignAcc1" presStyleIdx="4" presStyleCnt="6"/>
      <dgm:spPr/>
    </dgm:pt>
    <dgm:pt modelId="{9E0BEFDD-1194-41BB-A292-7C478E5DA6D9}" type="pres">
      <dgm:prSet presAssocID="{66851CFF-6B9D-4051-912D-23E70CA7B8CB}" presName="hoon1" presStyleLbl="node1" presStyleIdx="4" presStyleCnt="6"/>
      <dgm:spPr/>
    </dgm:pt>
    <dgm:pt modelId="{C11BD3F6-D507-4846-BABD-85DA661594F0}" type="pres">
      <dgm:prSet presAssocID="{66851CFF-6B9D-4051-912D-23E70CA7B8CB}" presName="hoontext1" presStyleLbl="node1" presStyleIdx="4" presStyleCnt="6"/>
      <dgm:spPr/>
    </dgm:pt>
    <dgm:pt modelId="{4742277C-6B0C-4869-92A6-0A87E3B9C4E7}" type="pres">
      <dgm:prSet presAssocID="{624DF3E8-1D8B-4DD3-8C59-551541B75C82}" presName="sibTrans-" presStyleLbl="alignAccFollowNode1" presStyleIdx="4" presStyleCnt="5"/>
      <dgm:spPr/>
    </dgm:pt>
    <dgm:pt modelId="{B0B799F2-07B9-4ED4-8FCE-A1889AEEB1FD}" type="pres">
      <dgm:prSet presAssocID="{3155388D-8439-4BFC-9942-AC0D4241C7B1}" presName="Themegallery" presStyleCnt="0"/>
      <dgm:spPr/>
    </dgm:pt>
    <dgm:pt modelId="{A5A66506-0022-45E0-A90E-A948B605BCBF}" type="pres">
      <dgm:prSet presAssocID="{3155388D-8439-4BFC-9942-AC0D4241C7B1}" presName="ji" presStyleLbl="solidAlignAcc1" presStyleIdx="5" presStyleCnt="6"/>
      <dgm:spPr/>
    </dgm:pt>
    <dgm:pt modelId="{E247169C-2521-4B99-BC64-C03EA12DBB48}" type="pres">
      <dgm:prSet presAssocID="{3155388D-8439-4BFC-9942-AC0D4241C7B1}" presName="hoon1" presStyleLbl="node1" presStyleIdx="5" presStyleCnt="6"/>
      <dgm:spPr/>
    </dgm:pt>
    <dgm:pt modelId="{57238E35-3F9C-4EAE-B04F-B2C6E224B543}" type="pres">
      <dgm:prSet presAssocID="{3155388D-8439-4BFC-9942-AC0D4241C7B1}" presName="hoontext1" presStyleLbl="node1" presStyleIdx="5" presStyleCnt="6"/>
      <dgm:spPr/>
    </dgm:pt>
  </dgm:ptLst>
  <dgm:cxnLst>
    <dgm:cxn modelId="{2FBF0204-736A-4AF3-8176-65D38CBADAC4}" type="presOf" srcId="{EA1E7AA6-D657-4C39-94A8-56E6710C831E}" destId="{BBD81E74-E8CB-4B55-9106-71D99A46CF27}" srcOrd="0" destOrd="0" presId="urn:Themegallery.com/smartart/show2#1"/>
    <dgm:cxn modelId="{00FFF805-0C28-460A-B7B5-E6CC7CA1DD5D}" type="presOf" srcId="{4CF52871-97B3-46EE-937D-8BCE822D3BB3}" destId="{772B5F8E-2695-4F4D-8302-2D09551B9714}" srcOrd="0" destOrd="0" presId="urn:Themegallery.com/smartart/show2#1"/>
    <dgm:cxn modelId="{05B89218-2BBB-45B5-A980-9B9438FA6506}" type="presOf" srcId="{9A569ED3-7357-44A9-8C09-85C2BD2E672E}" destId="{E4CF1A36-A6FA-40DE-9214-947E867521FB}" srcOrd="0" destOrd="0" presId="urn:Themegallery.com/smartart/show2#1"/>
    <dgm:cxn modelId="{6716A21A-7C41-4F43-A256-E4FD2693FC65}" type="presOf" srcId="{30983BB4-8359-4225-8324-D212A555C885}" destId="{D6425023-DFA0-480A-96E3-457F98113F37}" srcOrd="0" destOrd="0" presId="urn:Themegallery.com/smartart/show2#1"/>
    <dgm:cxn modelId="{D203371D-6604-4250-9EFA-C658CF78F559}" type="presOf" srcId="{52953F29-E86A-4897-8843-395123C58C61}" destId="{4664AD06-476E-45F5-9E29-928F435F5970}" srcOrd="0" destOrd="0" presId="urn:Themegallery.com/smartart/show2#1"/>
    <dgm:cxn modelId="{6B48E12C-BF84-4C37-97F7-89D865C8565C}" type="presOf" srcId="{670DBB2A-7BEC-4947-A211-AB0EEE22C394}" destId="{64A9DA9B-701B-4CD3-8AAF-E705E4C6698B}" srcOrd="0" destOrd="0" presId="urn:Themegallery.com/smartart/show2#1"/>
    <dgm:cxn modelId="{4D185D37-A084-4EC5-8AC5-D6FFCAD1B145}" type="presOf" srcId="{3155388D-8439-4BFC-9942-AC0D4241C7B1}" destId="{57238E35-3F9C-4EAE-B04F-B2C6E224B543}" srcOrd="1" destOrd="0" presId="urn:Themegallery.com/smartart/show2#1"/>
    <dgm:cxn modelId="{3D654A3F-ED3B-4590-BC64-9C7A91908F0F}" srcId="{9A569ED3-7357-44A9-8C09-85C2BD2E672E}" destId="{E9717CB1-304E-4D07-AFB6-50F6E5775E1E}" srcOrd="1" destOrd="0" parTransId="{B8636EE3-CD33-4455-B90D-A072DECE09CD}" sibTransId="{670DBB2A-7BEC-4947-A211-AB0EEE22C394}"/>
    <dgm:cxn modelId="{7A1AC643-187B-4D9F-ADFB-5F84236B0820}" type="presOf" srcId="{624DF3E8-1D8B-4DD3-8C59-551541B75C82}" destId="{4742277C-6B0C-4869-92A6-0A87E3B9C4E7}" srcOrd="0" destOrd="0" presId="urn:Themegallery.com/smartart/show2#1"/>
    <dgm:cxn modelId="{5547D443-C2E8-4917-9B1A-31C5ECF89F9B}" type="presOf" srcId="{66851CFF-6B9D-4051-912D-23E70CA7B8CB}" destId="{9E0BEFDD-1194-41BB-A292-7C478E5DA6D9}" srcOrd="0" destOrd="0" presId="urn:Themegallery.com/smartart/show2#1"/>
    <dgm:cxn modelId="{7FE91344-B6DD-4391-A56C-312E01391DB8}" type="presOf" srcId="{E67FDFDE-2945-4A90-8612-2E7C2F3E8309}" destId="{9F4ED8A5-F211-4117-878F-9507AD2BDB5A}" srcOrd="0" destOrd="0" presId="urn:Themegallery.com/smartart/show2#1"/>
    <dgm:cxn modelId="{BC93BD46-C772-4F93-BC47-56669B13D14C}" type="presOf" srcId="{7B76CDD9-585A-4152-99D7-5B0F7201998E}" destId="{79F06595-19AC-46E0-B1D3-F66FDE016107}"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6F6DEA74-A3F1-4B19-88AD-2B30D62F6F01}" type="presOf" srcId="{E9717CB1-304E-4D07-AFB6-50F6E5775E1E}" destId="{8E7B8D23-E2F7-43AF-9D18-23EC6E0C5DEE}" srcOrd="1" destOrd="0" presId="urn:Themegallery.com/smartart/show2#1"/>
    <dgm:cxn modelId="{38D4DC75-0FF9-487A-832C-71EABB203DF2}" srcId="{9A569ED3-7357-44A9-8C09-85C2BD2E672E}" destId="{EA1E7AA6-D657-4C39-94A8-56E6710C831E}" srcOrd="3" destOrd="0" parTransId="{D19725F1-1D50-48AB-8967-7E13217BCF00}" sibTransId="{52953F29-E86A-4897-8843-395123C58C61}"/>
    <dgm:cxn modelId="{30C60C7D-FD75-4509-9D15-48BC5D89B654}" type="presOf" srcId="{66851CFF-6B9D-4051-912D-23E70CA7B8CB}" destId="{C11BD3F6-D507-4846-BABD-85DA661594F0}" srcOrd="1" destOrd="0" presId="urn:Themegallery.com/smartart/show2#1"/>
    <dgm:cxn modelId="{15CC238C-0AEF-42E9-A030-B69FC488EA08}" srcId="{9A569ED3-7357-44A9-8C09-85C2BD2E672E}" destId="{66851CFF-6B9D-4051-912D-23E70CA7B8CB}" srcOrd="4" destOrd="0" parTransId="{E67FDFDE-2945-4A90-8612-2E7C2F3E8309}" sibTransId="{624DF3E8-1D8B-4DD3-8C59-551541B75C82}"/>
    <dgm:cxn modelId="{E3EC6FA4-BFA6-49FB-BBF1-DB8329B114C6}" type="presOf" srcId="{B8636EE3-CD33-4455-B90D-A072DECE09CD}" destId="{D6A947EA-C020-425E-8890-BD38CA53A597}" srcOrd="0" destOrd="0" presId="urn:Themegallery.com/smartart/show2#1"/>
    <dgm:cxn modelId="{6DBD5BA6-D5A9-4596-9C5E-73AB49AD0273}" type="presOf" srcId="{9A569ED3-7357-44A9-8C09-85C2BD2E672E}" destId="{DD212A85-65A2-4BA3-9B38-6681888D0F7A}" srcOrd="1"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781FFAB1-6929-4994-9CE3-1270059F9CF4}" type="presOf" srcId="{46540BE3-F230-4991-BBC1-4520FDC1D311}" destId="{B1670D53-3466-46D0-86CA-7B0B3096E108}" srcOrd="0" destOrd="0" presId="urn:Themegallery.com/smartart/show2#1"/>
    <dgm:cxn modelId="{03BDDCB3-16F9-486B-ADC0-CB1D88213537}" srcId="{9A569ED3-7357-44A9-8C09-85C2BD2E672E}" destId="{3155388D-8439-4BFC-9942-AC0D4241C7B1}" srcOrd="5" destOrd="0" parTransId="{30983BB4-8359-4225-8324-D212A555C885}" sibTransId="{FD59CF20-BBDC-48E1-96C6-3A9CB30D44C6}"/>
    <dgm:cxn modelId="{58D37AB9-4EB2-4C8C-B62C-4087AFBD3E2F}" type="presOf" srcId="{E9717CB1-304E-4D07-AFB6-50F6E5775E1E}" destId="{29802CA3-4BD1-4199-81AD-AB3614066064}" srcOrd="0" destOrd="0" presId="urn:Themegallery.com/smartart/show2#1"/>
    <dgm:cxn modelId="{F11AC7C4-CF70-42B9-85A7-F8628CEF8236}" type="presOf" srcId="{1C5FC965-996A-4478-9469-8309180154AA}" destId="{942CF503-B0CF-4F46-9B04-51B6A230CA5F}" srcOrd="0" destOrd="0" presId="urn:Themegallery.com/smartart/show2#1"/>
    <dgm:cxn modelId="{4A2F9BC8-71B8-4FF9-A319-77CF072D3B2B}" type="presOf" srcId="{3155388D-8439-4BFC-9942-AC0D4241C7B1}" destId="{E247169C-2521-4B99-BC64-C03EA12DBB48}" srcOrd="0" destOrd="0" presId="urn:Themegallery.com/smartart/show2#1"/>
    <dgm:cxn modelId="{AC75A9CC-8D0C-4DD3-B2B2-7900B6F7C6C1}" type="presOf" srcId="{32F20E36-8687-4F94-A0EC-44159A8574AD}" destId="{4AD5779E-1B28-4288-9550-F508C295C4EC}" srcOrd="0" destOrd="0" presId="urn:Themegallery.com/smartart/show2#1"/>
    <dgm:cxn modelId="{D2EF34D5-011D-4F39-BC05-61E730339FB1}" type="presOf" srcId="{3EB1A01C-9DAE-4B19-9BB4-405BDE911A36}" destId="{6EE7455C-8D64-4509-8FD7-9DA2672C0264}" srcOrd="0" destOrd="0" presId="urn:Themegallery.com/smartart/show2#1"/>
    <dgm:cxn modelId="{3E9A50DF-177A-415C-B095-14E59348DB3F}" type="presOf" srcId="{7B76CDD9-585A-4152-99D7-5B0F7201998E}" destId="{B7DD6270-8867-4C40-A205-9DE127B249E9}" srcOrd="1" destOrd="0" presId="urn:Themegallery.com/smartart/show2#1"/>
    <dgm:cxn modelId="{6C7056E9-FBF0-4771-B553-E68F4D54F210}" type="presOf" srcId="{D19725F1-1D50-48AB-8967-7E13217BCF00}" destId="{0247E08C-3C1B-4C2D-87E7-DE81AC92C5C2}" srcOrd="0" destOrd="0" presId="urn:Themegallery.com/smartart/show2#1"/>
    <dgm:cxn modelId="{07301FEF-5FF3-47F5-8BA3-88A3CA89CAAB}" type="presOf" srcId="{1C5FC965-996A-4478-9469-8309180154AA}" destId="{164657C4-4FB0-4067-A037-B2FC733A3D4F}" srcOrd="1" destOrd="0" presId="urn:Themegallery.com/smartart/show2#1"/>
    <dgm:cxn modelId="{85E047FE-32B1-47C4-A69C-2A4AB292A432}" type="presOf" srcId="{EA1E7AA6-D657-4C39-94A8-56E6710C831E}" destId="{97B630F7-339B-4915-B741-024E4CBCF017}" srcOrd="1"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A96953FF-A80A-4829-8A98-F7A1307370DE}" type="presOf" srcId="{39594AA7-595E-4DAA-A3DD-30A71C4D9B50}" destId="{F57DC3A6-268A-47FC-866A-063FD4670E83}" srcOrd="0" destOrd="0" presId="urn:Themegallery.com/smartart/show2#1"/>
    <dgm:cxn modelId="{607CC829-6398-4E43-89F9-E51056D7D35C}" type="presParOf" srcId="{4AD5779E-1B28-4288-9550-F508C295C4EC}" destId="{37F97AA8-4DC9-483E-85DA-59AD9A153B8D}" srcOrd="0" destOrd="0" presId="urn:Themegallery.com/smartart/show2#1"/>
    <dgm:cxn modelId="{A8361863-DD36-4974-96C4-0EA9F7407BE4}" type="presParOf" srcId="{37F97AA8-4DC9-483E-85DA-59AD9A153B8D}" destId="{B4AAE1A4-9AFE-42FD-A45A-8F39CB29F1D4}" srcOrd="0" destOrd="0" presId="urn:Themegallery.com/smartart/show2#1"/>
    <dgm:cxn modelId="{3F43948A-D450-4437-8277-CC8EA4304F19}" type="presParOf" srcId="{37F97AA8-4DC9-483E-85DA-59AD9A153B8D}" destId="{E4CF1A36-A6FA-40DE-9214-947E867521FB}" srcOrd="1" destOrd="0" presId="urn:Themegallery.com/smartart/show2#1"/>
    <dgm:cxn modelId="{69047CDA-FCA7-40E0-BF4D-D452A6DAD57E}" type="presParOf" srcId="{37F97AA8-4DC9-483E-85DA-59AD9A153B8D}" destId="{DD212A85-65A2-4BA3-9B38-6681888D0F7A}" srcOrd="2" destOrd="0" presId="urn:Themegallery.com/smartart/show2#1"/>
    <dgm:cxn modelId="{4CC2E035-95FE-46FC-A1D5-1F42A87307C5}" type="presParOf" srcId="{4AD5779E-1B28-4288-9550-F508C295C4EC}" destId="{B1670D53-3466-46D0-86CA-7B0B3096E108}" srcOrd="1" destOrd="0" presId="urn:Themegallery.com/smartart/show2#1"/>
    <dgm:cxn modelId="{47BEDFCB-8CB3-45F7-A0F4-107750A325B2}" type="presParOf" srcId="{4AD5779E-1B28-4288-9550-F508C295C4EC}" destId="{D6A947EA-C020-425E-8890-BD38CA53A597}" srcOrd="2" destOrd="0" presId="urn:Themegallery.com/smartart/show2#1"/>
    <dgm:cxn modelId="{D23E3861-F117-4D7F-808C-9D22DAE182E0}" type="presParOf" srcId="{4AD5779E-1B28-4288-9550-F508C295C4EC}" destId="{F57DC3A6-268A-47FC-866A-063FD4670E83}" srcOrd="3" destOrd="0" presId="urn:Themegallery.com/smartart/show2#1"/>
    <dgm:cxn modelId="{6600A418-113F-4D57-9C94-5FEF0CB8076F}" type="presParOf" srcId="{4AD5779E-1B28-4288-9550-F508C295C4EC}" destId="{0247E08C-3C1B-4C2D-87E7-DE81AC92C5C2}" srcOrd="4" destOrd="0" presId="urn:Themegallery.com/smartart/show2#1"/>
    <dgm:cxn modelId="{6A769ED5-E85A-4227-9F86-29CBD76D99A5}" type="presParOf" srcId="{4AD5779E-1B28-4288-9550-F508C295C4EC}" destId="{9F4ED8A5-F211-4117-878F-9507AD2BDB5A}" srcOrd="5" destOrd="0" presId="urn:Themegallery.com/smartart/show2#1"/>
    <dgm:cxn modelId="{0207C5E4-2D4A-40F4-A114-8EDCCD602788}" type="presParOf" srcId="{4AD5779E-1B28-4288-9550-F508C295C4EC}" destId="{D6425023-DFA0-480A-96E3-457F98113F37}" srcOrd="6" destOrd="0" presId="urn:Themegallery.com/smartart/show2#1"/>
    <dgm:cxn modelId="{AD39EE51-5CC0-403F-B83C-A1FF00715869}" type="presParOf" srcId="{4AD5779E-1B28-4288-9550-F508C295C4EC}" destId="{CB504A72-58C5-4016-AE2D-D5F8390DB08D}" srcOrd="7" destOrd="0" presId="urn:Themegallery.com/smartart/show2#1"/>
    <dgm:cxn modelId="{94162E85-6BD9-4E7B-BFEB-E4B6A515D299}" type="presParOf" srcId="{CB504A72-58C5-4016-AE2D-D5F8390DB08D}" destId="{9089D9A7-5070-448D-9EE0-2661006CABD6}" srcOrd="0" destOrd="0" presId="urn:Themegallery.com/smartart/show2#1"/>
    <dgm:cxn modelId="{065234FF-0308-46B2-AD7F-349CDABBB02F}" type="presParOf" srcId="{CB504A72-58C5-4016-AE2D-D5F8390DB08D}" destId="{942CF503-B0CF-4F46-9B04-51B6A230CA5F}" srcOrd="1" destOrd="0" presId="urn:Themegallery.com/smartart/show2#1"/>
    <dgm:cxn modelId="{FA7EFBBB-F3F1-4399-9AE1-BE8518E53F08}" type="presParOf" srcId="{CB504A72-58C5-4016-AE2D-D5F8390DB08D}" destId="{164657C4-4FB0-4067-A037-B2FC733A3D4F}" srcOrd="2" destOrd="0" presId="urn:Themegallery.com/smartart/show2#1"/>
    <dgm:cxn modelId="{6BBE93C9-FE2C-4060-83B7-0287ED4C0C05}" type="presParOf" srcId="{4AD5779E-1B28-4288-9550-F508C295C4EC}" destId="{772B5F8E-2695-4F4D-8302-2D09551B9714}" srcOrd="8" destOrd="0" presId="urn:Themegallery.com/smartart/show2#1"/>
    <dgm:cxn modelId="{42215455-385B-486E-B9EA-85DAA52386BE}" type="presParOf" srcId="{4AD5779E-1B28-4288-9550-F508C295C4EC}" destId="{192610AE-810E-45BA-81D7-960BAFD249E4}" srcOrd="9" destOrd="0" presId="urn:Themegallery.com/smartart/show2#1"/>
    <dgm:cxn modelId="{AD0B4AB0-575B-440F-94B8-C8909697F861}" type="presParOf" srcId="{192610AE-810E-45BA-81D7-960BAFD249E4}" destId="{A2F4A57F-1867-43D0-BCA7-75A765B86F60}" srcOrd="0" destOrd="0" presId="urn:Themegallery.com/smartart/show2#1"/>
    <dgm:cxn modelId="{57DB39B1-A1BC-4698-9E27-FD5ADBF2E78F}" type="presParOf" srcId="{192610AE-810E-45BA-81D7-960BAFD249E4}" destId="{29802CA3-4BD1-4199-81AD-AB3614066064}" srcOrd="1" destOrd="0" presId="urn:Themegallery.com/smartart/show2#1"/>
    <dgm:cxn modelId="{5254B44C-390A-4170-9527-5B0C307F6BCC}" type="presParOf" srcId="{192610AE-810E-45BA-81D7-960BAFD249E4}" destId="{8E7B8D23-E2F7-43AF-9D18-23EC6E0C5DEE}" srcOrd="2" destOrd="0" presId="urn:Themegallery.com/smartart/show2#1"/>
    <dgm:cxn modelId="{DF5DE6C8-BB8A-47D9-9ACB-1F368898034D}" type="presParOf" srcId="{4AD5779E-1B28-4288-9550-F508C295C4EC}" destId="{64A9DA9B-701B-4CD3-8AAF-E705E4C6698B}" srcOrd="10" destOrd="0" presId="urn:Themegallery.com/smartart/show2#1"/>
    <dgm:cxn modelId="{43420732-F7C1-4A9C-AC6A-F5DB09F1AEE3}" type="presParOf" srcId="{4AD5779E-1B28-4288-9550-F508C295C4EC}" destId="{0B7D6FED-3EDA-4C5C-A74C-5AD282930596}" srcOrd="11" destOrd="0" presId="urn:Themegallery.com/smartart/show2#1"/>
    <dgm:cxn modelId="{6CB0E220-248E-468E-8501-27ABF4679DAE}" type="presParOf" srcId="{0B7D6FED-3EDA-4C5C-A74C-5AD282930596}" destId="{A7ABC1A3-5873-4731-8D95-10E777128138}" srcOrd="0" destOrd="0" presId="urn:Themegallery.com/smartart/show2#1"/>
    <dgm:cxn modelId="{5A3D1133-F292-40A0-8D6D-DC34463A8EA6}" type="presParOf" srcId="{0B7D6FED-3EDA-4C5C-A74C-5AD282930596}" destId="{79F06595-19AC-46E0-B1D3-F66FDE016107}" srcOrd="1" destOrd="0" presId="urn:Themegallery.com/smartart/show2#1"/>
    <dgm:cxn modelId="{26119032-4FBB-4C01-9412-9B2023F0A9AB}" type="presParOf" srcId="{0B7D6FED-3EDA-4C5C-A74C-5AD282930596}" destId="{B7DD6270-8867-4C40-A205-9DE127B249E9}" srcOrd="2" destOrd="0" presId="urn:Themegallery.com/smartart/show2#1"/>
    <dgm:cxn modelId="{4C2ECC84-D3BE-4E94-82DF-454E4F496EF8}" type="presParOf" srcId="{4AD5779E-1B28-4288-9550-F508C295C4EC}" destId="{6EE7455C-8D64-4509-8FD7-9DA2672C0264}" srcOrd="12" destOrd="0" presId="urn:Themegallery.com/smartart/show2#1"/>
    <dgm:cxn modelId="{B5D20753-614F-4A86-948B-E25C76D9A7B4}" type="presParOf" srcId="{4AD5779E-1B28-4288-9550-F508C295C4EC}" destId="{C1AEDF79-76E9-4B65-91B8-2120A3F215CA}" srcOrd="13" destOrd="0" presId="urn:Themegallery.com/smartart/show2#1"/>
    <dgm:cxn modelId="{3EC98B7D-A4D3-4228-A844-CE0C2A3EE7AD}" type="presParOf" srcId="{C1AEDF79-76E9-4B65-91B8-2120A3F215CA}" destId="{7B6791EA-022C-4233-877C-6D55616043EC}" srcOrd="0" destOrd="0" presId="urn:Themegallery.com/smartart/show2#1"/>
    <dgm:cxn modelId="{D1084A78-4806-44B1-8450-487CAA0BDC76}" type="presParOf" srcId="{C1AEDF79-76E9-4B65-91B8-2120A3F215CA}" destId="{BBD81E74-E8CB-4B55-9106-71D99A46CF27}" srcOrd="1" destOrd="0" presId="urn:Themegallery.com/smartart/show2#1"/>
    <dgm:cxn modelId="{AB89C9FF-62D2-4092-8B8B-B8816BCF6BCD}" type="presParOf" srcId="{C1AEDF79-76E9-4B65-91B8-2120A3F215CA}" destId="{97B630F7-339B-4915-B741-024E4CBCF017}" srcOrd="2" destOrd="0" presId="urn:Themegallery.com/smartart/show2#1"/>
    <dgm:cxn modelId="{024417DF-9E8D-4983-AC87-625A6DCFE00D}" type="presParOf" srcId="{4AD5779E-1B28-4288-9550-F508C295C4EC}" destId="{4664AD06-476E-45F5-9E29-928F435F5970}" srcOrd="14" destOrd="0" presId="urn:Themegallery.com/smartart/show2#1"/>
    <dgm:cxn modelId="{8549C57A-0E30-4440-AFC4-86F074611E56}" type="presParOf" srcId="{4AD5779E-1B28-4288-9550-F508C295C4EC}" destId="{99B0B079-9F47-43AC-9EE7-0B9977CDF46E}" srcOrd="15" destOrd="0" presId="urn:Themegallery.com/smartart/show2#1"/>
    <dgm:cxn modelId="{E72DD2CB-93E4-4A67-900F-B01CB14AAF15}" type="presParOf" srcId="{99B0B079-9F47-43AC-9EE7-0B9977CDF46E}" destId="{9483A86B-4F7C-41CA-AD1E-80F0E8BFF21E}" srcOrd="0" destOrd="0" presId="urn:Themegallery.com/smartart/show2#1"/>
    <dgm:cxn modelId="{ED964D49-7AEB-4041-B7CB-E3FEC00ED865}" type="presParOf" srcId="{99B0B079-9F47-43AC-9EE7-0B9977CDF46E}" destId="{9E0BEFDD-1194-41BB-A292-7C478E5DA6D9}" srcOrd="1" destOrd="0" presId="urn:Themegallery.com/smartart/show2#1"/>
    <dgm:cxn modelId="{A2F8A5B5-F413-435F-9E24-AB1C2A0BF97B}" type="presParOf" srcId="{99B0B079-9F47-43AC-9EE7-0B9977CDF46E}" destId="{C11BD3F6-D507-4846-BABD-85DA661594F0}" srcOrd="2" destOrd="0" presId="urn:Themegallery.com/smartart/show2#1"/>
    <dgm:cxn modelId="{4DF1407F-3C91-46B2-ADAF-9CEE6057FEFD}" type="presParOf" srcId="{4AD5779E-1B28-4288-9550-F508C295C4EC}" destId="{4742277C-6B0C-4869-92A6-0A87E3B9C4E7}" srcOrd="16" destOrd="0" presId="urn:Themegallery.com/smartart/show2#1"/>
    <dgm:cxn modelId="{CC4239F4-418D-47FF-9C54-E3D9F75190D5}" type="presParOf" srcId="{4AD5779E-1B28-4288-9550-F508C295C4EC}" destId="{B0B799F2-07B9-4ED4-8FCE-A1889AEEB1FD}" srcOrd="17" destOrd="0" presId="urn:Themegallery.com/smartart/show2#1"/>
    <dgm:cxn modelId="{7C6A591A-36A1-44D6-832D-0D81A409BFB4}" type="presParOf" srcId="{B0B799F2-07B9-4ED4-8FCE-A1889AEEB1FD}" destId="{A5A66506-0022-45E0-A90E-A948B605BCBF}" srcOrd="0" destOrd="0" presId="urn:Themegallery.com/smartart/show2#1"/>
    <dgm:cxn modelId="{92FB71F5-6E55-4590-AFC8-4EA4EE11099A}" type="presParOf" srcId="{B0B799F2-07B9-4ED4-8FCE-A1889AEEB1FD}" destId="{E247169C-2521-4B99-BC64-C03EA12DBB48}" srcOrd="1" destOrd="0" presId="urn:Themegallery.com/smartart/show2#1"/>
    <dgm:cxn modelId="{FB53EDFF-0B33-4FAA-99F2-F94AC35F9A4A}"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BED18-42E6-4A45-9E61-141960036A04}"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en-US"/>
        </a:p>
      </dgm:t>
    </dgm:pt>
    <dgm:pt modelId="{A17930DF-BF8B-4CBB-9429-7F0A9293511D}">
      <dgm:prSet phldrT="[Text]" custT="1"/>
      <dgm:spPr/>
      <dgm:t>
        <a:bodyPr/>
        <a:lstStyle/>
        <a:p>
          <a:r>
            <a:rPr lang="en-US" sz="3200" dirty="0">
              <a:solidFill>
                <a:schemeClr val="tx1"/>
              </a:solidFill>
            </a:rPr>
            <a:t>Male</a:t>
          </a:r>
        </a:p>
      </dgm:t>
    </dgm:pt>
    <dgm:pt modelId="{5EBC1E80-1D7B-46D6-A740-C1E8DF6DEBD7}" type="parTrans" cxnId="{B2123357-58FD-4938-B663-DB6DAD2089F2}">
      <dgm:prSet/>
      <dgm:spPr/>
      <dgm:t>
        <a:bodyPr/>
        <a:lstStyle/>
        <a:p>
          <a:endParaRPr lang="en-US"/>
        </a:p>
      </dgm:t>
    </dgm:pt>
    <dgm:pt modelId="{1904FA99-DAD4-4779-9907-E08B66E7E19C}" type="sibTrans" cxnId="{B2123357-58FD-4938-B663-DB6DAD2089F2}">
      <dgm:prSet/>
      <dgm:spPr/>
      <dgm:t>
        <a:bodyPr/>
        <a:lstStyle/>
        <a:p>
          <a:endParaRPr lang="en-US"/>
        </a:p>
      </dgm:t>
    </dgm:pt>
    <dgm:pt modelId="{806CB56A-B112-47FC-A912-7BFCA4CA97CF}">
      <dgm:prSet phldrT="[Text]" custT="1"/>
      <dgm:spPr>
        <a:noFill/>
        <a:ln w="57150">
          <a:solidFill>
            <a:schemeClr val="accent1"/>
          </a:solidFill>
        </a:ln>
      </dgm:spPr>
      <dgm:t>
        <a:bodyPr/>
        <a:lstStyle/>
        <a:p>
          <a:pPr algn="l"/>
          <a:r>
            <a:rPr lang="en-US" sz="2000" dirty="0">
              <a:solidFill>
                <a:schemeClr val="tx1"/>
              </a:solidFill>
            </a:rPr>
            <a:t>“You have something I want, give it to me”</a:t>
          </a:r>
        </a:p>
      </dgm:t>
    </dgm:pt>
    <dgm:pt modelId="{41B20E3D-EF1B-47D5-8CB4-794FBE0916AB}" type="parTrans" cxnId="{62F41396-CD1C-4F94-8DD6-CB7A35D69858}">
      <dgm:prSet/>
      <dgm:spPr/>
      <dgm:t>
        <a:bodyPr/>
        <a:lstStyle/>
        <a:p>
          <a:endParaRPr lang="en-US"/>
        </a:p>
      </dgm:t>
    </dgm:pt>
    <dgm:pt modelId="{57AEFF01-53CF-4AE2-88A9-5C74328078F4}" type="sibTrans" cxnId="{62F41396-CD1C-4F94-8DD6-CB7A35D69858}">
      <dgm:prSet/>
      <dgm:spPr/>
      <dgm:t>
        <a:bodyPr/>
        <a:lstStyle/>
        <a:p>
          <a:endParaRPr lang="en-US"/>
        </a:p>
      </dgm:t>
    </dgm:pt>
    <dgm:pt modelId="{9068997A-EC9C-4BEF-9F9B-B88429B0012C}">
      <dgm:prSet phldrT="[Text]" custT="1"/>
      <dgm:spPr>
        <a:noFill/>
        <a:ln w="57150">
          <a:solidFill>
            <a:schemeClr val="accent1">
              <a:alpha val="90000"/>
            </a:schemeClr>
          </a:solidFill>
        </a:ln>
      </dgm:spPr>
      <dgm:t>
        <a:bodyPr/>
        <a:lstStyle/>
        <a:p>
          <a:pPr algn="ctr"/>
          <a:r>
            <a:rPr lang="en-US" sz="2700" b="0" dirty="0">
              <a:solidFill>
                <a:schemeClr val="tx1"/>
              </a:solidFill>
            </a:rPr>
            <a:t>Linear</a:t>
          </a:r>
        </a:p>
      </dgm:t>
    </dgm:pt>
    <dgm:pt modelId="{B7876871-0596-456F-8D35-730245CB0BF7}" type="parTrans" cxnId="{A99047D7-9E17-4E58-B676-254C712DA66F}">
      <dgm:prSet/>
      <dgm:spPr/>
      <dgm:t>
        <a:bodyPr/>
        <a:lstStyle/>
        <a:p>
          <a:endParaRPr lang="en-US"/>
        </a:p>
      </dgm:t>
    </dgm:pt>
    <dgm:pt modelId="{4661DB8B-C760-4AD1-A244-B8238C8EFA21}" type="sibTrans" cxnId="{A99047D7-9E17-4E58-B676-254C712DA66F}">
      <dgm:prSet/>
      <dgm:spPr/>
      <dgm:t>
        <a:bodyPr/>
        <a:lstStyle/>
        <a:p>
          <a:endParaRPr lang="en-US"/>
        </a:p>
      </dgm:t>
    </dgm:pt>
    <dgm:pt modelId="{767BC8BB-6AF1-41C4-B617-BE696A99D71C}">
      <dgm:prSet phldrT="[Text]" custT="1"/>
      <dgm:spPr/>
      <dgm:t>
        <a:bodyPr/>
        <a:lstStyle/>
        <a:p>
          <a:r>
            <a:rPr lang="en-US" sz="3200" dirty="0">
              <a:solidFill>
                <a:schemeClr val="tx1"/>
              </a:solidFill>
            </a:rPr>
            <a:t>Female</a:t>
          </a:r>
        </a:p>
      </dgm:t>
    </dgm:pt>
    <dgm:pt modelId="{C533D420-54A0-4B35-ACCC-5AC2955C7907}" type="parTrans" cxnId="{9A1FF2B5-A948-48ED-8358-C3C8C317F70C}">
      <dgm:prSet/>
      <dgm:spPr/>
      <dgm:t>
        <a:bodyPr/>
        <a:lstStyle/>
        <a:p>
          <a:endParaRPr lang="en-US"/>
        </a:p>
      </dgm:t>
    </dgm:pt>
    <dgm:pt modelId="{94986D1A-A08D-4B40-975F-40C3DABA6D52}" type="sibTrans" cxnId="{9A1FF2B5-A948-48ED-8358-C3C8C317F70C}">
      <dgm:prSet/>
      <dgm:spPr/>
      <dgm:t>
        <a:bodyPr/>
        <a:lstStyle/>
        <a:p>
          <a:endParaRPr lang="en-US"/>
        </a:p>
      </dgm:t>
    </dgm:pt>
    <dgm:pt modelId="{CB39A1E8-A691-4C8C-811A-36CFB278B263}">
      <dgm:prSet phldrT="[Text]" custT="1"/>
      <dgm:spPr>
        <a:noFill/>
        <a:ln w="57150">
          <a:solidFill>
            <a:schemeClr val="accent1">
              <a:alpha val="90000"/>
            </a:schemeClr>
          </a:solidFill>
        </a:ln>
      </dgm:spPr>
      <dgm:t>
        <a:bodyPr/>
        <a:lstStyle/>
        <a:p>
          <a:pPr algn="l"/>
          <a:r>
            <a:rPr lang="en-US" sz="2000" dirty="0">
              <a:solidFill>
                <a:schemeClr val="tx1"/>
              </a:solidFill>
            </a:rPr>
            <a:t> Expression of     emotional upset</a:t>
          </a:r>
        </a:p>
      </dgm:t>
    </dgm:pt>
    <dgm:pt modelId="{446028F3-E558-4FE3-AC5C-39D99D1FAC70}" type="parTrans" cxnId="{0C75A354-34CF-4AD8-BBA6-C9C451084167}">
      <dgm:prSet/>
      <dgm:spPr/>
      <dgm:t>
        <a:bodyPr/>
        <a:lstStyle/>
        <a:p>
          <a:endParaRPr lang="en-US"/>
        </a:p>
      </dgm:t>
    </dgm:pt>
    <dgm:pt modelId="{D7BC1C87-0253-408F-A114-F1D6379BB05C}" type="sibTrans" cxnId="{0C75A354-34CF-4AD8-BBA6-C9C451084167}">
      <dgm:prSet/>
      <dgm:spPr/>
      <dgm:t>
        <a:bodyPr/>
        <a:lstStyle/>
        <a:p>
          <a:endParaRPr lang="en-US"/>
        </a:p>
      </dgm:t>
    </dgm:pt>
    <dgm:pt modelId="{65FE782F-260C-4DAD-8DA3-C20B11FA29F0}">
      <dgm:prSet phldrT="[Text]" custT="1"/>
      <dgm:spPr>
        <a:noFill/>
        <a:ln w="57150">
          <a:solidFill>
            <a:schemeClr val="accent1">
              <a:alpha val="90000"/>
            </a:schemeClr>
          </a:solidFill>
        </a:ln>
      </dgm:spPr>
      <dgm:t>
        <a:bodyPr/>
        <a:lstStyle/>
        <a:p>
          <a:r>
            <a:rPr lang="en-US" sz="2700" dirty="0">
              <a:solidFill>
                <a:schemeClr val="tx1"/>
              </a:solidFill>
            </a:rPr>
            <a:t>Relationships</a:t>
          </a:r>
        </a:p>
      </dgm:t>
    </dgm:pt>
    <dgm:pt modelId="{03C1A1AA-315A-4E1C-A642-9488AA6B6D06}" type="parTrans" cxnId="{A155419D-5BAA-47B9-9745-1DC2827D539E}">
      <dgm:prSet/>
      <dgm:spPr/>
      <dgm:t>
        <a:bodyPr/>
        <a:lstStyle/>
        <a:p>
          <a:endParaRPr lang="en-US"/>
        </a:p>
      </dgm:t>
    </dgm:pt>
    <dgm:pt modelId="{B18BB751-A5AF-4DDC-9FD1-29C5F62ACFA3}" type="sibTrans" cxnId="{A155419D-5BAA-47B9-9745-1DC2827D539E}">
      <dgm:prSet/>
      <dgm:spPr/>
      <dgm:t>
        <a:bodyPr/>
        <a:lstStyle/>
        <a:p>
          <a:endParaRPr lang="en-US"/>
        </a:p>
      </dgm:t>
    </dgm:pt>
    <dgm:pt modelId="{68A352D5-4EAA-4200-A1DF-8E16C6B0D7E7}" type="pres">
      <dgm:prSet presAssocID="{B5ABED18-42E6-4A45-9E61-141960036A04}" presName="list" presStyleCnt="0">
        <dgm:presLayoutVars>
          <dgm:dir/>
          <dgm:animLvl val="lvl"/>
        </dgm:presLayoutVars>
      </dgm:prSet>
      <dgm:spPr/>
    </dgm:pt>
    <dgm:pt modelId="{A697F691-5679-45D9-AD92-F978AB8BD2AE}" type="pres">
      <dgm:prSet presAssocID="{A17930DF-BF8B-4CBB-9429-7F0A9293511D}" presName="posSpace" presStyleCnt="0"/>
      <dgm:spPr/>
    </dgm:pt>
    <dgm:pt modelId="{9BFF2AB5-8A52-45A0-8766-BFE6F49E38D7}" type="pres">
      <dgm:prSet presAssocID="{A17930DF-BF8B-4CBB-9429-7F0A9293511D}" presName="vertFlow" presStyleCnt="0"/>
      <dgm:spPr/>
    </dgm:pt>
    <dgm:pt modelId="{F76B73EE-1CEF-438A-9107-B7016BD3303A}" type="pres">
      <dgm:prSet presAssocID="{A17930DF-BF8B-4CBB-9429-7F0A9293511D}" presName="topSpace" presStyleCnt="0"/>
      <dgm:spPr/>
    </dgm:pt>
    <dgm:pt modelId="{D1C3C397-3586-4123-BD00-47B14B2EA551}" type="pres">
      <dgm:prSet presAssocID="{A17930DF-BF8B-4CBB-9429-7F0A9293511D}" presName="firstComp" presStyleCnt="0"/>
      <dgm:spPr/>
    </dgm:pt>
    <dgm:pt modelId="{1A1031D8-8E3F-4D12-9629-4E9C8740CF20}" type="pres">
      <dgm:prSet presAssocID="{A17930DF-BF8B-4CBB-9429-7F0A9293511D}" presName="firstChild" presStyleLbl="bgAccFollowNode1" presStyleIdx="0" presStyleCnt="4"/>
      <dgm:spPr/>
    </dgm:pt>
    <dgm:pt modelId="{70E54A8C-DF7B-4DB4-B0F3-ED35D497D87A}" type="pres">
      <dgm:prSet presAssocID="{A17930DF-BF8B-4CBB-9429-7F0A9293511D}" presName="firstChildTx" presStyleLbl="bgAccFollowNode1" presStyleIdx="0" presStyleCnt="4">
        <dgm:presLayoutVars>
          <dgm:bulletEnabled val="1"/>
        </dgm:presLayoutVars>
      </dgm:prSet>
      <dgm:spPr/>
    </dgm:pt>
    <dgm:pt modelId="{31717ABA-B606-4F0B-9A2E-CE01D3F677CF}" type="pres">
      <dgm:prSet presAssocID="{9068997A-EC9C-4BEF-9F9B-B88429B0012C}" presName="comp" presStyleCnt="0"/>
      <dgm:spPr/>
    </dgm:pt>
    <dgm:pt modelId="{C18F21E8-460D-4276-804B-E2E4C3F159C3}" type="pres">
      <dgm:prSet presAssocID="{9068997A-EC9C-4BEF-9F9B-B88429B0012C}" presName="child" presStyleLbl="bgAccFollowNode1" presStyleIdx="1" presStyleCnt="4" custLinFactNeighborX="901" custLinFactNeighborY="-642"/>
      <dgm:spPr/>
    </dgm:pt>
    <dgm:pt modelId="{5A2F7B39-33BC-4E05-9646-329186F03098}" type="pres">
      <dgm:prSet presAssocID="{9068997A-EC9C-4BEF-9F9B-B88429B0012C}" presName="childTx" presStyleLbl="bgAccFollowNode1" presStyleIdx="1" presStyleCnt="4">
        <dgm:presLayoutVars>
          <dgm:bulletEnabled val="1"/>
        </dgm:presLayoutVars>
      </dgm:prSet>
      <dgm:spPr/>
    </dgm:pt>
    <dgm:pt modelId="{D175E4E0-1AD5-4D4C-BC0A-432A67079A03}" type="pres">
      <dgm:prSet presAssocID="{A17930DF-BF8B-4CBB-9429-7F0A9293511D}" presName="negSpace" presStyleCnt="0"/>
      <dgm:spPr/>
    </dgm:pt>
    <dgm:pt modelId="{D1311A9C-D228-4CDC-80BA-A66D41C5D08D}" type="pres">
      <dgm:prSet presAssocID="{A17930DF-BF8B-4CBB-9429-7F0A9293511D}" presName="circle" presStyleLbl="node1" presStyleIdx="0" presStyleCnt="2"/>
      <dgm:spPr/>
    </dgm:pt>
    <dgm:pt modelId="{ECCE4FDE-61D5-42C4-B9F0-56464B998643}" type="pres">
      <dgm:prSet presAssocID="{1904FA99-DAD4-4779-9907-E08B66E7E19C}" presName="transSpace" presStyleCnt="0"/>
      <dgm:spPr/>
    </dgm:pt>
    <dgm:pt modelId="{0FC6C57E-A3D2-4222-9565-070398D523E6}" type="pres">
      <dgm:prSet presAssocID="{767BC8BB-6AF1-41C4-B617-BE696A99D71C}" presName="posSpace" presStyleCnt="0"/>
      <dgm:spPr/>
    </dgm:pt>
    <dgm:pt modelId="{684D5B64-DEFE-4AC8-B24D-D8888DA99E2E}" type="pres">
      <dgm:prSet presAssocID="{767BC8BB-6AF1-41C4-B617-BE696A99D71C}" presName="vertFlow" presStyleCnt="0"/>
      <dgm:spPr/>
    </dgm:pt>
    <dgm:pt modelId="{659FD43B-B215-4AEF-9578-AA0AE23997B1}" type="pres">
      <dgm:prSet presAssocID="{767BC8BB-6AF1-41C4-B617-BE696A99D71C}" presName="topSpace" presStyleCnt="0"/>
      <dgm:spPr/>
    </dgm:pt>
    <dgm:pt modelId="{706997C5-9721-4A07-A1F6-A1DE140F46CB}" type="pres">
      <dgm:prSet presAssocID="{767BC8BB-6AF1-41C4-B617-BE696A99D71C}" presName="firstComp" presStyleCnt="0"/>
      <dgm:spPr/>
    </dgm:pt>
    <dgm:pt modelId="{3B55573B-94B8-42B9-A464-09935F9C5C9C}" type="pres">
      <dgm:prSet presAssocID="{767BC8BB-6AF1-41C4-B617-BE696A99D71C}" presName="firstChild" presStyleLbl="bgAccFollowNode1" presStyleIdx="2" presStyleCnt="4" custLinFactNeighborX="3211" custLinFactNeighborY="1130"/>
      <dgm:spPr/>
    </dgm:pt>
    <dgm:pt modelId="{56FD5C3D-AAC0-4FE4-9254-F61E94CE18E6}" type="pres">
      <dgm:prSet presAssocID="{767BC8BB-6AF1-41C4-B617-BE696A99D71C}" presName="firstChildTx" presStyleLbl="bgAccFollowNode1" presStyleIdx="2" presStyleCnt="4">
        <dgm:presLayoutVars>
          <dgm:bulletEnabled val="1"/>
        </dgm:presLayoutVars>
      </dgm:prSet>
      <dgm:spPr/>
    </dgm:pt>
    <dgm:pt modelId="{193D223E-7E03-4941-90ED-098F34033B49}" type="pres">
      <dgm:prSet presAssocID="{65FE782F-260C-4DAD-8DA3-C20B11FA29F0}" presName="comp" presStyleCnt="0"/>
      <dgm:spPr/>
    </dgm:pt>
    <dgm:pt modelId="{F5618A7A-987E-454F-81A7-2FDE0CB65890}" type="pres">
      <dgm:prSet presAssocID="{65FE782F-260C-4DAD-8DA3-C20B11FA29F0}" presName="child" presStyleLbl="bgAccFollowNode1" presStyleIdx="3" presStyleCnt="4" custScaleX="101435" custLinFactNeighborX="993" custLinFactNeighborY="-642"/>
      <dgm:spPr/>
    </dgm:pt>
    <dgm:pt modelId="{714FB1E5-F768-4098-9056-91010364CEAF}" type="pres">
      <dgm:prSet presAssocID="{65FE782F-260C-4DAD-8DA3-C20B11FA29F0}" presName="childTx" presStyleLbl="bgAccFollowNode1" presStyleIdx="3" presStyleCnt="4">
        <dgm:presLayoutVars>
          <dgm:bulletEnabled val="1"/>
        </dgm:presLayoutVars>
      </dgm:prSet>
      <dgm:spPr/>
    </dgm:pt>
    <dgm:pt modelId="{754375D5-F457-40C2-962A-FB53AAF30D86}" type="pres">
      <dgm:prSet presAssocID="{767BC8BB-6AF1-41C4-B617-BE696A99D71C}" presName="negSpace" presStyleCnt="0"/>
      <dgm:spPr/>
    </dgm:pt>
    <dgm:pt modelId="{420D1452-713B-4AA4-A5DD-28900813EF8F}" type="pres">
      <dgm:prSet presAssocID="{767BC8BB-6AF1-41C4-B617-BE696A99D71C}" presName="circle" presStyleLbl="node1" presStyleIdx="1" presStyleCnt="2" custScaleX="111108"/>
      <dgm:spPr/>
    </dgm:pt>
  </dgm:ptLst>
  <dgm:cxnLst>
    <dgm:cxn modelId="{D89C0A0C-80ED-45A9-B0F5-DB0C289F3BD4}" type="presOf" srcId="{CB39A1E8-A691-4C8C-811A-36CFB278B263}" destId="{3B55573B-94B8-42B9-A464-09935F9C5C9C}" srcOrd="0" destOrd="0" presId="urn:microsoft.com/office/officeart/2005/8/layout/hList9"/>
    <dgm:cxn modelId="{7155A325-EE65-4C81-9959-3A251AA38C3C}" type="presOf" srcId="{9068997A-EC9C-4BEF-9F9B-B88429B0012C}" destId="{5A2F7B39-33BC-4E05-9646-329186F03098}" srcOrd="1" destOrd="0" presId="urn:microsoft.com/office/officeart/2005/8/layout/hList9"/>
    <dgm:cxn modelId="{C275A440-9D1A-4F98-B730-DA58A6A1DDE7}" type="presOf" srcId="{806CB56A-B112-47FC-A912-7BFCA4CA97CF}" destId="{70E54A8C-DF7B-4DB4-B0F3-ED35D497D87A}" srcOrd="1" destOrd="0" presId="urn:microsoft.com/office/officeart/2005/8/layout/hList9"/>
    <dgm:cxn modelId="{58209068-731A-42F2-81EB-8F7C80590D98}" type="presOf" srcId="{B5ABED18-42E6-4A45-9E61-141960036A04}" destId="{68A352D5-4EAA-4200-A1DF-8E16C6B0D7E7}" srcOrd="0" destOrd="0" presId="urn:microsoft.com/office/officeart/2005/8/layout/hList9"/>
    <dgm:cxn modelId="{E735366A-5241-446A-80F9-0AA6D577F23D}" type="presOf" srcId="{806CB56A-B112-47FC-A912-7BFCA4CA97CF}" destId="{1A1031D8-8E3F-4D12-9629-4E9C8740CF20}" srcOrd="0" destOrd="0" presId="urn:microsoft.com/office/officeart/2005/8/layout/hList9"/>
    <dgm:cxn modelId="{195E6B72-8E3C-4AB5-A3C2-2448AA2294B6}" type="presOf" srcId="{767BC8BB-6AF1-41C4-B617-BE696A99D71C}" destId="{420D1452-713B-4AA4-A5DD-28900813EF8F}" srcOrd="0" destOrd="0" presId="urn:microsoft.com/office/officeart/2005/8/layout/hList9"/>
    <dgm:cxn modelId="{0C75A354-34CF-4AD8-BBA6-C9C451084167}" srcId="{767BC8BB-6AF1-41C4-B617-BE696A99D71C}" destId="{CB39A1E8-A691-4C8C-811A-36CFB278B263}" srcOrd="0" destOrd="0" parTransId="{446028F3-E558-4FE3-AC5C-39D99D1FAC70}" sibTransId="{D7BC1C87-0253-408F-A114-F1D6379BB05C}"/>
    <dgm:cxn modelId="{B2123357-58FD-4938-B663-DB6DAD2089F2}" srcId="{B5ABED18-42E6-4A45-9E61-141960036A04}" destId="{A17930DF-BF8B-4CBB-9429-7F0A9293511D}" srcOrd="0" destOrd="0" parTransId="{5EBC1E80-1D7B-46D6-A740-C1E8DF6DEBD7}" sibTransId="{1904FA99-DAD4-4779-9907-E08B66E7E19C}"/>
    <dgm:cxn modelId="{62F41396-CD1C-4F94-8DD6-CB7A35D69858}" srcId="{A17930DF-BF8B-4CBB-9429-7F0A9293511D}" destId="{806CB56A-B112-47FC-A912-7BFCA4CA97CF}" srcOrd="0" destOrd="0" parTransId="{41B20E3D-EF1B-47D5-8CB4-794FBE0916AB}" sibTransId="{57AEFF01-53CF-4AE2-88A9-5C74328078F4}"/>
    <dgm:cxn modelId="{A155419D-5BAA-47B9-9745-1DC2827D539E}" srcId="{767BC8BB-6AF1-41C4-B617-BE696A99D71C}" destId="{65FE782F-260C-4DAD-8DA3-C20B11FA29F0}" srcOrd="1" destOrd="0" parTransId="{03C1A1AA-315A-4E1C-A642-9488AA6B6D06}" sibTransId="{B18BB751-A5AF-4DDC-9FD1-29C5F62ACFA3}"/>
    <dgm:cxn modelId="{505D69AC-87B8-415D-AFA1-C891F7BBC62E}" type="presOf" srcId="{A17930DF-BF8B-4CBB-9429-7F0A9293511D}" destId="{D1311A9C-D228-4CDC-80BA-A66D41C5D08D}" srcOrd="0" destOrd="0" presId="urn:microsoft.com/office/officeart/2005/8/layout/hList9"/>
    <dgm:cxn modelId="{BBC854B0-C0EF-4D04-8A4B-3E347016FC00}" type="presOf" srcId="{CB39A1E8-A691-4C8C-811A-36CFB278B263}" destId="{56FD5C3D-AAC0-4FE4-9254-F61E94CE18E6}" srcOrd="1" destOrd="0" presId="urn:microsoft.com/office/officeart/2005/8/layout/hList9"/>
    <dgm:cxn modelId="{9A1FF2B5-A948-48ED-8358-C3C8C317F70C}" srcId="{B5ABED18-42E6-4A45-9E61-141960036A04}" destId="{767BC8BB-6AF1-41C4-B617-BE696A99D71C}" srcOrd="1" destOrd="0" parTransId="{C533D420-54A0-4B35-ACCC-5AC2955C7907}" sibTransId="{94986D1A-A08D-4B40-975F-40C3DABA6D52}"/>
    <dgm:cxn modelId="{3F5143BA-8478-4097-B622-43A29E628BE1}" type="presOf" srcId="{65FE782F-260C-4DAD-8DA3-C20B11FA29F0}" destId="{714FB1E5-F768-4098-9056-91010364CEAF}" srcOrd="1" destOrd="0" presId="urn:microsoft.com/office/officeart/2005/8/layout/hList9"/>
    <dgm:cxn modelId="{A99047D7-9E17-4E58-B676-254C712DA66F}" srcId="{A17930DF-BF8B-4CBB-9429-7F0A9293511D}" destId="{9068997A-EC9C-4BEF-9F9B-B88429B0012C}" srcOrd="1" destOrd="0" parTransId="{B7876871-0596-456F-8D35-730245CB0BF7}" sibTransId="{4661DB8B-C760-4AD1-A244-B8238C8EFA21}"/>
    <dgm:cxn modelId="{2BA503DB-1A0A-47B8-A067-060D48CF073B}" type="presOf" srcId="{65FE782F-260C-4DAD-8DA3-C20B11FA29F0}" destId="{F5618A7A-987E-454F-81A7-2FDE0CB65890}" srcOrd="0" destOrd="0" presId="urn:microsoft.com/office/officeart/2005/8/layout/hList9"/>
    <dgm:cxn modelId="{F40BE8E7-E9B6-4FCF-8FF1-0F26F08FCD67}" type="presOf" srcId="{9068997A-EC9C-4BEF-9F9B-B88429B0012C}" destId="{C18F21E8-460D-4276-804B-E2E4C3F159C3}" srcOrd="0" destOrd="0" presId="urn:microsoft.com/office/officeart/2005/8/layout/hList9"/>
    <dgm:cxn modelId="{1168D5D3-38F9-4B25-803E-E57C111030DF}" type="presParOf" srcId="{68A352D5-4EAA-4200-A1DF-8E16C6B0D7E7}" destId="{A697F691-5679-45D9-AD92-F978AB8BD2AE}" srcOrd="0" destOrd="0" presId="urn:microsoft.com/office/officeart/2005/8/layout/hList9"/>
    <dgm:cxn modelId="{70939287-7B8E-4295-8D11-4E8004002175}" type="presParOf" srcId="{68A352D5-4EAA-4200-A1DF-8E16C6B0D7E7}" destId="{9BFF2AB5-8A52-45A0-8766-BFE6F49E38D7}" srcOrd="1" destOrd="0" presId="urn:microsoft.com/office/officeart/2005/8/layout/hList9"/>
    <dgm:cxn modelId="{D5D0685A-696F-4EE0-BFF9-57EA0E228F92}" type="presParOf" srcId="{9BFF2AB5-8A52-45A0-8766-BFE6F49E38D7}" destId="{F76B73EE-1CEF-438A-9107-B7016BD3303A}" srcOrd="0" destOrd="0" presId="urn:microsoft.com/office/officeart/2005/8/layout/hList9"/>
    <dgm:cxn modelId="{853B5794-B093-4DF4-8EFC-44CDAE77F92B}" type="presParOf" srcId="{9BFF2AB5-8A52-45A0-8766-BFE6F49E38D7}" destId="{D1C3C397-3586-4123-BD00-47B14B2EA551}" srcOrd="1" destOrd="0" presId="urn:microsoft.com/office/officeart/2005/8/layout/hList9"/>
    <dgm:cxn modelId="{B2E8FE51-EF1D-494C-8586-9BD589599E03}" type="presParOf" srcId="{D1C3C397-3586-4123-BD00-47B14B2EA551}" destId="{1A1031D8-8E3F-4D12-9629-4E9C8740CF20}" srcOrd="0" destOrd="0" presId="urn:microsoft.com/office/officeart/2005/8/layout/hList9"/>
    <dgm:cxn modelId="{CBD95B5E-A1A6-4616-8E53-56CA190AF4EA}" type="presParOf" srcId="{D1C3C397-3586-4123-BD00-47B14B2EA551}" destId="{70E54A8C-DF7B-4DB4-B0F3-ED35D497D87A}" srcOrd="1" destOrd="0" presId="urn:microsoft.com/office/officeart/2005/8/layout/hList9"/>
    <dgm:cxn modelId="{33C18649-5F01-44B0-A5B7-D67DEDC7ED8C}" type="presParOf" srcId="{9BFF2AB5-8A52-45A0-8766-BFE6F49E38D7}" destId="{31717ABA-B606-4F0B-9A2E-CE01D3F677CF}" srcOrd="2" destOrd="0" presId="urn:microsoft.com/office/officeart/2005/8/layout/hList9"/>
    <dgm:cxn modelId="{93DFE9B9-5027-4F7D-944C-B9908660EB37}" type="presParOf" srcId="{31717ABA-B606-4F0B-9A2E-CE01D3F677CF}" destId="{C18F21E8-460D-4276-804B-E2E4C3F159C3}" srcOrd="0" destOrd="0" presId="urn:microsoft.com/office/officeart/2005/8/layout/hList9"/>
    <dgm:cxn modelId="{B28AE5D7-6CF4-4E5D-B7D5-C9FB952884FE}" type="presParOf" srcId="{31717ABA-B606-4F0B-9A2E-CE01D3F677CF}" destId="{5A2F7B39-33BC-4E05-9646-329186F03098}" srcOrd="1" destOrd="0" presId="urn:microsoft.com/office/officeart/2005/8/layout/hList9"/>
    <dgm:cxn modelId="{FD7F8585-6126-413D-8567-A1B9A7769054}" type="presParOf" srcId="{68A352D5-4EAA-4200-A1DF-8E16C6B0D7E7}" destId="{D175E4E0-1AD5-4D4C-BC0A-432A67079A03}" srcOrd="2" destOrd="0" presId="urn:microsoft.com/office/officeart/2005/8/layout/hList9"/>
    <dgm:cxn modelId="{49636729-D4C7-4111-AF96-4B25845EB6E0}" type="presParOf" srcId="{68A352D5-4EAA-4200-A1DF-8E16C6B0D7E7}" destId="{D1311A9C-D228-4CDC-80BA-A66D41C5D08D}" srcOrd="3" destOrd="0" presId="urn:microsoft.com/office/officeart/2005/8/layout/hList9"/>
    <dgm:cxn modelId="{188DA9E1-5388-47F9-A4CC-2DE3246FC729}" type="presParOf" srcId="{68A352D5-4EAA-4200-A1DF-8E16C6B0D7E7}" destId="{ECCE4FDE-61D5-42C4-B9F0-56464B998643}" srcOrd="4" destOrd="0" presId="urn:microsoft.com/office/officeart/2005/8/layout/hList9"/>
    <dgm:cxn modelId="{B04EBE66-51B4-413A-8FE5-2FAEC1124F6D}" type="presParOf" srcId="{68A352D5-4EAA-4200-A1DF-8E16C6B0D7E7}" destId="{0FC6C57E-A3D2-4222-9565-070398D523E6}" srcOrd="5" destOrd="0" presId="urn:microsoft.com/office/officeart/2005/8/layout/hList9"/>
    <dgm:cxn modelId="{20310ADF-6B71-4E74-BE78-3E1B0EACB73E}" type="presParOf" srcId="{68A352D5-4EAA-4200-A1DF-8E16C6B0D7E7}" destId="{684D5B64-DEFE-4AC8-B24D-D8888DA99E2E}" srcOrd="6" destOrd="0" presId="urn:microsoft.com/office/officeart/2005/8/layout/hList9"/>
    <dgm:cxn modelId="{A4A4808C-F500-4CF5-8305-5284A45B5C34}" type="presParOf" srcId="{684D5B64-DEFE-4AC8-B24D-D8888DA99E2E}" destId="{659FD43B-B215-4AEF-9578-AA0AE23997B1}" srcOrd="0" destOrd="0" presId="urn:microsoft.com/office/officeart/2005/8/layout/hList9"/>
    <dgm:cxn modelId="{4AAB19E2-D24E-48EA-9EDC-8074FAAF951F}" type="presParOf" srcId="{684D5B64-DEFE-4AC8-B24D-D8888DA99E2E}" destId="{706997C5-9721-4A07-A1F6-A1DE140F46CB}" srcOrd="1" destOrd="0" presId="urn:microsoft.com/office/officeart/2005/8/layout/hList9"/>
    <dgm:cxn modelId="{57E46C74-E1DA-43B3-B7C0-601C9A0C6935}" type="presParOf" srcId="{706997C5-9721-4A07-A1F6-A1DE140F46CB}" destId="{3B55573B-94B8-42B9-A464-09935F9C5C9C}" srcOrd="0" destOrd="0" presId="urn:microsoft.com/office/officeart/2005/8/layout/hList9"/>
    <dgm:cxn modelId="{5EAA5232-D77E-444A-99C5-04BF87307D45}" type="presParOf" srcId="{706997C5-9721-4A07-A1F6-A1DE140F46CB}" destId="{56FD5C3D-AAC0-4FE4-9254-F61E94CE18E6}" srcOrd="1" destOrd="0" presId="urn:microsoft.com/office/officeart/2005/8/layout/hList9"/>
    <dgm:cxn modelId="{F8D327FD-C496-4483-A369-F7A86759D794}" type="presParOf" srcId="{684D5B64-DEFE-4AC8-B24D-D8888DA99E2E}" destId="{193D223E-7E03-4941-90ED-098F34033B49}" srcOrd="2" destOrd="0" presId="urn:microsoft.com/office/officeart/2005/8/layout/hList9"/>
    <dgm:cxn modelId="{EB405AE8-BBF5-4280-BDE9-DE700D0E1A98}" type="presParOf" srcId="{193D223E-7E03-4941-90ED-098F34033B49}" destId="{F5618A7A-987E-454F-81A7-2FDE0CB65890}" srcOrd="0" destOrd="0" presId="urn:microsoft.com/office/officeart/2005/8/layout/hList9"/>
    <dgm:cxn modelId="{3D57E7DD-21AD-4FBA-9686-C8FD57845BD5}" type="presParOf" srcId="{193D223E-7E03-4941-90ED-098F34033B49}" destId="{714FB1E5-F768-4098-9056-91010364CEAF}" srcOrd="1" destOrd="0" presId="urn:microsoft.com/office/officeart/2005/8/layout/hList9"/>
    <dgm:cxn modelId="{290E06EB-96C1-47F8-81D7-F36C65552C97}" type="presParOf" srcId="{68A352D5-4EAA-4200-A1DF-8E16C6B0D7E7}" destId="{754375D5-F457-40C2-962A-FB53AAF30D86}" srcOrd="7" destOrd="0" presId="urn:microsoft.com/office/officeart/2005/8/layout/hList9"/>
    <dgm:cxn modelId="{4E402E23-1D8D-45A4-B834-2426BCB6FCCA}" type="presParOf" srcId="{68A352D5-4EAA-4200-A1DF-8E16C6B0D7E7}" destId="{420D1452-713B-4AA4-A5DD-28900813EF8F}"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5DF67C-45D7-4E69-84EB-799037F299C9}"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6C95E8C3-176C-4C8E-9C7C-719D230BABF5}">
      <dgm:prSet phldrT="[Text]" custT="1"/>
      <dgm:spPr/>
      <dgm:t>
        <a:bodyPr/>
        <a:lstStyle/>
        <a:p>
          <a:r>
            <a:rPr lang="en-US" sz="3200" dirty="0">
              <a:solidFill>
                <a:schemeClr val="bg1"/>
              </a:solidFill>
            </a:rPr>
            <a:t>After, ask these questions</a:t>
          </a:r>
        </a:p>
      </dgm:t>
    </dgm:pt>
    <dgm:pt modelId="{30F93917-BBB5-4BEF-8704-B407CCEF89CA}" type="parTrans" cxnId="{BA287882-CC36-4669-B3D5-B05BF2E29BC3}">
      <dgm:prSet/>
      <dgm:spPr/>
      <dgm:t>
        <a:bodyPr/>
        <a:lstStyle/>
        <a:p>
          <a:endParaRPr lang="en-US"/>
        </a:p>
      </dgm:t>
    </dgm:pt>
    <dgm:pt modelId="{3217D83F-DABD-411C-A3E7-D4772FA0AE31}" type="sibTrans" cxnId="{BA287882-CC36-4669-B3D5-B05BF2E29BC3}">
      <dgm:prSet/>
      <dgm:spPr/>
      <dgm:t>
        <a:bodyPr/>
        <a:lstStyle/>
        <a:p>
          <a:endParaRPr lang="en-US"/>
        </a:p>
      </dgm:t>
    </dgm:pt>
    <dgm:pt modelId="{3EDBDFD3-BC8D-4F32-9D12-7C0E6F071A68}">
      <dgm:prSet phldrT="[Text]"/>
      <dgm:spPr/>
      <dgm:t>
        <a:bodyPr/>
        <a:lstStyle/>
        <a:p>
          <a:r>
            <a:rPr lang="en-US" altLang="en-US" dirty="0">
              <a:solidFill>
                <a:schemeClr val="bg1"/>
              </a:solidFill>
            </a:rPr>
            <a:t>Do you want to have a lawyer?”</a:t>
          </a:r>
          <a:endParaRPr lang="en-US" dirty="0">
            <a:solidFill>
              <a:schemeClr val="bg1"/>
            </a:solidFill>
          </a:endParaRPr>
        </a:p>
      </dgm:t>
    </dgm:pt>
    <dgm:pt modelId="{A7F87438-FC1A-4EFD-A5E5-33689316F04D}" type="parTrans" cxnId="{A1D6C573-8A2A-4CD2-9860-9C5DD37B44B8}">
      <dgm:prSet/>
      <dgm:spPr/>
      <dgm:t>
        <a:bodyPr/>
        <a:lstStyle/>
        <a:p>
          <a:endParaRPr lang="en-US"/>
        </a:p>
      </dgm:t>
    </dgm:pt>
    <dgm:pt modelId="{BBC7F4EB-0A16-4192-B7EE-BE440BF623B4}" type="sibTrans" cxnId="{A1D6C573-8A2A-4CD2-9860-9C5DD37B44B8}">
      <dgm:prSet/>
      <dgm:spPr/>
      <dgm:t>
        <a:bodyPr/>
        <a:lstStyle/>
        <a:p>
          <a:endParaRPr lang="en-US"/>
        </a:p>
      </dgm:t>
    </dgm:pt>
    <dgm:pt modelId="{1A2BF39F-7EBB-473A-A825-09D1D3E31393}">
      <dgm:prSet phldrT="[Text]"/>
      <dgm:spPr/>
      <dgm:t>
        <a:bodyPr/>
        <a:lstStyle/>
        <a:p>
          <a:r>
            <a:rPr lang="en-US" altLang="en-US" dirty="0">
              <a:solidFill>
                <a:schemeClr val="bg1"/>
              </a:solidFill>
            </a:rPr>
            <a:t>Do you want to talk to me?”</a:t>
          </a:r>
          <a:endParaRPr lang="en-US" dirty="0">
            <a:solidFill>
              <a:schemeClr val="bg1"/>
            </a:solidFill>
          </a:endParaRPr>
        </a:p>
      </dgm:t>
    </dgm:pt>
    <dgm:pt modelId="{6D3CD439-7905-4641-9815-319C040CD3E1}" type="parTrans" cxnId="{089DDF89-DC6A-4360-B47D-8B898C321B26}">
      <dgm:prSet/>
      <dgm:spPr/>
      <dgm:t>
        <a:bodyPr/>
        <a:lstStyle/>
        <a:p>
          <a:endParaRPr lang="en-US"/>
        </a:p>
      </dgm:t>
    </dgm:pt>
    <dgm:pt modelId="{716C7823-BE80-4EA2-9DD4-C3467C7EBF8C}" type="sibTrans" cxnId="{089DDF89-DC6A-4360-B47D-8B898C321B26}">
      <dgm:prSet/>
      <dgm:spPr/>
      <dgm:t>
        <a:bodyPr/>
        <a:lstStyle/>
        <a:p>
          <a:endParaRPr lang="en-US"/>
        </a:p>
      </dgm:t>
    </dgm:pt>
    <dgm:pt modelId="{8D1F084F-B6CA-4E11-B690-6FD015656497}">
      <dgm:prSet phldrT="[Text]"/>
      <dgm:spPr/>
      <dgm:t>
        <a:bodyPr/>
        <a:lstStyle/>
        <a:p>
          <a:endParaRPr lang="en-US" dirty="0"/>
        </a:p>
      </dgm:t>
    </dgm:pt>
    <dgm:pt modelId="{E3DBED21-536D-4B8A-8846-95659CC5F554}" type="parTrans" cxnId="{766134AB-93DC-4D62-B8AB-8071C4DC34BC}">
      <dgm:prSet/>
      <dgm:spPr/>
      <dgm:t>
        <a:bodyPr/>
        <a:lstStyle/>
        <a:p>
          <a:endParaRPr lang="en-US"/>
        </a:p>
      </dgm:t>
    </dgm:pt>
    <dgm:pt modelId="{AB791E65-C361-4B38-B282-1158F77672E7}" type="sibTrans" cxnId="{766134AB-93DC-4D62-B8AB-8071C4DC34BC}">
      <dgm:prSet/>
      <dgm:spPr/>
      <dgm:t>
        <a:bodyPr/>
        <a:lstStyle/>
        <a:p>
          <a:endParaRPr lang="en-US"/>
        </a:p>
      </dgm:t>
    </dgm:pt>
    <dgm:pt modelId="{77B613AB-58A6-41AD-B3E8-31DA26D59E55}">
      <dgm:prSet/>
      <dgm:spPr/>
      <dgm:t>
        <a:bodyPr/>
        <a:lstStyle/>
        <a:p>
          <a:endParaRPr lang="en-US"/>
        </a:p>
      </dgm:t>
    </dgm:pt>
    <dgm:pt modelId="{D86DC25F-0E86-40D4-B570-55062652B082}" type="parTrans" cxnId="{3A751A4E-A5BD-4F29-AC9C-FA74C4FEF922}">
      <dgm:prSet/>
      <dgm:spPr/>
      <dgm:t>
        <a:bodyPr/>
        <a:lstStyle/>
        <a:p>
          <a:endParaRPr lang="en-US"/>
        </a:p>
      </dgm:t>
    </dgm:pt>
    <dgm:pt modelId="{D61F5759-E9E2-4558-A1C4-628581CC3A5B}" type="sibTrans" cxnId="{3A751A4E-A5BD-4F29-AC9C-FA74C4FEF922}">
      <dgm:prSet/>
      <dgm:spPr/>
      <dgm:t>
        <a:bodyPr/>
        <a:lstStyle/>
        <a:p>
          <a:endParaRPr lang="en-US"/>
        </a:p>
      </dgm:t>
    </dgm:pt>
    <dgm:pt modelId="{22A74D8E-39A8-45E3-AAB9-FB20048F2909}" type="pres">
      <dgm:prSet presAssocID="{075DF67C-45D7-4E69-84EB-799037F299C9}" presName="Name0" presStyleCnt="0">
        <dgm:presLayoutVars>
          <dgm:chMax val="1"/>
          <dgm:chPref val="1"/>
          <dgm:dir/>
          <dgm:resizeHandles/>
        </dgm:presLayoutVars>
      </dgm:prSet>
      <dgm:spPr/>
    </dgm:pt>
    <dgm:pt modelId="{1C6397B9-576E-49BD-9571-69FBADF3B3B4}" type="pres">
      <dgm:prSet presAssocID="{6C95E8C3-176C-4C8E-9C7C-719D230BABF5}" presName="Parent" presStyleLbl="node1" presStyleIdx="0" presStyleCnt="2" custLinFactNeighborX="-1999" custLinFactNeighborY="558">
        <dgm:presLayoutVars>
          <dgm:chMax val="4"/>
          <dgm:chPref val="3"/>
        </dgm:presLayoutVars>
      </dgm:prSet>
      <dgm:spPr/>
    </dgm:pt>
    <dgm:pt modelId="{932815FC-1ACF-4612-9638-D7F39E7043BF}" type="pres">
      <dgm:prSet presAssocID="{3EDBDFD3-BC8D-4F32-9D12-7C0E6F071A68}" presName="Accent" presStyleLbl="node1" presStyleIdx="1" presStyleCnt="2"/>
      <dgm:spPr/>
    </dgm:pt>
    <dgm:pt modelId="{CFF51717-11F0-4D51-AF1F-5DF122DB7EDF}" type="pres">
      <dgm:prSet presAssocID="{3EDBDFD3-BC8D-4F32-9D12-7C0E6F071A68}" presName="Image1" presStyleLbl="fgImgPlace1" presStyleIdx="0" presStyleCnt="2"/>
      <dgm:spPr>
        <a:blipFill rotWithShape="1">
          <a:blip xmlns:r="http://schemas.openxmlformats.org/officeDocument/2006/relationships" r:embed="rId1"/>
          <a:srcRect/>
          <a:stretch>
            <a:fillRect l="-17000" r="-17000"/>
          </a:stretch>
        </a:blipFill>
      </dgm:spPr>
    </dgm:pt>
    <dgm:pt modelId="{D9413C24-F60C-4773-AC2F-C02E12EEB640}" type="pres">
      <dgm:prSet presAssocID="{3EDBDFD3-BC8D-4F32-9D12-7C0E6F071A68}" presName="Child1" presStyleLbl="revTx" presStyleIdx="0" presStyleCnt="2">
        <dgm:presLayoutVars>
          <dgm:chMax val="0"/>
          <dgm:chPref val="0"/>
          <dgm:bulletEnabled val="1"/>
        </dgm:presLayoutVars>
      </dgm:prSet>
      <dgm:spPr/>
    </dgm:pt>
    <dgm:pt modelId="{B7D87547-9669-4DCE-850D-828D172B1519}" type="pres">
      <dgm:prSet presAssocID="{1A2BF39F-7EBB-473A-A825-09D1D3E31393}" presName="Image2" presStyleCnt="0"/>
      <dgm:spPr/>
    </dgm:pt>
    <dgm:pt modelId="{0DEB1201-75A2-460B-BF06-216D91225207}" type="pres">
      <dgm:prSet presAssocID="{1A2BF39F-7EBB-473A-A825-09D1D3E31393}" presName="Image" presStyleLbl="fgImgPlace1" presStyleIdx="1" presStyleCnt="2"/>
      <dgm:spPr>
        <a:blipFill rotWithShape="1">
          <a:blip xmlns:r="http://schemas.openxmlformats.org/officeDocument/2006/relationships" r:embed="rId2"/>
          <a:srcRect/>
          <a:stretch>
            <a:fillRect l="-17000" r="-17000"/>
          </a:stretch>
        </a:blipFill>
      </dgm:spPr>
    </dgm:pt>
    <dgm:pt modelId="{EE34CFAA-96CE-4560-A87D-C3218B07DFED}" type="pres">
      <dgm:prSet presAssocID="{1A2BF39F-7EBB-473A-A825-09D1D3E31393}" presName="Child2" presStyleLbl="revTx" presStyleIdx="1" presStyleCnt="2">
        <dgm:presLayoutVars>
          <dgm:chMax val="0"/>
          <dgm:chPref val="0"/>
          <dgm:bulletEnabled val="1"/>
        </dgm:presLayoutVars>
      </dgm:prSet>
      <dgm:spPr/>
    </dgm:pt>
  </dgm:ptLst>
  <dgm:cxnLst>
    <dgm:cxn modelId="{3A751A4E-A5BD-4F29-AC9C-FA74C4FEF922}" srcId="{075DF67C-45D7-4E69-84EB-799037F299C9}" destId="{77B613AB-58A6-41AD-B3E8-31DA26D59E55}" srcOrd="2" destOrd="0" parTransId="{D86DC25F-0E86-40D4-B570-55062652B082}" sibTransId="{D61F5759-E9E2-4558-A1C4-628581CC3A5B}"/>
    <dgm:cxn modelId="{A1D6C573-8A2A-4CD2-9860-9C5DD37B44B8}" srcId="{6C95E8C3-176C-4C8E-9C7C-719D230BABF5}" destId="{3EDBDFD3-BC8D-4F32-9D12-7C0E6F071A68}" srcOrd="0" destOrd="0" parTransId="{A7F87438-FC1A-4EFD-A5E5-33689316F04D}" sibTransId="{BBC7F4EB-0A16-4192-B7EE-BE440BF623B4}"/>
    <dgm:cxn modelId="{BA287882-CC36-4669-B3D5-B05BF2E29BC3}" srcId="{075DF67C-45D7-4E69-84EB-799037F299C9}" destId="{6C95E8C3-176C-4C8E-9C7C-719D230BABF5}" srcOrd="0" destOrd="0" parTransId="{30F93917-BBB5-4BEF-8704-B407CCEF89CA}" sibTransId="{3217D83F-DABD-411C-A3E7-D4772FA0AE31}"/>
    <dgm:cxn modelId="{089DDF89-DC6A-4360-B47D-8B898C321B26}" srcId="{6C95E8C3-176C-4C8E-9C7C-719D230BABF5}" destId="{1A2BF39F-7EBB-473A-A825-09D1D3E31393}" srcOrd="1" destOrd="0" parTransId="{6D3CD439-7905-4641-9815-319C040CD3E1}" sibTransId="{716C7823-BE80-4EA2-9DD4-C3467C7EBF8C}"/>
    <dgm:cxn modelId="{C6EAB091-3179-451A-A470-0399C4BF1E79}" type="presOf" srcId="{1A2BF39F-7EBB-473A-A825-09D1D3E31393}" destId="{EE34CFAA-96CE-4560-A87D-C3218B07DFED}" srcOrd="0" destOrd="0" presId="urn:microsoft.com/office/officeart/2011/layout/RadialPictureList"/>
    <dgm:cxn modelId="{880F7A9D-9708-4F00-85F8-46BFC1F35B65}" type="presOf" srcId="{3EDBDFD3-BC8D-4F32-9D12-7C0E6F071A68}" destId="{D9413C24-F60C-4773-AC2F-C02E12EEB640}" srcOrd="0" destOrd="0" presId="urn:microsoft.com/office/officeart/2011/layout/RadialPictureList"/>
    <dgm:cxn modelId="{CEF358A7-5335-4C97-B11B-B27D817A221B}" type="presOf" srcId="{075DF67C-45D7-4E69-84EB-799037F299C9}" destId="{22A74D8E-39A8-45E3-AAB9-FB20048F2909}" srcOrd="0" destOrd="0" presId="urn:microsoft.com/office/officeart/2011/layout/RadialPictureList"/>
    <dgm:cxn modelId="{766134AB-93DC-4D62-B8AB-8071C4DC34BC}" srcId="{075DF67C-45D7-4E69-84EB-799037F299C9}" destId="{8D1F084F-B6CA-4E11-B690-6FD015656497}" srcOrd="1" destOrd="0" parTransId="{E3DBED21-536D-4B8A-8846-95659CC5F554}" sibTransId="{AB791E65-C361-4B38-B282-1158F77672E7}"/>
    <dgm:cxn modelId="{8880B6CF-7658-4428-A11C-ACCB7464DD61}" type="presOf" srcId="{6C95E8C3-176C-4C8E-9C7C-719D230BABF5}" destId="{1C6397B9-576E-49BD-9571-69FBADF3B3B4}" srcOrd="0" destOrd="0" presId="urn:microsoft.com/office/officeart/2011/layout/RadialPictureList"/>
    <dgm:cxn modelId="{777A9B5C-052F-4C5D-9BD1-64C3EF3B1267}" type="presParOf" srcId="{22A74D8E-39A8-45E3-AAB9-FB20048F2909}" destId="{1C6397B9-576E-49BD-9571-69FBADF3B3B4}" srcOrd="0" destOrd="0" presId="urn:microsoft.com/office/officeart/2011/layout/RadialPictureList"/>
    <dgm:cxn modelId="{305AC79C-E961-4E6D-AF08-7AEDCE903000}" type="presParOf" srcId="{22A74D8E-39A8-45E3-AAB9-FB20048F2909}" destId="{932815FC-1ACF-4612-9638-D7F39E7043BF}" srcOrd="1" destOrd="0" presId="urn:microsoft.com/office/officeart/2011/layout/RadialPictureList"/>
    <dgm:cxn modelId="{080B32F2-9559-4CB4-BB22-E99EAD69050A}" type="presParOf" srcId="{22A74D8E-39A8-45E3-AAB9-FB20048F2909}" destId="{CFF51717-11F0-4D51-AF1F-5DF122DB7EDF}" srcOrd="2" destOrd="0" presId="urn:microsoft.com/office/officeart/2011/layout/RadialPictureList"/>
    <dgm:cxn modelId="{66A7517A-81C9-483F-AB88-59D4F5651726}" type="presParOf" srcId="{22A74D8E-39A8-45E3-AAB9-FB20048F2909}" destId="{D9413C24-F60C-4773-AC2F-C02E12EEB640}" srcOrd="3" destOrd="0" presId="urn:microsoft.com/office/officeart/2011/layout/RadialPictureList"/>
    <dgm:cxn modelId="{F474AA75-F572-4353-9CC4-96CC91F75B1D}" type="presParOf" srcId="{22A74D8E-39A8-45E3-AAB9-FB20048F2909}" destId="{B7D87547-9669-4DCE-850D-828D172B1519}" srcOrd="4" destOrd="0" presId="urn:microsoft.com/office/officeart/2011/layout/RadialPictureList"/>
    <dgm:cxn modelId="{ACB19250-1BEA-476A-BCEA-5586B1259067}" type="presParOf" srcId="{B7D87547-9669-4DCE-850D-828D172B1519}" destId="{0DEB1201-75A2-460B-BF06-216D91225207}" srcOrd="0" destOrd="0" presId="urn:microsoft.com/office/officeart/2011/layout/RadialPictureList"/>
    <dgm:cxn modelId="{F3A7A83E-46F7-4157-AAFD-5C95444703D6}" type="presParOf" srcId="{22A74D8E-39A8-45E3-AAB9-FB20048F2909}" destId="{EE34CFAA-96CE-4560-A87D-C3218B07DFED}"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8026B6-024A-4435-B5E0-55D37F87FDA4}"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7F14FDAA-FB3B-4EE6-82F1-D26366657021}">
      <dgm:prSet phldrT="[Text]"/>
      <dgm:spPr/>
      <dgm:t>
        <a:bodyPr/>
        <a:lstStyle/>
        <a:p>
          <a:r>
            <a:rPr lang="en-US" altLang="en-US" dirty="0">
              <a:solidFill>
                <a:schemeClr val="bg1"/>
              </a:solidFill>
            </a:rPr>
            <a:t>Minor at the time of the offense, plus custodial interrogation, plus and felony or misdemeanor sex offense requires the following:</a:t>
          </a:r>
          <a:endParaRPr lang="en-US" dirty="0">
            <a:solidFill>
              <a:schemeClr val="bg1"/>
            </a:solidFill>
          </a:endParaRPr>
        </a:p>
      </dgm:t>
    </dgm:pt>
    <dgm:pt modelId="{9F217F45-D47F-4DC2-9886-C842AE33BD92}" type="parTrans" cxnId="{C5773059-3942-489A-94FD-A40E833645CF}">
      <dgm:prSet/>
      <dgm:spPr/>
      <dgm:t>
        <a:bodyPr/>
        <a:lstStyle/>
        <a:p>
          <a:endParaRPr lang="en-US"/>
        </a:p>
      </dgm:t>
    </dgm:pt>
    <dgm:pt modelId="{F390ABE3-0BB8-4EB4-B123-632233FC177B}" type="sibTrans" cxnId="{C5773059-3942-489A-94FD-A40E833645CF}">
      <dgm:prSet/>
      <dgm:spPr/>
      <dgm:t>
        <a:bodyPr/>
        <a:lstStyle/>
        <a:p>
          <a:endParaRPr lang="en-US"/>
        </a:p>
      </dgm:t>
    </dgm:pt>
    <dgm:pt modelId="{F50BBC04-BEB1-42D8-8D71-0E6ABA32A67E}">
      <dgm:prSet phldrT="[Text]" custT="1"/>
      <dgm:spPr/>
      <dgm:t>
        <a:bodyPr/>
        <a:lstStyle/>
        <a:p>
          <a:pPr algn="ctr"/>
          <a:r>
            <a:rPr lang="en-US" altLang="en-US" sz="2400" dirty="0">
              <a:solidFill>
                <a:schemeClr val="bg1"/>
              </a:solidFill>
            </a:rPr>
            <a:t>An electronic recording is made of custodial interrogation</a:t>
          </a:r>
          <a:endParaRPr lang="en-US" sz="2400" dirty="0">
            <a:solidFill>
              <a:schemeClr val="bg1"/>
            </a:solidFill>
          </a:endParaRPr>
        </a:p>
      </dgm:t>
    </dgm:pt>
    <dgm:pt modelId="{BB52B2A9-6419-4C89-9FF5-988A4A0FBAAF}" type="parTrans" cxnId="{D531A04A-F957-49A1-A2A4-1D3DEF533DA9}">
      <dgm:prSet/>
      <dgm:spPr/>
      <dgm:t>
        <a:bodyPr/>
        <a:lstStyle/>
        <a:p>
          <a:endParaRPr lang="en-US"/>
        </a:p>
      </dgm:t>
    </dgm:pt>
    <dgm:pt modelId="{3F573EF8-70A2-425B-A9E2-487D238F8CDF}" type="sibTrans" cxnId="{D531A04A-F957-49A1-A2A4-1D3DEF533DA9}">
      <dgm:prSet/>
      <dgm:spPr/>
      <dgm:t>
        <a:bodyPr/>
        <a:lstStyle/>
        <a:p>
          <a:endParaRPr lang="en-US"/>
        </a:p>
      </dgm:t>
    </dgm:pt>
    <dgm:pt modelId="{86425D17-F2FC-459E-8EB4-AF85080BB9A3}">
      <dgm:prSet phldrT="[Text]" custT="1"/>
      <dgm:spPr/>
      <dgm:t>
        <a:bodyPr/>
        <a:lstStyle/>
        <a:p>
          <a:pPr algn="ctr"/>
          <a:r>
            <a:rPr lang="en-US" altLang="en-US" sz="2400" dirty="0">
              <a:solidFill>
                <a:schemeClr val="bg1"/>
              </a:solidFill>
            </a:rPr>
            <a:t>Recording is accurate and not intentionally altered</a:t>
          </a:r>
          <a:endParaRPr lang="en-US" sz="2400" dirty="0">
            <a:solidFill>
              <a:schemeClr val="bg1"/>
            </a:solidFill>
          </a:endParaRPr>
        </a:p>
      </dgm:t>
    </dgm:pt>
    <dgm:pt modelId="{7C4E58F8-FF0C-445F-A2C1-74134DBBBFD4}" type="parTrans" cxnId="{5A274814-E720-490D-B413-29AEED8D21D9}">
      <dgm:prSet/>
      <dgm:spPr/>
      <dgm:t>
        <a:bodyPr/>
        <a:lstStyle/>
        <a:p>
          <a:endParaRPr lang="en-US"/>
        </a:p>
      </dgm:t>
    </dgm:pt>
    <dgm:pt modelId="{85691F6F-C0A3-47A0-A7BE-B3A7AFB0B8F7}" type="sibTrans" cxnId="{5A274814-E720-490D-B413-29AEED8D21D9}">
      <dgm:prSet/>
      <dgm:spPr/>
      <dgm:t>
        <a:bodyPr/>
        <a:lstStyle/>
        <a:p>
          <a:endParaRPr lang="en-US"/>
        </a:p>
      </dgm:t>
    </dgm:pt>
    <dgm:pt modelId="{D8997720-DB2E-4B0E-BD54-EBB1165CD1EF}">
      <dgm:prSet phldrT="[Text]"/>
      <dgm:spPr/>
      <dgm:t>
        <a:bodyPr/>
        <a:lstStyle/>
        <a:p>
          <a:endParaRPr lang="en-US" dirty="0"/>
        </a:p>
      </dgm:t>
    </dgm:pt>
    <dgm:pt modelId="{3929864C-10DF-425D-B59E-1BA866C18F18}" type="parTrans" cxnId="{B1D358B7-36AF-4428-8059-C32302307945}">
      <dgm:prSet/>
      <dgm:spPr/>
      <dgm:t>
        <a:bodyPr/>
        <a:lstStyle/>
        <a:p>
          <a:endParaRPr lang="en-US"/>
        </a:p>
      </dgm:t>
    </dgm:pt>
    <dgm:pt modelId="{0F49C593-FCB4-4954-AE87-76F56F26FB51}" type="sibTrans" cxnId="{B1D358B7-36AF-4428-8059-C32302307945}">
      <dgm:prSet/>
      <dgm:spPr/>
      <dgm:t>
        <a:bodyPr/>
        <a:lstStyle/>
        <a:p>
          <a:endParaRPr lang="en-US"/>
        </a:p>
      </dgm:t>
    </dgm:pt>
    <dgm:pt modelId="{2844DEA4-132A-4C08-9575-D1F3881F96CC}" type="pres">
      <dgm:prSet presAssocID="{328026B6-024A-4435-B5E0-55D37F87FDA4}" presName="Name0" presStyleCnt="0">
        <dgm:presLayoutVars>
          <dgm:chMax val="1"/>
          <dgm:chPref val="1"/>
          <dgm:dir/>
          <dgm:resizeHandles/>
        </dgm:presLayoutVars>
      </dgm:prSet>
      <dgm:spPr/>
    </dgm:pt>
    <dgm:pt modelId="{56930851-E44A-41CA-AE69-9995C35AADFC}" type="pres">
      <dgm:prSet presAssocID="{7F14FDAA-FB3B-4EE6-82F1-D26366657021}" presName="Parent" presStyleLbl="node1" presStyleIdx="0" presStyleCnt="2" custScaleX="169664" custScaleY="114474" custLinFactNeighborX="-17734" custLinFactNeighborY="-798">
        <dgm:presLayoutVars>
          <dgm:chMax val="4"/>
          <dgm:chPref val="3"/>
        </dgm:presLayoutVars>
      </dgm:prSet>
      <dgm:spPr/>
    </dgm:pt>
    <dgm:pt modelId="{4399FD06-1C80-4869-B38A-5C50225A386D}" type="pres">
      <dgm:prSet presAssocID="{F50BBC04-BEB1-42D8-8D71-0E6ABA32A67E}" presName="Accent" presStyleLbl="node1" presStyleIdx="1" presStyleCnt="2"/>
      <dgm:spPr/>
    </dgm:pt>
    <dgm:pt modelId="{8E0BCAD0-D48D-4553-9E5F-EFFE26BC55AD}" type="pres">
      <dgm:prSet presAssocID="{F50BBC04-BEB1-42D8-8D71-0E6ABA32A67E}" presName="Image1" presStyleLbl="fgImgPlace1" presStyleIdx="0" presStyleCnt="2" custLinFactNeighborX="2578" custLinFactNeighborY="1534"/>
      <dgm:spPr>
        <a:blipFill rotWithShape="1">
          <a:blip xmlns:r="http://schemas.openxmlformats.org/officeDocument/2006/relationships" r:embed="rId1"/>
          <a:srcRect/>
          <a:stretch>
            <a:fillRect l="-23000" r="-23000"/>
          </a:stretch>
        </a:blipFill>
      </dgm:spPr>
    </dgm:pt>
    <dgm:pt modelId="{59C90692-CFD9-434B-BB84-BF99626E1000}" type="pres">
      <dgm:prSet presAssocID="{F50BBC04-BEB1-42D8-8D71-0E6ABA32A67E}" presName="Child1" presStyleLbl="revTx" presStyleIdx="0" presStyleCnt="2" custScaleX="133931" custLinFactNeighborX="20028" custLinFactNeighborY="14760">
        <dgm:presLayoutVars>
          <dgm:chMax val="0"/>
          <dgm:chPref val="0"/>
          <dgm:bulletEnabled val="1"/>
        </dgm:presLayoutVars>
      </dgm:prSet>
      <dgm:spPr/>
    </dgm:pt>
    <dgm:pt modelId="{3356089B-CDB0-4498-9D3A-DB89C3066E11}" type="pres">
      <dgm:prSet presAssocID="{86425D17-F2FC-459E-8EB4-AF85080BB9A3}" presName="Image2" presStyleCnt="0"/>
      <dgm:spPr/>
    </dgm:pt>
    <dgm:pt modelId="{CEA89D05-8FD1-4ECC-8B4A-75894EB8022A}" type="pres">
      <dgm:prSet presAssocID="{86425D17-F2FC-459E-8EB4-AF85080BB9A3}" presName="Image" presStyleLbl="fgImgPlace1" presStyleIdx="1" presStyleCnt="2"/>
      <dgm:spPr>
        <a:blipFill rotWithShape="1">
          <a:blip xmlns:r="http://schemas.openxmlformats.org/officeDocument/2006/relationships" r:embed="rId2"/>
          <a:srcRect/>
          <a:stretch>
            <a:fillRect l="-29000" r="-29000"/>
          </a:stretch>
        </a:blipFill>
      </dgm:spPr>
    </dgm:pt>
    <dgm:pt modelId="{868B8727-9CB9-48FB-8E02-7CE63946CA32}" type="pres">
      <dgm:prSet presAssocID="{86425D17-F2FC-459E-8EB4-AF85080BB9A3}" presName="Child2" presStyleLbl="revTx" presStyleIdx="1" presStyleCnt="2" custScaleX="134170" custLinFactNeighborX="16026" custLinFactNeighborY="-709">
        <dgm:presLayoutVars>
          <dgm:chMax val="0"/>
          <dgm:chPref val="0"/>
          <dgm:bulletEnabled val="1"/>
        </dgm:presLayoutVars>
      </dgm:prSet>
      <dgm:spPr/>
    </dgm:pt>
  </dgm:ptLst>
  <dgm:cxnLst>
    <dgm:cxn modelId="{5A274814-E720-490D-B413-29AEED8D21D9}" srcId="{7F14FDAA-FB3B-4EE6-82F1-D26366657021}" destId="{86425D17-F2FC-459E-8EB4-AF85080BB9A3}" srcOrd="1" destOrd="0" parTransId="{7C4E58F8-FF0C-445F-A2C1-74134DBBBFD4}" sibTransId="{85691F6F-C0A3-47A0-A7BE-B3A7AFB0B8F7}"/>
    <dgm:cxn modelId="{D531A04A-F957-49A1-A2A4-1D3DEF533DA9}" srcId="{7F14FDAA-FB3B-4EE6-82F1-D26366657021}" destId="{F50BBC04-BEB1-42D8-8D71-0E6ABA32A67E}" srcOrd="0" destOrd="0" parTransId="{BB52B2A9-6419-4C89-9FF5-988A4A0FBAAF}" sibTransId="{3F573EF8-70A2-425B-A9E2-487D238F8CDF}"/>
    <dgm:cxn modelId="{A772B678-1DE0-4AC3-8C9E-0075E202E593}" type="presOf" srcId="{F50BBC04-BEB1-42D8-8D71-0E6ABA32A67E}" destId="{59C90692-CFD9-434B-BB84-BF99626E1000}" srcOrd="0" destOrd="0" presId="urn:microsoft.com/office/officeart/2011/layout/RadialPictureList"/>
    <dgm:cxn modelId="{C5773059-3942-489A-94FD-A40E833645CF}" srcId="{328026B6-024A-4435-B5E0-55D37F87FDA4}" destId="{7F14FDAA-FB3B-4EE6-82F1-D26366657021}" srcOrd="0" destOrd="0" parTransId="{9F217F45-D47F-4DC2-9886-C842AE33BD92}" sibTransId="{F390ABE3-0BB8-4EB4-B123-632233FC177B}"/>
    <dgm:cxn modelId="{15A9297F-7FA5-4FD4-B78E-2733BDD6D324}" type="presOf" srcId="{7F14FDAA-FB3B-4EE6-82F1-D26366657021}" destId="{56930851-E44A-41CA-AE69-9995C35AADFC}" srcOrd="0" destOrd="0" presId="urn:microsoft.com/office/officeart/2011/layout/RadialPictureList"/>
    <dgm:cxn modelId="{0678D194-CE36-4049-8E57-80C1AB006E4D}" type="presOf" srcId="{86425D17-F2FC-459E-8EB4-AF85080BB9A3}" destId="{868B8727-9CB9-48FB-8E02-7CE63946CA32}" srcOrd="0" destOrd="0" presId="urn:microsoft.com/office/officeart/2011/layout/RadialPictureList"/>
    <dgm:cxn modelId="{FB518DB4-819F-4B68-8600-D36FE706B1B0}" type="presOf" srcId="{328026B6-024A-4435-B5E0-55D37F87FDA4}" destId="{2844DEA4-132A-4C08-9575-D1F3881F96CC}" srcOrd="0" destOrd="0" presId="urn:microsoft.com/office/officeart/2011/layout/RadialPictureList"/>
    <dgm:cxn modelId="{B1D358B7-36AF-4428-8059-C32302307945}" srcId="{328026B6-024A-4435-B5E0-55D37F87FDA4}" destId="{D8997720-DB2E-4B0E-BD54-EBB1165CD1EF}" srcOrd="1" destOrd="0" parTransId="{3929864C-10DF-425D-B59E-1BA866C18F18}" sibTransId="{0F49C593-FCB4-4954-AE87-76F56F26FB51}"/>
    <dgm:cxn modelId="{84DDE8F1-D1E3-4D4C-845C-1F2593B39835}" type="presParOf" srcId="{2844DEA4-132A-4C08-9575-D1F3881F96CC}" destId="{56930851-E44A-41CA-AE69-9995C35AADFC}" srcOrd="0" destOrd="0" presId="urn:microsoft.com/office/officeart/2011/layout/RadialPictureList"/>
    <dgm:cxn modelId="{F85B0E8C-CB31-41A6-A55B-F8F701FE29D4}" type="presParOf" srcId="{2844DEA4-132A-4C08-9575-D1F3881F96CC}" destId="{4399FD06-1C80-4869-B38A-5C50225A386D}" srcOrd="1" destOrd="0" presId="urn:microsoft.com/office/officeart/2011/layout/RadialPictureList"/>
    <dgm:cxn modelId="{7BC7D7A2-06F8-40FE-814B-6FB02E915F85}" type="presParOf" srcId="{2844DEA4-132A-4C08-9575-D1F3881F96CC}" destId="{8E0BCAD0-D48D-4553-9E5F-EFFE26BC55AD}" srcOrd="2" destOrd="0" presId="urn:microsoft.com/office/officeart/2011/layout/RadialPictureList"/>
    <dgm:cxn modelId="{89A0BD58-9E5F-4847-AAF3-E02BBE44BCF0}" type="presParOf" srcId="{2844DEA4-132A-4C08-9575-D1F3881F96CC}" destId="{59C90692-CFD9-434B-BB84-BF99626E1000}" srcOrd="3" destOrd="0" presId="urn:microsoft.com/office/officeart/2011/layout/RadialPictureList"/>
    <dgm:cxn modelId="{206A35C8-D793-486B-902A-6C049F8FD290}" type="presParOf" srcId="{2844DEA4-132A-4C08-9575-D1F3881F96CC}" destId="{3356089B-CDB0-4498-9D3A-DB89C3066E11}" srcOrd="4" destOrd="0" presId="urn:microsoft.com/office/officeart/2011/layout/RadialPictureList"/>
    <dgm:cxn modelId="{F5257B5F-8E68-4505-B657-63E4C2A2B8CD}" type="presParOf" srcId="{3356089B-CDB0-4498-9D3A-DB89C3066E11}" destId="{CEA89D05-8FD1-4ECC-8B4A-75894EB8022A}" srcOrd="0" destOrd="0" presId="urn:microsoft.com/office/officeart/2011/layout/RadialPictureList"/>
    <dgm:cxn modelId="{C0FD85F5-D053-4281-B1F6-9D398A26FEC6}" type="presParOf" srcId="{2844DEA4-132A-4C08-9575-D1F3881F96CC}" destId="{868B8727-9CB9-48FB-8E02-7CE63946CA32}"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286E90-6A21-41ED-B417-8391CAF83E05}" type="doc">
      <dgm:prSet loTypeId="urn:diagrams.loki3.com/VaryingWidthList" loCatId="list" qsTypeId="urn:microsoft.com/office/officeart/2005/8/quickstyle/3d3" qsCatId="3D" csTypeId="urn:microsoft.com/office/officeart/2005/8/colors/accent1_2" csCatId="accent1" phldr="1"/>
      <dgm:spPr/>
    </dgm:pt>
    <dgm:pt modelId="{C6BFA189-A406-4C25-A325-1905D5EFDA85}">
      <dgm:prSet phldrT="[Text]" custT="1"/>
      <dgm:spPr/>
      <dgm:t>
        <a:bodyPr/>
        <a:lstStyle/>
        <a:p>
          <a:r>
            <a:rPr lang="en-US" sz="4000" dirty="0">
              <a:solidFill>
                <a:schemeClr val="bg1"/>
              </a:solidFill>
            </a:rPr>
            <a:t>Rapport Building</a:t>
          </a:r>
        </a:p>
      </dgm:t>
    </dgm:pt>
    <dgm:pt modelId="{43CA6A8A-557A-4498-8AEA-EE94A8839B32}" type="parTrans" cxnId="{0D41382D-718D-4137-B770-C91306437CE6}">
      <dgm:prSet/>
      <dgm:spPr/>
      <dgm:t>
        <a:bodyPr/>
        <a:lstStyle/>
        <a:p>
          <a:endParaRPr lang="en-US"/>
        </a:p>
      </dgm:t>
    </dgm:pt>
    <dgm:pt modelId="{6112CD44-7994-4501-8BB0-F6722DCC769C}" type="sibTrans" cxnId="{0D41382D-718D-4137-B770-C91306437CE6}">
      <dgm:prSet/>
      <dgm:spPr/>
      <dgm:t>
        <a:bodyPr/>
        <a:lstStyle/>
        <a:p>
          <a:endParaRPr lang="en-US"/>
        </a:p>
      </dgm:t>
    </dgm:pt>
    <dgm:pt modelId="{E6225AC3-E9B0-4EE6-8DDE-71939E485D9B}">
      <dgm:prSet phldrT="[Text]" custT="1"/>
      <dgm:spPr/>
      <dgm:t>
        <a:bodyPr/>
        <a:lstStyle/>
        <a:p>
          <a:r>
            <a:rPr lang="en-US" sz="4000" dirty="0">
              <a:solidFill>
                <a:schemeClr val="bg1"/>
              </a:solidFill>
            </a:rPr>
            <a:t>Substantive Phase</a:t>
          </a:r>
        </a:p>
      </dgm:t>
    </dgm:pt>
    <dgm:pt modelId="{A3D8B89A-220A-4567-AC37-DB463C666AD8}" type="parTrans" cxnId="{3ABBA46E-C5A6-4DE7-8A00-3BBE01032F32}">
      <dgm:prSet/>
      <dgm:spPr/>
      <dgm:t>
        <a:bodyPr/>
        <a:lstStyle/>
        <a:p>
          <a:endParaRPr lang="en-US"/>
        </a:p>
      </dgm:t>
    </dgm:pt>
    <dgm:pt modelId="{6AE5A1E6-49AD-4BD1-BBCF-B114047AB6D9}" type="sibTrans" cxnId="{3ABBA46E-C5A6-4DE7-8A00-3BBE01032F32}">
      <dgm:prSet/>
      <dgm:spPr/>
      <dgm:t>
        <a:bodyPr/>
        <a:lstStyle/>
        <a:p>
          <a:endParaRPr lang="en-US"/>
        </a:p>
      </dgm:t>
    </dgm:pt>
    <dgm:pt modelId="{EF673148-6E56-4D07-86CB-42C4E953F97F}">
      <dgm:prSet phldrT="[Text]" custT="1"/>
      <dgm:spPr/>
      <dgm:t>
        <a:bodyPr/>
        <a:lstStyle/>
        <a:p>
          <a:r>
            <a:rPr lang="en-US" sz="4000" dirty="0">
              <a:solidFill>
                <a:schemeClr val="bg1"/>
              </a:solidFill>
            </a:rPr>
            <a:t>Closure Phase</a:t>
          </a:r>
        </a:p>
      </dgm:t>
    </dgm:pt>
    <dgm:pt modelId="{91698205-9EF5-4A4A-9A64-84BFEA05791F}" type="parTrans" cxnId="{4563BB57-AD6B-488F-B010-07CEE46E5E4D}">
      <dgm:prSet/>
      <dgm:spPr/>
      <dgm:t>
        <a:bodyPr/>
        <a:lstStyle/>
        <a:p>
          <a:endParaRPr lang="en-US"/>
        </a:p>
      </dgm:t>
    </dgm:pt>
    <dgm:pt modelId="{552ED96D-248A-44E5-9731-34F905FE9767}" type="sibTrans" cxnId="{4563BB57-AD6B-488F-B010-07CEE46E5E4D}">
      <dgm:prSet/>
      <dgm:spPr/>
      <dgm:t>
        <a:bodyPr/>
        <a:lstStyle/>
        <a:p>
          <a:endParaRPr lang="en-US"/>
        </a:p>
      </dgm:t>
    </dgm:pt>
    <dgm:pt modelId="{80FF4873-94ED-4EDE-9298-A6563BFC7F86}" type="pres">
      <dgm:prSet presAssocID="{57286E90-6A21-41ED-B417-8391CAF83E05}" presName="Name0" presStyleCnt="0">
        <dgm:presLayoutVars>
          <dgm:resizeHandles/>
        </dgm:presLayoutVars>
      </dgm:prSet>
      <dgm:spPr/>
    </dgm:pt>
    <dgm:pt modelId="{6ACD9EEC-6AD0-48BC-B39F-90E7A5EAB813}" type="pres">
      <dgm:prSet presAssocID="{C6BFA189-A406-4C25-A325-1905D5EFDA85}" presName="text" presStyleLbl="node1" presStyleIdx="0" presStyleCnt="3" custScaleX="910166" custLinFactX="13108" custLinFactY="515" custLinFactNeighborX="100000" custLinFactNeighborY="100000">
        <dgm:presLayoutVars>
          <dgm:bulletEnabled val="1"/>
        </dgm:presLayoutVars>
      </dgm:prSet>
      <dgm:spPr/>
    </dgm:pt>
    <dgm:pt modelId="{35F7D6CB-3475-43E0-A881-96EDFF427C92}" type="pres">
      <dgm:prSet presAssocID="{6112CD44-7994-4501-8BB0-F6722DCC769C}" presName="space" presStyleCnt="0"/>
      <dgm:spPr/>
    </dgm:pt>
    <dgm:pt modelId="{3FBD567D-5FD4-4E92-AC53-E3AEF20B5D4E}" type="pres">
      <dgm:prSet presAssocID="{E6225AC3-E9B0-4EE6-8DDE-71939E485D9B}" presName="text" presStyleLbl="node1" presStyleIdx="1" presStyleCnt="3" custScaleX="910166">
        <dgm:presLayoutVars>
          <dgm:bulletEnabled val="1"/>
        </dgm:presLayoutVars>
      </dgm:prSet>
      <dgm:spPr/>
    </dgm:pt>
    <dgm:pt modelId="{1A903B4F-52BE-462B-82FA-53D250BAFC94}" type="pres">
      <dgm:prSet presAssocID="{6AE5A1E6-49AD-4BD1-BBCF-B114047AB6D9}" presName="space" presStyleCnt="0"/>
      <dgm:spPr/>
    </dgm:pt>
    <dgm:pt modelId="{D8CD75BE-C641-4B9A-93DA-39B1803E2468}" type="pres">
      <dgm:prSet presAssocID="{EF673148-6E56-4D07-86CB-42C4E953F97F}" presName="text" presStyleLbl="node1" presStyleIdx="2" presStyleCnt="3" custScaleX="910166">
        <dgm:presLayoutVars>
          <dgm:bulletEnabled val="1"/>
        </dgm:presLayoutVars>
      </dgm:prSet>
      <dgm:spPr/>
    </dgm:pt>
  </dgm:ptLst>
  <dgm:cxnLst>
    <dgm:cxn modelId="{B65A3506-908B-412A-84B7-E5F565A68A39}" type="presOf" srcId="{EF673148-6E56-4D07-86CB-42C4E953F97F}" destId="{D8CD75BE-C641-4B9A-93DA-39B1803E2468}" srcOrd="0" destOrd="0" presId="urn:diagrams.loki3.com/VaryingWidthList"/>
    <dgm:cxn modelId="{633C9918-AB26-4189-9D63-26C712CE20D0}" type="presOf" srcId="{C6BFA189-A406-4C25-A325-1905D5EFDA85}" destId="{6ACD9EEC-6AD0-48BC-B39F-90E7A5EAB813}" srcOrd="0" destOrd="0" presId="urn:diagrams.loki3.com/VaryingWidthList"/>
    <dgm:cxn modelId="{0D41382D-718D-4137-B770-C91306437CE6}" srcId="{57286E90-6A21-41ED-B417-8391CAF83E05}" destId="{C6BFA189-A406-4C25-A325-1905D5EFDA85}" srcOrd="0" destOrd="0" parTransId="{43CA6A8A-557A-4498-8AEA-EE94A8839B32}" sibTransId="{6112CD44-7994-4501-8BB0-F6722DCC769C}"/>
    <dgm:cxn modelId="{3ABBA46E-C5A6-4DE7-8A00-3BBE01032F32}" srcId="{57286E90-6A21-41ED-B417-8391CAF83E05}" destId="{E6225AC3-E9B0-4EE6-8DDE-71939E485D9B}" srcOrd="1" destOrd="0" parTransId="{A3D8B89A-220A-4567-AC37-DB463C666AD8}" sibTransId="{6AE5A1E6-49AD-4BD1-BBCF-B114047AB6D9}"/>
    <dgm:cxn modelId="{F7864057-6737-4592-BB81-9F07A049DE32}" type="presOf" srcId="{E6225AC3-E9B0-4EE6-8DDE-71939E485D9B}" destId="{3FBD567D-5FD4-4E92-AC53-E3AEF20B5D4E}" srcOrd="0" destOrd="0" presId="urn:diagrams.loki3.com/VaryingWidthList"/>
    <dgm:cxn modelId="{4563BB57-AD6B-488F-B010-07CEE46E5E4D}" srcId="{57286E90-6A21-41ED-B417-8391CAF83E05}" destId="{EF673148-6E56-4D07-86CB-42C4E953F97F}" srcOrd="2" destOrd="0" parTransId="{91698205-9EF5-4A4A-9A64-84BFEA05791F}" sibTransId="{552ED96D-248A-44E5-9731-34F905FE9767}"/>
    <dgm:cxn modelId="{009F6EB6-936F-481B-BBC6-4B87C6FDD3CA}" type="presOf" srcId="{57286E90-6A21-41ED-B417-8391CAF83E05}" destId="{80FF4873-94ED-4EDE-9298-A6563BFC7F86}" srcOrd="0" destOrd="0" presId="urn:diagrams.loki3.com/VaryingWidthList"/>
    <dgm:cxn modelId="{A151F610-0A54-409B-82E9-39FED5750EC1}" type="presParOf" srcId="{80FF4873-94ED-4EDE-9298-A6563BFC7F86}" destId="{6ACD9EEC-6AD0-48BC-B39F-90E7A5EAB813}" srcOrd="0" destOrd="0" presId="urn:diagrams.loki3.com/VaryingWidthList"/>
    <dgm:cxn modelId="{B62EBE0C-654C-4040-81EE-263307363EE0}" type="presParOf" srcId="{80FF4873-94ED-4EDE-9298-A6563BFC7F86}" destId="{35F7D6CB-3475-43E0-A881-96EDFF427C92}" srcOrd="1" destOrd="0" presId="urn:diagrams.loki3.com/VaryingWidthList"/>
    <dgm:cxn modelId="{209A293A-53A6-40BA-ADC5-C7B2B262A64F}" type="presParOf" srcId="{80FF4873-94ED-4EDE-9298-A6563BFC7F86}" destId="{3FBD567D-5FD4-4E92-AC53-E3AEF20B5D4E}" srcOrd="2" destOrd="0" presId="urn:diagrams.loki3.com/VaryingWidthList"/>
    <dgm:cxn modelId="{D8065CA5-9336-4A5D-B2F6-C2A9A90A2A59}" type="presParOf" srcId="{80FF4873-94ED-4EDE-9298-A6563BFC7F86}" destId="{1A903B4F-52BE-462B-82FA-53D250BAFC94}" srcOrd="3" destOrd="0" presId="urn:diagrams.loki3.com/VaryingWidthList"/>
    <dgm:cxn modelId="{E3E0FD95-8C92-47C8-AD79-275E2CDC1A78}" type="presParOf" srcId="{80FF4873-94ED-4EDE-9298-A6563BFC7F86}" destId="{D8CD75BE-C641-4B9A-93DA-39B1803E2468}"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6AA71-5B34-483A-A064-33DA95E11364}">
      <dsp:nvSpPr>
        <dsp:cNvPr id="0" name=""/>
        <dsp:cNvSpPr/>
      </dsp:nvSpPr>
      <dsp:spPr>
        <a:xfrm>
          <a:off x="0" y="3307217"/>
          <a:ext cx="9606094" cy="1318961"/>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Anonymous Crowd Member Who Cheers/Encourages</a:t>
          </a:r>
        </a:p>
      </dsp:txBody>
      <dsp:txXfrm>
        <a:off x="0" y="3307217"/>
        <a:ext cx="2881828" cy="1318961"/>
      </dsp:txXfrm>
    </dsp:sp>
    <dsp:sp modelId="{0A9CA6A7-9EB9-4375-B8BE-EF001D43382F}">
      <dsp:nvSpPr>
        <dsp:cNvPr id="0" name=""/>
        <dsp:cNvSpPr/>
      </dsp:nvSpPr>
      <dsp:spPr>
        <a:xfrm>
          <a:off x="0" y="1978157"/>
          <a:ext cx="9606094" cy="1318961"/>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Assist After</a:t>
          </a:r>
        </a:p>
        <a:p>
          <a:pPr marL="0" lvl="0" indent="0" algn="ctr" defTabSz="1022350">
            <a:lnSpc>
              <a:spcPct val="90000"/>
            </a:lnSpc>
            <a:spcBef>
              <a:spcPct val="0"/>
            </a:spcBef>
            <a:spcAft>
              <a:spcPct val="35000"/>
            </a:spcAft>
            <a:buNone/>
          </a:pPr>
          <a:r>
            <a:rPr lang="en-US" sz="2300" kern="1200" dirty="0"/>
            <a:t>Interaction Begins</a:t>
          </a:r>
        </a:p>
      </dsp:txBody>
      <dsp:txXfrm>
        <a:off x="0" y="1978157"/>
        <a:ext cx="2881828" cy="1318961"/>
      </dsp:txXfrm>
    </dsp:sp>
    <dsp:sp modelId="{1320EB61-0FB1-4DB3-BD80-112EB65AB42F}">
      <dsp:nvSpPr>
        <dsp:cNvPr id="0" name=""/>
        <dsp:cNvSpPr/>
      </dsp:nvSpPr>
      <dsp:spPr>
        <a:xfrm>
          <a:off x="0" y="582146"/>
          <a:ext cx="9606094" cy="1318961"/>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Identified </a:t>
          </a:r>
        </a:p>
        <a:p>
          <a:pPr marL="0" lvl="0" indent="0" algn="ctr" defTabSz="1022350">
            <a:lnSpc>
              <a:spcPct val="90000"/>
            </a:lnSpc>
            <a:spcBef>
              <a:spcPct val="0"/>
            </a:spcBef>
            <a:spcAft>
              <a:spcPct val="35000"/>
            </a:spcAft>
            <a:buNone/>
          </a:pPr>
          <a:r>
            <a:rPr lang="en-US" sz="2300" kern="1200" dirty="0"/>
            <a:t>Aggressor</a:t>
          </a:r>
        </a:p>
      </dsp:txBody>
      <dsp:txXfrm>
        <a:off x="0" y="582146"/>
        <a:ext cx="2881828" cy="1318961"/>
      </dsp:txXfrm>
    </dsp:sp>
    <dsp:sp modelId="{B9E124AF-1ED0-4003-9470-8B76BF33464B}">
      <dsp:nvSpPr>
        <dsp:cNvPr id="0" name=""/>
        <dsp:cNvSpPr/>
      </dsp:nvSpPr>
      <dsp:spPr>
        <a:xfrm>
          <a:off x="5621098" y="549281"/>
          <a:ext cx="1648702" cy="1099134"/>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Bully</a:t>
          </a:r>
        </a:p>
      </dsp:txBody>
      <dsp:txXfrm>
        <a:off x="5653291" y="581474"/>
        <a:ext cx="1584316" cy="1034748"/>
      </dsp:txXfrm>
    </dsp:sp>
    <dsp:sp modelId="{E3DBE3F9-BCAF-449E-90D7-55A08C8F5FDF}">
      <dsp:nvSpPr>
        <dsp:cNvPr id="0" name=""/>
        <dsp:cNvSpPr/>
      </dsp:nvSpPr>
      <dsp:spPr>
        <a:xfrm>
          <a:off x="4779415" y="1648416"/>
          <a:ext cx="1666034" cy="439653"/>
        </a:xfrm>
        <a:custGeom>
          <a:avLst/>
          <a:gdLst/>
          <a:ahLst/>
          <a:cxnLst/>
          <a:rect l="0" t="0" r="0" b="0"/>
          <a:pathLst>
            <a:path>
              <a:moveTo>
                <a:pt x="1666034" y="0"/>
              </a:moveTo>
              <a:lnTo>
                <a:pt x="1666034" y="219826"/>
              </a:lnTo>
              <a:lnTo>
                <a:pt x="0" y="219826"/>
              </a:lnTo>
              <a:lnTo>
                <a:pt x="0" y="4396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8ECBB2-28C2-432B-9415-844F780B0012}">
      <dsp:nvSpPr>
        <dsp:cNvPr id="0" name=""/>
        <dsp:cNvSpPr/>
      </dsp:nvSpPr>
      <dsp:spPr>
        <a:xfrm>
          <a:off x="3478507" y="2088070"/>
          <a:ext cx="2601816" cy="1099134"/>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Side-Kick</a:t>
          </a:r>
        </a:p>
      </dsp:txBody>
      <dsp:txXfrm>
        <a:off x="3510700" y="2120263"/>
        <a:ext cx="2537430" cy="1034748"/>
      </dsp:txXfrm>
    </dsp:sp>
    <dsp:sp modelId="{268E3A55-8F4D-427C-90DD-1E8F3D28C098}">
      <dsp:nvSpPr>
        <dsp:cNvPr id="0" name=""/>
        <dsp:cNvSpPr/>
      </dsp:nvSpPr>
      <dsp:spPr>
        <a:xfrm>
          <a:off x="3707759" y="3187205"/>
          <a:ext cx="1071656" cy="439653"/>
        </a:xfrm>
        <a:custGeom>
          <a:avLst/>
          <a:gdLst/>
          <a:ahLst/>
          <a:cxnLst/>
          <a:rect l="0" t="0" r="0" b="0"/>
          <a:pathLst>
            <a:path>
              <a:moveTo>
                <a:pt x="1071656" y="0"/>
              </a:moveTo>
              <a:lnTo>
                <a:pt x="1071656" y="219826"/>
              </a:lnTo>
              <a:lnTo>
                <a:pt x="0" y="219826"/>
              </a:lnTo>
              <a:lnTo>
                <a:pt x="0" y="43965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380377-9765-4F1C-8992-B62269E3D74F}">
      <dsp:nvSpPr>
        <dsp:cNvPr id="0" name=""/>
        <dsp:cNvSpPr/>
      </dsp:nvSpPr>
      <dsp:spPr>
        <a:xfrm>
          <a:off x="2883408" y="3626859"/>
          <a:ext cx="1648702" cy="1099134"/>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Bystander</a:t>
          </a:r>
        </a:p>
      </dsp:txBody>
      <dsp:txXfrm>
        <a:off x="2915601" y="3659052"/>
        <a:ext cx="1584316" cy="1034748"/>
      </dsp:txXfrm>
    </dsp:sp>
    <dsp:sp modelId="{9931878A-4221-4ABB-9260-41CE85EF5C63}">
      <dsp:nvSpPr>
        <dsp:cNvPr id="0" name=""/>
        <dsp:cNvSpPr/>
      </dsp:nvSpPr>
      <dsp:spPr>
        <a:xfrm>
          <a:off x="4779415" y="3187205"/>
          <a:ext cx="1071656" cy="439653"/>
        </a:xfrm>
        <a:custGeom>
          <a:avLst/>
          <a:gdLst/>
          <a:ahLst/>
          <a:cxnLst/>
          <a:rect l="0" t="0" r="0" b="0"/>
          <a:pathLst>
            <a:path>
              <a:moveTo>
                <a:pt x="0" y="0"/>
              </a:moveTo>
              <a:lnTo>
                <a:pt x="0" y="219826"/>
              </a:lnTo>
              <a:lnTo>
                <a:pt x="1071656" y="219826"/>
              </a:lnTo>
              <a:lnTo>
                <a:pt x="1071656" y="43965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5971FD-3A65-4311-9748-C37D7C688D41}">
      <dsp:nvSpPr>
        <dsp:cNvPr id="0" name=""/>
        <dsp:cNvSpPr/>
      </dsp:nvSpPr>
      <dsp:spPr>
        <a:xfrm>
          <a:off x="5026720" y="3626859"/>
          <a:ext cx="1648702" cy="1099134"/>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Bystander</a:t>
          </a:r>
        </a:p>
      </dsp:txBody>
      <dsp:txXfrm>
        <a:off x="5058913" y="3659052"/>
        <a:ext cx="1584316" cy="1034748"/>
      </dsp:txXfrm>
    </dsp:sp>
    <dsp:sp modelId="{567EA9E6-3FC8-4768-A583-4D2B65449826}">
      <dsp:nvSpPr>
        <dsp:cNvPr id="0" name=""/>
        <dsp:cNvSpPr/>
      </dsp:nvSpPr>
      <dsp:spPr>
        <a:xfrm>
          <a:off x="6445449" y="1648416"/>
          <a:ext cx="1548935" cy="439653"/>
        </a:xfrm>
        <a:custGeom>
          <a:avLst/>
          <a:gdLst/>
          <a:ahLst/>
          <a:cxnLst/>
          <a:rect l="0" t="0" r="0" b="0"/>
          <a:pathLst>
            <a:path>
              <a:moveTo>
                <a:pt x="0" y="0"/>
              </a:moveTo>
              <a:lnTo>
                <a:pt x="0" y="219826"/>
              </a:lnTo>
              <a:lnTo>
                <a:pt x="1548935" y="219826"/>
              </a:lnTo>
              <a:lnTo>
                <a:pt x="1548935" y="4396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4842B3-8881-418B-8E64-032E4F1D37D4}">
      <dsp:nvSpPr>
        <dsp:cNvPr id="0" name=""/>
        <dsp:cNvSpPr/>
      </dsp:nvSpPr>
      <dsp:spPr>
        <a:xfrm>
          <a:off x="6576377" y="2088070"/>
          <a:ext cx="2836015" cy="1099134"/>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Side-Kick</a:t>
          </a:r>
        </a:p>
      </dsp:txBody>
      <dsp:txXfrm>
        <a:off x="6608570" y="2120263"/>
        <a:ext cx="2771629" cy="1034748"/>
      </dsp:txXfrm>
    </dsp:sp>
    <dsp:sp modelId="{38166E4D-3540-480F-ADB0-CCB7B92E3CAF}">
      <dsp:nvSpPr>
        <dsp:cNvPr id="0" name=""/>
        <dsp:cNvSpPr/>
      </dsp:nvSpPr>
      <dsp:spPr>
        <a:xfrm>
          <a:off x="7939794" y="3187205"/>
          <a:ext cx="91440" cy="413021"/>
        </a:xfrm>
        <a:custGeom>
          <a:avLst/>
          <a:gdLst/>
          <a:ahLst/>
          <a:cxnLst/>
          <a:rect l="0" t="0" r="0" b="0"/>
          <a:pathLst>
            <a:path>
              <a:moveTo>
                <a:pt x="54590" y="0"/>
              </a:moveTo>
              <a:lnTo>
                <a:pt x="54590" y="206510"/>
              </a:lnTo>
              <a:lnTo>
                <a:pt x="45720" y="206510"/>
              </a:lnTo>
              <a:lnTo>
                <a:pt x="45720" y="4130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CE3DC5-CB2C-403C-971E-A6AB7A02735E}">
      <dsp:nvSpPr>
        <dsp:cNvPr id="0" name=""/>
        <dsp:cNvSpPr/>
      </dsp:nvSpPr>
      <dsp:spPr>
        <a:xfrm>
          <a:off x="7161163" y="3600227"/>
          <a:ext cx="1648702" cy="1099134"/>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Bystander</a:t>
          </a:r>
        </a:p>
      </dsp:txBody>
      <dsp:txXfrm>
        <a:off x="7193356" y="3632420"/>
        <a:ext cx="1584316" cy="1034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62C30-5F0D-4AEE-BA20-A80A07522B00}">
      <dsp:nvSpPr>
        <dsp:cNvPr id="0" name=""/>
        <dsp:cNvSpPr/>
      </dsp:nvSpPr>
      <dsp:spPr>
        <a:xfrm>
          <a:off x="937856" y="-28471"/>
          <a:ext cx="4982286" cy="4982286"/>
        </a:xfrm>
        <a:prstGeom prst="circularArrow">
          <a:avLst>
            <a:gd name="adj1" fmla="val 5544"/>
            <a:gd name="adj2" fmla="val 330680"/>
            <a:gd name="adj3" fmla="val 13794894"/>
            <a:gd name="adj4" fmla="val 17374430"/>
            <a:gd name="adj5" fmla="val 5757"/>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AB5B055-CD2B-4D20-AF9D-6F8FDC50B6D8}">
      <dsp:nvSpPr>
        <dsp:cNvPr id="0" name=""/>
        <dsp:cNvSpPr/>
      </dsp:nvSpPr>
      <dsp:spPr>
        <a:xfrm>
          <a:off x="2272047" y="1666"/>
          <a:ext cx="2313905" cy="1156952"/>
        </a:xfrm>
        <a:prstGeom prst="round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tx1"/>
              </a:solidFill>
            </a:rPr>
            <a:t>On-Going</a:t>
          </a:r>
        </a:p>
        <a:p>
          <a:pPr marL="0" lvl="0" indent="0" algn="ctr" defTabSz="1244600">
            <a:lnSpc>
              <a:spcPct val="90000"/>
            </a:lnSpc>
            <a:spcBef>
              <a:spcPct val="0"/>
            </a:spcBef>
            <a:spcAft>
              <a:spcPct val="35000"/>
            </a:spcAft>
            <a:buNone/>
          </a:pPr>
          <a:r>
            <a:rPr lang="en-US" sz="2800" kern="1200" baseline="0" dirty="0">
              <a:solidFill>
                <a:schemeClr val="tx1"/>
              </a:solidFill>
            </a:rPr>
            <a:t>Physical</a:t>
          </a:r>
        </a:p>
      </dsp:txBody>
      <dsp:txXfrm>
        <a:off x="2328525" y="58144"/>
        <a:ext cx="2200949" cy="1043996"/>
      </dsp:txXfrm>
    </dsp:sp>
    <dsp:sp modelId="{A17E344D-E9EC-43C1-A191-87A7B683761E}">
      <dsp:nvSpPr>
        <dsp:cNvPr id="0" name=""/>
        <dsp:cNvSpPr/>
      </dsp:nvSpPr>
      <dsp:spPr>
        <a:xfrm>
          <a:off x="4292702" y="1469758"/>
          <a:ext cx="2313905" cy="1156952"/>
        </a:xfrm>
        <a:prstGeom prst="round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tx1"/>
              </a:solidFill>
            </a:rPr>
            <a:t>Incident</a:t>
          </a:r>
        </a:p>
        <a:p>
          <a:pPr marL="0" lvl="0" indent="0" algn="ctr" defTabSz="1244600">
            <a:lnSpc>
              <a:spcPct val="90000"/>
            </a:lnSpc>
            <a:spcBef>
              <a:spcPct val="0"/>
            </a:spcBef>
            <a:spcAft>
              <a:spcPct val="35000"/>
            </a:spcAft>
            <a:buNone/>
          </a:pPr>
          <a:r>
            <a:rPr lang="en-US" sz="2800" kern="1200" baseline="0" dirty="0">
              <a:solidFill>
                <a:schemeClr val="tx1"/>
              </a:solidFill>
            </a:rPr>
            <a:t>Based</a:t>
          </a:r>
        </a:p>
      </dsp:txBody>
      <dsp:txXfrm>
        <a:off x="4349180" y="1526236"/>
        <a:ext cx="2200949" cy="1043996"/>
      </dsp:txXfrm>
    </dsp:sp>
    <dsp:sp modelId="{B75A07D9-8099-48DD-A68C-5D037DCD22A4}">
      <dsp:nvSpPr>
        <dsp:cNvPr id="0" name=""/>
        <dsp:cNvSpPr/>
      </dsp:nvSpPr>
      <dsp:spPr>
        <a:xfrm>
          <a:off x="3520880" y="3845180"/>
          <a:ext cx="2313905" cy="1156952"/>
        </a:xfrm>
        <a:prstGeom prst="round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tx1"/>
              </a:solidFill>
            </a:rPr>
            <a:t>Girl</a:t>
          </a:r>
        </a:p>
        <a:p>
          <a:pPr marL="0" lvl="0" indent="0" algn="ctr" defTabSz="1244600">
            <a:lnSpc>
              <a:spcPct val="90000"/>
            </a:lnSpc>
            <a:spcBef>
              <a:spcPct val="0"/>
            </a:spcBef>
            <a:spcAft>
              <a:spcPct val="35000"/>
            </a:spcAft>
            <a:buNone/>
          </a:pPr>
          <a:r>
            <a:rPr lang="en-US" sz="2800" kern="1200" baseline="0" dirty="0">
              <a:solidFill>
                <a:schemeClr val="tx1"/>
              </a:solidFill>
            </a:rPr>
            <a:t>Based</a:t>
          </a:r>
        </a:p>
      </dsp:txBody>
      <dsp:txXfrm>
        <a:off x="3577358" y="3901658"/>
        <a:ext cx="2200949" cy="1043996"/>
      </dsp:txXfrm>
    </dsp:sp>
    <dsp:sp modelId="{B7011D45-D162-4891-A2C8-568910206F4D}">
      <dsp:nvSpPr>
        <dsp:cNvPr id="0" name=""/>
        <dsp:cNvSpPr/>
      </dsp:nvSpPr>
      <dsp:spPr>
        <a:xfrm>
          <a:off x="1023213" y="3845180"/>
          <a:ext cx="2313905" cy="1156952"/>
        </a:xfrm>
        <a:prstGeom prst="round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tx1"/>
              </a:solidFill>
            </a:rPr>
            <a:t>Cyber</a:t>
          </a:r>
        </a:p>
      </dsp:txBody>
      <dsp:txXfrm>
        <a:off x="1079691" y="3901658"/>
        <a:ext cx="2200949" cy="1043996"/>
      </dsp:txXfrm>
    </dsp:sp>
    <dsp:sp modelId="{D99550F0-5AC6-4B1E-B3D0-8B87FC305E5E}">
      <dsp:nvSpPr>
        <dsp:cNvPr id="0" name=""/>
        <dsp:cNvSpPr/>
      </dsp:nvSpPr>
      <dsp:spPr>
        <a:xfrm>
          <a:off x="251392" y="1469758"/>
          <a:ext cx="2313905" cy="1156952"/>
        </a:xfrm>
        <a:prstGeom prst="round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tx1"/>
              </a:solidFill>
            </a:rPr>
            <a:t>Boy Based</a:t>
          </a:r>
        </a:p>
      </dsp:txBody>
      <dsp:txXfrm>
        <a:off x="307870" y="1526236"/>
        <a:ext cx="2200949" cy="1043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832567" y="127990"/>
          <a:ext cx="7068950" cy="7068950"/>
        </a:xfrm>
        <a:prstGeom prst="leftRightCircularArrow">
          <a:avLst>
            <a:gd name="adj1" fmla="val 8527"/>
            <a:gd name="adj2" fmla="val 274325"/>
            <a:gd name="adj3" fmla="val 21331152"/>
            <a:gd name="adj4" fmla="val 19708848"/>
            <a:gd name="adj5" fmla="val 5969"/>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808983" y="95530"/>
          <a:ext cx="7068950" cy="7068950"/>
        </a:xfrm>
        <a:prstGeom prst="leftRightCircularArrow">
          <a:avLst>
            <a:gd name="adj1" fmla="val 8527"/>
            <a:gd name="adj2" fmla="val 274325"/>
            <a:gd name="adj3" fmla="val 19171152"/>
            <a:gd name="adj4" fmla="val 17548848"/>
            <a:gd name="adj5" fmla="val 5969"/>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770824" y="83131"/>
          <a:ext cx="7068950" cy="7068950"/>
        </a:xfrm>
        <a:prstGeom prst="leftRightCircularArrow">
          <a:avLst>
            <a:gd name="adj1" fmla="val 8527"/>
            <a:gd name="adj2" fmla="val 274325"/>
            <a:gd name="adj3" fmla="val 17011152"/>
            <a:gd name="adj4" fmla="val 15388848"/>
            <a:gd name="adj5" fmla="val 5969"/>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732665" y="95530"/>
          <a:ext cx="7068950" cy="7068950"/>
        </a:xfrm>
        <a:prstGeom prst="leftRightCircularArrow">
          <a:avLst>
            <a:gd name="adj1" fmla="val 8527"/>
            <a:gd name="adj2" fmla="val 274325"/>
            <a:gd name="adj3" fmla="val 14851152"/>
            <a:gd name="adj4" fmla="val 13228848"/>
            <a:gd name="adj5" fmla="val 5969"/>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B5F8E-2695-4F4D-8302-2D09551B9714}">
      <dsp:nvSpPr>
        <dsp:cNvPr id="0" name=""/>
        <dsp:cNvSpPr/>
      </dsp:nvSpPr>
      <dsp:spPr>
        <a:xfrm>
          <a:off x="709081" y="127990"/>
          <a:ext cx="7068950" cy="7068950"/>
        </a:xfrm>
        <a:prstGeom prst="leftRightCircularArrow">
          <a:avLst>
            <a:gd name="adj1" fmla="val 8527"/>
            <a:gd name="adj2" fmla="val 274325"/>
            <a:gd name="adj3" fmla="val 12691152"/>
            <a:gd name="adj4" fmla="val 11068848"/>
            <a:gd name="adj5" fmla="val 5969"/>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21495864">
          <a:off x="5230294" y="3676335"/>
          <a:ext cx="175837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9356988">
          <a:off x="4870225" y="2615950"/>
          <a:ext cx="1789437" cy="89931"/>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7248345">
          <a:off x="3958706" y="1960596"/>
          <a:ext cx="1808441" cy="89931"/>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5150912">
          <a:off x="2843689" y="1960596"/>
          <a:ext cx="1808564" cy="89931"/>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3042534">
          <a:off x="1951072" y="2615950"/>
          <a:ext cx="1789763" cy="89931"/>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670D53-3466-46D0-86CA-7B0B3096E108}">
      <dsp:nvSpPr>
        <dsp:cNvPr id="0" name=""/>
        <dsp:cNvSpPr/>
      </dsp:nvSpPr>
      <dsp:spPr>
        <a:xfrm rot="10904111">
          <a:off x="1622019" y="3676335"/>
          <a:ext cx="175878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CF1A36-A6FA-40DE-9214-947E867521FB}">
      <dsp:nvSpPr>
        <dsp:cNvPr id="0" name=""/>
        <dsp:cNvSpPr/>
      </dsp:nvSpPr>
      <dsp:spPr>
        <a:xfrm>
          <a:off x="2806793" y="2337047"/>
          <a:ext cx="2997733" cy="2997733"/>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kern="1200" baseline="0" dirty="0">
            <a:solidFill>
              <a:schemeClr val="tx1"/>
            </a:solidFill>
          </a:endParaRPr>
        </a:p>
      </dsp:txBody>
      <dsp:txXfrm>
        <a:off x="2806793" y="2337047"/>
        <a:ext cx="2997733" cy="2997733"/>
      </dsp:txXfrm>
    </dsp:sp>
    <dsp:sp modelId="{9089D9A7-5070-448D-9EE0-2661006CABD6}">
      <dsp:nvSpPr>
        <dsp:cNvPr id="0" name=""/>
        <dsp:cNvSpPr/>
      </dsp:nvSpPr>
      <dsp:spPr>
        <a:xfrm>
          <a:off x="472045"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42CF503-B0CF-4F46-9B04-51B6A230CA5F}">
      <dsp:nvSpPr>
        <dsp:cNvPr id="0" name=""/>
        <dsp:cNvSpPr/>
      </dsp:nvSpPr>
      <dsp:spPr>
        <a:xfrm>
          <a:off x="524505"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solidFill>
                <a:schemeClr val="bg1"/>
              </a:solidFill>
            </a:rPr>
            <a:t>In</a:t>
          </a:r>
        </a:p>
        <a:p>
          <a:pPr marL="0" lvl="0" indent="0" algn="ctr" defTabSz="977900">
            <a:lnSpc>
              <a:spcPct val="90000"/>
            </a:lnSpc>
            <a:spcBef>
              <a:spcPct val="0"/>
            </a:spcBef>
            <a:spcAft>
              <a:spcPct val="35000"/>
            </a:spcAft>
            <a:buNone/>
          </a:pPr>
          <a:r>
            <a:rPr lang="en-US" sz="2200" b="1" kern="1200" baseline="0" dirty="0">
              <a:solidFill>
                <a:schemeClr val="bg1"/>
              </a:solidFill>
            </a:rPr>
            <a:t>School</a:t>
          </a:r>
        </a:p>
      </dsp:txBody>
      <dsp:txXfrm>
        <a:off x="565332" y="3026381"/>
        <a:ext cx="1312291" cy="1312291"/>
      </dsp:txXfrm>
    </dsp:sp>
    <dsp:sp modelId="{A2F4A57F-1867-43D0-BCA7-75A765B86F60}">
      <dsp:nvSpPr>
        <dsp:cNvPr id="0" name=""/>
        <dsp:cNvSpPr/>
      </dsp:nvSpPr>
      <dsp:spPr>
        <a:xfrm>
          <a:off x="1061002"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1113463" y="1172929"/>
          <a:ext cx="1393945" cy="1393945"/>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1 on 1</a:t>
          </a:r>
        </a:p>
      </dsp:txBody>
      <dsp:txXfrm>
        <a:off x="1154290" y="1213756"/>
        <a:ext cx="1312291" cy="1312291"/>
      </dsp:txXfrm>
    </dsp:sp>
    <dsp:sp modelId="{A7ABC1A3-5873-4731-8D95-10E777128138}">
      <dsp:nvSpPr>
        <dsp:cNvPr id="0" name=""/>
        <dsp:cNvSpPr/>
      </dsp:nvSpPr>
      <dsp:spPr>
        <a:xfrm>
          <a:off x="2602913"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2655373" y="52666"/>
          <a:ext cx="1393945" cy="1393945"/>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Group</a:t>
          </a:r>
        </a:p>
        <a:p>
          <a:pPr marL="0" lvl="0" indent="0" algn="ctr" defTabSz="977900">
            <a:lnSpc>
              <a:spcPct val="90000"/>
            </a:lnSpc>
            <a:spcBef>
              <a:spcPct val="0"/>
            </a:spcBef>
            <a:spcAft>
              <a:spcPct val="35000"/>
            </a:spcAft>
            <a:buNone/>
          </a:pPr>
          <a:r>
            <a:rPr lang="en-US" sz="2200" b="1" kern="1200" dirty="0"/>
            <a:t> to Group</a:t>
          </a:r>
        </a:p>
      </dsp:txBody>
      <dsp:txXfrm>
        <a:off x="2696200" y="93493"/>
        <a:ext cx="1312291" cy="1312291"/>
      </dsp:txXfrm>
    </dsp:sp>
    <dsp:sp modelId="{7B6791EA-022C-4233-877C-6D55616043EC}">
      <dsp:nvSpPr>
        <dsp:cNvPr id="0" name=""/>
        <dsp:cNvSpPr/>
      </dsp:nvSpPr>
      <dsp:spPr>
        <a:xfrm>
          <a:off x="4508819"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4561280" y="52666"/>
          <a:ext cx="1393945" cy="1393945"/>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Obvious</a:t>
          </a:r>
        </a:p>
        <a:p>
          <a:pPr marL="0" lvl="0" indent="0" algn="ctr" defTabSz="977900">
            <a:lnSpc>
              <a:spcPct val="90000"/>
            </a:lnSpc>
            <a:spcBef>
              <a:spcPct val="0"/>
            </a:spcBef>
            <a:spcAft>
              <a:spcPct val="35000"/>
            </a:spcAft>
            <a:buNone/>
          </a:pPr>
          <a:r>
            <a:rPr lang="en-US" sz="2200" b="1" kern="1200" dirty="0"/>
            <a:t>Goal</a:t>
          </a:r>
        </a:p>
      </dsp:txBody>
      <dsp:txXfrm>
        <a:off x="4602107" y="93493"/>
        <a:ext cx="1312291" cy="1312291"/>
      </dsp:txXfrm>
    </dsp:sp>
    <dsp:sp modelId="{9483A86B-4F7C-41CA-AD1E-80F0E8BFF21E}">
      <dsp:nvSpPr>
        <dsp:cNvPr id="0" name=""/>
        <dsp:cNvSpPr/>
      </dsp:nvSpPr>
      <dsp:spPr>
        <a:xfrm>
          <a:off x="6050730"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6103190" y="1172929"/>
          <a:ext cx="1393945" cy="1393945"/>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Usually Male</a:t>
          </a:r>
        </a:p>
      </dsp:txBody>
      <dsp:txXfrm>
        <a:off x="6144017" y="1213756"/>
        <a:ext cx="1312291" cy="1312291"/>
      </dsp:txXfrm>
    </dsp:sp>
    <dsp:sp modelId="{A5A66506-0022-45E0-A90E-A948B605BCBF}">
      <dsp:nvSpPr>
        <dsp:cNvPr id="0" name=""/>
        <dsp:cNvSpPr/>
      </dsp:nvSpPr>
      <dsp:spPr>
        <a:xfrm>
          <a:off x="6639687"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692148"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Classic Violence </a:t>
          </a:r>
        </a:p>
      </dsp:txBody>
      <dsp:txXfrm>
        <a:off x="6732975" y="3026381"/>
        <a:ext cx="1312291" cy="1312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832567" y="127990"/>
          <a:ext cx="7068950" cy="7068950"/>
        </a:xfrm>
        <a:prstGeom prst="leftRightCircularArrow">
          <a:avLst>
            <a:gd name="adj1" fmla="val 8527"/>
            <a:gd name="adj2" fmla="val 274325"/>
            <a:gd name="adj3" fmla="val 21331152"/>
            <a:gd name="adj4" fmla="val 19708848"/>
            <a:gd name="adj5" fmla="val 5969"/>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64AD06-476E-45F5-9E29-928F435F5970}">
      <dsp:nvSpPr>
        <dsp:cNvPr id="0" name=""/>
        <dsp:cNvSpPr/>
      </dsp:nvSpPr>
      <dsp:spPr>
        <a:xfrm>
          <a:off x="808983" y="95530"/>
          <a:ext cx="7068950" cy="7068950"/>
        </a:xfrm>
        <a:prstGeom prst="leftRightCircularArrow">
          <a:avLst>
            <a:gd name="adj1" fmla="val 8527"/>
            <a:gd name="adj2" fmla="val 274325"/>
            <a:gd name="adj3" fmla="val 19171152"/>
            <a:gd name="adj4" fmla="val 17548848"/>
            <a:gd name="adj5" fmla="val 5969"/>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EE7455C-8D64-4509-8FD7-9DA2672C0264}">
      <dsp:nvSpPr>
        <dsp:cNvPr id="0" name=""/>
        <dsp:cNvSpPr/>
      </dsp:nvSpPr>
      <dsp:spPr>
        <a:xfrm>
          <a:off x="772654" y="83738"/>
          <a:ext cx="7068950" cy="7068950"/>
        </a:xfrm>
        <a:prstGeom prst="leftRightCircularArrow">
          <a:avLst>
            <a:gd name="adj1" fmla="val 8527"/>
            <a:gd name="adj2" fmla="val 274325"/>
            <a:gd name="adj3" fmla="val 17008369"/>
            <a:gd name="adj4" fmla="val 15309533"/>
            <a:gd name="adj5" fmla="val 5969"/>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4A9DA9B-701B-4CD3-8AAF-E705E4C6698B}">
      <dsp:nvSpPr>
        <dsp:cNvPr id="0" name=""/>
        <dsp:cNvSpPr/>
      </dsp:nvSpPr>
      <dsp:spPr>
        <a:xfrm>
          <a:off x="740944" y="94901"/>
          <a:ext cx="7068950" cy="7068950"/>
        </a:xfrm>
        <a:prstGeom prst="leftRightCircularArrow">
          <a:avLst>
            <a:gd name="adj1" fmla="val 8527"/>
            <a:gd name="adj2" fmla="val 274325"/>
            <a:gd name="adj3" fmla="val 14764825"/>
            <a:gd name="adj4" fmla="val 13269047"/>
            <a:gd name="adj5" fmla="val 5969"/>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B5F8E-2695-4F4D-8302-2D09551B9714}">
      <dsp:nvSpPr>
        <dsp:cNvPr id="0" name=""/>
        <dsp:cNvSpPr/>
      </dsp:nvSpPr>
      <dsp:spPr>
        <a:xfrm>
          <a:off x="709129" y="137415"/>
          <a:ext cx="7068950" cy="7068950"/>
        </a:xfrm>
        <a:prstGeom prst="leftRightCircularArrow">
          <a:avLst>
            <a:gd name="adj1" fmla="val 8527"/>
            <a:gd name="adj2" fmla="val 274325"/>
            <a:gd name="adj3" fmla="val 12746748"/>
            <a:gd name="adj4" fmla="val 11079913"/>
            <a:gd name="adj5" fmla="val 5969"/>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6425023-DFA0-480A-96E3-457F98113F37}">
      <dsp:nvSpPr>
        <dsp:cNvPr id="0" name=""/>
        <dsp:cNvSpPr/>
      </dsp:nvSpPr>
      <dsp:spPr>
        <a:xfrm rot="21495864">
          <a:off x="5230294" y="3676335"/>
          <a:ext cx="175837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4ED8A5-F211-4117-878F-9507AD2BDB5A}">
      <dsp:nvSpPr>
        <dsp:cNvPr id="0" name=""/>
        <dsp:cNvSpPr/>
      </dsp:nvSpPr>
      <dsp:spPr>
        <a:xfrm rot="19356988">
          <a:off x="4870225" y="2615950"/>
          <a:ext cx="1789437" cy="89931"/>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47E08C-3C1B-4C2D-87E7-DE81AC92C5C2}">
      <dsp:nvSpPr>
        <dsp:cNvPr id="0" name=""/>
        <dsp:cNvSpPr/>
      </dsp:nvSpPr>
      <dsp:spPr>
        <a:xfrm rot="17248345">
          <a:off x="3958706" y="1960596"/>
          <a:ext cx="1808441" cy="89931"/>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7DC3A6-268A-47FC-866A-063FD4670E83}">
      <dsp:nvSpPr>
        <dsp:cNvPr id="0" name=""/>
        <dsp:cNvSpPr/>
      </dsp:nvSpPr>
      <dsp:spPr>
        <a:xfrm rot="15076468">
          <a:off x="2806572" y="1974361"/>
          <a:ext cx="1807253" cy="89931"/>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A947EA-C020-425E-8890-BD38CA53A597}">
      <dsp:nvSpPr>
        <dsp:cNvPr id="0" name=""/>
        <dsp:cNvSpPr/>
      </dsp:nvSpPr>
      <dsp:spPr>
        <a:xfrm rot="13088279">
          <a:off x="1969784" y="2598442"/>
          <a:ext cx="1786897" cy="89931"/>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670D53-3466-46D0-86CA-7B0B3096E108}">
      <dsp:nvSpPr>
        <dsp:cNvPr id="0" name=""/>
        <dsp:cNvSpPr/>
      </dsp:nvSpPr>
      <dsp:spPr>
        <a:xfrm rot="10904111">
          <a:off x="1622019" y="3676335"/>
          <a:ext cx="1758789" cy="89931"/>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CF1A36-A6FA-40DE-9214-947E867521FB}">
      <dsp:nvSpPr>
        <dsp:cNvPr id="0" name=""/>
        <dsp:cNvSpPr/>
      </dsp:nvSpPr>
      <dsp:spPr>
        <a:xfrm>
          <a:off x="2806793" y="2337047"/>
          <a:ext cx="2997733" cy="2997733"/>
        </a:xfrm>
        <a:prstGeom prst="pie">
          <a:avLst>
            <a:gd name="adj1" fmla="val 10800000"/>
            <a:gd name="adj2" fmla="val 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0" rIns="129540" bIns="647700" numCol="1" spcCol="1270" anchor="ctr" anchorCtr="0">
          <a:noAutofit/>
        </a:bodyPr>
        <a:lstStyle/>
        <a:p>
          <a:pPr marL="0" lvl="0" indent="0" algn="ctr" defTabSz="1511300">
            <a:lnSpc>
              <a:spcPct val="90000"/>
            </a:lnSpc>
            <a:spcBef>
              <a:spcPct val="0"/>
            </a:spcBef>
            <a:spcAft>
              <a:spcPct val="35000"/>
            </a:spcAft>
            <a:buNone/>
          </a:pPr>
          <a:endParaRPr lang="en-US" sz="3400" kern="1200" baseline="0" dirty="0">
            <a:solidFill>
              <a:schemeClr val="tx1"/>
            </a:solidFill>
          </a:endParaRPr>
        </a:p>
      </dsp:txBody>
      <dsp:txXfrm>
        <a:off x="2806793" y="2337047"/>
        <a:ext cx="2997733" cy="2997733"/>
      </dsp:txXfrm>
    </dsp:sp>
    <dsp:sp modelId="{9089D9A7-5070-448D-9EE0-2661006CABD6}">
      <dsp:nvSpPr>
        <dsp:cNvPr id="0" name=""/>
        <dsp:cNvSpPr/>
      </dsp:nvSpPr>
      <dsp:spPr>
        <a:xfrm>
          <a:off x="472045"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42CF503-B0CF-4F46-9B04-51B6A230CA5F}">
      <dsp:nvSpPr>
        <dsp:cNvPr id="0" name=""/>
        <dsp:cNvSpPr/>
      </dsp:nvSpPr>
      <dsp:spPr>
        <a:xfrm>
          <a:off x="524505"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solidFill>
                <a:schemeClr val="bg1"/>
              </a:solidFill>
            </a:rPr>
            <a:t>Major Incident</a:t>
          </a:r>
        </a:p>
      </dsp:txBody>
      <dsp:txXfrm>
        <a:off x="565332" y="3026381"/>
        <a:ext cx="1312291" cy="1312291"/>
      </dsp:txXfrm>
    </dsp:sp>
    <dsp:sp modelId="{A2F4A57F-1867-43D0-BCA7-75A765B86F60}">
      <dsp:nvSpPr>
        <dsp:cNvPr id="0" name=""/>
        <dsp:cNvSpPr/>
      </dsp:nvSpPr>
      <dsp:spPr>
        <a:xfrm>
          <a:off x="1090540" y="1090541"/>
          <a:ext cx="1498866" cy="1498866"/>
        </a:xfrm>
        <a:prstGeom prst="roundRect">
          <a:avLst>
            <a:gd name="adj" fmla="val 50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9802CA3-4BD1-4199-81AD-AB3614066064}">
      <dsp:nvSpPr>
        <dsp:cNvPr id="0" name=""/>
        <dsp:cNvSpPr/>
      </dsp:nvSpPr>
      <dsp:spPr>
        <a:xfrm>
          <a:off x="1143000" y="1143001"/>
          <a:ext cx="1393945" cy="1393945"/>
        </a:xfrm>
        <a:prstGeom prst="roundRect">
          <a:avLst>
            <a:gd name="adj"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One</a:t>
          </a:r>
        </a:p>
        <a:p>
          <a:pPr marL="0" lvl="0" indent="0" algn="ctr" defTabSz="977900">
            <a:lnSpc>
              <a:spcPct val="90000"/>
            </a:lnSpc>
            <a:spcBef>
              <a:spcPct val="0"/>
            </a:spcBef>
            <a:spcAft>
              <a:spcPct val="35000"/>
            </a:spcAft>
            <a:buNone/>
          </a:pPr>
          <a:r>
            <a:rPr lang="en-US" sz="2200" b="1" kern="1200" baseline="0" dirty="0"/>
            <a:t>Day</a:t>
          </a:r>
        </a:p>
      </dsp:txBody>
      <dsp:txXfrm>
        <a:off x="1183827" y="1183828"/>
        <a:ext cx="1312291" cy="1312291"/>
      </dsp:txXfrm>
    </dsp:sp>
    <dsp:sp modelId="{A7ABC1A3-5873-4731-8D95-10E777128138}">
      <dsp:nvSpPr>
        <dsp:cNvPr id="0" name=""/>
        <dsp:cNvSpPr/>
      </dsp:nvSpPr>
      <dsp:spPr>
        <a:xfrm>
          <a:off x="2538345" y="23735"/>
          <a:ext cx="1498866" cy="1498866"/>
        </a:xfrm>
        <a:prstGeom prst="roundRect">
          <a:avLst>
            <a:gd name="adj" fmla="val 5000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F06595-19AC-46E0-B1D3-F66FDE016107}">
      <dsp:nvSpPr>
        <dsp:cNvPr id="0" name=""/>
        <dsp:cNvSpPr/>
      </dsp:nvSpPr>
      <dsp:spPr>
        <a:xfrm>
          <a:off x="2590806" y="76196"/>
          <a:ext cx="1393945" cy="1393945"/>
        </a:xfrm>
        <a:prstGeom prst="roundRect">
          <a:avLst>
            <a:gd name="adj"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Individual</a:t>
          </a:r>
        </a:p>
      </dsp:txBody>
      <dsp:txXfrm>
        <a:off x="2631633" y="117023"/>
        <a:ext cx="1312291" cy="1312291"/>
      </dsp:txXfrm>
    </dsp:sp>
    <dsp:sp modelId="{7B6791EA-022C-4233-877C-6D55616043EC}">
      <dsp:nvSpPr>
        <dsp:cNvPr id="0" name=""/>
        <dsp:cNvSpPr/>
      </dsp:nvSpPr>
      <dsp:spPr>
        <a:xfrm>
          <a:off x="4508819" y="205"/>
          <a:ext cx="1498866" cy="1498866"/>
        </a:xfrm>
        <a:prstGeom prst="roundRect">
          <a:avLst>
            <a:gd name="adj" fmla="val 50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BD81E74-E8CB-4B55-9106-71D99A46CF27}">
      <dsp:nvSpPr>
        <dsp:cNvPr id="0" name=""/>
        <dsp:cNvSpPr/>
      </dsp:nvSpPr>
      <dsp:spPr>
        <a:xfrm>
          <a:off x="4561280" y="52666"/>
          <a:ext cx="1393945" cy="1393945"/>
        </a:xfrm>
        <a:prstGeom prst="roundRect">
          <a:avLst>
            <a:gd name="adj"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b="1" kern="1200" dirty="0"/>
            <a:t>Anonymous</a:t>
          </a:r>
        </a:p>
        <a:p>
          <a:pPr marL="0" lvl="0" indent="0" algn="ctr" defTabSz="755650">
            <a:lnSpc>
              <a:spcPct val="90000"/>
            </a:lnSpc>
            <a:spcBef>
              <a:spcPct val="0"/>
            </a:spcBef>
            <a:spcAft>
              <a:spcPct val="35000"/>
            </a:spcAft>
            <a:buNone/>
          </a:pPr>
          <a:r>
            <a:rPr lang="en-US" sz="1700" b="1" kern="1200" dirty="0"/>
            <a:t>Victims</a:t>
          </a:r>
        </a:p>
      </dsp:txBody>
      <dsp:txXfrm>
        <a:off x="4602107" y="93493"/>
        <a:ext cx="1312291" cy="1312291"/>
      </dsp:txXfrm>
    </dsp:sp>
    <dsp:sp modelId="{9483A86B-4F7C-41CA-AD1E-80F0E8BFF21E}">
      <dsp:nvSpPr>
        <dsp:cNvPr id="0" name=""/>
        <dsp:cNvSpPr/>
      </dsp:nvSpPr>
      <dsp:spPr>
        <a:xfrm>
          <a:off x="6050730" y="1120469"/>
          <a:ext cx="1498866" cy="1498866"/>
        </a:xfrm>
        <a:prstGeom prst="roundRect">
          <a:avLst>
            <a:gd name="adj" fmla="val 50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0BEFDD-1194-41BB-A292-7C478E5DA6D9}">
      <dsp:nvSpPr>
        <dsp:cNvPr id="0" name=""/>
        <dsp:cNvSpPr/>
      </dsp:nvSpPr>
      <dsp:spPr>
        <a:xfrm>
          <a:off x="6103190" y="1172929"/>
          <a:ext cx="1393945" cy="1393945"/>
        </a:xfrm>
        <a:prstGeom prst="roundRect">
          <a:avLst>
            <a:gd name="adj"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1" kern="1200" dirty="0"/>
            <a:t>Mental Health Issues</a:t>
          </a:r>
        </a:p>
      </dsp:txBody>
      <dsp:txXfrm>
        <a:off x="6144017" y="1213756"/>
        <a:ext cx="1312291" cy="1312291"/>
      </dsp:txXfrm>
    </dsp:sp>
    <dsp:sp modelId="{A5A66506-0022-45E0-A90E-A948B605BCBF}">
      <dsp:nvSpPr>
        <dsp:cNvPr id="0" name=""/>
        <dsp:cNvSpPr/>
      </dsp:nvSpPr>
      <dsp:spPr>
        <a:xfrm>
          <a:off x="6639687" y="2933094"/>
          <a:ext cx="1498866" cy="1498866"/>
        </a:xfrm>
        <a:prstGeom prst="roundRect">
          <a:avLst>
            <a:gd name="adj" fmla="val 50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247169C-2521-4B99-BC64-C03EA12DBB48}">
      <dsp:nvSpPr>
        <dsp:cNvPr id="0" name=""/>
        <dsp:cNvSpPr/>
      </dsp:nvSpPr>
      <dsp:spPr>
        <a:xfrm>
          <a:off x="6692148" y="2985554"/>
          <a:ext cx="1393945" cy="1393945"/>
        </a:xfrm>
        <a:prstGeom prst="roundRect">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Goal is</a:t>
          </a:r>
        </a:p>
        <a:p>
          <a:pPr marL="0" lvl="0" indent="0" algn="ctr" defTabSz="977900">
            <a:lnSpc>
              <a:spcPct val="90000"/>
            </a:lnSpc>
            <a:spcBef>
              <a:spcPct val="0"/>
            </a:spcBef>
            <a:spcAft>
              <a:spcPct val="35000"/>
            </a:spcAft>
            <a:buNone/>
          </a:pPr>
          <a:r>
            <a:rPr lang="en-US" sz="2200" kern="1200" dirty="0">
              <a:solidFill>
                <a:schemeClr val="bg1"/>
              </a:solidFill>
            </a:rPr>
            <a:t>Death </a:t>
          </a:r>
        </a:p>
      </dsp:txBody>
      <dsp:txXfrm>
        <a:off x="6732975" y="3026381"/>
        <a:ext cx="1312291" cy="1312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031D8-8E3F-4D12-9629-4E9C8740CF20}">
      <dsp:nvSpPr>
        <dsp:cNvPr id="0" name=""/>
        <dsp:cNvSpPr/>
      </dsp:nvSpPr>
      <dsp:spPr>
        <a:xfrm>
          <a:off x="1348549" y="1174512"/>
          <a:ext cx="2558690" cy="1706646"/>
        </a:xfrm>
        <a:prstGeom prst="rect">
          <a:avLst/>
        </a:prstGeom>
        <a:noFill/>
        <a:ln w="571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“You have something I want, give it to me”</a:t>
          </a:r>
        </a:p>
      </dsp:txBody>
      <dsp:txXfrm>
        <a:off x="1757940" y="1174512"/>
        <a:ext cx="2149299" cy="1706646"/>
      </dsp:txXfrm>
    </dsp:sp>
    <dsp:sp modelId="{C18F21E8-460D-4276-804B-E2E4C3F159C3}">
      <dsp:nvSpPr>
        <dsp:cNvPr id="0" name=""/>
        <dsp:cNvSpPr/>
      </dsp:nvSpPr>
      <dsp:spPr>
        <a:xfrm>
          <a:off x="1371603" y="2870202"/>
          <a:ext cx="2558690" cy="1706646"/>
        </a:xfrm>
        <a:prstGeom prst="rect">
          <a:avLst/>
        </a:prstGeom>
        <a:noFill/>
        <a:ln w="57150" cap="flat" cmpd="sng" algn="ctr">
          <a:solidFill>
            <a:schemeClr val="accent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dirty="0">
              <a:solidFill>
                <a:schemeClr val="tx1"/>
              </a:solidFill>
            </a:rPr>
            <a:t>Linear</a:t>
          </a:r>
        </a:p>
      </dsp:txBody>
      <dsp:txXfrm>
        <a:off x="1780993" y="2870202"/>
        <a:ext cx="2149299" cy="1706646"/>
      </dsp:txXfrm>
    </dsp:sp>
    <dsp:sp modelId="{D1311A9C-D228-4CDC-80BA-A66D41C5D08D}">
      <dsp:nvSpPr>
        <dsp:cNvPr id="0" name=""/>
        <dsp:cNvSpPr/>
      </dsp:nvSpPr>
      <dsp:spPr>
        <a:xfrm>
          <a:off x="-16085" y="492194"/>
          <a:ext cx="1705793" cy="17057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Male</a:t>
          </a:r>
        </a:p>
      </dsp:txBody>
      <dsp:txXfrm>
        <a:off x="233723" y="742002"/>
        <a:ext cx="1206177" cy="1206177"/>
      </dsp:txXfrm>
    </dsp:sp>
    <dsp:sp modelId="{3B55573B-94B8-42B9-A464-09935F9C5C9C}">
      <dsp:nvSpPr>
        <dsp:cNvPr id="0" name=""/>
        <dsp:cNvSpPr/>
      </dsp:nvSpPr>
      <dsp:spPr>
        <a:xfrm>
          <a:off x="5634192" y="1193797"/>
          <a:ext cx="2595407" cy="1706646"/>
        </a:xfrm>
        <a:prstGeom prst="rect">
          <a:avLst/>
        </a:prstGeom>
        <a:noFill/>
        <a:ln w="57150" cap="flat" cmpd="sng" algn="ctr">
          <a:solidFill>
            <a:schemeClr val="accent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 Expression of     emotional upset</a:t>
          </a:r>
        </a:p>
      </dsp:txBody>
      <dsp:txXfrm>
        <a:off x="6049457" y="1193797"/>
        <a:ext cx="2180142" cy="1706646"/>
      </dsp:txXfrm>
    </dsp:sp>
    <dsp:sp modelId="{F5618A7A-987E-454F-81A7-2FDE0CB65890}">
      <dsp:nvSpPr>
        <dsp:cNvPr id="0" name=""/>
        <dsp:cNvSpPr/>
      </dsp:nvSpPr>
      <dsp:spPr>
        <a:xfrm>
          <a:off x="5613033" y="2870202"/>
          <a:ext cx="2632651" cy="1706646"/>
        </a:xfrm>
        <a:prstGeom prst="rect">
          <a:avLst/>
        </a:prstGeom>
        <a:noFill/>
        <a:ln w="57150" cap="flat" cmpd="sng" algn="ctr">
          <a:solidFill>
            <a:schemeClr val="accent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Relationships</a:t>
          </a:r>
        </a:p>
      </dsp:txBody>
      <dsp:txXfrm>
        <a:off x="6034257" y="2870202"/>
        <a:ext cx="2211427" cy="1706646"/>
      </dsp:txXfrm>
    </dsp:sp>
    <dsp:sp modelId="{420D1452-713B-4AA4-A5DD-28900813EF8F}">
      <dsp:nvSpPr>
        <dsp:cNvPr id="0" name=""/>
        <dsp:cNvSpPr/>
      </dsp:nvSpPr>
      <dsp:spPr>
        <a:xfrm>
          <a:off x="4322360" y="492194"/>
          <a:ext cx="1895273" cy="17057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Female</a:t>
          </a:r>
        </a:p>
      </dsp:txBody>
      <dsp:txXfrm>
        <a:off x="4599916" y="742002"/>
        <a:ext cx="1340161" cy="1206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97B9-576E-49BD-9571-69FBADF3B3B4}">
      <dsp:nvSpPr>
        <dsp:cNvPr id="0" name=""/>
        <dsp:cNvSpPr/>
      </dsp:nvSpPr>
      <dsp:spPr>
        <a:xfrm>
          <a:off x="1600206" y="1447791"/>
          <a:ext cx="2578032" cy="25780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After, ask these questions</a:t>
          </a:r>
        </a:p>
      </dsp:txBody>
      <dsp:txXfrm>
        <a:off x="1977750" y="1825341"/>
        <a:ext cx="1822944" cy="1822972"/>
      </dsp:txXfrm>
    </dsp:sp>
    <dsp:sp modelId="{932815FC-1ACF-4612-9638-D7F39E7043BF}">
      <dsp:nvSpPr>
        <dsp:cNvPr id="0" name=""/>
        <dsp:cNvSpPr/>
      </dsp:nvSpPr>
      <dsp:spPr>
        <a:xfrm>
          <a:off x="322326" y="0"/>
          <a:ext cx="5196462" cy="5417256"/>
        </a:xfrm>
        <a:prstGeom prst="blockArc">
          <a:avLst>
            <a:gd name="adj1" fmla="val 17747832"/>
            <a:gd name="adj2" fmla="val 3872736"/>
            <a:gd name="adj3" fmla="val 55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51717-11F0-4D51-AF1F-5DF122DB7EDF}">
      <dsp:nvSpPr>
        <dsp:cNvPr id="0" name=""/>
        <dsp:cNvSpPr/>
      </dsp:nvSpPr>
      <dsp:spPr>
        <a:xfrm>
          <a:off x="4460194" y="858635"/>
          <a:ext cx="1381035" cy="1381400"/>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13C24-F60C-4773-AC2F-C02E12EEB640}">
      <dsp:nvSpPr>
        <dsp:cNvPr id="0" name=""/>
        <dsp:cNvSpPr/>
      </dsp:nvSpPr>
      <dsp:spPr>
        <a:xfrm>
          <a:off x="5954944" y="876512"/>
          <a:ext cx="1848612" cy="13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altLang="en-US" sz="2700" kern="1200" dirty="0">
              <a:solidFill>
                <a:schemeClr val="bg1"/>
              </a:solidFill>
            </a:rPr>
            <a:t>Do you want to have a lawyer?”</a:t>
          </a:r>
          <a:endParaRPr lang="en-US" sz="2700" kern="1200" dirty="0">
            <a:solidFill>
              <a:schemeClr val="bg1"/>
            </a:solidFill>
          </a:endParaRPr>
        </a:p>
      </dsp:txBody>
      <dsp:txXfrm>
        <a:off x="5954944" y="876512"/>
        <a:ext cx="1848612" cy="1336978"/>
      </dsp:txXfrm>
    </dsp:sp>
    <dsp:sp modelId="{0DEB1201-75A2-460B-BF06-216D91225207}">
      <dsp:nvSpPr>
        <dsp:cNvPr id="0" name=""/>
        <dsp:cNvSpPr/>
      </dsp:nvSpPr>
      <dsp:spPr>
        <a:xfrm>
          <a:off x="4460194" y="3046664"/>
          <a:ext cx="1381035" cy="1381400"/>
        </a:xfrm>
        <a:prstGeom prst="ellipse">
          <a:avLst/>
        </a:prstGeom>
        <a:blipFill rotWithShape="1">
          <a:blip xmlns:r="http://schemas.openxmlformats.org/officeDocument/2006/relationships" r:embed="rId2"/>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34CFAA-96CE-4560-A87D-C3218B07DFED}">
      <dsp:nvSpPr>
        <dsp:cNvPr id="0" name=""/>
        <dsp:cNvSpPr/>
      </dsp:nvSpPr>
      <dsp:spPr>
        <a:xfrm>
          <a:off x="5954944" y="3064541"/>
          <a:ext cx="1848612" cy="13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altLang="en-US" sz="2700" kern="1200" dirty="0">
              <a:solidFill>
                <a:schemeClr val="bg1"/>
              </a:solidFill>
            </a:rPr>
            <a:t>Do you want to talk to me?”</a:t>
          </a:r>
          <a:endParaRPr lang="en-US" sz="2700" kern="1200" dirty="0">
            <a:solidFill>
              <a:schemeClr val="bg1"/>
            </a:solidFill>
          </a:endParaRPr>
        </a:p>
      </dsp:txBody>
      <dsp:txXfrm>
        <a:off x="5954944" y="3064541"/>
        <a:ext cx="1848612" cy="1336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30851-E44A-41CA-AE69-9995C35AADFC}">
      <dsp:nvSpPr>
        <dsp:cNvPr id="0" name=""/>
        <dsp:cNvSpPr/>
      </dsp:nvSpPr>
      <dsp:spPr>
        <a:xfrm>
          <a:off x="1447813" y="1226257"/>
          <a:ext cx="4373992" cy="29512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solidFill>
                <a:schemeClr val="bg1"/>
              </a:solidFill>
            </a:rPr>
            <a:t>Minor at the time of the offense, plus custodial interrogation, plus and felony or misdemeanor sex offense requires the following:</a:t>
          </a:r>
          <a:endParaRPr lang="en-US" sz="2300" kern="1200" dirty="0">
            <a:solidFill>
              <a:schemeClr val="bg1"/>
            </a:solidFill>
          </a:endParaRPr>
        </a:p>
      </dsp:txBody>
      <dsp:txXfrm>
        <a:off x="2088369" y="1658453"/>
        <a:ext cx="3092880" cy="2086830"/>
      </dsp:txXfrm>
    </dsp:sp>
    <dsp:sp modelId="{4399FD06-1C80-4869-B38A-5C50225A386D}">
      <dsp:nvSpPr>
        <dsp:cNvPr id="0" name=""/>
        <dsp:cNvSpPr/>
      </dsp:nvSpPr>
      <dsp:spPr>
        <a:xfrm>
          <a:off x="1473567" y="0"/>
          <a:ext cx="5196462" cy="5417256"/>
        </a:xfrm>
        <a:prstGeom prst="blockArc">
          <a:avLst>
            <a:gd name="adj1" fmla="val 17747832"/>
            <a:gd name="adj2" fmla="val 3872736"/>
            <a:gd name="adj3" fmla="val 55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BCAD0-D48D-4553-9E5F-EFFE26BC55AD}">
      <dsp:nvSpPr>
        <dsp:cNvPr id="0" name=""/>
        <dsp:cNvSpPr/>
      </dsp:nvSpPr>
      <dsp:spPr>
        <a:xfrm>
          <a:off x="5647038" y="879825"/>
          <a:ext cx="1381035" cy="1381400"/>
        </a:xfrm>
        <a:prstGeom prst="ellipse">
          <a:avLst/>
        </a:prstGeom>
        <a:blipFill rotWithShape="1">
          <a:blip xmlns:r="http://schemas.openxmlformats.org/officeDocument/2006/relationships" r:embed="rId1"/>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C90692-CFD9-434B-BB84-BF99626E1000}">
      <dsp:nvSpPr>
        <dsp:cNvPr id="0" name=""/>
        <dsp:cNvSpPr/>
      </dsp:nvSpPr>
      <dsp:spPr>
        <a:xfrm>
          <a:off x="7162799" y="1073850"/>
          <a:ext cx="2475864" cy="13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10000"/>
            </a:spcAft>
            <a:buNone/>
          </a:pPr>
          <a:r>
            <a:rPr lang="en-US" altLang="en-US" sz="2400" kern="1200" dirty="0">
              <a:solidFill>
                <a:schemeClr val="bg1"/>
              </a:solidFill>
            </a:rPr>
            <a:t>An electronic recording is made of custodial interrogation</a:t>
          </a:r>
          <a:endParaRPr lang="en-US" sz="2400" kern="1200" dirty="0">
            <a:solidFill>
              <a:schemeClr val="bg1"/>
            </a:solidFill>
          </a:endParaRPr>
        </a:p>
      </dsp:txBody>
      <dsp:txXfrm>
        <a:off x="7162799" y="1073850"/>
        <a:ext cx="2475864" cy="1336978"/>
      </dsp:txXfrm>
    </dsp:sp>
    <dsp:sp modelId="{CEA89D05-8FD1-4ECC-8B4A-75894EB8022A}">
      <dsp:nvSpPr>
        <dsp:cNvPr id="0" name=""/>
        <dsp:cNvSpPr/>
      </dsp:nvSpPr>
      <dsp:spPr>
        <a:xfrm>
          <a:off x="5611435" y="3046664"/>
          <a:ext cx="1381035" cy="1381400"/>
        </a:xfrm>
        <a:prstGeom prst="ellipse">
          <a:avLst/>
        </a:prstGeom>
        <a:blipFill rotWithShape="1">
          <a:blip xmlns:r="http://schemas.openxmlformats.org/officeDocument/2006/relationships" r:embed="rId2"/>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B8727-9CB9-48FB-8E02-7CE63946CA32}">
      <dsp:nvSpPr>
        <dsp:cNvPr id="0" name=""/>
        <dsp:cNvSpPr/>
      </dsp:nvSpPr>
      <dsp:spPr>
        <a:xfrm>
          <a:off x="7086608" y="3055062"/>
          <a:ext cx="2480282" cy="13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10000"/>
            </a:spcAft>
            <a:buNone/>
          </a:pPr>
          <a:r>
            <a:rPr lang="en-US" altLang="en-US" sz="2400" kern="1200" dirty="0">
              <a:solidFill>
                <a:schemeClr val="bg1"/>
              </a:solidFill>
            </a:rPr>
            <a:t>Recording is accurate and not intentionally altered</a:t>
          </a:r>
          <a:endParaRPr lang="en-US" sz="2400" kern="1200" dirty="0">
            <a:solidFill>
              <a:schemeClr val="bg1"/>
            </a:solidFill>
          </a:endParaRPr>
        </a:p>
      </dsp:txBody>
      <dsp:txXfrm>
        <a:off x="7086608" y="3055062"/>
        <a:ext cx="2480282" cy="1336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D9EEC-6AD0-48BC-B39F-90E7A5EAB813}">
      <dsp:nvSpPr>
        <dsp:cNvPr id="0" name=""/>
        <dsp:cNvSpPr/>
      </dsp:nvSpPr>
      <dsp:spPr>
        <a:xfrm>
          <a:off x="0" y="83692"/>
          <a:ext cx="7856738" cy="147697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Rapport Building</a:t>
          </a:r>
        </a:p>
      </dsp:txBody>
      <dsp:txXfrm>
        <a:off x="0" y="83692"/>
        <a:ext cx="7856738" cy="1476974"/>
      </dsp:txXfrm>
    </dsp:sp>
    <dsp:sp modelId="{3FBD567D-5FD4-4E92-AC53-E3AEF20B5D4E}">
      <dsp:nvSpPr>
        <dsp:cNvPr id="0" name=""/>
        <dsp:cNvSpPr/>
      </dsp:nvSpPr>
      <dsp:spPr>
        <a:xfrm>
          <a:off x="0" y="1553061"/>
          <a:ext cx="7856738" cy="147697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Substantive Phase</a:t>
          </a:r>
        </a:p>
      </dsp:txBody>
      <dsp:txXfrm>
        <a:off x="0" y="1553061"/>
        <a:ext cx="7856738" cy="1476974"/>
      </dsp:txXfrm>
    </dsp:sp>
    <dsp:sp modelId="{D8CD75BE-C641-4B9A-93DA-39B1803E2468}">
      <dsp:nvSpPr>
        <dsp:cNvPr id="0" name=""/>
        <dsp:cNvSpPr/>
      </dsp:nvSpPr>
      <dsp:spPr>
        <a:xfrm>
          <a:off x="0" y="3103884"/>
          <a:ext cx="7856738" cy="147697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Closure Phase</a:t>
          </a:r>
        </a:p>
      </dsp:txBody>
      <dsp:txXfrm>
        <a:off x="0" y="3103884"/>
        <a:ext cx="7856738" cy="14769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4.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en-US" smtClean="0"/>
              <a:t>6/1/2021</a:t>
            </a:fld>
            <a:endParaRPr lang="en-US"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en-US" noProof="0" smtClean="0"/>
              <a:t>6/1/2021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a:t>
            </a:fld>
            <a:endParaRPr lang="en-US" dirty="0"/>
          </a:p>
        </p:txBody>
      </p:sp>
    </p:spTree>
    <p:extLst>
      <p:ext uri="{BB962C8B-B14F-4D97-AF65-F5344CB8AC3E}">
        <p14:creationId xmlns:p14="http://schemas.microsoft.com/office/powerpoint/2010/main" val="251884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9</a:t>
            </a:fld>
            <a:endParaRPr lang="en-US" dirty="0"/>
          </a:p>
        </p:txBody>
      </p:sp>
    </p:spTree>
    <p:extLst>
      <p:ext uri="{BB962C8B-B14F-4D97-AF65-F5344CB8AC3E}">
        <p14:creationId xmlns:p14="http://schemas.microsoft.com/office/powerpoint/2010/main" val="101532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lines</a:t>
            </a:r>
            <a:r>
              <a:rPr lang="en-US" sz="1400" b="1" baseline="0" dirty="0"/>
              <a:t> and tabs</a:t>
            </a:r>
            <a:endParaRPr lang="en-US" sz="1400" b="1" dirty="0"/>
          </a:p>
          <a:p>
            <a:r>
              <a:rPr lang="en-US" sz="1400" dirty="0"/>
              <a:t>(Intermediate)</a:t>
            </a:r>
          </a:p>
          <a:p>
            <a:endParaRPr lang="en-US" sz="1200" dirty="0">
              <a:latin typeface="+mn-lt"/>
            </a:endParaRPr>
          </a:p>
          <a:p>
            <a:endParaRPr lang="en-US" sz="1200" dirty="0">
              <a:latin typeface="+mn-lt"/>
            </a:endParaRPr>
          </a:p>
          <a:p>
            <a:r>
              <a:rPr lang="en-US" sz="1200" dirty="0">
                <a:latin typeface="+mn-lt"/>
              </a:rPr>
              <a:t>To reproduce the first vertical line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indent="-228600">
              <a:buFont typeface="+mj-lt"/>
              <a:buAutoNum type="arabicPeriod"/>
            </a:pPr>
            <a:r>
              <a:rPr lang="en-US" sz="1200" dirty="0">
                <a:latin typeface="+mn-lt"/>
              </a:rPr>
              <a:t>On</a:t>
            </a:r>
            <a:r>
              <a:rPr lang="en-US" sz="1200" baseline="0" dirty="0">
                <a:latin typeface="+mn-lt"/>
              </a:rPr>
              <a:t> the </a:t>
            </a:r>
            <a:r>
              <a:rPr lang="en-US" sz="1200" b="1" baseline="0" dirty="0">
                <a:latin typeface="+mn-lt"/>
              </a:rPr>
              <a:t>Insert </a:t>
            </a:r>
            <a:r>
              <a:rPr lang="en-US" sz="1200" b="0" baseline="0" dirty="0">
                <a:latin typeface="+mn-lt"/>
              </a:rPr>
              <a:t>tab, in the </a:t>
            </a:r>
            <a:r>
              <a:rPr lang="en-US" sz="1200" b="1" baseline="0" dirty="0">
                <a:latin typeface="+mn-lt"/>
              </a:rPr>
              <a:t>Illustrations </a:t>
            </a:r>
            <a:r>
              <a:rPr lang="en-US" sz="1200" b="0" baseline="0" dirty="0">
                <a:latin typeface="+mn-lt"/>
              </a:rPr>
              <a:t>group, click </a:t>
            </a:r>
            <a:r>
              <a:rPr lang="en-US" sz="1200" b="1" baseline="0" dirty="0">
                <a:latin typeface="+mn-lt"/>
              </a:rPr>
              <a:t>Shapes</a:t>
            </a:r>
            <a:r>
              <a:rPr lang="en-US" sz="1200" b="0" baseline="0" dirty="0">
                <a:latin typeface="+mn-lt"/>
              </a:rPr>
              <a:t>, and then under </a:t>
            </a:r>
            <a:r>
              <a:rPr lang="en-US" sz="1200" b="1" baseline="0" dirty="0">
                <a:latin typeface="+mn-lt"/>
              </a:rPr>
              <a:t>Lines</a:t>
            </a:r>
            <a:r>
              <a:rPr lang="en-US" sz="1200" b="0" baseline="0" dirty="0">
                <a:latin typeface="+mn-lt"/>
              </a:rPr>
              <a:t> click </a:t>
            </a:r>
            <a:r>
              <a:rPr lang="en-US" sz="1200" b="1" baseline="0" dirty="0">
                <a:latin typeface="+mn-lt"/>
              </a:rPr>
              <a:t>Line</a:t>
            </a:r>
            <a:r>
              <a:rPr lang="en-US" sz="1200" b="0" baseline="0" dirty="0">
                <a:latin typeface="+mn-lt"/>
              </a:rPr>
              <a:t>. On the slide, press and hold SHIFT, and then drag to draw a straight, vertical line.</a:t>
            </a:r>
            <a:endParaRPr lang="en-US" sz="1200" b="1" baseline="0" dirty="0">
              <a:latin typeface="+mn-lt"/>
            </a:endParaRPr>
          </a:p>
          <a:p>
            <a:pPr marL="228600" indent="-228600">
              <a:buFont typeface="+mj-lt"/>
              <a:buAutoNum type="arabicPeriod"/>
            </a:pPr>
            <a:r>
              <a:rPr lang="en-US" sz="1200" dirty="0">
                <a:latin typeface="+mn-lt"/>
              </a:rPr>
              <a:t>Under</a:t>
            </a:r>
            <a:r>
              <a:rPr lang="en-US" sz="1200" baseline="0" dirty="0">
                <a:latin typeface="+mn-lt"/>
              </a:rPr>
              <a:t>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a:t>
            </a:r>
            <a:r>
              <a:rPr lang="en-US" sz="1200" b="1" baseline="0" dirty="0">
                <a:latin typeface="+mn-lt"/>
              </a:rPr>
              <a:t>Size</a:t>
            </a:r>
            <a:r>
              <a:rPr lang="en-US" sz="1200" b="0" baseline="0" dirty="0">
                <a:latin typeface="+mn-lt"/>
              </a:rPr>
              <a:t> group, in the </a:t>
            </a:r>
            <a:r>
              <a:rPr lang="en-US" sz="1200" b="1" baseline="0" dirty="0">
                <a:latin typeface="+mn-lt"/>
              </a:rPr>
              <a:t>Shape Width</a:t>
            </a:r>
            <a:r>
              <a:rPr lang="en-US" sz="1200" b="0" baseline="0" dirty="0">
                <a:latin typeface="+mn-lt"/>
              </a:rPr>
              <a:t> box, enter </a:t>
            </a:r>
            <a:r>
              <a:rPr lang="en-US" sz="1200" b="1" baseline="0" dirty="0">
                <a:latin typeface="+mn-lt"/>
              </a:rPr>
              <a:t>4.5”</a:t>
            </a:r>
            <a:r>
              <a:rPr lang="en-US" sz="1200" b="0" baseline="0" dirty="0">
                <a:latin typeface="+mn-lt"/>
              </a:rPr>
              <a:t>.</a:t>
            </a:r>
            <a:endParaRPr lang="en-US" sz="120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0" i="0" baseline="0" dirty="0">
              <a:latin typeface="+mn-lt"/>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Style </a:t>
            </a:r>
            <a:r>
              <a:rPr lang="en-US" sz="1200" baseline="0" dirty="0">
                <a:latin typeface="+mn-lt"/>
              </a:rPr>
              <a:t>in the left pane. In the </a:t>
            </a:r>
            <a:r>
              <a:rPr lang="en-US" sz="1200" b="1" baseline="0" dirty="0">
                <a:latin typeface="+mn-lt"/>
              </a:rPr>
              <a:t>Line Style</a:t>
            </a:r>
            <a:r>
              <a:rPr lang="en-US" sz="1200" b="0" baseline="0" dirty="0">
                <a:latin typeface="+mn-lt"/>
              </a:rPr>
              <a:t> pane, in the </a:t>
            </a:r>
            <a:r>
              <a:rPr lang="en-US" sz="1200" b="1" baseline="0" dirty="0">
                <a:latin typeface="+mn-lt"/>
              </a:rPr>
              <a:t>Width</a:t>
            </a:r>
            <a:r>
              <a:rPr lang="en-US" sz="1200" b="0" baseline="0" dirty="0">
                <a:latin typeface="+mn-lt"/>
              </a:rPr>
              <a:t> box, enter </a:t>
            </a:r>
            <a:r>
              <a:rPr lang="en-US" sz="1200" b="1" baseline="0" dirty="0">
                <a:latin typeface="+mn-lt"/>
              </a:rPr>
              <a:t>6 pt</a:t>
            </a:r>
            <a:r>
              <a:rPr lang="en-US" sz="1200" b="0" baseline="0" dirty="0">
                <a:latin typeface="+mn-lt"/>
              </a:rPr>
              <a:t>.</a:t>
            </a: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None/>
            </a:pPr>
            <a:r>
              <a:rPr lang="en-US" sz="1200" baseline="0" dirty="0">
                <a:latin typeface="+mn-lt"/>
              </a:rPr>
              <a:t>To reproduce the first rectangle on this slide, do the following:</a:t>
            </a:r>
          </a:p>
          <a:p>
            <a:pPr marL="228600" indent="-228600">
              <a:buFont typeface="+mj-lt"/>
              <a:buAutoNum type="arabicPeriod"/>
            </a:pPr>
            <a:r>
              <a:rPr lang="en-US" sz="1200" baseline="0" dirty="0">
                <a:latin typeface="+mn-lt"/>
              </a:rPr>
              <a:t>On the </a:t>
            </a:r>
            <a:r>
              <a:rPr lang="en-US" sz="1200" b="1" baseline="0" dirty="0">
                <a:latin typeface="+mn-lt"/>
              </a:rPr>
              <a:t>Insert </a:t>
            </a:r>
            <a:r>
              <a:rPr lang="en-US" sz="1200" baseline="0" dirty="0">
                <a:latin typeface="+mn-lt"/>
              </a:rPr>
              <a:t>tab, in the </a:t>
            </a:r>
            <a:r>
              <a:rPr lang="en-US" sz="1200" b="1" baseline="0" dirty="0">
                <a:latin typeface="+mn-lt"/>
              </a:rPr>
              <a:t>Illustrations </a:t>
            </a:r>
            <a:r>
              <a:rPr lang="en-US" sz="1200" baseline="0" dirty="0">
                <a:latin typeface="+mn-lt"/>
              </a:rPr>
              <a:t>group, click </a:t>
            </a:r>
            <a:r>
              <a:rPr lang="en-US" sz="1200" b="1" baseline="0" dirty="0">
                <a:latin typeface="+mn-lt"/>
              </a:rPr>
              <a:t>Shapes</a:t>
            </a:r>
            <a:r>
              <a:rPr lang="en-US" sz="1200" baseline="0" dirty="0">
                <a:latin typeface="+mn-lt"/>
              </a:rPr>
              <a:t>, and then under </a:t>
            </a:r>
            <a:r>
              <a:rPr lang="en-US" sz="1200" b="1" baseline="0" dirty="0">
                <a:latin typeface="+mn-lt"/>
              </a:rPr>
              <a:t>Rectangles</a:t>
            </a:r>
            <a:r>
              <a:rPr lang="en-US" sz="1200" baseline="0" dirty="0">
                <a:latin typeface="+mn-lt"/>
              </a:rPr>
              <a:t> click </a:t>
            </a:r>
            <a:r>
              <a:rPr lang="en-US" sz="1200" b="1" baseline="0" dirty="0">
                <a:latin typeface="+mn-lt"/>
              </a:rPr>
              <a:t>Rectangle</a:t>
            </a:r>
            <a:r>
              <a:rPr lang="en-US" sz="1200" baseline="0" dirty="0">
                <a:latin typeface="+mn-lt"/>
              </a:rPr>
              <a:t> (first option from the left). On the slide, drag to draw a rectangle.</a:t>
            </a:r>
          </a:p>
          <a:p>
            <a:pPr marL="228600" indent="-228600">
              <a:buFont typeface="+mj-lt"/>
              <a:buAutoNum type="arabicPeriod"/>
            </a:pPr>
            <a:r>
              <a:rPr lang="en-US" sz="1200" baseline="0" dirty="0">
                <a:latin typeface="+mn-lt"/>
              </a:rPr>
              <a:t>Select the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Height</a:t>
            </a:r>
            <a:r>
              <a:rPr lang="en-US" sz="1200" baseline="0" dirty="0">
                <a:latin typeface="+mn-lt"/>
              </a:rPr>
              <a:t> box, enter </a:t>
            </a:r>
            <a:r>
              <a:rPr lang="en-US" sz="1200" b="1" baseline="0" dirty="0">
                <a:latin typeface="+mn-lt"/>
              </a:rPr>
              <a:t>2”.</a:t>
            </a:r>
            <a:endParaRPr lang="en-US" sz="1200"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Width</a:t>
            </a:r>
            <a:r>
              <a:rPr lang="en-US" sz="1200" baseline="0" dirty="0">
                <a:latin typeface="+mn-lt"/>
              </a:rPr>
              <a:t> box, enter </a:t>
            </a:r>
            <a:r>
              <a:rPr lang="en-US" sz="1200" b="1" baseline="0" dirty="0">
                <a:latin typeface="+mn-lt"/>
              </a:rPr>
              <a:t>2”</a:t>
            </a:r>
            <a:r>
              <a:rPr lang="en-US" sz="1200" baseline="0" dirty="0">
                <a:latin typeface="+mn-lt"/>
              </a:rPr>
              <a:t>.</a:t>
            </a:r>
          </a:p>
          <a:p>
            <a:pPr marL="228600" indent="-228600">
              <a:buFont typeface="+mj-lt"/>
              <a:buAutoNum type="arabicPeriod"/>
            </a:pPr>
            <a:r>
              <a:rPr lang="en-US" sz="1200" baseline="0" dirty="0">
                <a:latin typeface="+mn-lt"/>
              </a:rPr>
              <a:t>Under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bottom right corner of the </a:t>
            </a:r>
            <a:r>
              <a:rPr lang="en-US" sz="1200" b="1" baseline="0" dirty="0">
                <a:latin typeface="+mn-lt"/>
              </a:rPr>
              <a:t>Shape</a:t>
            </a:r>
            <a:r>
              <a:rPr lang="en-US" sz="1200" b="0" baseline="0" dirty="0">
                <a:latin typeface="+mn-lt"/>
              </a:rPr>
              <a:t> </a:t>
            </a:r>
            <a:r>
              <a:rPr lang="en-US" sz="1200" b="1" baseline="0" dirty="0">
                <a:latin typeface="+mn-lt"/>
              </a:rPr>
              <a:t>Styles</a:t>
            </a:r>
            <a:r>
              <a:rPr lang="en-US" sz="1200" b="0" baseline="0" dirty="0">
                <a:latin typeface="+mn-lt"/>
              </a:rPr>
              <a:t> group, click the </a:t>
            </a:r>
            <a:r>
              <a:rPr lang="en-US" sz="1200" b="1" baseline="0" dirty="0">
                <a:latin typeface="+mn-lt"/>
              </a:rPr>
              <a:t>Format</a:t>
            </a:r>
            <a:r>
              <a:rPr lang="en-US" sz="1200" b="0" baseline="0" dirty="0">
                <a:latin typeface="+mn-lt"/>
              </a:rPr>
              <a:t> </a:t>
            </a:r>
            <a:r>
              <a:rPr lang="en-US" sz="1200" b="1" baseline="0" dirty="0">
                <a:latin typeface="+mn-lt"/>
              </a:rPr>
              <a:t>Shape</a:t>
            </a:r>
            <a:r>
              <a:rPr lang="en-US" sz="1200" b="0" baseline="0" dirty="0">
                <a:latin typeface="+mn-lt"/>
              </a:rPr>
              <a:t> dialog box launcher.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a:t>
            </a:r>
            <a:r>
              <a:rPr lang="en-US" sz="1200" kern="1200" baseline="0" dirty="0">
                <a:solidFill>
                  <a:schemeClr val="tx1"/>
                </a:solidFill>
                <a:latin typeface="+mn-lt"/>
                <a:ea typeface="+mn-ea"/>
                <a:cs typeface="+mn-cs"/>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44</a:t>
            </a:r>
            <a:r>
              <a:rPr lang="en-US" dirty="0"/>
              <a:t>, Green: </a:t>
            </a:r>
            <a:r>
              <a:rPr lang="en-US" sz="1200" b="1" dirty="0">
                <a:latin typeface="+mn-lt"/>
              </a:rPr>
              <a:t>93</a:t>
            </a:r>
            <a:r>
              <a:rPr lang="en-US" dirty="0"/>
              <a:t>, and Blue: </a:t>
            </a:r>
            <a:r>
              <a:rPr lang="en-US" sz="1200" b="1" dirty="0">
                <a:latin typeface="+mn-lt"/>
              </a:rPr>
              <a:t>152</a:t>
            </a:r>
            <a:r>
              <a:rPr lang="en-US" dirty="0"/>
              <a: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a:t>
            </a:r>
            <a:r>
              <a:rPr lang="en-US" sz="1200" b="0" kern="1200" baseline="0" dirty="0">
                <a:solidFill>
                  <a:schemeClr val="tx1"/>
                </a:solidFill>
                <a:latin typeface="+mn-lt"/>
                <a:ea typeface="+mn-ea"/>
                <a:cs typeface="+mn-cs"/>
              </a:rPr>
              <a: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60</a:t>
            </a:r>
            <a:r>
              <a:rPr lang="en-US" sz="1200" dirty="0">
                <a:latin typeface="+mn-lt"/>
              </a:rPr>
              <a:t>, Green: </a:t>
            </a:r>
            <a:r>
              <a:rPr lang="en-US" sz="1200" b="1" dirty="0">
                <a:latin typeface="+mn-lt"/>
              </a:rPr>
              <a:t>123</a:t>
            </a:r>
            <a:r>
              <a:rPr lang="en-US" sz="1200" dirty="0">
                <a:latin typeface="+mn-lt"/>
              </a:rPr>
              <a:t>, Blue: </a:t>
            </a:r>
            <a:r>
              <a:rPr lang="en-US" sz="1200" b="1" dirty="0">
                <a:latin typeface="+mn-lt"/>
              </a:rPr>
              <a:t>199</a:t>
            </a:r>
            <a:r>
              <a:rPr lang="en-US" sz="1200" dirty="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a:t>
            </a:r>
            <a:r>
              <a:rPr lang="en-US" sz="1200" dirty="0">
                <a:latin typeface="+mn-lt"/>
              </a:rPr>
              <a:t>Red: </a:t>
            </a:r>
            <a:r>
              <a:rPr lang="en-US" sz="1200" b="1" dirty="0">
                <a:latin typeface="+mn-lt"/>
              </a:rPr>
              <a:t>58</a:t>
            </a:r>
            <a:r>
              <a:rPr lang="en-US" sz="1200" dirty="0">
                <a:latin typeface="+mn-lt"/>
              </a:rPr>
              <a:t>, Green: </a:t>
            </a:r>
            <a:r>
              <a:rPr lang="en-US" sz="1200" b="1" dirty="0">
                <a:latin typeface="+mn-lt"/>
              </a:rPr>
              <a:t>124</a:t>
            </a:r>
            <a:r>
              <a:rPr lang="en-US" sz="1200" dirty="0">
                <a:latin typeface="+mn-lt"/>
              </a:rPr>
              <a:t>, Blue: </a:t>
            </a:r>
            <a:r>
              <a:rPr lang="en-US" sz="1200" b="1" dirty="0">
                <a:latin typeface="+mn-lt"/>
              </a:rPr>
              <a:t>203</a:t>
            </a:r>
            <a:r>
              <a:rPr lang="en-US" sz="1200" dirty="0">
                <a:latin typeface="+mn-lt"/>
              </a:rPr>
              <a:t>.</a:t>
            </a:r>
            <a:r>
              <a:rPr lang="en-US" sz="1200" b="0" i="1" kern="1200" dirty="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Color </a:t>
            </a:r>
            <a:r>
              <a:rPr lang="en-US" sz="1200" baseline="0" dirty="0">
                <a:latin typeface="+mn-lt"/>
              </a:rPr>
              <a:t>in the left pane. In the </a:t>
            </a:r>
            <a:r>
              <a:rPr lang="en-US" sz="1200" b="1" baseline="0" dirty="0">
                <a:latin typeface="+mn-lt"/>
              </a:rPr>
              <a:t>Line Color </a:t>
            </a:r>
            <a:r>
              <a:rPr lang="en-US" sz="1200" baseline="0" dirty="0">
                <a:latin typeface="+mn-lt"/>
              </a:rPr>
              <a:t>pane, select </a:t>
            </a:r>
            <a:r>
              <a:rPr lang="en-US" sz="1200" b="1" baseline="0" dirty="0">
                <a:latin typeface="+mn-lt"/>
              </a:rPr>
              <a:t>No line</a:t>
            </a:r>
            <a:r>
              <a:rPr lang="en-US" sz="1200" baseline="0" dirty="0">
                <a:latin typeface="+mn-lt"/>
              </a:rPr>
              <a:t>. </a:t>
            </a: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3-D Format </a:t>
            </a:r>
            <a:r>
              <a:rPr lang="en-US" sz="1200" baseline="0" dirty="0">
                <a:latin typeface="+mn-lt"/>
              </a:rPr>
              <a:t>in the left pane, and in the </a:t>
            </a:r>
            <a:r>
              <a:rPr lang="en-US" sz="1200" b="1" baseline="0" dirty="0">
                <a:latin typeface="+mn-lt"/>
              </a:rPr>
              <a:t>3-D Format </a:t>
            </a:r>
            <a:r>
              <a:rPr lang="en-US" sz="1200" baseline="0" dirty="0">
                <a:latin typeface="+mn-lt"/>
              </a:rPr>
              <a:t>pane, do the following:</a:t>
            </a:r>
          </a:p>
          <a:p>
            <a:pPr marL="685800" lvl="1" indent="-228600">
              <a:buFont typeface="Arial" pitchFamily="34" charset="0"/>
              <a:buChar char="•"/>
            </a:pPr>
            <a:r>
              <a:rPr lang="en-US" sz="1200" baseline="0" dirty="0">
                <a:latin typeface="+mn-lt"/>
              </a:rPr>
              <a:t>Under </a:t>
            </a:r>
            <a:r>
              <a:rPr lang="en-US" sz="1200" b="1" baseline="0" dirty="0">
                <a:latin typeface="+mn-lt"/>
              </a:rPr>
              <a:t>Bevel</a:t>
            </a:r>
            <a:r>
              <a:rPr lang="en-US" sz="120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a:t>
            </a:r>
            <a:r>
              <a:rPr lang="en-US" sz="1200" b="0" baseline="0" dirty="0">
                <a:latin typeface="+mn-lt"/>
              </a:rPr>
              <a:t> box, enter </a:t>
            </a:r>
            <a:r>
              <a:rPr lang="en-US" sz="1200" b="1" baseline="0" dirty="0">
                <a:latin typeface="+mn-lt"/>
              </a:rPr>
              <a:t>5 pt</a:t>
            </a:r>
            <a:r>
              <a:rPr lang="en-US" sz="1200" b="0" baseline="0" dirty="0">
                <a:latin typeface="+mn-lt"/>
              </a:rPr>
              <a:t>, and in the </a:t>
            </a:r>
            <a:r>
              <a:rPr lang="en-US" sz="1200" b="1" baseline="0" dirty="0">
                <a:latin typeface="+mn-lt"/>
              </a:rPr>
              <a:t>Height</a:t>
            </a:r>
            <a:r>
              <a:rPr lang="en-US" sz="1200" b="0" baseline="0" dirty="0">
                <a:latin typeface="+mn-lt"/>
              </a:rPr>
              <a:t> box, enter </a:t>
            </a:r>
            <a:r>
              <a:rPr lang="en-US" sz="1200" b="1" baseline="0" dirty="0">
                <a:latin typeface="+mn-lt"/>
              </a:rPr>
              <a:t>2 pt</a:t>
            </a:r>
            <a:r>
              <a:rPr lang="en-US" sz="1200" b="0" baseline="0" dirty="0">
                <a:latin typeface="+mn-lt"/>
              </a:rPr>
              <a:t>.</a:t>
            </a:r>
          </a:p>
          <a:p>
            <a:pPr marL="685800" lvl="1" indent="-228600">
              <a:buFont typeface="Arial" pitchFamily="34" charset="0"/>
              <a:buChar char="•"/>
            </a:pPr>
            <a:r>
              <a:rPr lang="en-US" sz="1200" b="0" baseline="0" dirty="0">
                <a:latin typeface="+mn-lt"/>
              </a:rPr>
              <a:t>Under </a:t>
            </a:r>
            <a:r>
              <a:rPr lang="en-US" sz="1200" b="1" baseline="0" dirty="0">
                <a:latin typeface="+mn-lt"/>
              </a:rPr>
              <a:t>Surface</a:t>
            </a:r>
            <a:r>
              <a:rPr lang="en-US" sz="1200" b="0" baseline="0" dirty="0">
                <a:latin typeface="+mn-lt"/>
              </a:rPr>
              <a:t>, in the </a:t>
            </a:r>
            <a:r>
              <a:rPr lang="en-US" sz="1200" b="1" baseline="0" dirty="0">
                <a:latin typeface="+mn-lt"/>
              </a:rPr>
              <a:t>Angle</a:t>
            </a:r>
            <a:r>
              <a:rPr lang="en-US" sz="1200" b="0" baseline="0" dirty="0">
                <a:latin typeface="+mn-lt"/>
              </a:rPr>
              <a:t> box, enter </a:t>
            </a:r>
            <a:r>
              <a:rPr lang="en-US" sz="1200" b="1" baseline="0" dirty="0">
                <a:latin typeface="+mn-lt"/>
              </a:rPr>
              <a:t>20</a:t>
            </a:r>
            <a:r>
              <a:rPr lang="en-US" sz="1200" b="1" baseline="0" dirty="0">
                <a:latin typeface="+mn-lt"/>
                <a:ea typeface="Verdana"/>
                <a:cs typeface="Verdana"/>
              </a:rPr>
              <a:t>°</a:t>
            </a:r>
            <a:r>
              <a:rPr lang="en-US" sz="1200" b="0" baseline="0" dirty="0">
                <a:latin typeface="+mn-lt"/>
                <a:ea typeface="Verdana"/>
                <a:cs typeface="Verdana"/>
              </a:rPr>
              <a:t>.</a:t>
            </a:r>
            <a:endParaRPr lang="en-US" sz="1200" b="0" baseline="0" dirty="0">
              <a:latin typeface="+mn-lt"/>
            </a:endParaRPr>
          </a:p>
          <a:p>
            <a:pPr marL="228600" indent="-228600">
              <a:buFont typeface="+mj-lt"/>
              <a:buAutoNum type="arabicPeriod"/>
            </a:pPr>
            <a:r>
              <a:rPr lang="en-US" sz="1200" b="0" baseline="0" dirty="0">
                <a:latin typeface="+mn-lt"/>
                <a:ea typeface="Verdana"/>
                <a:cs typeface="Verdana"/>
              </a:rPr>
              <a:t>On the slide, right-click the rectangle and then click </a:t>
            </a:r>
            <a:r>
              <a:rPr lang="en-US" sz="1200" b="1" baseline="0" dirty="0">
                <a:latin typeface="+mn-lt"/>
                <a:ea typeface="Verdana"/>
                <a:cs typeface="Verdana"/>
              </a:rPr>
              <a:t>Edit Text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Enter text in the text box and select the text.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a:t>
            </a:r>
            <a:r>
              <a:rPr lang="en-US" sz="1200" i="0" baseline="0" dirty="0">
                <a:latin typeface="+mn-lt"/>
              </a:rPr>
              <a:t> list, select </a:t>
            </a:r>
            <a:r>
              <a:rPr lang="en-US" sz="1200" b="1" i="0" baseline="0" dirty="0">
                <a:latin typeface="+mn-lt"/>
              </a:rPr>
              <a:t>Calibri</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32</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button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White, Background 1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press and hold CTRL, and then select the line and the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Selected Objects</a:t>
            </a:r>
            <a:r>
              <a:rPr lang="en-US" sz="1200" b="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Left</a:t>
            </a:r>
            <a:r>
              <a:rPr lang="en-US" sz="1200" b="0" baseline="0" dirty="0">
                <a:latin typeface="+mn-lt"/>
              </a:rPr>
              <a:t>.</a:t>
            </a:r>
            <a:r>
              <a:rPr lang="en-US" sz="1200" b="1" baseline="0" dirty="0">
                <a:latin typeface="+mn-lt"/>
              </a:rPr>
              <a:t> </a:t>
            </a:r>
            <a:endParaRPr lang="en-US" sz="1200" b="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line and rectangle still selected, drag them to the left side of the slide. </a:t>
            </a:r>
          </a:p>
          <a:p>
            <a:endParaRPr lang="en-US" sz="1200" baseline="0" dirty="0">
              <a:latin typeface="+mn-lt"/>
            </a:endParaRPr>
          </a:p>
          <a:p>
            <a:endParaRPr lang="en-US" sz="1200" baseline="0" dirty="0">
              <a:latin typeface="+mn-lt"/>
            </a:endParaRPr>
          </a:p>
          <a:p>
            <a:r>
              <a:rPr lang="en-US" sz="1200" baseline="0" dirty="0">
                <a:latin typeface="+mn-lt"/>
              </a:rPr>
              <a:t>To reproduce the animation effects for the first vertical line and rectangle on this slide, do the following:</a:t>
            </a:r>
          </a:p>
          <a:p>
            <a:pPr marL="228600" indent="-228600" algn="l">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entrance click </a:t>
            </a:r>
            <a:r>
              <a:rPr lang="en-US" sz="1200" b="1" baseline="0" dirty="0">
                <a:latin typeface="+mn-lt"/>
              </a:rPr>
              <a:t>Fly In</a:t>
            </a:r>
            <a:r>
              <a:rPr lang="en-US" sz="1200" baseline="0" dirty="0">
                <a:latin typeface="+mn-lt"/>
              </a:rPr>
              <a:t>.</a:t>
            </a:r>
          </a:p>
          <a:p>
            <a:pPr marL="228600" indent="-228600" algn="l">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lgn="l">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aseline="0" dirty="0">
                <a:latin typeface="+mn-lt"/>
              </a:rPr>
              <a:t>.</a:t>
            </a:r>
          </a:p>
          <a:p>
            <a:pPr marL="685800" lvl="1" indent="-228600" algn="l">
              <a:buFont typeface="Arial" pitchFamily="34" charset="0"/>
              <a:buChar char="•"/>
            </a:pPr>
            <a:r>
              <a:rPr lang="en-US" sz="1200" baseline="0" dirty="0">
                <a:latin typeface="+mn-lt"/>
              </a:rPr>
              <a:t>In the </a:t>
            </a:r>
            <a:r>
              <a:rPr lang="en-US" sz="1200" b="1" baseline="0" dirty="0">
                <a:latin typeface="+mn-lt"/>
              </a:rPr>
              <a:t>Duration</a:t>
            </a:r>
            <a:r>
              <a:rPr lang="en-US" sz="1200" baseline="0" dirty="0">
                <a:latin typeface="+mn-lt"/>
              </a:rPr>
              <a:t> box, enter </a:t>
            </a:r>
            <a:r>
              <a:rPr lang="en-US" sz="1200" b="1" baseline="0" dirty="0">
                <a:latin typeface="+mn-lt"/>
              </a:rPr>
              <a:t>1.00</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Top</a:t>
            </a:r>
            <a:r>
              <a:rPr lang="en-US" sz="1200" baseline="0" dirty="0">
                <a:latin typeface="+mn-lt"/>
              </a:rPr>
              <a:t>.</a:t>
            </a:r>
          </a:p>
          <a:p>
            <a:pPr marL="228600" indent="-228600">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Emphasis</a:t>
            </a:r>
            <a:r>
              <a:rPr lang="en-US" sz="1200" baseline="0" dirty="0">
                <a:latin typeface="+mn-lt"/>
              </a:rPr>
              <a:t> click </a:t>
            </a:r>
            <a:r>
              <a:rPr lang="en-US" sz="1200" b="1" baseline="0" dirty="0">
                <a:latin typeface="+mn-lt"/>
              </a:rPr>
              <a:t>Grow/Shrink.</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the </a:t>
            </a:r>
            <a:r>
              <a:rPr lang="en-US" sz="1200" b="1" baseline="0" dirty="0">
                <a:latin typeface="+mn-lt"/>
              </a:rPr>
              <a:t>Effect Options </a:t>
            </a:r>
            <a:r>
              <a:rPr lang="en-US" sz="1200" baseline="0" dirty="0">
                <a:latin typeface="+mn-lt"/>
              </a:rPr>
              <a:t>dialog box launcher. In the </a:t>
            </a:r>
            <a:r>
              <a:rPr lang="en-US" sz="1200" b="1" baseline="0" dirty="0">
                <a:latin typeface="+mn-lt"/>
              </a:rPr>
              <a:t>Grow/Shrink</a:t>
            </a:r>
            <a:r>
              <a:rPr lang="en-US" sz="1200" baseline="0" dirty="0">
                <a:latin typeface="+mn-lt"/>
              </a:rPr>
              <a:t> dialog box, do the following:</a:t>
            </a:r>
          </a:p>
          <a:p>
            <a:pPr marL="685800" lvl="1" indent="-228600">
              <a:buFont typeface="Arial" pitchFamily="34" charset="0"/>
              <a:buChar char="•"/>
            </a:pPr>
            <a:r>
              <a:rPr lang="en-US" sz="1200" baseline="0" dirty="0">
                <a:latin typeface="+mn-lt"/>
              </a:rPr>
              <a:t>On the </a:t>
            </a:r>
            <a:r>
              <a:rPr lang="en-US" sz="1200" b="1" baseline="0" dirty="0">
                <a:latin typeface="+mn-lt"/>
              </a:rPr>
              <a:t>Effect</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Size</a:t>
            </a:r>
            <a:r>
              <a:rPr lang="en-US" sz="1200" baseline="0" dirty="0">
                <a:latin typeface="+mn-lt"/>
              </a:rPr>
              <a:t> list, select </a:t>
            </a:r>
            <a:r>
              <a:rPr lang="en-US" sz="1200" b="1" baseline="0" dirty="0">
                <a:latin typeface="+mn-lt"/>
              </a:rPr>
              <a:t>Tiny</a:t>
            </a:r>
            <a:r>
              <a:rPr lang="en-US" sz="1200" baseline="0" dirty="0">
                <a:latin typeface="+mn-lt"/>
              </a:rPr>
              <a:t>. </a:t>
            </a:r>
          </a:p>
          <a:p>
            <a:pPr marL="1143000" lvl="2" indent="-228600">
              <a:buFont typeface="Arial" pitchFamily="34" charset="0"/>
              <a:buChar char="•"/>
            </a:pPr>
            <a:r>
              <a:rPr lang="en-US" sz="1200" baseline="0" dirty="0">
                <a:latin typeface="+mn-lt"/>
              </a:rPr>
              <a:t>Also in the </a:t>
            </a:r>
            <a:r>
              <a:rPr lang="en-US" sz="1200" b="1" baseline="0" dirty="0">
                <a:latin typeface="+mn-lt"/>
              </a:rPr>
              <a:t>Size</a:t>
            </a:r>
            <a:r>
              <a:rPr lang="en-US" sz="1200" baseline="0" dirty="0">
                <a:latin typeface="+mn-lt"/>
              </a:rPr>
              <a:t> list, select </a:t>
            </a:r>
            <a:r>
              <a:rPr lang="en-US" sz="1200" b="1" baseline="0" dirty="0">
                <a:latin typeface="+mn-lt"/>
              </a:rPr>
              <a:t>Vertical</a:t>
            </a:r>
            <a:r>
              <a:rPr lang="en-US" sz="1200" baseline="0" dirty="0">
                <a:latin typeface="+mn-lt"/>
              </a:rPr>
              <a:t>.</a:t>
            </a:r>
          </a:p>
          <a:p>
            <a:pPr marL="685800" lvl="1" indent="-228600">
              <a:buFont typeface="Arial" pitchFamily="34" charset="0"/>
              <a:buChar cha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a:t>
            </a:r>
            <a:r>
              <a:rPr lang="en-US" sz="1200" baseline="0" dirty="0">
                <a:latin typeface="+mn-lt"/>
              </a:rPr>
              <a:t> </a:t>
            </a:r>
            <a:r>
              <a:rPr lang="en-US" sz="1200" b="1" baseline="0" dirty="0">
                <a:latin typeface="+mn-lt"/>
              </a:rPr>
              <a:t>Previous</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Delay</a:t>
            </a:r>
            <a:r>
              <a:rPr lang="en-US" sz="1200" baseline="0" dirty="0">
                <a:latin typeface="+mn-lt"/>
              </a:rPr>
              <a:t> box, enter </a:t>
            </a:r>
            <a:r>
              <a:rPr lang="en-US" sz="1200" b="1" baseline="0" dirty="0">
                <a:latin typeface="+mn-lt"/>
              </a:rPr>
              <a:t>0.5</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Duration </a:t>
            </a:r>
            <a:r>
              <a:rPr lang="en-US" sz="1200" baseline="0" dirty="0">
                <a:latin typeface="+mn-lt"/>
              </a:rPr>
              <a:t>list, select </a:t>
            </a:r>
            <a:r>
              <a:rPr lang="en-US" sz="1200" b="1" baseline="0" dirty="0">
                <a:latin typeface="+mn-lt"/>
              </a:rPr>
              <a:t>1 seconds (Fast)</a:t>
            </a:r>
            <a:r>
              <a:rPr lang="en-US" sz="1200" baseline="0" dirty="0">
                <a:latin typeface="+mn-lt"/>
              </a:rPr>
              <a:t>.</a:t>
            </a:r>
          </a:p>
          <a:p>
            <a:pPr marL="228600" indent="-228600">
              <a:buFont typeface="+mj-lt"/>
              <a:buAutoNum type="arabicPeriod"/>
            </a:pPr>
            <a:r>
              <a:rPr lang="en-US" sz="1200" baseline="0" dirty="0">
                <a:latin typeface="+mn-lt"/>
              </a:rPr>
              <a:t>On the slide, select the rectangle.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Entrance</a:t>
            </a:r>
            <a:r>
              <a:rPr lang="en-US" sz="1200" baseline="0" dirty="0">
                <a:latin typeface="+mn-lt"/>
              </a:rPr>
              <a:t> click </a:t>
            </a:r>
            <a:r>
              <a:rPr lang="en-US" sz="1200" b="1" baseline="0" dirty="0">
                <a:latin typeface="+mn-lt"/>
              </a:rPr>
              <a:t>Wipe</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After</a:t>
            </a:r>
            <a:r>
              <a:rPr lang="en-US" sz="1200" baseline="0" dirty="0">
                <a:latin typeface="+mn-lt"/>
              </a:rPr>
              <a:t> </a:t>
            </a:r>
            <a:r>
              <a:rPr lang="en-US" sz="1200" b="1" baseline="0" dirty="0">
                <a:latin typeface="+mn-lt"/>
              </a:rPr>
              <a:t>Previous</a:t>
            </a:r>
            <a:r>
              <a:rPr lang="en-US" sz="1200" b="0" baseline="0" dirty="0">
                <a:latin typeface="+mn-lt"/>
              </a:rPr>
              <a:t>.</a:t>
            </a:r>
          </a:p>
          <a:p>
            <a:pPr marL="685800" lvl="1" indent="-228600">
              <a:buFont typeface="Arial" pitchFamily="34" charset="0"/>
              <a:buChar char="•"/>
            </a:pPr>
            <a:r>
              <a:rPr lang="en-US" sz="1200" b="0" baseline="0" dirty="0">
                <a:latin typeface="+mn-lt"/>
              </a:rPr>
              <a:t>In the </a:t>
            </a:r>
            <a:r>
              <a:rPr lang="en-US" sz="1200" b="1" baseline="0" dirty="0">
                <a:latin typeface="+mn-lt"/>
              </a:rPr>
              <a:t>Duration</a:t>
            </a:r>
            <a:r>
              <a:rPr lang="en-US" sz="1200" b="0" baseline="0" dirty="0">
                <a:latin typeface="+mn-lt"/>
              </a:rPr>
              <a:t> box, enter </a:t>
            </a:r>
            <a:r>
              <a:rPr lang="en-US" sz="1200" b="1" baseline="0" dirty="0">
                <a:latin typeface="+mn-lt"/>
              </a:rPr>
              <a:t>1.00</a:t>
            </a:r>
            <a:r>
              <a:rPr lang="en-US" sz="1200" b="0" baseline="0" dirty="0">
                <a:latin typeface="+mn-lt"/>
              </a:rPr>
              <a:t>.</a:t>
            </a:r>
            <a:endParaRPr lang="en-US" sz="1200" baseline="0" dirty="0">
              <a:latin typeface="+mn-lt"/>
            </a:endParaRPr>
          </a:p>
          <a:p>
            <a:pPr marL="228600" lvl="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Left</a:t>
            </a:r>
            <a:r>
              <a:rPr lang="en-US" sz="1200" baseline="0" dirty="0">
                <a:latin typeface="+mn-lt"/>
              </a:rPr>
              <a:t>.</a:t>
            </a:r>
          </a:p>
          <a:p>
            <a:endParaRPr lang="en-US" sz="1200" baseline="0" dirty="0">
              <a:latin typeface="+mn-lt"/>
            </a:endParaRPr>
          </a:p>
          <a:p>
            <a:endParaRPr lang="en-US" sz="1200" baseline="0" dirty="0">
              <a:latin typeface="+mn-lt"/>
            </a:endParaRPr>
          </a:p>
          <a:p>
            <a:r>
              <a:rPr lang="en-US" sz="1200" baseline="0" dirty="0">
                <a:latin typeface="+mn-lt"/>
              </a:rPr>
              <a:t>To reproduce the other shapes with animation effects on this slide, do the following:</a:t>
            </a:r>
          </a:p>
          <a:p>
            <a:pPr marL="228600" indent="-228600">
              <a:buFont typeface="+mj-lt"/>
              <a:buAutoNum type="arabicPeriod"/>
            </a:pPr>
            <a:r>
              <a:rPr lang="en-US" sz="1200" b="0" baseline="0" dirty="0">
                <a:latin typeface="+mn-lt"/>
              </a:rPr>
              <a:t>On the slide, press and hold CTRL, and then select the rectangle and the line.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second line and rectangle to the center of the slide. </a:t>
            </a:r>
          </a:p>
          <a:p>
            <a:pPr marL="228600" indent="-228600">
              <a:buFont typeface="+mj-lt"/>
              <a:buAutoNum type="arabicPeriod"/>
            </a:pPr>
            <a:r>
              <a:rPr lang="en-US" sz="1200" b="0" baseline="0" dirty="0">
                <a:latin typeface="+mn-lt"/>
              </a:rPr>
              <a:t>With the second line and rectangle still selected, </a:t>
            </a:r>
            <a:r>
              <a:rPr lang="en-US" sz="1200" b="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third line and rectangle to the right side of the slide. </a:t>
            </a:r>
          </a:p>
          <a:p>
            <a:pPr marL="228600" indent="-228600">
              <a:buFont typeface="+mj-lt"/>
              <a:buAutoNum type="arabicPeriod"/>
            </a:pPr>
            <a:r>
              <a:rPr lang="en-US" sz="1200" b="0" baseline="0" dirty="0">
                <a:latin typeface="+mn-lt"/>
              </a:rPr>
              <a:t>On the slide, press CTRL+A to select all the objects on the slide. 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lvl="1" indent="-228600">
              <a:buFont typeface="+mj-lt"/>
              <a:buAutoNum type="arabicPeriod"/>
            </a:pPr>
            <a:r>
              <a:rPr lang="en-US" sz="1200" b="0" baseline="0" dirty="0">
                <a:latin typeface="+mn-lt"/>
              </a:rPr>
              <a:t>Click </a:t>
            </a:r>
            <a:r>
              <a:rPr lang="en-US" sz="1200" b="1" baseline="0" dirty="0">
                <a:latin typeface="+mn-lt"/>
              </a:rPr>
              <a:t>Align to Slide</a:t>
            </a:r>
            <a:r>
              <a:rPr lang="en-US" sz="1200" b="0" baseline="0" dirty="0">
                <a:latin typeface="+mn-lt"/>
              </a:rPr>
              <a:t>.</a:t>
            </a:r>
          </a:p>
          <a:p>
            <a:pPr marL="685800" lvl="1" indent="-228600">
              <a:buFont typeface="+mj-lt"/>
              <a:buAutoNum type="arabicPeriod"/>
            </a:pPr>
            <a:r>
              <a:rPr lang="en-US" sz="1200" b="0" baseline="0" dirty="0">
                <a:latin typeface="+mn-lt"/>
              </a:rPr>
              <a:t>Click </a:t>
            </a:r>
            <a:r>
              <a:rPr lang="en-US" sz="1200" b="1" baseline="0" dirty="0">
                <a:latin typeface="+mn-lt"/>
              </a:rPr>
              <a:t>Align Middle</a:t>
            </a:r>
            <a:r>
              <a:rPr lang="en-US" sz="1200" b="0" baseline="0" dirty="0">
                <a:latin typeface="+mn-lt"/>
              </a:rPr>
              <a:t>. </a:t>
            </a:r>
          </a:p>
          <a:p>
            <a:pPr marL="228600" indent="-228600">
              <a:buFont typeface="+mj-lt"/>
              <a:buAutoNum type="arabicPeriod"/>
            </a:pPr>
            <a:r>
              <a:rPr lang="en-US" sz="1200" b="0" baseline="0" dirty="0">
                <a:latin typeface="+mn-lt"/>
              </a:rPr>
              <a:t>Click the text in each of the duplicate rectangles, and then edit the text.</a:t>
            </a:r>
          </a:p>
          <a:p>
            <a:pPr marL="228600" indent="-228600">
              <a:buFont typeface="+mj-lt"/>
              <a:buAutoNum type="arabicPeriod"/>
            </a:pPr>
            <a:r>
              <a:rPr lang="en-US" sz="1200" b="0" baseline="0" dirty="0">
                <a:latin typeface="+mn-lt"/>
              </a:rPr>
              <a:t>On the slide, select the second (middle)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 </a:t>
            </a:r>
            <a:r>
              <a:rPr lang="en-US" sz="1200" kern="1200" dirty="0">
                <a:solidFill>
                  <a:schemeClr val="tx1"/>
                </a:solidFill>
                <a:latin typeface="+mn-lt"/>
                <a:ea typeface="+mn-ea"/>
                <a:cs typeface="+mn-cs"/>
              </a:rPr>
              <a:t>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154</a:t>
            </a:r>
            <a:r>
              <a:rPr lang="en-US" sz="1200" dirty="0">
                <a:latin typeface="+mn-lt"/>
              </a:rPr>
              <a:t>, Green: </a:t>
            </a:r>
            <a:r>
              <a:rPr lang="en-US" sz="1200" b="1" dirty="0">
                <a:latin typeface="+mn-lt"/>
              </a:rPr>
              <a:t>181</a:t>
            </a:r>
            <a:r>
              <a:rPr lang="en-US" sz="1200" dirty="0">
                <a:latin typeface="+mn-lt"/>
              </a:rPr>
              <a:t>, Blue: </a:t>
            </a:r>
            <a:r>
              <a:rPr lang="en-US" sz="1200" b="1" dirty="0">
                <a:latin typeface="+mn-lt"/>
              </a:rPr>
              <a:t>228</a:t>
            </a:r>
            <a:r>
              <a:rPr lang="en-US" sz="1200" dirty="0">
                <a:latin typeface="+mn-lt"/>
              </a:rPr>
              <a:t>.</a:t>
            </a:r>
            <a:endParaRPr lang="en-US" sz="1200" b="0" kern="1200" dirty="0">
              <a:solidFill>
                <a:schemeClr val="tx1"/>
              </a:solidFill>
              <a:latin typeface="+mn-lt"/>
              <a:ea typeface="+mn-ea"/>
              <a:cs typeface="+mn-cs"/>
            </a:endParaRP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aseline="0" dirty="0">
              <a:latin typeface="+mn-lt"/>
            </a:endParaRPr>
          </a:p>
          <a:p>
            <a:pPr marL="228600" indent="-228600">
              <a:buFont typeface="+mj-lt"/>
              <a:buAutoNum type="arabicPeriod"/>
            </a:pPr>
            <a:r>
              <a:rPr lang="en-US" sz="1200" baseline="0" dirty="0">
                <a:latin typeface="+mn-lt"/>
              </a:rPr>
              <a:t>On the slide, select the second (middle)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118</a:t>
            </a:r>
            <a:r>
              <a:rPr lang="en-US" sz="1200" dirty="0">
                <a:latin typeface="+mn-lt"/>
              </a:rPr>
              <a:t>, Green: </a:t>
            </a:r>
            <a:r>
              <a:rPr lang="en-US" sz="1200" b="1" dirty="0">
                <a:latin typeface="+mn-lt"/>
              </a:rPr>
              <a:t>149</a:t>
            </a:r>
            <a:r>
              <a:rPr lang="en-US" sz="1200" dirty="0">
                <a:latin typeface="+mn-lt"/>
              </a:rPr>
              <a:t>, Blue: </a:t>
            </a:r>
            <a:r>
              <a:rPr lang="en-US" sz="1200" b="1" dirty="0">
                <a:latin typeface="+mn-lt"/>
              </a:rPr>
              <a:t>53</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115</a:t>
            </a:r>
            <a:r>
              <a:rPr lang="en-US" sz="1200" dirty="0">
                <a:latin typeface="+mn-lt"/>
              </a:rPr>
              <a:t>, Green: </a:t>
            </a:r>
            <a:r>
              <a:rPr lang="en-US" sz="1200" b="1" dirty="0">
                <a:latin typeface="+mn-lt"/>
              </a:rPr>
              <a:t>195</a:t>
            </a:r>
            <a:r>
              <a:rPr lang="en-US" sz="1200" dirty="0">
                <a:latin typeface="+mn-lt"/>
              </a:rPr>
              <a:t>, Blue: </a:t>
            </a:r>
            <a:r>
              <a:rPr lang="en-US" sz="1200" b="1" dirty="0">
                <a:latin typeface="+mn-lt"/>
              </a:rPr>
              <a:t>72</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156</a:t>
            </a:r>
            <a:r>
              <a:rPr lang="en-US" sz="1200" dirty="0">
                <a:latin typeface="+mn-lt"/>
              </a:rPr>
              <a:t>, Green: </a:t>
            </a:r>
            <a:r>
              <a:rPr lang="en-US" sz="1200" b="1" dirty="0">
                <a:latin typeface="+mn-lt"/>
              </a:rPr>
              <a:t>199</a:t>
            </a:r>
            <a:r>
              <a:rPr lang="en-US" sz="1200" dirty="0">
                <a:latin typeface="+mn-lt"/>
              </a:rPr>
              <a:t>, Blue: </a:t>
            </a:r>
            <a:r>
              <a:rPr lang="en-US" sz="1200" b="1" dirty="0">
                <a:latin typeface="+mn-lt"/>
              </a:rPr>
              <a:t>70</a:t>
            </a:r>
            <a:r>
              <a:rPr lang="en-US" sz="1200" dirty="0">
                <a:latin typeface="+mn-lt"/>
              </a:rPr>
              <a:t>.</a:t>
            </a:r>
            <a:endParaRPr lang="en-US" sz="1200" b="0" kern="1200" dirty="0">
              <a:solidFill>
                <a:schemeClr val="tx1"/>
              </a:solidFill>
              <a:latin typeface="+mn-lt"/>
              <a:ea typeface="+mn-ea"/>
              <a:cs typeface="+mn-cs"/>
            </a:endParaRPr>
          </a:p>
          <a:p>
            <a:pPr marL="228600" indent="-228600">
              <a:buFont typeface="+mj-lt"/>
              <a:buAutoNum type="arabicPeriod"/>
            </a:pPr>
            <a:r>
              <a:rPr lang="en-US" sz="1200" i="0" baseline="0" dirty="0">
                <a:latin typeface="+mn-lt"/>
              </a:rPr>
              <a:t>On the slide, select the third (right)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i="0" kern="1200" dirty="0">
                <a:solidFill>
                  <a:schemeClr val="tx1"/>
                </a:solidFill>
                <a:latin typeface="+mn-lt"/>
                <a:ea typeface="+mn-ea"/>
                <a:cs typeface="+mn-cs"/>
              </a:rPr>
              <a:t>lick </a:t>
            </a:r>
            <a:r>
              <a:rPr lang="en-US" sz="1200" b="1" i="0" kern="1200" dirty="0">
                <a:solidFill>
                  <a:schemeClr val="tx1"/>
                </a:solidFill>
                <a:latin typeface="+mn-lt"/>
                <a:ea typeface="+mn-ea"/>
                <a:cs typeface="+mn-cs"/>
              </a:rPr>
              <a:t>Line Color </a:t>
            </a:r>
            <a:r>
              <a:rPr lang="en-US" sz="1200" i="0" kern="1200" dirty="0">
                <a:solidFill>
                  <a:schemeClr val="tx1"/>
                </a:solidFill>
                <a:latin typeface="+mn-lt"/>
                <a:ea typeface="+mn-ea"/>
                <a:cs typeface="+mn-cs"/>
              </a:rPr>
              <a:t>in the left pane, select </a:t>
            </a:r>
            <a:r>
              <a:rPr lang="en-US" sz="1200" b="1" i="0" kern="1200" dirty="0">
                <a:solidFill>
                  <a:schemeClr val="tx1"/>
                </a:solidFill>
                <a:latin typeface="+mn-lt"/>
                <a:ea typeface="+mn-ea"/>
                <a:cs typeface="+mn-cs"/>
              </a:rPr>
              <a:t>Gradient fill</a:t>
            </a:r>
            <a:r>
              <a:rPr lang="en-US" sz="1200" i="0" kern="1200" dirty="0">
                <a:solidFill>
                  <a:schemeClr val="tx1"/>
                </a:solidFill>
                <a:latin typeface="+mn-lt"/>
                <a:ea typeface="+mn-ea"/>
                <a:cs typeface="+mn-cs"/>
              </a:rPr>
              <a:t> in the </a:t>
            </a:r>
            <a:r>
              <a:rPr lang="en-US" sz="1200" b="1" i="0" kern="1200" dirty="0">
                <a:solidFill>
                  <a:schemeClr val="tx1"/>
                </a:solidFill>
                <a:latin typeface="+mn-lt"/>
                <a:ea typeface="+mn-ea"/>
                <a:cs typeface="+mn-cs"/>
              </a:rPr>
              <a:t>Line Color</a:t>
            </a:r>
            <a:r>
              <a:rPr lang="en-US" sz="1200" i="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Type</a:t>
            </a:r>
            <a:r>
              <a:rPr lang="en-US" sz="1200" i="0" kern="1200" dirty="0">
                <a:solidFill>
                  <a:schemeClr val="tx1"/>
                </a:solidFill>
                <a:latin typeface="+mn-lt"/>
                <a:ea typeface="+mn-ea"/>
                <a:cs typeface="+mn-cs"/>
              </a:rPr>
              <a:t> list, select </a:t>
            </a:r>
            <a:r>
              <a:rPr lang="en-US" sz="1200" b="1" i="0" kern="1200" dirty="0">
                <a:solidFill>
                  <a:schemeClr val="tx1"/>
                </a:solidFill>
                <a:latin typeface="+mn-lt"/>
                <a:ea typeface="+mn-ea"/>
                <a:cs typeface="+mn-cs"/>
              </a:rPr>
              <a:t>Linear</a:t>
            </a:r>
            <a:r>
              <a:rPr lang="en-US" sz="1200" i="0" kern="1200" dirty="0">
                <a:solidFill>
                  <a:schemeClr val="tx1"/>
                </a:solidFill>
                <a:latin typeface="+mn-lt"/>
                <a:ea typeface="+mn-ea"/>
                <a:cs typeface="+mn-cs"/>
              </a:rPr>
              <a:t>.</a:t>
            </a:r>
          </a:p>
          <a:p>
            <a:pPr marL="685800" lvl="1"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Direction</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Linear Right </a:t>
            </a:r>
            <a:r>
              <a:rPr lang="en-US" sz="1200" i="0" kern="1200" dirty="0">
                <a:solidFill>
                  <a:schemeClr val="tx1"/>
                </a:solidFill>
                <a:latin typeface="+mn-lt"/>
                <a:ea typeface="+mn-ea"/>
                <a:cs typeface="+mn-cs"/>
              </a:rPr>
              <a:t>(first </a:t>
            </a:r>
            <a:r>
              <a:rPr lang="en-US" sz="1200" i="0" kern="1200" baseline="0" dirty="0">
                <a:solidFill>
                  <a:schemeClr val="tx1"/>
                </a:solidFill>
                <a:latin typeface="+mn-lt"/>
                <a:ea typeface="+mn-ea"/>
                <a:cs typeface="+mn-cs"/>
              </a:rPr>
              <a:t>row, </a:t>
            </a:r>
            <a:r>
              <a:rPr lang="en-US" sz="1200" i="0" kern="1200" dirty="0">
                <a:solidFill>
                  <a:schemeClr val="tx1"/>
                </a:solidFill>
                <a:latin typeface="+mn-lt"/>
                <a:ea typeface="+mn-ea"/>
                <a:cs typeface="+mn-cs"/>
              </a:rPr>
              <a:t>fourth option from the left).</a:t>
            </a: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Angle</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1" i="0" kern="1200" dirty="0">
                <a:solidFill>
                  <a:schemeClr val="tx1"/>
                </a:solidFill>
                <a:latin typeface="+mn-lt"/>
                <a:ea typeface="Verdana"/>
                <a:cs typeface="Verdana"/>
              </a:rPr>
              <a:t>°</a:t>
            </a:r>
            <a:r>
              <a:rPr lang="en-US" sz="1200" b="0" i="0" kern="1200" dirty="0">
                <a:solidFill>
                  <a:schemeClr val="tx1"/>
                </a:solidFill>
                <a:latin typeface="+mn-lt"/>
                <a:ea typeface="Verdana"/>
                <a:cs typeface="Verdana"/>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click </a:t>
            </a:r>
            <a:r>
              <a:rPr lang="en-US" sz="1200" b="1" i="0" kern="1200" dirty="0">
                <a:solidFill>
                  <a:schemeClr val="tx1"/>
                </a:solidFill>
                <a:latin typeface="+mn-lt"/>
                <a:ea typeface="+mn-ea"/>
                <a:cs typeface="+mn-cs"/>
              </a:rPr>
              <a:t>Add gradient stop</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Remove gradient stop</a:t>
            </a:r>
            <a:r>
              <a:rPr lang="en-US" sz="1200" i="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i="0" kern="1200" dirty="0">
                <a:solidFill>
                  <a:schemeClr val="tx1"/>
                </a:solidFill>
                <a:latin typeface="+mn-lt"/>
                <a:ea typeface="+mn-ea"/>
                <a:cs typeface="+mn-cs"/>
              </a:rPr>
              <a:t>Also 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first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next stop in the slider</a:t>
            </a:r>
            <a:r>
              <a:rPr lang="en-US" sz="1200" i="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50%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last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99%</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baseline="0" dirty="0">
              <a:latin typeface="+mn-lt"/>
            </a:endParaRPr>
          </a:p>
          <a:p>
            <a:pPr marL="228600" indent="-228600">
              <a:buFont typeface="+mj-lt"/>
              <a:buAutoNum type="arabicPeriod"/>
            </a:pPr>
            <a:r>
              <a:rPr lang="en-US" sz="1200" baseline="0" dirty="0">
                <a:latin typeface="+mn-lt"/>
              </a:rPr>
              <a:t>On the slide, select the third (right)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39</a:t>
            </a:r>
            <a:r>
              <a:rPr lang="en-US" sz="1200" dirty="0">
                <a:latin typeface="+mn-lt"/>
              </a:rPr>
              <a:t>, Green: </a:t>
            </a:r>
            <a:r>
              <a:rPr lang="en-US" sz="1200" b="1" dirty="0">
                <a:latin typeface="+mn-lt"/>
              </a:rPr>
              <a:t>135</a:t>
            </a:r>
            <a:r>
              <a:rPr lang="en-US" sz="1200" dirty="0">
                <a:latin typeface="+mn-lt"/>
              </a:rPr>
              <a:t>, Blue: </a:t>
            </a:r>
            <a:r>
              <a:rPr lang="en-US" sz="1200" b="1" dirty="0">
                <a:latin typeface="+mn-lt"/>
              </a:rPr>
              <a:t>160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54</a:t>
            </a:r>
            <a:r>
              <a:rPr lang="en-US" sz="1200" dirty="0">
                <a:latin typeface="+mn-lt"/>
              </a:rPr>
              <a:t>, Green: </a:t>
            </a:r>
            <a:r>
              <a:rPr lang="en-US" sz="1200" b="1" dirty="0">
                <a:latin typeface="+mn-lt"/>
              </a:rPr>
              <a:t>177</a:t>
            </a:r>
            <a:r>
              <a:rPr lang="en-US" sz="1200" dirty="0">
                <a:latin typeface="+mn-lt"/>
              </a:rPr>
              <a:t>, Blue: </a:t>
            </a:r>
            <a:r>
              <a:rPr lang="en-US" sz="1200" b="1" dirty="0">
                <a:latin typeface="+mn-lt"/>
              </a:rPr>
              <a:t>210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52</a:t>
            </a:r>
            <a:r>
              <a:rPr lang="en-US" sz="1200" dirty="0">
                <a:latin typeface="+mn-lt"/>
              </a:rPr>
              <a:t>, Green: </a:t>
            </a:r>
            <a:r>
              <a:rPr lang="en-US" sz="1200" b="1" dirty="0">
                <a:latin typeface="+mn-lt"/>
              </a:rPr>
              <a:t>179</a:t>
            </a:r>
            <a:r>
              <a:rPr lang="en-US" sz="1200" dirty="0">
                <a:latin typeface="+mn-lt"/>
              </a:rPr>
              <a:t>, Blue: </a:t>
            </a:r>
            <a:r>
              <a:rPr lang="en-US" sz="1200" b="1" dirty="0">
                <a:latin typeface="+mn-lt"/>
              </a:rPr>
              <a:t>214</a:t>
            </a:r>
            <a:r>
              <a:rPr lang="en-US" sz="1200" dirty="0">
                <a:latin typeface="+mn-lt"/>
              </a:rPr>
              <a:t>.</a:t>
            </a:r>
            <a:endParaRPr lang="en-US" sz="1200" b="0" kern="1200" dirty="0">
              <a:solidFill>
                <a:schemeClr val="tx1"/>
              </a:solidFill>
              <a:latin typeface="+mn-lt"/>
              <a:ea typeface="+mn-ea"/>
              <a:cs typeface="+mn-cs"/>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a:t>
            </a:r>
            <a:r>
              <a:rPr lang="en-US" sz="1200" b="0" kern="1200" baseline="0" dirty="0">
                <a:solidFill>
                  <a:schemeClr val="tx1"/>
                </a:solidFill>
                <a:latin typeface="+mn-lt"/>
                <a:ea typeface="+mn-ea"/>
                <a:cs typeface="+mn-cs"/>
              </a:rPr>
              <a:t>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67%</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228</a:t>
            </a:r>
            <a:r>
              <a:rPr lang="en-US" sz="1200" dirty="0">
                <a:latin typeface="+mn-lt"/>
              </a:rPr>
              <a:t>, Green: </a:t>
            </a:r>
            <a:r>
              <a:rPr lang="en-US" sz="1200" b="1" dirty="0">
                <a:latin typeface="+mn-lt"/>
              </a:rPr>
              <a:t>233</a:t>
            </a:r>
            <a:r>
              <a:rPr lang="en-US" sz="1200" dirty="0">
                <a:latin typeface="+mn-lt"/>
              </a:rPr>
              <a:t>, Blue: </a:t>
            </a:r>
            <a:r>
              <a:rPr lang="en-US" sz="1200" b="1" dirty="0">
                <a:latin typeface="+mn-lt"/>
              </a:rPr>
              <a:t>236</a:t>
            </a:r>
            <a:r>
              <a:rPr lang="en-US" sz="1200" dirty="0">
                <a:latin typeface="+mn-lt"/>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178</a:t>
            </a:r>
            <a:r>
              <a:rPr lang="en-US" sz="1200" dirty="0">
                <a:latin typeface="+mn-lt"/>
              </a:rPr>
              <a:t>, Green: </a:t>
            </a:r>
            <a:r>
              <a:rPr lang="en-US" sz="1200" b="1" dirty="0">
                <a:latin typeface="+mn-lt"/>
              </a:rPr>
              <a:t>186</a:t>
            </a:r>
            <a:r>
              <a:rPr lang="en-US" sz="1200" dirty="0">
                <a:latin typeface="+mn-lt"/>
              </a:rPr>
              <a:t>, Blue: </a:t>
            </a:r>
            <a:r>
              <a:rPr lang="en-US" sz="1200" b="1" dirty="0">
                <a:latin typeface="+mn-lt"/>
              </a:rPr>
              <a:t>210</a:t>
            </a:r>
            <a:r>
              <a:rPr lang="en-US" sz="1200" dirty="0">
                <a:latin typeface="+mn-lt"/>
              </a:rPr>
              <a:t>.</a:t>
            </a:r>
            <a:endParaRPr lang="en-US" sz="1200" kern="1200" dirty="0">
              <a:solidFill>
                <a:schemeClr val="tx1"/>
              </a:solidFill>
              <a:latin typeface="+mn-lt"/>
              <a:ea typeface="+mn-ea"/>
              <a:cs typeface="+mn-cs"/>
            </a:endParaRPr>
          </a:p>
          <a:p>
            <a:endParaRPr lang="en-US" sz="1200" baseline="0" dirty="0"/>
          </a:p>
        </p:txBody>
      </p:sp>
      <p:sp>
        <p:nvSpPr>
          <p:cNvPr id="6" name="Slide Image Placeholder 5"/>
          <p:cNvSpPr>
            <a:spLocks noGrp="1" noRot="1" noChangeAspect="1"/>
          </p:cNvSpPr>
          <p:nvPr>
            <p:ph type="sldImg"/>
          </p:nvPr>
        </p:nvSpPr>
        <p:spPr>
          <a:xfrm>
            <a:off x="9525" y="460375"/>
            <a:ext cx="4192588"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lines</a:t>
            </a:r>
            <a:r>
              <a:rPr lang="en-US" sz="1400" b="1" baseline="0" dirty="0"/>
              <a:t> and tabs</a:t>
            </a:r>
            <a:endParaRPr lang="en-US" sz="1400" b="1" dirty="0"/>
          </a:p>
          <a:p>
            <a:r>
              <a:rPr lang="en-US" sz="1400" dirty="0"/>
              <a:t>(Intermediate)</a:t>
            </a:r>
          </a:p>
          <a:p>
            <a:endParaRPr lang="en-US" sz="1200" dirty="0">
              <a:latin typeface="+mn-lt"/>
            </a:endParaRPr>
          </a:p>
          <a:p>
            <a:endParaRPr lang="en-US" sz="1200" dirty="0">
              <a:latin typeface="+mn-lt"/>
            </a:endParaRPr>
          </a:p>
          <a:p>
            <a:r>
              <a:rPr lang="en-US" sz="1200" dirty="0">
                <a:latin typeface="+mn-lt"/>
              </a:rPr>
              <a:t>To reproduce the first vertical line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indent="-228600">
              <a:buFont typeface="+mj-lt"/>
              <a:buAutoNum type="arabicPeriod"/>
            </a:pPr>
            <a:r>
              <a:rPr lang="en-US" sz="1200" dirty="0">
                <a:latin typeface="+mn-lt"/>
              </a:rPr>
              <a:t>On</a:t>
            </a:r>
            <a:r>
              <a:rPr lang="en-US" sz="1200" baseline="0" dirty="0">
                <a:latin typeface="+mn-lt"/>
              </a:rPr>
              <a:t> the </a:t>
            </a:r>
            <a:r>
              <a:rPr lang="en-US" sz="1200" b="1" baseline="0" dirty="0">
                <a:latin typeface="+mn-lt"/>
              </a:rPr>
              <a:t>Insert </a:t>
            </a:r>
            <a:r>
              <a:rPr lang="en-US" sz="1200" b="0" baseline="0" dirty="0">
                <a:latin typeface="+mn-lt"/>
              </a:rPr>
              <a:t>tab, in the </a:t>
            </a:r>
            <a:r>
              <a:rPr lang="en-US" sz="1200" b="1" baseline="0" dirty="0">
                <a:latin typeface="+mn-lt"/>
              </a:rPr>
              <a:t>Illustrations </a:t>
            </a:r>
            <a:r>
              <a:rPr lang="en-US" sz="1200" b="0" baseline="0" dirty="0">
                <a:latin typeface="+mn-lt"/>
              </a:rPr>
              <a:t>group, click </a:t>
            </a:r>
            <a:r>
              <a:rPr lang="en-US" sz="1200" b="1" baseline="0" dirty="0">
                <a:latin typeface="+mn-lt"/>
              </a:rPr>
              <a:t>Shapes</a:t>
            </a:r>
            <a:r>
              <a:rPr lang="en-US" sz="1200" b="0" baseline="0" dirty="0">
                <a:latin typeface="+mn-lt"/>
              </a:rPr>
              <a:t>, and then under </a:t>
            </a:r>
            <a:r>
              <a:rPr lang="en-US" sz="1200" b="1" baseline="0" dirty="0">
                <a:latin typeface="+mn-lt"/>
              </a:rPr>
              <a:t>Lines</a:t>
            </a:r>
            <a:r>
              <a:rPr lang="en-US" sz="1200" b="0" baseline="0" dirty="0">
                <a:latin typeface="+mn-lt"/>
              </a:rPr>
              <a:t> click </a:t>
            </a:r>
            <a:r>
              <a:rPr lang="en-US" sz="1200" b="1" baseline="0" dirty="0">
                <a:latin typeface="+mn-lt"/>
              </a:rPr>
              <a:t>Line</a:t>
            </a:r>
            <a:r>
              <a:rPr lang="en-US" sz="1200" b="0" baseline="0" dirty="0">
                <a:latin typeface="+mn-lt"/>
              </a:rPr>
              <a:t>. On the slide, press and hold SHIFT, and then drag to draw a straight, vertical line.</a:t>
            </a:r>
            <a:endParaRPr lang="en-US" sz="1200" b="1" baseline="0" dirty="0">
              <a:latin typeface="+mn-lt"/>
            </a:endParaRPr>
          </a:p>
          <a:p>
            <a:pPr marL="228600" indent="-228600">
              <a:buFont typeface="+mj-lt"/>
              <a:buAutoNum type="arabicPeriod"/>
            </a:pPr>
            <a:r>
              <a:rPr lang="en-US" sz="1200" dirty="0">
                <a:latin typeface="+mn-lt"/>
              </a:rPr>
              <a:t>Under</a:t>
            </a:r>
            <a:r>
              <a:rPr lang="en-US" sz="1200" baseline="0" dirty="0">
                <a:latin typeface="+mn-lt"/>
              </a:rPr>
              <a:t>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a:t>
            </a:r>
            <a:r>
              <a:rPr lang="en-US" sz="1200" b="1" baseline="0" dirty="0">
                <a:latin typeface="+mn-lt"/>
              </a:rPr>
              <a:t>Size</a:t>
            </a:r>
            <a:r>
              <a:rPr lang="en-US" sz="1200" b="0" baseline="0" dirty="0">
                <a:latin typeface="+mn-lt"/>
              </a:rPr>
              <a:t> group, in the </a:t>
            </a:r>
            <a:r>
              <a:rPr lang="en-US" sz="1200" b="1" baseline="0" dirty="0">
                <a:latin typeface="+mn-lt"/>
              </a:rPr>
              <a:t>Shape Width</a:t>
            </a:r>
            <a:r>
              <a:rPr lang="en-US" sz="1200" b="0" baseline="0" dirty="0">
                <a:latin typeface="+mn-lt"/>
              </a:rPr>
              <a:t> box, enter </a:t>
            </a:r>
            <a:r>
              <a:rPr lang="en-US" sz="1200" b="1" baseline="0" dirty="0">
                <a:latin typeface="+mn-lt"/>
              </a:rPr>
              <a:t>4.5”</a:t>
            </a:r>
            <a:r>
              <a:rPr lang="en-US" sz="1200" b="0" baseline="0" dirty="0">
                <a:latin typeface="+mn-lt"/>
              </a:rPr>
              <a:t>.</a:t>
            </a:r>
            <a:endParaRPr lang="en-US" sz="120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0" i="0" baseline="0" dirty="0">
              <a:latin typeface="+mn-lt"/>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Style </a:t>
            </a:r>
            <a:r>
              <a:rPr lang="en-US" sz="1200" baseline="0" dirty="0">
                <a:latin typeface="+mn-lt"/>
              </a:rPr>
              <a:t>in the left pane. In the </a:t>
            </a:r>
            <a:r>
              <a:rPr lang="en-US" sz="1200" b="1" baseline="0" dirty="0">
                <a:latin typeface="+mn-lt"/>
              </a:rPr>
              <a:t>Line Style</a:t>
            </a:r>
            <a:r>
              <a:rPr lang="en-US" sz="1200" b="0" baseline="0" dirty="0">
                <a:latin typeface="+mn-lt"/>
              </a:rPr>
              <a:t> pane, in the </a:t>
            </a:r>
            <a:r>
              <a:rPr lang="en-US" sz="1200" b="1" baseline="0" dirty="0">
                <a:latin typeface="+mn-lt"/>
              </a:rPr>
              <a:t>Width</a:t>
            </a:r>
            <a:r>
              <a:rPr lang="en-US" sz="1200" b="0" baseline="0" dirty="0">
                <a:latin typeface="+mn-lt"/>
              </a:rPr>
              <a:t> box, enter </a:t>
            </a:r>
            <a:r>
              <a:rPr lang="en-US" sz="1200" b="1" baseline="0" dirty="0">
                <a:latin typeface="+mn-lt"/>
              </a:rPr>
              <a:t>6 pt</a:t>
            </a:r>
            <a:r>
              <a:rPr lang="en-US" sz="1200" b="0" baseline="0" dirty="0">
                <a:latin typeface="+mn-lt"/>
              </a:rPr>
              <a:t>.</a:t>
            </a: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None/>
            </a:pPr>
            <a:r>
              <a:rPr lang="en-US" sz="1200" baseline="0" dirty="0">
                <a:latin typeface="+mn-lt"/>
              </a:rPr>
              <a:t>To reproduce the first rectangle on this slide, do the following:</a:t>
            </a:r>
          </a:p>
          <a:p>
            <a:pPr marL="228600" indent="-228600">
              <a:buFont typeface="+mj-lt"/>
              <a:buAutoNum type="arabicPeriod"/>
            </a:pPr>
            <a:r>
              <a:rPr lang="en-US" sz="1200" baseline="0" dirty="0">
                <a:latin typeface="+mn-lt"/>
              </a:rPr>
              <a:t>On the </a:t>
            </a:r>
            <a:r>
              <a:rPr lang="en-US" sz="1200" b="1" baseline="0" dirty="0">
                <a:latin typeface="+mn-lt"/>
              </a:rPr>
              <a:t>Insert </a:t>
            </a:r>
            <a:r>
              <a:rPr lang="en-US" sz="1200" baseline="0" dirty="0">
                <a:latin typeface="+mn-lt"/>
              </a:rPr>
              <a:t>tab, in the </a:t>
            </a:r>
            <a:r>
              <a:rPr lang="en-US" sz="1200" b="1" baseline="0" dirty="0">
                <a:latin typeface="+mn-lt"/>
              </a:rPr>
              <a:t>Illustrations </a:t>
            </a:r>
            <a:r>
              <a:rPr lang="en-US" sz="1200" baseline="0" dirty="0">
                <a:latin typeface="+mn-lt"/>
              </a:rPr>
              <a:t>group, click </a:t>
            </a:r>
            <a:r>
              <a:rPr lang="en-US" sz="1200" b="1" baseline="0" dirty="0">
                <a:latin typeface="+mn-lt"/>
              </a:rPr>
              <a:t>Shapes</a:t>
            </a:r>
            <a:r>
              <a:rPr lang="en-US" sz="1200" baseline="0" dirty="0">
                <a:latin typeface="+mn-lt"/>
              </a:rPr>
              <a:t>, and then under </a:t>
            </a:r>
            <a:r>
              <a:rPr lang="en-US" sz="1200" b="1" baseline="0" dirty="0">
                <a:latin typeface="+mn-lt"/>
              </a:rPr>
              <a:t>Rectangles</a:t>
            </a:r>
            <a:r>
              <a:rPr lang="en-US" sz="1200" baseline="0" dirty="0">
                <a:latin typeface="+mn-lt"/>
              </a:rPr>
              <a:t> click </a:t>
            </a:r>
            <a:r>
              <a:rPr lang="en-US" sz="1200" b="1" baseline="0" dirty="0">
                <a:latin typeface="+mn-lt"/>
              </a:rPr>
              <a:t>Rectangle</a:t>
            </a:r>
            <a:r>
              <a:rPr lang="en-US" sz="1200" baseline="0" dirty="0">
                <a:latin typeface="+mn-lt"/>
              </a:rPr>
              <a:t> (first option from the left). On the slide, drag to draw a rectangle.</a:t>
            </a:r>
          </a:p>
          <a:p>
            <a:pPr marL="228600" indent="-228600">
              <a:buFont typeface="+mj-lt"/>
              <a:buAutoNum type="arabicPeriod"/>
            </a:pPr>
            <a:r>
              <a:rPr lang="en-US" sz="1200" baseline="0" dirty="0">
                <a:latin typeface="+mn-lt"/>
              </a:rPr>
              <a:t>Select the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Height</a:t>
            </a:r>
            <a:r>
              <a:rPr lang="en-US" sz="1200" baseline="0" dirty="0">
                <a:latin typeface="+mn-lt"/>
              </a:rPr>
              <a:t> box, enter </a:t>
            </a:r>
            <a:r>
              <a:rPr lang="en-US" sz="1200" b="1" baseline="0" dirty="0">
                <a:latin typeface="+mn-lt"/>
              </a:rPr>
              <a:t>2”.</a:t>
            </a:r>
            <a:endParaRPr lang="en-US" sz="1200"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Width</a:t>
            </a:r>
            <a:r>
              <a:rPr lang="en-US" sz="1200" baseline="0" dirty="0">
                <a:latin typeface="+mn-lt"/>
              </a:rPr>
              <a:t> box, enter </a:t>
            </a:r>
            <a:r>
              <a:rPr lang="en-US" sz="1200" b="1" baseline="0" dirty="0">
                <a:latin typeface="+mn-lt"/>
              </a:rPr>
              <a:t>2”</a:t>
            </a:r>
            <a:r>
              <a:rPr lang="en-US" sz="1200" baseline="0" dirty="0">
                <a:latin typeface="+mn-lt"/>
              </a:rPr>
              <a:t>.</a:t>
            </a:r>
          </a:p>
          <a:p>
            <a:pPr marL="228600" indent="-228600">
              <a:buFont typeface="+mj-lt"/>
              <a:buAutoNum type="arabicPeriod"/>
            </a:pPr>
            <a:r>
              <a:rPr lang="en-US" sz="1200" baseline="0" dirty="0">
                <a:latin typeface="+mn-lt"/>
              </a:rPr>
              <a:t>Under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bottom right corner of the </a:t>
            </a:r>
            <a:r>
              <a:rPr lang="en-US" sz="1200" b="1" baseline="0" dirty="0">
                <a:latin typeface="+mn-lt"/>
              </a:rPr>
              <a:t>Shape</a:t>
            </a:r>
            <a:r>
              <a:rPr lang="en-US" sz="1200" b="0" baseline="0" dirty="0">
                <a:latin typeface="+mn-lt"/>
              </a:rPr>
              <a:t> </a:t>
            </a:r>
            <a:r>
              <a:rPr lang="en-US" sz="1200" b="1" baseline="0" dirty="0">
                <a:latin typeface="+mn-lt"/>
              </a:rPr>
              <a:t>Styles</a:t>
            </a:r>
            <a:r>
              <a:rPr lang="en-US" sz="1200" b="0" baseline="0" dirty="0">
                <a:latin typeface="+mn-lt"/>
              </a:rPr>
              <a:t> group, click the </a:t>
            </a:r>
            <a:r>
              <a:rPr lang="en-US" sz="1200" b="1" baseline="0" dirty="0">
                <a:latin typeface="+mn-lt"/>
              </a:rPr>
              <a:t>Format</a:t>
            </a:r>
            <a:r>
              <a:rPr lang="en-US" sz="1200" b="0" baseline="0" dirty="0">
                <a:latin typeface="+mn-lt"/>
              </a:rPr>
              <a:t> </a:t>
            </a:r>
            <a:r>
              <a:rPr lang="en-US" sz="1200" b="1" baseline="0" dirty="0">
                <a:latin typeface="+mn-lt"/>
              </a:rPr>
              <a:t>Shape</a:t>
            </a:r>
            <a:r>
              <a:rPr lang="en-US" sz="1200" b="0" baseline="0" dirty="0">
                <a:latin typeface="+mn-lt"/>
              </a:rPr>
              <a:t> dialog box launcher.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a:t>
            </a:r>
            <a:r>
              <a:rPr lang="en-US" sz="1200" kern="1200" baseline="0" dirty="0">
                <a:solidFill>
                  <a:schemeClr val="tx1"/>
                </a:solidFill>
                <a:latin typeface="+mn-lt"/>
                <a:ea typeface="+mn-ea"/>
                <a:cs typeface="+mn-cs"/>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44</a:t>
            </a:r>
            <a:r>
              <a:rPr lang="en-US" dirty="0"/>
              <a:t>, Green: </a:t>
            </a:r>
            <a:r>
              <a:rPr lang="en-US" sz="1200" b="1" dirty="0">
                <a:latin typeface="+mn-lt"/>
              </a:rPr>
              <a:t>93</a:t>
            </a:r>
            <a:r>
              <a:rPr lang="en-US" dirty="0"/>
              <a:t>, and Blue: </a:t>
            </a:r>
            <a:r>
              <a:rPr lang="en-US" sz="1200" b="1" dirty="0">
                <a:latin typeface="+mn-lt"/>
              </a:rPr>
              <a:t>152</a:t>
            </a:r>
            <a:r>
              <a:rPr lang="en-US" dirty="0"/>
              <a: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a:t>
            </a:r>
            <a:r>
              <a:rPr lang="en-US" sz="1200" b="0" kern="1200" baseline="0" dirty="0">
                <a:solidFill>
                  <a:schemeClr val="tx1"/>
                </a:solidFill>
                <a:latin typeface="+mn-lt"/>
                <a:ea typeface="+mn-ea"/>
                <a:cs typeface="+mn-cs"/>
              </a:rPr>
              <a: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60</a:t>
            </a:r>
            <a:r>
              <a:rPr lang="en-US" sz="1200" dirty="0">
                <a:latin typeface="+mn-lt"/>
              </a:rPr>
              <a:t>, Green: </a:t>
            </a:r>
            <a:r>
              <a:rPr lang="en-US" sz="1200" b="1" dirty="0">
                <a:latin typeface="+mn-lt"/>
              </a:rPr>
              <a:t>123</a:t>
            </a:r>
            <a:r>
              <a:rPr lang="en-US" sz="1200" dirty="0">
                <a:latin typeface="+mn-lt"/>
              </a:rPr>
              <a:t>, Blue: </a:t>
            </a:r>
            <a:r>
              <a:rPr lang="en-US" sz="1200" b="1" dirty="0">
                <a:latin typeface="+mn-lt"/>
              </a:rPr>
              <a:t>199</a:t>
            </a:r>
            <a:r>
              <a:rPr lang="en-US" sz="1200" dirty="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a:t>
            </a:r>
            <a:r>
              <a:rPr lang="en-US" sz="1200" dirty="0">
                <a:latin typeface="+mn-lt"/>
              </a:rPr>
              <a:t>Red: </a:t>
            </a:r>
            <a:r>
              <a:rPr lang="en-US" sz="1200" b="1" dirty="0">
                <a:latin typeface="+mn-lt"/>
              </a:rPr>
              <a:t>58</a:t>
            </a:r>
            <a:r>
              <a:rPr lang="en-US" sz="1200" dirty="0">
                <a:latin typeface="+mn-lt"/>
              </a:rPr>
              <a:t>, Green: </a:t>
            </a:r>
            <a:r>
              <a:rPr lang="en-US" sz="1200" b="1" dirty="0">
                <a:latin typeface="+mn-lt"/>
              </a:rPr>
              <a:t>124</a:t>
            </a:r>
            <a:r>
              <a:rPr lang="en-US" sz="1200" dirty="0">
                <a:latin typeface="+mn-lt"/>
              </a:rPr>
              <a:t>, Blue: </a:t>
            </a:r>
            <a:r>
              <a:rPr lang="en-US" sz="1200" b="1" dirty="0">
                <a:latin typeface="+mn-lt"/>
              </a:rPr>
              <a:t>203</a:t>
            </a:r>
            <a:r>
              <a:rPr lang="en-US" sz="1200" dirty="0">
                <a:latin typeface="+mn-lt"/>
              </a:rPr>
              <a:t>.</a:t>
            </a:r>
            <a:r>
              <a:rPr lang="en-US" sz="1200" b="0" i="1" kern="1200" dirty="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Color </a:t>
            </a:r>
            <a:r>
              <a:rPr lang="en-US" sz="1200" baseline="0" dirty="0">
                <a:latin typeface="+mn-lt"/>
              </a:rPr>
              <a:t>in the left pane. In the </a:t>
            </a:r>
            <a:r>
              <a:rPr lang="en-US" sz="1200" b="1" baseline="0" dirty="0">
                <a:latin typeface="+mn-lt"/>
              </a:rPr>
              <a:t>Line Color </a:t>
            </a:r>
            <a:r>
              <a:rPr lang="en-US" sz="1200" baseline="0" dirty="0">
                <a:latin typeface="+mn-lt"/>
              </a:rPr>
              <a:t>pane, select </a:t>
            </a:r>
            <a:r>
              <a:rPr lang="en-US" sz="1200" b="1" baseline="0" dirty="0">
                <a:latin typeface="+mn-lt"/>
              </a:rPr>
              <a:t>No line</a:t>
            </a:r>
            <a:r>
              <a:rPr lang="en-US" sz="1200" baseline="0" dirty="0">
                <a:latin typeface="+mn-lt"/>
              </a:rPr>
              <a:t>. </a:t>
            </a: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3-D Format </a:t>
            </a:r>
            <a:r>
              <a:rPr lang="en-US" sz="1200" baseline="0" dirty="0">
                <a:latin typeface="+mn-lt"/>
              </a:rPr>
              <a:t>in the left pane, and in the </a:t>
            </a:r>
            <a:r>
              <a:rPr lang="en-US" sz="1200" b="1" baseline="0" dirty="0">
                <a:latin typeface="+mn-lt"/>
              </a:rPr>
              <a:t>3-D Format </a:t>
            </a:r>
            <a:r>
              <a:rPr lang="en-US" sz="1200" baseline="0" dirty="0">
                <a:latin typeface="+mn-lt"/>
              </a:rPr>
              <a:t>pane, do the following:</a:t>
            </a:r>
          </a:p>
          <a:p>
            <a:pPr marL="685800" lvl="1" indent="-228600">
              <a:buFont typeface="Arial" pitchFamily="34" charset="0"/>
              <a:buChar char="•"/>
            </a:pPr>
            <a:r>
              <a:rPr lang="en-US" sz="1200" baseline="0" dirty="0">
                <a:latin typeface="+mn-lt"/>
              </a:rPr>
              <a:t>Under </a:t>
            </a:r>
            <a:r>
              <a:rPr lang="en-US" sz="1200" b="1" baseline="0" dirty="0">
                <a:latin typeface="+mn-lt"/>
              </a:rPr>
              <a:t>Bevel</a:t>
            </a:r>
            <a:r>
              <a:rPr lang="en-US" sz="120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a:t>
            </a:r>
            <a:r>
              <a:rPr lang="en-US" sz="1200" b="0" baseline="0" dirty="0">
                <a:latin typeface="+mn-lt"/>
              </a:rPr>
              <a:t> box, enter </a:t>
            </a:r>
            <a:r>
              <a:rPr lang="en-US" sz="1200" b="1" baseline="0" dirty="0">
                <a:latin typeface="+mn-lt"/>
              </a:rPr>
              <a:t>5 pt</a:t>
            </a:r>
            <a:r>
              <a:rPr lang="en-US" sz="1200" b="0" baseline="0" dirty="0">
                <a:latin typeface="+mn-lt"/>
              </a:rPr>
              <a:t>, and in the </a:t>
            </a:r>
            <a:r>
              <a:rPr lang="en-US" sz="1200" b="1" baseline="0" dirty="0">
                <a:latin typeface="+mn-lt"/>
              </a:rPr>
              <a:t>Height</a:t>
            </a:r>
            <a:r>
              <a:rPr lang="en-US" sz="1200" b="0" baseline="0" dirty="0">
                <a:latin typeface="+mn-lt"/>
              </a:rPr>
              <a:t> box, enter </a:t>
            </a:r>
            <a:r>
              <a:rPr lang="en-US" sz="1200" b="1" baseline="0" dirty="0">
                <a:latin typeface="+mn-lt"/>
              </a:rPr>
              <a:t>2 pt</a:t>
            </a:r>
            <a:r>
              <a:rPr lang="en-US" sz="1200" b="0" baseline="0" dirty="0">
                <a:latin typeface="+mn-lt"/>
              </a:rPr>
              <a:t>.</a:t>
            </a:r>
          </a:p>
          <a:p>
            <a:pPr marL="685800" lvl="1" indent="-228600">
              <a:buFont typeface="Arial" pitchFamily="34" charset="0"/>
              <a:buChar char="•"/>
            </a:pPr>
            <a:r>
              <a:rPr lang="en-US" sz="1200" b="0" baseline="0" dirty="0">
                <a:latin typeface="+mn-lt"/>
              </a:rPr>
              <a:t>Under </a:t>
            </a:r>
            <a:r>
              <a:rPr lang="en-US" sz="1200" b="1" baseline="0" dirty="0">
                <a:latin typeface="+mn-lt"/>
              </a:rPr>
              <a:t>Surface</a:t>
            </a:r>
            <a:r>
              <a:rPr lang="en-US" sz="1200" b="0" baseline="0" dirty="0">
                <a:latin typeface="+mn-lt"/>
              </a:rPr>
              <a:t>, in the </a:t>
            </a:r>
            <a:r>
              <a:rPr lang="en-US" sz="1200" b="1" baseline="0" dirty="0">
                <a:latin typeface="+mn-lt"/>
              </a:rPr>
              <a:t>Angle</a:t>
            </a:r>
            <a:r>
              <a:rPr lang="en-US" sz="1200" b="0" baseline="0" dirty="0">
                <a:latin typeface="+mn-lt"/>
              </a:rPr>
              <a:t> box, enter </a:t>
            </a:r>
            <a:r>
              <a:rPr lang="en-US" sz="1200" b="1" baseline="0" dirty="0">
                <a:latin typeface="+mn-lt"/>
              </a:rPr>
              <a:t>20</a:t>
            </a:r>
            <a:r>
              <a:rPr lang="en-US" sz="1200" b="1" baseline="0" dirty="0">
                <a:latin typeface="+mn-lt"/>
                <a:ea typeface="Verdana"/>
                <a:cs typeface="Verdana"/>
              </a:rPr>
              <a:t>°</a:t>
            </a:r>
            <a:r>
              <a:rPr lang="en-US" sz="1200" b="0" baseline="0" dirty="0">
                <a:latin typeface="+mn-lt"/>
                <a:ea typeface="Verdana"/>
                <a:cs typeface="Verdana"/>
              </a:rPr>
              <a:t>.</a:t>
            </a:r>
            <a:endParaRPr lang="en-US" sz="1200" b="0" baseline="0" dirty="0">
              <a:latin typeface="+mn-lt"/>
            </a:endParaRPr>
          </a:p>
          <a:p>
            <a:pPr marL="228600" indent="-228600">
              <a:buFont typeface="+mj-lt"/>
              <a:buAutoNum type="arabicPeriod"/>
            </a:pPr>
            <a:r>
              <a:rPr lang="en-US" sz="1200" b="0" baseline="0" dirty="0">
                <a:latin typeface="+mn-lt"/>
                <a:ea typeface="Verdana"/>
                <a:cs typeface="Verdana"/>
              </a:rPr>
              <a:t>On the slide, right-click the rectangle and then click </a:t>
            </a:r>
            <a:r>
              <a:rPr lang="en-US" sz="1200" b="1" baseline="0" dirty="0">
                <a:latin typeface="+mn-lt"/>
                <a:ea typeface="Verdana"/>
                <a:cs typeface="Verdana"/>
              </a:rPr>
              <a:t>Edit Text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Enter text in the text box and select the text.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a:t>
            </a:r>
            <a:r>
              <a:rPr lang="en-US" sz="1200" i="0" baseline="0" dirty="0">
                <a:latin typeface="+mn-lt"/>
              </a:rPr>
              <a:t> list, select </a:t>
            </a:r>
            <a:r>
              <a:rPr lang="en-US" sz="1200" b="1" i="0" baseline="0" dirty="0">
                <a:latin typeface="+mn-lt"/>
              </a:rPr>
              <a:t>Calibri</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32</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button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White, Background 1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press and hold CTRL, and then select the line and the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Selected Objects</a:t>
            </a:r>
            <a:r>
              <a:rPr lang="en-US" sz="1200" b="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Left</a:t>
            </a:r>
            <a:r>
              <a:rPr lang="en-US" sz="1200" b="0" baseline="0" dirty="0">
                <a:latin typeface="+mn-lt"/>
              </a:rPr>
              <a:t>.</a:t>
            </a:r>
            <a:r>
              <a:rPr lang="en-US" sz="1200" b="1" baseline="0" dirty="0">
                <a:latin typeface="+mn-lt"/>
              </a:rPr>
              <a:t> </a:t>
            </a:r>
            <a:endParaRPr lang="en-US" sz="1200" b="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line and rectangle still selected, drag them to the left side of the slide. </a:t>
            </a:r>
          </a:p>
          <a:p>
            <a:endParaRPr lang="en-US" sz="1200" baseline="0" dirty="0">
              <a:latin typeface="+mn-lt"/>
            </a:endParaRPr>
          </a:p>
          <a:p>
            <a:endParaRPr lang="en-US" sz="1200" baseline="0" dirty="0">
              <a:latin typeface="+mn-lt"/>
            </a:endParaRPr>
          </a:p>
          <a:p>
            <a:r>
              <a:rPr lang="en-US" sz="1200" baseline="0" dirty="0">
                <a:latin typeface="+mn-lt"/>
              </a:rPr>
              <a:t>To reproduce the animation effects for the first vertical line and rectangle on this slide, do the following:</a:t>
            </a:r>
          </a:p>
          <a:p>
            <a:pPr marL="228600" indent="-228600" algn="l">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entrance click </a:t>
            </a:r>
            <a:r>
              <a:rPr lang="en-US" sz="1200" b="1" baseline="0" dirty="0">
                <a:latin typeface="+mn-lt"/>
              </a:rPr>
              <a:t>Fly In</a:t>
            </a:r>
            <a:r>
              <a:rPr lang="en-US" sz="1200" baseline="0" dirty="0">
                <a:latin typeface="+mn-lt"/>
              </a:rPr>
              <a:t>.</a:t>
            </a:r>
          </a:p>
          <a:p>
            <a:pPr marL="228600" indent="-228600" algn="l">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lgn="l">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aseline="0" dirty="0">
                <a:latin typeface="+mn-lt"/>
              </a:rPr>
              <a:t>.</a:t>
            </a:r>
          </a:p>
          <a:p>
            <a:pPr marL="685800" lvl="1" indent="-228600" algn="l">
              <a:buFont typeface="Arial" pitchFamily="34" charset="0"/>
              <a:buChar char="•"/>
            </a:pPr>
            <a:r>
              <a:rPr lang="en-US" sz="1200" baseline="0" dirty="0">
                <a:latin typeface="+mn-lt"/>
              </a:rPr>
              <a:t>In the </a:t>
            </a:r>
            <a:r>
              <a:rPr lang="en-US" sz="1200" b="1" baseline="0" dirty="0">
                <a:latin typeface="+mn-lt"/>
              </a:rPr>
              <a:t>Duration</a:t>
            </a:r>
            <a:r>
              <a:rPr lang="en-US" sz="1200" baseline="0" dirty="0">
                <a:latin typeface="+mn-lt"/>
              </a:rPr>
              <a:t> box, enter </a:t>
            </a:r>
            <a:r>
              <a:rPr lang="en-US" sz="1200" b="1" baseline="0" dirty="0">
                <a:latin typeface="+mn-lt"/>
              </a:rPr>
              <a:t>1.00</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Top</a:t>
            </a:r>
            <a:r>
              <a:rPr lang="en-US" sz="1200" baseline="0" dirty="0">
                <a:latin typeface="+mn-lt"/>
              </a:rPr>
              <a:t>.</a:t>
            </a:r>
          </a:p>
          <a:p>
            <a:pPr marL="228600" indent="-228600">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Emphasis</a:t>
            </a:r>
            <a:r>
              <a:rPr lang="en-US" sz="1200" baseline="0" dirty="0">
                <a:latin typeface="+mn-lt"/>
              </a:rPr>
              <a:t> click </a:t>
            </a:r>
            <a:r>
              <a:rPr lang="en-US" sz="1200" b="1" baseline="0" dirty="0">
                <a:latin typeface="+mn-lt"/>
              </a:rPr>
              <a:t>Grow/Shrink.</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the </a:t>
            </a:r>
            <a:r>
              <a:rPr lang="en-US" sz="1200" b="1" baseline="0" dirty="0">
                <a:latin typeface="+mn-lt"/>
              </a:rPr>
              <a:t>Effect Options </a:t>
            </a:r>
            <a:r>
              <a:rPr lang="en-US" sz="1200" baseline="0" dirty="0">
                <a:latin typeface="+mn-lt"/>
              </a:rPr>
              <a:t>dialog box launcher. In the </a:t>
            </a:r>
            <a:r>
              <a:rPr lang="en-US" sz="1200" b="1" baseline="0" dirty="0">
                <a:latin typeface="+mn-lt"/>
              </a:rPr>
              <a:t>Grow/Shrink</a:t>
            </a:r>
            <a:r>
              <a:rPr lang="en-US" sz="1200" baseline="0" dirty="0">
                <a:latin typeface="+mn-lt"/>
              </a:rPr>
              <a:t> dialog box, do the following:</a:t>
            </a:r>
          </a:p>
          <a:p>
            <a:pPr marL="685800" lvl="1" indent="-228600">
              <a:buFont typeface="Arial" pitchFamily="34" charset="0"/>
              <a:buChar char="•"/>
            </a:pPr>
            <a:r>
              <a:rPr lang="en-US" sz="1200" baseline="0" dirty="0">
                <a:latin typeface="+mn-lt"/>
              </a:rPr>
              <a:t>On the </a:t>
            </a:r>
            <a:r>
              <a:rPr lang="en-US" sz="1200" b="1" baseline="0" dirty="0">
                <a:latin typeface="+mn-lt"/>
              </a:rPr>
              <a:t>Effect</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Size</a:t>
            </a:r>
            <a:r>
              <a:rPr lang="en-US" sz="1200" baseline="0" dirty="0">
                <a:latin typeface="+mn-lt"/>
              </a:rPr>
              <a:t> list, select </a:t>
            </a:r>
            <a:r>
              <a:rPr lang="en-US" sz="1200" b="1" baseline="0" dirty="0">
                <a:latin typeface="+mn-lt"/>
              </a:rPr>
              <a:t>Tiny</a:t>
            </a:r>
            <a:r>
              <a:rPr lang="en-US" sz="1200" baseline="0" dirty="0">
                <a:latin typeface="+mn-lt"/>
              </a:rPr>
              <a:t>. </a:t>
            </a:r>
          </a:p>
          <a:p>
            <a:pPr marL="1143000" lvl="2" indent="-228600">
              <a:buFont typeface="Arial" pitchFamily="34" charset="0"/>
              <a:buChar char="•"/>
            </a:pPr>
            <a:r>
              <a:rPr lang="en-US" sz="1200" baseline="0" dirty="0">
                <a:latin typeface="+mn-lt"/>
              </a:rPr>
              <a:t>Also in the </a:t>
            </a:r>
            <a:r>
              <a:rPr lang="en-US" sz="1200" b="1" baseline="0" dirty="0">
                <a:latin typeface="+mn-lt"/>
              </a:rPr>
              <a:t>Size</a:t>
            </a:r>
            <a:r>
              <a:rPr lang="en-US" sz="1200" baseline="0" dirty="0">
                <a:latin typeface="+mn-lt"/>
              </a:rPr>
              <a:t> list, select </a:t>
            </a:r>
            <a:r>
              <a:rPr lang="en-US" sz="1200" b="1" baseline="0" dirty="0">
                <a:latin typeface="+mn-lt"/>
              </a:rPr>
              <a:t>Vertical</a:t>
            </a:r>
            <a:r>
              <a:rPr lang="en-US" sz="1200" baseline="0" dirty="0">
                <a:latin typeface="+mn-lt"/>
              </a:rPr>
              <a:t>.</a:t>
            </a:r>
          </a:p>
          <a:p>
            <a:pPr marL="685800" lvl="1" indent="-228600">
              <a:buFont typeface="Arial" pitchFamily="34" charset="0"/>
              <a:buChar cha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a:t>
            </a:r>
            <a:r>
              <a:rPr lang="en-US" sz="1200" baseline="0" dirty="0">
                <a:latin typeface="+mn-lt"/>
              </a:rPr>
              <a:t> </a:t>
            </a:r>
            <a:r>
              <a:rPr lang="en-US" sz="1200" b="1" baseline="0" dirty="0">
                <a:latin typeface="+mn-lt"/>
              </a:rPr>
              <a:t>Previous</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Delay</a:t>
            </a:r>
            <a:r>
              <a:rPr lang="en-US" sz="1200" baseline="0" dirty="0">
                <a:latin typeface="+mn-lt"/>
              </a:rPr>
              <a:t> box, enter </a:t>
            </a:r>
            <a:r>
              <a:rPr lang="en-US" sz="1200" b="1" baseline="0" dirty="0">
                <a:latin typeface="+mn-lt"/>
              </a:rPr>
              <a:t>0.5</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Duration </a:t>
            </a:r>
            <a:r>
              <a:rPr lang="en-US" sz="1200" baseline="0" dirty="0">
                <a:latin typeface="+mn-lt"/>
              </a:rPr>
              <a:t>list, select </a:t>
            </a:r>
            <a:r>
              <a:rPr lang="en-US" sz="1200" b="1" baseline="0" dirty="0">
                <a:latin typeface="+mn-lt"/>
              </a:rPr>
              <a:t>1 seconds (Fast)</a:t>
            </a:r>
            <a:r>
              <a:rPr lang="en-US" sz="1200" baseline="0" dirty="0">
                <a:latin typeface="+mn-lt"/>
              </a:rPr>
              <a:t>.</a:t>
            </a:r>
          </a:p>
          <a:p>
            <a:pPr marL="228600" indent="-228600">
              <a:buFont typeface="+mj-lt"/>
              <a:buAutoNum type="arabicPeriod"/>
            </a:pPr>
            <a:r>
              <a:rPr lang="en-US" sz="1200" baseline="0" dirty="0">
                <a:latin typeface="+mn-lt"/>
              </a:rPr>
              <a:t>On the slide, select the rectangle.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Entrance</a:t>
            </a:r>
            <a:r>
              <a:rPr lang="en-US" sz="1200" baseline="0" dirty="0">
                <a:latin typeface="+mn-lt"/>
              </a:rPr>
              <a:t> click </a:t>
            </a:r>
            <a:r>
              <a:rPr lang="en-US" sz="1200" b="1" baseline="0" dirty="0">
                <a:latin typeface="+mn-lt"/>
              </a:rPr>
              <a:t>Wipe</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After</a:t>
            </a:r>
            <a:r>
              <a:rPr lang="en-US" sz="1200" baseline="0" dirty="0">
                <a:latin typeface="+mn-lt"/>
              </a:rPr>
              <a:t> </a:t>
            </a:r>
            <a:r>
              <a:rPr lang="en-US" sz="1200" b="1" baseline="0" dirty="0">
                <a:latin typeface="+mn-lt"/>
              </a:rPr>
              <a:t>Previous</a:t>
            </a:r>
            <a:r>
              <a:rPr lang="en-US" sz="1200" b="0" baseline="0" dirty="0">
                <a:latin typeface="+mn-lt"/>
              </a:rPr>
              <a:t>.</a:t>
            </a:r>
          </a:p>
          <a:p>
            <a:pPr marL="685800" lvl="1" indent="-228600">
              <a:buFont typeface="Arial" pitchFamily="34" charset="0"/>
              <a:buChar char="•"/>
            </a:pPr>
            <a:r>
              <a:rPr lang="en-US" sz="1200" b="0" baseline="0" dirty="0">
                <a:latin typeface="+mn-lt"/>
              </a:rPr>
              <a:t>In the </a:t>
            </a:r>
            <a:r>
              <a:rPr lang="en-US" sz="1200" b="1" baseline="0" dirty="0">
                <a:latin typeface="+mn-lt"/>
              </a:rPr>
              <a:t>Duration</a:t>
            </a:r>
            <a:r>
              <a:rPr lang="en-US" sz="1200" b="0" baseline="0" dirty="0">
                <a:latin typeface="+mn-lt"/>
              </a:rPr>
              <a:t> box, enter </a:t>
            </a:r>
            <a:r>
              <a:rPr lang="en-US" sz="1200" b="1" baseline="0" dirty="0">
                <a:latin typeface="+mn-lt"/>
              </a:rPr>
              <a:t>1.00</a:t>
            </a:r>
            <a:r>
              <a:rPr lang="en-US" sz="1200" b="0" baseline="0" dirty="0">
                <a:latin typeface="+mn-lt"/>
              </a:rPr>
              <a:t>.</a:t>
            </a:r>
            <a:endParaRPr lang="en-US" sz="1200" baseline="0" dirty="0">
              <a:latin typeface="+mn-lt"/>
            </a:endParaRPr>
          </a:p>
          <a:p>
            <a:pPr marL="228600" lvl="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Left</a:t>
            </a:r>
            <a:r>
              <a:rPr lang="en-US" sz="1200" baseline="0" dirty="0">
                <a:latin typeface="+mn-lt"/>
              </a:rPr>
              <a:t>.</a:t>
            </a:r>
          </a:p>
          <a:p>
            <a:endParaRPr lang="en-US" sz="1200" baseline="0" dirty="0">
              <a:latin typeface="+mn-lt"/>
            </a:endParaRPr>
          </a:p>
          <a:p>
            <a:endParaRPr lang="en-US" sz="1200" baseline="0" dirty="0">
              <a:latin typeface="+mn-lt"/>
            </a:endParaRPr>
          </a:p>
          <a:p>
            <a:r>
              <a:rPr lang="en-US" sz="1200" baseline="0" dirty="0">
                <a:latin typeface="+mn-lt"/>
              </a:rPr>
              <a:t>To reproduce the other shapes with animation effects on this slide, do the following:</a:t>
            </a:r>
          </a:p>
          <a:p>
            <a:pPr marL="228600" indent="-228600">
              <a:buFont typeface="+mj-lt"/>
              <a:buAutoNum type="arabicPeriod"/>
            </a:pPr>
            <a:r>
              <a:rPr lang="en-US" sz="1200" b="0" baseline="0" dirty="0">
                <a:latin typeface="+mn-lt"/>
              </a:rPr>
              <a:t>On the slide, press and hold CTRL, and then select the rectangle and the line.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second line and rectangle to the center of the slide. </a:t>
            </a:r>
          </a:p>
          <a:p>
            <a:pPr marL="228600" indent="-228600">
              <a:buFont typeface="+mj-lt"/>
              <a:buAutoNum type="arabicPeriod"/>
            </a:pPr>
            <a:r>
              <a:rPr lang="en-US" sz="1200" b="0" baseline="0" dirty="0">
                <a:latin typeface="+mn-lt"/>
              </a:rPr>
              <a:t>With the second line and rectangle still selected, </a:t>
            </a:r>
            <a:r>
              <a:rPr lang="en-US" sz="1200" b="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third line and rectangle to the right side of the slide. </a:t>
            </a:r>
          </a:p>
          <a:p>
            <a:pPr marL="228600" indent="-228600">
              <a:buFont typeface="+mj-lt"/>
              <a:buAutoNum type="arabicPeriod"/>
            </a:pPr>
            <a:r>
              <a:rPr lang="en-US" sz="1200" b="0" baseline="0" dirty="0">
                <a:latin typeface="+mn-lt"/>
              </a:rPr>
              <a:t>On the slide, press CTRL+A to select all the objects on the slide. 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lvl="1" indent="-228600">
              <a:buFont typeface="+mj-lt"/>
              <a:buAutoNum type="arabicPeriod"/>
            </a:pPr>
            <a:r>
              <a:rPr lang="en-US" sz="1200" b="0" baseline="0" dirty="0">
                <a:latin typeface="+mn-lt"/>
              </a:rPr>
              <a:t>Click </a:t>
            </a:r>
            <a:r>
              <a:rPr lang="en-US" sz="1200" b="1" baseline="0" dirty="0">
                <a:latin typeface="+mn-lt"/>
              </a:rPr>
              <a:t>Align to Slide</a:t>
            </a:r>
            <a:r>
              <a:rPr lang="en-US" sz="1200" b="0" baseline="0" dirty="0">
                <a:latin typeface="+mn-lt"/>
              </a:rPr>
              <a:t>.</a:t>
            </a:r>
          </a:p>
          <a:p>
            <a:pPr marL="685800" lvl="1" indent="-228600">
              <a:buFont typeface="+mj-lt"/>
              <a:buAutoNum type="arabicPeriod"/>
            </a:pPr>
            <a:r>
              <a:rPr lang="en-US" sz="1200" b="0" baseline="0" dirty="0">
                <a:latin typeface="+mn-lt"/>
              </a:rPr>
              <a:t>Click </a:t>
            </a:r>
            <a:r>
              <a:rPr lang="en-US" sz="1200" b="1" baseline="0" dirty="0">
                <a:latin typeface="+mn-lt"/>
              </a:rPr>
              <a:t>Align Middle</a:t>
            </a:r>
            <a:r>
              <a:rPr lang="en-US" sz="1200" b="0" baseline="0" dirty="0">
                <a:latin typeface="+mn-lt"/>
              </a:rPr>
              <a:t>. </a:t>
            </a:r>
          </a:p>
          <a:p>
            <a:pPr marL="228600" indent="-228600">
              <a:buFont typeface="+mj-lt"/>
              <a:buAutoNum type="arabicPeriod"/>
            </a:pPr>
            <a:r>
              <a:rPr lang="en-US" sz="1200" b="0" baseline="0" dirty="0">
                <a:latin typeface="+mn-lt"/>
              </a:rPr>
              <a:t>Click the text in each of the duplicate rectangles, and then edit the text.</a:t>
            </a:r>
          </a:p>
          <a:p>
            <a:pPr marL="228600" indent="-228600">
              <a:buFont typeface="+mj-lt"/>
              <a:buAutoNum type="arabicPeriod"/>
            </a:pPr>
            <a:r>
              <a:rPr lang="en-US" sz="1200" b="0" baseline="0" dirty="0">
                <a:latin typeface="+mn-lt"/>
              </a:rPr>
              <a:t>On the slide, select the second (middle)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 </a:t>
            </a:r>
            <a:r>
              <a:rPr lang="en-US" sz="1200" kern="1200" dirty="0">
                <a:solidFill>
                  <a:schemeClr val="tx1"/>
                </a:solidFill>
                <a:latin typeface="+mn-lt"/>
                <a:ea typeface="+mn-ea"/>
                <a:cs typeface="+mn-cs"/>
              </a:rPr>
              <a:t>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154</a:t>
            </a:r>
            <a:r>
              <a:rPr lang="en-US" sz="1200" dirty="0">
                <a:latin typeface="+mn-lt"/>
              </a:rPr>
              <a:t>, Green: </a:t>
            </a:r>
            <a:r>
              <a:rPr lang="en-US" sz="1200" b="1" dirty="0">
                <a:latin typeface="+mn-lt"/>
              </a:rPr>
              <a:t>181</a:t>
            </a:r>
            <a:r>
              <a:rPr lang="en-US" sz="1200" dirty="0">
                <a:latin typeface="+mn-lt"/>
              </a:rPr>
              <a:t>, Blue: </a:t>
            </a:r>
            <a:r>
              <a:rPr lang="en-US" sz="1200" b="1" dirty="0">
                <a:latin typeface="+mn-lt"/>
              </a:rPr>
              <a:t>228</a:t>
            </a:r>
            <a:r>
              <a:rPr lang="en-US" sz="1200" dirty="0">
                <a:latin typeface="+mn-lt"/>
              </a:rPr>
              <a:t>.</a:t>
            </a:r>
            <a:endParaRPr lang="en-US" sz="1200" b="0" kern="1200" dirty="0">
              <a:solidFill>
                <a:schemeClr val="tx1"/>
              </a:solidFill>
              <a:latin typeface="+mn-lt"/>
              <a:ea typeface="+mn-ea"/>
              <a:cs typeface="+mn-cs"/>
            </a:endParaRP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aseline="0" dirty="0">
              <a:latin typeface="+mn-lt"/>
            </a:endParaRPr>
          </a:p>
          <a:p>
            <a:pPr marL="228600" indent="-228600">
              <a:buFont typeface="+mj-lt"/>
              <a:buAutoNum type="arabicPeriod"/>
            </a:pPr>
            <a:r>
              <a:rPr lang="en-US" sz="1200" baseline="0" dirty="0">
                <a:latin typeface="+mn-lt"/>
              </a:rPr>
              <a:t>On the slide, select the second (middle)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118</a:t>
            </a:r>
            <a:r>
              <a:rPr lang="en-US" sz="1200" dirty="0">
                <a:latin typeface="+mn-lt"/>
              </a:rPr>
              <a:t>, Green: </a:t>
            </a:r>
            <a:r>
              <a:rPr lang="en-US" sz="1200" b="1" dirty="0">
                <a:latin typeface="+mn-lt"/>
              </a:rPr>
              <a:t>149</a:t>
            </a:r>
            <a:r>
              <a:rPr lang="en-US" sz="1200" dirty="0">
                <a:latin typeface="+mn-lt"/>
              </a:rPr>
              <a:t>, Blue: </a:t>
            </a:r>
            <a:r>
              <a:rPr lang="en-US" sz="1200" b="1" dirty="0">
                <a:latin typeface="+mn-lt"/>
              </a:rPr>
              <a:t>53</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115</a:t>
            </a:r>
            <a:r>
              <a:rPr lang="en-US" sz="1200" dirty="0">
                <a:latin typeface="+mn-lt"/>
              </a:rPr>
              <a:t>, Green: </a:t>
            </a:r>
            <a:r>
              <a:rPr lang="en-US" sz="1200" b="1" dirty="0">
                <a:latin typeface="+mn-lt"/>
              </a:rPr>
              <a:t>195</a:t>
            </a:r>
            <a:r>
              <a:rPr lang="en-US" sz="1200" dirty="0">
                <a:latin typeface="+mn-lt"/>
              </a:rPr>
              <a:t>, Blue: </a:t>
            </a:r>
            <a:r>
              <a:rPr lang="en-US" sz="1200" b="1" dirty="0">
                <a:latin typeface="+mn-lt"/>
              </a:rPr>
              <a:t>72</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156</a:t>
            </a:r>
            <a:r>
              <a:rPr lang="en-US" sz="1200" dirty="0">
                <a:latin typeface="+mn-lt"/>
              </a:rPr>
              <a:t>, Green: </a:t>
            </a:r>
            <a:r>
              <a:rPr lang="en-US" sz="1200" b="1" dirty="0">
                <a:latin typeface="+mn-lt"/>
              </a:rPr>
              <a:t>199</a:t>
            </a:r>
            <a:r>
              <a:rPr lang="en-US" sz="1200" dirty="0">
                <a:latin typeface="+mn-lt"/>
              </a:rPr>
              <a:t>, Blue: </a:t>
            </a:r>
            <a:r>
              <a:rPr lang="en-US" sz="1200" b="1" dirty="0">
                <a:latin typeface="+mn-lt"/>
              </a:rPr>
              <a:t>70</a:t>
            </a:r>
            <a:r>
              <a:rPr lang="en-US" sz="1200" dirty="0">
                <a:latin typeface="+mn-lt"/>
              </a:rPr>
              <a:t>.</a:t>
            </a:r>
            <a:endParaRPr lang="en-US" sz="1200" b="0" kern="1200" dirty="0">
              <a:solidFill>
                <a:schemeClr val="tx1"/>
              </a:solidFill>
              <a:latin typeface="+mn-lt"/>
              <a:ea typeface="+mn-ea"/>
              <a:cs typeface="+mn-cs"/>
            </a:endParaRPr>
          </a:p>
          <a:p>
            <a:pPr marL="228600" indent="-228600">
              <a:buFont typeface="+mj-lt"/>
              <a:buAutoNum type="arabicPeriod"/>
            </a:pPr>
            <a:r>
              <a:rPr lang="en-US" sz="1200" i="0" baseline="0" dirty="0">
                <a:latin typeface="+mn-lt"/>
              </a:rPr>
              <a:t>On the slide, select the third (right)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i="0" kern="1200" dirty="0">
                <a:solidFill>
                  <a:schemeClr val="tx1"/>
                </a:solidFill>
                <a:latin typeface="+mn-lt"/>
                <a:ea typeface="+mn-ea"/>
                <a:cs typeface="+mn-cs"/>
              </a:rPr>
              <a:t>lick </a:t>
            </a:r>
            <a:r>
              <a:rPr lang="en-US" sz="1200" b="1" i="0" kern="1200" dirty="0">
                <a:solidFill>
                  <a:schemeClr val="tx1"/>
                </a:solidFill>
                <a:latin typeface="+mn-lt"/>
                <a:ea typeface="+mn-ea"/>
                <a:cs typeface="+mn-cs"/>
              </a:rPr>
              <a:t>Line Color </a:t>
            </a:r>
            <a:r>
              <a:rPr lang="en-US" sz="1200" i="0" kern="1200" dirty="0">
                <a:solidFill>
                  <a:schemeClr val="tx1"/>
                </a:solidFill>
                <a:latin typeface="+mn-lt"/>
                <a:ea typeface="+mn-ea"/>
                <a:cs typeface="+mn-cs"/>
              </a:rPr>
              <a:t>in the left pane, select </a:t>
            </a:r>
            <a:r>
              <a:rPr lang="en-US" sz="1200" b="1" i="0" kern="1200" dirty="0">
                <a:solidFill>
                  <a:schemeClr val="tx1"/>
                </a:solidFill>
                <a:latin typeface="+mn-lt"/>
                <a:ea typeface="+mn-ea"/>
                <a:cs typeface="+mn-cs"/>
              </a:rPr>
              <a:t>Gradient fill</a:t>
            </a:r>
            <a:r>
              <a:rPr lang="en-US" sz="1200" i="0" kern="1200" dirty="0">
                <a:solidFill>
                  <a:schemeClr val="tx1"/>
                </a:solidFill>
                <a:latin typeface="+mn-lt"/>
                <a:ea typeface="+mn-ea"/>
                <a:cs typeface="+mn-cs"/>
              </a:rPr>
              <a:t> in the </a:t>
            </a:r>
            <a:r>
              <a:rPr lang="en-US" sz="1200" b="1" i="0" kern="1200" dirty="0">
                <a:solidFill>
                  <a:schemeClr val="tx1"/>
                </a:solidFill>
                <a:latin typeface="+mn-lt"/>
                <a:ea typeface="+mn-ea"/>
                <a:cs typeface="+mn-cs"/>
              </a:rPr>
              <a:t>Line Color</a:t>
            </a:r>
            <a:r>
              <a:rPr lang="en-US" sz="1200" i="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Type</a:t>
            </a:r>
            <a:r>
              <a:rPr lang="en-US" sz="1200" i="0" kern="1200" dirty="0">
                <a:solidFill>
                  <a:schemeClr val="tx1"/>
                </a:solidFill>
                <a:latin typeface="+mn-lt"/>
                <a:ea typeface="+mn-ea"/>
                <a:cs typeface="+mn-cs"/>
              </a:rPr>
              <a:t> list, select </a:t>
            </a:r>
            <a:r>
              <a:rPr lang="en-US" sz="1200" b="1" i="0" kern="1200" dirty="0">
                <a:solidFill>
                  <a:schemeClr val="tx1"/>
                </a:solidFill>
                <a:latin typeface="+mn-lt"/>
                <a:ea typeface="+mn-ea"/>
                <a:cs typeface="+mn-cs"/>
              </a:rPr>
              <a:t>Linear</a:t>
            </a:r>
            <a:r>
              <a:rPr lang="en-US" sz="1200" i="0" kern="1200" dirty="0">
                <a:solidFill>
                  <a:schemeClr val="tx1"/>
                </a:solidFill>
                <a:latin typeface="+mn-lt"/>
                <a:ea typeface="+mn-ea"/>
                <a:cs typeface="+mn-cs"/>
              </a:rPr>
              <a:t>.</a:t>
            </a:r>
          </a:p>
          <a:p>
            <a:pPr marL="685800" lvl="1"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Direction</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Linear Right </a:t>
            </a:r>
            <a:r>
              <a:rPr lang="en-US" sz="1200" i="0" kern="1200" dirty="0">
                <a:solidFill>
                  <a:schemeClr val="tx1"/>
                </a:solidFill>
                <a:latin typeface="+mn-lt"/>
                <a:ea typeface="+mn-ea"/>
                <a:cs typeface="+mn-cs"/>
              </a:rPr>
              <a:t>(first </a:t>
            </a:r>
            <a:r>
              <a:rPr lang="en-US" sz="1200" i="0" kern="1200" baseline="0" dirty="0">
                <a:solidFill>
                  <a:schemeClr val="tx1"/>
                </a:solidFill>
                <a:latin typeface="+mn-lt"/>
                <a:ea typeface="+mn-ea"/>
                <a:cs typeface="+mn-cs"/>
              </a:rPr>
              <a:t>row, </a:t>
            </a:r>
            <a:r>
              <a:rPr lang="en-US" sz="1200" i="0" kern="1200" dirty="0">
                <a:solidFill>
                  <a:schemeClr val="tx1"/>
                </a:solidFill>
                <a:latin typeface="+mn-lt"/>
                <a:ea typeface="+mn-ea"/>
                <a:cs typeface="+mn-cs"/>
              </a:rPr>
              <a:t>fourth option from the left).</a:t>
            </a: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Angle</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1" i="0" kern="1200" dirty="0">
                <a:solidFill>
                  <a:schemeClr val="tx1"/>
                </a:solidFill>
                <a:latin typeface="+mn-lt"/>
                <a:ea typeface="Verdana"/>
                <a:cs typeface="Verdana"/>
              </a:rPr>
              <a:t>°</a:t>
            </a:r>
            <a:r>
              <a:rPr lang="en-US" sz="1200" b="0" i="0" kern="1200" dirty="0">
                <a:solidFill>
                  <a:schemeClr val="tx1"/>
                </a:solidFill>
                <a:latin typeface="+mn-lt"/>
                <a:ea typeface="Verdana"/>
                <a:cs typeface="Verdana"/>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click </a:t>
            </a:r>
            <a:r>
              <a:rPr lang="en-US" sz="1200" b="1" i="0" kern="1200" dirty="0">
                <a:solidFill>
                  <a:schemeClr val="tx1"/>
                </a:solidFill>
                <a:latin typeface="+mn-lt"/>
                <a:ea typeface="+mn-ea"/>
                <a:cs typeface="+mn-cs"/>
              </a:rPr>
              <a:t>Add gradient stop</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Remove gradient stop</a:t>
            </a:r>
            <a:r>
              <a:rPr lang="en-US" sz="1200" i="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i="0" kern="1200" dirty="0">
                <a:solidFill>
                  <a:schemeClr val="tx1"/>
                </a:solidFill>
                <a:latin typeface="+mn-lt"/>
                <a:ea typeface="+mn-ea"/>
                <a:cs typeface="+mn-cs"/>
              </a:rPr>
              <a:t>Also 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first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next stop in the slider</a:t>
            </a:r>
            <a:r>
              <a:rPr lang="en-US" sz="1200" i="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50%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last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99%</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baseline="0" dirty="0">
              <a:latin typeface="+mn-lt"/>
            </a:endParaRPr>
          </a:p>
          <a:p>
            <a:pPr marL="228600" indent="-228600">
              <a:buFont typeface="+mj-lt"/>
              <a:buAutoNum type="arabicPeriod"/>
            </a:pPr>
            <a:r>
              <a:rPr lang="en-US" sz="1200" baseline="0" dirty="0">
                <a:latin typeface="+mn-lt"/>
              </a:rPr>
              <a:t>On the slide, select the third (right)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39</a:t>
            </a:r>
            <a:r>
              <a:rPr lang="en-US" sz="1200" dirty="0">
                <a:latin typeface="+mn-lt"/>
              </a:rPr>
              <a:t>, Green: </a:t>
            </a:r>
            <a:r>
              <a:rPr lang="en-US" sz="1200" b="1" dirty="0">
                <a:latin typeface="+mn-lt"/>
              </a:rPr>
              <a:t>135</a:t>
            </a:r>
            <a:r>
              <a:rPr lang="en-US" sz="1200" dirty="0">
                <a:latin typeface="+mn-lt"/>
              </a:rPr>
              <a:t>, Blue: </a:t>
            </a:r>
            <a:r>
              <a:rPr lang="en-US" sz="1200" b="1" dirty="0">
                <a:latin typeface="+mn-lt"/>
              </a:rPr>
              <a:t>160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54</a:t>
            </a:r>
            <a:r>
              <a:rPr lang="en-US" sz="1200" dirty="0">
                <a:latin typeface="+mn-lt"/>
              </a:rPr>
              <a:t>, Green: </a:t>
            </a:r>
            <a:r>
              <a:rPr lang="en-US" sz="1200" b="1" dirty="0">
                <a:latin typeface="+mn-lt"/>
              </a:rPr>
              <a:t>177</a:t>
            </a:r>
            <a:r>
              <a:rPr lang="en-US" sz="1200" dirty="0">
                <a:latin typeface="+mn-lt"/>
              </a:rPr>
              <a:t>, Blue: </a:t>
            </a:r>
            <a:r>
              <a:rPr lang="en-US" sz="1200" b="1" dirty="0">
                <a:latin typeface="+mn-lt"/>
              </a:rPr>
              <a:t>210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52</a:t>
            </a:r>
            <a:r>
              <a:rPr lang="en-US" sz="1200" dirty="0">
                <a:latin typeface="+mn-lt"/>
              </a:rPr>
              <a:t>, Green: </a:t>
            </a:r>
            <a:r>
              <a:rPr lang="en-US" sz="1200" b="1" dirty="0">
                <a:latin typeface="+mn-lt"/>
              </a:rPr>
              <a:t>179</a:t>
            </a:r>
            <a:r>
              <a:rPr lang="en-US" sz="1200" dirty="0">
                <a:latin typeface="+mn-lt"/>
              </a:rPr>
              <a:t>, Blue: </a:t>
            </a:r>
            <a:r>
              <a:rPr lang="en-US" sz="1200" b="1" dirty="0">
                <a:latin typeface="+mn-lt"/>
              </a:rPr>
              <a:t>214</a:t>
            </a:r>
            <a:r>
              <a:rPr lang="en-US" sz="1200" dirty="0">
                <a:latin typeface="+mn-lt"/>
              </a:rPr>
              <a:t>.</a:t>
            </a:r>
            <a:endParaRPr lang="en-US" sz="1200" b="0" kern="1200" dirty="0">
              <a:solidFill>
                <a:schemeClr val="tx1"/>
              </a:solidFill>
              <a:latin typeface="+mn-lt"/>
              <a:ea typeface="+mn-ea"/>
              <a:cs typeface="+mn-cs"/>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a:t>
            </a:r>
            <a:r>
              <a:rPr lang="en-US" sz="1200" b="0" kern="1200" baseline="0" dirty="0">
                <a:solidFill>
                  <a:schemeClr val="tx1"/>
                </a:solidFill>
                <a:latin typeface="+mn-lt"/>
                <a:ea typeface="+mn-ea"/>
                <a:cs typeface="+mn-cs"/>
              </a:rPr>
              <a:t>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67%</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228</a:t>
            </a:r>
            <a:r>
              <a:rPr lang="en-US" sz="1200" dirty="0">
                <a:latin typeface="+mn-lt"/>
              </a:rPr>
              <a:t>, Green: </a:t>
            </a:r>
            <a:r>
              <a:rPr lang="en-US" sz="1200" b="1" dirty="0">
                <a:latin typeface="+mn-lt"/>
              </a:rPr>
              <a:t>233</a:t>
            </a:r>
            <a:r>
              <a:rPr lang="en-US" sz="1200" dirty="0">
                <a:latin typeface="+mn-lt"/>
              </a:rPr>
              <a:t>, Blue: </a:t>
            </a:r>
            <a:r>
              <a:rPr lang="en-US" sz="1200" b="1" dirty="0">
                <a:latin typeface="+mn-lt"/>
              </a:rPr>
              <a:t>236</a:t>
            </a:r>
            <a:r>
              <a:rPr lang="en-US" sz="1200" dirty="0">
                <a:latin typeface="+mn-lt"/>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178</a:t>
            </a:r>
            <a:r>
              <a:rPr lang="en-US" sz="1200" dirty="0">
                <a:latin typeface="+mn-lt"/>
              </a:rPr>
              <a:t>, Green: </a:t>
            </a:r>
            <a:r>
              <a:rPr lang="en-US" sz="1200" b="1" dirty="0">
                <a:latin typeface="+mn-lt"/>
              </a:rPr>
              <a:t>186</a:t>
            </a:r>
            <a:r>
              <a:rPr lang="en-US" sz="1200" dirty="0">
                <a:latin typeface="+mn-lt"/>
              </a:rPr>
              <a:t>, Blue: </a:t>
            </a:r>
            <a:r>
              <a:rPr lang="en-US" sz="1200" b="1" dirty="0">
                <a:latin typeface="+mn-lt"/>
              </a:rPr>
              <a:t>210</a:t>
            </a:r>
            <a:r>
              <a:rPr lang="en-US" sz="1200" dirty="0">
                <a:latin typeface="+mn-lt"/>
              </a:rPr>
              <a:t>.</a:t>
            </a:r>
            <a:endParaRPr lang="en-US" sz="1200" kern="1200" dirty="0">
              <a:solidFill>
                <a:schemeClr val="tx1"/>
              </a:solidFill>
              <a:latin typeface="+mn-lt"/>
              <a:ea typeface="+mn-ea"/>
              <a:cs typeface="+mn-cs"/>
            </a:endParaRPr>
          </a:p>
          <a:p>
            <a:endParaRPr lang="en-US" sz="1200" baseline="0" dirty="0"/>
          </a:p>
        </p:txBody>
      </p:sp>
      <p:sp>
        <p:nvSpPr>
          <p:cNvPr id="6" name="Slide Image Placeholder 5"/>
          <p:cNvSpPr>
            <a:spLocks noGrp="1" noRot="1" noChangeAspect="1"/>
          </p:cNvSpPr>
          <p:nvPr>
            <p:ph type="sldImg"/>
          </p:nvPr>
        </p:nvSpPr>
        <p:spPr>
          <a:xfrm>
            <a:off x="9525" y="460375"/>
            <a:ext cx="4192588"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lines</a:t>
            </a:r>
            <a:r>
              <a:rPr lang="en-US" sz="1400" b="1" baseline="0" dirty="0"/>
              <a:t> and tabs</a:t>
            </a:r>
            <a:endParaRPr lang="en-US" sz="1400" b="1" dirty="0"/>
          </a:p>
          <a:p>
            <a:r>
              <a:rPr lang="en-US" sz="1400" dirty="0"/>
              <a:t>(Intermediate)</a:t>
            </a:r>
          </a:p>
          <a:p>
            <a:endParaRPr lang="en-US" sz="1200" dirty="0">
              <a:latin typeface="+mn-lt"/>
            </a:endParaRPr>
          </a:p>
          <a:p>
            <a:endParaRPr lang="en-US" sz="1200" dirty="0">
              <a:latin typeface="+mn-lt"/>
            </a:endParaRPr>
          </a:p>
          <a:p>
            <a:r>
              <a:rPr lang="en-US" sz="1200" dirty="0">
                <a:latin typeface="+mn-lt"/>
              </a:rPr>
              <a:t>To reproduce the first vertical line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indent="-228600">
              <a:buFont typeface="+mj-lt"/>
              <a:buAutoNum type="arabicPeriod"/>
            </a:pPr>
            <a:r>
              <a:rPr lang="en-US" sz="1200" dirty="0">
                <a:latin typeface="+mn-lt"/>
              </a:rPr>
              <a:t>On</a:t>
            </a:r>
            <a:r>
              <a:rPr lang="en-US" sz="1200" baseline="0" dirty="0">
                <a:latin typeface="+mn-lt"/>
              </a:rPr>
              <a:t> the </a:t>
            </a:r>
            <a:r>
              <a:rPr lang="en-US" sz="1200" b="1" baseline="0" dirty="0">
                <a:latin typeface="+mn-lt"/>
              </a:rPr>
              <a:t>Insert </a:t>
            </a:r>
            <a:r>
              <a:rPr lang="en-US" sz="1200" b="0" baseline="0" dirty="0">
                <a:latin typeface="+mn-lt"/>
              </a:rPr>
              <a:t>tab, in the </a:t>
            </a:r>
            <a:r>
              <a:rPr lang="en-US" sz="1200" b="1" baseline="0" dirty="0">
                <a:latin typeface="+mn-lt"/>
              </a:rPr>
              <a:t>Illustrations </a:t>
            </a:r>
            <a:r>
              <a:rPr lang="en-US" sz="1200" b="0" baseline="0" dirty="0">
                <a:latin typeface="+mn-lt"/>
              </a:rPr>
              <a:t>group, click </a:t>
            </a:r>
            <a:r>
              <a:rPr lang="en-US" sz="1200" b="1" baseline="0" dirty="0">
                <a:latin typeface="+mn-lt"/>
              </a:rPr>
              <a:t>Shapes</a:t>
            </a:r>
            <a:r>
              <a:rPr lang="en-US" sz="1200" b="0" baseline="0" dirty="0">
                <a:latin typeface="+mn-lt"/>
              </a:rPr>
              <a:t>, and then under </a:t>
            </a:r>
            <a:r>
              <a:rPr lang="en-US" sz="1200" b="1" baseline="0" dirty="0">
                <a:latin typeface="+mn-lt"/>
              </a:rPr>
              <a:t>Lines</a:t>
            </a:r>
            <a:r>
              <a:rPr lang="en-US" sz="1200" b="0" baseline="0" dirty="0">
                <a:latin typeface="+mn-lt"/>
              </a:rPr>
              <a:t> click </a:t>
            </a:r>
            <a:r>
              <a:rPr lang="en-US" sz="1200" b="1" baseline="0" dirty="0">
                <a:latin typeface="+mn-lt"/>
              </a:rPr>
              <a:t>Line</a:t>
            </a:r>
            <a:r>
              <a:rPr lang="en-US" sz="1200" b="0" baseline="0" dirty="0">
                <a:latin typeface="+mn-lt"/>
              </a:rPr>
              <a:t>. On the slide, press and hold SHIFT, and then drag to draw a straight, vertical line.</a:t>
            </a:r>
            <a:endParaRPr lang="en-US" sz="1200" b="1" baseline="0" dirty="0">
              <a:latin typeface="+mn-lt"/>
            </a:endParaRPr>
          </a:p>
          <a:p>
            <a:pPr marL="228600" indent="-228600">
              <a:buFont typeface="+mj-lt"/>
              <a:buAutoNum type="arabicPeriod"/>
            </a:pPr>
            <a:r>
              <a:rPr lang="en-US" sz="1200" dirty="0">
                <a:latin typeface="+mn-lt"/>
              </a:rPr>
              <a:t>Under</a:t>
            </a:r>
            <a:r>
              <a:rPr lang="en-US" sz="1200" baseline="0" dirty="0">
                <a:latin typeface="+mn-lt"/>
              </a:rPr>
              <a:t>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a:t>
            </a:r>
            <a:r>
              <a:rPr lang="en-US" sz="1200" b="1" baseline="0" dirty="0">
                <a:latin typeface="+mn-lt"/>
              </a:rPr>
              <a:t>Size</a:t>
            </a:r>
            <a:r>
              <a:rPr lang="en-US" sz="1200" b="0" baseline="0" dirty="0">
                <a:latin typeface="+mn-lt"/>
              </a:rPr>
              <a:t> group, in the </a:t>
            </a:r>
            <a:r>
              <a:rPr lang="en-US" sz="1200" b="1" baseline="0" dirty="0">
                <a:latin typeface="+mn-lt"/>
              </a:rPr>
              <a:t>Shape Width</a:t>
            </a:r>
            <a:r>
              <a:rPr lang="en-US" sz="1200" b="0" baseline="0" dirty="0">
                <a:latin typeface="+mn-lt"/>
              </a:rPr>
              <a:t> box, enter </a:t>
            </a:r>
            <a:r>
              <a:rPr lang="en-US" sz="1200" b="1" baseline="0" dirty="0">
                <a:latin typeface="+mn-lt"/>
              </a:rPr>
              <a:t>4.5”</a:t>
            </a:r>
            <a:r>
              <a:rPr lang="en-US" sz="1200" b="0" baseline="0" dirty="0">
                <a:latin typeface="+mn-lt"/>
              </a:rPr>
              <a:t>.</a:t>
            </a:r>
            <a:endParaRPr lang="en-US" sz="120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148</a:t>
            </a:r>
            <a:r>
              <a:rPr lang="en-US" dirty="0"/>
              <a:t>, Green: </a:t>
            </a:r>
            <a:r>
              <a:rPr lang="en-US" sz="1200" b="1" dirty="0">
                <a:latin typeface="+mn-lt"/>
              </a:rPr>
              <a:t>172</a:t>
            </a:r>
            <a:r>
              <a:rPr lang="en-US" dirty="0"/>
              <a:t>, and Blue: </a:t>
            </a:r>
            <a:r>
              <a:rPr lang="en-US" sz="1200" b="1" dirty="0">
                <a:latin typeface="+mn-lt"/>
              </a:rPr>
              <a:t>208</a:t>
            </a:r>
            <a:r>
              <a:rPr lang="en-US" dirty="0"/>
              <a: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0" i="0" baseline="0" dirty="0">
              <a:latin typeface="+mn-lt"/>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Style </a:t>
            </a:r>
            <a:r>
              <a:rPr lang="en-US" sz="1200" baseline="0" dirty="0">
                <a:latin typeface="+mn-lt"/>
              </a:rPr>
              <a:t>in the left pane. In the </a:t>
            </a:r>
            <a:r>
              <a:rPr lang="en-US" sz="1200" b="1" baseline="0" dirty="0">
                <a:latin typeface="+mn-lt"/>
              </a:rPr>
              <a:t>Line Style</a:t>
            </a:r>
            <a:r>
              <a:rPr lang="en-US" sz="1200" b="0" baseline="0" dirty="0">
                <a:latin typeface="+mn-lt"/>
              </a:rPr>
              <a:t> pane, in the </a:t>
            </a:r>
            <a:r>
              <a:rPr lang="en-US" sz="1200" b="1" baseline="0" dirty="0">
                <a:latin typeface="+mn-lt"/>
              </a:rPr>
              <a:t>Width</a:t>
            </a:r>
            <a:r>
              <a:rPr lang="en-US" sz="1200" b="0" baseline="0" dirty="0">
                <a:latin typeface="+mn-lt"/>
              </a:rPr>
              <a:t> box, enter </a:t>
            </a:r>
            <a:r>
              <a:rPr lang="en-US" sz="1200" b="1" baseline="0" dirty="0">
                <a:latin typeface="+mn-lt"/>
              </a:rPr>
              <a:t>6 pt</a:t>
            </a:r>
            <a:r>
              <a:rPr lang="en-US" sz="1200" b="0" baseline="0" dirty="0">
                <a:latin typeface="+mn-lt"/>
              </a:rPr>
              <a:t>.</a:t>
            </a: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AutoNum type="arabicPeriod"/>
            </a:pPr>
            <a:endParaRPr lang="en-US" sz="1200" baseline="0" dirty="0">
              <a:latin typeface="+mn-lt"/>
            </a:endParaRPr>
          </a:p>
          <a:p>
            <a:pPr marL="228600" indent="-228600">
              <a:buFont typeface="+mj-lt"/>
              <a:buNone/>
            </a:pPr>
            <a:r>
              <a:rPr lang="en-US" sz="1200" baseline="0" dirty="0">
                <a:latin typeface="+mn-lt"/>
              </a:rPr>
              <a:t>To reproduce the first rectangle on this slide, do the following:</a:t>
            </a:r>
          </a:p>
          <a:p>
            <a:pPr marL="228600" indent="-228600">
              <a:buFont typeface="+mj-lt"/>
              <a:buAutoNum type="arabicPeriod"/>
            </a:pPr>
            <a:r>
              <a:rPr lang="en-US" sz="1200" baseline="0" dirty="0">
                <a:latin typeface="+mn-lt"/>
              </a:rPr>
              <a:t>On the </a:t>
            </a:r>
            <a:r>
              <a:rPr lang="en-US" sz="1200" b="1" baseline="0" dirty="0">
                <a:latin typeface="+mn-lt"/>
              </a:rPr>
              <a:t>Insert </a:t>
            </a:r>
            <a:r>
              <a:rPr lang="en-US" sz="1200" baseline="0" dirty="0">
                <a:latin typeface="+mn-lt"/>
              </a:rPr>
              <a:t>tab, in the </a:t>
            </a:r>
            <a:r>
              <a:rPr lang="en-US" sz="1200" b="1" baseline="0" dirty="0">
                <a:latin typeface="+mn-lt"/>
              </a:rPr>
              <a:t>Illustrations </a:t>
            </a:r>
            <a:r>
              <a:rPr lang="en-US" sz="1200" baseline="0" dirty="0">
                <a:latin typeface="+mn-lt"/>
              </a:rPr>
              <a:t>group, click </a:t>
            </a:r>
            <a:r>
              <a:rPr lang="en-US" sz="1200" b="1" baseline="0" dirty="0">
                <a:latin typeface="+mn-lt"/>
              </a:rPr>
              <a:t>Shapes</a:t>
            </a:r>
            <a:r>
              <a:rPr lang="en-US" sz="1200" baseline="0" dirty="0">
                <a:latin typeface="+mn-lt"/>
              </a:rPr>
              <a:t>, and then under </a:t>
            </a:r>
            <a:r>
              <a:rPr lang="en-US" sz="1200" b="1" baseline="0" dirty="0">
                <a:latin typeface="+mn-lt"/>
              </a:rPr>
              <a:t>Rectangles</a:t>
            </a:r>
            <a:r>
              <a:rPr lang="en-US" sz="1200" baseline="0" dirty="0">
                <a:latin typeface="+mn-lt"/>
              </a:rPr>
              <a:t> click </a:t>
            </a:r>
            <a:r>
              <a:rPr lang="en-US" sz="1200" b="1" baseline="0" dirty="0">
                <a:latin typeface="+mn-lt"/>
              </a:rPr>
              <a:t>Rectangle</a:t>
            </a:r>
            <a:r>
              <a:rPr lang="en-US" sz="1200" baseline="0" dirty="0">
                <a:latin typeface="+mn-lt"/>
              </a:rPr>
              <a:t> (first option from the left). On the slide, drag to draw a rectangle.</a:t>
            </a:r>
          </a:p>
          <a:p>
            <a:pPr marL="228600" indent="-228600">
              <a:buFont typeface="+mj-lt"/>
              <a:buAutoNum type="arabicPeriod"/>
            </a:pPr>
            <a:r>
              <a:rPr lang="en-US" sz="1200" baseline="0" dirty="0">
                <a:latin typeface="+mn-lt"/>
              </a:rPr>
              <a:t>Select the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Height</a:t>
            </a:r>
            <a:r>
              <a:rPr lang="en-US" sz="1200" baseline="0" dirty="0">
                <a:latin typeface="+mn-lt"/>
              </a:rPr>
              <a:t> box, enter </a:t>
            </a:r>
            <a:r>
              <a:rPr lang="en-US" sz="1200" b="1" baseline="0" dirty="0">
                <a:latin typeface="+mn-lt"/>
              </a:rPr>
              <a:t>2”.</a:t>
            </a:r>
            <a:endParaRPr lang="en-US" sz="1200"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Width</a:t>
            </a:r>
            <a:r>
              <a:rPr lang="en-US" sz="1200" baseline="0" dirty="0">
                <a:latin typeface="+mn-lt"/>
              </a:rPr>
              <a:t> box, enter </a:t>
            </a:r>
            <a:r>
              <a:rPr lang="en-US" sz="1200" b="1" baseline="0" dirty="0">
                <a:latin typeface="+mn-lt"/>
              </a:rPr>
              <a:t>2”</a:t>
            </a:r>
            <a:r>
              <a:rPr lang="en-US" sz="1200" baseline="0" dirty="0">
                <a:latin typeface="+mn-lt"/>
              </a:rPr>
              <a:t>.</a:t>
            </a:r>
          </a:p>
          <a:p>
            <a:pPr marL="228600" indent="-228600">
              <a:buFont typeface="+mj-lt"/>
              <a:buAutoNum type="arabicPeriod"/>
            </a:pPr>
            <a:r>
              <a:rPr lang="en-US" sz="1200" baseline="0" dirty="0">
                <a:latin typeface="+mn-lt"/>
              </a:rPr>
              <a:t>Under </a:t>
            </a:r>
            <a:r>
              <a:rPr lang="en-US" sz="1200" b="1" baseline="0" dirty="0">
                <a:latin typeface="+mn-lt"/>
              </a:rPr>
              <a:t>Drawing Tools</a:t>
            </a:r>
            <a:r>
              <a:rPr lang="en-US" sz="1200" b="0" baseline="0" dirty="0">
                <a:latin typeface="+mn-lt"/>
              </a:rPr>
              <a:t>, on the </a:t>
            </a:r>
            <a:r>
              <a:rPr lang="en-US" sz="1200" b="1" baseline="0" dirty="0">
                <a:latin typeface="+mn-lt"/>
              </a:rPr>
              <a:t>Format</a:t>
            </a:r>
            <a:r>
              <a:rPr lang="en-US" sz="1200" b="0" baseline="0" dirty="0">
                <a:latin typeface="+mn-lt"/>
              </a:rPr>
              <a:t> tab, in the bottom right corner of the </a:t>
            </a:r>
            <a:r>
              <a:rPr lang="en-US" sz="1200" b="1" baseline="0" dirty="0">
                <a:latin typeface="+mn-lt"/>
              </a:rPr>
              <a:t>Shape</a:t>
            </a:r>
            <a:r>
              <a:rPr lang="en-US" sz="1200" b="0" baseline="0" dirty="0">
                <a:latin typeface="+mn-lt"/>
              </a:rPr>
              <a:t> </a:t>
            </a:r>
            <a:r>
              <a:rPr lang="en-US" sz="1200" b="1" baseline="0" dirty="0">
                <a:latin typeface="+mn-lt"/>
              </a:rPr>
              <a:t>Styles</a:t>
            </a:r>
            <a:r>
              <a:rPr lang="en-US" sz="1200" b="0" baseline="0" dirty="0">
                <a:latin typeface="+mn-lt"/>
              </a:rPr>
              <a:t> group, click the </a:t>
            </a:r>
            <a:r>
              <a:rPr lang="en-US" sz="1200" b="1" baseline="0" dirty="0">
                <a:latin typeface="+mn-lt"/>
              </a:rPr>
              <a:t>Format</a:t>
            </a:r>
            <a:r>
              <a:rPr lang="en-US" sz="1200" b="0" baseline="0" dirty="0">
                <a:latin typeface="+mn-lt"/>
              </a:rPr>
              <a:t> </a:t>
            </a:r>
            <a:r>
              <a:rPr lang="en-US" sz="1200" b="1" baseline="0" dirty="0">
                <a:latin typeface="+mn-lt"/>
              </a:rPr>
              <a:t>Shape</a:t>
            </a:r>
            <a:r>
              <a:rPr lang="en-US" sz="1200" b="0" baseline="0" dirty="0">
                <a:latin typeface="+mn-lt"/>
              </a:rPr>
              <a:t> dialog box launcher.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a:t>
            </a:r>
            <a:r>
              <a:rPr lang="en-US" sz="1200" kern="1200" baseline="0" dirty="0">
                <a:solidFill>
                  <a:schemeClr val="tx1"/>
                </a:solidFill>
                <a:latin typeface="+mn-lt"/>
                <a:ea typeface="+mn-ea"/>
                <a:cs typeface="+mn-cs"/>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44</a:t>
            </a:r>
            <a:r>
              <a:rPr lang="en-US" dirty="0"/>
              <a:t>, Green: </a:t>
            </a:r>
            <a:r>
              <a:rPr lang="en-US" sz="1200" b="1" dirty="0">
                <a:latin typeface="+mn-lt"/>
              </a:rPr>
              <a:t>93</a:t>
            </a:r>
            <a:r>
              <a:rPr lang="en-US" dirty="0"/>
              <a:t>, and Blue: </a:t>
            </a:r>
            <a:r>
              <a:rPr lang="en-US" sz="1200" b="1" dirty="0">
                <a:latin typeface="+mn-lt"/>
              </a:rPr>
              <a:t>152</a:t>
            </a:r>
            <a:r>
              <a:rPr lang="en-US" dirty="0"/>
              <a: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a:t>
            </a:r>
            <a:r>
              <a:rPr lang="en-US" sz="1200" b="0" kern="1200" baseline="0" dirty="0">
                <a:solidFill>
                  <a:schemeClr val="tx1"/>
                </a:solidFill>
                <a:latin typeface="+mn-lt"/>
                <a:ea typeface="+mn-ea"/>
                <a:cs typeface="+mn-cs"/>
              </a:rPr>
              <a: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Red: </a:t>
            </a:r>
            <a:r>
              <a:rPr lang="en-US" sz="1200" b="1" dirty="0">
                <a:latin typeface="+mn-lt"/>
              </a:rPr>
              <a:t>60</a:t>
            </a:r>
            <a:r>
              <a:rPr lang="en-US" sz="1200" dirty="0">
                <a:latin typeface="+mn-lt"/>
              </a:rPr>
              <a:t>, Green: </a:t>
            </a:r>
            <a:r>
              <a:rPr lang="en-US" sz="1200" b="1" dirty="0">
                <a:latin typeface="+mn-lt"/>
              </a:rPr>
              <a:t>123</a:t>
            </a:r>
            <a:r>
              <a:rPr lang="en-US" sz="1200" dirty="0">
                <a:latin typeface="+mn-lt"/>
              </a:rPr>
              <a:t>, Blue: </a:t>
            </a:r>
            <a:r>
              <a:rPr lang="en-US" sz="1200" b="1" dirty="0">
                <a:latin typeface="+mn-lt"/>
              </a:rPr>
              <a:t>199</a:t>
            </a:r>
            <a:r>
              <a:rPr lang="en-US" sz="1200" dirty="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 </a:t>
            </a:r>
            <a:r>
              <a:rPr lang="en-US" sz="1200" dirty="0">
                <a:latin typeface="+mn-lt"/>
              </a:rPr>
              <a:t>Red: </a:t>
            </a:r>
            <a:r>
              <a:rPr lang="en-US" sz="1200" b="1" dirty="0">
                <a:latin typeface="+mn-lt"/>
              </a:rPr>
              <a:t>58</a:t>
            </a:r>
            <a:r>
              <a:rPr lang="en-US" sz="1200" dirty="0">
                <a:latin typeface="+mn-lt"/>
              </a:rPr>
              <a:t>, Green: </a:t>
            </a:r>
            <a:r>
              <a:rPr lang="en-US" sz="1200" b="1" dirty="0">
                <a:latin typeface="+mn-lt"/>
              </a:rPr>
              <a:t>124</a:t>
            </a:r>
            <a:r>
              <a:rPr lang="en-US" sz="1200" dirty="0">
                <a:latin typeface="+mn-lt"/>
              </a:rPr>
              <a:t>, Blue: </a:t>
            </a:r>
            <a:r>
              <a:rPr lang="en-US" sz="1200" b="1" dirty="0">
                <a:latin typeface="+mn-lt"/>
              </a:rPr>
              <a:t>203</a:t>
            </a:r>
            <a:r>
              <a:rPr lang="en-US" sz="1200" dirty="0">
                <a:latin typeface="+mn-lt"/>
              </a:rPr>
              <a:t>.</a:t>
            </a:r>
            <a:r>
              <a:rPr lang="en-US" sz="1200" b="0" i="1" kern="1200" dirty="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baseline="0" dirty="0">
                <a:solidFill>
                  <a:schemeClr val="tx1"/>
                </a:solidFill>
                <a:latin typeface="+mn-lt"/>
                <a:ea typeface="+mn-ea"/>
                <a:cs typeface="+mn-cs"/>
              </a:rPr>
              <a:t> box, enter </a:t>
            </a:r>
            <a:r>
              <a:rPr lang="en-US" sz="1200" b="1" i="0" kern="1200" baseline="0" dirty="0">
                <a:solidFill>
                  <a:schemeClr val="tx1"/>
                </a:solidFill>
                <a:latin typeface="+mn-lt"/>
                <a:ea typeface="+mn-ea"/>
                <a:cs typeface="+mn-cs"/>
              </a:rPr>
              <a:t>0%</a:t>
            </a:r>
            <a:r>
              <a:rPr lang="en-US" sz="1200" b="0" i="0" kern="1200" baseline="0" dirty="0">
                <a:solidFill>
                  <a:schemeClr val="tx1"/>
                </a:solidFill>
                <a:latin typeface="+mn-lt"/>
                <a:ea typeface="+mn-ea"/>
                <a:cs typeface="+mn-cs"/>
              </a:rPr>
              <a:t>.</a:t>
            </a:r>
            <a:endParaRPr lang="en-US" sz="1200" b="0" i="0" kern="1200" dirty="0">
              <a:solidFill>
                <a:schemeClr val="tx1"/>
              </a:solidFill>
              <a:latin typeface="+mn-lt"/>
              <a:ea typeface="+mn-ea"/>
              <a:cs typeface="+mn-cs"/>
            </a:endParaRP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Line Color </a:t>
            </a:r>
            <a:r>
              <a:rPr lang="en-US" sz="1200" baseline="0" dirty="0">
                <a:latin typeface="+mn-lt"/>
              </a:rPr>
              <a:t>in the left pane. In the </a:t>
            </a:r>
            <a:r>
              <a:rPr lang="en-US" sz="1200" b="1" baseline="0" dirty="0">
                <a:latin typeface="+mn-lt"/>
              </a:rPr>
              <a:t>Line Color </a:t>
            </a:r>
            <a:r>
              <a:rPr lang="en-US" sz="1200" baseline="0" dirty="0">
                <a:latin typeface="+mn-lt"/>
              </a:rPr>
              <a:t>pane, select </a:t>
            </a:r>
            <a:r>
              <a:rPr lang="en-US" sz="1200" b="1" baseline="0" dirty="0">
                <a:latin typeface="+mn-lt"/>
              </a:rPr>
              <a:t>No line</a:t>
            </a:r>
            <a:r>
              <a:rPr lang="en-US" sz="1200" baseline="0" dirty="0">
                <a:latin typeface="+mn-lt"/>
              </a:rPr>
              <a:t>. </a:t>
            </a:r>
          </a:p>
          <a:p>
            <a:pPr marL="228600" indent="-228600">
              <a:buFont typeface="+mj-lt"/>
              <a:buAutoNum type="arabicPeriod"/>
            </a:pPr>
            <a:r>
              <a:rPr lang="en-US" sz="1200" baseline="0" dirty="0">
                <a:latin typeface="+mn-lt"/>
              </a:rPr>
              <a:t>Also in the </a:t>
            </a:r>
            <a:r>
              <a:rPr lang="en-US" sz="1200" b="1" baseline="0" dirty="0">
                <a:latin typeface="+mn-lt"/>
              </a:rPr>
              <a:t>Format Shape </a:t>
            </a:r>
            <a:r>
              <a:rPr lang="en-US" sz="1200" baseline="0" dirty="0">
                <a:latin typeface="+mn-lt"/>
              </a:rPr>
              <a:t>dialog box, click </a:t>
            </a:r>
            <a:r>
              <a:rPr lang="en-US" sz="1200" b="1" baseline="0" dirty="0">
                <a:latin typeface="+mn-lt"/>
              </a:rPr>
              <a:t>3-D Format </a:t>
            </a:r>
            <a:r>
              <a:rPr lang="en-US" sz="1200" baseline="0" dirty="0">
                <a:latin typeface="+mn-lt"/>
              </a:rPr>
              <a:t>in the left pane, and in the </a:t>
            </a:r>
            <a:r>
              <a:rPr lang="en-US" sz="1200" b="1" baseline="0" dirty="0">
                <a:latin typeface="+mn-lt"/>
              </a:rPr>
              <a:t>3-D Format </a:t>
            </a:r>
            <a:r>
              <a:rPr lang="en-US" sz="1200" baseline="0" dirty="0">
                <a:latin typeface="+mn-lt"/>
              </a:rPr>
              <a:t>pane, do the following:</a:t>
            </a:r>
          </a:p>
          <a:p>
            <a:pPr marL="685800" lvl="1" indent="-228600">
              <a:buFont typeface="Arial" pitchFamily="34" charset="0"/>
              <a:buChar char="•"/>
            </a:pPr>
            <a:r>
              <a:rPr lang="en-US" sz="1200" baseline="0" dirty="0">
                <a:latin typeface="+mn-lt"/>
              </a:rPr>
              <a:t>Under </a:t>
            </a:r>
            <a:r>
              <a:rPr lang="en-US" sz="1200" b="1" baseline="0" dirty="0">
                <a:latin typeface="+mn-lt"/>
              </a:rPr>
              <a:t>Bevel</a:t>
            </a:r>
            <a:r>
              <a:rPr lang="en-US" sz="120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a:t>
            </a:r>
            <a:r>
              <a:rPr lang="en-US" sz="1200" b="0" baseline="0" dirty="0">
                <a:latin typeface="+mn-lt"/>
              </a:rPr>
              <a:t> box, enter </a:t>
            </a:r>
            <a:r>
              <a:rPr lang="en-US" sz="1200" b="1" baseline="0" dirty="0">
                <a:latin typeface="+mn-lt"/>
              </a:rPr>
              <a:t>5 pt</a:t>
            </a:r>
            <a:r>
              <a:rPr lang="en-US" sz="1200" b="0" baseline="0" dirty="0">
                <a:latin typeface="+mn-lt"/>
              </a:rPr>
              <a:t>, and in the </a:t>
            </a:r>
            <a:r>
              <a:rPr lang="en-US" sz="1200" b="1" baseline="0" dirty="0">
                <a:latin typeface="+mn-lt"/>
              </a:rPr>
              <a:t>Height</a:t>
            </a:r>
            <a:r>
              <a:rPr lang="en-US" sz="1200" b="0" baseline="0" dirty="0">
                <a:latin typeface="+mn-lt"/>
              </a:rPr>
              <a:t> box, enter </a:t>
            </a:r>
            <a:r>
              <a:rPr lang="en-US" sz="1200" b="1" baseline="0" dirty="0">
                <a:latin typeface="+mn-lt"/>
              </a:rPr>
              <a:t>2 pt</a:t>
            </a:r>
            <a:r>
              <a:rPr lang="en-US" sz="1200" b="0" baseline="0" dirty="0">
                <a:latin typeface="+mn-lt"/>
              </a:rPr>
              <a:t>.</a:t>
            </a:r>
          </a:p>
          <a:p>
            <a:pPr marL="685800" lvl="1" indent="-228600">
              <a:buFont typeface="Arial" pitchFamily="34" charset="0"/>
              <a:buChar char="•"/>
            </a:pPr>
            <a:r>
              <a:rPr lang="en-US" sz="1200" b="0" baseline="0" dirty="0">
                <a:latin typeface="+mn-lt"/>
              </a:rPr>
              <a:t>Under </a:t>
            </a:r>
            <a:r>
              <a:rPr lang="en-US" sz="1200" b="1" baseline="0" dirty="0">
                <a:latin typeface="+mn-lt"/>
              </a:rPr>
              <a:t>Surface</a:t>
            </a:r>
            <a:r>
              <a:rPr lang="en-US" sz="1200" b="0" baseline="0" dirty="0">
                <a:latin typeface="+mn-lt"/>
              </a:rPr>
              <a:t>, in the </a:t>
            </a:r>
            <a:r>
              <a:rPr lang="en-US" sz="1200" b="1" baseline="0" dirty="0">
                <a:latin typeface="+mn-lt"/>
              </a:rPr>
              <a:t>Angle</a:t>
            </a:r>
            <a:r>
              <a:rPr lang="en-US" sz="1200" b="0" baseline="0" dirty="0">
                <a:latin typeface="+mn-lt"/>
              </a:rPr>
              <a:t> box, enter </a:t>
            </a:r>
            <a:r>
              <a:rPr lang="en-US" sz="1200" b="1" baseline="0" dirty="0">
                <a:latin typeface="+mn-lt"/>
              </a:rPr>
              <a:t>20</a:t>
            </a:r>
            <a:r>
              <a:rPr lang="en-US" sz="1200" b="1" baseline="0" dirty="0">
                <a:latin typeface="+mn-lt"/>
                <a:ea typeface="Verdana"/>
                <a:cs typeface="Verdana"/>
              </a:rPr>
              <a:t>°</a:t>
            </a:r>
            <a:r>
              <a:rPr lang="en-US" sz="1200" b="0" baseline="0" dirty="0">
                <a:latin typeface="+mn-lt"/>
                <a:ea typeface="Verdana"/>
                <a:cs typeface="Verdana"/>
              </a:rPr>
              <a:t>.</a:t>
            </a:r>
            <a:endParaRPr lang="en-US" sz="1200" b="0" baseline="0" dirty="0">
              <a:latin typeface="+mn-lt"/>
            </a:endParaRPr>
          </a:p>
          <a:p>
            <a:pPr marL="228600" indent="-228600">
              <a:buFont typeface="+mj-lt"/>
              <a:buAutoNum type="arabicPeriod"/>
            </a:pPr>
            <a:r>
              <a:rPr lang="en-US" sz="1200" b="0" baseline="0" dirty="0">
                <a:latin typeface="+mn-lt"/>
                <a:ea typeface="Verdana"/>
                <a:cs typeface="Verdana"/>
              </a:rPr>
              <a:t>On the slide, right-click the rectangle and then click </a:t>
            </a:r>
            <a:r>
              <a:rPr lang="en-US" sz="1200" b="1" baseline="0" dirty="0">
                <a:latin typeface="+mn-lt"/>
                <a:ea typeface="Verdana"/>
                <a:cs typeface="Verdana"/>
              </a:rPr>
              <a:t>Edit Text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Enter text in the text box and select the text.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a:t>
            </a:r>
            <a:r>
              <a:rPr lang="en-US" sz="1200" i="0" baseline="0" dirty="0">
                <a:latin typeface="+mn-lt"/>
              </a:rPr>
              <a:t> list, select </a:t>
            </a:r>
            <a:r>
              <a:rPr lang="en-US" sz="1200" b="1" i="0" baseline="0" dirty="0">
                <a:latin typeface="+mn-lt"/>
              </a:rPr>
              <a:t>Calibri</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32</a:t>
            </a:r>
            <a:r>
              <a:rPr lang="en-US" sz="1200" b="0" i="0" baseline="0" dirty="0">
                <a:latin typeface="+mn-lt"/>
              </a:rPr>
              <a:t>.</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button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White, Background 1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press and hold CTRL, and then select the line and the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Selected Objects</a:t>
            </a:r>
            <a:r>
              <a:rPr lang="en-US" sz="1200" b="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mn-lt"/>
              </a:rPr>
              <a:t>Click </a:t>
            </a:r>
            <a:r>
              <a:rPr lang="en-US" sz="1200" b="1" baseline="0" dirty="0">
                <a:latin typeface="+mn-lt"/>
              </a:rPr>
              <a:t>Align Left</a:t>
            </a:r>
            <a:r>
              <a:rPr lang="en-US" sz="1200" b="0" baseline="0" dirty="0">
                <a:latin typeface="+mn-lt"/>
              </a:rPr>
              <a:t>.</a:t>
            </a:r>
            <a:r>
              <a:rPr lang="en-US" sz="1200" b="1" baseline="0" dirty="0">
                <a:latin typeface="+mn-lt"/>
              </a:rPr>
              <a:t> </a:t>
            </a:r>
            <a:endParaRPr lang="en-US" sz="1200" b="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line and rectangle still selected, drag them to the left side of the slide. </a:t>
            </a:r>
          </a:p>
          <a:p>
            <a:endParaRPr lang="en-US" sz="1200" baseline="0" dirty="0">
              <a:latin typeface="+mn-lt"/>
            </a:endParaRPr>
          </a:p>
          <a:p>
            <a:endParaRPr lang="en-US" sz="1200" baseline="0" dirty="0">
              <a:latin typeface="+mn-lt"/>
            </a:endParaRPr>
          </a:p>
          <a:p>
            <a:r>
              <a:rPr lang="en-US" sz="1200" baseline="0" dirty="0">
                <a:latin typeface="+mn-lt"/>
              </a:rPr>
              <a:t>To reproduce the animation effects for the first vertical line and rectangle on this slide, do the following:</a:t>
            </a:r>
          </a:p>
          <a:p>
            <a:pPr marL="228600" indent="-228600" algn="l">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entrance click </a:t>
            </a:r>
            <a:r>
              <a:rPr lang="en-US" sz="1200" b="1" baseline="0" dirty="0">
                <a:latin typeface="+mn-lt"/>
              </a:rPr>
              <a:t>Fly In</a:t>
            </a:r>
            <a:r>
              <a:rPr lang="en-US" sz="1200" baseline="0" dirty="0">
                <a:latin typeface="+mn-lt"/>
              </a:rPr>
              <a:t>.</a:t>
            </a:r>
          </a:p>
          <a:p>
            <a:pPr marL="228600" indent="-228600" algn="l">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lgn="l">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aseline="0" dirty="0">
                <a:latin typeface="+mn-lt"/>
              </a:rPr>
              <a:t>.</a:t>
            </a:r>
          </a:p>
          <a:p>
            <a:pPr marL="685800" lvl="1" indent="-228600" algn="l">
              <a:buFont typeface="Arial" pitchFamily="34" charset="0"/>
              <a:buChar char="•"/>
            </a:pPr>
            <a:r>
              <a:rPr lang="en-US" sz="1200" baseline="0" dirty="0">
                <a:latin typeface="+mn-lt"/>
              </a:rPr>
              <a:t>In the </a:t>
            </a:r>
            <a:r>
              <a:rPr lang="en-US" sz="1200" b="1" baseline="0" dirty="0">
                <a:latin typeface="+mn-lt"/>
              </a:rPr>
              <a:t>Duration</a:t>
            </a:r>
            <a:r>
              <a:rPr lang="en-US" sz="1200" baseline="0" dirty="0">
                <a:latin typeface="+mn-lt"/>
              </a:rPr>
              <a:t> box, enter </a:t>
            </a:r>
            <a:r>
              <a:rPr lang="en-US" sz="1200" b="1" baseline="0" dirty="0">
                <a:latin typeface="+mn-lt"/>
              </a:rPr>
              <a:t>1.00</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Top</a:t>
            </a:r>
            <a:r>
              <a:rPr lang="en-US" sz="1200" baseline="0" dirty="0">
                <a:latin typeface="+mn-lt"/>
              </a:rPr>
              <a:t>.</a:t>
            </a:r>
          </a:p>
          <a:p>
            <a:pPr marL="228600" indent="-228600">
              <a:buFont typeface="+mj-lt"/>
              <a:buAutoNum type="arabicPeriod"/>
            </a:pPr>
            <a:r>
              <a:rPr lang="en-US" sz="1200" baseline="0" dirty="0">
                <a:latin typeface="+mn-lt"/>
              </a:rPr>
              <a:t>On the slide, select the line.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Emphasis</a:t>
            </a:r>
            <a:r>
              <a:rPr lang="en-US" sz="1200" baseline="0" dirty="0">
                <a:latin typeface="+mn-lt"/>
              </a:rPr>
              <a:t> click </a:t>
            </a:r>
            <a:r>
              <a:rPr lang="en-US" sz="1200" b="1" baseline="0" dirty="0">
                <a:latin typeface="+mn-lt"/>
              </a:rPr>
              <a:t>Grow/Shrink.</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the </a:t>
            </a:r>
            <a:r>
              <a:rPr lang="en-US" sz="1200" b="1" baseline="0" dirty="0">
                <a:latin typeface="+mn-lt"/>
              </a:rPr>
              <a:t>Effect Options </a:t>
            </a:r>
            <a:r>
              <a:rPr lang="en-US" sz="1200" baseline="0" dirty="0">
                <a:latin typeface="+mn-lt"/>
              </a:rPr>
              <a:t>dialog box launcher. In the </a:t>
            </a:r>
            <a:r>
              <a:rPr lang="en-US" sz="1200" b="1" baseline="0" dirty="0">
                <a:latin typeface="+mn-lt"/>
              </a:rPr>
              <a:t>Grow/Shrink</a:t>
            </a:r>
            <a:r>
              <a:rPr lang="en-US" sz="1200" baseline="0" dirty="0">
                <a:latin typeface="+mn-lt"/>
              </a:rPr>
              <a:t> dialog box, do the following:</a:t>
            </a:r>
          </a:p>
          <a:p>
            <a:pPr marL="685800" lvl="1" indent="-228600">
              <a:buFont typeface="Arial" pitchFamily="34" charset="0"/>
              <a:buChar char="•"/>
            </a:pPr>
            <a:r>
              <a:rPr lang="en-US" sz="1200" baseline="0" dirty="0">
                <a:latin typeface="+mn-lt"/>
              </a:rPr>
              <a:t>On the </a:t>
            </a:r>
            <a:r>
              <a:rPr lang="en-US" sz="1200" b="1" baseline="0" dirty="0">
                <a:latin typeface="+mn-lt"/>
              </a:rPr>
              <a:t>Effect</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Size</a:t>
            </a:r>
            <a:r>
              <a:rPr lang="en-US" sz="1200" baseline="0" dirty="0">
                <a:latin typeface="+mn-lt"/>
              </a:rPr>
              <a:t> list, select </a:t>
            </a:r>
            <a:r>
              <a:rPr lang="en-US" sz="1200" b="1" baseline="0" dirty="0">
                <a:latin typeface="+mn-lt"/>
              </a:rPr>
              <a:t>Tiny</a:t>
            </a:r>
            <a:r>
              <a:rPr lang="en-US" sz="1200" baseline="0" dirty="0">
                <a:latin typeface="+mn-lt"/>
              </a:rPr>
              <a:t>. </a:t>
            </a:r>
          </a:p>
          <a:p>
            <a:pPr marL="1143000" lvl="2" indent="-228600">
              <a:buFont typeface="Arial" pitchFamily="34" charset="0"/>
              <a:buChar char="•"/>
            </a:pPr>
            <a:r>
              <a:rPr lang="en-US" sz="1200" baseline="0" dirty="0">
                <a:latin typeface="+mn-lt"/>
              </a:rPr>
              <a:t>Also in the </a:t>
            </a:r>
            <a:r>
              <a:rPr lang="en-US" sz="1200" b="1" baseline="0" dirty="0">
                <a:latin typeface="+mn-lt"/>
              </a:rPr>
              <a:t>Size</a:t>
            </a:r>
            <a:r>
              <a:rPr lang="en-US" sz="1200" baseline="0" dirty="0">
                <a:latin typeface="+mn-lt"/>
              </a:rPr>
              <a:t> list, select </a:t>
            </a:r>
            <a:r>
              <a:rPr lang="en-US" sz="1200" b="1" baseline="0" dirty="0">
                <a:latin typeface="+mn-lt"/>
              </a:rPr>
              <a:t>Vertical</a:t>
            </a:r>
            <a:r>
              <a:rPr lang="en-US" sz="1200" baseline="0" dirty="0">
                <a:latin typeface="+mn-lt"/>
              </a:rPr>
              <a:t>.</a:t>
            </a:r>
          </a:p>
          <a:p>
            <a:pPr marL="685800" lvl="1" indent="-228600">
              <a:buFont typeface="Arial" pitchFamily="34" charset="0"/>
              <a:buChar cha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143000" lvl="2"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a:t>
            </a:r>
            <a:r>
              <a:rPr lang="en-US" sz="1200" baseline="0" dirty="0">
                <a:latin typeface="+mn-lt"/>
              </a:rPr>
              <a:t> </a:t>
            </a:r>
            <a:r>
              <a:rPr lang="en-US" sz="1200" b="1" baseline="0" dirty="0">
                <a:latin typeface="+mn-lt"/>
              </a:rPr>
              <a:t>Previous</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Delay</a:t>
            </a:r>
            <a:r>
              <a:rPr lang="en-US" sz="1200" baseline="0" dirty="0">
                <a:latin typeface="+mn-lt"/>
              </a:rPr>
              <a:t> box, enter </a:t>
            </a:r>
            <a:r>
              <a:rPr lang="en-US" sz="1200" b="1" baseline="0" dirty="0">
                <a:latin typeface="+mn-lt"/>
              </a:rPr>
              <a:t>0.5</a:t>
            </a:r>
            <a:r>
              <a:rPr lang="en-US" sz="1200" baseline="0" dirty="0">
                <a:latin typeface="+mn-lt"/>
              </a:rPr>
              <a:t>.</a:t>
            </a:r>
          </a:p>
          <a:p>
            <a:pPr marL="1143000" lvl="2" indent="-228600">
              <a:buFont typeface="Arial" pitchFamily="34" charset="0"/>
              <a:buChar char="•"/>
            </a:pPr>
            <a:r>
              <a:rPr lang="en-US" sz="1200" baseline="0" dirty="0">
                <a:latin typeface="+mn-lt"/>
              </a:rPr>
              <a:t>In the </a:t>
            </a:r>
            <a:r>
              <a:rPr lang="en-US" sz="1200" b="1" baseline="0" dirty="0">
                <a:latin typeface="+mn-lt"/>
              </a:rPr>
              <a:t>Duration </a:t>
            </a:r>
            <a:r>
              <a:rPr lang="en-US" sz="1200" baseline="0" dirty="0">
                <a:latin typeface="+mn-lt"/>
              </a:rPr>
              <a:t>list, select </a:t>
            </a:r>
            <a:r>
              <a:rPr lang="en-US" sz="1200" b="1" baseline="0" dirty="0">
                <a:latin typeface="+mn-lt"/>
              </a:rPr>
              <a:t>1 seconds (Fast)</a:t>
            </a:r>
            <a:r>
              <a:rPr lang="en-US" sz="1200" baseline="0" dirty="0">
                <a:latin typeface="+mn-lt"/>
              </a:rPr>
              <a:t>.</a:t>
            </a:r>
          </a:p>
          <a:p>
            <a:pPr marL="228600" indent="-228600">
              <a:buFont typeface="+mj-lt"/>
              <a:buAutoNum type="arabicPeriod"/>
            </a:pPr>
            <a:r>
              <a:rPr lang="en-US" sz="1200" baseline="0" dirty="0">
                <a:latin typeface="+mn-lt"/>
              </a:rPr>
              <a:t>On the slide, select the rectangle. On the </a:t>
            </a:r>
            <a:r>
              <a:rPr lang="en-US" sz="1200" b="1" baseline="0" dirty="0">
                <a:latin typeface="+mn-lt"/>
              </a:rPr>
              <a:t>Animations</a:t>
            </a:r>
            <a:r>
              <a:rPr lang="en-US" sz="1200" baseline="0" dirty="0">
                <a:latin typeface="+mn-lt"/>
              </a:rPr>
              <a:t> tab, in the </a:t>
            </a:r>
            <a:r>
              <a:rPr lang="en-US" sz="1200" b="1" baseline="0" dirty="0">
                <a:latin typeface="+mn-lt"/>
              </a:rPr>
              <a:t>Advanced Animation </a:t>
            </a:r>
            <a:r>
              <a:rPr lang="en-US" sz="1200" baseline="0" dirty="0">
                <a:latin typeface="+mn-lt"/>
              </a:rPr>
              <a:t>group, click </a:t>
            </a:r>
            <a:r>
              <a:rPr lang="en-US" sz="1200" b="1" baseline="0" dirty="0">
                <a:latin typeface="+mn-lt"/>
              </a:rPr>
              <a:t>Add Animation, </a:t>
            </a:r>
            <a:r>
              <a:rPr lang="en-US" sz="1200" baseline="0" dirty="0">
                <a:latin typeface="+mn-lt"/>
              </a:rPr>
              <a:t>and then under </a:t>
            </a:r>
            <a:r>
              <a:rPr lang="en-US" sz="1200" b="1" baseline="0" dirty="0">
                <a:latin typeface="+mn-lt"/>
              </a:rPr>
              <a:t>Entrance</a:t>
            </a:r>
            <a:r>
              <a:rPr lang="en-US" sz="1200" baseline="0" dirty="0">
                <a:latin typeface="+mn-lt"/>
              </a:rPr>
              <a:t> click </a:t>
            </a:r>
            <a:r>
              <a:rPr lang="en-US" sz="1200" b="1" baseline="0" dirty="0">
                <a:latin typeface="+mn-lt"/>
              </a:rPr>
              <a:t>Wipe</a:t>
            </a:r>
            <a:r>
              <a:rPr lang="en-US" sz="1200" baseline="0" dirty="0">
                <a:latin typeface="+mn-lt"/>
              </a:rPr>
              <a:t>.</a:t>
            </a:r>
          </a:p>
          <a:p>
            <a:pPr marL="22860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Timing</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After</a:t>
            </a:r>
            <a:r>
              <a:rPr lang="en-US" sz="1200" baseline="0" dirty="0">
                <a:latin typeface="+mn-lt"/>
              </a:rPr>
              <a:t> </a:t>
            </a:r>
            <a:r>
              <a:rPr lang="en-US" sz="1200" b="1" baseline="0" dirty="0">
                <a:latin typeface="+mn-lt"/>
              </a:rPr>
              <a:t>Previous</a:t>
            </a:r>
            <a:r>
              <a:rPr lang="en-US" sz="1200" b="0" baseline="0" dirty="0">
                <a:latin typeface="+mn-lt"/>
              </a:rPr>
              <a:t>.</a:t>
            </a:r>
          </a:p>
          <a:p>
            <a:pPr marL="685800" lvl="1" indent="-228600">
              <a:buFont typeface="Arial" pitchFamily="34" charset="0"/>
              <a:buChar char="•"/>
            </a:pPr>
            <a:r>
              <a:rPr lang="en-US" sz="1200" b="0" baseline="0" dirty="0">
                <a:latin typeface="+mn-lt"/>
              </a:rPr>
              <a:t>In the </a:t>
            </a:r>
            <a:r>
              <a:rPr lang="en-US" sz="1200" b="1" baseline="0" dirty="0">
                <a:latin typeface="+mn-lt"/>
              </a:rPr>
              <a:t>Duration</a:t>
            </a:r>
            <a:r>
              <a:rPr lang="en-US" sz="1200" b="0" baseline="0" dirty="0">
                <a:latin typeface="+mn-lt"/>
              </a:rPr>
              <a:t> box, enter </a:t>
            </a:r>
            <a:r>
              <a:rPr lang="en-US" sz="1200" b="1" baseline="0" dirty="0">
                <a:latin typeface="+mn-lt"/>
              </a:rPr>
              <a:t>1.00</a:t>
            </a:r>
            <a:r>
              <a:rPr lang="en-US" sz="1200" b="0" baseline="0" dirty="0">
                <a:latin typeface="+mn-lt"/>
              </a:rPr>
              <a:t>.</a:t>
            </a:r>
            <a:endParaRPr lang="en-US" sz="1200" baseline="0" dirty="0">
              <a:latin typeface="+mn-lt"/>
            </a:endParaRPr>
          </a:p>
          <a:p>
            <a:pPr marL="228600" lvl="0" indent="-228600">
              <a:buFont typeface="+mj-lt"/>
              <a:buAutoNum type="arabicPeriod"/>
            </a:pPr>
            <a:r>
              <a:rPr lang="en-US" sz="1200" baseline="0" dirty="0">
                <a:latin typeface="+mn-lt"/>
              </a:rPr>
              <a:t>Also on the </a:t>
            </a:r>
            <a:r>
              <a:rPr lang="en-US" sz="1200" b="1" baseline="0" dirty="0">
                <a:latin typeface="+mn-lt"/>
              </a:rPr>
              <a:t>Animations</a:t>
            </a:r>
            <a:r>
              <a:rPr lang="en-US" sz="1200" baseline="0" dirty="0">
                <a:latin typeface="+mn-lt"/>
              </a:rPr>
              <a:t> tab, in the </a:t>
            </a:r>
            <a:r>
              <a:rPr lang="en-US" sz="1200" b="1" baseline="0" dirty="0">
                <a:latin typeface="+mn-lt"/>
              </a:rPr>
              <a:t>Animation</a:t>
            </a:r>
            <a:r>
              <a:rPr lang="en-US" sz="1200" baseline="0" dirty="0">
                <a:latin typeface="+mn-lt"/>
              </a:rPr>
              <a:t> group, click </a:t>
            </a:r>
            <a:r>
              <a:rPr lang="en-US" sz="1200" b="1" baseline="0" dirty="0">
                <a:latin typeface="+mn-lt"/>
              </a:rPr>
              <a:t>Effect Options</a:t>
            </a:r>
            <a:r>
              <a:rPr lang="en-US" sz="1200" baseline="0" dirty="0">
                <a:latin typeface="+mn-lt"/>
              </a:rPr>
              <a:t>, and then click </a:t>
            </a:r>
            <a:r>
              <a:rPr lang="en-US" sz="1200" b="1" baseline="0" dirty="0">
                <a:latin typeface="+mn-lt"/>
              </a:rPr>
              <a:t>From Left</a:t>
            </a:r>
            <a:r>
              <a:rPr lang="en-US" sz="1200" baseline="0" dirty="0">
                <a:latin typeface="+mn-lt"/>
              </a:rPr>
              <a:t>.</a:t>
            </a:r>
          </a:p>
          <a:p>
            <a:endParaRPr lang="en-US" sz="1200" baseline="0" dirty="0">
              <a:latin typeface="+mn-lt"/>
            </a:endParaRPr>
          </a:p>
          <a:p>
            <a:endParaRPr lang="en-US" sz="1200" baseline="0" dirty="0">
              <a:latin typeface="+mn-lt"/>
            </a:endParaRPr>
          </a:p>
          <a:p>
            <a:r>
              <a:rPr lang="en-US" sz="1200" baseline="0" dirty="0">
                <a:latin typeface="+mn-lt"/>
              </a:rPr>
              <a:t>To reproduce the other shapes with animation effects on this slide, do the following:</a:t>
            </a:r>
          </a:p>
          <a:p>
            <a:pPr marL="228600" indent="-228600">
              <a:buFont typeface="+mj-lt"/>
              <a:buAutoNum type="arabicPeriod"/>
            </a:pPr>
            <a:r>
              <a:rPr lang="en-US" sz="1200" b="0" baseline="0" dirty="0">
                <a:latin typeface="+mn-lt"/>
              </a:rPr>
              <a:t>On the slide, press and hold CTRL, and then select the rectangle and the line.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second line and rectangle to the center of the slide. </a:t>
            </a:r>
          </a:p>
          <a:p>
            <a:pPr marL="228600" indent="-228600">
              <a:buFont typeface="+mj-lt"/>
              <a:buAutoNum type="arabicPeriod"/>
            </a:pPr>
            <a:r>
              <a:rPr lang="en-US" sz="1200" b="0" baseline="0" dirty="0">
                <a:latin typeface="+mn-lt"/>
              </a:rPr>
              <a:t>With the second line and rectangle still selected, </a:t>
            </a:r>
            <a:r>
              <a:rPr lang="en-US" sz="1200" b="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indent="-228600">
              <a:buFont typeface="+mj-lt"/>
              <a:buAutoNum type="arabicPeriod"/>
            </a:pPr>
            <a:r>
              <a:rPr lang="en-US" sz="1200" b="0" baseline="0" dirty="0">
                <a:latin typeface="+mn-lt"/>
              </a:rPr>
              <a:t>On the slide, drag the third line and rectangle to the right side of the slide. </a:t>
            </a:r>
          </a:p>
          <a:p>
            <a:pPr marL="228600" indent="-228600">
              <a:buFont typeface="+mj-lt"/>
              <a:buAutoNum type="arabicPeriod"/>
            </a:pPr>
            <a:r>
              <a:rPr lang="en-US" sz="1200" b="0" baseline="0" dirty="0">
                <a:latin typeface="+mn-lt"/>
              </a:rPr>
              <a:t>On the slide, press CTRL+A to select all the objects on the slide. On the </a:t>
            </a:r>
            <a:r>
              <a:rPr lang="en-US" sz="1200" b="1" baseline="0" dirty="0">
                <a:latin typeface="+mn-lt"/>
              </a:rPr>
              <a:t>Home</a:t>
            </a:r>
            <a:r>
              <a:rPr lang="en-US" sz="1200" b="0" baseline="0" dirty="0">
                <a:latin typeface="+mn-lt"/>
              </a:rPr>
              <a:t> tab, in the </a:t>
            </a:r>
            <a:r>
              <a:rPr lang="en-US" sz="1200" b="1" baseline="0" dirty="0">
                <a:latin typeface="+mn-lt"/>
              </a:rPr>
              <a:t>Drawing</a:t>
            </a:r>
            <a:r>
              <a:rPr lang="en-US" sz="1200" b="0" baseline="0" dirty="0">
                <a:latin typeface="+mn-lt"/>
              </a:rPr>
              <a:t> group, click </a:t>
            </a:r>
            <a:r>
              <a:rPr lang="en-US" sz="1200" b="1" baseline="0" dirty="0">
                <a:latin typeface="+mn-lt"/>
              </a:rPr>
              <a:t>Arrange</a:t>
            </a:r>
            <a:r>
              <a:rPr lang="en-US" sz="1200" b="0" baseline="0" dirty="0">
                <a:latin typeface="+mn-lt"/>
              </a:rPr>
              <a:t>, point to </a:t>
            </a:r>
            <a:r>
              <a:rPr lang="en-US" sz="1200" b="1" baseline="0" dirty="0">
                <a:latin typeface="+mn-lt"/>
              </a:rPr>
              <a:t>Align</a:t>
            </a:r>
            <a:r>
              <a:rPr lang="en-US" sz="1200" b="0" baseline="0" dirty="0">
                <a:latin typeface="+mn-lt"/>
              </a:rPr>
              <a:t>, and then do the following:</a:t>
            </a:r>
          </a:p>
          <a:p>
            <a:pPr marL="685800" lvl="1" indent="-228600">
              <a:buFont typeface="+mj-lt"/>
              <a:buAutoNum type="arabicPeriod"/>
            </a:pPr>
            <a:r>
              <a:rPr lang="en-US" sz="1200" b="0" baseline="0" dirty="0">
                <a:latin typeface="+mn-lt"/>
              </a:rPr>
              <a:t>Click </a:t>
            </a:r>
            <a:r>
              <a:rPr lang="en-US" sz="1200" b="1" baseline="0" dirty="0">
                <a:latin typeface="+mn-lt"/>
              </a:rPr>
              <a:t>Align to Slide</a:t>
            </a:r>
            <a:r>
              <a:rPr lang="en-US" sz="1200" b="0" baseline="0" dirty="0">
                <a:latin typeface="+mn-lt"/>
              </a:rPr>
              <a:t>.</a:t>
            </a:r>
          </a:p>
          <a:p>
            <a:pPr marL="685800" lvl="1" indent="-228600">
              <a:buFont typeface="+mj-lt"/>
              <a:buAutoNum type="arabicPeriod"/>
            </a:pPr>
            <a:r>
              <a:rPr lang="en-US" sz="1200" b="0" baseline="0" dirty="0">
                <a:latin typeface="+mn-lt"/>
              </a:rPr>
              <a:t>Click </a:t>
            </a:r>
            <a:r>
              <a:rPr lang="en-US" sz="1200" b="1" baseline="0" dirty="0">
                <a:latin typeface="+mn-lt"/>
              </a:rPr>
              <a:t>Align Middle</a:t>
            </a:r>
            <a:r>
              <a:rPr lang="en-US" sz="1200" b="0" baseline="0" dirty="0">
                <a:latin typeface="+mn-lt"/>
              </a:rPr>
              <a:t>. </a:t>
            </a:r>
          </a:p>
          <a:p>
            <a:pPr marL="228600" indent="-228600">
              <a:buFont typeface="+mj-lt"/>
              <a:buAutoNum type="arabicPeriod"/>
            </a:pPr>
            <a:r>
              <a:rPr lang="en-US" sz="1200" b="0" baseline="0" dirty="0">
                <a:latin typeface="+mn-lt"/>
              </a:rPr>
              <a:t>Click the text in each of the duplicate rectangles, and then edit the text.</a:t>
            </a:r>
          </a:p>
          <a:p>
            <a:pPr marL="228600" indent="-228600">
              <a:buFont typeface="+mj-lt"/>
              <a:buAutoNum type="arabicPeriod"/>
            </a:pPr>
            <a:r>
              <a:rPr lang="en-US" sz="1200" b="0" baseline="0" dirty="0">
                <a:latin typeface="+mn-lt"/>
              </a:rPr>
              <a:t>On the slide, select the second (middle)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Line Color</a:t>
            </a:r>
            <a:r>
              <a:rPr lang="en-US" sz="1200" kern="1200" dirty="0">
                <a:solidFill>
                  <a:schemeClr val="tx1"/>
                </a:solidFill>
                <a:latin typeface="+mn-lt"/>
                <a:ea typeface="+mn-ea"/>
                <a:cs typeface="+mn-cs"/>
              </a:rPr>
              <a:t> pane, and then do the following:</a:t>
            </a:r>
            <a:endParaRPr lang="en-US" sz="1200" b="0" i="1"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Right </a:t>
            </a:r>
            <a:r>
              <a:rPr lang="en-US" sz="1200" kern="1200" dirty="0">
                <a:solidFill>
                  <a:schemeClr val="tx1"/>
                </a:solidFill>
                <a:latin typeface="+mn-lt"/>
                <a:ea typeface="+mn-ea"/>
                <a:cs typeface="+mn-cs"/>
              </a:rPr>
              <a:t>(first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fourth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 </a:t>
            </a:r>
            <a:r>
              <a:rPr lang="en-US" sz="1200" kern="1200" dirty="0">
                <a:solidFill>
                  <a:schemeClr val="tx1"/>
                </a:solidFill>
                <a:latin typeface="+mn-lt"/>
                <a:ea typeface="+mn-ea"/>
                <a:cs typeface="+mn-cs"/>
              </a:rPr>
              <a:t>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154</a:t>
            </a:r>
            <a:r>
              <a:rPr lang="en-US" sz="1200" dirty="0">
                <a:latin typeface="+mn-lt"/>
              </a:rPr>
              <a:t>, Green: </a:t>
            </a:r>
            <a:r>
              <a:rPr lang="en-US" sz="1200" b="1" dirty="0">
                <a:latin typeface="+mn-lt"/>
              </a:rPr>
              <a:t>181</a:t>
            </a:r>
            <a:r>
              <a:rPr lang="en-US" sz="1200" dirty="0">
                <a:latin typeface="+mn-lt"/>
              </a:rPr>
              <a:t>, Blue: </a:t>
            </a:r>
            <a:r>
              <a:rPr lang="en-US" sz="1200" b="1" dirty="0">
                <a:latin typeface="+mn-lt"/>
              </a:rPr>
              <a:t>228</a:t>
            </a:r>
            <a:r>
              <a:rPr lang="en-US" sz="1200" dirty="0">
                <a:latin typeface="+mn-lt"/>
              </a:rPr>
              <a:t>.</a:t>
            </a:r>
            <a:endParaRPr lang="en-US" sz="1200" b="0" kern="1200" dirty="0">
              <a:solidFill>
                <a:schemeClr val="tx1"/>
              </a:solidFill>
              <a:latin typeface="+mn-lt"/>
              <a:ea typeface="+mn-ea"/>
              <a:cs typeface="+mn-cs"/>
            </a:endParaRP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Darker 25% </a:t>
            </a:r>
            <a:r>
              <a:rPr lang="en-US" sz="1200" b="0" kern="1200" dirty="0">
                <a:solidFill>
                  <a:schemeClr val="tx1"/>
                </a:solidFill>
                <a:latin typeface="+mn-lt"/>
                <a:ea typeface="+mn-ea"/>
                <a:cs typeface="+mn-cs"/>
              </a:rPr>
              <a:t>(fourth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baseline="0" dirty="0">
              <a:latin typeface="+mn-lt"/>
            </a:endParaRPr>
          </a:p>
          <a:p>
            <a:pPr marL="228600" indent="-228600">
              <a:buFont typeface="+mj-lt"/>
              <a:buAutoNum type="arabicPeriod"/>
            </a:pPr>
            <a:r>
              <a:rPr lang="en-US" sz="1200" baseline="0" dirty="0">
                <a:latin typeface="+mn-lt"/>
              </a:rPr>
              <a:t>On the slide, select the second (middle)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118</a:t>
            </a:r>
            <a:r>
              <a:rPr lang="en-US" sz="1200" dirty="0">
                <a:latin typeface="+mn-lt"/>
              </a:rPr>
              <a:t>, Green: </a:t>
            </a:r>
            <a:r>
              <a:rPr lang="en-US" sz="1200" b="1" dirty="0">
                <a:latin typeface="+mn-lt"/>
              </a:rPr>
              <a:t>149</a:t>
            </a:r>
            <a:r>
              <a:rPr lang="en-US" sz="1200" dirty="0">
                <a:latin typeface="+mn-lt"/>
              </a:rPr>
              <a:t>, Blue: </a:t>
            </a:r>
            <a:r>
              <a:rPr lang="en-US" sz="1200" b="1" dirty="0">
                <a:latin typeface="+mn-lt"/>
              </a:rPr>
              <a:t>53</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115</a:t>
            </a:r>
            <a:r>
              <a:rPr lang="en-US" sz="1200" dirty="0">
                <a:latin typeface="+mn-lt"/>
              </a:rPr>
              <a:t>, Green: </a:t>
            </a:r>
            <a:r>
              <a:rPr lang="en-US" sz="1200" b="1" dirty="0">
                <a:latin typeface="+mn-lt"/>
              </a:rPr>
              <a:t>195</a:t>
            </a:r>
            <a:r>
              <a:rPr lang="en-US" sz="1200" dirty="0">
                <a:latin typeface="+mn-lt"/>
              </a:rPr>
              <a:t>, Blue: </a:t>
            </a:r>
            <a:r>
              <a:rPr lang="en-US" sz="1200" b="1" dirty="0">
                <a:latin typeface="+mn-lt"/>
              </a:rPr>
              <a:t>72</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156</a:t>
            </a:r>
            <a:r>
              <a:rPr lang="en-US" sz="1200" dirty="0">
                <a:latin typeface="+mn-lt"/>
              </a:rPr>
              <a:t>, Green: </a:t>
            </a:r>
            <a:r>
              <a:rPr lang="en-US" sz="1200" b="1" dirty="0">
                <a:latin typeface="+mn-lt"/>
              </a:rPr>
              <a:t>199</a:t>
            </a:r>
            <a:r>
              <a:rPr lang="en-US" sz="1200" dirty="0">
                <a:latin typeface="+mn-lt"/>
              </a:rPr>
              <a:t>, Blue: </a:t>
            </a:r>
            <a:r>
              <a:rPr lang="en-US" sz="1200" b="1" dirty="0">
                <a:latin typeface="+mn-lt"/>
              </a:rPr>
              <a:t>70</a:t>
            </a:r>
            <a:r>
              <a:rPr lang="en-US" sz="1200" dirty="0">
                <a:latin typeface="+mn-lt"/>
              </a:rPr>
              <a:t>.</a:t>
            </a:r>
            <a:endParaRPr lang="en-US" sz="1200" b="0" kern="1200" dirty="0">
              <a:solidFill>
                <a:schemeClr val="tx1"/>
              </a:solidFill>
              <a:latin typeface="+mn-lt"/>
              <a:ea typeface="+mn-ea"/>
              <a:cs typeface="+mn-cs"/>
            </a:endParaRPr>
          </a:p>
          <a:p>
            <a:pPr marL="228600" indent="-228600">
              <a:buFont typeface="+mj-lt"/>
              <a:buAutoNum type="arabicPeriod"/>
            </a:pPr>
            <a:r>
              <a:rPr lang="en-US" sz="1200" i="0" baseline="0" dirty="0">
                <a:latin typeface="+mn-lt"/>
              </a:rPr>
              <a:t>On the slide, select the third (right) line.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i="0" kern="1200" dirty="0">
                <a:solidFill>
                  <a:schemeClr val="tx1"/>
                </a:solidFill>
                <a:latin typeface="+mn-lt"/>
                <a:ea typeface="+mn-ea"/>
                <a:cs typeface="+mn-cs"/>
              </a:rPr>
              <a:t>lick </a:t>
            </a:r>
            <a:r>
              <a:rPr lang="en-US" sz="1200" b="1" i="0" kern="1200" dirty="0">
                <a:solidFill>
                  <a:schemeClr val="tx1"/>
                </a:solidFill>
                <a:latin typeface="+mn-lt"/>
                <a:ea typeface="+mn-ea"/>
                <a:cs typeface="+mn-cs"/>
              </a:rPr>
              <a:t>Line Color </a:t>
            </a:r>
            <a:r>
              <a:rPr lang="en-US" sz="1200" i="0" kern="1200" dirty="0">
                <a:solidFill>
                  <a:schemeClr val="tx1"/>
                </a:solidFill>
                <a:latin typeface="+mn-lt"/>
                <a:ea typeface="+mn-ea"/>
                <a:cs typeface="+mn-cs"/>
              </a:rPr>
              <a:t>in the left pane, select </a:t>
            </a:r>
            <a:r>
              <a:rPr lang="en-US" sz="1200" b="1" i="0" kern="1200" dirty="0">
                <a:solidFill>
                  <a:schemeClr val="tx1"/>
                </a:solidFill>
                <a:latin typeface="+mn-lt"/>
                <a:ea typeface="+mn-ea"/>
                <a:cs typeface="+mn-cs"/>
              </a:rPr>
              <a:t>Gradient fill</a:t>
            </a:r>
            <a:r>
              <a:rPr lang="en-US" sz="1200" i="0" kern="1200" dirty="0">
                <a:solidFill>
                  <a:schemeClr val="tx1"/>
                </a:solidFill>
                <a:latin typeface="+mn-lt"/>
                <a:ea typeface="+mn-ea"/>
                <a:cs typeface="+mn-cs"/>
              </a:rPr>
              <a:t> in the </a:t>
            </a:r>
            <a:r>
              <a:rPr lang="en-US" sz="1200" b="1" i="0" kern="1200" dirty="0">
                <a:solidFill>
                  <a:schemeClr val="tx1"/>
                </a:solidFill>
                <a:latin typeface="+mn-lt"/>
                <a:ea typeface="+mn-ea"/>
                <a:cs typeface="+mn-cs"/>
              </a:rPr>
              <a:t>Line Color</a:t>
            </a:r>
            <a:r>
              <a:rPr lang="en-US" sz="1200" i="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Type</a:t>
            </a:r>
            <a:r>
              <a:rPr lang="en-US" sz="1200" i="0" kern="1200" dirty="0">
                <a:solidFill>
                  <a:schemeClr val="tx1"/>
                </a:solidFill>
                <a:latin typeface="+mn-lt"/>
                <a:ea typeface="+mn-ea"/>
                <a:cs typeface="+mn-cs"/>
              </a:rPr>
              <a:t> list, select </a:t>
            </a:r>
            <a:r>
              <a:rPr lang="en-US" sz="1200" b="1" i="0" kern="1200" dirty="0">
                <a:solidFill>
                  <a:schemeClr val="tx1"/>
                </a:solidFill>
                <a:latin typeface="+mn-lt"/>
                <a:ea typeface="+mn-ea"/>
                <a:cs typeface="+mn-cs"/>
              </a:rPr>
              <a:t>Linear</a:t>
            </a:r>
            <a:r>
              <a:rPr lang="en-US" sz="1200" i="0" kern="1200" dirty="0">
                <a:solidFill>
                  <a:schemeClr val="tx1"/>
                </a:solidFill>
                <a:latin typeface="+mn-lt"/>
                <a:ea typeface="+mn-ea"/>
                <a:cs typeface="+mn-cs"/>
              </a:rPr>
              <a:t>.</a:t>
            </a:r>
          </a:p>
          <a:p>
            <a:pPr marL="685800" lvl="1"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Direction</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Linear Right </a:t>
            </a:r>
            <a:r>
              <a:rPr lang="en-US" sz="1200" i="0" kern="1200" dirty="0">
                <a:solidFill>
                  <a:schemeClr val="tx1"/>
                </a:solidFill>
                <a:latin typeface="+mn-lt"/>
                <a:ea typeface="+mn-ea"/>
                <a:cs typeface="+mn-cs"/>
              </a:rPr>
              <a:t>(first </a:t>
            </a:r>
            <a:r>
              <a:rPr lang="en-US" sz="1200" i="0" kern="1200" baseline="0" dirty="0">
                <a:solidFill>
                  <a:schemeClr val="tx1"/>
                </a:solidFill>
                <a:latin typeface="+mn-lt"/>
                <a:ea typeface="+mn-ea"/>
                <a:cs typeface="+mn-cs"/>
              </a:rPr>
              <a:t>row, </a:t>
            </a:r>
            <a:r>
              <a:rPr lang="en-US" sz="1200" i="0" kern="1200" dirty="0">
                <a:solidFill>
                  <a:schemeClr val="tx1"/>
                </a:solidFill>
                <a:latin typeface="+mn-lt"/>
                <a:ea typeface="+mn-ea"/>
                <a:cs typeface="+mn-cs"/>
              </a:rPr>
              <a:t>fourth option from the left).</a:t>
            </a:r>
          </a:p>
          <a:p>
            <a:pPr marL="685800" lvl="1"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Angle</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1" i="0" kern="1200" dirty="0">
                <a:solidFill>
                  <a:schemeClr val="tx1"/>
                </a:solidFill>
                <a:latin typeface="+mn-lt"/>
                <a:ea typeface="Verdana"/>
                <a:cs typeface="Verdana"/>
              </a:rPr>
              <a:t>°</a:t>
            </a:r>
            <a:r>
              <a:rPr lang="en-US" sz="1200" b="0" i="0" kern="1200" dirty="0">
                <a:solidFill>
                  <a:schemeClr val="tx1"/>
                </a:solidFill>
                <a:latin typeface="+mn-lt"/>
                <a:ea typeface="Verdana"/>
                <a:cs typeface="Verdana"/>
              </a:rPr>
              <a:t>.</a:t>
            </a:r>
            <a:endParaRPr lang="en-US" sz="1200" b="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click </a:t>
            </a:r>
            <a:r>
              <a:rPr lang="en-US" sz="1200" b="1" i="0" kern="1200" dirty="0">
                <a:solidFill>
                  <a:schemeClr val="tx1"/>
                </a:solidFill>
                <a:latin typeface="+mn-lt"/>
                <a:ea typeface="+mn-ea"/>
                <a:cs typeface="+mn-cs"/>
              </a:rPr>
              <a:t>Add gradient stop</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Remove gradient stop</a:t>
            </a:r>
            <a:r>
              <a:rPr lang="en-US" sz="1200" i="0" kern="1200" dirty="0">
                <a:solidFill>
                  <a:schemeClr val="tx1"/>
                </a:solidFill>
                <a:latin typeface="+mn-lt"/>
                <a:ea typeface="+mn-ea"/>
                <a:cs typeface="+mn-cs"/>
              </a:rPr>
              <a:t> until three stops appear in the slider.</a:t>
            </a:r>
            <a:endParaRPr lang="en-US" sz="1200" b="0" i="0" baseline="0" dirty="0">
              <a:latin typeface="+mn-lt"/>
            </a:endParaRPr>
          </a:p>
          <a:p>
            <a:pPr marL="228600" lvl="0" indent="-228600">
              <a:buFont typeface="+mj-lt"/>
              <a:buAutoNum type="arabicPeriod"/>
            </a:pPr>
            <a:r>
              <a:rPr lang="en-US" sz="1200" i="0" kern="1200" dirty="0">
                <a:solidFill>
                  <a:schemeClr val="tx1"/>
                </a:solidFill>
                <a:latin typeface="+mn-lt"/>
                <a:ea typeface="+mn-ea"/>
                <a:cs typeface="+mn-cs"/>
              </a:rPr>
              <a:t>Also under </a:t>
            </a:r>
            <a:r>
              <a:rPr lang="en-US" sz="1200" b="1" i="0" kern="1200" dirty="0">
                <a:solidFill>
                  <a:schemeClr val="tx1"/>
                </a:solidFill>
                <a:latin typeface="+mn-lt"/>
                <a:ea typeface="+mn-ea"/>
                <a:cs typeface="+mn-cs"/>
              </a:rPr>
              <a:t>Gradient stops</a:t>
            </a:r>
            <a:r>
              <a:rPr lang="en-US" sz="1200" i="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first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next stop in the slider</a:t>
            </a:r>
            <a:r>
              <a:rPr lang="en-US" sz="1200" i="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50%</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0%</a:t>
            </a:r>
            <a:r>
              <a:rPr lang="en-US" sz="1200" b="0" i="0" kern="120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Arial" pitchFamily="34" charset="0"/>
              <a:buChar char="•"/>
            </a:pPr>
            <a:r>
              <a:rPr lang="en-US" sz="1200" i="0" kern="1200" dirty="0">
                <a:solidFill>
                  <a:schemeClr val="tx1"/>
                </a:solidFill>
                <a:latin typeface="+mn-lt"/>
                <a:ea typeface="+mn-ea"/>
                <a:cs typeface="+mn-cs"/>
              </a:rPr>
              <a:t>Select </a:t>
            </a:r>
            <a:r>
              <a:rPr lang="en-US" sz="1200" b="0" i="0" kern="1200" dirty="0">
                <a:solidFill>
                  <a:schemeClr val="tx1"/>
                </a:solidFill>
                <a:latin typeface="+mn-lt"/>
                <a:ea typeface="+mn-ea"/>
                <a:cs typeface="+mn-cs"/>
              </a:rPr>
              <a:t>the last stop in the slider</a:t>
            </a:r>
            <a:r>
              <a:rPr lang="en-US" sz="1200" i="0" kern="1200" dirty="0">
                <a:solidFill>
                  <a:schemeClr val="tx1"/>
                </a:solidFill>
                <a:latin typeface="+mn-lt"/>
                <a:ea typeface="+mn-ea"/>
                <a:cs typeface="+mn-cs"/>
              </a:rPr>
              <a:t>, and then do the following:</a:t>
            </a:r>
          </a:p>
          <a:p>
            <a:pPr marL="1143000" lvl="2" indent="-228600">
              <a:buFont typeface="Arial" pitchFamily="34" charset="0"/>
              <a:buChar cha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Position </a:t>
            </a:r>
            <a:r>
              <a:rPr lang="en-US" sz="1200" i="0" kern="1200" dirty="0">
                <a:solidFill>
                  <a:schemeClr val="tx1"/>
                </a:solidFill>
                <a:latin typeface="+mn-lt"/>
                <a:ea typeface="+mn-ea"/>
                <a:cs typeface="+mn-cs"/>
              </a:rPr>
              <a:t>box, enter </a:t>
            </a:r>
            <a:r>
              <a:rPr lang="en-US" sz="1200" b="1" i="0" kern="1200" dirty="0">
                <a:solidFill>
                  <a:schemeClr val="tx1"/>
                </a:solidFill>
                <a:latin typeface="+mn-lt"/>
                <a:ea typeface="+mn-ea"/>
                <a:cs typeface="+mn-cs"/>
              </a:rPr>
              <a:t>99%</a:t>
            </a:r>
            <a:r>
              <a:rPr lang="en-US" sz="1200" i="0" kern="1200" dirty="0">
                <a:solidFill>
                  <a:schemeClr val="tx1"/>
                </a:solidFill>
                <a:latin typeface="+mn-lt"/>
                <a:ea typeface="+mn-ea"/>
                <a:cs typeface="+mn-cs"/>
              </a:rPr>
              <a:t>.</a:t>
            </a:r>
          </a:p>
          <a:p>
            <a:pPr marL="1143000" lvl="2" indent="-228600">
              <a:buFont typeface="Arial" pitchFamily="34" charset="0"/>
              <a:buChar char="•"/>
            </a:pPr>
            <a:r>
              <a:rPr lang="en-US" sz="1200" i="0" kern="1200" dirty="0">
                <a:solidFill>
                  <a:schemeClr val="tx1"/>
                </a:solidFill>
                <a:latin typeface="+mn-lt"/>
                <a:ea typeface="+mn-ea"/>
                <a:cs typeface="+mn-cs"/>
              </a:rPr>
              <a:t>Click the button next to </a:t>
            </a:r>
            <a:r>
              <a:rPr lang="en-US" sz="1200" b="1" i="0" kern="1200" dirty="0">
                <a:solidFill>
                  <a:schemeClr val="tx1"/>
                </a:solidFill>
                <a:latin typeface="+mn-lt"/>
                <a:ea typeface="+mn-ea"/>
                <a:cs typeface="+mn-cs"/>
              </a:rPr>
              <a:t>Color</a:t>
            </a:r>
            <a:r>
              <a:rPr lang="en-US" sz="1200" i="0" kern="1200" dirty="0">
                <a:solidFill>
                  <a:schemeClr val="tx1"/>
                </a:solidFill>
                <a:latin typeface="+mn-lt"/>
                <a:ea typeface="+mn-ea"/>
                <a:cs typeface="+mn-cs"/>
              </a:rPr>
              <a:t>, and then under</a:t>
            </a:r>
            <a:r>
              <a:rPr lang="en-US" sz="120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Theme Colors</a:t>
            </a:r>
            <a:r>
              <a:rPr lang="en-US" sz="1200" b="1" i="0" kern="1200" dirty="0">
                <a:solidFill>
                  <a:schemeClr val="tx1"/>
                </a:solidFill>
                <a:latin typeface="+mn-lt"/>
                <a:ea typeface="+mn-ea"/>
                <a:cs typeface="+mn-cs"/>
              </a:rPr>
              <a:t> </a:t>
            </a: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Aqua, Accent </a:t>
            </a:r>
            <a:r>
              <a:rPr lang="en-US" sz="1200" b="1" i="0" kern="1200" baseline="0" dirty="0">
                <a:solidFill>
                  <a:schemeClr val="tx1"/>
                </a:solidFill>
                <a:latin typeface="+mn-lt"/>
                <a:ea typeface="+mn-ea"/>
                <a:cs typeface="+mn-cs"/>
              </a:rPr>
              <a:t>5, Lighter 40% </a:t>
            </a:r>
            <a:r>
              <a:rPr lang="en-US" sz="1200" b="0" i="0" kern="1200" dirty="0">
                <a:solidFill>
                  <a:schemeClr val="tx1"/>
                </a:solidFill>
                <a:latin typeface="+mn-lt"/>
                <a:ea typeface="+mn-ea"/>
                <a:cs typeface="+mn-cs"/>
              </a:rPr>
              <a:t>(fourth row, ninth option from the left).</a:t>
            </a:r>
          </a:p>
          <a:p>
            <a:pPr marL="1143000" lvl="2" indent="-228600">
              <a:buFont typeface="Arial" pitchFamily="34" charset="0"/>
              <a:buChar char="•"/>
            </a:pPr>
            <a:r>
              <a:rPr lang="en-US" sz="1200" b="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Transparency</a:t>
            </a:r>
            <a:r>
              <a:rPr lang="en-US" sz="1200" b="0" i="0" kern="1200" dirty="0">
                <a:solidFill>
                  <a:schemeClr val="tx1"/>
                </a:solidFill>
                <a:latin typeface="+mn-lt"/>
                <a:ea typeface="+mn-ea"/>
                <a:cs typeface="+mn-cs"/>
              </a:rPr>
              <a:t> box, enter </a:t>
            </a:r>
            <a:r>
              <a:rPr lang="en-US" sz="1200" b="1" i="0" kern="1200" dirty="0">
                <a:solidFill>
                  <a:schemeClr val="tx1"/>
                </a:solidFill>
                <a:latin typeface="+mn-lt"/>
                <a:ea typeface="+mn-ea"/>
                <a:cs typeface="+mn-cs"/>
              </a:rPr>
              <a:t>100%</a:t>
            </a:r>
            <a:r>
              <a:rPr lang="en-US" sz="1200" b="0" i="0" kern="1200" dirty="0">
                <a:solidFill>
                  <a:schemeClr val="tx1"/>
                </a:solidFill>
                <a:latin typeface="+mn-lt"/>
                <a:ea typeface="+mn-ea"/>
                <a:cs typeface="+mn-cs"/>
              </a:rPr>
              <a:t>.</a:t>
            </a:r>
            <a:endParaRPr lang="en-US" sz="1200" i="0" baseline="0" dirty="0">
              <a:latin typeface="+mn-lt"/>
            </a:endParaRPr>
          </a:p>
          <a:p>
            <a:pPr marL="228600" indent="-228600">
              <a:buFont typeface="+mj-lt"/>
              <a:buAutoNum type="arabicPeriod"/>
            </a:pPr>
            <a:r>
              <a:rPr lang="en-US" sz="1200" baseline="0" dirty="0">
                <a:latin typeface="+mn-lt"/>
              </a:rPr>
              <a:t>On the slide, select the third (right) rectangle. </a:t>
            </a: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a:t>
            </a:r>
            <a:r>
              <a:rPr lang="en-US" sz="1200" b="0" i="0" baseline="0" dirty="0">
                <a:latin typeface="+mn-lt"/>
              </a:rPr>
              <a:t> dialog box,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Fill </a:t>
            </a:r>
            <a:r>
              <a:rPr lang="en-US" sz="1200" kern="1200" dirty="0">
                <a:solidFill>
                  <a:schemeClr val="tx1"/>
                </a:solidFill>
                <a:latin typeface="+mn-lt"/>
                <a:ea typeface="+mn-ea"/>
                <a:cs typeface="+mn-cs"/>
              </a:rPr>
              <a:t>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endParaRPr lang="en-US" sz="1200" b="0" i="0" baseline="0" dirty="0">
              <a:latin typeface="+mn-lt"/>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Up </a:t>
            </a:r>
            <a:r>
              <a:rPr lang="en-US" sz="1200" kern="1200" dirty="0">
                <a:solidFill>
                  <a:schemeClr val="tx1"/>
                </a:solidFill>
                <a:latin typeface="+mn-lt"/>
                <a:ea typeface="+mn-ea"/>
                <a:cs typeface="+mn-cs"/>
              </a:rPr>
              <a:t>(second </a:t>
            </a:r>
            <a:r>
              <a:rPr lang="en-US" sz="1200" kern="1200" baseline="0" dirty="0">
                <a:solidFill>
                  <a:schemeClr val="tx1"/>
                </a:solidFill>
                <a:latin typeface="+mn-lt"/>
                <a:ea typeface="+mn-ea"/>
                <a:cs typeface="+mn-cs"/>
              </a:rPr>
              <a:t>row, </a:t>
            </a:r>
            <a:r>
              <a:rPr lang="en-US" sz="1200" kern="1200" dirty="0">
                <a:solidFill>
                  <a:schemeClr val="tx1"/>
                </a:solidFill>
                <a:latin typeface="+mn-lt"/>
                <a:ea typeface="+mn-ea"/>
                <a:cs typeface="+mn-cs"/>
              </a:rPr>
              <a:t>second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270</a:t>
            </a:r>
            <a:r>
              <a:rPr lang="en-US" sz="1200" b="1" kern="1200" dirty="0">
                <a:solidFill>
                  <a:schemeClr val="tx1"/>
                </a:solidFill>
                <a:latin typeface="+mn-lt"/>
                <a:ea typeface="Verdana"/>
                <a:cs typeface="Verdana"/>
              </a:rPr>
              <a:t>°</a:t>
            </a:r>
            <a:r>
              <a:rPr lang="en-US" sz="1200" b="0" kern="1200" dirty="0">
                <a:solidFill>
                  <a:schemeClr val="tx1"/>
                </a:solidFill>
                <a:latin typeface="+mn-lt"/>
                <a:ea typeface="Verdana"/>
                <a:cs typeface="Verdana"/>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endParaRPr lang="en-US" sz="1200" baseline="0" dirty="0">
              <a:latin typeface="+mn-lt"/>
            </a:endParaRP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39</a:t>
            </a:r>
            <a:r>
              <a:rPr lang="en-US" sz="1200" dirty="0">
                <a:latin typeface="+mn-lt"/>
              </a:rPr>
              <a:t>, Green: </a:t>
            </a:r>
            <a:r>
              <a:rPr lang="en-US" sz="1200" b="1" dirty="0">
                <a:latin typeface="+mn-lt"/>
              </a:rPr>
              <a:t>135</a:t>
            </a:r>
            <a:r>
              <a:rPr lang="en-US" sz="1200" dirty="0">
                <a:latin typeface="+mn-lt"/>
              </a:rPr>
              <a:t>, Blue: </a:t>
            </a:r>
            <a:r>
              <a:rPr lang="en-US" sz="1200" b="1" dirty="0">
                <a:latin typeface="+mn-lt"/>
              </a:rPr>
              <a:t>160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54</a:t>
            </a:r>
            <a:r>
              <a:rPr lang="en-US" sz="1200" dirty="0">
                <a:latin typeface="+mn-lt"/>
              </a:rPr>
              <a:t>, Green: </a:t>
            </a:r>
            <a:r>
              <a:rPr lang="en-US" sz="1200" b="1" dirty="0">
                <a:latin typeface="+mn-lt"/>
              </a:rPr>
              <a:t>177</a:t>
            </a:r>
            <a:r>
              <a:rPr lang="en-US" sz="1200" dirty="0">
                <a:latin typeface="+mn-lt"/>
              </a:rPr>
              <a:t>, Blue: </a:t>
            </a:r>
            <a:r>
              <a:rPr lang="en-US" sz="1200" b="1" dirty="0">
                <a:latin typeface="+mn-lt"/>
              </a:rPr>
              <a:t>210</a:t>
            </a:r>
            <a:r>
              <a:rPr lang="en-US" sz="1200" dirty="0">
                <a:latin typeface="+mn-lt"/>
              </a:rPr>
              <a: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52</a:t>
            </a:r>
            <a:r>
              <a:rPr lang="en-US" sz="1200" dirty="0">
                <a:latin typeface="+mn-lt"/>
              </a:rPr>
              <a:t>, Green: </a:t>
            </a:r>
            <a:r>
              <a:rPr lang="en-US" sz="1200" b="1" dirty="0">
                <a:latin typeface="+mn-lt"/>
              </a:rPr>
              <a:t>179</a:t>
            </a:r>
            <a:r>
              <a:rPr lang="en-US" sz="1200" dirty="0">
                <a:latin typeface="+mn-lt"/>
              </a:rPr>
              <a:t>, Blue: </a:t>
            </a:r>
            <a:r>
              <a:rPr lang="en-US" sz="1200" b="1" dirty="0">
                <a:latin typeface="+mn-lt"/>
              </a:rPr>
              <a:t>214</a:t>
            </a:r>
            <a:r>
              <a:rPr lang="en-US" sz="1200" dirty="0">
                <a:latin typeface="+mn-lt"/>
              </a:rPr>
              <a:t>.</a:t>
            </a:r>
            <a:endParaRPr lang="en-US" sz="1200" b="0" kern="1200" dirty="0">
              <a:solidFill>
                <a:schemeClr val="tx1"/>
              </a:solidFill>
              <a:latin typeface="+mn-lt"/>
              <a:ea typeface="+mn-ea"/>
              <a:cs typeface="+mn-cs"/>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a:t>
            </a:r>
            <a:r>
              <a:rPr lang="en-US" sz="1200" b="0" kern="1200" baseline="0" dirty="0">
                <a:solidFill>
                  <a:schemeClr val="tx1"/>
                </a:solidFill>
                <a:latin typeface="+mn-lt"/>
                <a:ea typeface="+mn-ea"/>
                <a:cs typeface="+mn-cs"/>
              </a:rPr>
              <a:t> in the slider</a:t>
            </a:r>
            <a:r>
              <a:rPr lang="en-US" sz="1200" kern="1200" dirty="0">
                <a:solidFill>
                  <a:schemeClr val="tx1"/>
                </a:solidFill>
                <a:latin typeface="+mn-lt"/>
                <a:ea typeface="+mn-ea"/>
                <a:cs typeface="+mn-cs"/>
              </a:rPr>
              <a: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next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67%</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228</a:t>
            </a:r>
            <a:r>
              <a:rPr lang="en-US" sz="1200" dirty="0">
                <a:latin typeface="+mn-lt"/>
              </a:rPr>
              <a:t>, Green: </a:t>
            </a:r>
            <a:r>
              <a:rPr lang="en-US" sz="1200" b="1" dirty="0">
                <a:latin typeface="+mn-lt"/>
              </a:rPr>
              <a:t>233</a:t>
            </a:r>
            <a:r>
              <a:rPr lang="en-US" sz="1200" dirty="0">
                <a:latin typeface="+mn-lt"/>
              </a:rPr>
              <a:t>, Blue: </a:t>
            </a:r>
            <a:r>
              <a:rPr lang="en-US" sz="1200" b="1" dirty="0">
                <a:latin typeface="+mn-lt"/>
              </a:rPr>
              <a:t>236</a:t>
            </a:r>
            <a:r>
              <a:rPr lang="en-US" sz="1200" dirty="0">
                <a:latin typeface="+mn-lt"/>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last stop in the slider</a:t>
            </a:r>
            <a:r>
              <a:rPr lang="en-US" sz="1200" kern="1200" dirty="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select </a:t>
            </a:r>
            <a:r>
              <a:rPr lang="en-US" sz="1200" b="1" dirty="0">
                <a:latin typeface="+mn-lt"/>
              </a:rPr>
              <a:t>More Colors</a:t>
            </a:r>
            <a:r>
              <a:rPr lang="en-US" sz="1200" b="0" dirty="0">
                <a:latin typeface="+mn-lt"/>
              </a:rPr>
              <a:t>, and then </a:t>
            </a:r>
            <a:r>
              <a:rPr lang="en-US" dirty="0"/>
              <a:t>in the </a:t>
            </a:r>
            <a:r>
              <a:rPr lang="en-US" b="1" dirty="0"/>
              <a:t>Colors</a:t>
            </a:r>
            <a:r>
              <a:rPr lang="en-US" dirty="0"/>
              <a:t> dialog box, on the </a:t>
            </a:r>
            <a:r>
              <a:rPr lang="en-US" b="1" dirty="0"/>
              <a:t>Custom</a:t>
            </a:r>
            <a:r>
              <a:rPr lang="en-US" dirty="0"/>
              <a:t> tab, enter values for</a:t>
            </a:r>
            <a:r>
              <a:rPr lang="en-US" sz="1200" dirty="0">
                <a:latin typeface="+mn-lt"/>
              </a:rPr>
              <a:t> Red: </a:t>
            </a:r>
            <a:r>
              <a:rPr lang="en-US" sz="1200" b="1" dirty="0">
                <a:latin typeface="+mn-lt"/>
              </a:rPr>
              <a:t>178</a:t>
            </a:r>
            <a:r>
              <a:rPr lang="en-US" sz="1200" dirty="0">
                <a:latin typeface="+mn-lt"/>
              </a:rPr>
              <a:t>, Green: </a:t>
            </a:r>
            <a:r>
              <a:rPr lang="en-US" sz="1200" b="1" dirty="0">
                <a:latin typeface="+mn-lt"/>
              </a:rPr>
              <a:t>186</a:t>
            </a:r>
            <a:r>
              <a:rPr lang="en-US" sz="1200" dirty="0">
                <a:latin typeface="+mn-lt"/>
              </a:rPr>
              <a:t>, Blue: </a:t>
            </a:r>
            <a:r>
              <a:rPr lang="en-US" sz="1200" b="1" dirty="0">
                <a:latin typeface="+mn-lt"/>
              </a:rPr>
              <a:t>210</a:t>
            </a:r>
            <a:r>
              <a:rPr lang="en-US" sz="1200" dirty="0">
                <a:latin typeface="+mn-lt"/>
              </a:rPr>
              <a:t>.</a:t>
            </a:r>
            <a:endParaRPr lang="en-US" sz="1200" kern="1200" dirty="0">
              <a:solidFill>
                <a:schemeClr val="tx1"/>
              </a:solidFill>
              <a:latin typeface="+mn-lt"/>
              <a:ea typeface="+mn-ea"/>
              <a:cs typeface="+mn-cs"/>
            </a:endParaRPr>
          </a:p>
          <a:p>
            <a:endParaRPr lang="en-US" sz="1200" baseline="0" dirty="0"/>
          </a:p>
        </p:txBody>
      </p:sp>
      <p:sp>
        <p:nvSpPr>
          <p:cNvPr id="6" name="Slide Image Placeholder 5"/>
          <p:cNvSpPr>
            <a:spLocks noGrp="1" noRot="1" noChangeAspect="1"/>
          </p:cNvSpPr>
          <p:nvPr>
            <p:ph type="sldImg"/>
          </p:nvPr>
        </p:nvSpPr>
        <p:spPr>
          <a:xfrm>
            <a:off x="9525" y="460375"/>
            <a:ext cx="4192588" cy="2359025"/>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6/1/2021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6/1/2021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6/1/2021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6/1/2021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6/1/2021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6/1/2021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6/1/2021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6/1/2021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6/1/2021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6/1/2021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6/1/2021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6/1/2021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idx="4294967295"/>
          </p:nvPr>
        </p:nvSpPr>
        <p:spPr>
          <a:xfrm>
            <a:off x="6868897" y="2934048"/>
            <a:ext cx="5021262" cy="2011363"/>
          </a:xfrm>
        </p:spPr>
        <p:txBody>
          <a:bodyPr>
            <a:normAutofit/>
          </a:bodyPr>
          <a:lstStyle/>
          <a:p>
            <a:r>
              <a:rPr lang="en-US" sz="4000" dirty="0">
                <a:latin typeface="Arial" panose="020B0604020202020204" pitchFamily="34" charset="0"/>
                <a:cs typeface="Arial" panose="020B0604020202020204" pitchFamily="34" charset="0"/>
              </a:rPr>
              <a:t>School Resource Officer Training</a:t>
            </a:r>
            <a:br>
              <a:rPr lang="en-US" sz="400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Day Three</a:t>
            </a:r>
            <a:endParaRPr lang="ru-RU"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4294967295"/>
          </p:nvPr>
        </p:nvSpPr>
        <p:spPr>
          <a:xfrm>
            <a:off x="239697" y="5512093"/>
            <a:ext cx="2743200" cy="1166812"/>
          </a:xfrm>
        </p:spPr>
        <p:txBody>
          <a:bodyPr>
            <a:normAutofit lnSpcReduction="10000"/>
          </a:bodyPr>
          <a:lstStyle/>
          <a:p>
            <a:pPr marL="0" indent="0" algn="l">
              <a:buNone/>
            </a:pPr>
            <a:r>
              <a:rPr lang="en-US" sz="2000" dirty="0">
                <a:solidFill>
                  <a:schemeClr val="bg1"/>
                </a:solidFill>
                <a:latin typeface="Arial" panose="020B0604020202020204" pitchFamily="34" charset="0"/>
                <a:cs typeface="Arial" panose="020B0604020202020204" pitchFamily="34" charset="0"/>
              </a:rPr>
              <a:t>Gail P. Sullivan, MA</a:t>
            </a:r>
          </a:p>
          <a:p>
            <a:pPr marL="0" indent="0" algn="l">
              <a:buNone/>
            </a:pPr>
            <a:r>
              <a:rPr lang="en-US" sz="2000" dirty="0">
                <a:solidFill>
                  <a:schemeClr val="bg1"/>
                </a:solidFill>
                <a:latin typeface="Arial" panose="020B0604020202020204" pitchFamily="34" charset="0"/>
                <a:cs typeface="Arial" panose="020B0604020202020204" pitchFamily="34" charset="0"/>
              </a:rPr>
              <a:t>Patricia Binfa, JD</a:t>
            </a:r>
          </a:p>
          <a:p>
            <a:pPr marL="0" indent="0" algn="l">
              <a:buNone/>
            </a:pPr>
            <a:r>
              <a:rPr lang="en-US" sz="2000" dirty="0">
                <a:solidFill>
                  <a:schemeClr val="bg1"/>
                </a:solidFill>
                <a:latin typeface="Arial" panose="020B0604020202020204" pitchFamily="34" charset="0"/>
                <a:cs typeface="Arial" panose="020B0604020202020204" pitchFamily="34" charset="0"/>
              </a:rPr>
              <a:t>Ed Mohn, ITOA</a:t>
            </a:r>
            <a:endParaRPr lang="ru-RU" sz="2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463C74-77C0-489B-B715-989AE46942C8}"/>
              </a:ext>
            </a:extLst>
          </p:cNvPr>
          <p:cNvPicPr>
            <a:picLocks noChangeAspect="1"/>
          </p:cNvPicPr>
          <p:nvPr/>
        </p:nvPicPr>
        <p:blipFill>
          <a:blip r:embed="rId3"/>
          <a:stretch>
            <a:fillRect/>
          </a:stretch>
        </p:blipFill>
        <p:spPr>
          <a:xfrm>
            <a:off x="1702929" y="677546"/>
            <a:ext cx="4834547" cy="4834547"/>
          </a:xfrm>
          <a:prstGeom prst="rect">
            <a:avLst/>
          </a:prstGeom>
        </p:spPr>
      </p:pic>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531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95600" y="1524000"/>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Intention</a:t>
            </a:r>
            <a:r>
              <a:rPr lang="en-US" sz="2800" b="1" dirty="0">
                <a:solidFill>
                  <a:prstClr val="white"/>
                </a:solidFill>
                <a:latin typeface="Arial" pitchFamily="34" charset="0"/>
                <a:cs typeface="Arial" pitchFamily="34" charset="0"/>
              </a:rPr>
              <a:t> </a:t>
            </a:r>
          </a:p>
        </p:txBody>
      </p:sp>
      <p:cxnSp>
        <p:nvCxnSpPr>
          <p:cNvPr id="4" name="Straight Connector 3"/>
          <p:cNvCxnSpPr/>
          <p:nvPr/>
        </p:nvCxnSpPr>
        <p:spPr>
          <a:xfrm rot="5400000">
            <a:off x="1830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3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34000" y="1524000"/>
            <a:ext cx="1828800" cy="1828800"/>
          </a:xfrm>
          <a:prstGeom prst="rect">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Cause</a:t>
            </a:r>
          </a:p>
          <a:p>
            <a:pPr algn="ctr"/>
            <a:r>
              <a:rPr lang="en-US" sz="2800" dirty="0">
                <a:solidFill>
                  <a:prstClr val="white"/>
                </a:solidFill>
                <a:latin typeface="Arial" pitchFamily="34" charset="0"/>
                <a:cs typeface="Arial" pitchFamily="34" charset="0"/>
              </a:rPr>
              <a:t>Harm</a:t>
            </a:r>
          </a:p>
        </p:txBody>
      </p:sp>
      <p:sp>
        <p:nvSpPr>
          <p:cNvPr id="8" name="TextBox 7"/>
          <p:cNvSpPr txBox="1"/>
          <p:nvPr/>
        </p:nvSpPr>
        <p:spPr>
          <a:xfrm>
            <a:off x="2105637" y="344269"/>
            <a:ext cx="7086600" cy="707886"/>
          </a:xfrm>
          <a:prstGeom prst="rect">
            <a:avLst/>
          </a:prstGeom>
          <a:noFill/>
        </p:spPr>
        <p:txBody>
          <a:bodyPr wrap="square" rtlCol="0">
            <a:spAutoFit/>
          </a:bodyPr>
          <a:lstStyle/>
          <a:p>
            <a:pPr algn="ctr"/>
            <a:r>
              <a:rPr lang="en-US" sz="4000" dirty="0">
                <a:solidFill>
                  <a:schemeClr val="bg1"/>
                </a:solidFill>
                <a:latin typeface="Arial" pitchFamily="34" charset="0"/>
                <a:cs typeface="Arial" pitchFamily="34" charset="0"/>
              </a:rPr>
              <a:t>Components of Bullying</a:t>
            </a:r>
          </a:p>
        </p:txBody>
      </p:sp>
      <p:sp>
        <p:nvSpPr>
          <p:cNvPr id="9" name="Rectangle 8"/>
          <p:cNvSpPr/>
          <p:nvPr/>
        </p:nvSpPr>
        <p:spPr>
          <a:xfrm>
            <a:off x="5257800" y="4038600"/>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More</a:t>
            </a:r>
          </a:p>
          <a:p>
            <a:pPr algn="ctr"/>
            <a:r>
              <a:rPr lang="en-US" sz="2800" dirty="0">
                <a:solidFill>
                  <a:prstClr val="white"/>
                </a:solidFill>
                <a:latin typeface="Arial" pitchFamily="34" charset="0"/>
                <a:cs typeface="Arial" pitchFamily="34" charset="0"/>
              </a:rPr>
              <a:t>Than</a:t>
            </a:r>
          </a:p>
          <a:p>
            <a:pPr algn="ctr"/>
            <a:r>
              <a:rPr lang="en-US" sz="2800" dirty="0">
                <a:solidFill>
                  <a:prstClr val="white"/>
                </a:solidFill>
                <a:latin typeface="Arial" pitchFamily="34" charset="0"/>
                <a:cs typeface="Arial" pitchFamily="34" charset="0"/>
              </a:rPr>
              <a:t>Once</a:t>
            </a:r>
          </a:p>
        </p:txBody>
      </p:sp>
      <p:sp>
        <p:nvSpPr>
          <p:cNvPr id="10" name="Rectangle 9"/>
          <p:cNvSpPr/>
          <p:nvPr/>
        </p:nvSpPr>
        <p:spPr>
          <a:xfrm>
            <a:off x="2895600" y="4038600"/>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prstClr val="white"/>
                </a:solidFill>
                <a:latin typeface="Arial" pitchFamily="34" charset="0"/>
                <a:cs typeface="Arial" pitchFamily="34" charset="0"/>
              </a:rPr>
              <a:t>Victim</a:t>
            </a:r>
          </a:p>
          <a:p>
            <a:pPr algn="ctr"/>
            <a:r>
              <a:rPr lang="en-US" sz="2800" dirty="0">
                <a:solidFill>
                  <a:prstClr val="white"/>
                </a:solidFill>
                <a:latin typeface="Arial" pitchFamily="34" charset="0"/>
                <a:cs typeface="Arial" pitchFamily="34" charset="0"/>
              </a:rPr>
              <a:t>Fear</a:t>
            </a:r>
          </a:p>
        </p:txBody>
      </p:sp>
      <p:sp>
        <p:nvSpPr>
          <p:cNvPr id="11" name="Rectangle 10"/>
          <p:cNvSpPr/>
          <p:nvPr/>
        </p:nvSpPr>
        <p:spPr>
          <a:xfrm>
            <a:off x="7621588" y="2514600"/>
            <a:ext cx="1828800" cy="1828800"/>
          </a:xfrm>
          <a:prstGeom prst="rect">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700" dirty="0">
                <a:solidFill>
                  <a:prstClr val="white"/>
                </a:solidFill>
                <a:latin typeface="Arial" pitchFamily="34" charset="0"/>
                <a:cs typeface="Arial" pitchFamily="34" charset="0"/>
              </a:rPr>
              <a:t>Power</a:t>
            </a:r>
          </a:p>
          <a:p>
            <a:pPr algn="ctr"/>
            <a:r>
              <a:rPr lang="en-US" sz="2700" dirty="0">
                <a:solidFill>
                  <a:prstClr val="white"/>
                </a:solidFill>
                <a:latin typeface="Arial" pitchFamily="34" charset="0"/>
                <a:cs typeface="Arial" pitchFamily="34" charset="0"/>
              </a:rPr>
              <a:t>Differential</a:t>
            </a:r>
          </a:p>
        </p:txBody>
      </p:sp>
    </p:spTree>
    <p:extLst>
      <p:ext uri="{BB962C8B-B14F-4D97-AF65-F5344CB8AC3E}">
        <p14:creationId xmlns:p14="http://schemas.microsoft.com/office/powerpoint/2010/main" val="1683186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par>
                                <p:cTn id="15" presetID="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par>
                                <p:cTn id="19" presetID="6" presetClass="emph" presetSubtype="0" fill="hold" nodeType="withEffect">
                                  <p:stCondLst>
                                    <p:cond delay="500"/>
                                  </p:stCondLst>
                                  <p:childTnLst>
                                    <p:animScale>
                                      <p:cBhvr>
                                        <p:cTn id="20" dur="1000" fill="hold"/>
                                        <p:tgtEl>
                                          <p:spTgt spid="4"/>
                                        </p:tgtEl>
                                      </p:cBhvr>
                                      <p:by x="100000" y="25000"/>
                                    </p:animScale>
                                  </p:childTnLst>
                                </p:cTn>
                              </p:par>
                              <p:par>
                                <p:cTn id="21" presetID="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0-#ppt_h/2"/>
                                          </p:val>
                                        </p:tav>
                                        <p:tav tm="100000">
                                          <p:val>
                                            <p:strVal val="#ppt_y"/>
                                          </p:val>
                                        </p:tav>
                                      </p:tavLst>
                                    </p:anim>
                                  </p:childTnLst>
                                </p:cTn>
                              </p:par>
                              <p:par>
                                <p:cTn id="25" presetID="6" presetClass="emph" presetSubtype="0" fill="hold" nodeType="withEffect">
                                  <p:stCondLst>
                                    <p:cond delay="500"/>
                                  </p:stCondLst>
                                  <p:childTnLst>
                                    <p:animScale>
                                      <p:cBhvr>
                                        <p:cTn id="26" dur="1000" fill="hold"/>
                                        <p:tgtEl>
                                          <p:spTgt spid="6"/>
                                        </p:tgtEl>
                                      </p:cBhvr>
                                      <p:by x="100000" y="25000"/>
                                    </p:animScale>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par>
                          <p:cTn id="39" fill="hold">
                            <p:stCondLst>
                              <p:cond delay="6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04D175-2B09-468F-81D7-C33E3672CD5B}"/>
              </a:ext>
            </a:extLst>
          </p:cNvPr>
          <p:cNvSpPr>
            <a:spLocks noGrp="1"/>
          </p:cNvSpPr>
          <p:nvPr>
            <p:ph type="sldNum" sz="quarter" idx="12"/>
          </p:nvPr>
        </p:nvSpPr>
        <p:spPr/>
        <p:txBody>
          <a:bodyPr/>
          <a:lstStyle/>
          <a:p>
            <a:fld id="{4950F5D8-22E1-4015-8661-E5B1FD28C2DE}" type="slidenum">
              <a:rPr lang="en-US" noProof="0" smtClean="0"/>
              <a:t>11</a:t>
            </a:fld>
            <a:endParaRPr lang="en-US" noProof="0" dirty="0"/>
          </a:p>
        </p:txBody>
      </p:sp>
      <p:sp>
        <p:nvSpPr>
          <p:cNvPr id="2" name="Title 1">
            <a:extLst>
              <a:ext uri="{FF2B5EF4-FFF2-40B4-BE49-F238E27FC236}">
                <a16:creationId xmlns:a16="http://schemas.microsoft.com/office/drawing/2014/main" id="{B6FF715D-96B3-4A9B-8E23-711EE41B5D73}"/>
              </a:ext>
            </a:extLst>
          </p:cNvPr>
          <p:cNvSpPr>
            <a:spLocks noGrp="1"/>
          </p:cNvSpPr>
          <p:nvPr>
            <p:ph type="title" idx="4294967295"/>
          </p:nvPr>
        </p:nvSpPr>
        <p:spPr>
          <a:xfrm>
            <a:off x="1575594" y="858067"/>
            <a:ext cx="9040812" cy="554037"/>
          </a:xfrm>
        </p:spPr>
        <p:txBody>
          <a:bodyPr>
            <a:normAutofit fontScale="90000"/>
          </a:bodyPr>
          <a:lstStyle/>
          <a:p>
            <a:pPr algn="ctr"/>
            <a:r>
              <a:rPr kumimoji="0" lang="en-US" sz="4000" b="0" i="0" u="none" strike="noStrike" kern="1200" cap="none" spc="0" normalizeH="0" baseline="0" noProof="0" dirty="0">
                <a:ln>
                  <a:noFill/>
                </a:ln>
                <a:solidFill>
                  <a:srgbClr val="FFFFFF"/>
                </a:solidFill>
                <a:effectLst/>
                <a:uLnTx/>
                <a:uFillTx/>
                <a:latin typeface="Franklin Gothic Book"/>
                <a:ea typeface="+mj-ea"/>
                <a:cs typeface="+mj-cs"/>
              </a:rPr>
              <a:t>Bullying Warning Signs</a:t>
            </a:r>
            <a:endParaRPr lang="en-US" dirty="0"/>
          </a:p>
        </p:txBody>
      </p:sp>
      <p:sp>
        <p:nvSpPr>
          <p:cNvPr id="6" name="Content Placeholder 5">
            <a:extLst>
              <a:ext uri="{FF2B5EF4-FFF2-40B4-BE49-F238E27FC236}">
                <a16:creationId xmlns:a16="http://schemas.microsoft.com/office/drawing/2014/main" id="{BC088F91-C337-4DED-8F94-E744A04FD73F}"/>
              </a:ext>
            </a:extLst>
          </p:cNvPr>
          <p:cNvSpPr>
            <a:spLocks noGrp="1"/>
          </p:cNvSpPr>
          <p:nvPr>
            <p:ph idx="4294967295"/>
          </p:nvPr>
        </p:nvSpPr>
        <p:spPr>
          <a:xfrm>
            <a:off x="1638300" y="2065338"/>
            <a:ext cx="10553700" cy="3740150"/>
          </a:xfrm>
          <a:ln>
            <a:noFill/>
          </a:ln>
        </p:spPr>
        <p:txBody>
          <a:bodyPr>
            <a:normAutofit/>
          </a:bodyPr>
          <a:lstStyle/>
          <a:p>
            <a:pPr>
              <a:lnSpc>
                <a:spcPct val="150000"/>
              </a:lnSpc>
            </a:pPr>
            <a:r>
              <a:rPr lang="en-US" sz="2400" dirty="0">
                <a:solidFill>
                  <a:schemeClr val="bg1"/>
                </a:solidFill>
              </a:rPr>
              <a:t>Sudden loss of friends or avoidance of social situations</a:t>
            </a:r>
          </a:p>
          <a:p>
            <a:pPr>
              <a:lnSpc>
                <a:spcPct val="150000"/>
              </a:lnSpc>
            </a:pPr>
            <a:r>
              <a:rPr lang="en-US" sz="2400" dirty="0">
                <a:solidFill>
                  <a:schemeClr val="bg1"/>
                </a:solidFill>
              </a:rPr>
              <a:t>Feelings of helplessness or decreased self esteem</a:t>
            </a:r>
          </a:p>
          <a:p>
            <a:pPr>
              <a:lnSpc>
                <a:spcPct val="150000"/>
              </a:lnSpc>
            </a:pPr>
            <a:r>
              <a:rPr lang="en-US" sz="2400" dirty="0">
                <a:solidFill>
                  <a:schemeClr val="bg1"/>
                </a:solidFill>
              </a:rPr>
              <a:t>Self-destructive behaviors such as running away from home, harming themselves, or talking about suicide</a:t>
            </a:r>
          </a:p>
          <a:p>
            <a:pPr>
              <a:lnSpc>
                <a:spcPct val="150000"/>
              </a:lnSpc>
            </a:pPr>
            <a:r>
              <a:rPr lang="en-US" sz="2400" dirty="0">
                <a:solidFill>
                  <a:schemeClr val="bg1"/>
                </a:solidFill>
              </a:rPr>
              <a:t>Declining grades, loss of interest in schoolwork, not wanting to go to school</a:t>
            </a:r>
          </a:p>
        </p:txBody>
      </p:sp>
    </p:spTree>
    <p:extLst>
      <p:ext uri="{BB962C8B-B14F-4D97-AF65-F5344CB8AC3E}">
        <p14:creationId xmlns:p14="http://schemas.microsoft.com/office/powerpoint/2010/main" val="229923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04D175-2B09-468F-81D7-C33E3672CD5B}"/>
              </a:ext>
            </a:extLst>
          </p:cNvPr>
          <p:cNvSpPr>
            <a:spLocks noGrp="1"/>
          </p:cNvSpPr>
          <p:nvPr>
            <p:ph type="sldNum" sz="quarter" idx="12"/>
          </p:nvPr>
        </p:nvSpPr>
        <p:spPr/>
        <p:txBody>
          <a:bodyPr/>
          <a:lstStyle/>
          <a:p>
            <a:fld id="{4950F5D8-22E1-4015-8661-E5B1FD28C2DE}" type="slidenum">
              <a:rPr lang="en-US" noProof="0" smtClean="0"/>
              <a:t>12</a:t>
            </a:fld>
            <a:endParaRPr lang="en-US" noProof="0" dirty="0"/>
          </a:p>
        </p:txBody>
      </p:sp>
      <p:sp>
        <p:nvSpPr>
          <p:cNvPr id="2" name="Title 1">
            <a:extLst>
              <a:ext uri="{FF2B5EF4-FFF2-40B4-BE49-F238E27FC236}">
                <a16:creationId xmlns:a16="http://schemas.microsoft.com/office/drawing/2014/main" id="{B6FF715D-96B3-4A9B-8E23-711EE41B5D73}"/>
              </a:ext>
            </a:extLst>
          </p:cNvPr>
          <p:cNvSpPr>
            <a:spLocks noGrp="1"/>
          </p:cNvSpPr>
          <p:nvPr>
            <p:ph type="title" idx="4294967295"/>
          </p:nvPr>
        </p:nvSpPr>
        <p:spPr>
          <a:xfrm>
            <a:off x="1420042" y="591737"/>
            <a:ext cx="9040812" cy="554037"/>
          </a:xfrm>
        </p:spPr>
        <p:txBody>
          <a:bodyPr>
            <a:normAutofit fontScale="90000"/>
          </a:bodyPr>
          <a:lstStyle/>
          <a:p>
            <a:pPr algn="ctr"/>
            <a:r>
              <a:rPr kumimoji="0" lang="en-US" sz="4000" b="0" i="0" u="none" strike="noStrike" kern="1200" cap="none" spc="0" normalizeH="0" baseline="0" noProof="0" dirty="0">
                <a:ln>
                  <a:noFill/>
                </a:ln>
                <a:solidFill>
                  <a:srgbClr val="FFFFFF"/>
                </a:solidFill>
                <a:effectLst/>
                <a:uLnTx/>
                <a:uFillTx/>
                <a:latin typeface="Franklin Gothic Book"/>
                <a:ea typeface="+mj-ea"/>
                <a:cs typeface="+mj-cs"/>
              </a:rPr>
              <a:t>Bullying Warning Signs</a:t>
            </a:r>
            <a:endParaRPr lang="en-US" dirty="0"/>
          </a:p>
        </p:txBody>
      </p:sp>
      <p:sp>
        <p:nvSpPr>
          <p:cNvPr id="6" name="Content Placeholder 5">
            <a:extLst>
              <a:ext uri="{FF2B5EF4-FFF2-40B4-BE49-F238E27FC236}">
                <a16:creationId xmlns:a16="http://schemas.microsoft.com/office/drawing/2014/main" id="{BC088F91-C337-4DED-8F94-E744A04FD73F}"/>
              </a:ext>
            </a:extLst>
          </p:cNvPr>
          <p:cNvSpPr>
            <a:spLocks noGrp="1"/>
          </p:cNvSpPr>
          <p:nvPr>
            <p:ph idx="4294967295"/>
          </p:nvPr>
        </p:nvSpPr>
        <p:spPr>
          <a:xfrm>
            <a:off x="910331" y="2003195"/>
            <a:ext cx="10553700" cy="3740150"/>
          </a:xfrm>
          <a:ln>
            <a:noFill/>
          </a:ln>
        </p:spPr>
        <p:txBody>
          <a:bodyPr>
            <a:normAutofit/>
          </a:bodyPr>
          <a:lstStyle/>
          <a:p>
            <a:pPr>
              <a:lnSpc>
                <a:spcPct val="150000"/>
              </a:lnSpc>
            </a:pPr>
            <a:r>
              <a:rPr lang="en-US" sz="2400" dirty="0">
                <a:solidFill>
                  <a:schemeClr val="bg1"/>
                </a:solidFill>
              </a:rPr>
              <a:t>Declining grades, loss of interest in school, not wanting to go to school</a:t>
            </a:r>
          </a:p>
          <a:p>
            <a:pPr>
              <a:lnSpc>
                <a:spcPct val="150000"/>
              </a:lnSpc>
            </a:pPr>
            <a:r>
              <a:rPr lang="en-US" sz="2400" dirty="0">
                <a:solidFill>
                  <a:schemeClr val="bg1"/>
                </a:solidFill>
              </a:rPr>
              <a:t>Sudden loss of friends or avoidance of social situations</a:t>
            </a:r>
          </a:p>
          <a:p>
            <a:pPr>
              <a:lnSpc>
                <a:spcPct val="150000"/>
              </a:lnSpc>
            </a:pPr>
            <a:r>
              <a:rPr lang="en-US" sz="2400" dirty="0">
                <a:solidFill>
                  <a:schemeClr val="bg1"/>
                </a:solidFill>
              </a:rPr>
              <a:t>Feelings of helplessness or decreased self esteem</a:t>
            </a:r>
          </a:p>
          <a:p>
            <a:pPr>
              <a:lnSpc>
                <a:spcPct val="100000"/>
              </a:lnSpc>
            </a:pPr>
            <a:r>
              <a:rPr lang="en-US" sz="2400" dirty="0">
                <a:solidFill>
                  <a:schemeClr val="bg1"/>
                </a:solidFill>
              </a:rPr>
              <a:t>Self-destructive behaviors such as running away from home, harming themselves, or talking about suicide</a:t>
            </a:r>
          </a:p>
        </p:txBody>
      </p:sp>
    </p:spTree>
    <p:extLst>
      <p:ext uri="{BB962C8B-B14F-4D97-AF65-F5344CB8AC3E}">
        <p14:creationId xmlns:p14="http://schemas.microsoft.com/office/powerpoint/2010/main" val="40776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287" y="228600"/>
            <a:ext cx="5327708" cy="775982"/>
          </a:xfrm>
        </p:spPr>
        <p:txBody>
          <a:bodyPr anchor="ctr">
            <a:normAutofit/>
          </a:bodyPr>
          <a:lstStyle/>
          <a:p>
            <a:pPr algn="ctr"/>
            <a:r>
              <a:rPr lang="en-US" sz="4000" b="0" dirty="0">
                <a:latin typeface="+mn-lt"/>
                <a:cs typeface="Arial" pitchFamily="34" charset="0"/>
              </a:rPr>
              <a:t>Hierarchy of Bully Team</a:t>
            </a:r>
          </a:p>
        </p:txBody>
      </p:sp>
      <p:graphicFrame>
        <p:nvGraphicFramePr>
          <p:cNvPr id="5" name="Diagram 4"/>
          <p:cNvGraphicFramePr/>
          <p:nvPr>
            <p:extLst>
              <p:ext uri="{D42A27DB-BD31-4B8C-83A1-F6EECF244321}">
                <p14:modId xmlns:p14="http://schemas.microsoft.com/office/powerpoint/2010/main" val="3071532806"/>
              </p:ext>
            </p:extLst>
          </p:nvPr>
        </p:nvGraphicFramePr>
        <p:xfrm>
          <a:off x="1224094" y="1354124"/>
          <a:ext cx="9606094" cy="5275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37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7193" y="406400"/>
            <a:ext cx="5705214" cy="552848"/>
          </a:xfrm>
        </p:spPr>
        <p:txBody>
          <a:bodyPr>
            <a:normAutofit/>
          </a:bodyPr>
          <a:lstStyle/>
          <a:p>
            <a:r>
              <a:rPr lang="en-US" sz="4000" b="0" dirty="0">
                <a:latin typeface="+mn-lt"/>
              </a:rPr>
              <a:t>Kinds of School Violence</a:t>
            </a:r>
          </a:p>
        </p:txBody>
      </p:sp>
      <p:graphicFrame>
        <p:nvGraphicFramePr>
          <p:cNvPr id="6" name="Diagram 5"/>
          <p:cNvGraphicFramePr/>
          <p:nvPr>
            <p:extLst>
              <p:ext uri="{D42A27DB-BD31-4B8C-83A1-F6EECF244321}">
                <p14:modId xmlns:p14="http://schemas.microsoft.com/office/powerpoint/2010/main" val="312681377"/>
              </p:ext>
            </p:extLst>
          </p:nvPr>
        </p:nvGraphicFramePr>
        <p:xfrm>
          <a:off x="2590800" y="1447800"/>
          <a:ext cx="6858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29" y="382588"/>
            <a:ext cx="8229600" cy="1066800"/>
          </a:xfrm>
        </p:spPr>
        <p:txBody>
          <a:bodyPr/>
          <a:lstStyle/>
          <a:p>
            <a:r>
              <a:rPr lang="en-US" dirty="0"/>
              <a:t>On-going - Physical</a:t>
            </a:r>
            <a:endParaRPr lang="en-US" dirty="0">
              <a:solidFill>
                <a:schemeClr val="accent2"/>
              </a:solidFill>
            </a:endParaRPr>
          </a:p>
        </p:txBody>
      </p:sp>
      <p:graphicFrame>
        <p:nvGraphicFramePr>
          <p:cNvPr id="4" name="Content Placeholder 3"/>
          <p:cNvGraphicFramePr>
            <a:graphicFrameLocks noGrp="1"/>
          </p:cNvGraphicFramePr>
          <p:nvPr>
            <p:ph sz="quarter" idx="1"/>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531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95600" y="3630967"/>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schemeClr val="bg1"/>
                </a:solidFill>
              </a:rPr>
              <a:t>Police</a:t>
            </a:r>
          </a:p>
          <a:p>
            <a:pPr algn="ctr"/>
            <a:r>
              <a:rPr lang="en-US" sz="2800" dirty="0">
                <a:solidFill>
                  <a:schemeClr val="bg1"/>
                </a:solidFill>
              </a:rPr>
              <a:t>Presence</a:t>
            </a:r>
          </a:p>
        </p:txBody>
      </p:sp>
      <p:cxnSp>
        <p:nvCxnSpPr>
          <p:cNvPr id="4" name="Straight Connector 3"/>
          <p:cNvCxnSpPr/>
          <p:nvPr/>
        </p:nvCxnSpPr>
        <p:spPr>
          <a:xfrm rot="5400000">
            <a:off x="1830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8594" y="2514600"/>
            <a:ext cx="1904206" cy="1828800"/>
          </a:xfrm>
          <a:prstGeom prst="rect">
            <a:avLst/>
          </a:prstGeom>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a:solidFill>
                  <a:schemeClr val="bg1"/>
                </a:solidFill>
              </a:rPr>
              <a:t>Student</a:t>
            </a:r>
          </a:p>
          <a:p>
            <a:pPr algn="ctr"/>
            <a:r>
              <a:rPr lang="en-US" sz="2600" dirty="0">
                <a:solidFill>
                  <a:schemeClr val="bg1"/>
                </a:solidFill>
              </a:rPr>
              <a:t>Involveme</a:t>
            </a:r>
            <a:r>
              <a:rPr lang="en-US" sz="2600" dirty="0">
                <a:solidFill>
                  <a:schemeClr val="tx1"/>
                </a:solidFill>
              </a:rPr>
              <a:t>nt</a:t>
            </a:r>
          </a:p>
        </p:txBody>
      </p:sp>
      <p:cxnSp>
        <p:nvCxnSpPr>
          <p:cNvPr id="6" name="Straight Connector 5"/>
          <p:cNvCxnSpPr/>
          <p:nvPr/>
        </p:nvCxnSpPr>
        <p:spPr>
          <a:xfrm rot="5400000">
            <a:off x="4193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73600" y="685800"/>
            <a:ext cx="1828800" cy="1828800"/>
          </a:xfrm>
          <a:prstGeom prst="rect">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bg1"/>
                </a:solidFill>
              </a:rPr>
              <a:t>School</a:t>
            </a:r>
          </a:p>
          <a:p>
            <a:pPr algn="ctr"/>
            <a:r>
              <a:rPr lang="en-US" sz="2800" dirty="0">
                <a:solidFill>
                  <a:schemeClr val="bg1"/>
                </a:solidFill>
              </a:rPr>
              <a:t>Policies</a:t>
            </a:r>
          </a:p>
        </p:txBody>
      </p:sp>
      <p:sp>
        <p:nvSpPr>
          <p:cNvPr id="8" name="Rectangle 7"/>
          <p:cNvSpPr/>
          <p:nvPr/>
        </p:nvSpPr>
        <p:spPr>
          <a:xfrm>
            <a:off x="2895600" y="1066800"/>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solidFill>
                  <a:schemeClr val="bg1"/>
                </a:solidFill>
              </a:rPr>
              <a:t>Low</a:t>
            </a:r>
          </a:p>
          <a:p>
            <a:pPr algn="ctr"/>
            <a:r>
              <a:rPr lang="en-US" sz="2800" dirty="0">
                <a:solidFill>
                  <a:schemeClr val="bg1"/>
                </a:solidFill>
              </a:rPr>
              <a:t>Tolerance</a:t>
            </a:r>
          </a:p>
        </p:txBody>
      </p:sp>
      <p:sp>
        <p:nvSpPr>
          <p:cNvPr id="10" name="Rectangle 9"/>
          <p:cNvSpPr/>
          <p:nvPr/>
        </p:nvSpPr>
        <p:spPr>
          <a:xfrm>
            <a:off x="7696200" y="3505200"/>
            <a:ext cx="1828800" cy="1828800"/>
          </a:xfrm>
          <a:prstGeom prst="rect">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bg1"/>
                </a:solidFill>
              </a:rPr>
              <a:t>Adjunct Services </a:t>
            </a:r>
          </a:p>
        </p:txBody>
      </p:sp>
      <p:sp>
        <p:nvSpPr>
          <p:cNvPr id="11" name="Rectangle 10"/>
          <p:cNvSpPr/>
          <p:nvPr/>
        </p:nvSpPr>
        <p:spPr>
          <a:xfrm>
            <a:off x="4662903" y="228601"/>
            <a:ext cx="3010697" cy="707886"/>
          </a:xfrm>
          <a:prstGeom prst="rect">
            <a:avLst/>
          </a:prstGeom>
        </p:spPr>
        <p:txBody>
          <a:bodyPr wrap="none">
            <a:spAutoFit/>
          </a:bodyPr>
          <a:lstStyle/>
          <a:p>
            <a:pPr algn="ctr"/>
            <a:r>
              <a:rPr lang="en-US" sz="4000" dirty="0">
                <a:solidFill>
                  <a:schemeClr val="bg1"/>
                </a:solidFill>
              </a:rPr>
              <a:t>Interventions</a:t>
            </a:r>
          </a:p>
        </p:txBody>
      </p:sp>
    </p:spTree>
    <p:extLst>
      <p:ext uri="{BB962C8B-B14F-4D97-AF65-F5344CB8AC3E}">
        <p14:creationId xmlns:p14="http://schemas.microsoft.com/office/powerpoint/2010/main" val="309455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par>
                                <p:cTn id="15" presetID="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par>
                                <p:cTn id="19" presetID="6" presetClass="emph" presetSubtype="0" fill="hold" nodeType="withEffect">
                                  <p:stCondLst>
                                    <p:cond delay="500"/>
                                  </p:stCondLst>
                                  <p:childTnLst>
                                    <p:animScale>
                                      <p:cBhvr>
                                        <p:cTn id="20" dur="1000" fill="hold"/>
                                        <p:tgtEl>
                                          <p:spTgt spid="4"/>
                                        </p:tgtEl>
                                      </p:cBhvr>
                                      <p:by x="100000" y="25000"/>
                                    </p:animScale>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6" presetClass="emph" presetSubtype="0" fill="hold" nodeType="withEffect">
                                  <p:stCondLst>
                                    <p:cond delay="500"/>
                                  </p:stCondLst>
                                  <p:childTnLst>
                                    <p:animScale>
                                      <p:cBhvr>
                                        <p:cTn id="30" dur="1000" fill="hold"/>
                                        <p:tgtEl>
                                          <p:spTgt spid="6"/>
                                        </p:tgtEl>
                                      </p:cBhvr>
                                      <p:by x="100000" y="25000"/>
                                    </p:animScale>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6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560854"/>
            <a:ext cx="8239387" cy="710267"/>
          </a:xfrm>
        </p:spPr>
        <p:txBody>
          <a:bodyPr/>
          <a:lstStyle/>
          <a:p>
            <a:r>
              <a:rPr lang="en-US" dirty="0"/>
              <a:t>Incident Based</a:t>
            </a:r>
            <a:endParaRPr lang="en-US" dirty="0">
              <a:solidFill>
                <a:schemeClr val="accent2"/>
              </a:solidFill>
            </a:endParaRPr>
          </a:p>
        </p:txBody>
      </p:sp>
      <p:graphicFrame>
        <p:nvGraphicFramePr>
          <p:cNvPr id="4" name="Content Placeholder 3"/>
          <p:cNvGraphicFramePr>
            <a:graphicFrameLocks noGrp="1"/>
          </p:cNvGraphicFramePr>
          <p:nvPr>
            <p:ph sz="quarter" idx="1"/>
          </p:nvPr>
        </p:nvGraphicFramePr>
        <p:xfrm>
          <a:off x="1752600" y="1524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124200" y="6096000"/>
            <a:ext cx="548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531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95600" y="3657600"/>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00" dirty="0">
              <a:solidFill>
                <a:schemeClr val="tx1"/>
              </a:solidFill>
            </a:endParaRPr>
          </a:p>
          <a:p>
            <a:pPr algn="ctr"/>
            <a:r>
              <a:rPr lang="en-US" sz="2800" dirty="0">
                <a:solidFill>
                  <a:schemeClr val="bg1"/>
                </a:solidFill>
              </a:rPr>
              <a:t>Mass Violence</a:t>
            </a:r>
          </a:p>
          <a:p>
            <a:pPr algn="ctr"/>
            <a:r>
              <a:rPr lang="en-US" sz="2800" dirty="0">
                <a:solidFill>
                  <a:schemeClr val="bg1"/>
                </a:solidFill>
              </a:rPr>
              <a:t>Plan</a:t>
            </a:r>
          </a:p>
        </p:txBody>
      </p:sp>
      <p:cxnSp>
        <p:nvCxnSpPr>
          <p:cNvPr id="4" name="Straight Connector 3"/>
          <p:cNvCxnSpPr/>
          <p:nvPr/>
        </p:nvCxnSpPr>
        <p:spPr>
          <a:xfrm rot="5400000">
            <a:off x="1830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8594" y="2514600"/>
            <a:ext cx="1904206" cy="1828800"/>
          </a:xfrm>
          <a:prstGeom prst="rect">
            <a:avLst/>
          </a:prstGeom>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a:solidFill>
                  <a:schemeClr val="bg1"/>
                </a:solidFill>
              </a:rPr>
              <a:t>Take Rumors Seriously</a:t>
            </a:r>
          </a:p>
        </p:txBody>
      </p:sp>
      <p:cxnSp>
        <p:nvCxnSpPr>
          <p:cNvPr id="6" name="Straight Connector 5"/>
          <p:cNvCxnSpPr/>
          <p:nvPr/>
        </p:nvCxnSpPr>
        <p:spPr>
          <a:xfrm rot="5400000">
            <a:off x="4193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96200" y="685800"/>
            <a:ext cx="1828800" cy="1828800"/>
          </a:xfrm>
          <a:prstGeom prst="rect">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bg1"/>
                </a:solidFill>
              </a:rPr>
              <a:t>Predict</a:t>
            </a:r>
          </a:p>
          <a:p>
            <a:pPr algn="ctr"/>
            <a:r>
              <a:rPr lang="en-US" sz="2800" dirty="0">
                <a:solidFill>
                  <a:schemeClr val="bg1"/>
                </a:solidFill>
              </a:rPr>
              <a:t> &amp;</a:t>
            </a:r>
          </a:p>
          <a:p>
            <a:pPr algn="ctr"/>
            <a:r>
              <a:rPr lang="en-US" sz="2800" dirty="0">
                <a:solidFill>
                  <a:schemeClr val="bg1"/>
                </a:solidFill>
              </a:rPr>
              <a:t>Prevent</a:t>
            </a:r>
          </a:p>
          <a:p>
            <a:pPr algn="ctr"/>
            <a:endParaRPr lang="en-US" sz="2800" dirty="0">
              <a:solidFill>
                <a:schemeClr val="tx1"/>
              </a:solidFill>
            </a:endParaRPr>
          </a:p>
        </p:txBody>
      </p:sp>
      <p:sp>
        <p:nvSpPr>
          <p:cNvPr id="8" name="Rectangle 7"/>
          <p:cNvSpPr/>
          <p:nvPr/>
        </p:nvSpPr>
        <p:spPr>
          <a:xfrm>
            <a:off x="2895600" y="1066800"/>
            <a:ext cx="1828800" cy="1828800"/>
          </a:xfrm>
          <a:prstGeom prst="rect">
            <a:avLst/>
          </a:prstGeom>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bg1"/>
                </a:solidFill>
              </a:rPr>
              <a:t>Train Teachers</a:t>
            </a:r>
          </a:p>
          <a:p>
            <a:pPr algn="ctr"/>
            <a:endParaRPr lang="en-US" sz="2800" dirty="0">
              <a:solidFill>
                <a:schemeClr val="tx1"/>
              </a:solidFill>
            </a:endParaRPr>
          </a:p>
        </p:txBody>
      </p:sp>
      <p:sp>
        <p:nvSpPr>
          <p:cNvPr id="10" name="Rectangle 9"/>
          <p:cNvSpPr/>
          <p:nvPr/>
        </p:nvSpPr>
        <p:spPr>
          <a:xfrm>
            <a:off x="7696200" y="3505200"/>
            <a:ext cx="1828800" cy="1828800"/>
          </a:xfrm>
          <a:prstGeom prst="rect">
            <a:avLst/>
          </a:prstGeom>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bg1"/>
                </a:solidFill>
              </a:rPr>
              <a:t>Adjunct Services </a:t>
            </a:r>
          </a:p>
        </p:txBody>
      </p:sp>
      <p:sp>
        <p:nvSpPr>
          <p:cNvPr id="11" name="Rectangle 10"/>
          <p:cNvSpPr/>
          <p:nvPr/>
        </p:nvSpPr>
        <p:spPr>
          <a:xfrm>
            <a:off x="4152103" y="77599"/>
            <a:ext cx="3010697" cy="707886"/>
          </a:xfrm>
          <a:prstGeom prst="rect">
            <a:avLst/>
          </a:prstGeom>
        </p:spPr>
        <p:txBody>
          <a:bodyPr wrap="none">
            <a:spAutoFit/>
          </a:bodyPr>
          <a:lstStyle/>
          <a:p>
            <a:pPr algn="ctr"/>
            <a:r>
              <a:rPr lang="en-US" sz="4000" dirty="0">
                <a:solidFill>
                  <a:schemeClr val="bg1"/>
                </a:solidFill>
              </a:rPr>
              <a:t>Interventions</a:t>
            </a:r>
          </a:p>
        </p:txBody>
      </p:sp>
    </p:spTree>
    <p:extLst>
      <p:ext uri="{BB962C8B-B14F-4D97-AF65-F5344CB8AC3E}">
        <p14:creationId xmlns:p14="http://schemas.microsoft.com/office/powerpoint/2010/main" val="3615711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par>
                                <p:cTn id="15" presetID="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par>
                                <p:cTn id="19" presetID="6" presetClass="emph" presetSubtype="0" fill="hold" nodeType="withEffect">
                                  <p:stCondLst>
                                    <p:cond delay="500"/>
                                  </p:stCondLst>
                                  <p:childTnLst>
                                    <p:animScale>
                                      <p:cBhvr>
                                        <p:cTn id="20" dur="1000" fill="hold"/>
                                        <p:tgtEl>
                                          <p:spTgt spid="4"/>
                                        </p:tgtEl>
                                      </p:cBhvr>
                                      <p:by x="100000" y="25000"/>
                                    </p:animScale>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6" presetClass="emph" presetSubtype="0" fill="hold" nodeType="withEffect">
                                  <p:stCondLst>
                                    <p:cond delay="500"/>
                                  </p:stCondLst>
                                  <p:childTnLst>
                                    <p:animScale>
                                      <p:cBhvr>
                                        <p:cTn id="30" dur="1000" fill="hold"/>
                                        <p:tgtEl>
                                          <p:spTgt spid="6"/>
                                        </p:tgtEl>
                                      </p:cBhvr>
                                      <p:by x="100000" y="25000"/>
                                    </p:animScale>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6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encrypted-tbn3.gstatic.com/images?q=tbn:ANd9GcRE1X0Big7KSMITj90i2ImQvaVmaKcOefqV-0Ms1DlU2oV-F6J0Qw"/>
          <p:cNvPicPr>
            <a:picLocks noChangeAspect="1" noChangeArrowheads="1"/>
          </p:cNvPicPr>
          <p:nvPr/>
        </p:nvPicPr>
        <p:blipFill>
          <a:blip r:embed="rId2" cstate="print"/>
          <a:srcRect/>
          <a:stretch>
            <a:fillRect/>
          </a:stretch>
        </p:blipFill>
        <p:spPr bwMode="auto">
          <a:xfrm>
            <a:off x="1720278" y="2971800"/>
            <a:ext cx="4357435" cy="3124200"/>
          </a:xfrm>
          <a:prstGeom prst="rect">
            <a:avLst/>
          </a:prstGeom>
          <a:noFill/>
          <a:scene3d>
            <a:camera prst="orthographicFront"/>
            <a:lightRig rig="threePt" dir="t"/>
          </a:scene3d>
          <a:sp3d>
            <a:bevelT/>
          </a:sp3d>
        </p:spPr>
      </p:pic>
      <p:pic>
        <p:nvPicPr>
          <p:cNvPr id="2" name="Picture 8" descr="https://encrypted-tbn3.gstatic.com/images?q=tbn:ANd9GcRO_OKkDj-fXmsk8_L3EhDUneSUZ4tyC3-NSqY6WBPSFceugFFI">
            <a:extLst>
              <a:ext uri="{FF2B5EF4-FFF2-40B4-BE49-F238E27FC236}">
                <a16:creationId xmlns:a16="http://schemas.microsoft.com/office/drawing/2014/main" id="{1C73C1BD-878B-46D2-B144-6E6076A08E28}"/>
              </a:ext>
            </a:extLst>
          </p:cNvPr>
          <p:cNvPicPr>
            <a:picLocks noChangeAspect="1" noChangeArrowheads="1"/>
          </p:cNvPicPr>
          <p:nvPr/>
        </p:nvPicPr>
        <p:blipFill>
          <a:blip r:embed="rId3" cstate="print"/>
          <a:srcRect/>
          <a:stretch>
            <a:fillRect/>
          </a:stretch>
        </p:blipFill>
        <p:spPr bwMode="auto">
          <a:xfrm>
            <a:off x="6477000" y="609600"/>
            <a:ext cx="3581400" cy="3581400"/>
          </a:xfrm>
          <a:prstGeom prst="rect">
            <a:avLst/>
          </a:prstGeom>
          <a:noFill/>
          <a:scene3d>
            <a:camera prst="orthographicFront"/>
            <a:lightRig rig="threePt" dir="t"/>
          </a:scene3d>
          <a:sp3d>
            <a:bevelT/>
          </a:sp3d>
        </p:spPr>
      </p:pic>
      <p:sp>
        <p:nvSpPr>
          <p:cNvPr id="4" name="Title 3">
            <a:extLst>
              <a:ext uri="{FF2B5EF4-FFF2-40B4-BE49-F238E27FC236}">
                <a16:creationId xmlns:a16="http://schemas.microsoft.com/office/drawing/2014/main" id="{985AF0A9-CCDC-4372-AEB4-45369D1A3390}"/>
              </a:ext>
            </a:extLst>
          </p:cNvPr>
          <p:cNvSpPr>
            <a:spLocks noGrp="1"/>
          </p:cNvSpPr>
          <p:nvPr>
            <p:ph type="title" idx="4294967295"/>
          </p:nvPr>
        </p:nvSpPr>
        <p:spPr>
          <a:xfrm>
            <a:off x="1623526" y="1256522"/>
            <a:ext cx="3889375" cy="841375"/>
          </a:xfrm>
        </p:spPr>
        <p:txBody>
          <a:bodyPr>
            <a:noAutofit/>
          </a:bodyPr>
          <a:lstStyle/>
          <a:p>
            <a:pPr algn="ctr"/>
            <a:r>
              <a:rPr lang="en-US" sz="4000" b="0" dirty="0">
                <a:latin typeface="+mn-lt"/>
              </a:rPr>
              <a:t>Male vs Female</a:t>
            </a:r>
            <a:br>
              <a:rPr lang="en-US" sz="4000" b="0" dirty="0">
                <a:latin typeface="+mn-lt"/>
              </a:rPr>
            </a:br>
            <a:r>
              <a:rPr lang="en-US" sz="4000" b="0" dirty="0">
                <a:latin typeface="+mn-lt"/>
              </a:rPr>
              <a:t>Violence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285741-FD06-486E-93E7-F6494E5E87F6}"/>
              </a:ext>
            </a:extLst>
          </p:cNvPr>
          <p:cNvSpPr>
            <a:spLocks noGrp="1"/>
          </p:cNvSpPr>
          <p:nvPr>
            <p:ph type="sldNum" sz="quarter" idx="12"/>
          </p:nvPr>
        </p:nvSpPr>
        <p:spPr/>
        <p:txBody>
          <a:bodyPr/>
          <a:lstStyle/>
          <a:p>
            <a:fld id="{4950F5D8-22E1-4015-8661-E5B1FD28C2DE}" type="slidenum">
              <a:rPr lang="en-US" noProof="0" smtClean="0"/>
              <a:t>2</a:t>
            </a:fld>
            <a:endParaRPr lang="en-US" noProof="0" dirty="0"/>
          </a:p>
        </p:txBody>
      </p:sp>
      <p:sp>
        <p:nvSpPr>
          <p:cNvPr id="7" name="Text Placeholder 6">
            <a:extLst>
              <a:ext uri="{FF2B5EF4-FFF2-40B4-BE49-F238E27FC236}">
                <a16:creationId xmlns:a16="http://schemas.microsoft.com/office/drawing/2014/main" id="{87FAFD10-B650-4A73-B8B2-1E2F7B8DF49C}"/>
              </a:ext>
            </a:extLst>
          </p:cNvPr>
          <p:cNvSpPr>
            <a:spLocks noGrp="1"/>
          </p:cNvSpPr>
          <p:nvPr>
            <p:ph type="body" sz="half" idx="2"/>
          </p:nvPr>
        </p:nvSpPr>
        <p:spPr>
          <a:xfrm>
            <a:off x="2172070" y="2583401"/>
            <a:ext cx="7847859" cy="845599"/>
          </a:xfrm>
        </p:spPr>
        <p:txBody>
          <a:bodyPr>
            <a:normAutofit/>
          </a:bodyPr>
          <a:lstStyle/>
          <a:p>
            <a:r>
              <a:rPr lang="en-US" sz="3600" dirty="0">
                <a:solidFill>
                  <a:schemeClr val="bg1"/>
                </a:solidFill>
              </a:rPr>
              <a:t>Clinical Issues  - Common in Schools</a:t>
            </a:r>
          </a:p>
        </p:txBody>
      </p:sp>
    </p:spTree>
    <p:extLst>
      <p:ext uri="{BB962C8B-B14F-4D97-AF65-F5344CB8AC3E}">
        <p14:creationId xmlns:p14="http://schemas.microsoft.com/office/powerpoint/2010/main" val="273718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81" y="0"/>
            <a:ext cx="5889072" cy="838200"/>
          </a:xfrm>
        </p:spPr>
        <p:txBody>
          <a:bodyPr>
            <a:normAutofit/>
          </a:bodyPr>
          <a:lstStyle/>
          <a:p>
            <a:pPr algn="ctr"/>
            <a:r>
              <a:rPr lang="en-US" sz="4000" b="0" dirty="0">
                <a:latin typeface="+mn-lt"/>
              </a:rPr>
              <a:t>Different Motives to Bully</a:t>
            </a:r>
          </a:p>
        </p:txBody>
      </p:sp>
      <p:graphicFrame>
        <p:nvGraphicFramePr>
          <p:cNvPr id="4" name="Diagram 3"/>
          <p:cNvGraphicFramePr/>
          <p:nvPr>
            <p:extLst>
              <p:ext uri="{D42A27DB-BD31-4B8C-83A1-F6EECF244321}">
                <p14:modId xmlns:p14="http://schemas.microsoft.com/office/powerpoint/2010/main" val="650852520"/>
              </p:ext>
            </p:extLst>
          </p:nvPr>
        </p:nvGraphicFramePr>
        <p:xfrm>
          <a:off x="19812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04D175-2B09-468F-81D7-C33E3672CD5B}"/>
              </a:ext>
            </a:extLst>
          </p:cNvPr>
          <p:cNvSpPr>
            <a:spLocks noGrp="1"/>
          </p:cNvSpPr>
          <p:nvPr>
            <p:ph type="sldNum" sz="quarter" idx="12"/>
          </p:nvPr>
        </p:nvSpPr>
        <p:spPr/>
        <p:txBody>
          <a:bodyPr/>
          <a:lstStyle/>
          <a:p>
            <a:fld id="{4950F5D8-22E1-4015-8661-E5B1FD28C2DE}" type="slidenum">
              <a:rPr lang="en-US" noProof="0" smtClean="0"/>
              <a:t>21</a:t>
            </a:fld>
            <a:endParaRPr lang="en-US" noProof="0" dirty="0"/>
          </a:p>
        </p:txBody>
      </p:sp>
      <p:sp>
        <p:nvSpPr>
          <p:cNvPr id="2" name="Title 1">
            <a:extLst>
              <a:ext uri="{FF2B5EF4-FFF2-40B4-BE49-F238E27FC236}">
                <a16:creationId xmlns:a16="http://schemas.microsoft.com/office/drawing/2014/main" id="{B6FF715D-96B3-4A9B-8E23-711EE41B5D73}"/>
              </a:ext>
            </a:extLst>
          </p:cNvPr>
          <p:cNvSpPr>
            <a:spLocks noGrp="1"/>
          </p:cNvSpPr>
          <p:nvPr>
            <p:ph type="title" idx="4294967295"/>
          </p:nvPr>
        </p:nvSpPr>
        <p:spPr>
          <a:xfrm>
            <a:off x="1384532" y="692820"/>
            <a:ext cx="9040812" cy="554037"/>
          </a:xfrm>
        </p:spPr>
        <p:txBody>
          <a:bodyPr>
            <a:normAutofit fontScale="90000"/>
          </a:bodyPr>
          <a:lstStyle/>
          <a:p>
            <a:pPr algn="ctr"/>
            <a:r>
              <a:rPr kumimoji="0" lang="en-US" sz="4000" b="0" i="0" u="none" strike="noStrike" kern="1200" cap="none" spc="0" normalizeH="0" baseline="0" noProof="0" dirty="0">
                <a:ln>
                  <a:noFill/>
                </a:ln>
                <a:solidFill>
                  <a:srgbClr val="FFFFFF"/>
                </a:solidFill>
                <a:effectLst/>
                <a:uLnTx/>
                <a:uFillTx/>
                <a:latin typeface="Franklin Gothic Book"/>
                <a:ea typeface="+mj-ea"/>
                <a:cs typeface="+mj-cs"/>
              </a:rPr>
              <a:t>Domestic Violence Warning Signs</a:t>
            </a:r>
            <a:endParaRPr lang="en-US" dirty="0"/>
          </a:p>
        </p:txBody>
      </p:sp>
      <p:sp>
        <p:nvSpPr>
          <p:cNvPr id="6" name="Content Placeholder 5">
            <a:extLst>
              <a:ext uri="{FF2B5EF4-FFF2-40B4-BE49-F238E27FC236}">
                <a16:creationId xmlns:a16="http://schemas.microsoft.com/office/drawing/2014/main" id="{BC088F91-C337-4DED-8F94-E744A04FD73F}"/>
              </a:ext>
            </a:extLst>
          </p:cNvPr>
          <p:cNvSpPr>
            <a:spLocks noGrp="1"/>
          </p:cNvSpPr>
          <p:nvPr>
            <p:ph idx="4294967295"/>
          </p:nvPr>
        </p:nvSpPr>
        <p:spPr>
          <a:xfrm>
            <a:off x="2317072" y="1917823"/>
            <a:ext cx="7018338" cy="3970338"/>
          </a:xfrm>
          <a:ln>
            <a:noFill/>
          </a:ln>
        </p:spPr>
        <p:txBody>
          <a:bodyPr>
            <a:normAutofit fontScale="85000" lnSpcReduction="10000"/>
          </a:bodyPr>
          <a:lstStyle/>
          <a:p>
            <a:pPr>
              <a:lnSpc>
                <a:spcPct val="150000"/>
              </a:lnSpc>
            </a:pPr>
            <a:r>
              <a:rPr lang="en-US" dirty="0">
                <a:solidFill>
                  <a:schemeClr val="bg1"/>
                </a:solidFill>
              </a:rPr>
              <a:t>Somatic illness – often at the nurse station</a:t>
            </a:r>
          </a:p>
          <a:p>
            <a:pPr>
              <a:lnSpc>
                <a:spcPct val="150000"/>
              </a:lnSpc>
            </a:pPr>
            <a:r>
              <a:rPr lang="en-US" dirty="0">
                <a:solidFill>
                  <a:schemeClr val="bg1"/>
                </a:solidFill>
              </a:rPr>
              <a:t>Poor grades, often unprepared – no permission slip</a:t>
            </a:r>
          </a:p>
          <a:p>
            <a:pPr>
              <a:lnSpc>
                <a:spcPct val="150000"/>
              </a:lnSpc>
            </a:pPr>
            <a:r>
              <a:rPr lang="en-US" dirty="0">
                <a:solidFill>
                  <a:schemeClr val="bg1"/>
                </a:solidFill>
              </a:rPr>
              <a:t>Low self-esteem / poor social skills</a:t>
            </a:r>
          </a:p>
          <a:p>
            <a:pPr>
              <a:lnSpc>
                <a:spcPct val="150000"/>
              </a:lnSpc>
            </a:pPr>
            <a:r>
              <a:rPr lang="en-US" dirty="0">
                <a:solidFill>
                  <a:schemeClr val="bg1"/>
                </a:solidFill>
              </a:rPr>
              <a:t>Hyper distracted or appearing in a “fog”</a:t>
            </a:r>
          </a:p>
          <a:p>
            <a:pPr>
              <a:lnSpc>
                <a:spcPct val="150000"/>
              </a:lnSpc>
            </a:pPr>
            <a:r>
              <a:rPr lang="en-US" dirty="0">
                <a:solidFill>
                  <a:schemeClr val="bg1"/>
                </a:solidFill>
              </a:rPr>
              <a:t>Unable to focus or concentrate on school work</a:t>
            </a:r>
          </a:p>
          <a:p>
            <a:pPr>
              <a:lnSpc>
                <a:spcPct val="150000"/>
              </a:lnSpc>
            </a:pPr>
            <a:r>
              <a:rPr lang="en-US" dirty="0">
                <a:solidFill>
                  <a:schemeClr val="bg1"/>
                </a:solidFill>
              </a:rPr>
              <a:t>Not having friends to their house to play</a:t>
            </a:r>
          </a:p>
        </p:txBody>
      </p:sp>
    </p:spTree>
    <p:extLst>
      <p:ext uri="{BB962C8B-B14F-4D97-AF65-F5344CB8AC3E}">
        <p14:creationId xmlns:p14="http://schemas.microsoft.com/office/powerpoint/2010/main" val="760524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04D175-2B09-468F-81D7-C33E3672CD5B}"/>
              </a:ext>
            </a:extLst>
          </p:cNvPr>
          <p:cNvSpPr>
            <a:spLocks noGrp="1"/>
          </p:cNvSpPr>
          <p:nvPr>
            <p:ph type="sldNum" sz="quarter" idx="12"/>
          </p:nvPr>
        </p:nvSpPr>
        <p:spPr/>
        <p:txBody>
          <a:bodyPr/>
          <a:lstStyle/>
          <a:p>
            <a:fld id="{4950F5D8-22E1-4015-8661-E5B1FD28C2DE}" type="slidenum">
              <a:rPr lang="en-US" noProof="0" smtClean="0"/>
              <a:t>22</a:t>
            </a:fld>
            <a:endParaRPr lang="en-US" noProof="0" dirty="0"/>
          </a:p>
        </p:txBody>
      </p:sp>
      <p:sp>
        <p:nvSpPr>
          <p:cNvPr id="2" name="Title 1">
            <a:extLst>
              <a:ext uri="{FF2B5EF4-FFF2-40B4-BE49-F238E27FC236}">
                <a16:creationId xmlns:a16="http://schemas.microsoft.com/office/drawing/2014/main" id="{B6FF715D-96B3-4A9B-8E23-711EE41B5D73}"/>
              </a:ext>
            </a:extLst>
          </p:cNvPr>
          <p:cNvSpPr>
            <a:spLocks noGrp="1"/>
          </p:cNvSpPr>
          <p:nvPr>
            <p:ph type="title" idx="4294967295"/>
          </p:nvPr>
        </p:nvSpPr>
        <p:spPr>
          <a:xfrm>
            <a:off x="1295400" y="582860"/>
            <a:ext cx="9040812" cy="554037"/>
          </a:xfrm>
          <a:ln>
            <a:noFill/>
          </a:ln>
        </p:spPr>
        <p:txBody>
          <a:bodyPr>
            <a:normAutofit fontScale="90000"/>
          </a:bodyPr>
          <a:lstStyle/>
          <a:p>
            <a:pPr algn="ctr"/>
            <a:r>
              <a:rPr kumimoji="0" lang="en-US" sz="4000" b="0" i="0" u="none" strike="noStrike" kern="1200" cap="none" spc="0" normalizeH="0" baseline="0" noProof="0" dirty="0">
                <a:ln>
                  <a:noFill/>
                </a:ln>
                <a:solidFill>
                  <a:srgbClr val="FFFFFF"/>
                </a:solidFill>
                <a:effectLst/>
                <a:uLnTx/>
                <a:uFillTx/>
                <a:latin typeface="Franklin Gothic Book"/>
                <a:ea typeface="+mj-ea"/>
                <a:cs typeface="+mj-cs"/>
              </a:rPr>
              <a:t>Domestic Violence Warning Signs</a:t>
            </a:r>
            <a:endParaRPr lang="en-US" dirty="0"/>
          </a:p>
        </p:txBody>
      </p:sp>
      <p:sp>
        <p:nvSpPr>
          <p:cNvPr id="6" name="Content Placeholder 5">
            <a:extLst>
              <a:ext uri="{FF2B5EF4-FFF2-40B4-BE49-F238E27FC236}">
                <a16:creationId xmlns:a16="http://schemas.microsoft.com/office/drawing/2014/main" id="{BC088F91-C337-4DED-8F94-E744A04FD73F}"/>
              </a:ext>
            </a:extLst>
          </p:cNvPr>
          <p:cNvSpPr>
            <a:spLocks noGrp="1"/>
          </p:cNvSpPr>
          <p:nvPr>
            <p:ph idx="4294967295"/>
          </p:nvPr>
        </p:nvSpPr>
        <p:spPr>
          <a:xfrm>
            <a:off x="3275860" y="1522937"/>
            <a:ext cx="4389438" cy="4897437"/>
          </a:xfrm>
          <a:ln>
            <a:noFill/>
          </a:ln>
        </p:spPr>
        <p:txBody>
          <a:bodyPr>
            <a:normAutofit fontScale="92500" lnSpcReduction="10000"/>
          </a:bodyPr>
          <a:lstStyle/>
          <a:p>
            <a:pPr>
              <a:lnSpc>
                <a:spcPct val="150000"/>
              </a:lnSpc>
            </a:pPr>
            <a:r>
              <a:rPr lang="en-US" dirty="0">
                <a:solidFill>
                  <a:schemeClr val="bg1"/>
                </a:solidFill>
              </a:rPr>
              <a:t>Immunity / irresponsible</a:t>
            </a:r>
          </a:p>
          <a:p>
            <a:pPr>
              <a:lnSpc>
                <a:spcPct val="150000"/>
              </a:lnSpc>
            </a:pPr>
            <a:r>
              <a:rPr lang="en-US" dirty="0">
                <a:solidFill>
                  <a:schemeClr val="bg1"/>
                </a:solidFill>
              </a:rPr>
              <a:t>Become victim or batterer</a:t>
            </a:r>
          </a:p>
          <a:p>
            <a:pPr>
              <a:lnSpc>
                <a:spcPct val="150000"/>
              </a:lnSpc>
            </a:pPr>
            <a:r>
              <a:rPr lang="en-US" dirty="0">
                <a:solidFill>
                  <a:schemeClr val="bg1"/>
                </a:solidFill>
              </a:rPr>
              <a:t>Violent outbursts</a:t>
            </a:r>
          </a:p>
          <a:p>
            <a:pPr>
              <a:lnSpc>
                <a:spcPct val="150000"/>
              </a:lnSpc>
            </a:pPr>
            <a:r>
              <a:rPr lang="en-US" dirty="0">
                <a:solidFill>
                  <a:schemeClr val="bg1"/>
                </a:solidFill>
              </a:rPr>
              <a:t>Property destruction</a:t>
            </a:r>
          </a:p>
          <a:p>
            <a:pPr>
              <a:lnSpc>
                <a:spcPct val="150000"/>
              </a:lnSpc>
            </a:pPr>
            <a:r>
              <a:rPr lang="en-US" dirty="0">
                <a:solidFill>
                  <a:schemeClr val="bg1"/>
                </a:solidFill>
              </a:rPr>
              <a:t>Runaway behavior</a:t>
            </a:r>
          </a:p>
          <a:p>
            <a:pPr>
              <a:lnSpc>
                <a:spcPct val="150000"/>
              </a:lnSpc>
            </a:pPr>
            <a:r>
              <a:rPr lang="en-US" dirty="0">
                <a:solidFill>
                  <a:schemeClr val="bg1"/>
                </a:solidFill>
              </a:rPr>
              <a:t>Unable to express feelings</a:t>
            </a:r>
          </a:p>
          <a:p>
            <a:pPr>
              <a:lnSpc>
                <a:spcPct val="150000"/>
              </a:lnSpc>
            </a:pPr>
            <a:r>
              <a:rPr lang="en-US" dirty="0">
                <a:solidFill>
                  <a:schemeClr val="bg1"/>
                </a:solidFill>
              </a:rPr>
              <a:t>Not wanting to go home</a:t>
            </a:r>
          </a:p>
        </p:txBody>
      </p:sp>
    </p:spTree>
    <p:extLst>
      <p:ext uri="{BB962C8B-B14F-4D97-AF65-F5344CB8AC3E}">
        <p14:creationId xmlns:p14="http://schemas.microsoft.com/office/powerpoint/2010/main" val="3877372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2639A-BDC1-4A52-9DF1-19A32C26909B}"/>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3" name="Footer Placeholder 2">
            <a:extLst>
              <a:ext uri="{FF2B5EF4-FFF2-40B4-BE49-F238E27FC236}">
                <a16:creationId xmlns:a16="http://schemas.microsoft.com/office/drawing/2014/main" id="{C125C813-30EA-4ECD-B1ED-14BD88186D47}"/>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8C31B2CF-0983-4CE3-A815-5E4620C99034}"/>
              </a:ext>
            </a:extLst>
          </p:cNvPr>
          <p:cNvSpPr>
            <a:spLocks noGrp="1"/>
          </p:cNvSpPr>
          <p:nvPr>
            <p:ph type="sldNum" sz="quarter" idx="12"/>
          </p:nvPr>
        </p:nvSpPr>
        <p:spPr/>
        <p:txBody>
          <a:bodyPr/>
          <a:lstStyle/>
          <a:p>
            <a:fld id="{4950F5D8-22E1-4015-8661-E5B1FD28C2DE}" type="slidenum">
              <a:rPr lang="en-US" noProof="0" smtClean="0"/>
              <a:t>23</a:t>
            </a:fld>
            <a:endParaRPr lang="en-US" noProof="0" dirty="0"/>
          </a:p>
        </p:txBody>
      </p:sp>
      <p:sp>
        <p:nvSpPr>
          <p:cNvPr id="5" name="Title 4">
            <a:extLst>
              <a:ext uri="{FF2B5EF4-FFF2-40B4-BE49-F238E27FC236}">
                <a16:creationId xmlns:a16="http://schemas.microsoft.com/office/drawing/2014/main" id="{14BA98FA-7582-46B8-A3C0-9B012A82D25B}"/>
              </a:ext>
            </a:extLst>
          </p:cNvPr>
          <p:cNvSpPr>
            <a:spLocks noGrp="1"/>
          </p:cNvSpPr>
          <p:nvPr>
            <p:ph type="title"/>
          </p:nvPr>
        </p:nvSpPr>
        <p:spPr>
          <a:xfrm>
            <a:off x="3405435" y="1828800"/>
            <a:ext cx="5756321" cy="1600200"/>
          </a:xfrm>
        </p:spPr>
        <p:txBody>
          <a:bodyPr/>
          <a:lstStyle/>
          <a:p>
            <a:r>
              <a:rPr lang="en-US" dirty="0"/>
              <a:t>The Story of Johnny</a:t>
            </a:r>
          </a:p>
        </p:txBody>
      </p:sp>
    </p:spTree>
    <p:extLst>
      <p:ext uri="{BB962C8B-B14F-4D97-AF65-F5344CB8AC3E}">
        <p14:creationId xmlns:p14="http://schemas.microsoft.com/office/powerpoint/2010/main" val="120019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3A5685-2A59-49E5-BB6A-1D7F1AF523B7}"/>
              </a:ext>
            </a:extLst>
          </p:cNvPr>
          <p:cNvSpPr>
            <a:spLocks noGrp="1"/>
          </p:cNvSpPr>
          <p:nvPr>
            <p:ph type="sldNum" sz="quarter" idx="12"/>
          </p:nvPr>
        </p:nvSpPr>
        <p:spPr/>
        <p:txBody>
          <a:bodyPr/>
          <a:lstStyle/>
          <a:p>
            <a:fld id="{4950F5D8-22E1-4015-8661-E5B1FD28C2DE}" type="slidenum">
              <a:rPr lang="en-US" noProof="0" smtClean="0"/>
              <a:t>24</a:t>
            </a:fld>
            <a:endParaRPr lang="en-US" noProof="0" dirty="0"/>
          </a:p>
        </p:txBody>
      </p:sp>
      <p:sp>
        <p:nvSpPr>
          <p:cNvPr id="2" name="Title 1">
            <a:extLst>
              <a:ext uri="{FF2B5EF4-FFF2-40B4-BE49-F238E27FC236}">
                <a16:creationId xmlns:a16="http://schemas.microsoft.com/office/drawing/2014/main" id="{66A5A6DD-519C-40F4-A5F9-66F750E74FA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Interview and Interrogation</a:t>
            </a:r>
          </a:p>
        </p:txBody>
      </p:sp>
      <p:pic>
        <p:nvPicPr>
          <p:cNvPr id="7" name="Picture 6">
            <a:extLst>
              <a:ext uri="{FF2B5EF4-FFF2-40B4-BE49-F238E27FC236}">
                <a16:creationId xmlns:a16="http://schemas.microsoft.com/office/drawing/2014/main" id="{E01CC009-760E-417D-B1F5-3A098739F23C}"/>
              </a:ext>
            </a:extLst>
          </p:cNvPr>
          <p:cNvPicPr>
            <a:picLocks noChangeAspect="1"/>
          </p:cNvPicPr>
          <p:nvPr/>
        </p:nvPicPr>
        <p:blipFill>
          <a:blip r:embed="rId2"/>
          <a:stretch>
            <a:fillRect/>
          </a:stretch>
        </p:blipFill>
        <p:spPr>
          <a:xfrm>
            <a:off x="3154912" y="1945860"/>
            <a:ext cx="6147707" cy="410666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02177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B4E550F-F6BD-4B24-BEBE-76BB0EFA034A}"/>
              </a:ext>
            </a:extLst>
          </p:cNvPr>
          <p:cNvSpPr>
            <a:spLocks noGrp="1" noChangeArrowheads="1"/>
          </p:cNvSpPr>
          <p:nvPr>
            <p:ph type="title" idx="4294967295"/>
          </p:nvPr>
        </p:nvSpPr>
        <p:spPr>
          <a:xfrm>
            <a:off x="0" y="804863"/>
            <a:ext cx="10512425" cy="554037"/>
          </a:xfrm>
        </p:spPr>
        <p:txBody>
          <a:bodyPr anchor="ctr">
            <a:normAutofit fontScale="90000"/>
          </a:bodyPr>
          <a:lstStyle/>
          <a:p>
            <a:pPr algn="ctr" eaLnBrk="1" hangingPunct="1"/>
            <a:r>
              <a:rPr lang="en-US" altLang="en-US" sz="4000" b="0" dirty="0">
                <a:latin typeface="+mn-lt"/>
              </a:rPr>
              <a:t>Interviewing &amp; Interrogating</a:t>
            </a:r>
          </a:p>
        </p:txBody>
      </p:sp>
      <p:sp>
        <p:nvSpPr>
          <p:cNvPr id="20482" name="Rectangle 3">
            <a:extLst>
              <a:ext uri="{FF2B5EF4-FFF2-40B4-BE49-F238E27FC236}">
                <a16:creationId xmlns:a16="http://schemas.microsoft.com/office/drawing/2014/main" id="{46025E41-2509-46C1-B010-6135BD9498F5}"/>
              </a:ext>
            </a:extLst>
          </p:cNvPr>
          <p:cNvSpPr>
            <a:spLocks noGrp="1" noChangeArrowheads="1"/>
          </p:cNvSpPr>
          <p:nvPr>
            <p:ph type="body" idx="4294967295"/>
          </p:nvPr>
        </p:nvSpPr>
        <p:spPr>
          <a:xfrm>
            <a:off x="887767" y="1905000"/>
            <a:ext cx="9906000" cy="3048000"/>
          </a:xfrm>
          <a:noFill/>
          <a:ln>
            <a:solidFill>
              <a:schemeClr val="bg1"/>
            </a:solidFill>
          </a:ln>
        </p:spPr>
        <p:style>
          <a:lnRef idx="2">
            <a:schemeClr val="dk1"/>
          </a:lnRef>
          <a:fillRef idx="1">
            <a:schemeClr val="lt1"/>
          </a:fillRef>
          <a:effectRef idx="0">
            <a:schemeClr val="dk1"/>
          </a:effectRef>
          <a:fontRef idx="minor">
            <a:schemeClr val="dk1"/>
          </a:fontRef>
        </p:style>
        <p:txBody>
          <a:bodyPr/>
          <a:lstStyle/>
          <a:p>
            <a:pPr eaLnBrk="1" hangingPunct="1">
              <a:lnSpc>
                <a:spcPct val="150000"/>
              </a:lnSpc>
            </a:pPr>
            <a:r>
              <a:rPr lang="en-US" altLang="en-US" dirty="0">
                <a:solidFill>
                  <a:schemeClr val="bg1"/>
                </a:solidFill>
              </a:rPr>
              <a:t>Courts &amp; Juvenile Confessions</a:t>
            </a:r>
          </a:p>
          <a:p>
            <a:pPr lvl="1" eaLnBrk="1" hangingPunct="1">
              <a:lnSpc>
                <a:spcPct val="150000"/>
              </a:lnSpc>
            </a:pPr>
            <a:r>
              <a:rPr lang="en-US" altLang="en-US" sz="2400" dirty="0">
                <a:solidFill>
                  <a:schemeClr val="bg1"/>
                </a:solidFill>
              </a:rPr>
              <a:t>Courts are concerned with the voluntariness of juvenile confessions</a:t>
            </a:r>
          </a:p>
          <a:p>
            <a:pPr lvl="1" eaLnBrk="1" hangingPunct="1">
              <a:lnSpc>
                <a:spcPct val="150000"/>
              </a:lnSpc>
            </a:pPr>
            <a:r>
              <a:rPr lang="en-US" altLang="en-US" sz="2400" dirty="0">
                <a:solidFill>
                  <a:schemeClr val="bg1"/>
                </a:solidFill>
              </a:rPr>
              <a:t>Judges are becoming increasingly harsher on prosecutors when police officers don’</a:t>
            </a:r>
            <a:r>
              <a:rPr lang="en-US" altLang="ja-JP" sz="2400" dirty="0">
                <a:solidFill>
                  <a:schemeClr val="bg1"/>
                </a:solidFill>
              </a:rPr>
              <a:t>t follow the standards</a:t>
            </a:r>
          </a:p>
          <a:p>
            <a:pPr lvl="1" eaLnBrk="1" hangingPunct="1">
              <a:lnSpc>
                <a:spcPct val="150000"/>
              </a:lnSpc>
            </a:pPr>
            <a:endParaRPr lang="en-US" altLang="en-US" sz="2400" dirty="0">
              <a:solidFill>
                <a:schemeClr val="bg1"/>
              </a:solidFill>
            </a:endParaRPr>
          </a:p>
          <a:p>
            <a:pPr eaLnBrk="1" hangingPunct="1"/>
            <a:endParaRPr lang="en-US" altLang="en-US" dirty="0"/>
          </a:p>
        </p:txBody>
      </p:sp>
    </p:spTree>
    <p:extLst>
      <p:ext uri="{BB962C8B-B14F-4D97-AF65-F5344CB8AC3E}">
        <p14:creationId xmlns:p14="http://schemas.microsoft.com/office/powerpoint/2010/main" val="12679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0E22-3AD0-4C08-8A2F-C46D800941C5}"/>
              </a:ext>
            </a:extLst>
          </p:cNvPr>
          <p:cNvSpPr>
            <a:spLocks noGrp="1"/>
          </p:cNvSpPr>
          <p:nvPr>
            <p:ph type="title" idx="4294967295"/>
          </p:nvPr>
        </p:nvSpPr>
        <p:spPr>
          <a:xfrm>
            <a:off x="1416836" y="787108"/>
            <a:ext cx="10512425" cy="554037"/>
          </a:xfrm>
        </p:spPr>
        <p:txBody>
          <a:bodyPr>
            <a:normAutofit fontScale="90000"/>
          </a:bodyPr>
          <a:lstStyle/>
          <a:p>
            <a:r>
              <a:rPr lang="en-US" sz="4000" b="0" dirty="0">
                <a:latin typeface="+mn-lt"/>
              </a:rPr>
              <a:t>False and Coerced Confessions – Suggestions</a:t>
            </a:r>
          </a:p>
        </p:txBody>
      </p:sp>
      <p:sp>
        <p:nvSpPr>
          <p:cNvPr id="3" name="Content Placeholder 2">
            <a:extLst>
              <a:ext uri="{FF2B5EF4-FFF2-40B4-BE49-F238E27FC236}">
                <a16:creationId xmlns:a16="http://schemas.microsoft.com/office/drawing/2014/main" id="{57107F28-39E4-4A52-AE48-6CEC611FFD41}"/>
              </a:ext>
            </a:extLst>
          </p:cNvPr>
          <p:cNvSpPr>
            <a:spLocks noGrp="1"/>
          </p:cNvSpPr>
          <p:nvPr>
            <p:ph idx="4294967295"/>
          </p:nvPr>
        </p:nvSpPr>
        <p:spPr>
          <a:xfrm>
            <a:off x="1257299" y="1846554"/>
            <a:ext cx="9677400" cy="4224338"/>
          </a:xfrm>
          <a:noFill/>
          <a:ln>
            <a:noFill/>
          </a:ln>
        </p:spPr>
        <p:style>
          <a:lnRef idx="2">
            <a:schemeClr val="dk1"/>
          </a:lnRef>
          <a:fillRef idx="1">
            <a:schemeClr val="lt1"/>
          </a:fillRef>
          <a:effectRef idx="0">
            <a:schemeClr val="dk1"/>
          </a:effectRef>
          <a:fontRef idx="minor">
            <a:schemeClr val="dk1"/>
          </a:fontRef>
        </p:style>
        <p:txBody>
          <a:bodyPr>
            <a:normAutofit fontScale="92500"/>
          </a:bodyPr>
          <a:lstStyle/>
          <a:p>
            <a:pPr>
              <a:lnSpc>
                <a:spcPct val="150000"/>
              </a:lnSpc>
            </a:pPr>
            <a:r>
              <a:rPr lang="en-US" dirty="0">
                <a:solidFill>
                  <a:schemeClr val="bg1"/>
                </a:solidFill>
              </a:rPr>
              <a:t>Limiting the duration of interrogations</a:t>
            </a:r>
          </a:p>
          <a:p>
            <a:pPr>
              <a:lnSpc>
                <a:spcPct val="150000"/>
              </a:lnSpc>
            </a:pPr>
            <a:r>
              <a:rPr lang="en-US" dirty="0">
                <a:solidFill>
                  <a:schemeClr val="bg1"/>
                </a:solidFill>
              </a:rPr>
              <a:t>Polygraphs and voice-stress analysis should be banned</a:t>
            </a:r>
          </a:p>
          <a:p>
            <a:pPr>
              <a:lnSpc>
                <a:spcPct val="150000"/>
              </a:lnSpc>
            </a:pPr>
            <a:r>
              <a:rPr lang="en-US" dirty="0">
                <a:solidFill>
                  <a:schemeClr val="bg1"/>
                </a:solidFill>
              </a:rPr>
              <a:t>Lying by interrogators to juveniles </a:t>
            </a:r>
          </a:p>
          <a:p>
            <a:pPr>
              <a:lnSpc>
                <a:spcPct val="150000"/>
              </a:lnSpc>
            </a:pPr>
            <a:r>
              <a:rPr lang="en-US" dirty="0">
                <a:solidFill>
                  <a:schemeClr val="bg1"/>
                </a:solidFill>
              </a:rPr>
              <a:t>Implicit promises of leniency should be prohibited</a:t>
            </a:r>
          </a:p>
          <a:p>
            <a:pPr>
              <a:lnSpc>
                <a:spcPct val="150000"/>
              </a:lnSpc>
            </a:pPr>
            <a:r>
              <a:rPr lang="en-US" dirty="0">
                <a:solidFill>
                  <a:schemeClr val="bg1"/>
                </a:solidFill>
              </a:rPr>
              <a:t>Hypothesizing blackout scenarios to juveniles</a:t>
            </a:r>
          </a:p>
          <a:p>
            <a:pPr>
              <a:lnSpc>
                <a:spcPct val="150000"/>
              </a:lnSpc>
            </a:pPr>
            <a:r>
              <a:rPr lang="en-US" dirty="0">
                <a:solidFill>
                  <a:schemeClr val="bg1"/>
                </a:solidFill>
              </a:rPr>
              <a:t>Judges holding pretrial reliability hearings prior confessions</a:t>
            </a:r>
          </a:p>
        </p:txBody>
      </p:sp>
    </p:spTree>
    <p:extLst>
      <p:ext uri="{BB962C8B-B14F-4D97-AF65-F5344CB8AC3E}">
        <p14:creationId xmlns:p14="http://schemas.microsoft.com/office/powerpoint/2010/main" val="407927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D683236-E96C-44D4-939B-7A2B32D7DB84}"/>
              </a:ext>
            </a:extLst>
          </p:cNvPr>
          <p:cNvSpPr>
            <a:spLocks noGrp="1" noChangeArrowheads="1"/>
          </p:cNvSpPr>
          <p:nvPr>
            <p:ph type="title" idx="4294967295"/>
          </p:nvPr>
        </p:nvSpPr>
        <p:spPr>
          <a:xfrm>
            <a:off x="0" y="804863"/>
            <a:ext cx="10512425" cy="554037"/>
          </a:xfrm>
        </p:spPr>
        <p:txBody>
          <a:bodyPr anchor="ctr">
            <a:normAutofit fontScale="90000"/>
          </a:bodyPr>
          <a:lstStyle/>
          <a:p>
            <a:pPr algn="ctr" eaLnBrk="1" hangingPunct="1"/>
            <a:r>
              <a:rPr lang="en-US" altLang="en-US" sz="4000" b="0" dirty="0">
                <a:latin typeface="+mn-lt"/>
              </a:rPr>
              <a:t>Interviewing &amp; Interrogating</a:t>
            </a:r>
          </a:p>
        </p:txBody>
      </p:sp>
      <p:sp>
        <p:nvSpPr>
          <p:cNvPr id="26626" name="Rectangle 3">
            <a:extLst>
              <a:ext uri="{FF2B5EF4-FFF2-40B4-BE49-F238E27FC236}">
                <a16:creationId xmlns:a16="http://schemas.microsoft.com/office/drawing/2014/main" id="{5BB6C029-AE16-40B4-B44F-4E73BFF5A7C5}"/>
              </a:ext>
            </a:extLst>
          </p:cNvPr>
          <p:cNvSpPr>
            <a:spLocks noGrp="1" noChangeArrowheads="1"/>
          </p:cNvSpPr>
          <p:nvPr>
            <p:ph type="body" idx="4294967295"/>
          </p:nvPr>
        </p:nvSpPr>
        <p:spPr>
          <a:xfrm>
            <a:off x="1524000" y="1774577"/>
            <a:ext cx="9144000" cy="4732755"/>
          </a:xfrm>
          <a:noFill/>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lnSpc>
                <a:spcPct val="150000"/>
              </a:lnSpc>
            </a:pPr>
            <a:r>
              <a:rPr lang="en-US" altLang="en-US" sz="2400" dirty="0">
                <a:solidFill>
                  <a:schemeClr val="bg1"/>
                </a:solidFill>
              </a:rPr>
              <a:t>Supreme Court held that the confession had been given voluntarily, thus the appellate court was reversed</a:t>
            </a:r>
          </a:p>
          <a:p>
            <a:pPr eaLnBrk="1" hangingPunct="1">
              <a:lnSpc>
                <a:spcPct val="150000"/>
              </a:lnSpc>
            </a:pPr>
            <a:r>
              <a:rPr lang="en-US" altLang="en-US" sz="2400" dirty="0">
                <a:solidFill>
                  <a:schemeClr val="bg1"/>
                </a:solidFill>
              </a:rPr>
              <a:t>Court looked favorably at what the detective did:</a:t>
            </a:r>
          </a:p>
          <a:p>
            <a:pPr lvl="1" eaLnBrk="1" hangingPunct="1">
              <a:lnSpc>
                <a:spcPct val="100000"/>
              </a:lnSpc>
            </a:pPr>
            <a:r>
              <a:rPr lang="en-US" altLang="en-US" dirty="0">
                <a:solidFill>
                  <a:schemeClr val="bg1"/>
                </a:solidFill>
              </a:rPr>
              <a:t>Documented each stage of the interview</a:t>
            </a:r>
          </a:p>
          <a:p>
            <a:pPr lvl="1" eaLnBrk="1" hangingPunct="1">
              <a:lnSpc>
                <a:spcPct val="100000"/>
              </a:lnSpc>
            </a:pPr>
            <a:r>
              <a:rPr lang="en-US" altLang="en-US" dirty="0">
                <a:solidFill>
                  <a:schemeClr val="bg1"/>
                </a:solidFill>
              </a:rPr>
              <a:t>He never questioned suspect alone</a:t>
            </a:r>
          </a:p>
          <a:p>
            <a:pPr lvl="1" eaLnBrk="1" hangingPunct="1">
              <a:lnSpc>
                <a:spcPct val="100000"/>
              </a:lnSpc>
            </a:pPr>
            <a:r>
              <a:rPr lang="en-US" altLang="en-US" dirty="0">
                <a:solidFill>
                  <a:schemeClr val="bg1"/>
                </a:solidFill>
              </a:rPr>
              <a:t>Youth officer present</a:t>
            </a:r>
          </a:p>
          <a:p>
            <a:pPr lvl="1" eaLnBrk="1" hangingPunct="1">
              <a:lnSpc>
                <a:spcPct val="100000"/>
              </a:lnSpc>
            </a:pPr>
            <a:r>
              <a:rPr lang="en-US" altLang="en-US" dirty="0">
                <a:solidFill>
                  <a:schemeClr val="bg1"/>
                </a:solidFill>
              </a:rPr>
              <a:t>No pressure to confess</a:t>
            </a:r>
          </a:p>
          <a:p>
            <a:pPr lvl="1" eaLnBrk="1" hangingPunct="1">
              <a:lnSpc>
                <a:spcPct val="100000"/>
              </a:lnSpc>
            </a:pPr>
            <a:r>
              <a:rPr lang="en-US" altLang="en-US" dirty="0">
                <a:solidFill>
                  <a:schemeClr val="bg1"/>
                </a:solidFill>
              </a:rPr>
              <a:t>Free to use the facilities</a:t>
            </a:r>
          </a:p>
          <a:p>
            <a:pPr lvl="1" eaLnBrk="1" hangingPunct="1">
              <a:lnSpc>
                <a:spcPct val="100000"/>
              </a:lnSpc>
            </a:pPr>
            <a:r>
              <a:rPr lang="en-US" altLang="en-US" dirty="0">
                <a:solidFill>
                  <a:schemeClr val="bg1"/>
                </a:solidFill>
              </a:rPr>
              <a:t>Not handcuffed</a:t>
            </a:r>
          </a:p>
        </p:txBody>
      </p:sp>
    </p:spTree>
    <p:extLst>
      <p:ext uri="{BB962C8B-B14F-4D97-AF65-F5344CB8AC3E}">
        <p14:creationId xmlns:p14="http://schemas.microsoft.com/office/powerpoint/2010/main" val="25265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46547D7-2E0C-46EC-AD9B-2FBB45A54EC5}"/>
              </a:ext>
            </a:extLst>
          </p:cNvPr>
          <p:cNvSpPr>
            <a:spLocks noGrp="1" noChangeArrowheads="1"/>
          </p:cNvSpPr>
          <p:nvPr>
            <p:ph type="title" idx="4294967295"/>
          </p:nvPr>
        </p:nvSpPr>
        <p:spPr>
          <a:xfrm>
            <a:off x="155575" y="468035"/>
            <a:ext cx="10512425" cy="554037"/>
          </a:xfrm>
        </p:spPr>
        <p:txBody>
          <a:bodyPr anchor="ctr">
            <a:normAutofit fontScale="90000"/>
          </a:bodyPr>
          <a:lstStyle/>
          <a:p>
            <a:pPr algn="ctr" eaLnBrk="1" hangingPunct="1"/>
            <a:r>
              <a:rPr lang="en-US" altLang="en-US" sz="4000" b="0" dirty="0">
                <a:latin typeface="+mn-lt"/>
              </a:rPr>
              <a:t>Interviewing &amp; Interrogating</a:t>
            </a:r>
          </a:p>
        </p:txBody>
      </p:sp>
      <p:sp>
        <p:nvSpPr>
          <p:cNvPr id="27650" name="Rectangle 3">
            <a:extLst>
              <a:ext uri="{FF2B5EF4-FFF2-40B4-BE49-F238E27FC236}">
                <a16:creationId xmlns:a16="http://schemas.microsoft.com/office/drawing/2014/main" id="{20CBEF0C-33DF-49DA-A754-3EDC645E2358}"/>
              </a:ext>
            </a:extLst>
          </p:cNvPr>
          <p:cNvSpPr>
            <a:spLocks noGrp="1" noChangeArrowheads="1"/>
          </p:cNvSpPr>
          <p:nvPr>
            <p:ph type="body" idx="4294967295"/>
          </p:nvPr>
        </p:nvSpPr>
        <p:spPr>
          <a:xfrm>
            <a:off x="1426345" y="1259148"/>
            <a:ext cx="9144000" cy="5292572"/>
          </a:xfrm>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pPr>
            <a:r>
              <a:rPr lang="en-US" altLang="en-US" sz="2400" dirty="0">
                <a:solidFill>
                  <a:schemeClr val="bg1"/>
                </a:solidFill>
              </a:rPr>
              <a:t>Totality of circumstances of juvenile confession are considered</a:t>
            </a:r>
          </a:p>
          <a:p>
            <a:pPr lvl="1" eaLnBrk="1" hangingPunct="1">
              <a:lnSpc>
                <a:spcPct val="90000"/>
              </a:lnSpc>
            </a:pPr>
            <a:r>
              <a:rPr lang="en-US" altLang="en-US" dirty="0">
                <a:solidFill>
                  <a:schemeClr val="bg1"/>
                </a:solidFill>
              </a:rPr>
              <a:t>Age – actual and developmental</a:t>
            </a:r>
          </a:p>
          <a:p>
            <a:pPr lvl="1" eaLnBrk="1" hangingPunct="1">
              <a:lnSpc>
                <a:spcPct val="90000"/>
              </a:lnSpc>
            </a:pPr>
            <a:r>
              <a:rPr lang="en-US" altLang="en-US" dirty="0">
                <a:solidFill>
                  <a:schemeClr val="bg1"/>
                </a:solidFill>
              </a:rPr>
              <a:t>Intelligence &amp; education</a:t>
            </a:r>
          </a:p>
          <a:p>
            <a:pPr lvl="1" eaLnBrk="1" hangingPunct="1">
              <a:lnSpc>
                <a:spcPct val="90000"/>
              </a:lnSpc>
            </a:pPr>
            <a:r>
              <a:rPr lang="en-US" altLang="en-US" dirty="0">
                <a:solidFill>
                  <a:schemeClr val="bg1"/>
                </a:solidFill>
              </a:rPr>
              <a:t>Duration of police questioning</a:t>
            </a:r>
          </a:p>
          <a:p>
            <a:pPr lvl="1" eaLnBrk="1" hangingPunct="1">
              <a:lnSpc>
                <a:spcPct val="90000"/>
              </a:lnSpc>
            </a:pPr>
            <a:r>
              <a:rPr lang="en-US" altLang="en-US" dirty="0">
                <a:solidFill>
                  <a:schemeClr val="bg1"/>
                </a:solidFill>
              </a:rPr>
              <a:t>Miranda rights</a:t>
            </a:r>
          </a:p>
          <a:p>
            <a:pPr lvl="1" eaLnBrk="1" hangingPunct="1">
              <a:lnSpc>
                <a:spcPct val="90000"/>
              </a:lnSpc>
            </a:pPr>
            <a:r>
              <a:rPr lang="en-US" altLang="en-US" dirty="0">
                <a:solidFill>
                  <a:schemeClr val="bg1"/>
                </a:solidFill>
              </a:rPr>
              <a:t>Minor’</a:t>
            </a:r>
            <a:r>
              <a:rPr lang="en-US" altLang="ja-JP" dirty="0">
                <a:solidFill>
                  <a:schemeClr val="bg1"/>
                </a:solidFill>
              </a:rPr>
              <a:t>s prior experience with law enforcement</a:t>
            </a:r>
          </a:p>
          <a:p>
            <a:pPr lvl="1" eaLnBrk="1" hangingPunct="1">
              <a:lnSpc>
                <a:spcPct val="90000"/>
              </a:lnSpc>
            </a:pPr>
            <a:r>
              <a:rPr lang="en-US" altLang="en-US" dirty="0">
                <a:solidFill>
                  <a:schemeClr val="bg1"/>
                </a:solidFill>
              </a:rPr>
              <a:t>Juvenile’</a:t>
            </a:r>
            <a:r>
              <a:rPr lang="en-US" altLang="ja-JP" dirty="0">
                <a:solidFill>
                  <a:schemeClr val="bg1"/>
                </a:solidFill>
              </a:rPr>
              <a:t>s emotional state</a:t>
            </a:r>
          </a:p>
          <a:p>
            <a:pPr marL="457200" lvl="1" indent="0" eaLnBrk="1" hangingPunct="1">
              <a:lnSpc>
                <a:spcPct val="90000"/>
              </a:lnSpc>
              <a:buNone/>
            </a:pPr>
            <a:endParaRPr lang="en-US" altLang="ja-JP" dirty="0">
              <a:solidFill>
                <a:schemeClr val="bg1"/>
              </a:solidFill>
            </a:endParaRPr>
          </a:p>
          <a:p>
            <a:pPr eaLnBrk="1" hangingPunct="1">
              <a:lnSpc>
                <a:spcPct val="90000"/>
              </a:lnSpc>
            </a:pPr>
            <a:r>
              <a:rPr lang="en-US" altLang="en-US" sz="2400" dirty="0">
                <a:solidFill>
                  <a:schemeClr val="bg1"/>
                </a:solidFill>
              </a:rPr>
              <a:t>People v. Robinson, 301 Ill App.3d 634 (2d Dist. 1998)</a:t>
            </a:r>
          </a:p>
          <a:p>
            <a:pPr lvl="1" eaLnBrk="1" hangingPunct="1">
              <a:lnSpc>
                <a:spcPct val="90000"/>
              </a:lnSpc>
            </a:pPr>
            <a:r>
              <a:rPr lang="en-US" altLang="en-US" dirty="0">
                <a:solidFill>
                  <a:schemeClr val="bg1"/>
                </a:solidFill>
              </a:rPr>
              <a:t>Confession induced by deception</a:t>
            </a:r>
          </a:p>
          <a:p>
            <a:pPr lvl="1" eaLnBrk="1" hangingPunct="1">
              <a:lnSpc>
                <a:spcPct val="90000"/>
              </a:lnSpc>
            </a:pPr>
            <a:r>
              <a:rPr lang="en-US" altLang="en-US" dirty="0">
                <a:solidFill>
                  <a:schemeClr val="bg1"/>
                </a:solidFill>
              </a:rPr>
              <a:t>The time of the questioning</a:t>
            </a:r>
          </a:p>
          <a:p>
            <a:pPr lvl="1" eaLnBrk="1" hangingPunct="1">
              <a:lnSpc>
                <a:spcPct val="90000"/>
              </a:lnSpc>
            </a:pPr>
            <a:r>
              <a:rPr lang="en-US" altLang="en-US" dirty="0">
                <a:solidFill>
                  <a:schemeClr val="bg1"/>
                </a:solidFill>
              </a:rPr>
              <a:t>The presence of a parent or concerned adult</a:t>
            </a:r>
          </a:p>
          <a:p>
            <a:pPr lvl="1" eaLnBrk="1" hangingPunct="1">
              <a:lnSpc>
                <a:spcPct val="90000"/>
              </a:lnSpc>
              <a:buFontTx/>
              <a:buNone/>
            </a:pPr>
            <a:endParaRPr lang="en-US" altLang="en-US" dirty="0"/>
          </a:p>
        </p:txBody>
      </p:sp>
    </p:spTree>
    <p:extLst>
      <p:ext uri="{BB962C8B-B14F-4D97-AF65-F5344CB8AC3E}">
        <p14:creationId xmlns:p14="http://schemas.microsoft.com/office/powerpoint/2010/main" val="15993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64E7B78-DA0C-4605-A130-B43765C85D8F}"/>
              </a:ext>
            </a:extLst>
          </p:cNvPr>
          <p:cNvSpPr>
            <a:spLocks noGrp="1" noChangeArrowheads="1"/>
          </p:cNvSpPr>
          <p:nvPr>
            <p:ph type="title" idx="4294967295"/>
          </p:nvPr>
        </p:nvSpPr>
        <p:spPr>
          <a:xfrm>
            <a:off x="1171852" y="618432"/>
            <a:ext cx="9038732" cy="554037"/>
          </a:xfrm>
        </p:spPr>
        <p:txBody>
          <a:bodyPr anchor="ctr">
            <a:normAutofit fontScale="90000"/>
          </a:bodyPr>
          <a:lstStyle/>
          <a:p>
            <a:pPr algn="ctr" eaLnBrk="1" hangingPunct="1"/>
            <a:r>
              <a:rPr lang="en-US" altLang="en-US" sz="4000" b="0" dirty="0">
                <a:latin typeface="+mn-lt"/>
              </a:rPr>
              <a:t>Interviewing &amp; Interrogating</a:t>
            </a:r>
          </a:p>
        </p:txBody>
      </p:sp>
      <p:sp>
        <p:nvSpPr>
          <p:cNvPr id="29698" name="Rectangle 3">
            <a:extLst>
              <a:ext uri="{FF2B5EF4-FFF2-40B4-BE49-F238E27FC236}">
                <a16:creationId xmlns:a16="http://schemas.microsoft.com/office/drawing/2014/main" id="{A554BEF5-B014-431C-81A8-898F9B417159}"/>
              </a:ext>
            </a:extLst>
          </p:cNvPr>
          <p:cNvSpPr>
            <a:spLocks noGrp="1" noChangeArrowheads="1"/>
          </p:cNvSpPr>
          <p:nvPr>
            <p:ph type="body" idx="4294967295"/>
          </p:nvPr>
        </p:nvSpPr>
        <p:spPr>
          <a:xfrm>
            <a:off x="1524000" y="1438968"/>
            <a:ext cx="9144000" cy="4800600"/>
          </a:xfrm>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150000"/>
              </a:lnSpc>
            </a:pPr>
            <a:r>
              <a:rPr lang="en-US" altLang="en-US" sz="2400" dirty="0">
                <a:solidFill>
                  <a:schemeClr val="bg1"/>
                </a:solidFill>
              </a:rPr>
              <a:t>Section 5-6(2) of the Juvenile Court Act  </a:t>
            </a:r>
          </a:p>
          <a:p>
            <a:pPr eaLnBrk="1" hangingPunct="1">
              <a:lnSpc>
                <a:spcPct val="150000"/>
              </a:lnSpc>
            </a:pPr>
            <a:r>
              <a:rPr lang="en-US" altLang="en-US" sz="2400" dirty="0">
                <a:solidFill>
                  <a:schemeClr val="bg1"/>
                </a:solidFill>
              </a:rPr>
              <a:t>Court also looks at: </a:t>
            </a:r>
          </a:p>
          <a:p>
            <a:pPr lvl="1" eaLnBrk="1" hangingPunct="1">
              <a:lnSpc>
                <a:spcPct val="150000"/>
              </a:lnSpc>
            </a:pPr>
            <a:r>
              <a:rPr lang="en-US" altLang="en-US" dirty="0">
                <a:solidFill>
                  <a:schemeClr val="bg1"/>
                </a:solidFill>
              </a:rPr>
              <a:t>Totality of circumstances</a:t>
            </a:r>
          </a:p>
          <a:p>
            <a:pPr lvl="1" eaLnBrk="1" hangingPunct="1">
              <a:lnSpc>
                <a:spcPct val="150000"/>
              </a:lnSpc>
            </a:pPr>
            <a:r>
              <a:rPr lang="en-US" altLang="en-US" dirty="0">
                <a:solidFill>
                  <a:schemeClr val="bg1"/>
                </a:solidFill>
              </a:rPr>
              <a:t>Time of day &amp; youth officer</a:t>
            </a:r>
          </a:p>
          <a:p>
            <a:pPr lvl="1" eaLnBrk="1" hangingPunct="1">
              <a:lnSpc>
                <a:spcPct val="150000"/>
              </a:lnSpc>
            </a:pPr>
            <a:r>
              <a:rPr lang="en-US" altLang="en-US" dirty="0">
                <a:solidFill>
                  <a:schemeClr val="bg1"/>
                </a:solidFill>
              </a:rPr>
              <a:t>No single factor dispositive</a:t>
            </a:r>
          </a:p>
          <a:p>
            <a:pPr lvl="1" eaLnBrk="1" hangingPunct="1">
              <a:lnSpc>
                <a:spcPct val="150000"/>
              </a:lnSpc>
            </a:pPr>
            <a:r>
              <a:rPr lang="en-US" altLang="en-US" dirty="0">
                <a:solidFill>
                  <a:schemeClr val="bg1"/>
                </a:solidFill>
              </a:rPr>
              <a:t>Was the defendants will overborne at the time of confession</a:t>
            </a:r>
          </a:p>
          <a:p>
            <a:pPr lvl="1" eaLnBrk="1" hangingPunct="1">
              <a:lnSpc>
                <a:spcPct val="150000"/>
              </a:lnSpc>
            </a:pPr>
            <a:r>
              <a:rPr lang="en-US" altLang="en-US" dirty="0">
                <a:solidFill>
                  <a:schemeClr val="bg1"/>
                </a:solidFill>
              </a:rPr>
              <a:t>Characteristics of the accused &amp; details of the confession</a:t>
            </a:r>
          </a:p>
          <a:p>
            <a:pPr eaLnBrk="1" hangingPunct="1">
              <a:lnSpc>
                <a:spcPct val="150000"/>
              </a:lnSpc>
            </a:pPr>
            <a:endParaRPr lang="en-US" altLang="en-US" dirty="0"/>
          </a:p>
          <a:p>
            <a:pPr eaLnBrk="1" hangingPunct="1">
              <a:lnSpc>
                <a:spcPct val="90000"/>
              </a:lnSpc>
              <a:buFont typeface="Wingdings" panose="05000000000000000000" pitchFamily="2" charset="2"/>
              <a:buNone/>
            </a:pPr>
            <a:endParaRPr lang="en-US" altLang="en-US" sz="2800" dirty="0"/>
          </a:p>
        </p:txBody>
      </p:sp>
    </p:spTree>
    <p:extLst>
      <p:ext uri="{BB962C8B-B14F-4D97-AF65-F5344CB8AC3E}">
        <p14:creationId xmlns:p14="http://schemas.microsoft.com/office/powerpoint/2010/main" val="26553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0EA039-93B6-4CC6-A1B2-A9F42D17C123}"/>
              </a:ext>
            </a:extLst>
          </p:cNvPr>
          <p:cNvSpPr>
            <a:spLocks noGrp="1"/>
          </p:cNvSpPr>
          <p:nvPr>
            <p:ph type="sldNum" sz="quarter" idx="12"/>
          </p:nvPr>
        </p:nvSpPr>
        <p:spPr/>
        <p:txBody>
          <a:bodyPr/>
          <a:lstStyle/>
          <a:p>
            <a:fld id="{4950F5D8-22E1-4015-8661-E5B1FD28C2DE}" type="slidenum">
              <a:rPr lang="en-US" noProof="0" smtClean="0"/>
              <a:t>3</a:t>
            </a:fld>
            <a:endParaRPr lang="en-US" noProof="0" dirty="0"/>
          </a:p>
        </p:txBody>
      </p:sp>
      <p:sp>
        <p:nvSpPr>
          <p:cNvPr id="2" name="Title 1">
            <a:extLst>
              <a:ext uri="{FF2B5EF4-FFF2-40B4-BE49-F238E27FC236}">
                <a16:creationId xmlns:a16="http://schemas.microsoft.com/office/drawing/2014/main" id="{AC687958-38E5-431C-AA95-68AE2B55F217}"/>
              </a:ext>
            </a:extLst>
          </p:cNvPr>
          <p:cNvSpPr>
            <a:spLocks noGrp="1"/>
          </p:cNvSpPr>
          <p:nvPr>
            <p:ph type="title" idx="4294967295"/>
          </p:nvPr>
        </p:nvSpPr>
        <p:spPr>
          <a:xfrm>
            <a:off x="0" y="379413"/>
            <a:ext cx="10512425" cy="552450"/>
          </a:xfrm>
        </p:spPr>
        <p:txBody>
          <a:bodyPr>
            <a:normAutofit fontScale="90000"/>
          </a:bodyPr>
          <a:lstStyle/>
          <a:p>
            <a:pPr algn="ctr"/>
            <a:r>
              <a:rPr lang="en-US" sz="4000" b="0" dirty="0">
                <a:latin typeface="+mn-lt"/>
              </a:rPr>
              <a:t>Suicide Warning Signs</a:t>
            </a:r>
          </a:p>
        </p:txBody>
      </p:sp>
      <p:sp>
        <p:nvSpPr>
          <p:cNvPr id="6" name="Content Placeholder 5">
            <a:extLst>
              <a:ext uri="{FF2B5EF4-FFF2-40B4-BE49-F238E27FC236}">
                <a16:creationId xmlns:a16="http://schemas.microsoft.com/office/drawing/2014/main" id="{7E448980-5089-419E-A376-44E6BF6383B6}"/>
              </a:ext>
            </a:extLst>
          </p:cNvPr>
          <p:cNvSpPr>
            <a:spLocks noGrp="1"/>
          </p:cNvSpPr>
          <p:nvPr>
            <p:ph idx="4294967295"/>
          </p:nvPr>
        </p:nvSpPr>
        <p:spPr>
          <a:xfrm>
            <a:off x="2965142" y="1474325"/>
            <a:ext cx="5607050" cy="4681526"/>
          </a:xfrm>
          <a:ln>
            <a:noFill/>
          </a:ln>
        </p:spPr>
        <p:txBody>
          <a:bodyPr>
            <a:noAutofit/>
          </a:bodyPr>
          <a:lstStyle/>
          <a:p>
            <a:pPr>
              <a:lnSpc>
                <a:spcPct val="170000"/>
              </a:lnSpc>
            </a:pPr>
            <a:r>
              <a:rPr lang="en-US" sz="2400" dirty="0">
                <a:solidFill>
                  <a:schemeClr val="bg1"/>
                </a:solidFill>
              </a:rPr>
              <a:t>Making suicidal statements.</a:t>
            </a:r>
          </a:p>
          <a:p>
            <a:pPr>
              <a:lnSpc>
                <a:spcPct val="170000"/>
              </a:lnSpc>
            </a:pPr>
            <a:r>
              <a:rPr lang="en-US" sz="2400" dirty="0">
                <a:solidFill>
                  <a:schemeClr val="bg1"/>
                </a:solidFill>
              </a:rPr>
              <a:t>Being preoccupied with death </a:t>
            </a:r>
          </a:p>
          <a:p>
            <a:pPr>
              <a:lnSpc>
                <a:spcPct val="170000"/>
              </a:lnSpc>
            </a:pPr>
            <a:r>
              <a:rPr lang="en-US" sz="2400" dirty="0">
                <a:solidFill>
                  <a:schemeClr val="bg1"/>
                </a:solidFill>
              </a:rPr>
              <a:t>In conversation, writing, or drawing.</a:t>
            </a:r>
          </a:p>
          <a:p>
            <a:pPr>
              <a:lnSpc>
                <a:spcPct val="170000"/>
              </a:lnSpc>
            </a:pPr>
            <a:r>
              <a:rPr lang="en-US" sz="2400" dirty="0">
                <a:solidFill>
                  <a:schemeClr val="bg1"/>
                </a:solidFill>
              </a:rPr>
              <a:t>Giving away belongings.</a:t>
            </a:r>
          </a:p>
          <a:p>
            <a:pPr>
              <a:lnSpc>
                <a:spcPct val="170000"/>
              </a:lnSpc>
            </a:pPr>
            <a:r>
              <a:rPr lang="en-US" sz="2400" dirty="0">
                <a:solidFill>
                  <a:schemeClr val="bg1"/>
                </a:solidFill>
              </a:rPr>
              <a:t>Withdrawing from friends and family.</a:t>
            </a:r>
          </a:p>
          <a:p>
            <a:pPr>
              <a:lnSpc>
                <a:spcPct val="170000"/>
              </a:lnSpc>
            </a:pPr>
            <a:r>
              <a:rPr lang="en-US" sz="2400" dirty="0">
                <a:solidFill>
                  <a:schemeClr val="bg1"/>
                </a:solidFill>
              </a:rPr>
              <a:t>Having aggressive or hostile behavior</a:t>
            </a:r>
          </a:p>
        </p:txBody>
      </p:sp>
    </p:spTree>
    <p:extLst>
      <p:ext uri="{BB962C8B-B14F-4D97-AF65-F5344CB8AC3E}">
        <p14:creationId xmlns:p14="http://schemas.microsoft.com/office/powerpoint/2010/main" val="397064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8D9D7F4-BBF5-4C40-8EF4-2E23BC5189A4}"/>
              </a:ext>
            </a:extLst>
          </p:cNvPr>
          <p:cNvSpPr>
            <a:spLocks noGrp="1" noChangeArrowheads="1"/>
          </p:cNvSpPr>
          <p:nvPr>
            <p:ph type="title" idx="4294967295"/>
          </p:nvPr>
        </p:nvSpPr>
        <p:spPr>
          <a:xfrm>
            <a:off x="0" y="804863"/>
            <a:ext cx="10512425" cy="554037"/>
          </a:xfrm>
        </p:spPr>
        <p:txBody>
          <a:bodyPr anchor="ctr">
            <a:normAutofit fontScale="90000"/>
          </a:bodyPr>
          <a:lstStyle/>
          <a:p>
            <a:pPr algn="ctr" eaLnBrk="1" hangingPunct="1"/>
            <a:r>
              <a:rPr lang="en-US" altLang="en-US" sz="4000" b="0" dirty="0">
                <a:latin typeface="+mn-lt"/>
              </a:rPr>
              <a:t>Interviewing &amp; Interrogating</a:t>
            </a:r>
          </a:p>
        </p:txBody>
      </p:sp>
      <p:sp>
        <p:nvSpPr>
          <p:cNvPr id="31746" name="Rectangle 3">
            <a:extLst>
              <a:ext uri="{FF2B5EF4-FFF2-40B4-BE49-F238E27FC236}">
                <a16:creationId xmlns:a16="http://schemas.microsoft.com/office/drawing/2014/main" id="{C5321A5E-57C3-4D7A-84EE-A80895AF53A4}"/>
              </a:ext>
            </a:extLst>
          </p:cNvPr>
          <p:cNvSpPr>
            <a:spLocks noGrp="1" noChangeArrowheads="1"/>
          </p:cNvSpPr>
          <p:nvPr>
            <p:ph type="body" idx="4294967295"/>
          </p:nvPr>
        </p:nvSpPr>
        <p:spPr>
          <a:xfrm>
            <a:off x="998736" y="1945735"/>
            <a:ext cx="10329169" cy="4267200"/>
          </a:xfrm>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150000"/>
              </a:lnSpc>
              <a:buFont typeface="Wingdings" panose="05000000000000000000" pitchFamily="2" charset="2"/>
              <a:buNone/>
            </a:pPr>
            <a:r>
              <a:rPr lang="en-US" altLang="en-US" sz="2400" u="sng" dirty="0">
                <a:solidFill>
                  <a:schemeClr val="bg1"/>
                </a:solidFill>
              </a:rPr>
              <a:t>Interrogation of Juveniles -NEW</a:t>
            </a:r>
          </a:p>
          <a:p>
            <a:pPr eaLnBrk="1" hangingPunct="1">
              <a:lnSpc>
                <a:spcPct val="150000"/>
              </a:lnSpc>
            </a:pPr>
            <a:r>
              <a:rPr lang="en-US" altLang="en-US" sz="2400" dirty="0">
                <a:solidFill>
                  <a:schemeClr val="bg1"/>
                </a:solidFill>
              </a:rPr>
              <a:t>Juvenile Court Act has been amended (Jan. 01, 2017)</a:t>
            </a:r>
          </a:p>
          <a:p>
            <a:pPr eaLnBrk="1" hangingPunct="1">
              <a:lnSpc>
                <a:spcPct val="100000"/>
              </a:lnSpc>
            </a:pPr>
            <a:r>
              <a:rPr lang="ja-JP" altLang="en-US" sz="2400" dirty="0">
                <a:solidFill>
                  <a:schemeClr val="bg1"/>
                </a:solidFill>
              </a:rPr>
              <a:t>“</a:t>
            </a:r>
            <a:r>
              <a:rPr lang="en-US" altLang="ja-JP" sz="2400" dirty="0">
                <a:solidFill>
                  <a:schemeClr val="bg1"/>
                </a:solidFill>
              </a:rPr>
              <a:t>A minor under 15 years of age at the time of the commission of an act that is committed by an adult would be a violation of …must be represented by counsel during the entire custodial interrogation of the minor</a:t>
            </a:r>
            <a:r>
              <a:rPr lang="ja-JP" altLang="en-US" sz="2400" dirty="0">
                <a:solidFill>
                  <a:schemeClr val="bg1"/>
                </a:solidFill>
              </a:rPr>
              <a:t>”</a:t>
            </a:r>
            <a:endParaRPr lang="en-US" altLang="ja-JP" sz="2400" dirty="0">
              <a:solidFill>
                <a:schemeClr val="bg1"/>
              </a:solidFill>
            </a:endParaRPr>
          </a:p>
          <a:p>
            <a:pPr eaLnBrk="1" hangingPunct="1">
              <a:lnSpc>
                <a:spcPct val="150000"/>
              </a:lnSpc>
            </a:pPr>
            <a:r>
              <a:rPr lang="en-US" altLang="en-US" sz="2400" dirty="0">
                <a:solidFill>
                  <a:schemeClr val="bg1"/>
                </a:solidFill>
              </a:rPr>
              <a:t>Sections include homicide, manslaughter, criminal sex assaults or abuses</a:t>
            </a:r>
          </a:p>
        </p:txBody>
      </p:sp>
    </p:spTree>
    <p:extLst>
      <p:ext uri="{BB962C8B-B14F-4D97-AF65-F5344CB8AC3E}">
        <p14:creationId xmlns:p14="http://schemas.microsoft.com/office/powerpoint/2010/main" val="377993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B0F4-1A8D-4B1E-B4BB-ED0540D425A8}"/>
              </a:ext>
            </a:extLst>
          </p:cNvPr>
          <p:cNvSpPr>
            <a:spLocks noGrp="1"/>
          </p:cNvSpPr>
          <p:nvPr>
            <p:ph type="title" idx="4294967295"/>
          </p:nvPr>
        </p:nvSpPr>
        <p:spPr>
          <a:xfrm>
            <a:off x="0" y="804863"/>
            <a:ext cx="10512425" cy="554037"/>
          </a:xfrm>
        </p:spPr>
        <p:txBody>
          <a:bodyPr anchor="ctr">
            <a:normAutofit fontScale="90000"/>
          </a:bodyPr>
          <a:lstStyle/>
          <a:p>
            <a:pPr algn="ctr"/>
            <a:r>
              <a:rPr lang="en-US" altLang="en-US" sz="4000" b="0" dirty="0">
                <a:latin typeface="+mn-lt"/>
              </a:rPr>
              <a:t>Minor Miranda</a:t>
            </a:r>
          </a:p>
        </p:txBody>
      </p:sp>
      <p:sp>
        <p:nvSpPr>
          <p:cNvPr id="72706" name="Content Placeholder 2">
            <a:extLst>
              <a:ext uri="{FF2B5EF4-FFF2-40B4-BE49-F238E27FC236}">
                <a16:creationId xmlns:a16="http://schemas.microsoft.com/office/drawing/2014/main" id="{A048D16B-05C1-4614-BFF6-0654B56B6CE6}"/>
              </a:ext>
            </a:extLst>
          </p:cNvPr>
          <p:cNvSpPr>
            <a:spLocks noGrp="1"/>
          </p:cNvSpPr>
          <p:nvPr>
            <p:ph idx="4294967295"/>
          </p:nvPr>
        </p:nvSpPr>
        <p:spPr>
          <a:xfrm>
            <a:off x="943992" y="1947169"/>
            <a:ext cx="9144000" cy="4267200"/>
          </a:xfrm>
          <a:noFill/>
          <a:ln>
            <a:noFill/>
          </a:ln>
        </p:spPr>
        <p:style>
          <a:lnRef idx="2">
            <a:schemeClr val="dk1"/>
          </a:lnRef>
          <a:fillRef idx="1">
            <a:schemeClr val="lt1"/>
          </a:fillRef>
          <a:effectRef idx="0">
            <a:schemeClr val="dk1"/>
          </a:effectRef>
          <a:fontRef idx="minor">
            <a:schemeClr val="dk1"/>
          </a:fontRef>
        </p:style>
        <p:txBody>
          <a:bodyPr/>
          <a:lstStyle/>
          <a:p>
            <a:pPr marL="0" indent="0">
              <a:lnSpc>
                <a:spcPct val="150000"/>
              </a:lnSpc>
              <a:buNone/>
            </a:pPr>
            <a:r>
              <a:rPr lang="en-US" altLang="en-US" sz="2800" dirty="0"/>
              <a:t>“</a:t>
            </a:r>
            <a:r>
              <a:rPr lang="en-US" altLang="en-US" sz="2800" dirty="0">
                <a:solidFill>
                  <a:schemeClr val="bg1"/>
                </a:solidFill>
              </a:rPr>
              <a:t>You have the right to remain silent. That means you do not have to say anything. Anything you do say can be used against you in court. You have the right to get help from a lawyer. If you cannot pay a lawyer, the court will get you one for free. You can ask for a lawyer at any time. You have the right to stop answering questions at any time”</a:t>
            </a:r>
          </a:p>
        </p:txBody>
      </p:sp>
    </p:spTree>
    <p:extLst>
      <p:ext uri="{BB962C8B-B14F-4D97-AF65-F5344CB8AC3E}">
        <p14:creationId xmlns:p14="http://schemas.microsoft.com/office/powerpoint/2010/main" val="122147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B14F-B606-4155-B314-1B006524F982}"/>
              </a:ext>
            </a:extLst>
          </p:cNvPr>
          <p:cNvSpPr>
            <a:spLocks noGrp="1"/>
          </p:cNvSpPr>
          <p:nvPr>
            <p:ph type="title" idx="4294967295"/>
          </p:nvPr>
        </p:nvSpPr>
        <p:spPr>
          <a:xfrm>
            <a:off x="0" y="804863"/>
            <a:ext cx="10512425" cy="554037"/>
          </a:xfrm>
        </p:spPr>
        <p:txBody>
          <a:bodyPr anchor="ctr">
            <a:normAutofit fontScale="90000"/>
          </a:bodyPr>
          <a:lstStyle/>
          <a:p>
            <a:pPr algn="ctr"/>
            <a:r>
              <a:rPr lang="en-US" altLang="en-US" sz="4000" b="0" dirty="0">
                <a:latin typeface="+mn-lt"/>
              </a:rPr>
              <a:t>After Minor Miranda</a:t>
            </a:r>
          </a:p>
        </p:txBody>
      </p:sp>
      <p:graphicFrame>
        <p:nvGraphicFramePr>
          <p:cNvPr id="4" name="Diagram 3">
            <a:extLst>
              <a:ext uri="{FF2B5EF4-FFF2-40B4-BE49-F238E27FC236}">
                <a16:creationId xmlns:a16="http://schemas.microsoft.com/office/drawing/2014/main" id="{F50828E5-56E0-4C51-9939-B306006A6E47}"/>
              </a:ext>
            </a:extLst>
          </p:cNvPr>
          <p:cNvGraphicFramePr/>
          <p:nvPr>
            <p:extLst>
              <p:ext uri="{D42A27DB-BD31-4B8C-83A1-F6EECF244321}">
                <p14:modId xmlns:p14="http://schemas.microsoft.com/office/powerpoint/2010/main" val="3041489253"/>
              </p:ext>
            </p:extLst>
          </p:nvPr>
        </p:nvGraphicFramePr>
        <p:xfrm>
          <a:off x="1371601" y="16002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52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0DCB-9B98-4C8A-9ADF-73320BBE7AD4}"/>
              </a:ext>
            </a:extLst>
          </p:cNvPr>
          <p:cNvSpPr>
            <a:spLocks noGrp="1"/>
          </p:cNvSpPr>
          <p:nvPr>
            <p:ph type="title" idx="4294967295"/>
          </p:nvPr>
        </p:nvSpPr>
        <p:spPr>
          <a:xfrm>
            <a:off x="0" y="804863"/>
            <a:ext cx="10512425" cy="554037"/>
          </a:xfrm>
        </p:spPr>
        <p:txBody>
          <a:bodyPr anchor="ctr">
            <a:normAutofit fontScale="90000"/>
          </a:bodyPr>
          <a:lstStyle/>
          <a:p>
            <a:pPr algn="ctr"/>
            <a:r>
              <a:rPr lang="en-US" altLang="en-US" sz="4000" b="0" dirty="0">
                <a:latin typeface="+mn-lt"/>
              </a:rPr>
              <a:t>New Law – Sex Offense</a:t>
            </a:r>
          </a:p>
        </p:txBody>
      </p:sp>
      <p:graphicFrame>
        <p:nvGraphicFramePr>
          <p:cNvPr id="3" name="Diagram 2">
            <a:extLst>
              <a:ext uri="{FF2B5EF4-FFF2-40B4-BE49-F238E27FC236}">
                <a16:creationId xmlns:a16="http://schemas.microsoft.com/office/drawing/2014/main" id="{F9800D24-5E7D-436F-AF9B-32584CC1AA5D}"/>
              </a:ext>
            </a:extLst>
          </p:cNvPr>
          <p:cNvGraphicFramePr/>
          <p:nvPr>
            <p:extLst>
              <p:ext uri="{D42A27DB-BD31-4B8C-83A1-F6EECF244321}">
                <p14:modId xmlns:p14="http://schemas.microsoft.com/office/powerpoint/2010/main" val="981862188"/>
              </p:ext>
            </p:extLst>
          </p:nvPr>
        </p:nvGraphicFramePr>
        <p:xfrm>
          <a:off x="228600" y="1474414"/>
          <a:ext cx="1074420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8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9DDE5-F1EE-4CFF-8A48-6D490C1AAF46}"/>
              </a:ext>
            </a:extLst>
          </p:cNvPr>
          <p:cNvSpPr>
            <a:spLocks noGrp="1"/>
          </p:cNvSpPr>
          <p:nvPr>
            <p:ph type="title" idx="4294967295"/>
          </p:nvPr>
        </p:nvSpPr>
        <p:spPr>
          <a:xfrm>
            <a:off x="168676" y="538533"/>
            <a:ext cx="10512425" cy="554037"/>
          </a:xfrm>
        </p:spPr>
        <p:txBody>
          <a:bodyPr>
            <a:normAutofit fontScale="90000"/>
          </a:bodyPr>
          <a:lstStyle/>
          <a:p>
            <a:pPr algn="ctr"/>
            <a:r>
              <a:rPr lang="en-US" sz="4000" b="0" dirty="0">
                <a:latin typeface="+mn-lt"/>
              </a:rPr>
              <a:t>Stages of the Child Forensic </a:t>
            </a:r>
          </a:p>
        </p:txBody>
      </p:sp>
      <p:graphicFrame>
        <p:nvGraphicFramePr>
          <p:cNvPr id="2" name="Content Placeholder 1">
            <a:extLst>
              <a:ext uri="{FF2B5EF4-FFF2-40B4-BE49-F238E27FC236}">
                <a16:creationId xmlns:a16="http://schemas.microsoft.com/office/drawing/2014/main" id="{74F81D79-3AAB-42A7-8483-E9E6F2873F8E}"/>
              </a:ext>
            </a:extLst>
          </p:cNvPr>
          <p:cNvGraphicFramePr>
            <a:graphicFrameLocks noGrp="1"/>
          </p:cNvGraphicFramePr>
          <p:nvPr>
            <p:ph idx="4294967295"/>
            <p:extLst>
              <p:ext uri="{D42A27DB-BD31-4B8C-83A1-F6EECF244321}">
                <p14:modId xmlns:p14="http://schemas.microsoft.com/office/powerpoint/2010/main" val="576240939"/>
              </p:ext>
            </p:extLst>
          </p:nvPr>
        </p:nvGraphicFramePr>
        <p:xfrm>
          <a:off x="1287262" y="1589103"/>
          <a:ext cx="7856738" cy="458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1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DC721-58DF-44D6-AC2B-109016ABC6F2}"/>
              </a:ext>
            </a:extLst>
          </p:cNvPr>
          <p:cNvSpPr>
            <a:spLocks noGrp="1"/>
          </p:cNvSpPr>
          <p:nvPr>
            <p:ph type="title" idx="4294967295"/>
          </p:nvPr>
        </p:nvSpPr>
        <p:spPr>
          <a:xfrm>
            <a:off x="3124940" y="382541"/>
            <a:ext cx="5798382" cy="554037"/>
          </a:xfrm>
        </p:spPr>
        <p:txBody>
          <a:bodyPr anchor="ctr">
            <a:normAutofit fontScale="90000"/>
          </a:bodyPr>
          <a:lstStyle/>
          <a:p>
            <a:pPr algn="ctr"/>
            <a:r>
              <a:rPr lang="en-US" sz="4000" b="0" dirty="0">
                <a:latin typeface="+mn-lt"/>
              </a:rPr>
              <a:t>Rapport-Building Phase </a:t>
            </a:r>
          </a:p>
        </p:txBody>
      </p:sp>
      <p:sp>
        <p:nvSpPr>
          <p:cNvPr id="6" name="Content Placeholder 5">
            <a:extLst>
              <a:ext uri="{FF2B5EF4-FFF2-40B4-BE49-F238E27FC236}">
                <a16:creationId xmlns:a16="http://schemas.microsoft.com/office/drawing/2014/main" id="{814560BA-8A96-4459-8BFE-47359B9FB887}"/>
              </a:ext>
            </a:extLst>
          </p:cNvPr>
          <p:cNvSpPr>
            <a:spLocks noGrp="1"/>
          </p:cNvSpPr>
          <p:nvPr>
            <p:ph idx="4294967295"/>
          </p:nvPr>
        </p:nvSpPr>
        <p:spPr>
          <a:xfrm>
            <a:off x="1828801" y="1690164"/>
            <a:ext cx="8859914" cy="4799012"/>
          </a:xfrm>
          <a:ln>
            <a:solidFill>
              <a:schemeClr val="bg1"/>
            </a:solidFill>
          </a:ln>
        </p:spPr>
        <p:txBody>
          <a:bodyPr>
            <a:noAutofit/>
          </a:bodyPr>
          <a:lstStyle/>
          <a:p>
            <a:r>
              <a:rPr lang="en-US" sz="2400" dirty="0">
                <a:solidFill>
                  <a:schemeClr val="bg1"/>
                </a:solidFill>
              </a:rPr>
              <a:t>Interview Instructions </a:t>
            </a:r>
          </a:p>
          <a:p>
            <a:pPr marL="0" indent="0">
              <a:lnSpc>
                <a:spcPct val="100000"/>
              </a:lnSpc>
              <a:buNone/>
            </a:pPr>
            <a:endParaRPr lang="en-US" sz="2400" dirty="0">
              <a:solidFill>
                <a:schemeClr val="bg1"/>
              </a:solidFill>
            </a:endParaRPr>
          </a:p>
          <a:p>
            <a:r>
              <a:rPr lang="en-US" sz="2400" dirty="0">
                <a:solidFill>
                  <a:schemeClr val="bg1"/>
                </a:solidFill>
              </a:rPr>
              <a:t>Giving interview instructions during the rapport-building phase sets expectations</a:t>
            </a:r>
          </a:p>
          <a:p>
            <a:pPr marL="0" indent="0">
              <a:buNone/>
            </a:pPr>
            <a:endParaRPr lang="en-US" sz="2400" dirty="0">
              <a:solidFill>
                <a:schemeClr val="bg1"/>
              </a:solidFill>
            </a:endParaRPr>
          </a:p>
          <a:p>
            <a:r>
              <a:rPr lang="en-US" sz="2400" dirty="0">
                <a:solidFill>
                  <a:schemeClr val="bg1"/>
                </a:solidFill>
              </a:rPr>
              <a:t>Always take into consideration the child’s age and developmental stage</a:t>
            </a:r>
          </a:p>
          <a:p>
            <a:pPr marL="0" indent="0">
              <a:buNone/>
            </a:pPr>
            <a:endParaRPr lang="en-US" sz="2400" dirty="0">
              <a:solidFill>
                <a:schemeClr val="bg1"/>
              </a:solidFill>
            </a:endParaRPr>
          </a:p>
          <a:p>
            <a:r>
              <a:rPr lang="en-US" sz="2400" dirty="0">
                <a:solidFill>
                  <a:schemeClr val="bg1"/>
                </a:solidFill>
              </a:rPr>
              <a:t>Establish Truth vs Lies during this interview phase to emphasize truth giving</a:t>
            </a:r>
          </a:p>
        </p:txBody>
      </p:sp>
    </p:spTree>
    <p:extLst>
      <p:ext uri="{BB962C8B-B14F-4D97-AF65-F5344CB8AC3E}">
        <p14:creationId xmlns:p14="http://schemas.microsoft.com/office/powerpoint/2010/main" val="30393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DC721-58DF-44D6-AC2B-109016ABC6F2}"/>
              </a:ext>
            </a:extLst>
          </p:cNvPr>
          <p:cNvSpPr>
            <a:spLocks noGrp="1"/>
          </p:cNvSpPr>
          <p:nvPr>
            <p:ph type="title" idx="4294967295"/>
          </p:nvPr>
        </p:nvSpPr>
        <p:spPr>
          <a:xfrm>
            <a:off x="3605181" y="689454"/>
            <a:ext cx="4981637" cy="554037"/>
          </a:xfrm>
        </p:spPr>
        <p:txBody>
          <a:bodyPr anchor="ctr">
            <a:normAutofit fontScale="90000"/>
          </a:bodyPr>
          <a:lstStyle/>
          <a:p>
            <a:pPr algn="ctr"/>
            <a:r>
              <a:rPr lang="en-US" sz="4000" b="0" dirty="0">
                <a:latin typeface="+mn-lt"/>
              </a:rPr>
              <a:t>Rapport-Building Phase </a:t>
            </a:r>
          </a:p>
        </p:txBody>
      </p:sp>
      <p:sp>
        <p:nvSpPr>
          <p:cNvPr id="6" name="Content Placeholder 5">
            <a:extLst>
              <a:ext uri="{FF2B5EF4-FFF2-40B4-BE49-F238E27FC236}">
                <a16:creationId xmlns:a16="http://schemas.microsoft.com/office/drawing/2014/main" id="{814560BA-8A96-4459-8BFE-47359B9FB887}"/>
              </a:ext>
            </a:extLst>
          </p:cNvPr>
          <p:cNvSpPr>
            <a:spLocks noGrp="1"/>
          </p:cNvSpPr>
          <p:nvPr>
            <p:ph idx="4294967295"/>
          </p:nvPr>
        </p:nvSpPr>
        <p:spPr>
          <a:xfrm>
            <a:off x="1145219" y="2135187"/>
            <a:ext cx="10512425" cy="3917950"/>
          </a:xfrm>
          <a:ln>
            <a:noFill/>
          </a:ln>
        </p:spPr>
        <p:txBody>
          <a:bodyPr>
            <a:noAutofit/>
          </a:bodyPr>
          <a:lstStyle/>
          <a:p>
            <a:r>
              <a:rPr lang="en-US" dirty="0">
                <a:solidFill>
                  <a:schemeClr val="bg1"/>
                </a:solidFill>
              </a:rPr>
              <a:t>Possible questions:</a:t>
            </a:r>
          </a:p>
          <a:p>
            <a:pPr lvl="1">
              <a:lnSpc>
                <a:spcPct val="150000"/>
              </a:lnSpc>
            </a:pPr>
            <a:r>
              <a:rPr lang="en-US" sz="2400" dirty="0">
                <a:solidFill>
                  <a:schemeClr val="bg1"/>
                </a:solidFill>
              </a:rPr>
              <a:t>“I was not there and don’t know what happened.”</a:t>
            </a:r>
          </a:p>
          <a:p>
            <a:pPr lvl="1">
              <a:lnSpc>
                <a:spcPct val="150000"/>
              </a:lnSpc>
            </a:pPr>
            <a:r>
              <a:rPr lang="en-US" sz="2400" dirty="0">
                <a:solidFill>
                  <a:schemeClr val="bg1"/>
                </a:solidFill>
              </a:rPr>
              <a:t>“ When I ask you questions, I don’t know the answer to those questions.” </a:t>
            </a:r>
          </a:p>
          <a:p>
            <a:pPr lvl="1">
              <a:lnSpc>
                <a:spcPct val="150000"/>
              </a:lnSpc>
            </a:pPr>
            <a:r>
              <a:rPr lang="en-US" sz="2400" dirty="0">
                <a:solidFill>
                  <a:schemeClr val="bg1"/>
                </a:solidFill>
              </a:rPr>
              <a:t> “It’s okay to say ‘I don’t know’ or ‘I don’t understand that question.”</a:t>
            </a:r>
          </a:p>
          <a:p>
            <a:pPr lvl="1">
              <a:lnSpc>
                <a:spcPct val="150000"/>
              </a:lnSpc>
            </a:pPr>
            <a:r>
              <a:rPr lang="en-US" sz="2400" dirty="0">
                <a:solidFill>
                  <a:schemeClr val="bg1"/>
                </a:solidFill>
              </a:rPr>
              <a:t>“It is ok to tell me when I am wrong.”</a:t>
            </a:r>
          </a:p>
          <a:p>
            <a:pPr lvl="1">
              <a:lnSpc>
                <a:spcPct val="150000"/>
              </a:lnSpc>
            </a:pPr>
            <a:r>
              <a:rPr lang="en-US" sz="2400" dirty="0">
                <a:solidFill>
                  <a:schemeClr val="bg1"/>
                </a:solidFill>
              </a:rPr>
              <a:t>“Only talk about things that really happened.”</a:t>
            </a:r>
          </a:p>
        </p:txBody>
      </p:sp>
    </p:spTree>
    <p:extLst>
      <p:ext uri="{BB962C8B-B14F-4D97-AF65-F5344CB8AC3E}">
        <p14:creationId xmlns:p14="http://schemas.microsoft.com/office/powerpoint/2010/main" val="104127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6530-8A8B-4D94-9ADD-145C94DA3B02}"/>
              </a:ext>
            </a:extLst>
          </p:cNvPr>
          <p:cNvSpPr>
            <a:spLocks noGrp="1"/>
          </p:cNvSpPr>
          <p:nvPr>
            <p:ph type="title" idx="4294967295"/>
          </p:nvPr>
        </p:nvSpPr>
        <p:spPr>
          <a:xfrm>
            <a:off x="2077374" y="457200"/>
            <a:ext cx="7066625" cy="466078"/>
          </a:xfrm>
        </p:spPr>
        <p:txBody>
          <a:bodyPr anchor="ctr">
            <a:normAutofit fontScale="90000"/>
          </a:bodyPr>
          <a:lstStyle/>
          <a:p>
            <a:pPr algn="ctr"/>
            <a:r>
              <a:rPr lang="en-US" sz="4000" b="0" dirty="0">
                <a:latin typeface="+mn-lt"/>
              </a:rPr>
              <a:t>Substantive Phase</a:t>
            </a:r>
            <a:br>
              <a:rPr lang="en-US" dirty="0">
                <a:solidFill>
                  <a:schemeClr val="tx2"/>
                </a:solidFill>
              </a:rPr>
            </a:br>
            <a:endParaRPr lang="en-US" dirty="0"/>
          </a:p>
        </p:txBody>
      </p:sp>
      <p:sp>
        <p:nvSpPr>
          <p:cNvPr id="3" name="Content Placeholder 2">
            <a:extLst>
              <a:ext uri="{FF2B5EF4-FFF2-40B4-BE49-F238E27FC236}">
                <a16:creationId xmlns:a16="http://schemas.microsoft.com/office/drawing/2014/main" id="{22F6931C-8007-4F59-BB85-F4EF00F87D20}"/>
              </a:ext>
            </a:extLst>
          </p:cNvPr>
          <p:cNvSpPr>
            <a:spLocks noGrp="1"/>
          </p:cNvSpPr>
          <p:nvPr>
            <p:ph idx="4294967295"/>
          </p:nvPr>
        </p:nvSpPr>
        <p:spPr>
          <a:xfrm>
            <a:off x="773467" y="1151246"/>
            <a:ext cx="10645066" cy="5027612"/>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2400" dirty="0">
                <a:solidFill>
                  <a:schemeClr val="bg1"/>
                </a:solidFill>
              </a:rPr>
              <a:t>Interviewer should be as open-ended and nonsuggestive as possible</a:t>
            </a:r>
          </a:p>
          <a:p>
            <a:r>
              <a:rPr lang="en-US" sz="2400" dirty="0">
                <a:solidFill>
                  <a:schemeClr val="bg1"/>
                </a:solidFill>
              </a:rPr>
              <a:t>When introducing the topic of suspected abuse:</a:t>
            </a:r>
          </a:p>
          <a:p>
            <a:pPr lvl="1">
              <a:lnSpc>
                <a:spcPct val="150000"/>
              </a:lnSpc>
            </a:pPr>
            <a:r>
              <a:rPr lang="en-US" sz="2400" dirty="0">
                <a:solidFill>
                  <a:schemeClr val="bg1"/>
                </a:solidFill>
              </a:rPr>
              <a:t>“What are you here to talk to me about today?”</a:t>
            </a:r>
          </a:p>
          <a:p>
            <a:pPr lvl="1">
              <a:lnSpc>
                <a:spcPct val="150000"/>
              </a:lnSpc>
            </a:pPr>
            <a:r>
              <a:rPr lang="en-US" sz="2400" dirty="0">
                <a:solidFill>
                  <a:schemeClr val="bg1"/>
                </a:solidFill>
              </a:rPr>
              <a:t>If they respond to the target</a:t>
            </a:r>
          </a:p>
          <a:p>
            <a:pPr lvl="1">
              <a:lnSpc>
                <a:spcPct val="150000"/>
              </a:lnSpc>
            </a:pPr>
            <a:r>
              <a:rPr lang="en-US" sz="2400" dirty="0">
                <a:solidFill>
                  <a:schemeClr val="bg1"/>
                </a:solidFill>
              </a:rPr>
              <a:t> “Tell me everything and don’t leave anything out” </a:t>
            </a:r>
          </a:p>
          <a:p>
            <a:pPr lvl="1">
              <a:lnSpc>
                <a:spcPct val="150000"/>
              </a:lnSpc>
            </a:pPr>
            <a:r>
              <a:rPr lang="en-US" sz="2400" dirty="0">
                <a:solidFill>
                  <a:schemeClr val="bg1"/>
                </a:solidFill>
              </a:rPr>
              <a:t>If they appear uncooperative or frightened</a:t>
            </a:r>
          </a:p>
          <a:p>
            <a:pPr lvl="1">
              <a:lnSpc>
                <a:spcPct val="150000"/>
              </a:lnSpc>
            </a:pPr>
            <a:r>
              <a:rPr lang="en-US" sz="2400" dirty="0">
                <a:solidFill>
                  <a:schemeClr val="bg1"/>
                </a:solidFill>
              </a:rPr>
              <a:t>The interviewer may need a more focused approach</a:t>
            </a:r>
          </a:p>
          <a:p>
            <a:pPr lvl="1">
              <a:lnSpc>
                <a:spcPct val="150000"/>
              </a:lnSpc>
            </a:pPr>
            <a:r>
              <a:rPr lang="en-US" sz="2400" dirty="0">
                <a:solidFill>
                  <a:schemeClr val="bg1"/>
                </a:solidFill>
              </a:rPr>
              <a:t>Interviewers should allow silence without moving to more focused prompts</a:t>
            </a:r>
            <a:endParaRPr lang="en-US" dirty="0">
              <a:solidFill>
                <a:schemeClr val="bg1"/>
              </a:solidFill>
            </a:endParaRPr>
          </a:p>
          <a:p>
            <a:pPr lvl="1">
              <a:lnSpc>
                <a:spcPct val="150000"/>
              </a:lnSpc>
            </a:pPr>
            <a:endParaRPr lang="en-US" dirty="0">
              <a:solidFill>
                <a:schemeClr val="bg1"/>
              </a:solidFill>
            </a:endParaRPr>
          </a:p>
          <a:p>
            <a:pPr lvl="1">
              <a:lnSpc>
                <a:spcPct val="150000"/>
              </a:lnSpc>
            </a:pPr>
            <a:endParaRPr lang="en-US" dirty="0">
              <a:solidFill>
                <a:schemeClr val="bg1"/>
              </a:solidFill>
            </a:endParaRPr>
          </a:p>
          <a:p>
            <a:endParaRPr lang="en-US" dirty="0"/>
          </a:p>
        </p:txBody>
      </p:sp>
    </p:spTree>
    <p:extLst>
      <p:ext uri="{BB962C8B-B14F-4D97-AF65-F5344CB8AC3E}">
        <p14:creationId xmlns:p14="http://schemas.microsoft.com/office/powerpoint/2010/main" val="18506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7F75-DF78-4BC1-8738-99511AC2D4EB}"/>
              </a:ext>
            </a:extLst>
          </p:cNvPr>
          <p:cNvSpPr>
            <a:spLocks noGrp="1"/>
          </p:cNvSpPr>
          <p:nvPr>
            <p:ph type="title" idx="4294967295"/>
          </p:nvPr>
        </p:nvSpPr>
        <p:spPr>
          <a:xfrm>
            <a:off x="3435658" y="448322"/>
            <a:ext cx="4367814" cy="1144588"/>
          </a:xfrm>
        </p:spPr>
        <p:txBody>
          <a:bodyPr anchor="ctr">
            <a:normAutofit fontScale="90000"/>
          </a:bodyPr>
          <a:lstStyle/>
          <a:p>
            <a:pPr algn="ctr"/>
            <a:r>
              <a:rPr lang="en-US" sz="4000" b="0" dirty="0">
                <a:latin typeface="+mn-lt"/>
              </a:rPr>
              <a:t>Substantive Phase</a:t>
            </a:r>
            <a:br>
              <a:rPr lang="en-US" sz="4000" b="0" dirty="0">
                <a:latin typeface="+mn-lt"/>
              </a:rPr>
            </a:br>
            <a:endParaRPr lang="en-US" sz="4000" b="0" dirty="0">
              <a:latin typeface="+mn-lt"/>
            </a:endParaRPr>
          </a:p>
        </p:txBody>
      </p:sp>
      <p:sp>
        <p:nvSpPr>
          <p:cNvPr id="3" name="Content Placeholder 2">
            <a:extLst>
              <a:ext uri="{FF2B5EF4-FFF2-40B4-BE49-F238E27FC236}">
                <a16:creationId xmlns:a16="http://schemas.microsoft.com/office/drawing/2014/main" id="{B2DBD33B-2633-4382-82C9-C6F947A65616}"/>
              </a:ext>
            </a:extLst>
          </p:cNvPr>
          <p:cNvSpPr>
            <a:spLocks noGrp="1"/>
          </p:cNvSpPr>
          <p:nvPr>
            <p:ph idx="4294967295"/>
          </p:nvPr>
        </p:nvSpPr>
        <p:spPr>
          <a:xfrm>
            <a:off x="1524000" y="2001545"/>
            <a:ext cx="9144000" cy="370205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2400" dirty="0">
                <a:solidFill>
                  <a:schemeClr val="bg1"/>
                </a:solidFill>
              </a:rPr>
              <a:t>The use of escalating and focused prompts gleaned from information in the allegation report </a:t>
            </a:r>
          </a:p>
          <a:p>
            <a:pPr marL="0" indent="0">
              <a:buNone/>
            </a:pPr>
            <a:endParaRPr lang="en-US" sz="2400" dirty="0">
              <a:solidFill>
                <a:schemeClr val="bg1"/>
              </a:solidFill>
            </a:endParaRPr>
          </a:p>
          <a:p>
            <a:r>
              <a:rPr lang="en-US" sz="2400" dirty="0">
                <a:solidFill>
                  <a:schemeClr val="bg1"/>
                </a:solidFill>
              </a:rPr>
              <a:t>The use of an incremental approach exploring various topics, such as family members, caregiving routines, body safety, and so forth</a:t>
            </a:r>
          </a:p>
          <a:p>
            <a:pPr marL="0" indent="0">
              <a:buNone/>
            </a:pPr>
            <a:endParaRPr lang="en-US" sz="2400" dirty="0">
              <a:solidFill>
                <a:schemeClr val="bg1"/>
              </a:solidFill>
            </a:endParaRPr>
          </a:p>
          <a:p>
            <a:r>
              <a:rPr lang="en-US" sz="2400" dirty="0">
                <a:solidFill>
                  <a:schemeClr val="bg1"/>
                </a:solidFill>
              </a:rPr>
              <a:t>The use of human figure drawings along with a discussion of body safety and appropriate and inappropriate contact</a:t>
            </a:r>
          </a:p>
          <a:p>
            <a:endParaRPr lang="en-US" dirty="0"/>
          </a:p>
        </p:txBody>
      </p:sp>
    </p:spTree>
    <p:extLst>
      <p:ext uri="{BB962C8B-B14F-4D97-AF65-F5344CB8AC3E}">
        <p14:creationId xmlns:p14="http://schemas.microsoft.com/office/powerpoint/2010/main" val="19991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8B68-D0AC-4923-AA72-18CA581347CB}"/>
              </a:ext>
            </a:extLst>
          </p:cNvPr>
          <p:cNvSpPr>
            <a:spLocks noGrp="1"/>
          </p:cNvSpPr>
          <p:nvPr>
            <p:ph type="title" idx="4294967295"/>
          </p:nvPr>
        </p:nvSpPr>
        <p:spPr>
          <a:xfrm>
            <a:off x="115409" y="457107"/>
            <a:ext cx="10512425" cy="552450"/>
          </a:xfrm>
        </p:spPr>
        <p:txBody>
          <a:bodyPr anchor="ctr">
            <a:normAutofit fontScale="90000"/>
          </a:bodyPr>
          <a:lstStyle/>
          <a:p>
            <a:pPr algn="ctr"/>
            <a:r>
              <a:rPr lang="en-US" sz="4000" b="0" dirty="0">
                <a:latin typeface="+mn-lt"/>
              </a:rPr>
              <a:t>Substantive Phase</a:t>
            </a:r>
          </a:p>
        </p:txBody>
      </p:sp>
      <p:sp>
        <p:nvSpPr>
          <p:cNvPr id="3" name="Content Placeholder 2">
            <a:extLst>
              <a:ext uri="{FF2B5EF4-FFF2-40B4-BE49-F238E27FC236}">
                <a16:creationId xmlns:a16="http://schemas.microsoft.com/office/drawing/2014/main" id="{2D52485C-E1B2-40A4-B1BA-E82D6DB2FBE1}"/>
              </a:ext>
            </a:extLst>
          </p:cNvPr>
          <p:cNvSpPr>
            <a:spLocks noGrp="1"/>
          </p:cNvSpPr>
          <p:nvPr>
            <p:ph idx="4294967295"/>
          </p:nvPr>
        </p:nvSpPr>
        <p:spPr>
          <a:xfrm>
            <a:off x="304800" y="1782455"/>
            <a:ext cx="11582400" cy="3900487"/>
          </a:xfrm>
          <a:noFill/>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a:solidFill>
                  <a:schemeClr val="bg1"/>
                </a:solidFill>
              </a:rPr>
              <a:t>Narrative and Detail Gathering </a:t>
            </a:r>
          </a:p>
          <a:p>
            <a:pPr marL="0" indent="0">
              <a:buNone/>
            </a:pPr>
            <a:endParaRPr lang="en-US" sz="2000" dirty="0">
              <a:solidFill>
                <a:schemeClr val="bg1"/>
              </a:solidFill>
            </a:endParaRPr>
          </a:p>
          <a:p>
            <a:r>
              <a:rPr lang="en-US" dirty="0">
                <a:solidFill>
                  <a:schemeClr val="bg1"/>
                </a:solidFill>
              </a:rPr>
              <a:t>Interviewer to ask the child to provide a narrative account of his or her experience to gain a clear and accurate description of alleged events in the child’s own words</a:t>
            </a:r>
          </a:p>
          <a:p>
            <a:pPr marL="0" indent="0">
              <a:buNone/>
            </a:pPr>
            <a:endParaRPr lang="en-US" dirty="0">
              <a:solidFill>
                <a:schemeClr val="bg1"/>
              </a:solidFill>
            </a:endParaRPr>
          </a:p>
          <a:p>
            <a:r>
              <a:rPr lang="en-US" dirty="0">
                <a:solidFill>
                  <a:schemeClr val="bg1"/>
                </a:solidFill>
              </a:rPr>
              <a:t>Do not interrupt this narrative, it is the primary purpose of the forensic interview</a:t>
            </a:r>
          </a:p>
          <a:p>
            <a:pPr marL="0" indent="0">
              <a:buNone/>
            </a:pPr>
            <a:endParaRPr lang="en-US" dirty="0">
              <a:solidFill>
                <a:schemeClr val="bg1"/>
              </a:solidFill>
            </a:endParaRPr>
          </a:p>
          <a:p>
            <a:r>
              <a:rPr lang="en-US" dirty="0">
                <a:solidFill>
                  <a:schemeClr val="bg1"/>
                </a:solidFill>
              </a:rPr>
              <a:t>Open-ended invitations (“Tell me more” or “What happened next?”) and cued narrative requests (“Tell me more about [fill in ]”)</a:t>
            </a:r>
          </a:p>
        </p:txBody>
      </p:sp>
    </p:spTree>
    <p:extLst>
      <p:ext uri="{BB962C8B-B14F-4D97-AF65-F5344CB8AC3E}">
        <p14:creationId xmlns:p14="http://schemas.microsoft.com/office/powerpoint/2010/main" val="144644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0EA039-93B6-4CC6-A1B2-A9F42D17C123}"/>
              </a:ext>
            </a:extLst>
          </p:cNvPr>
          <p:cNvSpPr>
            <a:spLocks noGrp="1"/>
          </p:cNvSpPr>
          <p:nvPr>
            <p:ph type="sldNum" sz="quarter" idx="12"/>
          </p:nvPr>
        </p:nvSpPr>
        <p:spPr/>
        <p:txBody>
          <a:bodyPr/>
          <a:lstStyle/>
          <a:p>
            <a:fld id="{4950F5D8-22E1-4015-8661-E5B1FD28C2DE}" type="slidenum">
              <a:rPr lang="en-US" noProof="0" smtClean="0"/>
              <a:t>4</a:t>
            </a:fld>
            <a:endParaRPr lang="en-US" noProof="0" dirty="0"/>
          </a:p>
        </p:txBody>
      </p:sp>
      <p:sp>
        <p:nvSpPr>
          <p:cNvPr id="2" name="Title 1">
            <a:extLst>
              <a:ext uri="{FF2B5EF4-FFF2-40B4-BE49-F238E27FC236}">
                <a16:creationId xmlns:a16="http://schemas.microsoft.com/office/drawing/2014/main" id="{AC687958-38E5-431C-AA95-68AE2B55F217}"/>
              </a:ext>
            </a:extLst>
          </p:cNvPr>
          <p:cNvSpPr>
            <a:spLocks noGrp="1"/>
          </p:cNvSpPr>
          <p:nvPr>
            <p:ph type="title" idx="4294967295"/>
          </p:nvPr>
        </p:nvSpPr>
        <p:spPr>
          <a:xfrm>
            <a:off x="1171852" y="598903"/>
            <a:ext cx="9287307" cy="552450"/>
          </a:xfrm>
        </p:spPr>
        <p:txBody>
          <a:bodyPr>
            <a:normAutofit fontScale="90000"/>
          </a:bodyPr>
          <a:lstStyle/>
          <a:p>
            <a:pPr algn="ctr"/>
            <a:r>
              <a:rPr lang="en-US" sz="4000" b="0" dirty="0">
                <a:latin typeface="+mn-lt"/>
              </a:rPr>
              <a:t>Sexual Abuse Warning Signs</a:t>
            </a:r>
          </a:p>
        </p:txBody>
      </p:sp>
      <p:sp>
        <p:nvSpPr>
          <p:cNvPr id="6" name="Content Placeholder 5">
            <a:extLst>
              <a:ext uri="{FF2B5EF4-FFF2-40B4-BE49-F238E27FC236}">
                <a16:creationId xmlns:a16="http://schemas.microsoft.com/office/drawing/2014/main" id="{7E448980-5089-419E-A376-44E6BF6383B6}"/>
              </a:ext>
            </a:extLst>
          </p:cNvPr>
          <p:cNvSpPr>
            <a:spLocks noGrp="1"/>
          </p:cNvSpPr>
          <p:nvPr>
            <p:ph idx="4294967295"/>
          </p:nvPr>
        </p:nvSpPr>
        <p:spPr>
          <a:xfrm>
            <a:off x="2246051" y="1695035"/>
            <a:ext cx="7305675" cy="4287837"/>
          </a:xfrm>
          <a:ln>
            <a:noFill/>
          </a:ln>
        </p:spPr>
        <p:txBody>
          <a:bodyPr>
            <a:normAutofit/>
          </a:bodyPr>
          <a:lstStyle/>
          <a:p>
            <a:pPr>
              <a:lnSpc>
                <a:spcPct val="170000"/>
              </a:lnSpc>
            </a:pPr>
            <a:r>
              <a:rPr lang="en-US" sz="2400" dirty="0">
                <a:solidFill>
                  <a:schemeClr val="bg1"/>
                </a:solidFill>
              </a:rPr>
              <a:t>Trouble walking or sitting</a:t>
            </a:r>
          </a:p>
          <a:p>
            <a:pPr>
              <a:lnSpc>
                <a:spcPct val="170000"/>
              </a:lnSpc>
            </a:pPr>
            <a:r>
              <a:rPr lang="en-US" sz="2400" dirty="0">
                <a:solidFill>
                  <a:schemeClr val="bg1"/>
                </a:solidFill>
              </a:rPr>
              <a:t>Inappropriate knowledge of sexual acts</a:t>
            </a:r>
          </a:p>
          <a:p>
            <a:pPr>
              <a:lnSpc>
                <a:spcPct val="170000"/>
              </a:lnSpc>
            </a:pPr>
            <a:r>
              <a:rPr lang="en-US" sz="2400" dirty="0">
                <a:solidFill>
                  <a:schemeClr val="bg1"/>
                </a:solidFill>
              </a:rPr>
              <a:t>Makes effort to avoid a specific teacher</a:t>
            </a:r>
          </a:p>
          <a:p>
            <a:pPr>
              <a:lnSpc>
                <a:spcPct val="170000"/>
              </a:lnSpc>
            </a:pPr>
            <a:r>
              <a:rPr lang="en-US" sz="2400" dirty="0">
                <a:solidFill>
                  <a:schemeClr val="bg1"/>
                </a:solidFill>
              </a:rPr>
              <a:t>Refusal to change clothes in front of another </a:t>
            </a:r>
          </a:p>
          <a:p>
            <a:pPr>
              <a:lnSpc>
                <a:spcPct val="170000"/>
              </a:lnSpc>
            </a:pPr>
            <a:r>
              <a:rPr lang="en-US" sz="2400" dirty="0">
                <a:solidFill>
                  <a:schemeClr val="bg1"/>
                </a:solidFill>
              </a:rPr>
              <a:t>Refusal to participate in physical activities</a:t>
            </a:r>
          </a:p>
        </p:txBody>
      </p:sp>
    </p:spTree>
    <p:extLst>
      <p:ext uri="{BB962C8B-B14F-4D97-AF65-F5344CB8AC3E}">
        <p14:creationId xmlns:p14="http://schemas.microsoft.com/office/powerpoint/2010/main" val="2237185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3613211" y="698331"/>
            <a:ext cx="4306934" cy="554037"/>
          </a:xfrm>
        </p:spPr>
        <p:txBody>
          <a:bodyPr anchor="ctr">
            <a:normAutofit fontScale="90000"/>
          </a:bodyPr>
          <a:lstStyle/>
          <a:p>
            <a:pPr algn="ctr"/>
            <a:r>
              <a:rPr lang="en-US" sz="4000" b="0" dirty="0">
                <a:latin typeface="+mn-lt"/>
              </a:rPr>
              <a:t>Closure Phase </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1197746" y="1835289"/>
            <a:ext cx="9982200" cy="4137025"/>
          </a:xfrm>
          <a:noFill/>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solidFill>
                  <a:schemeClr val="bg1"/>
                </a:solidFill>
              </a:rPr>
              <a:t>The closure phase helps provide a respectful end to a conversation that may have been emotionally challenging for the child</a:t>
            </a:r>
          </a:p>
          <a:p>
            <a:pPr marL="0" indent="0">
              <a:buNone/>
            </a:pPr>
            <a:endParaRPr lang="en-US" dirty="0">
              <a:solidFill>
                <a:schemeClr val="bg1"/>
              </a:solidFill>
            </a:endParaRPr>
          </a:p>
          <a:p>
            <a:r>
              <a:rPr lang="en-US" dirty="0">
                <a:solidFill>
                  <a:schemeClr val="bg1"/>
                </a:solidFill>
              </a:rPr>
              <a:t>Ask the child if there is something else the interviewer needs to know. </a:t>
            </a:r>
          </a:p>
          <a:p>
            <a:endParaRPr lang="en-US" dirty="0">
              <a:solidFill>
                <a:schemeClr val="bg1"/>
              </a:solidFill>
            </a:endParaRPr>
          </a:p>
          <a:p>
            <a:r>
              <a:rPr lang="en-US" dirty="0">
                <a:solidFill>
                  <a:schemeClr val="bg1"/>
                </a:solidFill>
              </a:rPr>
              <a:t>Ask the child if there is something he or she wants to tell or ask the interviewer. </a:t>
            </a:r>
          </a:p>
          <a:p>
            <a:endParaRPr lang="en-US" dirty="0">
              <a:solidFill>
                <a:schemeClr val="bg1"/>
              </a:solidFill>
            </a:endParaRPr>
          </a:p>
          <a:p>
            <a:r>
              <a:rPr lang="en-US" dirty="0">
                <a:solidFill>
                  <a:schemeClr val="bg1"/>
                </a:solidFill>
              </a:rPr>
              <a:t>Thank the child for his or her effort rather than for specific content. </a:t>
            </a:r>
          </a:p>
          <a:p>
            <a:endParaRPr lang="en-US" dirty="0"/>
          </a:p>
        </p:txBody>
      </p:sp>
    </p:spTree>
    <p:extLst>
      <p:ext uri="{BB962C8B-B14F-4D97-AF65-F5344CB8AC3E}">
        <p14:creationId xmlns:p14="http://schemas.microsoft.com/office/powerpoint/2010/main" val="89094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Why Parents Refuse Permission</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1020192" y="1737958"/>
            <a:ext cx="9982200" cy="4135438"/>
          </a:xfrm>
          <a:noFill/>
          <a:ln>
            <a:solidFill>
              <a:schemeClr val="bg1"/>
            </a:solid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150000"/>
              </a:lnSpc>
            </a:pPr>
            <a:r>
              <a:rPr lang="en-US" dirty="0">
                <a:solidFill>
                  <a:schemeClr val="bg1"/>
                </a:solidFill>
              </a:rPr>
              <a:t>Parents may be hesitant to allow their children to talk to police about a crime for many reasons. As a parent, you might be concerned that police questioning and being part of a police investigation or criminal case could have a traumatic effect on your child. In some situations, a parent might worry about someone retaliating against the child. If the crime was violent and recent, many parents will focus on keeping their child calm and safe, and will expect that talking with the police will further upset the child.</a:t>
            </a:r>
          </a:p>
        </p:txBody>
      </p:sp>
    </p:spTree>
    <p:extLst>
      <p:ext uri="{BB962C8B-B14F-4D97-AF65-F5344CB8AC3E}">
        <p14:creationId xmlns:p14="http://schemas.microsoft.com/office/powerpoint/2010/main" val="101091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Overriding Parents’ Decisions</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1029070" y="1746836"/>
            <a:ext cx="9982200" cy="4135438"/>
          </a:xfrm>
          <a:noFill/>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150000"/>
              </a:lnSpc>
            </a:pPr>
            <a:r>
              <a:rPr lang="en-US" dirty="0">
                <a:solidFill>
                  <a:schemeClr val="bg1"/>
                </a:solidFill>
              </a:rPr>
              <a:t>Most of the time, parents have the right to make choices for their child about whether the police will interview him or whether he will become involved in a criminal case</a:t>
            </a:r>
          </a:p>
          <a:p>
            <a:pPr>
              <a:lnSpc>
                <a:spcPct val="150000"/>
              </a:lnSpc>
            </a:pPr>
            <a:r>
              <a:rPr lang="en-US" dirty="0">
                <a:solidFill>
                  <a:schemeClr val="bg1"/>
                </a:solidFill>
              </a:rPr>
              <a:t>If the child is in therapy and the therapist says it will damage a child, the police interview can be postpones</a:t>
            </a:r>
          </a:p>
          <a:p>
            <a:pPr>
              <a:lnSpc>
                <a:spcPct val="150000"/>
              </a:lnSpc>
            </a:pPr>
            <a:r>
              <a:rPr lang="en-US" dirty="0">
                <a:solidFill>
                  <a:schemeClr val="bg1"/>
                </a:solidFill>
              </a:rPr>
              <a:t>Police could make a referral to child protective services if they feel you are protecting someone else and not acting in your child’s best interests</a:t>
            </a:r>
          </a:p>
        </p:txBody>
      </p:sp>
    </p:spTree>
    <p:extLst>
      <p:ext uri="{BB962C8B-B14F-4D97-AF65-F5344CB8AC3E}">
        <p14:creationId xmlns:p14="http://schemas.microsoft.com/office/powerpoint/2010/main" val="245285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408373" y="381323"/>
            <a:ext cx="10512425" cy="554037"/>
          </a:xfrm>
        </p:spPr>
        <p:txBody>
          <a:bodyPr anchor="ctr">
            <a:normAutofit fontScale="90000"/>
          </a:bodyPr>
          <a:lstStyle/>
          <a:p>
            <a:pPr algn="ctr"/>
            <a:r>
              <a:rPr lang="en-US" sz="4000" b="0" dirty="0">
                <a:latin typeface="+mn-lt"/>
              </a:rPr>
              <a:t>Naperville Law</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772357" y="1298821"/>
            <a:ext cx="11174413" cy="4983163"/>
          </a:xfrm>
          <a:noFill/>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100000"/>
              </a:lnSpc>
            </a:pPr>
            <a:r>
              <a:rPr lang="en-US" dirty="0"/>
              <a:t>Prompted by a Naperville teen who killed himself after a </a:t>
            </a:r>
            <a:endParaRPr lang="en-US" dirty="0">
              <a:solidFill>
                <a:schemeClr val="bg1"/>
              </a:solidFill>
            </a:endParaRPr>
          </a:p>
          <a:p>
            <a:pPr>
              <a:lnSpc>
                <a:spcPct val="100000"/>
              </a:lnSpc>
            </a:pPr>
            <a:r>
              <a:rPr lang="en-US" dirty="0">
                <a:solidFill>
                  <a:schemeClr val="bg1"/>
                </a:solidFill>
              </a:rPr>
              <a:t>Corey Walgren, 16, left Naperville North High School after interrogation and jumped from the top of a municipal parking garage after being interrogated by an officer assigned to the campus</a:t>
            </a:r>
          </a:p>
          <a:p>
            <a:pPr marL="0" indent="0">
              <a:lnSpc>
                <a:spcPct val="100000"/>
              </a:lnSpc>
              <a:buNone/>
            </a:pPr>
            <a:endParaRPr lang="en-US" dirty="0">
              <a:solidFill>
                <a:schemeClr val="bg1"/>
              </a:solidFill>
            </a:endParaRPr>
          </a:p>
          <a:p>
            <a:pPr>
              <a:lnSpc>
                <a:spcPct val="100000"/>
              </a:lnSpc>
            </a:pPr>
            <a:r>
              <a:rPr lang="en-US" dirty="0">
                <a:solidFill>
                  <a:schemeClr val="bg1"/>
                </a:solidFill>
              </a:rPr>
              <a:t>Police had accused the teen of possessing child pornography — a felony that can lead to placement on the state’s sex offender registry — though records show authorities later determined there were no illegal images on the boy’s phone</a:t>
            </a:r>
          </a:p>
          <a:p>
            <a:pPr marL="0" indent="0">
              <a:lnSpc>
                <a:spcPct val="100000"/>
              </a:lnSpc>
              <a:buNone/>
            </a:pPr>
            <a:endParaRPr lang="en-US" dirty="0">
              <a:solidFill>
                <a:schemeClr val="bg1"/>
              </a:solidFill>
            </a:endParaRPr>
          </a:p>
          <a:p>
            <a:pPr>
              <a:lnSpc>
                <a:spcPct val="100000"/>
              </a:lnSpc>
            </a:pPr>
            <a:r>
              <a:rPr lang="en-US" dirty="0">
                <a:solidFill>
                  <a:schemeClr val="bg1"/>
                </a:solidFill>
              </a:rPr>
              <a:t>Parents were not present for interrogation by police</a:t>
            </a:r>
          </a:p>
        </p:txBody>
      </p:sp>
    </p:spTree>
    <p:extLst>
      <p:ext uri="{BB962C8B-B14F-4D97-AF65-F5344CB8AC3E}">
        <p14:creationId xmlns:p14="http://schemas.microsoft.com/office/powerpoint/2010/main" val="36800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3613211" y="769353"/>
            <a:ext cx="4067237" cy="554037"/>
          </a:xfrm>
        </p:spPr>
        <p:txBody>
          <a:bodyPr anchor="ctr">
            <a:normAutofit fontScale="90000"/>
          </a:bodyPr>
          <a:lstStyle/>
          <a:p>
            <a:pPr algn="ctr"/>
            <a:r>
              <a:rPr lang="en-US" sz="4000" b="0" dirty="0">
                <a:latin typeface="+mn-lt"/>
              </a:rPr>
              <a:t>Naperville Law</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508793" y="1773469"/>
            <a:ext cx="11174413" cy="3934873"/>
          </a:xfrm>
          <a:noFill/>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150000"/>
              </a:lnSpc>
            </a:pPr>
            <a:r>
              <a:rPr lang="en-US" dirty="0">
                <a:solidFill>
                  <a:schemeClr val="bg1"/>
                </a:solidFill>
              </a:rPr>
              <a:t>Illinois law requires police to “immediately make a reasonable attempt to notify the parent” after a minor is taken into custody. Naperville police determined the law did not apply to Corey because he had never been taken into custody while being questioned in a dean’s office and because the officer never intended to arrest him</a:t>
            </a:r>
          </a:p>
          <a:p>
            <a:pPr>
              <a:lnSpc>
                <a:spcPct val="150000"/>
              </a:lnSpc>
            </a:pPr>
            <a:r>
              <a:rPr lang="en-US" dirty="0">
                <a:solidFill>
                  <a:schemeClr val="bg1"/>
                </a:solidFill>
              </a:rPr>
              <a:t>It declares police may not question students under 18 in connection with an alleged crime without a parent or guardian present. If they cannot be there, parents and guardians may appoint an advocate to sit with the student during the interrogation.</a:t>
            </a:r>
          </a:p>
        </p:txBody>
      </p:sp>
    </p:spTree>
    <p:extLst>
      <p:ext uri="{BB962C8B-B14F-4D97-AF65-F5344CB8AC3E}">
        <p14:creationId xmlns:p14="http://schemas.microsoft.com/office/powerpoint/2010/main" val="172073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Naperville Law</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1425020" y="2015663"/>
            <a:ext cx="8423275" cy="3221038"/>
          </a:xfrm>
          <a:no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a:lnSpc>
                <a:spcPct val="150000"/>
              </a:lnSpc>
            </a:pPr>
            <a:r>
              <a:rPr lang="en-US" dirty="0">
                <a:solidFill>
                  <a:schemeClr val="bg1"/>
                </a:solidFill>
              </a:rPr>
              <a:t>Students who are 18 or older may ask to have a parent or guardian present for questioning on school grounds. Under the law, authorities must inform them of this right before the interview.</a:t>
            </a:r>
          </a:p>
          <a:p>
            <a:pPr>
              <a:lnSpc>
                <a:spcPct val="150000"/>
              </a:lnSpc>
            </a:pPr>
            <a:r>
              <a:rPr lang="en-US" dirty="0">
                <a:solidFill>
                  <a:schemeClr val="bg1"/>
                </a:solidFill>
              </a:rPr>
              <a:t>“The intent of the law is that no student is ever alone </a:t>
            </a:r>
          </a:p>
        </p:txBody>
      </p:sp>
    </p:spTree>
    <p:extLst>
      <p:ext uri="{BB962C8B-B14F-4D97-AF65-F5344CB8AC3E}">
        <p14:creationId xmlns:p14="http://schemas.microsoft.com/office/powerpoint/2010/main" val="47625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9CB-59C5-4FE1-B134-BE4FE1746A48}"/>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Naperville Law</a:t>
            </a:r>
          </a:p>
        </p:txBody>
      </p:sp>
      <p:sp>
        <p:nvSpPr>
          <p:cNvPr id="3" name="Content Placeholder 2">
            <a:extLst>
              <a:ext uri="{FF2B5EF4-FFF2-40B4-BE49-F238E27FC236}">
                <a16:creationId xmlns:a16="http://schemas.microsoft.com/office/drawing/2014/main" id="{B86B52F5-0579-4D3A-B3F2-A1FDB93D7934}"/>
              </a:ext>
            </a:extLst>
          </p:cNvPr>
          <p:cNvSpPr>
            <a:spLocks noGrp="1"/>
          </p:cNvSpPr>
          <p:nvPr>
            <p:ph idx="4294967295"/>
          </p:nvPr>
        </p:nvSpPr>
        <p:spPr>
          <a:xfrm>
            <a:off x="1155577" y="2038527"/>
            <a:ext cx="10306973" cy="3775244"/>
          </a:xfrm>
          <a:noFill/>
          <a:ln>
            <a:noFill/>
          </a:ln>
        </p:spPr>
        <p:style>
          <a:lnRef idx="2">
            <a:schemeClr val="dk1"/>
          </a:lnRef>
          <a:fillRef idx="1">
            <a:schemeClr val="lt1"/>
          </a:fillRef>
          <a:effectRef idx="0">
            <a:schemeClr val="dk1"/>
          </a:effectRef>
          <a:fontRef idx="minor">
            <a:schemeClr val="dk1"/>
          </a:fontRef>
        </p:style>
        <p:txBody>
          <a:bodyPr>
            <a:noAutofit/>
          </a:bodyPr>
          <a:lstStyle/>
          <a:p>
            <a:pPr>
              <a:lnSpc>
                <a:spcPct val="100000"/>
              </a:lnSpc>
            </a:pPr>
            <a:r>
              <a:rPr lang="en-US" sz="2400" dirty="0">
                <a:solidFill>
                  <a:schemeClr val="bg1"/>
                </a:solidFill>
              </a:rPr>
              <a:t>The law also specifically states parents do not have to be present for questioning if police determine “urgent and immediate” action. But if a parent can’t be reached after a reasonable attempt, a designated advocate must be present. That could include a school employee such as a counselor or social worker.</a:t>
            </a:r>
          </a:p>
          <a:p>
            <a:pPr>
              <a:lnSpc>
                <a:spcPct val="150000"/>
              </a:lnSpc>
            </a:pPr>
            <a:r>
              <a:rPr lang="en-US" sz="2400" dirty="0">
                <a:solidFill>
                  <a:schemeClr val="bg1"/>
                </a:solidFill>
              </a:rPr>
              <a:t>The law does not prohibit officers from making arrests on school grounds.</a:t>
            </a:r>
          </a:p>
        </p:txBody>
      </p:sp>
    </p:spTree>
    <p:extLst>
      <p:ext uri="{BB962C8B-B14F-4D97-AF65-F5344CB8AC3E}">
        <p14:creationId xmlns:p14="http://schemas.microsoft.com/office/powerpoint/2010/main" val="140345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0EE9A2-51E4-40AA-82AE-70285CFE5BB8}"/>
              </a:ext>
            </a:extLst>
          </p:cNvPr>
          <p:cNvSpPr>
            <a:spLocks noGrp="1"/>
          </p:cNvSpPr>
          <p:nvPr>
            <p:ph type="sldNum" sz="quarter" idx="12"/>
          </p:nvPr>
        </p:nvSpPr>
        <p:spPr/>
        <p:txBody>
          <a:bodyPr/>
          <a:lstStyle/>
          <a:p>
            <a:fld id="{4950F5D8-22E1-4015-8661-E5B1FD28C2DE}" type="slidenum">
              <a:rPr lang="en-US" noProof="0" smtClean="0"/>
              <a:t>47</a:t>
            </a:fld>
            <a:endParaRPr lang="en-US" noProof="0" dirty="0"/>
          </a:p>
        </p:txBody>
      </p:sp>
      <p:sp>
        <p:nvSpPr>
          <p:cNvPr id="10" name="Title 9">
            <a:extLst>
              <a:ext uri="{FF2B5EF4-FFF2-40B4-BE49-F238E27FC236}">
                <a16:creationId xmlns:a16="http://schemas.microsoft.com/office/drawing/2014/main" id="{F4C14575-2B6F-4CA4-857A-BBA39918B8F0}"/>
              </a:ext>
            </a:extLst>
          </p:cNvPr>
          <p:cNvSpPr>
            <a:spLocks noGrp="1"/>
          </p:cNvSpPr>
          <p:nvPr>
            <p:ph type="title" idx="4294967295"/>
          </p:nvPr>
        </p:nvSpPr>
        <p:spPr>
          <a:xfrm>
            <a:off x="4572000" y="1026805"/>
            <a:ext cx="2495889" cy="554037"/>
          </a:xfrm>
        </p:spPr>
        <p:txBody>
          <a:bodyPr>
            <a:normAutofit fontScale="90000"/>
          </a:bodyPr>
          <a:lstStyle/>
          <a:p>
            <a:pPr algn="ctr"/>
            <a:r>
              <a:rPr lang="en-US" sz="4000" b="0" dirty="0">
                <a:latin typeface="+mn-lt"/>
              </a:rPr>
              <a:t>The End</a:t>
            </a:r>
          </a:p>
        </p:txBody>
      </p:sp>
      <p:sp>
        <p:nvSpPr>
          <p:cNvPr id="11" name="Content Placeholder 10">
            <a:extLst>
              <a:ext uri="{FF2B5EF4-FFF2-40B4-BE49-F238E27FC236}">
                <a16:creationId xmlns:a16="http://schemas.microsoft.com/office/drawing/2014/main" id="{B6EC6998-E51C-4695-9C62-BD3A4CC8BFFA}"/>
              </a:ext>
            </a:extLst>
          </p:cNvPr>
          <p:cNvSpPr>
            <a:spLocks noGrp="1"/>
          </p:cNvSpPr>
          <p:nvPr>
            <p:ph idx="4294967295"/>
          </p:nvPr>
        </p:nvSpPr>
        <p:spPr>
          <a:xfrm>
            <a:off x="2794494" y="2644144"/>
            <a:ext cx="6299200" cy="2690812"/>
          </a:xfrm>
          <a:ln>
            <a:noFill/>
          </a:ln>
        </p:spPr>
        <p:txBody>
          <a:bodyPr>
            <a:normAutofit fontScale="85000" lnSpcReduction="10000"/>
          </a:bodyPr>
          <a:lstStyle/>
          <a:p>
            <a:pPr>
              <a:lnSpc>
                <a:spcPct val="200000"/>
              </a:lnSpc>
            </a:pPr>
            <a:r>
              <a:rPr lang="en-US" dirty="0">
                <a:solidFill>
                  <a:schemeClr val="bg1"/>
                </a:solidFill>
              </a:rPr>
              <a:t>Thank you very much for your kind attention. If I can provide any further assistance, please feel free to contact me at gpsllvn@yaho.com</a:t>
            </a:r>
          </a:p>
        </p:txBody>
      </p:sp>
    </p:spTree>
    <p:extLst>
      <p:ext uri="{BB962C8B-B14F-4D97-AF65-F5344CB8AC3E}">
        <p14:creationId xmlns:p14="http://schemas.microsoft.com/office/powerpoint/2010/main" val="2555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0EA039-93B6-4CC6-A1B2-A9F42D17C123}"/>
              </a:ext>
            </a:extLst>
          </p:cNvPr>
          <p:cNvSpPr>
            <a:spLocks noGrp="1"/>
          </p:cNvSpPr>
          <p:nvPr>
            <p:ph type="sldNum" sz="quarter" idx="12"/>
          </p:nvPr>
        </p:nvSpPr>
        <p:spPr/>
        <p:txBody>
          <a:bodyPr/>
          <a:lstStyle/>
          <a:p>
            <a:fld id="{4950F5D8-22E1-4015-8661-E5B1FD28C2DE}" type="slidenum">
              <a:rPr lang="en-US" noProof="0" smtClean="0"/>
              <a:t>5</a:t>
            </a:fld>
            <a:endParaRPr lang="en-US" noProof="0" dirty="0"/>
          </a:p>
        </p:txBody>
      </p:sp>
      <p:sp>
        <p:nvSpPr>
          <p:cNvPr id="2" name="Title 1">
            <a:extLst>
              <a:ext uri="{FF2B5EF4-FFF2-40B4-BE49-F238E27FC236}">
                <a16:creationId xmlns:a16="http://schemas.microsoft.com/office/drawing/2014/main" id="{AC687958-38E5-431C-AA95-68AE2B55F217}"/>
              </a:ext>
            </a:extLst>
          </p:cNvPr>
          <p:cNvSpPr>
            <a:spLocks noGrp="1"/>
          </p:cNvSpPr>
          <p:nvPr>
            <p:ph type="title" idx="4294967295"/>
          </p:nvPr>
        </p:nvSpPr>
        <p:spPr>
          <a:xfrm>
            <a:off x="0" y="379413"/>
            <a:ext cx="10512425" cy="552450"/>
          </a:xfrm>
        </p:spPr>
        <p:txBody>
          <a:bodyPr>
            <a:normAutofit fontScale="90000"/>
          </a:bodyPr>
          <a:lstStyle/>
          <a:p>
            <a:pPr algn="ctr"/>
            <a:r>
              <a:rPr lang="en-US" sz="4000" b="0" dirty="0">
                <a:latin typeface="+mn-lt"/>
              </a:rPr>
              <a:t>Sexual Abuse Warning Signs</a:t>
            </a:r>
          </a:p>
        </p:txBody>
      </p:sp>
      <p:sp>
        <p:nvSpPr>
          <p:cNvPr id="6" name="Content Placeholder 5">
            <a:extLst>
              <a:ext uri="{FF2B5EF4-FFF2-40B4-BE49-F238E27FC236}">
                <a16:creationId xmlns:a16="http://schemas.microsoft.com/office/drawing/2014/main" id="{7E448980-5089-419E-A376-44E6BF6383B6}"/>
              </a:ext>
            </a:extLst>
          </p:cNvPr>
          <p:cNvSpPr>
            <a:spLocks noGrp="1"/>
          </p:cNvSpPr>
          <p:nvPr>
            <p:ph idx="4294967295"/>
          </p:nvPr>
        </p:nvSpPr>
        <p:spPr>
          <a:xfrm>
            <a:off x="2452687" y="1589735"/>
            <a:ext cx="5607050" cy="4287837"/>
          </a:xfrm>
          <a:ln>
            <a:noFill/>
          </a:ln>
        </p:spPr>
        <p:txBody>
          <a:bodyPr>
            <a:normAutofit/>
          </a:bodyPr>
          <a:lstStyle/>
          <a:p>
            <a:pPr>
              <a:lnSpc>
                <a:spcPct val="170000"/>
              </a:lnSpc>
            </a:pPr>
            <a:r>
              <a:rPr lang="en-US" sz="2400" dirty="0">
                <a:solidFill>
                  <a:schemeClr val="bg1"/>
                </a:solidFill>
              </a:rPr>
              <a:t>Sexualized behaviors with adults</a:t>
            </a:r>
          </a:p>
          <a:p>
            <a:pPr>
              <a:lnSpc>
                <a:spcPct val="170000"/>
              </a:lnSpc>
            </a:pPr>
            <a:r>
              <a:rPr lang="en-US" sz="2400" dirty="0">
                <a:solidFill>
                  <a:schemeClr val="bg1"/>
                </a:solidFill>
              </a:rPr>
              <a:t>Sexually promiscuous</a:t>
            </a:r>
          </a:p>
          <a:p>
            <a:pPr>
              <a:lnSpc>
                <a:spcPct val="170000"/>
              </a:lnSpc>
            </a:pPr>
            <a:r>
              <a:rPr lang="en-US" sz="2400" dirty="0">
                <a:solidFill>
                  <a:schemeClr val="bg1"/>
                </a:solidFill>
              </a:rPr>
              <a:t>Overly or under dressing</a:t>
            </a:r>
          </a:p>
          <a:p>
            <a:pPr>
              <a:lnSpc>
                <a:spcPct val="170000"/>
              </a:lnSpc>
            </a:pPr>
            <a:r>
              <a:rPr lang="en-US" sz="2400" dirty="0">
                <a:solidFill>
                  <a:schemeClr val="bg1"/>
                </a:solidFill>
              </a:rPr>
              <a:t>Changes in behavior or grades</a:t>
            </a:r>
          </a:p>
          <a:p>
            <a:pPr>
              <a:lnSpc>
                <a:spcPct val="170000"/>
              </a:lnSpc>
            </a:pPr>
            <a:r>
              <a:rPr lang="en-US" sz="2400" dirty="0">
                <a:solidFill>
                  <a:schemeClr val="bg1"/>
                </a:solidFill>
              </a:rPr>
              <a:t>Giving clues without disclosure</a:t>
            </a:r>
          </a:p>
          <a:p>
            <a:pPr>
              <a:lnSpc>
                <a:spcPct val="170000"/>
              </a:lnSpc>
            </a:pPr>
            <a:endParaRPr lang="en-US" dirty="0"/>
          </a:p>
        </p:txBody>
      </p:sp>
    </p:spTree>
    <p:extLst>
      <p:ext uri="{BB962C8B-B14F-4D97-AF65-F5344CB8AC3E}">
        <p14:creationId xmlns:p14="http://schemas.microsoft.com/office/powerpoint/2010/main" val="90303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04D175-2B09-468F-81D7-C33E3672CD5B}"/>
              </a:ext>
            </a:extLst>
          </p:cNvPr>
          <p:cNvSpPr>
            <a:spLocks noGrp="1"/>
          </p:cNvSpPr>
          <p:nvPr>
            <p:ph type="sldNum" sz="quarter" idx="12"/>
          </p:nvPr>
        </p:nvSpPr>
        <p:spPr/>
        <p:txBody>
          <a:bodyPr/>
          <a:lstStyle/>
          <a:p>
            <a:fld id="{4950F5D8-22E1-4015-8661-E5B1FD28C2DE}" type="slidenum">
              <a:rPr lang="en-US" noProof="0" smtClean="0"/>
              <a:t>6</a:t>
            </a:fld>
            <a:endParaRPr lang="en-US" noProof="0" dirty="0"/>
          </a:p>
        </p:txBody>
      </p:sp>
      <p:sp>
        <p:nvSpPr>
          <p:cNvPr id="2" name="Title 1">
            <a:extLst>
              <a:ext uri="{FF2B5EF4-FFF2-40B4-BE49-F238E27FC236}">
                <a16:creationId xmlns:a16="http://schemas.microsoft.com/office/drawing/2014/main" id="{B6FF715D-96B3-4A9B-8E23-711EE41B5D73}"/>
              </a:ext>
            </a:extLst>
          </p:cNvPr>
          <p:cNvSpPr>
            <a:spLocks noGrp="1"/>
          </p:cNvSpPr>
          <p:nvPr>
            <p:ph type="title" idx="4294967295"/>
          </p:nvPr>
        </p:nvSpPr>
        <p:spPr>
          <a:xfrm>
            <a:off x="1668617" y="517525"/>
            <a:ext cx="9040812" cy="554037"/>
          </a:xfrm>
        </p:spPr>
        <p:txBody>
          <a:bodyPr>
            <a:normAutofit fontScale="90000"/>
          </a:bodyPr>
          <a:lstStyle/>
          <a:p>
            <a:pPr algn="ctr"/>
            <a:r>
              <a:rPr kumimoji="0" lang="en-US" sz="4000" b="0" i="0" u="none" strike="noStrike" kern="1200" cap="none" spc="0" normalizeH="0" baseline="0" noProof="0" dirty="0">
                <a:ln>
                  <a:noFill/>
                </a:ln>
                <a:solidFill>
                  <a:srgbClr val="FFFFFF"/>
                </a:solidFill>
                <a:effectLst/>
                <a:uLnTx/>
                <a:uFillTx/>
                <a:latin typeface="Franklin Gothic Book"/>
                <a:ea typeface="+mj-ea"/>
                <a:cs typeface="+mj-cs"/>
              </a:rPr>
              <a:t>Sexually Aggressive Child Warning Signs</a:t>
            </a:r>
            <a:endParaRPr lang="en-US" dirty="0"/>
          </a:p>
        </p:txBody>
      </p:sp>
      <p:sp>
        <p:nvSpPr>
          <p:cNvPr id="6" name="Content Placeholder 5">
            <a:extLst>
              <a:ext uri="{FF2B5EF4-FFF2-40B4-BE49-F238E27FC236}">
                <a16:creationId xmlns:a16="http://schemas.microsoft.com/office/drawing/2014/main" id="{BC088F91-C337-4DED-8F94-E744A04FD73F}"/>
              </a:ext>
            </a:extLst>
          </p:cNvPr>
          <p:cNvSpPr>
            <a:spLocks noGrp="1"/>
          </p:cNvSpPr>
          <p:nvPr>
            <p:ph idx="4294967295"/>
          </p:nvPr>
        </p:nvSpPr>
        <p:spPr>
          <a:xfrm>
            <a:off x="1295400" y="1706172"/>
            <a:ext cx="10325100" cy="4541837"/>
          </a:xfrm>
          <a:ln>
            <a:noFill/>
          </a:ln>
        </p:spPr>
        <p:txBody>
          <a:bodyPr>
            <a:normAutofit/>
          </a:bodyPr>
          <a:lstStyle/>
          <a:p>
            <a:pPr>
              <a:lnSpc>
                <a:spcPct val="150000"/>
              </a:lnSpc>
            </a:pPr>
            <a:r>
              <a:rPr lang="en-US" sz="2400" dirty="0">
                <a:solidFill>
                  <a:schemeClr val="bg1"/>
                </a:solidFill>
              </a:rPr>
              <a:t>Possessing images of child pornography</a:t>
            </a:r>
          </a:p>
          <a:p>
            <a:pPr>
              <a:lnSpc>
                <a:spcPct val="150000"/>
              </a:lnSpc>
            </a:pPr>
            <a:r>
              <a:rPr lang="en-US" sz="2400" dirty="0">
                <a:solidFill>
                  <a:schemeClr val="bg1"/>
                </a:solidFill>
              </a:rPr>
              <a:t>Forcing a child to strip or masturbate</a:t>
            </a:r>
          </a:p>
          <a:p>
            <a:pPr>
              <a:lnSpc>
                <a:spcPct val="150000"/>
              </a:lnSpc>
            </a:pPr>
            <a:r>
              <a:rPr lang="en-US" sz="2400" dirty="0">
                <a:solidFill>
                  <a:schemeClr val="bg1"/>
                </a:solidFill>
              </a:rPr>
              <a:t>Engaging in sexual activity in front of a child, including watching pornography</a:t>
            </a:r>
          </a:p>
          <a:p>
            <a:pPr>
              <a:lnSpc>
                <a:spcPct val="150000"/>
              </a:lnSpc>
            </a:pPr>
            <a:r>
              <a:rPr lang="en-US" sz="2400" dirty="0">
                <a:solidFill>
                  <a:schemeClr val="bg1"/>
                </a:solidFill>
              </a:rPr>
              <a:t>Taking, downloading, viewing or distributing sexual images of children</a:t>
            </a:r>
          </a:p>
          <a:p>
            <a:pPr>
              <a:lnSpc>
                <a:spcPct val="150000"/>
              </a:lnSpc>
            </a:pPr>
            <a:r>
              <a:rPr lang="en-US" sz="2400" dirty="0">
                <a:solidFill>
                  <a:schemeClr val="bg1"/>
                </a:solidFill>
              </a:rPr>
              <a:t>Encouraging a child to perform sexual acts in front of a webcam</a:t>
            </a:r>
          </a:p>
          <a:p>
            <a:pPr>
              <a:lnSpc>
                <a:spcPct val="150000"/>
              </a:lnSpc>
            </a:pPr>
            <a:r>
              <a:rPr lang="en-US" sz="2400" dirty="0">
                <a:solidFill>
                  <a:schemeClr val="bg1"/>
                </a:solidFill>
              </a:rPr>
              <a:t>Inappropriate sexual touching of a child, whether clothed or unclothed</a:t>
            </a:r>
          </a:p>
        </p:txBody>
      </p:sp>
    </p:spTree>
    <p:extLst>
      <p:ext uri="{BB962C8B-B14F-4D97-AF65-F5344CB8AC3E}">
        <p14:creationId xmlns:p14="http://schemas.microsoft.com/office/powerpoint/2010/main" val="401528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9B3DD-F55E-46FD-8AB3-FE570A1FB839}"/>
              </a:ext>
            </a:extLst>
          </p:cNvPr>
          <p:cNvSpPr>
            <a:spLocks noGrp="1"/>
          </p:cNvSpPr>
          <p:nvPr>
            <p:ph type="dt" sz="half" idx="10"/>
          </p:nvPr>
        </p:nvSpPr>
        <p:spPr/>
        <p:txBody>
          <a:bodyPr/>
          <a:lstStyle/>
          <a:p>
            <a:fld id="{8490CABB-6376-4351-BA0C-322104FF72A1}" type="datetime1">
              <a:rPr lang="en-US" noProof="0" smtClean="0"/>
              <a:t>6/1/2021</a:t>
            </a:fld>
            <a:endParaRPr lang="en-US" noProof="0" dirty="0"/>
          </a:p>
        </p:txBody>
      </p:sp>
      <p:sp>
        <p:nvSpPr>
          <p:cNvPr id="3" name="Footer Placeholder 2">
            <a:extLst>
              <a:ext uri="{FF2B5EF4-FFF2-40B4-BE49-F238E27FC236}">
                <a16:creationId xmlns:a16="http://schemas.microsoft.com/office/drawing/2014/main" id="{26B77821-1CF5-430C-B4E8-4EE7F011095D}"/>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48134A8C-8564-4A36-A8D4-DEDB9080CAFE}"/>
              </a:ext>
            </a:extLst>
          </p:cNvPr>
          <p:cNvSpPr>
            <a:spLocks noGrp="1"/>
          </p:cNvSpPr>
          <p:nvPr>
            <p:ph type="sldNum" sz="quarter" idx="12"/>
          </p:nvPr>
        </p:nvSpPr>
        <p:spPr/>
        <p:txBody>
          <a:bodyPr/>
          <a:lstStyle/>
          <a:p>
            <a:fld id="{4950F5D8-22E1-4015-8661-E5B1FD28C2DE}" type="slidenum">
              <a:rPr lang="en-US" noProof="0" smtClean="0"/>
              <a:t>7</a:t>
            </a:fld>
            <a:endParaRPr lang="en-US" noProof="0" dirty="0"/>
          </a:p>
        </p:txBody>
      </p:sp>
      <p:sp>
        <p:nvSpPr>
          <p:cNvPr id="9" name="Text Placeholder 8">
            <a:extLst>
              <a:ext uri="{FF2B5EF4-FFF2-40B4-BE49-F238E27FC236}">
                <a16:creationId xmlns:a16="http://schemas.microsoft.com/office/drawing/2014/main" id="{C6B2521B-B1E0-4811-BD32-CB4ECABDBBDC}"/>
              </a:ext>
            </a:extLst>
          </p:cNvPr>
          <p:cNvSpPr>
            <a:spLocks noGrp="1"/>
          </p:cNvSpPr>
          <p:nvPr>
            <p:ph type="body" sz="half" idx="2"/>
          </p:nvPr>
        </p:nvSpPr>
        <p:spPr>
          <a:xfrm>
            <a:off x="4676776" y="2705470"/>
            <a:ext cx="3932237" cy="969885"/>
          </a:xfrm>
        </p:spPr>
        <p:txBody>
          <a:bodyPr>
            <a:normAutofit/>
          </a:bodyPr>
          <a:lstStyle/>
          <a:p>
            <a:r>
              <a:rPr lang="en-US" sz="3600" dirty="0">
                <a:solidFill>
                  <a:schemeClr val="bg1"/>
                </a:solidFill>
              </a:rPr>
              <a:t>Bullying</a:t>
            </a:r>
          </a:p>
        </p:txBody>
      </p:sp>
    </p:spTree>
    <p:extLst>
      <p:ext uri="{BB962C8B-B14F-4D97-AF65-F5344CB8AC3E}">
        <p14:creationId xmlns:p14="http://schemas.microsoft.com/office/powerpoint/2010/main" val="34594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7239000" cy="1143000"/>
          </a:xfrm>
        </p:spPr>
        <p:txBody>
          <a:bodyPr anchor="ctr"/>
          <a:lstStyle/>
          <a:p>
            <a:pPr algn="ctr"/>
            <a:r>
              <a:rPr lang="en-US" b="0" dirty="0">
                <a:latin typeface="Arial" pitchFamily="34" charset="0"/>
                <a:cs typeface="Arial" pitchFamily="34" charset="0"/>
              </a:rPr>
              <a:t> Bullying</a:t>
            </a:r>
          </a:p>
        </p:txBody>
      </p:sp>
      <p:sp>
        <p:nvSpPr>
          <p:cNvPr id="3" name="Content Placeholder 2"/>
          <p:cNvSpPr>
            <a:spLocks noGrp="1"/>
          </p:cNvSpPr>
          <p:nvPr>
            <p:ph idx="1"/>
          </p:nvPr>
        </p:nvSpPr>
        <p:spPr>
          <a:xfrm>
            <a:off x="2286000" y="1828800"/>
            <a:ext cx="7239000" cy="4114800"/>
          </a:xfr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a:noAutofit/>
          </a:bodyPr>
          <a:lstStyle/>
          <a:p>
            <a:pPr>
              <a:lnSpc>
                <a:spcPct val="150000"/>
              </a:lnSpc>
              <a:spcBef>
                <a:spcPts val="0"/>
              </a:spcBef>
            </a:pPr>
            <a:r>
              <a:rPr lang="en-US" dirty="0">
                <a:latin typeface="Arial" pitchFamily="34" charset="0"/>
                <a:cs typeface="Arial" pitchFamily="34" charset="0"/>
              </a:rPr>
              <a:t>Bullying is increasing, other forms are decreasing</a:t>
            </a:r>
          </a:p>
          <a:p>
            <a:pPr>
              <a:lnSpc>
                <a:spcPct val="150000"/>
              </a:lnSpc>
              <a:spcBef>
                <a:spcPts val="0"/>
              </a:spcBef>
            </a:pPr>
            <a:r>
              <a:rPr lang="en-US" dirty="0">
                <a:latin typeface="Arial" pitchFamily="34" charset="0"/>
                <a:cs typeface="Arial" pitchFamily="34" charset="0"/>
              </a:rPr>
              <a:t>Boys bully boys - Girls bully both genders</a:t>
            </a:r>
          </a:p>
          <a:p>
            <a:pPr>
              <a:lnSpc>
                <a:spcPct val="150000"/>
              </a:lnSpc>
              <a:spcBef>
                <a:spcPts val="0"/>
              </a:spcBef>
            </a:pPr>
            <a:r>
              <a:rPr lang="en-US" dirty="0">
                <a:latin typeface="Arial" pitchFamily="34" charset="0"/>
                <a:cs typeface="Arial" pitchFamily="34" charset="0"/>
              </a:rPr>
              <a:t>Boys bully 1 on 1 – Girls bully in groups</a:t>
            </a:r>
          </a:p>
          <a:p>
            <a:pPr>
              <a:lnSpc>
                <a:spcPct val="150000"/>
              </a:lnSpc>
              <a:spcBef>
                <a:spcPts val="0"/>
              </a:spcBef>
            </a:pPr>
            <a:r>
              <a:rPr lang="en-US" dirty="0">
                <a:latin typeface="Arial" pitchFamily="34" charset="0"/>
                <a:cs typeface="Arial" pitchFamily="34" charset="0"/>
              </a:rPr>
              <a:t>The average bullying episode lasts 37 seconds</a:t>
            </a:r>
          </a:p>
          <a:p>
            <a:pPr>
              <a:lnSpc>
                <a:spcPct val="150000"/>
              </a:lnSpc>
              <a:spcBef>
                <a:spcPts val="0"/>
              </a:spcBef>
            </a:pPr>
            <a:r>
              <a:rPr lang="en-US" dirty="0">
                <a:latin typeface="Arial" pitchFamily="34" charset="0"/>
                <a:cs typeface="Arial" pitchFamily="34" charset="0"/>
              </a:rPr>
              <a:t>Teachers notice 1:25 incidents of bullying</a:t>
            </a:r>
          </a:p>
          <a:p>
            <a:pPr>
              <a:lnSpc>
                <a:spcPct val="150000"/>
              </a:lnSpc>
              <a:spcBef>
                <a:spcPts val="0"/>
              </a:spcBef>
            </a:pPr>
            <a:r>
              <a:rPr lang="en-US" dirty="0">
                <a:latin typeface="Arial" pitchFamily="34" charset="0"/>
                <a:cs typeface="Arial" pitchFamily="34" charset="0"/>
              </a:rPr>
              <a:t>Technology gives instant audience and feedback</a:t>
            </a:r>
          </a:p>
          <a:p>
            <a:pPr>
              <a:lnSpc>
                <a:spcPct val="150000"/>
              </a:lnSpc>
              <a:spcBef>
                <a:spcPts val="0"/>
              </a:spcBef>
            </a:pPr>
            <a:r>
              <a:rPr lang="en-US" dirty="0">
                <a:latin typeface="Arial" pitchFamily="34" charset="0"/>
                <a:cs typeface="Arial" pitchFamily="34" charset="0"/>
              </a:rPr>
              <a:t>Technology lowers cause &amp; effect </a:t>
            </a:r>
          </a:p>
          <a:p>
            <a:pPr>
              <a:lnSpc>
                <a:spcPct val="150000"/>
              </a:lnSpc>
              <a:spcBef>
                <a:spcPts val="0"/>
              </a:spcBef>
            </a:pPr>
            <a:endParaRPr lang="en-US" dirty="0"/>
          </a:p>
          <a:p>
            <a:pPr>
              <a:lnSpc>
                <a:spcPct val="150000"/>
              </a:lnSpc>
              <a:spcBef>
                <a:spcPts val="0"/>
              </a:spcBef>
            </a:pPr>
            <a:endParaRPr lang="en-US" dirty="0"/>
          </a:p>
        </p:txBody>
      </p:sp>
    </p:spTree>
    <p:extLst>
      <p:ext uri="{BB962C8B-B14F-4D97-AF65-F5344CB8AC3E}">
        <p14:creationId xmlns:p14="http://schemas.microsoft.com/office/powerpoint/2010/main" val="128996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6D1-39A5-4214-B125-AE717E4FA52C}"/>
              </a:ext>
            </a:extLst>
          </p:cNvPr>
          <p:cNvSpPr>
            <a:spLocks noGrp="1"/>
          </p:cNvSpPr>
          <p:nvPr>
            <p:ph type="title"/>
          </p:nvPr>
        </p:nvSpPr>
        <p:spPr>
          <a:xfrm>
            <a:off x="2867278" y="716377"/>
            <a:ext cx="6862011" cy="552848"/>
          </a:xfrm>
        </p:spPr>
        <p:txBody>
          <a:bodyPr>
            <a:normAutofit/>
          </a:bodyPr>
          <a:lstStyle/>
          <a:p>
            <a:pPr algn="ctr"/>
            <a:r>
              <a:rPr lang="en-US" sz="4000" b="0" dirty="0"/>
              <a:t>Bullying</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7"/>
          </p:nvPr>
        </p:nvSpPr>
        <p:spPr>
          <a:xfrm>
            <a:off x="1851813" y="1810997"/>
            <a:ext cx="8128800" cy="3482456"/>
          </a:xfrm>
          <a:ln>
            <a:noFill/>
          </a:ln>
        </p:spPr>
        <p:txBody>
          <a:bodyPr>
            <a:noAutofit/>
          </a:bodyPr>
          <a:lstStyle/>
          <a:p>
            <a:r>
              <a:rPr lang="en-US" sz="2400" dirty="0">
                <a:solidFill>
                  <a:schemeClr val="bg1"/>
                </a:solidFill>
              </a:rPr>
              <a:t>Definition of Bullying</a:t>
            </a:r>
          </a:p>
          <a:p>
            <a:pPr>
              <a:lnSpc>
                <a:spcPct val="150000"/>
              </a:lnSpc>
            </a:pPr>
            <a:r>
              <a:rPr lang="en-US" sz="2400" dirty="0">
                <a:solidFill>
                  <a:schemeClr val="bg1"/>
                </a:solidFill>
              </a:rPr>
              <a:t>Bullying must meet certain requirements to be considered bullying. These are: malintent, imbalance of power, repetitive, distress, and provocation. School bullying may occur either in schools, on campus, or outside of school, but it is due to relationships created in school settings.</a:t>
            </a:r>
          </a:p>
          <a:p>
            <a:pPr>
              <a:lnSpc>
                <a:spcPct val="150000"/>
              </a:lnSpc>
            </a:pPr>
            <a:endParaRPr lang="en-US" sz="2400" dirty="0">
              <a:solidFill>
                <a:schemeClr val="bg1"/>
              </a:solidFill>
            </a:endParaRPr>
          </a:p>
          <a:p>
            <a:pPr>
              <a:lnSpc>
                <a:spcPct val="150000"/>
              </a:lnSpc>
            </a:pPr>
            <a:r>
              <a:rPr lang="en-US" sz="2400" dirty="0">
                <a:solidFill>
                  <a:schemeClr val="bg1"/>
                </a:solidFill>
              </a:rPr>
              <a:t> </a:t>
            </a:r>
          </a:p>
        </p:txBody>
      </p:sp>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fld id="{4950F5D8-22E1-4015-8661-E5B1FD28C2DE}" type="slidenum">
              <a:rPr lang="en-US" smtClean="0"/>
              <a:pPr/>
              <a:t>9</a:t>
            </a:fld>
            <a:endParaRPr lang="en-US" dirty="0"/>
          </a:p>
        </p:txBody>
      </p:sp>
      <p:sp>
        <p:nvSpPr>
          <p:cNvPr id="3" name="Date Placeholder 2">
            <a:extLst>
              <a:ext uri="{FF2B5EF4-FFF2-40B4-BE49-F238E27FC236}">
                <a16:creationId xmlns:a16="http://schemas.microsoft.com/office/drawing/2014/main" id="{614987FB-9B38-424F-8043-34220E48AD78}"/>
              </a:ext>
            </a:extLst>
          </p:cNvPr>
          <p:cNvSpPr>
            <a:spLocks noGrp="1"/>
          </p:cNvSpPr>
          <p:nvPr>
            <p:ph type="dt" sz="half" idx="10"/>
          </p:nvPr>
        </p:nvSpPr>
        <p:spPr/>
        <p:txBody>
          <a:bodyPr/>
          <a:lstStyle/>
          <a:p>
            <a:fld id="{8490CABB-6376-4351-BA0C-322104FF72A1}" type="datetime1">
              <a:rPr lang="en-US" smtClean="0"/>
              <a:pPr/>
              <a:t>6/1/2021</a:t>
            </a:fld>
            <a:endParaRPr lang="en-US" dirty="0"/>
          </a:p>
        </p:txBody>
      </p:sp>
      <p:sp>
        <p:nvSpPr>
          <p:cNvPr id="4" name="Footer Placeholder 3">
            <a:extLst>
              <a:ext uri="{FF2B5EF4-FFF2-40B4-BE49-F238E27FC236}">
                <a16:creationId xmlns:a16="http://schemas.microsoft.com/office/drawing/2014/main" id="{F64716D2-32D1-4408-8CAC-7E6E2499697E}"/>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0547479"/>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2A88D8-11C9-4E54-8CC3-A25581E9EC4F}">
  <ds:schemaRefs>
    <ds:schemaRef ds:uri="http://purl.org/dc/elements/1.1/"/>
    <ds:schemaRef ds:uri="http://schemas.microsoft.com/office/2006/metadata/properties"/>
    <ds:schemaRef ds:uri="71af3243-3dd4-4a8d-8c0d-dd76da1f02a5"/>
    <ds:schemaRef ds:uri="http://schemas.microsoft.com/office/2006/documentManagement/types"/>
    <ds:schemaRef ds:uri="http://purl.org/dc/terms/"/>
    <ds:schemaRef ds:uri="http://purl.org/dc/dcmitype/"/>
    <ds:schemaRef ds:uri="http://schemas.openxmlformats.org/package/2006/metadata/core-properties"/>
    <ds:schemaRef ds:uri="16c05727-aa75-4e4a-9b5f-8a80a116589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3.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1332</TotalTime>
  <Words>11747</Words>
  <Application>Microsoft Office PowerPoint</Application>
  <PresentationFormat>Widescreen</PresentationFormat>
  <Paragraphs>853</Paragraphs>
  <Slides>47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Book Antiqua</vt:lpstr>
      <vt:lpstr>Calibri</vt:lpstr>
      <vt:lpstr>Franklin Gothic Book</vt:lpstr>
      <vt:lpstr>Wingdings</vt:lpstr>
      <vt:lpstr>Office Theme</vt:lpstr>
      <vt:lpstr>School Resource Officer Training Day Three</vt:lpstr>
      <vt:lpstr>PowerPoint Presentation</vt:lpstr>
      <vt:lpstr>Suicide Warning Signs</vt:lpstr>
      <vt:lpstr>Sexual Abuse Warning Signs</vt:lpstr>
      <vt:lpstr>Sexual Abuse Warning Signs</vt:lpstr>
      <vt:lpstr>Sexually Aggressive Child Warning Signs</vt:lpstr>
      <vt:lpstr>PowerPoint Presentation</vt:lpstr>
      <vt:lpstr> Bullying</vt:lpstr>
      <vt:lpstr>Bullying</vt:lpstr>
      <vt:lpstr>PowerPoint Presentation</vt:lpstr>
      <vt:lpstr>Bullying Warning Signs</vt:lpstr>
      <vt:lpstr>Bullying Warning Signs</vt:lpstr>
      <vt:lpstr>Hierarchy of Bully Team</vt:lpstr>
      <vt:lpstr>Kinds of School Violence</vt:lpstr>
      <vt:lpstr>On-going - Physical</vt:lpstr>
      <vt:lpstr>PowerPoint Presentation</vt:lpstr>
      <vt:lpstr>Incident Based</vt:lpstr>
      <vt:lpstr>PowerPoint Presentation</vt:lpstr>
      <vt:lpstr>Male vs Female Violence</vt:lpstr>
      <vt:lpstr>Different Motives to Bully</vt:lpstr>
      <vt:lpstr>Domestic Violence Warning Signs</vt:lpstr>
      <vt:lpstr>Domestic Violence Warning Signs</vt:lpstr>
      <vt:lpstr>The Story of Johnny</vt:lpstr>
      <vt:lpstr>Interview and Interrogation</vt:lpstr>
      <vt:lpstr>Interviewing &amp; Interrogating</vt:lpstr>
      <vt:lpstr>False and Coerced Confessions – Suggestions</vt:lpstr>
      <vt:lpstr>Interviewing &amp; Interrogating</vt:lpstr>
      <vt:lpstr>Interviewing &amp; Interrogating</vt:lpstr>
      <vt:lpstr>Interviewing &amp; Interrogating</vt:lpstr>
      <vt:lpstr>Interviewing &amp; Interrogating</vt:lpstr>
      <vt:lpstr>Minor Miranda</vt:lpstr>
      <vt:lpstr>After Minor Miranda</vt:lpstr>
      <vt:lpstr>New Law – Sex Offense</vt:lpstr>
      <vt:lpstr>Stages of the Child Forensic </vt:lpstr>
      <vt:lpstr>Rapport-Building Phase </vt:lpstr>
      <vt:lpstr>Rapport-Building Phase </vt:lpstr>
      <vt:lpstr>Substantive Phase </vt:lpstr>
      <vt:lpstr>Substantive Phase </vt:lpstr>
      <vt:lpstr>Substantive Phase</vt:lpstr>
      <vt:lpstr>Closure Phase </vt:lpstr>
      <vt:lpstr>Why Parents Refuse Permission</vt:lpstr>
      <vt:lpstr>Overriding Parents’ Decisions</vt:lpstr>
      <vt:lpstr>Naperville Law</vt:lpstr>
      <vt:lpstr>Naperville Law</vt:lpstr>
      <vt:lpstr>Naperville Law</vt:lpstr>
      <vt:lpstr>Naperville Law</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Resource Officer Training</dc:title>
  <dc:creator>Gail Sullivan</dc:creator>
  <cp:lastModifiedBy>Gail Sullivan</cp:lastModifiedBy>
  <cp:revision>27</cp:revision>
  <dcterms:created xsi:type="dcterms:W3CDTF">2020-11-02T23:57:55Z</dcterms:created>
  <dcterms:modified xsi:type="dcterms:W3CDTF">2021-06-01T22:30:17Z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