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6"/>
  </p:notesMasterIdLst>
  <p:handoutMasterIdLst>
    <p:handoutMasterId r:id="rId67"/>
  </p:handoutMasterIdLst>
  <p:sldIdLst>
    <p:sldId id="256" r:id="rId5"/>
    <p:sldId id="280" r:id="rId6"/>
    <p:sldId id="295" r:id="rId7"/>
    <p:sldId id="296" r:id="rId8"/>
    <p:sldId id="300" r:id="rId9"/>
    <p:sldId id="297" r:id="rId10"/>
    <p:sldId id="307" r:id="rId11"/>
    <p:sldId id="298" r:id="rId12"/>
    <p:sldId id="299" r:id="rId13"/>
    <p:sldId id="301" r:id="rId14"/>
    <p:sldId id="302" r:id="rId15"/>
    <p:sldId id="303" r:id="rId16"/>
    <p:sldId id="383" r:id="rId17"/>
    <p:sldId id="281" r:id="rId18"/>
    <p:sldId id="304" r:id="rId19"/>
    <p:sldId id="305" r:id="rId20"/>
    <p:sldId id="306" r:id="rId21"/>
    <p:sldId id="282" r:id="rId22"/>
    <p:sldId id="294" r:id="rId23"/>
    <p:sldId id="293" r:id="rId24"/>
    <p:sldId id="309" r:id="rId25"/>
    <p:sldId id="310" r:id="rId26"/>
    <p:sldId id="311" r:id="rId27"/>
    <p:sldId id="308" r:id="rId28"/>
    <p:sldId id="292" r:id="rId29"/>
    <p:sldId id="291" r:id="rId30"/>
    <p:sldId id="312" r:id="rId31"/>
    <p:sldId id="332" r:id="rId32"/>
    <p:sldId id="333" r:id="rId33"/>
    <p:sldId id="334" r:id="rId34"/>
    <p:sldId id="321" r:id="rId35"/>
    <p:sldId id="323" r:id="rId36"/>
    <p:sldId id="326" r:id="rId37"/>
    <p:sldId id="327" r:id="rId38"/>
    <p:sldId id="328" r:id="rId39"/>
    <p:sldId id="366" r:id="rId40"/>
    <p:sldId id="362" r:id="rId41"/>
    <p:sldId id="335" r:id="rId42"/>
    <p:sldId id="336" r:id="rId43"/>
    <p:sldId id="337" r:id="rId44"/>
    <p:sldId id="359" r:id="rId45"/>
    <p:sldId id="360" r:id="rId46"/>
    <p:sldId id="363" r:id="rId47"/>
    <p:sldId id="329" r:id="rId48"/>
    <p:sldId id="330" r:id="rId49"/>
    <p:sldId id="346" r:id="rId50"/>
    <p:sldId id="367" r:id="rId51"/>
    <p:sldId id="348" r:id="rId52"/>
    <p:sldId id="353" r:id="rId53"/>
    <p:sldId id="354" r:id="rId54"/>
    <p:sldId id="382" r:id="rId55"/>
    <p:sldId id="286" r:id="rId56"/>
    <p:sldId id="285" r:id="rId57"/>
    <p:sldId id="376" r:id="rId58"/>
    <p:sldId id="378" r:id="rId59"/>
    <p:sldId id="377" r:id="rId60"/>
    <p:sldId id="284" r:id="rId61"/>
    <p:sldId id="379" r:id="rId62"/>
    <p:sldId id="380" r:id="rId63"/>
    <p:sldId id="381" r:id="rId64"/>
    <p:sldId id="283" r:id="rId6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468C"/>
    <a:srgbClr val="001431"/>
    <a:srgbClr val="142F5C"/>
    <a:srgbClr val="149F2F"/>
    <a:srgbClr val="D14C0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D113A9D2-9D6B-4929-AA2D-F23B5EE8CBE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35" autoAdjust="0"/>
  </p:normalViewPr>
  <p:slideViewPr>
    <p:cSldViewPr snapToGrid="0" showGuides="1">
      <p:cViewPr varScale="1">
        <p:scale>
          <a:sx n="114" d="100"/>
          <a:sy n="114" d="100"/>
        </p:scale>
        <p:origin x="414" y="102"/>
      </p:cViewPr>
      <p:guideLst>
        <p:guide orient="horz" pos="2160"/>
        <p:guide pos="3840"/>
      </p:guideLst>
    </p:cSldViewPr>
  </p:slideViewPr>
  <p:notesTextViewPr>
    <p:cViewPr>
      <p:scale>
        <a:sx n="3" d="2"/>
        <a:sy n="3" d="2"/>
      </p:scale>
      <p:origin x="0" y="0"/>
    </p:cViewPr>
  </p:notesTextViewPr>
  <p:sorterViewPr>
    <p:cViewPr>
      <p:scale>
        <a:sx n="200" d="100"/>
        <a:sy n="200" d="100"/>
      </p:scale>
      <p:origin x="0" y="0"/>
    </p:cViewPr>
  </p:sorterViewPr>
  <p:notesViewPr>
    <p:cSldViewPr snapToGrid="0" showGuides="1">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s>
</file>

<file path=ppt/diagrams/_rels/data13.xml.rels><?xml version="1.0" encoding="UTF-8" standalone="yes"?>
<Relationships xmlns="http://schemas.openxmlformats.org/package/2006/relationships"><Relationship Id="rId1" Type="http://schemas.openxmlformats.org/officeDocument/2006/relationships/image" Target="../media/image31.png"/></Relationships>
</file>

<file path=ppt/diagrams/_rels/data14.xml.rels><?xml version="1.0" encoding="UTF-8" standalone="yes"?>
<Relationships xmlns="http://schemas.openxmlformats.org/package/2006/relationships"><Relationship Id="rId1" Type="http://schemas.openxmlformats.org/officeDocument/2006/relationships/image" Target="../media/image34.png"/></Relationships>
</file>

<file path=ppt/diagrams/_rels/data15.xml.rels><?xml version="1.0" encoding="UTF-8" standalone="yes"?>
<Relationships xmlns="http://schemas.openxmlformats.org/package/2006/relationships"><Relationship Id="rId1" Type="http://schemas.openxmlformats.org/officeDocument/2006/relationships/image" Target="../media/image35.png"/></Relationships>
</file>

<file path=ppt/diagrams/_rels/data5.xml.rels><?xml version="1.0" encoding="UTF-8" standalone="yes"?>
<Relationships xmlns="http://schemas.openxmlformats.org/package/2006/relationships"><Relationship Id="rId1" Type="http://schemas.openxmlformats.org/officeDocument/2006/relationships/image" Target="../media/image31.png"/></Relationships>
</file>

<file path=ppt/diagrams/_rels/data6.xml.rels><?xml version="1.0" encoding="UTF-8" standalone="yes"?>
<Relationships xmlns="http://schemas.openxmlformats.org/package/2006/relationships"><Relationship Id="rId1" Type="http://schemas.openxmlformats.org/officeDocument/2006/relationships/image" Target="../media/image31.png"/></Relationships>
</file>

<file path=ppt/diagrams/_rels/drawing13.xml.rels><?xml version="1.0" encoding="UTF-8" standalone="yes"?>
<Relationships xmlns="http://schemas.openxmlformats.org/package/2006/relationships"><Relationship Id="rId1" Type="http://schemas.openxmlformats.org/officeDocument/2006/relationships/image" Target="../media/image31.png"/></Relationships>
</file>

<file path=ppt/diagrams/_rels/drawing14.xml.rels><?xml version="1.0" encoding="UTF-8" standalone="yes"?>
<Relationships xmlns="http://schemas.openxmlformats.org/package/2006/relationships"><Relationship Id="rId1" Type="http://schemas.openxmlformats.org/officeDocument/2006/relationships/image" Target="../media/image34.png"/></Relationships>
</file>

<file path=ppt/diagrams/_rels/drawing15.xml.rels><?xml version="1.0" encoding="UTF-8" standalone="yes"?>
<Relationships xmlns="http://schemas.openxmlformats.org/package/2006/relationships"><Relationship Id="rId1" Type="http://schemas.openxmlformats.org/officeDocument/2006/relationships/image" Target="../media/image35.png"/></Relationships>
</file>

<file path=ppt/diagrams/_rels/drawing5.xml.rels><?xml version="1.0" encoding="UTF-8" standalone="yes"?>
<Relationships xmlns="http://schemas.openxmlformats.org/package/2006/relationships"><Relationship Id="rId1" Type="http://schemas.openxmlformats.org/officeDocument/2006/relationships/image" Target="../media/image31.png"/></Relationships>
</file>

<file path=ppt/diagrams/_rels/drawing6.xml.rels><?xml version="1.0" encoding="UTF-8" standalone="yes"?>
<Relationships xmlns="http://schemas.openxmlformats.org/package/2006/relationships"><Relationship Id="rId1"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44A207-5207-4BE0-83BD-A291A41BCFD1}"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C3357486-CF64-453A-81E8-EBC270DE21F6}">
      <dgm:prSet phldrT="[Text]"/>
      <dgm:spPr/>
      <dgm:t>
        <a:bodyPr/>
        <a:lstStyle/>
        <a:p>
          <a:r>
            <a:rPr lang="en-US" dirty="0">
              <a:solidFill>
                <a:schemeClr val="bg1"/>
              </a:solidFill>
            </a:rPr>
            <a:t>Social</a:t>
          </a:r>
        </a:p>
      </dgm:t>
    </dgm:pt>
    <dgm:pt modelId="{C4D366EB-9BC6-4C9A-90DC-E9A0F3FC353C}" type="parTrans" cxnId="{130D6A65-5CD1-4AD3-82F0-8E5D423B18C4}">
      <dgm:prSet/>
      <dgm:spPr/>
      <dgm:t>
        <a:bodyPr/>
        <a:lstStyle/>
        <a:p>
          <a:endParaRPr lang="en-US"/>
        </a:p>
      </dgm:t>
    </dgm:pt>
    <dgm:pt modelId="{830A32EB-4818-41B2-A281-1C1637991E56}" type="sibTrans" cxnId="{130D6A65-5CD1-4AD3-82F0-8E5D423B18C4}">
      <dgm:prSet/>
      <dgm:spPr/>
      <dgm:t>
        <a:bodyPr/>
        <a:lstStyle/>
        <a:p>
          <a:endParaRPr lang="en-US"/>
        </a:p>
      </dgm:t>
    </dgm:pt>
    <dgm:pt modelId="{83263ED9-FD1E-4C7D-BE0A-612CCD4175E8}">
      <dgm:prSet phldrT="[Text]"/>
      <dgm:spPr/>
      <dgm:t>
        <a:bodyPr/>
        <a:lstStyle/>
        <a:p>
          <a:r>
            <a:rPr lang="en-US" dirty="0">
              <a:solidFill>
                <a:schemeClr val="bg1"/>
              </a:solidFill>
            </a:rPr>
            <a:t>Primary</a:t>
          </a:r>
        </a:p>
      </dgm:t>
    </dgm:pt>
    <dgm:pt modelId="{7BFD8358-45BD-4F07-AF35-424C42982139}" type="parTrans" cxnId="{321C4645-35C7-4B98-BE2E-DD02D2F176C7}">
      <dgm:prSet/>
      <dgm:spPr/>
      <dgm:t>
        <a:bodyPr/>
        <a:lstStyle/>
        <a:p>
          <a:endParaRPr lang="en-US"/>
        </a:p>
      </dgm:t>
    </dgm:pt>
    <dgm:pt modelId="{8787B230-01A5-470C-9635-44851C514B0B}" type="sibTrans" cxnId="{321C4645-35C7-4B98-BE2E-DD02D2F176C7}">
      <dgm:prSet/>
      <dgm:spPr/>
      <dgm:t>
        <a:bodyPr/>
        <a:lstStyle/>
        <a:p>
          <a:endParaRPr lang="en-US"/>
        </a:p>
      </dgm:t>
    </dgm:pt>
    <dgm:pt modelId="{BA12B2E1-9BAF-4BC1-98D1-305CEAD6577C}" type="pres">
      <dgm:prSet presAssocID="{FB44A207-5207-4BE0-83BD-A291A41BCFD1}" presName="Name0" presStyleCnt="0">
        <dgm:presLayoutVars>
          <dgm:chMax val="7"/>
          <dgm:dir/>
          <dgm:resizeHandles val="exact"/>
        </dgm:presLayoutVars>
      </dgm:prSet>
      <dgm:spPr/>
    </dgm:pt>
    <dgm:pt modelId="{94482DF9-EB9A-44AE-A5F1-C447707CD563}" type="pres">
      <dgm:prSet presAssocID="{FB44A207-5207-4BE0-83BD-A291A41BCFD1}" presName="ellipse1" presStyleLbl="vennNode1" presStyleIdx="0" presStyleCnt="2" custLinFactNeighborX="774" custLinFactNeighborY="516">
        <dgm:presLayoutVars>
          <dgm:bulletEnabled val="1"/>
        </dgm:presLayoutVars>
      </dgm:prSet>
      <dgm:spPr/>
    </dgm:pt>
    <dgm:pt modelId="{1C73F590-2684-4983-9999-25BF29F75528}" type="pres">
      <dgm:prSet presAssocID="{FB44A207-5207-4BE0-83BD-A291A41BCFD1}" presName="ellipse2" presStyleLbl="vennNode1" presStyleIdx="1" presStyleCnt="2" custLinFactNeighborX="37423" custLinFactNeighborY="-62969">
        <dgm:presLayoutVars>
          <dgm:bulletEnabled val="1"/>
        </dgm:presLayoutVars>
      </dgm:prSet>
      <dgm:spPr/>
    </dgm:pt>
  </dgm:ptLst>
  <dgm:cxnLst>
    <dgm:cxn modelId="{13A1973A-F2F1-41BB-8F32-EA07EE30CD49}" type="presOf" srcId="{C3357486-CF64-453A-81E8-EBC270DE21F6}" destId="{94482DF9-EB9A-44AE-A5F1-C447707CD563}" srcOrd="0" destOrd="0" presId="urn:microsoft.com/office/officeart/2005/8/layout/rings+Icon"/>
    <dgm:cxn modelId="{321C4645-35C7-4B98-BE2E-DD02D2F176C7}" srcId="{FB44A207-5207-4BE0-83BD-A291A41BCFD1}" destId="{83263ED9-FD1E-4C7D-BE0A-612CCD4175E8}" srcOrd="1" destOrd="0" parTransId="{7BFD8358-45BD-4F07-AF35-424C42982139}" sibTransId="{8787B230-01A5-470C-9635-44851C514B0B}"/>
    <dgm:cxn modelId="{130D6A65-5CD1-4AD3-82F0-8E5D423B18C4}" srcId="{FB44A207-5207-4BE0-83BD-A291A41BCFD1}" destId="{C3357486-CF64-453A-81E8-EBC270DE21F6}" srcOrd="0" destOrd="0" parTransId="{C4D366EB-9BC6-4C9A-90DC-E9A0F3FC353C}" sibTransId="{830A32EB-4818-41B2-A281-1C1637991E56}"/>
    <dgm:cxn modelId="{325FBE6E-D5EB-406F-BC29-D49ECE289AA1}" type="presOf" srcId="{FB44A207-5207-4BE0-83BD-A291A41BCFD1}" destId="{BA12B2E1-9BAF-4BC1-98D1-305CEAD6577C}" srcOrd="0" destOrd="0" presId="urn:microsoft.com/office/officeart/2005/8/layout/rings+Icon"/>
    <dgm:cxn modelId="{7E9B23BA-F25B-41FE-8BB1-8C50AA5972F8}" type="presOf" srcId="{83263ED9-FD1E-4C7D-BE0A-612CCD4175E8}" destId="{1C73F590-2684-4983-9999-25BF29F75528}" srcOrd="0" destOrd="0" presId="urn:microsoft.com/office/officeart/2005/8/layout/rings+Icon"/>
    <dgm:cxn modelId="{798553AE-3061-4A65-9CBE-523C7EF79101}" type="presParOf" srcId="{BA12B2E1-9BAF-4BC1-98D1-305CEAD6577C}" destId="{94482DF9-EB9A-44AE-A5F1-C447707CD563}" srcOrd="0" destOrd="0" presId="urn:microsoft.com/office/officeart/2005/8/layout/rings+Icon"/>
    <dgm:cxn modelId="{8CA9287F-350B-49F9-82B2-94931F2F89EF}" type="presParOf" srcId="{BA12B2E1-9BAF-4BC1-98D1-305CEAD6577C}" destId="{1C73F590-2684-4983-9999-25BF29F75528}" srcOrd="1"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870D7C8-2B56-49A6-A1E8-0819E3E3B2DD}" type="doc">
      <dgm:prSet loTypeId="urn:microsoft.com/office/officeart/2008/layout/RadialCluster" loCatId="cycle" qsTypeId="urn:microsoft.com/office/officeart/2005/8/quickstyle/3d3" qsCatId="3D" csTypeId="urn:microsoft.com/office/officeart/2005/8/colors/accent1_2" csCatId="accent1" phldr="1"/>
      <dgm:spPr/>
      <dgm:t>
        <a:bodyPr/>
        <a:lstStyle/>
        <a:p>
          <a:endParaRPr lang="en-US"/>
        </a:p>
      </dgm:t>
    </dgm:pt>
    <dgm:pt modelId="{B3443B49-BD5B-4D28-8A89-B308C68AE3FB}">
      <dgm:prSet phldrT="[Text]"/>
      <dgm:spPr/>
      <dgm:t>
        <a:bodyPr/>
        <a:lstStyle/>
        <a:p>
          <a:r>
            <a:rPr lang="en-US"/>
            <a:t>Instrumental</a:t>
          </a:r>
          <a:endParaRPr lang="en-US" dirty="0"/>
        </a:p>
      </dgm:t>
    </dgm:pt>
    <dgm:pt modelId="{109ECF65-963F-41E3-A95C-5CBA6CA85802}" type="parTrans" cxnId="{9A67B3EB-EF98-405A-84C4-3371BE632523}">
      <dgm:prSet/>
      <dgm:spPr/>
      <dgm:t>
        <a:bodyPr/>
        <a:lstStyle/>
        <a:p>
          <a:endParaRPr lang="en-US"/>
        </a:p>
      </dgm:t>
    </dgm:pt>
    <dgm:pt modelId="{F7F0A694-AE62-4E4C-9B1A-DD470B14E756}" type="sibTrans" cxnId="{9A67B3EB-EF98-405A-84C4-3371BE632523}">
      <dgm:prSet/>
      <dgm:spPr/>
      <dgm:t>
        <a:bodyPr/>
        <a:lstStyle/>
        <a:p>
          <a:endParaRPr lang="en-US"/>
        </a:p>
      </dgm:t>
    </dgm:pt>
    <dgm:pt modelId="{9AFC5DD9-64F2-4C39-88F3-50F789A24E7D}">
      <dgm:prSet phldrT="[Text]" custT="1"/>
      <dgm:spPr/>
      <dgm:t>
        <a:bodyPr/>
        <a:lstStyle/>
        <a:p>
          <a:r>
            <a:rPr lang="en-US" sz="2400">
              <a:latin typeface="Arial" pitchFamily="34" charset="0"/>
              <a:cs typeface="Arial" pitchFamily="34" charset="0"/>
            </a:rPr>
            <a:t>Short Term</a:t>
          </a:r>
          <a:endParaRPr lang="en-US" sz="2400" dirty="0">
            <a:latin typeface="Arial" pitchFamily="34" charset="0"/>
            <a:cs typeface="Arial" pitchFamily="34" charset="0"/>
          </a:endParaRPr>
        </a:p>
      </dgm:t>
    </dgm:pt>
    <dgm:pt modelId="{B02EDF90-BB74-4EB3-867B-915BC3CDB6A2}" type="parTrans" cxnId="{138ACB47-49A4-4573-BCC9-5C7042191224}">
      <dgm:prSet/>
      <dgm:spPr/>
      <dgm:t>
        <a:bodyPr/>
        <a:lstStyle/>
        <a:p>
          <a:endParaRPr lang="en-US" dirty="0"/>
        </a:p>
      </dgm:t>
    </dgm:pt>
    <dgm:pt modelId="{A0C2AF63-D9DF-488F-8C5C-F57813025CE2}" type="sibTrans" cxnId="{138ACB47-49A4-4573-BCC9-5C7042191224}">
      <dgm:prSet/>
      <dgm:spPr/>
      <dgm:t>
        <a:bodyPr/>
        <a:lstStyle/>
        <a:p>
          <a:endParaRPr lang="en-US"/>
        </a:p>
      </dgm:t>
    </dgm:pt>
    <dgm:pt modelId="{45615128-6CCE-436E-8718-43102171BB63}">
      <dgm:prSet phldrT="[Text]" custT="1"/>
      <dgm:spPr/>
      <dgm:t>
        <a:bodyPr/>
        <a:lstStyle/>
        <a:p>
          <a:r>
            <a:rPr lang="en-US" sz="2400">
              <a:latin typeface="Arial" pitchFamily="34" charset="0"/>
              <a:cs typeface="Arial" pitchFamily="34" charset="0"/>
            </a:rPr>
            <a:t>Physical</a:t>
          </a:r>
          <a:endParaRPr lang="en-US" sz="3400" dirty="0">
            <a:latin typeface="Arial" pitchFamily="34" charset="0"/>
            <a:cs typeface="Arial" pitchFamily="34" charset="0"/>
          </a:endParaRPr>
        </a:p>
      </dgm:t>
    </dgm:pt>
    <dgm:pt modelId="{66EFBBA6-2B13-4A02-A722-B997D5868DD8}" type="parTrans" cxnId="{1CF48AE9-405F-4949-8AB4-3DAA7ED76AE2}">
      <dgm:prSet/>
      <dgm:spPr/>
      <dgm:t>
        <a:bodyPr/>
        <a:lstStyle/>
        <a:p>
          <a:endParaRPr lang="en-US" dirty="0"/>
        </a:p>
      </dgm:t>
    </dgm:pt>
    <dgm:pt modelId="{7397B4CE-E46B-499B-9F53-35255EE95CA2}" type="sibTrans" cxnId="{1CF48AE9-405F-4949-8AB4-3DAA7ED76AE2}">
      <dgm:prSet/>
      <dgm:spPr/>
      <dgm:t>
        <a:bodyPr/>
        <a:lstStyle/>
        <a:p>
          <a:endParaRPr lang="en-US"/>
        </a:p>
      </dgm:t>
    </dgm:pt>
    <dgm:pt modelId="{974AC81C-A0D6-4D01-887F-BCD748DD1579}">
      <dgm:prSet phldrT="[Text]" custT="1"/>
      <dgm:spPr/>
      <dgm:t>
        <a:bodyPr/>
        <a:lstStyle/>
        <a:p>
          <a:r>
            <a:rPr lang="en-US" sz="2400">
              <a:latin typeface="Arial" pitchFamily="34" charset="0"/>
              <a:cs typeface="Arial" pitchFamily="34" charset="0"/>
            </a:rPr>
            <a:t>Male</a:t>
          </a:r>
          <a:endParaRPr lang="en-US" sz="2400" dirty="0">
            <a:latin typeface="Arial" pitchFamily="34" charset="0"/>
            <a:cs typeface="Arial" pitchFamily="34" charset="0"/>
          </a:endParaRPr>
        </a:p>
      </dgm:t>
    </dgm:pt>
    <dgm:pt modelId="{353AAEE5-DCE4-404D-BE63-DE73A10C25B9}" type="parTrans" cxnId="{E73B1563-9C97-4BCC-A03D-7090706FCA64}">
      <dgm:prSet/>
      <dgm:spPr/>
      <dgm:t>
        <a:bodyPr/>
        <a:lstStyle/>
        <a:p>
          <a:endParaRPr lang="en-US" dirty="0"/>
        </a:p>
      </dgm:t>
    </dgm:pt>
    <dgm:pt modelId="{370DC268-9D35-4466-8C59-C1267306DBB8}" type="sibTrans" cxnId="{E73B1563-9C97-4BCC-A03D-7090706FCA64}">
      <dgm:prSet/>
      <dgm:spPr/>
      <dgm:t>
        <a:bodyPr/>
        <a:lstStyle/>
        <a:p>
          <a:endParaRPr lang="en-US"/>
        </a:p>
      </dgm:t>
    </dgm:pt>
    <dgm:pt modelId="{03937F7C-B164-46F6-BA7F-1B4D1AE2308D}">
      <dgm:prSet phldrT="[Text]" custT="1"/>
      <dgm:spPr/>
      <dgm:t>
        <a:bodyPr/>
        <a:lstStyle/>
        <a:p>
          <a:r>
            <a:rPr lang="en-US" sz="2400">
              <a:latin typeface="Arial" pitchFamily="34" charset="0"/>
              <a:cs typeface="Arial" pitchFamily="34" charset="0"/>
            </a:rPr>
            <a:t>Clear Objective</a:t>
          </a:r>
          <a:endParaRPr lang="en-US" sz="2400" dirty="0">
            <a:latin typeface="Arial" pitchFamily="34" charset="0"/>
            <a:cs typeface="Arial" pitchFamily="34" charset="0"/>
          </a:endParaRPr>
        </a:p>
      </dgm:t>
    </dgm:pt>
    <dgm:pt modelId="{535C39DD-B15A-4BF0-A67F-1CB1CFA3229D}" type="parTrans" cxnId="{0358597C-5A67-4689-B715-0B8E12FD720C}">
      <dgm:prSet/>
      <dgm:spPr/>
      <dgm:t>
        <a:bodyPr/>
        <a:lstStyle/>
        <a:p>
          <a:endParaRPr lang="en-US" dirty="0"/>
        </a:p>
      </dgm:t>
    </dgm:pt>
    <dgm:pt modelId="{7FE97E36-E1D8-481A-9312-1DC1E802E96A}" type="sibTrans" cxnId="{0358597C-5A67-4689-B715-0B8E12FD720C}">
      <dgm:prSet/>
      <dgm:spPr/>
      <dgm:t>
        <a:bodyPr/>
        <a:lstStyle/>
        <a:p>
          <a:endParaRPr lang="en-US"/>
        </a:p>
      </dgm:t>
    </dgm:pt>
    <dgm:pt modelId="{23DF0CFA-382A-450B-8D1F-605CBFEB3CEE}">
      <dgm:prSet phldrT="[Text]" custT="1"/>
      <dgm:spPr/>
      <dgm:t>
        <a:bodyPr/>
        <a:lstStyle/>
        <a:p>
          <a:r>
            <a:rPr lang="en-US" sz="2400">
              <a:latin typeface="Arial" pitchFamily="34" charset="0"/>
              <a:cs typeface="Arial" pitchFamily="34" charset="0"/>
            </a:rPr>
            <a:t>Linear</a:t>
          </a:r>
          <a:endParaRPr lang="en-US" sz="2400" dirty="0">
            <a:latin typeface="Arial" pitchFamily="34" charset="0"/>
            <a:cs typeface="Arial" pitchFamily="34" charset="0"/>
          </a:endParaRPr>
        </a:p>
      </dgm:t>
    </dgm:pt>
    <dgm:pt modelId="{865429AB-430B-4286-910E-2B3D63CAE43B}" type="parTrans" cxnId="{E8D92BB9-6306-45BB-A6F4-21AE4169408F}">
      <dgm:prSet/>
      <dgm:spPr/>
      <dgm:t>
        <a:bodyPr/>
        <a:lstStyle/>
        <a:p>
          <a:endParaRPr lang="en-US" dirty="0"/>
        </a:p>
      </dgm:t>
    </dgm:pt>
    <dgm:pt modelId="{5CAF08CE-86AC-439E-95BB-1A9775507900}" type="sibTrans" cxnId="{E8D92BB9-6306-45BB-A6F4-21AE4169408F}">
      <dgm:prSet/>
      <dgm:spPr/>
      <dgm:t>
        <a:bodyPr/>
        <a:lstStyle/>
        <a:p>
          <a:endParaRPr lang="en-US"/>
        </a:p>
      </dgm:t>
    </dgm:pt>
    <dgm:pt modelId="{B5117DEB-7938-4D96-A188-0076055A0062}">
      <dgm:prSet phldrT="[Text]" custT="1"/>
      <dgm:spPr/>
      <dgm:t>
        <a:bodyPr/>
        <a:lstStyle/>
        <a:p>
          <a:r>
            <a:rPr lang="en-US" sz="2400">
              <a:latin typeface="Arial" pitchFamily="34" charset="0"/>
              <a:cs typeface="Arial" pitchFamily="34" charset="0"/>
            </a:rPr>
            <a:t>Gain Based</a:t>
          </a:r>
          <a:endParaRPr lang="en-US" sz="2400" dirty="0">
            <a:latin typeface="Arial" pitchFamily="34" charset="0"/>
            <a:cs typeface="Arial" pitchFamily="34" charset="0"/>
          </a:endParaRPr>
        </a:p>
      </dgm:t>
    </dgm:pt>
    <dgm:pt modelId="{D79E84D3-2FA2-4E6F-AC9F-F563FA43050E}" type="parTrans" cxnId="{23B2BCDD-DF06-492C-BBF6-B84977D1EA7C}">
      <dgm:prSet/>
      <dgm:spPr/>
      <dgm:t>
        <a:bodyPr/>
        <a:lstStyle/>
        <a:p>
          <a:endParaRPr lang="en-US" dirty="0"/>
        </a:p>
      </dgm:t>
    </dgm:pt>
    <dgm:pt modelId="{E1A5454C-5C6D-4884-BA70-13505AFC73FC}" type="sibTrans" cxnId="{23B2BCDD-DF06-492C-BBF6-B84977D1EA7C}">
      <dgm:prSet/>
      <dgm:spPr/>
      <dgm:t>
        <a:bodyPr/>
        <a:lstStyle/>
        <a:p>
          <a:endParaRPr lang="en-US"/>
        </a:p>
      </dgm:t>
    </dgm:pt>
    <dgm:pt modelId="{29931ABD-2174-4901-86BD-7059F2BC6A86}">
      <dgm:prSet phldrT="[Text]" custT="1"/>
      <dgm:spPr/>
      <dgm:t>
        <a:bodyPr/>
        <a:lstStyle/>
        <a:p>
          <a:r>
            <a:rPr lang="en-US" sz="2400" dirty="0">
              <a:latin typeface="Arial" pitchFamily="34" charset="0"/>
              <a:cs typeface="Arial" pitchFamily="34" charset="0"/>
            </a:rPr>
            <a:t>Risk Evaluation</a:t>
          </a:r>
        </a:p>
      </dgm:t>
    </dgm:pt>
    <dgm:pt modelId="{97194DEE-C0F3-4571-A460-43A826075BE2}" type="parTrans" cxnId="{0F9D5859-C0F6-4398-AE93-9224D0F78C77}">
      <dgm:prSet/>
      <dgm:spPr/>
      <dgm:t>
        <a:bodyPr/>
        <a:lstStyle/>
        <a:p>
          <a:endParaRPr lang="en-US" dirty="0"/>
        </a:p>
      </dgm:t>
    </dgm:pt>
    <dgm:pt modelId="{D3E7C00C-DA8C-4094-B639-B1B165029A28}" type="sibTrans" cxnId="{0F9D5859-C0F6-4398-AE93-9224D0F78C77}">
      <dgm:prSet/>
      <dgm:spPr/>
      <dgm:t>
        <a:bodyPr/>
        <a:lstStyle/>
        <a:p>
          <a:endParaRPr lang="en-US"/>
        </a:p>
      </dgm:t>
    </dgm:pt>
    <dgm:pt modelId="{E679E511-C0F3-429D-A6E9-0866B4C954B8}" type="pres">
      <dgm:prSet presAssocID="{7870D7C8-2B56-49A6-A1E8-0819E3E3B2DD}" presName="Name0" presStyleCnt="0">
        <dgm:presLayoutVars>
          <dgm:chMax val="1"/>
          <dgm:chPref val="1"/>
          <dgm:dir/>
          <dgm:animOne val="branch"/>
          <dgm:animLvl val="lvl"/>
        </dgm:presLayoutVars>
      </dgm:prSet>
      <dgm:spPr/>
    </dgm:pt>
    <dgm:pt modelId="{C074F4A6-8103-4BCE-BB8D-F0246775EFF5}" type="pres">
      <dgm:prSet presAssocID="{B3443B49-BD5B-4D28-8A89-B308C68AE3FB}" presName="singleCycle" presStyleCnt="0"/>
      <dgm:spPr/>
    </dgm:pt>
    <dgm:pt modelId="{F2C1200B-0010-4E7D-982A-EAABEEE7BA57}" type="pres">
      <dgm:prSet presAssocID="{B3443B49-BD5B-4D28-8A89-B308C68AE3FB}" presName="singleCenter" presStyleLbl="node1" presStyleIdx="0" presStyleCnt="8" custScaleX="124724">
        <dgm:presLayoutVars>
          <dgm:chMax val="7"/>
          <dgm:chPref val="7"/>
        </dgm:presLayoutVars>
      </dgm:prSet>
      <dgm:spPr/>
    </dgm:pt>
    <dgm:pt modelId="{FF377918-C17A-4E2B-B931-176F4F0E3D67}" type="pres">
      <dgm:prSet presAssocID="{B02EDF90-BB74-4EB3-867B-915BC3CDB6A2}" presName="Name56" presStyleLbl="parChTrans1D2" presStyleIdx="0" presStyleCnt="7"/>
      <dgm:spPr/>
    </dgm:pt>
    <dgm:pt modelId="{8F3B376E-95AD-404A-901D-B98E36DA85BD}" type="pres">
      <dgm:prSet presAssocID="{9AFC5DD9-64F2-4C39-88F3-50F789A24E7D}" presName="text0" presStyleLbl="node1" presStyleIdx="1" presStyleCnt="8" custScaleX="140133">
        <dgm:presLayoutVars>
          <dgm:bulletEnabled val="1"/>
        </dgm:presLayoutVars>
      </dgm:prSet>
      <dgm:spPr/>
    </dgm:pt>
    <dgm:pt modelId="{46849EAF-4F8C-4412-BDFD-229E8BFE81A3}" type="pres">
      <dgm:prSet presAssocID="{66EFBBA6-2B13-4A02-A722-B997D5868DD8}" presName="Name56" presStyleLbl="parChTrans1D2" presStyleIdx="1" presStyleCnt="7"/>
      <dgm:spPr/>
    </dgm:pt>
    <dgm:pt modelId="{AB254FB3-E5C1-4053-BF34-C46FD0F89D83}" type="pres">
      <dgm:prSet presAssocID="{45615128-6CCE-436E-8718-43102171BB63}" presName="text0" presStyleLbl="node1" presStyleIdx="2" presStyleCnt="8" custScaleX="179436" custRadScaleRad="105383" custRadScaleInc="13428">
        <dgm:presLayoutVars>
          <dgm:bulletEnabled val="1"/>
        </dgm:presLayoutVars>
      </dgm:prSet>
      <dgm:spPr/>
    </dgm:pt>
    <dgm:pt modelId="{D56915EE-9CB0-462D-AACD-310EFDF3CAA6}" type="pres">
      <dgm:prSet presAssocID="{353AAEE5-DCE4-404D-BE63-DE73A10C25B9}" presName="Name56" presStyleLbl="parChTrans1D2" presStyleIdx="2" presStyleCnt="7"/>
      <dgm:spPr/>
    </dgm:pt>
    <dgm:pt modelId="{2DC3A335-9B26-4D5D-B30D-07D983A9F9EB}" type="pres">
      <dgm:prSet presAssocID="{974AC81C-A0D6-4D01-887F-BCD748DD1579}" presName="text0" presStyleLbl="node1" presStyleIdx="3" presStyleCnt="8" custScaleX="146670">
        <dgm:presLayoutVars>
          <dgm:bulletEnabled val="1"/>
        </dgm:presLayoutVars>
      </dgm:prSet>
      <dgm:spPr/>
    </dgm:pt>
    <dgm:pt modelId="{68C5C067-CAD8-4782-8D57-D2690003A142}" type="pres">
      <dgm:prSet presAssocID="{535C39DD-B15A-4BF0-A67F-1CB1CFA3229D}" presName="Name56" presStyleLbl="parChTrans1D2" presStyleIdx="3" presStyleCnt="7"/>
      <dgm:spPr/>
    </dgm:pt>
    <dgm:pt modelId="{09D0C528-A393-4109-88ED-CE86E529051D}" type="pres">
      <dgm:prSet presAssocID="{03937F7C-B164-46F6-BA7F-1B4D1AE2308D}" presName="text0" presStyleLbl="node1" presStyleIdx="4" presStyleCnt="8" custScaleX="158374">
        <dgm:presLayoutVars>
          <dgm:bulletEnabled val="1"/>
        </dgm:presLayoutVars>
      </dgm:prSet>
      <dgm:spPr/>
    </dgm:pt>
    <dgm:pt modelId="{A737E838-7FE4-4D5D-B26A-469C853B715F}" type="pres">
      <dgm:prSet presAssocID="{865429AB-430B-4286-910E-2B3D63CAE43B}" presName="Name56" presStyleLbl="parChTrans1D2" presStyleIdx="4" presStyleCnt="7"/>
      <dgm:spPr/>
    </dgm:pt>
    <dgm:pt modelId="{80E32B2E-5594-4BF5-B9B7-ED5A50F3F608}" type="pres">
      <dgm:prSet presAssocID="{23DF0CFA-382A-450B-8D1F-605CBFEB3CEE}" presName="text0" presStyleLbl="node1" presStyleIdx="5" presStyleCnt="8" custScaleX="137103">
        <dgm:presLayoutVars>
          <dgm:bulletEnabled val="1"/>
        </dgm:presLayoutVars>
      </dgm:prSet>
      <dgm:spPr/>
    </dgm:pt>
    <dgm:pt modelId="{25E3C63D-07FA-4A32-B3E4-B2577FDF6085}" type="pres">
      <dgm:prSet presAssocID="{D79E84D3-2FA2-4E6F-AC9F-F563FA43050E}" presName="Name56" presStyleLbl="parChTrans1D2" presStyleIdx="5" presStyleCnt="7"/>
      <dgm:spPr/>
    </dgm:pt>
    <dgm:pt modelId="{AFCAFA65-37AF-42EE-89C9-7EC986AD527F}" type="pres">
      <dgm:prSet presAssocID="{B5117DEB-7938-4D96-A188-0076055A0062}" presName="text0" presStyleLbl="node1" presStyleIdx="6" presStyleCnt="8" custScaleX="126470">
        <dgm:presLayoutVars>
          <dgm:bulletEnabled val="1"/>
        </dgm:presLayoutVars>
      </dgm:prSet>
      <dgm:spPr/>
    </dgm:pt>
    <dgm:pt modelId="{52F917AE-76AB-4366-BD54-37EA7BA98D7D}" type="pres">
      <dgm:prSet presAssocID="{97194DEE-C0F3-4571-A460-43A826075BE2}" presName="Name56" presStyleLbl="parChTrans1D2" presStyleIdx="6" presStyleCnt="7"/>
      <dgm:spPr/>
    </dgm:pt>
    <dgm:pt modelId="{38507AEE-FF5F-4CD9-B832-7D5FADD0E647}" type="pres">
      <dgm:prSet presAssocID="{29931ABD-2174-4901-86BD-7059F2BC6A86}" presName="text0" presStyleLbl="node1" presStyleIdx="7" presStyleCnt="8" custScaleX="208439" custRadScaleRad="114602" custRadScaleInc="-17715">
        <dgm:presLayoutVars>
          <dgm:bulletEnabled val="1"/>
        </dgm:presLayoutVars>
      </dgm:prSet>
      <dgm:spPr/>
    </dgm:pt>
  </dgm:ptLst>
  <dgm:cxnLst>
    <dgm:cxn modelId="{35AABA04-172E-4661-8926-622BB781C665}" type="presOf" srcId="{29931ABD-2174-4901-86BD-7059F2BC6A86}" destId="{38507AEE-FF5F-4CD9-B832-7D5FADD0E647}" srcOrd="0" destOrd="0" presId="urn:microsoft.com/office/officeart/2008/layout/RadialCluster"/>
    <dgm:cxn modelId="{47DD2F08-9280-4E67-A587-38D7A5B8661B}" type="presOf" srcId="{B02EDF90-BB74-4EB3-867B-915BC3CDB6A2}" destId="{FF377918-C17A-4E2B-B931-176F4F0E3D67}" srcOrd="0" destOrd="0" presId="urn:microsoft.com/office/officeart/2008/layout/RadialCluster"/>
    <dgm:cxn modelId="{75EB6B35-D3B1-42BB-89FC-9853A01AD3F0}" type="presOf" srcId="{66EFBBA6-2B13-4A02-A722-B997D5868DD8}" destId="{46849EAF-4F8C-4412-BDFD-229E8BFE81A3}" srcOrd="0" destOrd="0" presId="urn:microsoft.com/office/officeart/2008/layout/RadialCluster"/>
    <dgm:cxn modelId="{B0358540-E697-419B-BFC4-39B607FF8325}" type="presOf" srcId="{97194DEE-C0F3-4571-A460-43A826075BE2}" destId="{52F917AE-76AB-4366-BD54-37EA7BA98D7D}" srcOrd="0" destOrd="0" presId="urn:microsoft.com/office/officeart/2008/layout/RadialCluster"/>
    <dgm:cxn modelId="{E73B1563-9C97-4BCC-A03D-7090706FCA64}" srcId="{B3443B49-BD5B-4D28-8A89-B308C68AE3FB}" destId="{974AC81C-A0D6-4D01-887F-BCD748DD1579}" srcOrd="2" destOrd="0" parTransId="{353AAEE5-DCE4-404D-BE63-DE73A10C25B9}" sibTransId="{370DC268-9D35-4466-8C59-C1267306DBB8}"/>
    <dgm:cxn modelId="{F132C967-EAF0-4241-A003-C6689C503D24}" type="presOf" srcId="{B3443B49-BD5B-4D28-8A89-B308C68AE3FB}" destId="{F2C1200B-0010-4E7D-982A-EAABEEE7BA57}" srcOrd="0" destOrd="0" presId="urn:microsoft.com/office/officeart/2008/layout/RadialCluster"/>
    <dgm:cxn modelId="{138ACB47-49A4-4573-BCC9-5C7042191224}" srcId="{B3443B49-BD5B-4D28-8A89-B308C68AE3FB}" destId="{9AFC5DD9-64F2-4C39-88F3-50F789A24E7D}" srcOrd="0" destOrd="0" parTransId="{B02EDF90-BB74-4EB3-867B-915BC3CDB6A2}" sibTransId="{A0C2AF63-D9DF-488F-8C5C-F57813025CE2}"/>
    <dgm:cxn modelId="{F0E7A952-73D5-4C7F-BE17-05AB3F735F2C}" type="presOf" srcId="{7870D7C8-2B56-49A6-A1E8-0819E3E3B2DD}" destId="{E679E511-C0F3-429D-A6E9-0866B4C954B8}" srcOrd="0" destOrd="0" presId="urn:microsoft.com/office/officeart/2008/layout/RadialCluster"/>
    <dgm:cxn modelId="{6D1E8E78-34AB-40D7-9987-61A95D5460D8}" type="presOf" srcId="{03937F7C-B164-46F6-BA7F-1B4D1AE2308D}" destId="{09D0C528-A393-4109-88ED-CE86E529051D}" srcOrd="0" destOrd="0" presId="urn:microsoft.com/office/officeart/2008/layout/RadialCluster"/>
    <dgm:cxn modelId="{0F9D5859-C0F6-4398-AE93-9224D0F78C77}" srcId="{B3443B49-BD5B-4D28-8A89-B308C68AE3FB}" destId="{29931ABD-2174-4901-86BD-7059F2BC6A86}" srcOrd="6" destOrd="0" parTransId="{97194DEE-C0F3-4571-A460-43A826075BE2}" sibTransId="{D3E7C00C-DA8C-4094-B639-B1B165029A28}"/>
    <dgm:cxn modelId="{F801BA7B-0975-433E-929B-42E52F794FD6}" type="presOf" srcId="{45615128-6CCE-436E-8718-43102171BB63}" destId="{AB254FB3-E5C1-4053-BF34-C46FD0F89D83}" srcOrd="0" destOrd="0" presId="urn:microsoft.com/office/officeart/2008/layout/RadialCluster"/>
    <dgm:cxn modelId="{0358597C-5A67-4689-B715-0B8E12FD720C}" srcId="{B3443B49-BD5B-4D28-8A89-B308C68AE3FB}" destId="{03937F7C-B164-46F6-BA7F-1B4D1AE2308D}" srcOrd="3" destOrd="0" parTransId="{535C39DD-B15A-4BF0-A67F-1CB1CFA3229D}" sibTransId="{7FE97E36-E1D8-481A-9312-1DC1E802E96A}"/>
    <dgm:cxn modelId="{06C3EAA2-3D28-413B-9338-0C1861883E79}" type="presOf" srcId="{535C39DD-B15A-4BF0-A67F-1CB1CFA3229D}" destId="{68C5C067-CAD8-4782-8D57-D2690003A142}" srcOrd="0" destOrd="0" presId="urn:microsoft.com/office/officeart/2008/layout/RadialCluster"/>
    <dgm:cxn modelId="{C25265AF-95E1-4CFB-B5B8-E3E6DD7588BA}" type="presOf" srcId="{23DF0CFA-382A-450B-8D1F-605CBFEB3CEE}" destId="{80E32B2E-5594-4BF5-B9B7-ED5A50F3F608}" srcOrd="0" destOrd="0" presId="urn:microsoft.com/office/officeart/2008/layout/RadialCluster"/>
    <dgm:cxn modelId="{E8D92BB9-6306-45BB-A6F4-21AE4169408F}" srcId="{B3443B49-BD5B-4D28-8A89-B308C68AE3FB}" destId="{23DF0CFA-382A-450B-8D1F-605CBFEB3CEE}" srcOrd="4" destOrd="0" parTransId="{865429AB-430B-4286-910E-2B3D63CAE43B}" sibTransId="{5CAF08CE-86AC-439E-95BB-1A9775507900}"/>
    <dgm:cxn modelId="{A2C29EC2-FBD9-45F4-861C-E0CF0257B00B}" type="presOf" srcId="{B5117DEB-7938-4D96-A188-0076055A0062}" destId="{AFCAFA65-37AF-42EE-89C9-7EC986AD527F}" srcOrd="0" destOrd="0" presId="urn:microsoft.com/office/officeart/2008/layout/RadialCluster"/>
    <dgm:cxn modelId="{CDFAE0C8-82F4-4B81-9734-2264662B8F13}" type="presOf" srcId="{353AAEE5-DCE4-404D-BE63-DE73A10C25B9}" destId="{D56915EE-9CB0-462D-AACD-310EFDF3CAA6}" srcOrd="0" destOrd="0" presId="urn:microsoft.com/office/officeart/2008/layout/RadialCluster"/>
    <dgm:cxn modelId="{B93482D2-F61D-48B6-A64B-53E672043F75}" type="presOf" srcId="{974AC81C-A0D6-4D01-887F-BCD748DD1579}" destId="{2DC3A335-9B26-4D5D-B30D-07D983A9F9EB}" srcOrd="0" destOrd="0" presId="urn:microsoft.com/office/officeart/2008/layout/RadialCluster"/>
    <dgm:cxn modelId="{23B2BCDD-DF06-492C-BBF6-B84977D1EA7C}" srcId="{B3443B49-BD5B-4D28-8A89-B308C68AE3FB}" destId="{B5117DEB-7938-4D96-A188-0076055A0062}" srcOrd="5" destOrd="0" parTransId="{D79E84D3-2FA2-4E6F-AC9F-F563FA43050E}" sibTransId="{E1A5454C-5C6D-4884-BA70-13505AFC73FC}"/>
    <dgm:cxn modelId="{EA7E2FE3-D4D9-486C-AB64-0B0A15B56B54}" type="presOf" srcId="{865429AB-430B-4286-910E-2B3D63CAE43B}" destId="{A737E838-7FE4-4D5D-B26A-469C853B715F}" srcOrd="0" destOrd="0" presId="urn:microsoft.com/office/officeart/2008/layout/RadialCluster"/>
    <dgm:cxn modelId="{1CF48AE9-405F-4949-8AB4-3DAA7ED76AE2}" srcId="{B3443B49-BD5B-4D28-8A89-B308C68AE3FB}" destId="{45615128-6CCE-436E-8718-43102171BB63}" srcOrd="1" destOrd="0" parTransId="{66EFBBA6-2B13-4A02-A722-B997D5868DD8}" sibTransId="{7397B4CE-E46B-499B-9F53-35255EE95CA2}"/>
    <dgm:cxn modelId="{9A67B3EB-EF98-405A-84C4-3371BE632523}" srcId="{7870D7C8-2B56-49A6-A1E8-0819E3E3B2DD}" destId="{B3443B49-BD5B-4D28-8A89-B308C68AE3FB}" srcOrd="0" destOrd="0" parTransId="{109ECF65-963F-41E3-A95C-5CBA6CA85802}" sibTransId="{F7F0A694-AE62-4E4C-9B1A-DD470B14E756}"/>
    <dgm:cxn modelId="{8C4C7CEC-931D-4670-B345-C1F3A571779B}" type="presOf" srcId="{9AFC5DD9-64F2-4C39-88F3-50F789A24E7D}" destId="{8F3B376E-95AD-404A-901D-B98E36DA85BD}" srcOrd="0" destOrd="0" presId="urn:microsoft.com/office/officeart/2008/layout/RadialCluster"/>
    <dgm:cxn modelId="{3D0B9FEF-0551-40B6-A89A-87A6931CACF0}" type="presOf" srcId="{D79E84D3-2FA2-4E6F-AC9F-F563FA43050E}" destId="{25E3C63D-07FA-4A32-B3E4-B2577FDF6085}" srcOrd="0" destOrd="0" presId="urn:microsoft.com/office/officeart/2008/layout/RadialCluster"/>
    <dgm:cxn modelId="{C3CAD8B4-3373-4D02-B5F4-FA33ABD8272B}" type="presParOf" srcId="{E679E511-C0F3-429D-A6E9-0866B4C954B8}" destId="{C074F4A6-8103-4BCE-BB8D-F0246775EFF5}" srcOrd="0" destOrd="0" presId="urn:microsoft.com/office/officeart/2008/layout/RadialCluster"/>
    <dgm:cxn modelId="{1E9EEF02-8C7C-45A7-A99F-0F6F223AF3FB}" type="presParOf" srcId="{C074F4A6-8103-4BCE-BB8D-F0246775EFF5}" destId="{F2C1200B-0010-4E7D-982A-EAABEEE7BA57}" srcOrd="0" destOrd="0" presId="urn:microsoft.com/office/officeart/2008/layout/RadialCluster"/>
    <dgm:cxn modelId="{F9EFCB81-75AD-4EB8-AA52-AD56EE01761E}" type="presParOf" srcId="{C074F4A6-8103-4BCE-BB8D-F0246775EFF5}" destId="{FF377918-C17A-4E2B-B931-176F4F0E3D67}" srcOrd="1" destOrd="0" presId="urn:microsoft.com/office/officeart/2008/layout/RadialCluster"/>
    <dgm:cxn modelId="{0E0C03DA-2CB0-4CB6-A09A-0F5005BA2118}" type="presParOf" srcId="{C074F4A6-8103-4BCE-BB8D-F0246775EFF5}" destId="{8F3B376E-95AD-404A-901D-B98E36DA85BD}" srcOrd="2" destOrd="0" presId="urn:microsoft.com/office/officeart/2008/layout/RadialCluster"/>
    <dgm:cxn modelId="{29183C72-FCA0-425E-A286-8AC9056C8C5D}" type="presParOf" srcId="{C074F4A6-8103-4BCE-BB8D-F0246775EFF5}" destId="{46849EAF-4F8C-4412-BDFD-229E8BFE81A3}" srcOrd="3" destOrd="0" presId="urn:microsoft.com/office/officeart/2008/layout/RadialCluster"/>
    <dgm:cxn modelId="{69A3FA9D-3828-4887-9144-2D9DBA6CCFE4}" type="presParOf" srcId="{C074F4A6-8103-4BCE-BB8D-F0246775EFF5}" destId="{AB254FB3-E5C1-4053-BF34-C46FD0F89D83}" srcOrd="4" destOrd="0" presId="urn:microsoft.com/office/officeart/2008/layout/RadialCluster"/>
    <dgm:cxn modelId="{E39F67DD-1A99-4BD6-884F-0AE9D93517C9}" type="presParOf" srcId="{C074F4A6-8103-4BCE-BB8D-F0246775EFF5}" destId="{D56915EE-9CB0-462D-AACD-310EFDF3CAA6}" srcOrd="5" destOrd="0" presId="urn:microsoft.com/office/officeart/2008/layout/RadialCluster"/>
    <dgm:cxn modelId="{869FD770-67A2-428E-9684-B01DAD743EFB}" type="presParOf" srcId="{C074F4A6-8103-4BCE-BB8D-F0246775EFF5}" destId="{2DC3A335-9B26-4D5D-B30D-07D983A9F9EB}" srcOrd="6" destOrd="0" presId="urn:microsoft.com/office/officeart/2008/layout/RadialCluster"/>
    <dgm:cxn modelId="{C74100BE-2F25-4198-A58C-BF8B7DBFDF38}" type="presParOf" srcId="{C074F4A6-8103-4BCE-BB8D-F0246775EFF5}" destId="{68C5C067-CAD8-4782-8D57-D2690003A142}" srcOrd="7" destOrd="0" presId="urn:microsoft.com/office/officeart/2008/layout/RadialCluster"/>
    <dgm:cxn modelId="{4EDE05A0-E8F5-4935-B74F-9D7AC3B99870}" type="presParOf" srcId="{C074F4A6-8103-4BCE-BB8D-F0246775EFF5}" destId="{09D0C528-A393-4109-88ED-CE86E529051D}" srcOrd="8" destOrd="0" presId="urn:microsoft.com/office/officeart/2008/layout/RadialCluster"/>
    <dgm:cxn modelId="{10BE9CF6-2A1D-483C-82A5-7BEF78FBE33C}" type="presParOf" srcId="{C074F4A6-8103-4BCE-BB8D-F0246775EFF5}" destId="{A737E838-7FE4-4D5D-B26A-469C853B715F}" srcOrd="9" destOrd="0" presId="urn:microsoft.com/office/officeart/2008/layout/RadialCluster"/>
    <dgm:cxn modelId="{E6E5E03A-609B-47DA-AEF1-45F1934C3980}" type="presParOf" srcId="{C074F4A6-8103-4BCE-BB8D-F0246775EFF5}" destId="{80E32B2E-5594-4BF5-B9B7-ED5A50F3F608}" srcOrd="10" destOrd="0" presId="urn:microsoft.com/office/officeart/2008/layout/RadialCluster"/>
    <dgm:cxn modelId="{B805387F-162A-43F9-AE87-669C0C9153A4}" type="presParOf" srcId="{C074F4A6-8103-4BCE-BB8D-F0246775EFF5}" destId="{25E3C63D-07FA-4A32-B3E4-B2577FDF6085}" srcOrd="11" destOrd="0" presId="urn:microsoft.com/office/officeart/2008/layout/RadialCluster"/>
    <dgm:cxn modelId="{B610D30E-D6DE-4FA9-B6D3-E0A423F6F9AF}" type="presParOf" srcId="{C074F4A6-8103-4BCE-BB8D-F0246775EFF5}" destId="{AFCAFA65-37AF-42EE-89C9-7EC986AD527F}" srcOrd="12" destOrd="0" presId="urn:microsoft.com/office/officeart/2008/layout/RadialCluster"/>
    <dgm:cxn modelId="{B112E266-DDC5-44F9-BDE3-8A70C33D34D9}" type="presParOf" srcId="{C074F4A6-8103-4BCE-BB8D-F0246775EFF5}" destId="{52F917AE-76AB-4366-BD54-37EA7BA98D7D}" srcOrd="13" destOrd="0" presId="urn:microsoft.com/office/officeart/2008/layout/RadialCluster"/>
    <dgm:cxn modelId="{26CCB274-58F1-417C-ABE4-CA8E3FB3D199}" type="presParOf" srcId="{C074F4A6-8103-4BCE-BB8D-F0246775EFF5}" destId="{38507AEE-FF5F-4CD9-B832-7D5FADD0E647}" srcOrd="1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7D7FBBE-A561-4857-AB93-5FFBB3109337}" type="doc">
      <dgm:prSet loTypeId="urn:microsoft.com/office/officeart/2005/8/layout/radial4" loCatId="relationship" qsTypeId="urn:microsoft.com/office/officeart/2005/8/quickstyle/3d3" qsCatId="3D" csTypeId="urn:microsoft.com/office/officeart/2005/8/colors/accent1_2" csCatId="accent1" phldr="1"/>
      <dgm:spPr/>
      <dgm:t>
        <a:bodyPr/>
        <a:lstStyle/>
        <a:p>
          <a:endParaRPr lang="en-US"/>
        </a:p>
      </dgm:t>
    </dgm:pt>
    <dgm:pt modelId="{3EC54C36-2632-46FE-A3A7-DEF0C25F4811}">
      <dgm:prSet phldrT="[Text]" custT="1"/>
      <dgm:spPr/>
      <dgm:t>
        <a:bodyPr/>
        <a:lstStyle/>
        <a:p>
          <a:r>
            <a:rPr lang="en-US" sz="3200" b="1" baseline="0">
              <a:latin typeface="Arial" pitchFamily="34" charset="0"/>
              <a:cs typeface="Arial" pitchFamily="34" charset="0"/>
            </a:rPr>
            <a:t>The Pack</a:t>
          </a:r>
          <a:endParaRPr lang="en-US" sz="3200" b="1" baseline="0" dirty="0">
            <a:latin typeface="Arial" pitchFamily="34" charset="0"/>
            <a:cs typeface="Arial" pitchFamily="34" charset="0"/>
          </a:endParaRPr>
        </a:p>
      </dgm:t>
    </dgm:pt>
    <dgm:pt modelId="{44E38150-36D3-4ED3-BF4D-11E804F89E0E}" type="parTrans" cxnId="{F00C7F37-1EDB-4CFF-80BD-FE9B3765D31E}">
      <dgm:prSet/>
      <dgm:spPr/>
      <dgm:t>
        <a:bodyPr/>
        <a:lstStyle/>
        <a:p>
          <a:endParaRPr lang="en-US"/>
        </a:p>
      </dgm:t>
    </dgm:pt>
    <dgm:pt modelId="{6F5F4FB0-589F-4723-92E5-F9ABE3D66973}" type="sibTrans" cxnId="{F00C7F37-1EDB-4CFF-80BD-FE9B3765D31E}">
      <dgm:prSet/>
      <dgm:spPr/>
      <dgm:t>
        <a:bodyPr/>
        <a:lstStyle/>
        <a:p>
          <a:endParaRPr lang="en-US"/>
        </a:p>
      </dgm:t>
    </dgm:pt>
    <dgm:pt modelId="{E9B92E1C-5166-4AA8-9CA5-A46E866764DC}">
      <dgm:prSet phldrT="[Text]" custT="1"/>
      <dgm:spPr/>
      <dgm:t>
        <a:bodyPr/>
        <a:lstStyle/>
        <a:p>
          <a:r>
            <a:rPr lang="en-US" sz="2400"/>
            <a:t>Males</a:t>
          </a:r>
          <a:endParaRPr lang="en-US" sz="2400" dirty="0"/>
        </a:p>
      </dgm:t>
    </dgm:pt>
    <dgm:pt modelId="{7A6FF65E-BB6E-4F15-8803-9322E623EF17}" type="parTrans" cxnId="{72673612-3763-4D90-9B17-F088572B2FB3}">
      <dgm:prSet/>
      <dgm:spPr/>
      <dgm:t>
        <a:bodyPr/>
        <a:lstStyle/>
        <a:p>
          <a:endParaRPr lang="en-US" dirty="0"/>
        </a:p>
      </dgm:t>
    </dgm:pt>
    <dgm:pt modelId="{3B66AA8F-A3F4-408F-9DD5-FC1512BC3366}" type="sibTrans" cxnId="{72673612-3763-4D90-9B17-F088572B2FB3}">
      <dgm:prSet/>
      <dgm:spPr/>
      <dgm:t>
        <a:bodyPr/>
        <a:lstStyle/>
        <a:p>
          <a:endParaRPr lang="en-US"/>
        </a:p>
      </dgm:t>
    </dgm:pt>
    <dgm:pt modelId="{3A3D2BBD-2EDD-46FA-BB17-C215F3B9DAAC}">
      <dgm:prSet phldrT="[Text]"/>
      <dgm:spPr/>
      <dgm:t>
        <a:bodyPr/>
        <a:lstStyle/>
        <a:p>
          <a:r>
            <a:rPr lang="en-US"/>
            <a:t>Camaraderie </a:t>
          </a:r>
          <a:endParaRPr lang="en-US" dirty="0"/>
        </a:p>
      </dgm:t>
    </dgm:pt>
    <dgm:pt modelId="{77AAC8A9-8F1E-493C-8700-8A1FB1FBF681}" type="parTrans" cxnId="{5916B3B5-41B6-47A3-9DDC-7373A6A36704}">
      <dgm:prSet/>
      <dgm:spPr/>
      <dgm:t>
        <a:bodyPr/>
        <a:lstStyle/>
        <a:p>
          <a:endParaRPr lang="en-US" dirty="0"/>
        </a:p>
      </dgm:t>
    </dgm:pt>
    <dgm:pt modelId="{0787D5EB-A74E-4BE0-A8FA-2F418004F3CD}" type="sibTrans" cxnId="{5916B3B5-41B6-47A3-9DDC-7373A6A36704}">
      <dgm:prSet/>
      <dgm:spPr/>
      <dgm:t>
        <a:bodyPr/>
        <a:lstStyle/>
        <a:p>
          <a:endParaRPr lang="en-US"/>
        </a:p>
      </dgm:t>
    </dgm:pt>
    <dgm:pt modelId="{9A006699-C97A-47C7-A433-52A25BD86312}">
      <dgm:prSet phldrT="[Text]"/>
      <dgm:spPr/>
      <dgm:t>
        <a:bodyPr/>
        <a:lstStyle/>
        <a:p>
          <a:r>
            <a:rPr lang="en-US"/>
            <a:t>Alpha</a:t>
          </a:r>
          <a:endParaRPr lang="en-US" dirty="0"/>
        </a:p>
      </dgm:t>
    </dgm:pt>
    <dgm:pt modelId="{2AECCAF1-7D87-4E39-B698-54DF73836D35}" type="parTrans" cxnId="{B283A0B2-2DE7-4B49-93AC-8DDC2C9E9EC9}">
      <dgm:prSet/>
      <dgm:spPr/>
      <dgm:t>
        <a:bodyPr/>
        <a:lstStyle/>
        <a:p>
          <a:endParaRPr lang="en-US" dirty="0"/>
        </a:p>
      </dgm:t>
    </dgm:pt>
    <dgm:pt modelId="{E222ABA5-0EB4-46FD-A847-411C455202A1}" type="sibTrans" cxnId="{B283A0B2-2DE7-4B49-93AC-8DDC2C9E9EC9}">
      <dgm:prSet/>
      <dgm:spPr/>
      <dgm:t>
        <a:bodyPr/>
        <a:lstStyle/>
        <a:p>
          <a:endParaRPr lang="en-US"/>
        </a:p>
      </dgm:t>
    </dgm:pt>
    <dgm:pt modelId="{477DBCFC-281D-44C3-8140-75675C847162}">
      <dgm:prSet custT="1"/>
      <dgm:spPr/>
      <dgm:t>
        <a:bodyPr/>
        <a:lstStyle/>
        <a:p>
          <a:endParaRPr lang="en-US" sz="1200"/>
        </a:p>
        <a:p>
          <a:r>
            <a:rPr lang="en-US" sz="2400"/>
            <a:t>Seek Packs</a:t>
          </a:r>
          <a:endParaRPr lang="en-US" sz="2400" dirty="0"/>
        </a:p>
      </dgm:t>
    </dgm:pt>
    <dgm:pt modelId="{164C3F80-2550-471B-9A3B-A217AA3652F6}" type="parTrans" cxnId="{ABCD78F4-6694-4713-B5F2-5F3374A431BF}">
      <dgm:prSet/>
      <dgm:spPr/>
      <dgm:t>
        <a:bodyPr/>
        <a:lstStyle/>
        <a:p>
          <a:endParaRPr lang="en-US" dirty="0"/>
        </a:p>
      </dgm:t>
    </dgm:pt>
    <dgm:pt modelId="{47A36D00-91B9-4347-A16E-51140003C243}" type="sibTrans" cxnId="{ABCD78F4-6694-4713-B5F2-5F3374A431BF}">
      <dgm:prSet/>
      <dgm:spPr/>
      <dgm:t>
        <a:bodyPr/>
        <a:lstStyle/>
        <a:p>
          <a:endParaRPr lang="en-US"/>
        </a:p>
      </dgm:t>
    </dgm:pt>
    <dgm:pt modelId="{BC5EB762-B2FF-408A-A27B-B750B8127578}">
      <dgm:prSet phldrT="[Text]"/>
      <dgm:spPr/>
      <dgm:t>
        <a:bodyPr/>
        <a:lstStyle/>
        <a:p>
          <a:r>
            <a:rPr lang="en-US"/>
            <a:t>Process</a:t>
          </a:r>
        </a:p>
        <a:p>
          <a:r>
            <a:rPr lang="en-US"/>
            <a:t>Emotions</a:t>
          </a:r>
          <a:endParaRPr lang="en-US" dirty="0"/>
        </a:p>
      </dgm:t>
    </dgm:pt>
    <dgm:pt modelId="{EB6FB04E-DBFD-417B-AF32-16B3D747A2F1}" type="parTrans" cxnId="{AA2C9E58-F1E8-4285-8E8E-40C26C53ADC1}">
      <dgm:prSet/>
      <dgm:spPr/>
      <dgm:t>
        <a:bodyPr/>
        <a:lstStyle/>
        <a:p>
          <a:endParaRPr lang="en-US" dirty="0"/>
        </a:p>
      </dgm:t>
    </dgm:pt>
    <dgm:pt modelId="{9639D1EE-E7F0-45C6-A291-E5EDE95F54C9}" type="sibTrans" cxnId="{AA2C9E58-F1E8-4285-8E8E-40C26C53ADC1}">
      <dgm:prSet/>
      <dgm:spPr/>
      <dgm:t>
        <a:bodyPr/>
        <a:lstStyle/>
        <a:p>
          <a:endParaRPr lang="en-US"/>
        </a:p>
      </dgm:t>
    </dgm:pt>
    <dgm:pt modelId="{77ED86A3-8733-47E0-89AB-F7D05E01ABE1}">
      <dgm:prSet custT="1"/>
      <dgm:spPr/>
      <dgm:t>
        <a:bodyPr/>
        <a:lstStyle/>
        <a:p>
          <a:r>
            <a:rPr lang="en-US" sz="2400"/>
            <a:t>Pack Approval </a:t>
          </a:r>
          <a:endParaRPr lang="en-US" sz="2400" dirty="0"/>
        </a:p>
      </dgm:t>
    </dgm:pt>
    <dgm:pt modelId="{D6DB31B2-F81D-4F76-8B95-F63E12E56207}" type="parTrans" cxnId="{08CFC9BE-AD7F-4811-84B0-230643E247C8}">
      <dgm:prSet/>
      <dgm:spPr/>
      <dgm:t>
        <a:bodyPr/>
        <a:lstStyle/>
        <a:p>
          <a:endParaRPr lang="en-US" dirty="0"/>
        </a:p>
      </dgm:t>
    </dgm:pt>
    <dgm:pt modelId="{6E18DF29-C39B-4564-A39C-335AACD36125}" type="sibTrans" cxnId="{08CFC9BE-AD7F-4811-84B0-230643E247C8}">
      <dgm:prSet/>
      <dgm:spPr/>
      <dgm:t>
        <a:bodyPr/>
        <a:lstStyle/>
        <a:p>
          <a:endParaRPr lang="en-US"/>
        </a:p>
      </dgm:t>
    </dgm:pt>
    <dgm:pt modelId="{588D8DCC-2A47-403F-A354-6889137618DC}">
      <dgm:prSet phldrT="[Text]" custT="1"/>
      <dgm:spPr/>
      <dgm:t>
        <a:bodyPr/>
        <a:lstStyle/>
        <a:p>
          <a:r>
            <a:rPr lang="en-US" sz="2400" dirty="0"/>
            <a:t>Stability</a:t>
          </a:r>
        </a:p>
      </dgm:t>
    </dgm:pt>
    <dgm:pt modelId="{92BD41DB-EC14-43FD-A4F8-27A69DC9602B}" type="parTrans" cxnId="{3C3F06F4-55A5-48E8-8FAD-6294FD612140}">
      <dgm:prSet/>
      <dgm:spPr/>
      <dgm:t>
        <a:bodyPr/>
        <a:lstStyle/>
        <a:p>
          <a:endParaRPr lang="en-US" dirty="0"/>
        </a:p>
      </dgm:t>
    </dgm:pt>
    <dgm:pt modelId="{971E96D5-31EE-4ECD-8877-A35349204F21}" type="sibTrans" cxnId="{3C3F06F4-55A5-48E8-8FAD-6294FD612140}">
      <dgm:prSet/>
      <dgm:spPr/>
      <dgm:t>
        <a:bodyPr/>
        <a:lstStyle/>
        <a:p>
          <a:endParaRPr lang="en-US"/>
        </a:p>
      </dgm:t>
    </dgm:pt>
    <dgm:pt modelId="{CB341C9B-E931-497C-B735-224E9F8F825F}" type="pres">
      <dgm:prSet presAssocID="{B7D7FBBE-A561-4857-AB93-5FFBB3109337}" presName="cycle" presStyleCnt="0">
        <dgm:presLayoutVars>
          <dgm:chMax val="1"/>
          <dgm:dir/>
          <dgm:animLvl val="ctr"/>
          <dgm:resizeHandles val="exact"/>
        </dgm:presLayoutVars>
      </dgm:prSet>
      <dgm:spPr/>
    </dgm:pt>
    <dgm:pt modelId="{E60FB0EB-76EE-41F8-9018-A55EC295774C}" type="pres">
      <dgm:prSet presAssocID="{3EC54C36-2632-46FE-A3A7-DEF0C25F4811}" presName="centerShape" presStyleLbl="node0" presStyleIdx="0" presStyleCnt="1"/>
      <dgm:spPr/>
    </dgm:pt>
    <dgm:pt modelId="{CACED746-287F-470C-947C-26C63894F51E}" type="pres">
      <dgm:prSet presAssocID="{7A6FF65E-BB6E-4F15-8803-9322E623EF17}" presName="parTrans" presStyleLbl="bgSibTrans2D1" presStyleIdx="0" presStyleCnt="7"/>
      <dgm:spPr/>
    </dgm:pt>
    <dgm:pt modelId="{546C808D-1BFE-4107-8209-CF2F6DB37617}" type="pres">
      <dgm:prSet presAssocID="{E9B92E1C-5166-4AA8-9CA5-A46E866764DC}" presName="node" presStyleLbl="node1" presStyleIdx="0" presStyleCnt="7" custRadScaleRad="101718" custRadScaleInc="-1245">
        <dgm:presLayoutVars>
          <dgm:bulletEnabled val="1"/>
        </dgm:presLayoutVars>
      </dgm:prSet>
      <dgm:spPr/>
    </dgm:pt>
    <dgm:pt modelId="{0ADCE79A-783E-42C2-B516-17C93E565609}" type="pres">
      <dgm:prSet presAssocID="{164C3F80-2550-471B-9A3B-A217AA3652F6}" presName="parTrans" presStyleLbl="bgSibTrans2D1" presStyleIdx="1" presStyleCnt="7"/>
      <dgm:spPr/>
    </dgm:pt>
    <dgm:pt modelId="{354C9563-D752-4703-A2D9-C99D32D3722C}" type="pres">
      <dgm:prSet presAssocID="{477DBCFC-281D-44C3-8140-75675C847162}" presName="node" presStyleLbl="node1" presStyleIdx="1" presStyleCnt="7">
        <dgm:presLayoutVars>
          <dgm:bulletEnabled val="1"/>
        </dgm:presLayoutVars>
      </dgm:prSet>
      <dgm:spPr/>
    </dgm:pt>
    <dgm:pt modelId="{8FE1E1C1-A694-45D2-811D-3C6E65CE4F31}" type="pres">
      <dgm:prSet presAssocID="{D6DB31B2-F81D-4F76-8B95-F63E12E56207}" presName="parTrans" presStyleLbl="bgSibTrans2D1" presStyleIdx="2" presStyleCnt="7"/>
      <dgm:spPr/>
    </dgm:pt>
    <dgm:pt modelId="{C0C93856-1F18-40E9-AFAF-96BC208EABDA}" type="pres">
      <dgm:prSet presAssocID="{77ED86A3-8733-47E0-89AB-F7D05E01ABE1}" presName="node" presStyleLbl="node1" presStyleIdx="2" presStyleCnt="7" custRadScaleRad="103238" custRadScaleInc="-4717">
        <dgm:presLayoutVars>
          <dgm:bulletEnabled val="1"/>
        </dgm:presLayoutVars>
      </dgm:prSet>
      <dgm:spPr/>
    </dgm:pt>
    <dgm:pt modelId="{3295C1AB-47D3-4AE8-90D4-455F5FF273A1}" type="pres">
      <dgm:prSet presAssocID="{77AAC8A9-8F1E-493C-8700-8A1FB1FBF681}" presName="parTrans" presStyleLbl="bgSibTrans2D1" presStyleIdx="3" presStyleCnt="7" custAng="21523382" custLinFactNeighborX="1210" custLinFactNeighborY="9978"/>
      <dgm:spPr/>
    </dgm:pt>
    <dgm:pt modelId="{853B3024-8D12-496B-8461-324C996585EB}" type="pres">
      <dgm:prSet presAssocID="{3A3D2BBD-2EDD-46FA-BB17-C215F3B9DAAC}" presName="node" presStyleLbl="node1" presStyleIdx="3" presStyleCnt="7" custScaleX="132780" custRadScaleRad="102289" custRadScaleInc="4966">
        <dgm:presLayoutVars>
          <dgm:bulletEnabled val="1"/>
        </dgm:presLayoutVars>
      </dgm:prSet>
      <dgm:spPr/>
    </dgm:pt>
    <dgm:pt modelId="{B3DA81A1-D36F-4FA9-AF7A-662D797DB329}" type="pres">
      <dgm:prSet presAssocID="{2AECCAF1-7D87-4E39-B698-54DF73836D35}" presName="parTrans" presStyleLbl="bgSibTrans2D1" presStyleIdx="4" presStyleCnt="7"/>
      <dgm:spPr/>
    </dgm:pt>
    <dgm:pt modelId="{FB68AB5C-4162-48FC-AA3D-9C2849E86BE8}" type="pres">
      <dgm:prSet presAssocID="{9A006699-C97A-47C7-A433-52A25BD86312}" presName="node" presStyleLbl="node1" presStyleIdx="4" presStyleCnt="7" custRadScaleRad="100287" custRadScaleInc="11880">
        <dgm:presLayoutVars>
          <dgm:bulletEnabled val="1"/>
        </dgm:presLayoutVars>
      </dgm:prSet>
      <dgm:spPr/>
    </dgm:pt>
    <dgm:pt modelId="{5FFC0480-5DEB-456C-9B55-231ABF716C39}" type="pres">
      <dgm:prSet presAssocID="{EB6FB04E-DBFD-417B-AF32-16B3D747A2F1}" presName="parTrans" presStyleLbl="bgSibTrans2D1" presStyleIdx="5" presStyleCnt="7"/>
      <dgm:spPr/>
    </dgm:pt>
    <dgm:pt modelId="{1F146256-BCBF-46D3-99B5-396537E7BD16}" type="pres">
      <dgm:prSet presAssocID="{BC5EB762-B2FF-408A-A27B-B750B8127578}" presName="node" presStyleLbl="node1" presStyleIdx="5" presStyleCnt="7" custRadScaleRad="99942" custRadScaleInc="9127">
        <dgm:presLayoutVars>
          <dgm:bulletEnabled val="1"/>
        </dgm:presLayoutVars>
      </dgm:prSet>
      <dgm:spPr/>
    </dgm:pt>
    <dgm:pt modelId="{649AC382-8766-4F37-9747-F7FAF078A34D}" type="pres">
      <dgm:prSet presAssocID="{92BD41DB-EC14-43FD-A4F8-27A69DC9602B}" presName="parTrans" presStyleLbl="bgSibTrans2D1" presStyleIdx="6" presStyleCnt="7"/>
      <dgm:spPr/>
    </dgm:pt>
    <dgm:pt modelId="{85565889-DAF8-4F6B-946A-5728281FEFB0}" type="pres">
      <dgm:prSet presAssocID="{588D8DCC-2A47-403F-A354-6889137618DC}" presName="node" presStyleLbl="node1" presStyleIdx="6" presStyleCnt="7" custRadScaleRad="100168" custRadScaleInc="404">
        <dgm:presLayoutVars>
          <dgm:bulletEnabled val="1"/>
        </dgm:presLayoutVars>
      </dgm:prSet>
      <dgm:spPr/>
    </dgm:pt>
  </dgm:ptLst>
  <dgm:cxnLst>
    <dgm:cxn modelId="{BFCC0110-7DE6-45FB-8719-0D99172B6D2C}" type="presOf" srcId="{588D8DCC-2A47-403F-A354-6889137618DC}" destId="{85565889-DAF8-4F6B-946A-5728281FEFB0}" srcOrd="0" destOrd="0" presId="urn:microsoft.com/office/officeart/2005/8/layout/radial4"/>
    <dgm:cxn modelId="{72673612-3763-4D90-9B17-F088572B2FB3}" srcId="{3EC54C36-2632-46FE-A3A7-DEF0C25F4811}" destId="{E9B92E1C-5166-4AA8-9CA5-A46E866764DC}" srcOrd="0" destOrd="0" parTransId="{7A6FF65E-BB6E-4F15-8803-9322E623EF17}" sibTransId="{3B66AA8F-A3F4-408F-9DD5-FC1512BC3366}"/>
    <dgm:cxn modelId="{F3FD2117-90C6-4143-A08D-E2F3C8B40784}" type="presOf" srcId="{D6DB31B2-F81D-4F76-8B95-F63E12E56207}" destId="{8FE1E1C1-A694-45D2-811D-3C6E65CE4F31}" srcOrd="0" destOrd="0" presId="urn:microsoft.com/office/officeart/2005/8/layout/radial4"/>
    <dgm:cxn modelId="{F00C7F37-1EDB-4CFF-80BD-FE9B3765D31E}" srcId="{B7D7FBBE-A561-4857-AB93-5FFBB3109337}" destId="{3EC54C36-2632-46FE-A3A7-DEF0C25F4811}" srcOrd="0" destOrd="0" parTransId="{44E38150-36D3-4ED3-BF4D-11E804F89E0E}" sibTransId="{6F5F4FB0-589F-4723-92E5-F9ABE3D66973}"/>
    <dgm:cxn modelId="{CC4CB25E-A329-4570-B1E3-23E8834F35DF}" type="presOf" srcId="{9A006699-C97A-47C7-A433-52A25BD86312}" destId="{FB68AB5C-4162-48FC-AA3D-9C2849E86BE8}" srcOrd="0" destOrd="0" presId="urn:microsoft.com/office/officeart/2005/8/layout/radial4"/>
    <dgm:cxn modelId="{120F0B68-ED66-4CD8-BDFE-F206BB4F9278}" type="presOf" srcId="{92BD41DB-EC14-43FD-A4F8-27A69DC9602B}" destId="{649AC382-8766-4F37-9747-F7FAF078A34D}" srcOrd="0" destOrd="0" presId="urn:microsoft.com/office/officeart/2005/8/layout/radial4"/>
    <dgm:cxn modelId="{23DA1A68-2FC4-4CFF-82F2-6C9068E13BBA}" type="presOf" srcId="{EB6FB04E-DBFD-417B-AF32-16B3D747A2F1}" destId="{5FFC0480-5DEB-456C-9B55-231ABF716C39}" srcOrd="0" destOrd="0" presId="urn:microsoft.com/office/officeart/2005/8/layout/radial4"/>
    <dgm:cxn modelId="{E0069A6B-45A2-42E5-A907-49B3C58E369F}" type="presOf" srcId="{2AECCAF1-7D87-4E39-B698-54DF73836D35}" destId="{B3DA81A1-D36F-4FA9-AF7A-662D797DB329}" srcOrd="0" destOrd="0" presId="urn:microsoft.com/office/officeart/2005/8/layout/radial4"/>
    <dgm:cxn modelId="{AA2C9E58-F1E8-4285-8E8E-40C26C53ADC1}" srcId="{3EC54C36-2632-46FE-A3A7-DEF0C25F4811}" destId="{BC5EB762-B2FF-408A-A27B-B750B8127578}" srcOrd="5" destOrd="0" parTransId="{EB6FB04E-DBFD-417B-AF32-16B3D747A2F1}" sibTransId="{9639D1EE-E7F0-45C6-A291-E5EDE95F54C9}"/>
    <dgm:cxn modelId="{D0986A87-CC2B-40AB-AD5F-342A9BFBA106}" type="presOf" srcId="{477DBCFC-281D-44C3-8140-75675C847162}" destId="{354C9563-D752-4703-A2D9-C99D32D3722C}" srcOrd="0" destOrd="0" presId="urn:microsoft.com/office/officeart/2005/8/layout/radial4"/>
    <dgm:cxn modelId="{16ECFB94-07D7-45A9-87E7-38966C4DD153}" type="presOf" srcId="{77AAC8A9-8F1E-493C-8700-8A1FB1FBF681}" destId="{3295C1AB-47D3-4AE8-90D4-455F5FF273A1}" srcOrd="0" destOrd="0" presId="urn:microsoft.com/office/officeart/2005/8/layout/radial4"/>
    <dgm:cxn modelId="{0761E99F-437F-4354-AFF2-B7DD554AE98F}" type="presOf" srcId="{BC5EB762-B2FF-408A-A27B-B750B8127578}" destId="{1F146256-BCBF-46D3-99B5-396537E7BD16}" srcOrd="0" destOrd="0" presId="urn:microsoft.com/office/officeart/2005/8/layout/radial4"/>
    <dgm:cxn modelId="{120964A3-7E28-48C3-83B8-3661AC58E660}" type="presOf" srcId="{3A3D2BBD-2EDD-46FA-BB17-C215F3B9DAAC}" destId="{853B3024-8D12-496B-8461-324C996585EB}" srcOrd="0" destOrd="0" presId="urn:microsoft.com/office/officeart/2005/8/layout/radial4"/>
    <dgm:cxn modelId="{72BEDBA8-5C15-4CB5-B011-4FF85ADE80FB}" type="presOf" srcId="{77ED86A3-8733-47E0-89AB-F7D05E01ABE1}" destId="{C0C93856-1F18-40E9-AFAF-96BC208EABDA}" srcOrd="0" destOrd="0" presId="urn:microsoft.com/office/officeart/2005/8/layout/radial4"/>
    <dgm:cxn modelId="{27EE6AAD-945C-4EA9-AD3F-7BBEE3CC4E78}" type="presOf" srcId="{E9B92E1C-5166-4AA8-9CA5-A46E866764DC}" destId="{546C808D-1BFE-4107-8209-CF2F6DB37617}" srcOrd="0" destOrd="0" presId="urn:microsoft.com/office/officeart/2005/8/layout/radial4"/>
    <dgm:cxn modelId="{B283A0B2-2DE7-4B49-93AC-8DDC2C9E9EC9}" srcId="{3EC54C36-2632-46FE-A3A7-DEF0C25F4811}" destId="{9A006699-C97A-47C7-A433-52A25BD86312}" srcOrd="4" destOrd="0" parTransId="{2AECCAF1-7D87-4E39-B698-54DF73836D35}" sibTransId="{E222ABA5-0EB4-46FD-A847-411C455202A1}"/>
    <dgm:cxn modelId="{5916B3B5-41B6-47A3-9DDC-7373A6A36704}" srcId="{3EC54C36-2632-46FE-A3A7-DEF0C25F4811}" destId="{3A3D2BBD-2EDD-46FA-BB17-C215F3B9DAAC}" srcOrd="3" destOrd="0" parTransId="{77AAC8A9-8F1E-493C-8700-8A1FB1FBF681}" sibTransId="{0787D5EB-A74E-4BE0-A8FA-2F418004F3CD}"/>
    <dgm:cxn modelId="{76E15DB7-2DC9-45AE-87A4-ADB49EE6D5CB}" type="presOf" srcId="{B7D7FBBE-A561-4857-AB93-5FFBB3109337}" destId="{CB341C9B-E931-497C-B735-224E9F8F825F}" srcOrd="0" destOrd="0" presId="urn:microsoft.com/office/officeart/2005/8/layout/radial4"/>
    <dgm:cxn modelId="{08CFC9BE-AD7F-4811-84B0-230643E247C8}" srcId="{3EC54C36-2632-46FE-A3A7-DEF0C25F4811}" destId="{77ED86A3-8733-47E0-89AB-F7D05E01ABE1}" srcOrd="2" destOrd="0" parTransId="{D6DB31B2-F81D-4F76-8B95-F63E12E56207}" sibTransId="{6E18DF29-C39B-4564-A39C-335AACD36125}"/>
    <dgm:cxn modelId="{43BD5EDA-5A46-4ED1-AB9F-3F1E149358A5}" type="presOf" srcId="{3EC54C36-2632-46FE-A3A7-DEF0C25F4811}" destId="{E60FB0EB-76EE-41F8-9018-A55EC295774C}" srcOrd="0" destOrd="0" presId="urn:microsoft.com/office/officeart/2005/8/layout/radial4"/>
    <dgm:cxn modelId="{942573DF-40B5-4494-8851-B5D310F147A4}" type="presOf" srcId="{164C3F80-2550-471B-9A3B-A217AA3652F6}" destId="{0ADCE79A-783E-42C2-B516-17C93E565609}" srcOrd="0" destOrd="0" presId="urn:microsoft.com/office/officeart/2005/8/layout/radial4"/>
    <dgm:cxn modelId="{193EF0E1-01FD-439F-880A-473DF7AD1B5B}" type="presOf" srcId="{7A6FF65E-BB6E-4F15-8803-9322E623EF17}" destId="{CACED746-287F-470C-947C-26C63894F51E}" srcOrd="0" destOrd="0" presId="urn:microsoft.com/office/officeart/2005/8/layout/radial4"/>
    <dgm:cxn modelId="{3C3F06F4-55A5-48E8-8FAD-6294FD612140}" srcId="{3EC54C36-2632-46FE-A3A7-DEF0C25F4811}" destId="{588D8DCC-2A47-403F-A354-6889137618DC}" srcOrd="6" destOrd="0" parTransId="{92BD41DB-EC14-43FD-A4F8-27A69DC9602B}" sibTransId="{971E96D5-31EE-4ECD-8877-A35349204F21}"/>
    <dgm:cxn modelId="{ABCD78F4-6694-4713-B5F2-5F3374A431BF}" srcId="{3EC54C36-2632-46FE-A3A7-DEF0C25F4811}" destId="{477DBCFC-281D-44C3-8140-75675C847162}" srcOrd="1" destOrd="0" parTransId="{164C3F80-2550-471B-9A3B-A217AA3652F6}" sibTransId="{47A36D00-91B9-4347-A16E-51140003C243}"/>
    <dgm:cxn modelId="{5CE67C99-BFF4-4017-9BE9-DA770F2EEC3B}" type="presParOf" srcId="{CB341C9B-E931-497C-B735-224E9F8F825F}" destId="{E60FB0EB-76EE-41F8-9018-A55EC295774C}" srcOrd="0" destOrd="0" presId="urn:microsoft.com/office/officeart/2005/8/layout/radial4"/>
    <dgm:cxn modelId="{1088892B-84B2-44B5-9D5A-280EDB12FEF8}" type="presParOf" srcId="{CB341C9B-E931-497C-B735-224E9F8F825F}" destId="{CACED746-287F-470C-947C-26C63894F51E}" srcOrd="1" destOrd="0" presId="urn:microsoft.com/office/officeart/2005/8/layout/radial4"/>
    <dgm:cxn modelId="{5E924A7F-B0D9-44BC-9B94-A6ADC5D4151C}" type="presParOf" srcId="{CB341C9B-E931-497C-B735-224E9F8F825F}" destId="{546C808D-1BFE-4107-8209-CF2F6DB37617}" srcOrd="2" destOrd="0" presId="urn:microsoft.com/office/officeart/2005/8/layout/radial4"/>
    <dgm:cxn modelId="{8A434243-FDFB-42A4-A1E6-C84DBA44E91D}" type="presParOf" srcId="{CB341C9B-E931-497C-B735-224E9F8F825F}" destId="{0ADCE79A-783E-42C2-B516-17C93E565609}" srcOrd="3" destOrd="0" presId="urn:microsoft.com/office/officeart/2005/8/layout/radial4"/>
    <dgm:cxn modelId="{34F2C7FA-BC6D-4AE1-854A-96AE3BF5F52B}" type="presParOf" srcId="{CB341C9B-E931-497C-B735-224E9F8F825F}" destId="{354C9563-D752-4703-A2D9-C99D32D3722C}" srcOrd="4" destOrd="0" presId="urn:microsoft.com/office/officeart/2005/8/layout/radial4"/>
    <dgm:cxn modelId="{96B6FDB1-1CF6-47F0-9ADE-139587CE32FA}" type="presParOf" srcId="{CB341C9B-E931-497C-B735-224E9F8F825F}" destId="{8FE1E1C1-A694-45D2-811D-3C6E65CE4F31}" srcOrd="5" destOrd="0" presId="urn:microsoft.com/office/officeart/2005/8/layout/radial4"/>
    <dgm:cxn modelId="{DF1FBED2-1479-48D6-904A-DCC0E7F39B47}" type="presParOf" srcId="{CB341C9B-E931-497C-B735-224E9F8F825F}" destId="{C0C93856-1F18-40E9-AFAF-96BC208EABDA}" srcOrd="6" destOrd="0" presId="urn:microsoft.com/office/officeart/2005/8/layout/radial4"/>
    <dgm:cxn modelId="{C8D31088-BDD2-413F-B729-68AB8D8712BD}" type="presParOf" srcId="{CB341C9B-E931-497C-B735-224E9F8F825F}" destId="{3295C1AB-47D3-4AE8-90D4-455F5FF273A1}" srcOrd="7" destOrd="0" presId="urn:microsoft.com/office/officeart/2005/8/layout/radial4"/>
    <dgm:cxn modelId="{F583A811-6DA8-49ED-8609-20429F2A487C}" type="presParOf" srcId="{CB341C9B-E931-497C-B735-224E9F8F825F}" destId="{853B3024-8D12-496B-8461-324C996585EB}" srcOrd="8" destOrd="0" presId="urn:microsoft.com/office/officeart/2005/8/layout/radial4"/>
    <dgm:cxn modelId="{E8639A79-4A6C-4B71-B6F6-D475B7E09B8A}" type="presParOf" srcId="{CB341C9B-E931-497C-B735-224E9F8F825F}" destId="{B3DA81A1-D36F-4FA9-AF7A-662D797DB329}" srcOrd="9" destOrd="0" presId="urn:microsoft.com/office/officeart/2005/8/layout/radial4"/>
    <dgm:cxn modelId="{379D8EB9-20CF-49EB-B063-6641B8FD79A7}" type="presParOf" srcId="{CB341C9B-E931-497C-B735-224E9F8F825F}" destId="{FB68AB5C-4162-48FC-AA3D-9C2849E86BE8}" srcOrd="10" destOrd="0" presId="urn:microsoft.com/office/officeart/2005/8/layout/radial4"/>
    <dgm:cxn modelId="{54A1D6A0-EF0E-482A-B9FF-162F09BB804A}" type="presParOf" srcId="{CB341C9B-E931-497C-B735-224E9F8F825F}" destId="{5FFC0480-5DEB-456C-9B55-231ABF716C39}" srcOrd="11" destOrd="0" presId="urn:microsoft.com/office/officeart/2005/8/layout/radial4"/>
    <dgm:cxn modelId="{BF749F5E-86BA-49EA-B998-77A0D9B509D3}" type="presParOf" srcId="{CB341C9B-E931-497C-B735-224E9F8F825F}" destId="{1F146256-BCBF-46D3-99B5-396537E7BD16}" srcOrd="12" destOrd="0" presId="urn:microsoft.com/office/officeart/2005/8/layout/radial4"/>
    <dgm:cxn modelId="{3486EB1B-D58A-4A7B-AC6E-E9C32A91A58C}" type="presParOf" srcId="{CB341C9B-E931-497C-B735-224E9F8F825F}" destId="{649AC382-8766-4F37-9747-F7FAF078A34D}" srcOrd="13" destOrd="0" presId="urn:microsoft.com/office/officeart/2005/8/layout/radial4"/>
    <dgm:cxn modelId="{8B2A925E-92ED-4CBD-91AB-D5CE3F2EE9CA}" type="presParOf" srcId="{CB341C9B-E931-497C-B735-224E9F8F825F}" destId="{85565889-DAF8-4F6B-946A-5728281FEFB0}" srcOrd="1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7D7FBBE-A561-4857-AB93-5FFBB3109337}" type="doc">
      <dgm:prSet loTypeId="urn:microsoft.com/office/officeart/2005/8/layout/radial4" loCatId="relationship" qsTypeId="urn:microsoft.com/office/officeart/2005/8/quickstyle/3d3" qsCatId="3D" csTypeId="urn:microsoft.com/office/officeart/2005/8/colors/accent1_2" csCatId="accent1" phldr="1"/>
      <dgm:spPr/>
      <dgm:t>
        <a:bodyPr/>
        <a:lstStyle/>
        <a:p>
          <a:endParaRPr lang="en-US"/>
        </a:p>
      </dgm:t>
    </dgm:pt>
    <dgm:pt modelId="{3EC54C36-2632-46FE-A3A7-DEF0C25F4811}">
      <dgm:prSet phldrT="[Text]" custT="1"/>
      <dgm:spPr/>
      <dgm:t>
        <a:bodyPr/>
        <a:lstStyle/>
        <a:p>
          <a:r>
            <a:rPr lang="en-US" sz="3200" b="1" baseline="0">
              <a:latin typeface="Arial" pitchFamily="34" charset="0"/>
              <a:cs typeface="Arial" pitchFamily="34" charset="0"/>
            </a:rPr>
            <a:t>The Clique</a:t>
          </a:r>
          <a:endParaRPr lang="en-US" sz="3200" b="1" baseline="0" dirty="0">
            <a:latin typeface="Arial" pitchFamily="34" charset="0"/>
            <a:cs typeface="Arial" pitchFamily="34" charset="0"/>
          </a:endParaRPr>
        </a:p>
      </dgm:t>
    </dgm:pt>
    <dgm:pt modelId="{44E38150-36D3-4ED3-BF4D-11E804F89E0E}" type="parTrans" cxnId="{F00C7F37-1EDB-4CFF-80BD-FE9B3765D31E}">
      <dgm:prSet/>
      <dgm:spPr/>
      <dgm:t>
        <a:bodyPr/>
        <a:lstStyle/>
        <a:p>
          <a:endParaRPr lang="en-US"/>
        </a:p>
      </dgm:t>
    </dgm:pt>
    <dgm:pt modelId="{6F5F4FB0-589F-4723-92E5-F9ABE3D66973}" type="sibTrans" cxnId="{F00C7F37-1EDB-4CFF-80BD-FE9B3765D31E}">
      <dgm:prSet/>
      <dgm:spPr/>
      <dgm:t>
        <a:bodyPr/>
        <a:lstStyle/>
        <a:p>
          <a:endParaRPr lang="en-US"/>
        </a:p>
      </dgm:t>
    </dgm:pt>
    <dgm:pt modelId="{E9B92E1C-5166-4AA8-9CA5-A46E866764DC}">
      <dgm:prSet phldrT="[Text]" custT="1"/>
      <dgm:spPr/>
      <dgm:t>
        <a:bodyPr/>
        <a:lstStyle/>
        <a:p>
          <a:r>
            <a:rPr lang="en-US" sz="2400"/>
            <a:t>Females</a:t>
          </a:r>
          <a:endParaRPr lang="en-US" sz="2400" dirty="0"/>
        </a:p>
      </dgm:t>
    </dgm:pt>
    <dgm:pt modelId="{7A6FF65E-BB6E-4F15-8803-9322E623EF17}" type="parTrans" cxnId="{72673612-3763-4D90-9B17-F088572B2FB3}">
      <dgm:prSet/>
      <dgm:spPr/>
      <dgm:t>
        <a:bodyPr/>
        <a:lstStyle/>
        <a:p>
          <a:endParaRPr lang="en-US" dirty="0"/>
        </a:p>
      </dgm:t>
    </dgm:pt>
    <dgm:pt modelId="{3B66AA8F-A3F4-408F-9DD5-FC1512BC3366}" type="sibTrans" cxnId="{72673612-3763-4D90-9B17-F088572B2FB3}">
      <dgm:prSet/>
      <dgm:spPr/>
      <dgm:t>
        <a:bodyPr/>
        <a:lstStyle/>
        <a:p>
          <a:endParaRPr lang="en-US"/>
        </a:p>
      </dgm:t>
    </dgm:pt>
    <dgm:pt modelId="{3A3D2BBD-2EDD-46FA-BB17-C215F3B9DAAC}">
      <dgm:prSet phldrT="[Text]" custT="1"/>
      <dgm:spPr/>
      <dgm:t>
        <a:bodyPr/>
        <a:lstStyle/>
        <a:p>
          <a:r>
            <a:rPr lang="en-US" sz="1900"/>
            <a:t> </a:t>
          </a:r>
          <a:r>
            <a:rPr lang="en-US" sz="2400"/>
            <a:t>No </a:t>
          </a:r>
        </a:p>
        <a:p>
          <a:r>
            <a:rPr lang="en-US" sz="2400"/>
            <a:t>Consensus</a:t>
          </a:r>
          <a:endParaRPr lang="en-US" sz="2400" dirty="0"/>
        </a:p>
      </dgm:t>
    </dgm:pt>
    <dgm:pt modelId="{77AAC8A9-8F1E-493C-8700-8A1FB1FBF681}" type="parTrans" cxnId="{5916B3B5-41B6-47A3-9DDC-7373A6A36704}">
      <dgm:prSet/>
      <dgm:spPr/>
      <dgm:t>
        <a:bodyPr/>
        <a:lstStyle/>
        <a:p>
          <a:endParaRPr lang="en-US" dirty="0"/>
        </a:p>
      </dgm:t>
    </dgm:pt>
    <dgm:pt modelId="{0787D5EB-A74E-4BE0-A8FA-2F418004F3CD}" type="sibTrans" cxnId="{5916B3B5-41B6-47A3-9DDC-7373A6A36704}">
      <dgm:prSet/>
      <dgm:spPr/>
      <dgm:t>
        <a:bodyPr/>
        <a:lstStyle/>
        <a:p>
          <a:endParaRPr lang="en-US"/>
        </a:p>
      </dgm:t>
    </dgm:pt>
    <dgm:pt modelId="{9A006699-C97A-47C7-A433-52A25BD86312}">
      <dgm:prSet phldrT="[Text]" custT="1"/>
      <dgm:spPr/>
      <dgm:t>
        <a:bodyPr/>
        <a:lstStyle/>
        <a:p>
          <a:r>
            <a:rPr lang="en-US" sz="2400"/>
            <a:t>Internal Relationships</a:t>
          </a:r>
          <a:endParaRPr lang="en-US" sz="2400" dirty="0"/>
        </a:p>
      </dgm:t>
    </dgm:pt>
    <dgm:pt modelId="{2AECCAF1-7D87-4E39-B698-54DF73836D35}" type="parTrans" cxnId="{B283A0B2-2DE7-4B49-93AC-8DDC2C9E9EC9}">
      <dgm:prSet/>
      <dgm:spPr/>
      <dgm:t>
        <a:bodyPr/>
        <a:lstStyle/>
        <a:p>
          <a:endParaRPr lang="en-US" dirty="0"/>
        </a:p>
      </dgm:t>
    </dgm:pt>
    <dgm:pt modelId="{E222ABA5-0EB4-46FD-A847-411C455202A1}" type="sibTrans" cxnId="{B283A0B2-2DE7-4B49-93AC-8DDC2C9E9EC9}">
      <dgm:prSet/>
      <dgm:spPr/>
      <dgm:t>
        <a:bodyPr/>
        <a:lstStyle/>
        <a:p>
          <a:endParaRPr lang="en-US"/>
        </a:p>
      </dgm:t>
    </dgm:pt>
    <dgm:pt modelId="{77ED86A3-8733-47E0-89AB-F7D05E01ABE1}">
      <dgm:prSet custT="1"/>
      <dgm:spPr/>
      <dgm:t>
        <a:bodyPr/>
        <a:lstStyle/>
        <a:p>
          <a:r>
            <a:rPr lang="en-US" sz="2400"/>
            <a:t> Fear Based</a:t>
          </a:r>
          <a:endParaRPr lang="en-US" sz="2400" dirty="0"/>
        </a:p>
      </dgm:t>
    </dgm:pt>
    <dgm:pt modelId="{D6DB31B2-F81D-4F76-8B95-F63E12E56207}" type="parTrans" cxnId="{08CFC9BE-AD7F-4811-84B0-230643E247C8}">
      <dgm:prSet/>
      <dgm:spPr/>
      <dgm:t>
        <a:bodyPr/>
        <a:lstStyle/>
        <a:p>
          <a:endParaRPr lang="en-US" dirty="0"/>
        </a:p>
      </dgm:t>
    </dgm:pt>
    <dgm:pt modelId="{6E18DF29-C39B-4564-A39C-335AACD36125}" type="sibTrans" cxnId="{08CFC9BE-AD7F-4811-84B0-230643E247C8}">
      <dgm:prSet/>
      <dgm:spPr/>
      <dgm:t>
        <a:bodyPr/>
        <a:lstStyle/>
        <a:p>
          <a:endParaRPr lang="en-US"/>
        </a:p>
      </dgm:t>
    </dgm:pt>
    <dgm:pt modelId="{7B140876-5995-4F3A-83DB-7CCEB20AD8A6}">
      <dgm:prSet custT="1"/>
      <dgm:spPr/>
      <dgm:t>
        <a:bodyPr/>
        <a:lstStyle/>
        <a:p>
          <a:r>
            <a:rPr lang="en-US" sz="2400"/>
            <a:t>Self-Reinforcing</a:t>
          </a:r>
          <a:endParaRPr lang="en-US" sz="2400" dirty="0"/>
        </a:p>
      </dgm:t>
    </dgm:pt>
    <dgm:pt modelId="{0FB4F18F-9BD7-490D-890A-A1E37DEF7B99}" type="parTrans" cxnId="{F0C9B29C-0BE9-4F90-8975-7906E5CB7999}">
      <dgm:prSet/>
      <dgm:spPr/>
      <dgm:t>
        <a:bodyPr/>
        <a:lstStyle/>
        <a:p>
          <a:endParaRPr lang="en-US" dirty="0"/>
        </a:p>
      </dgm:t>
    </dgm:pt>
    <dgm:pt modelId="{BC28445D-D140-4B90-9A3A-FD1C9FFDFD38}" type="sibTrans" cxnId="{F0C9B29C-0BE9-4F90-8975-7906E5CB7999}">
      <dgm:prSet/>
      <dgm:spPr/>
      <dgm:t>
        <a:bodyPr/>
        <a:lstStyle/>
        <a:p>
          <a:endParaRPr lang="en-US"/>
        </a:p>
      </dgm:t>
    </dgm:pt>
    <dgm:pt modelId="{4BA8A30D-40F5-47C4-9A73-7BD6D9319797}">
      <dgm:prSet phldrT="[Text]" custT="1"/>
      <dgm:spPr/>
      <dgm:t>
        <a:bodyPr/>
        <a:lstStyle/>
        <a:p>
          <a:r>
            <a:rPr lang="en-US" sz="2400" dirty="0"/>
            <a:t>Social Fluidity</a:t>
          </a:r>
        </a:p>
      </dgm:t>
    </dgm:pt>
    <dgm:pt modelId="{3AE0D19B-5017-4111-98D1-896E17F79FB8}" type="parTrans" cxnId="{32D07DE1-9742-408E-BAF5-A86F62B734A6}">
      <dgm:prSet/>
      <dgm:spPr/>
      <dgm:t>
        <a:bodyPr/>
        <a:lstStyle/>
        <a:p>
          <a:endParaRPr lang="en-US" dirty="0"/>
        </a:p>
      </dgm:t>
    </dgm:pt>
    <dgm:pt modelId="{64158138-7B95-4C23-B790-2FF6BB682ACA}" type="sibTrans" cxnId="{32D07DE1-9742-408E-BAF5-A86F62B734A6}">
      <dgm:prSet/>
      <dgm:spPr/>
      <dgm:t>
        <a:bodyPr/>
        <a:lstStyle/>
        <a:p>
          <a:endParaRPr lang="en-US"/>
        </a:p>
      </dgm:t>
    </dgm:pt>
    <dgm:pt modelId="{CB341C9B-E931-497C-B735-224E9F8F825F}" type="pres">
      <dgm:prSet presAssocID="{B7D7FBBE-A561-4857-AB93-5FFBB3109337}" presName="cycle" presStyleCnt="0">
        <dgm:presLayoutVars>
          <dgm:chMax val="1"/>
          <dgm:dir/>
          <dgm:animLvl val="ctr"/>
          <dgm:resizeHandles val="exact"/>
        </dgm:presLayoutVars>
      </dgm:prSet>
      <dgm:spPr/>
    </dgm:pt>
    <dgm:pt modelId="{E60FB0EB-76EE-41F8-9018-A55EC295774C}" type="pres">
      <dgm:prSet presAssocID="{3EC54C36-2632-46FE-A3A7-DEF0C25F4811}" presName="centerShape" presStyleLbl="node0" presStyleIdx="0" presStyleCnt="1" custScaleX="117365" custScaleY="108388" custLinFactNeighborX="-550" custLinFactNeighborY="1313"/>
      <dgm:spPr/>
    </dgm:pt>
    <dgm:pt modelId="{CACED746-287F-470C-947C-26C63894F51E}" type="pres">
      <dgm:prSet presAssocID="{7A6FF65E-BB6E-4F15-8803-9322E623EF17}" presName="parTrans" presStyleLbl="bgSibTrans2D1" presStyleIdx="0" presStyleCnt="6" custScaleX="105109"/>
      <dgm:spPr/>
    </dgm:pt>
    <dgm:pt modelId="{546C808D-1BFE-4107-8209-CF2F6DB37617}" type="pres">
      <dgm:prSet presAssocID="{E9B92E1C-5166-4AA8-9CA5-A46E866764DC}" presName="node" presStyleLbl="node1" presStyleIdx="0" presStyleCnt="6" custRadScaleRad="94098" custRadScaleInc="652">
        <dgm:presLayoutVars>
          <dgm:bulletEnabled val="1"/>
        </dgm:presLayoutVars>
      </dgm:prSet>
      <dgm:spPr/>
    </dgm:pt>
    <dgm:pt modelId="{79C64958-4DBD-48FC-BAD5-ABFC21A69E63}" type="pres">
      <dgm:prSet presAssocID="{0FB4F18F-9BD7-490D-890A-A1E37DEF7B99}" presName="parTrans" presStyleLbl="bgSibTrans2D1" presStyleIdx="1" presStyleCnt="6"/>
      <dgm:spPr/>
    </dgm:pt>
    <dgm:pt modelId="{EAEBDF90-8293-410C-A942-D18148830927}" type="pres">
      <dgm:prSet presAssocID="{7B140876-5995-4F3A-83DB-7CCEB20AD8A6}" presName="node" presStyleLbl="node1" presStyleIdx="1" presStyleCnt="6" custScaleX="130842">
        <dgm:presLayoutVars>
          <dgm:bulletEnabled val="1"/>
        </dgm:presLayoutVars>
      </dgm:prSet>
      <dgm:spPr/>
    </dgm:pt>
    <dgm:pt modelId="{8FE1E1C1-A694-45D2-811D-3C6E65CE4F31}" type="pres">
      <dgm:prSet presAssocID="{D6DB31B2-F81D-4F76-8B95-F63E12E56207}" presName="parTrans" presStyleLbl="bgSibTrans2D1" presStyleIdx="2" presStyleCnt="6"/>
      <dgm:spPr/>
    </dgm:pt>
    <dgm:pt modelId="{C0C93856-1F18-40E9-AFAF-96BC208EABDA}" type="pres">
      <dgm:prSet presAssocID="{77ED86A3-8733-47E0-89AB-F7D05E01ABE1}" presName="node" presStyleLbl="node1" presStyleIdx="2" presStyleCnt="6">
        <dgm:presLayoutVars>
          <dgm:bulletEnabled val="1"/>
        </dgm:presLayoutVars>
      </dgm:prSet>
      <dgm:spPr/>
    </dgm:pt>
    <dgm:pt modelId="{3295C1AB-47D3-4AE8-90D4-455F5FF273A1}" type="pres">
      <dgm:prSet presAssocID="{77AAC8A9-8F1E-493C-8700-8A1FB1FBF681}" presName="parTrans" presStyleLbl="bgSibTrans2D1" presStyleIdx="3" presStyleCnt="6" custLinFactNeighborX="4337" custLinFactNeighborY="-270"/>
      <dgm:spPr/>
    </dgm:pt>
    <dgm:pt modelId="{853B3024-8D12-496B-8461-324C996585EB}" type="pres">
      <dgm:prSet presAssocID="{3A3D2BBD-2EDD-46FA-BB17-C215F3B9DAAC}" presName="node" presStyleLbl="node1" presStyleIdx="3" presStyleCnt="6" custScaleX="132780" custRadScaleRad="103436" custRadScaleInc="9930">
        <dgm:presLayoutVars>
          <dgm:bulletEnabled val="1"/>
        </dgm:presLayoutVars>
      </dgm:prSet>
      <dgm:spPr/>
    </dgm:pt>
    <dgm:pt modelId="{B3DA81A1-D36F-4FA9-AF7A-662D797DB329}" type="pres">
      <dgm:prSet presAssocID="{2AECCAF1-7D87-4E39-B698-54DF73836D35}" presName="parTrans" presStyleLbl="bgSibTrans2D1" presStyleIdx="4" presStyleCnt="6"/>
      <dgm:spPr/>
    </dgm:pt>
    <dgm:pt modelId="{FB68AB5C-4162-48FC-AA3D-9C2849E86BE8}" type="pres">
      <dgm:prSet presAssocID="{9A006699-C97A-47C7-A433-52A25BD86312}" presName="node" presStyleLbl="node1" presStyleIdx="4" presStyleCnt="6" custScaleX="148565" custRadScaleRad="110988" custRadScaleInc="32500">
        <dgm:presLayoutVars>
          <dgm:bulletEnabled val="1"/>
        </dgm:presLayoutVars>
      </dgm:prSet>
      <dgm:spPr/>
    </dgm:pt>
    <dgm:pt modelId="{374F8084-F425-4CCB-9D87-F07DEC60B272}" type="pres">
      <dgm:prSet presAssocID="{3AE0D19B-5017-4111-98D1-896E17F79FB8}" presName="parTrans" presStyleLbl="bgSibTrans2D1" presStyleIdx="5" presStyleCnt="6"/>
      <dgm:spPr/>
    </dgm:pt>
    <dgm:pt modelId="{42F30CCE-E70B-44F3-B0AC-636FE6BC2CEF}" type="pres">
      <dgm:prSet presAssocID="{4BA8A30D-40F5-47C4-9A73-7BD6D9319797}" presName="node" presStyleLbl="node1" presStyleIdx="5" presStyleCnt="6" custScaleX="130842" custRadScaleRad="101127" custRadScaleInc="24929">
        <dgm:presLayoutVars>
          <dgm:bulletEnabled val="1"/>
        </dgm:presLayoutVars>
      </dgm:prSet>
      <dgm:spPr/>
    </dgm:pt>
  </dgm:ptLst>
  <dgm:cxnLst>
    <dgm:cxn modelId="{7E2D6D04-4A5B-4671-9C32-7D5EE5A0B9C5}" type="presOf" srcId="{B7D7FBBE-A561-4857-AB93-5FFBB3109337}" destId="{CB341C9B-E931-497C-B735-224E9F8F825F}" srcOrd="0" destOrd="0" presId="urn:microsoft.com/office/officeart/2005/8/layout/radial4"/>
    <dgm:cxn modelId="{22FE4206-ED45-43FD-8292-4349AD0974BD}" type="presOf" srcId="{2AECCAF1-7D87-4E39-B698-54DF73836D35}" destId="{B3DA81A1-D36F-4FA9-AF7A-662D797DB329}" srcOrd="0" destOrd="0" presId="urn:microsoft.com/office/officeart/2005/8/layout/radial4"/>
    <dgm:cxn modelId="{72673612-3763-4D90-9B17-F088572B2FB3}" srcId="{3EC54C36-2632-46FE-A3A7-DEF0C25F4811}" destId="{E9B92E1C-5166-4AA8-9CA5-A46E866764DC}" srcOrd="0" destOrd="0" parTransId="{7A6FF65E-BB6E-4F15-8803-9322E623EF17}" sibTransId="{3B66AA8F-A3F4-408F-9DD5-FC1512BC3366}"/>
    <dgm:cxn modelId="{F00C7F37-1EDB-4CFF-80BD-FE9B3765D31E}" srcId="{B7D7FBBE-A561-4857-AB93-5FFBB3109337}" destId="{3EC54C36-2632-46FE-A3A7-DEF0C25F4811}" srcOrd="0" destOrd="0" parTransId="{44E38150-36D3-4ED3-BF4D-11E804F89E0E}" sibTransId="{6F5F4FB0-589F-4723-92E5-F9ABE3D66973}"/>
    <dgm:cxn modelId="{8FA98D38-9402-4D22-B9F2-D2AC764A7314}" type="presOf" srcId="{0FB4F18F-9BD7-490D-890A-A1E37DEF7B99}" destId="{79C64958-4DBD-48FC-BAD5-ABFC21A69E63}" srcOrd="0" destOrd="0" presId="urn:microsoft.com/office/officeart/2005/8/layout/radial4"/>
    <dgm:cxn modelId="{EC9BBB3E-B181-4A5A-82E0-D7DEE03C2D80}" type="presOf" srcId="{9A006699-C97A-47C7-A433-52A25BD86312}" destId="{FB68AB5C-4162-48FC-AA3D-9C2849E86BE8}" srcOrd="0" destOrd="0" presId="urn:microsoft.com/office/officeart/2005/8/layout/radial4"/>
    <dgm:cxn modelId="{BFA75A69-5D57-4D4E-B91B-8FE9196AE20E}" type="presOf" srcId="{3AE0D19B-5017-4111-98D1-896E17F79FB8}" destId="{374F8084-F425-4CCB-9D87-F07DEC60B272}" srcOrd="0" destOrd="0" presId="urn:microsoft.com/office/officeart/2005/8/layout/radial4"/>
    <dgm:cxn modelId="{285A5471-0123-45C2-8EC5-35F07D7BA6B7}" type="presOf" srcId="{D6DB31B2-F81D-4F76-8B95-F63E12E56207}" destId="{8FE1E1C1-A694-45D2-811D-3C6E65CE4F31}" srcOrd="0" destOrd="0" presId="urn:microsoft.com/office/officeart/2005/8/layout/radial4"/>
    <dgm:cxn modelId="{9E84B377-5F0A-4B13-919B-6376AAF3E93C}" type="presOf" srcId="{77AAC8A9-8F1E-493C-8700-8A1FB1FBF681}" destId="{3295C1AB-47D3-4AE8-90D4-455F5FF273A1}" srcOrd="0" destOrd="0" presId="urn:microsoft.com/office/officeart/2005/8/layout/radial4"/>
    <dgm:cxn modelId="{AA26B08F-4AB3-460C-AF20-4A2655861025}" type="presOf" srcId="{3EC54C36-2632-46FE-A3A7-DEF0C25F4811}" destId="{E60FB0EB-76EE-41F8-9018-A55EC295774C}" srcOrd="0" destOrd="0" presId="urn:microsoft.com/office/officeart/2005/8/layout/radial4"/>
    <dgm:cxn modelId="{F0C9B29C-0BE9-4F90-8975-7906E5CB7999}" srcId="{3EC54C36-2632-46FE-A3A7-DEF0C25F4811}" destId="{7B140876-5995-4F3A-83DB-7CCEB20AD8A6}" srcOrd="1" destOrd="0" parTransId="{0FB4F18F-9BD7-490D-890A-A1E37DEF7B99}" sibTransId="{BC28445D-D140-4B90-9A3A-FD1C9FFDFD38}"/>
    <dgm:cxn modelId="{B283A0B2-2DE7-4B49-93AC-8DDC2C9E9EC9}" srcId="{3EC54C36-2632-46FE-A3A7-DEF0C25F4811}" destId="{9A006699-C97A-47C7-A433-52A25BD86312}" srcOrd="4" destOrd="0" parTransId="{2AECCAF1-7D87-4E39-B698-54DF73836D35}" sibTransId="{E222ABA5-0EB4-46FD-A847-411C455202A1}"/>
    <dgm:cxn modelId="{5916B3B5-41B6-47A3-9DDC-7373A6A36704}" srcId="{3EC54C36-2632-46FE-A3A7-DEF0C25F4811}" destId="{3A3D2BBD-2EDD-46FA-BB17-C215F3B9DAAC}" srcOrd="3" destOrd="0" parTransId="{77AAC8A9-8F1E-493C-8700-8A1FB1FBF681}" sibTransId="{0787D5EB-A74E-4BE0-A8FA-2F418004F3CD}"/>
    <dgm:cxn modelId="{29CDC3B9-3111-4853-BAD3-E0B323476FB5}" type="presOf" srcId="{4BA8A30D-40F5-47C4-9A73-7BD6D9319797}" destId="{42F30CCE-E70B-44F3-B0AC-636FE6BC2CEF}" srcOrd="0" destOrd="0" presId="urn:microsoft.com/office/officeart/2005/8/layout/radial4"/>
    <dgm:cxn modelId="{08CFC9BE-AD7F-4811-84B0-230643E247C8}" srcId="{3EC54C36-2632-46FE-A3A7-DEF0C25F4811}" destId="{77ED86A3-8733-47E0-89AB-F7D05E01ABE1}" srcOrd="2" destOrd="0" parTransId="{D6DB31B2-F81D-4F76-8B95-F63E12E56207}" sibTransId="{6E18DF29-C39B-4564-A39C-335AACD36125}"/>
    <dgm:cxn modelId="{32D07DE1-9742-408E-BAF5-A86F62B734A6}" srcId="{3EC54C36-2632-46FE-A3A7-DEF0C25F4811}" destId="{4BA8A30D-40F5-47C4-9A73-7BD6D9319797}" srcOrd="5" destOrd="0" parTransId="{3AE0D19B-5017-4111-98D1-896E17F79FB8}" sibTransId="{64158138-7B95-4C23-B790-2FF6BB682ACA}"/>
    <dgm:cxn modelId="{2E277AEE-BC96-40EA-935A-DF5F64F1A834}" type="presOf" srcId="{7A6FF65E-BB6E-4F15-8803-9322E623EF17}" destId="{CACED746-287F-470C-947C-26C63894F51E}" srcOrd="0" destOrd="0" presId="urn:microsoft.com/office/officeart/2005/8/layout/radial4"/>
    <dgm:cxn modelId="{7DE1D7EE-7757-4842-9E2B-CBEB6992CA24}" type="presOf" srcId="{77ED86A3-8733-47E0-89AB-F7D05E01ABE1}" destId="{C0C93856-1F18-40E9-AFAF-96BC208EABDA}" srcOrd="0" destOrd="0" presId="urn:microsoft.com/office/officeart/2005/8/layout/radial4"/>
    <dgm:cxn modelId="{7716FCF3-7CEF-49A7-BB98-FE3ABB7CE575}" type="presOf" srcId="{E9B92E1C-5166-4AA8-9CA5-A46E866764DC}" destId="{546C808D-1BFE-4107-8209-CF2F6DB37617}" srcOrd="0" destOrd="0" presId="urn:microsoft.com/office/officeart/2005/8/layout/radial4"/>
    <dgm:cxn modelId="{35DE4FFD-AF15-4540-AE19-A19BB8762D0C}" type="presOf" srcId="{3A3D2BBD-2EDD-46FA-BB17-C215F3B9DAAC}" destId="{853B3024-8D12-496B-8461-324C996585EB}" srcOrd="0" destOrd="0" presId="urn:microsoft.com/office/officeart/2005/8/layout/radial4"/>
    <dgm:cxn modelId="{EB074CFE-C353-4095-9E69-BCDEDFD4A2BA}" type="presOf" srcId="{7B140876-5995-4F3A-83DB-7CCEB20AD8A6}" destId="{EAEBDF90-8293-410C-A942-D18148830927}" srcOrd="0" destOrd="0" presId="urn:microsoft.com/office/officeart/2005/8/layout/radial4"/>
    <dgm:cxn modelId="{B6F3D194-0E6F-4B87-98A4-EE0BE7E9E38B}" type="presParOf" srcId="{CB341C9B-E931-497C-B735-224E9F8F825F}" destId="{E60FB0EB-76EE-41F8-9018-A55EC295774C}" srcOrd="0" destOrd="0" presId="urn:microsoft.com/office/officeart/2005/8/layout/radial4"/>
    <dgm:cxn modelId="{FE3AEA11-EE6E-402C-B2B6-E53CD3E07C94}" type="presParOf" srcId="{CB341C9B-E931-497C-B735-224E9F8F825F}" destId="{CACED746-287F-470C-947C-26C63894F51E}" srcOrd="1" destOrd="0" presId="urn:microsoft.com/office/officeart/2005/8/layout/radial4"/>
    <dgm:cxn modelId="{5B351C65-0DEB-4CB4-8D18-9996D3341BC2}" type="presParOf" srcId="{CB341C9B-E931-497C-B735-224E9F8F825F}" destId="{546C808D-1BFE-4107-8209-CF2F6DB37617}" srcOrd="2" destOrd="0" presId="urn:microsoft.com/office/officeart/2005/8/layout/radial4"/>
    <dgm:cxn modelId="{C693500C-442D-41C4-9502-BD4E8CECB4AE}" type="presParOf" srcId="{CB341C9B-E931-497C-B735-224E9F8F825F}" destId="{79C64958-4DBD-48FC-BAD5-ABFC21A69E63}" srcOrd="3" destOrd="0" presId="urn:microsoft.com/office/officeart/2005/8/layout/radial4"/>
    <dgm:cxn modelId="{9B4330C1-8CD2-4341-87AF-FA9E8DECA502}" type="presParOf" srcId="{CB341C9B-E931-497C-B735-224E9F8F825F}" destId="{EAEBDF90-8293-410C-A942-D18148830927}" srcOrd="4" destOrd="0" presId="urn:microsoft.com/office/officeart/2005/8/layout/radial4"/>
    <dgm:cxn modelId="{247F2468-512F-4DE5-A374-9B4C36BFD1FB}" type="presParOf" srcId="{CB341C9B-E931-497C-B735-224E9F8F825F}" destId="{8FE1E1C1-A694-45D2-811D-3C6E65CE4F31}" srcOrd="5" destOrd="0" presId="urn:microsoft.com/office/officeart/2005/8/layout/radial4"/>
    <dgm:cxn modelId="{3E27282B-C010-4B05-906B-53E7705683C1}" type="presParOf" srcId="{CB341C9B-E931-497C-B735-224E9F8F825F}" destId="{C0C93856-1F18-40E9-AFAF-96BC208EABDA}" srcOrd="6" destOrd="0" presId="urn:microsoft.com/office/officeart/2005/8/layout/radial4"/>
    <dgm:cxn modelId="{0A96B3C5-C89A-4965-9B6A-BB4219AB45D3}" type="presParOf" srcId="{CB341C9B-E931-497C-B735-224E9F8F825F}" destId="{3295C1AB-47D3-4AE8-90D4-455F5FF273A1}" srcOrd="7" destOrd="0" presId="urn:microsoft.com/office/officeart/2005/8/layout/radial4"/>
    <dgm:cxn modelId="{D3C7D4AA-60E2-45D1-9CA9-B00A5C033424}" type="presParOf" srcId="{CB341C9B-E931-497C-B735-224E9F8F825F}" destId="{853B3024-8D12-496B-8461-324C996585EB}" srcOrd="8" destOrd="0" presId="urn:microsoft.com/office/officeart/2005/8/layout/radial4"/>
    <dgm:cxn modelId="{37968735-4397-4DA6-A89A-6E184762E461}" type="presParOf" srcId="{CB341C9B-E931-497C-B735-224E9F8F825F}" destId="{B3DA81A1-D36F-4FA9-AF7A-662D797DB329}" srcOrd="9" destOrd="0" presId="urn:microsoft.com/office/officeart/2005/8/layout/radial4"/>
    <dgm:cxn modelId="{DA95E868-EBDC-4663-BE3C-94947D7E7901}" type="presParOf" srcId="{CB341C9B-E931-497C-B735-224E9F8F825F}" destId="{FB68AB5C-4162-48FC-AA3D-9C2849E86BE8}" srcOrd="10" destOrd="0" presId="urn:microsoft.com/office/officeart/2005/8/layout/radial4"/>
    <dgm:cxn modelId="{2CD34CF4-E4AC-4422-A4C4-31CA5043543D}" type="presParOf" srcId="{CB341C9B-E931-497C-B735-224E9F8F825F}" destId="{374F8084-F425-4CCB-9D87-F07DEC60B272}" srcOrd="11" destOrd="0" presId="urn:microsoft.com/office/officeart/2005/8/layout/radial4"/>
    <dgm:cxn modelId="{B59EB9B8-B86F-4081-AF4B-35E734670768}" type="presParOf" srcId="{CB341C9B-E931-497C-B735-224E9F8F825F}" destId="{42F30CCE-E70B-44F3-B0AC-636FE6BC2CEF}"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2F20E36-8687-4F94-A0EC-44159A8574AD}" type="doc">
      <dgm:prSet loTypeId="urn:Themegallery.com/smartart/show2#1" loCatId="other" qsTypeId="urn:microsoft.com/office/officeart/2005/8/quickstyle/3d2" qsCatId="3D" csTypeId="urn:microsoft.com/office/officeart/2005/8/colors/colorful1#3" csCatId="colorful" phldr="1"/>
      <dgm:spPr/>
      <dgm:t>
        <a:bodyPr/>
        <a:lstStyle/>
        <a:p>
          <a:endParaRPr lang="en-US"/>
        </a:p>
      </dgm:t>
    </dgm:pt>
    <dgm:pt modelId="{9A569ED3-7357-44A9-8C09-85C2BD2E672E}">
      <dgm:prSet phldrT="[Text]"/>
      <dgm:spPr>
        <a:blipFill rotWithShape="0">
          <a:blip xmlns:r="http://schemas.openxmlformats.org/officeDocument/2006/relationships" r:embed="rId1"/>
          <a:stretch>
            <a:fillRect/>
          </a:stretch>
        </a:blipFill>
      </dgm:spPr>
      <dgm:t>
        <a:bodyPr/>
        <a:lstStyle/>
        <a:p>
          <a:endParaRPr lang="en-US" baseline="0" dirty="0">
            <a:solidFill>
              <a:schemeClr val="tx1"/>
            </a:solidFill>
          </a:endParaRPr>
        </a:p>
      </dgm:t>
    </dgm:pt>
    <dgm:pt modelId="{71BDEDDC-87F3-4E24-9402-B56A95DBDDE4}" type="parTrans" cxnId="{70D52FFF-6CB4-4B7A-9D4F-F56AFC551A1D}">
      <dgm:prSet/>
      <dgm:spPr/>
      <dgm:t>
        <a:bodyPr/>
        <a:lstStyle/>
        <a:p>
          <a:endParaRPr lang="en-US"/>
        </a:p>
      </dgm:t>
    </dgm:pt>
    <dgm:pt modelId="{447C15B4-404F-49B1-BA29-A087B189D7CE}" type="sibTrans" cxnId="{70D52FFF-6CB4-4B7A-9D4F-F56AFC551A1D}">
      <dgm:prSet/>
      <dgm:spPr/>
      <dgm:t>
        <a:bodyPr/>
        <a:lstStyle/>
        <a:p>
          <a:endParaRPr lang="en-US"/>
        </a:p>
      </dgm:t>
    </dgm:pt>
    <dgm:pt modelId="{1C5FC965-996A-4478-9469-8309180154AA}">
      <dgm:prSet phldrT="[Text]"/>
      <dgm:spPr/>
      <dgm:t>
        <a:bodyPr anchor="t"/>
        <a:lstStyle/>
        <a:p>
          <a:endParaRPr lang="en-US" b="1" baseline="0" dirty="0">
            <a:solidFill>
              <a:schemeClr val="bg1"/>
            </a:solidFill>
          </a:endParaRPr>
        </a:p>
        <a:p>
          <a:r>
            <a:rPr lang="en-US" b="1" baseline="0" dirty="0">
              <a:solidFill>
                <a:schemeClr val="bg1"/>
              </a:solidFill>
            </a:rPr>
            <a:t>Physical</a:t>
          </a:r>
        </a:p>
      </dgm:t>
    </dgm:pt>
    <dgm:pt modelId="{46540BE3-F230-4991-BBC1-4520FDC1D311}" type="parTrans" cxnId="{4E710A49-39D4-46D2-92A6-5D6016EDCBB4}">
      <dgm:prSet/>
      <dgm:spPr/>
      <dgm:t>
        <a:bodyPr/>
        <a:lstStyle/>
        <a:p>
          <a:endParaRPr lang="en-US" dirty="0"/>
        </a:p>
      </dgm:t>
    </dgm:pt>
    <dgm:pt modelId="{4CF52871-97B3-46EE-937D-8BCE822D3BB3}" type="sibTrans" cxnId="{4E710A49-39D4-46D2-92A6-5D6016EDCBB4}">
      <dgm:prSet/>
      <dgm:spPr/>
      <dgm:t>
        <a:bodyPr/>
        <a:lstStyle/>
        <a:p>
          <a:endParaRPr lang="en-US" dirty="0"/>
        </a:p>
      </dgm:t>
    </dgm:pt>
    <dgm:pt modelId="{E9717CB1-304E-4D07-AFB6-50F6E5775E1E}">
      <dgm:prSet phldrT="[Text]"/>
      <dgm:spPr/>
      <dgm:t>
        <a:bodyPr anchor="t"/>
        <a:lstStyle/>
        <a:p>
          <a:endParaRPr lang="en-US" b="1" baseline="0" dirty="0"/>
        </a:p>
        <a:p>
          <a:r>
            <a:rPr lang="en-US" b="1" baseline="0" dirty="0"/>
            <a:t>Direct</a:t>
          </a:r>
        </a:p>
      </dgm:t>
    </dgm:pt>
    <dgm:pt modelId="{B8636EE3-CD33-4455-B90D-A072DECE09CD}" type="parTrans" cxnId="{3D654A3F-ED3B-4590-BC64-9C7A91908F0F}">
      <dgm:prSet/>
      <dgm:spPr/>
      <dgm:t>
        <a:bodyPr/>
        <a:lstStyle/>
        <a:p>
          <a:endParaRPr lang="en-US" dirty="0"/>
        </a:p>
      </dgm:t>
    </dgm:pt>
    <dgm:pt modelId="{670DBB2A-7BEC-4947-A211-AB0EEE22C394}" type="sibTrans" cxnId="{3D654A3F-ED3B-4590-BC64-9C7A91908F0F}">
      <dgm:prSet/>
      <dgm:spPr/>
      <dgm:t>
        <a:bodyPr/>
        <a:lstStyle/>
        <a:p>
          <a:endParaRPr lang="en-US" dirty="0"/>
        </a:p>
      </dgm:t>
    </dgm:pt>
    <dgm:pt modelId="{7B76CDD9-585A-4152-99D7-5B0F7201998E}">
      <dgm:prSet phldrT="[Text]"/>
      <dgm:spPr/>
      <dgm:t>
        <a:bodyPr/>
        <a:lstStyle/>
        <a:p>
          <a:r>
            <a:rPr lang="en-US" b="1" dirty="0">
              <a:solidFill>
                <a:schemeClr val="tx1"/>
              </a:solidFill>
            </a:rPr>
            <a:t>Gain Based</a:t>
          </a:r>
        </a:p>
      </dgm:t>
    </dgm:pt>
    <dgm:pt modelId="{39594AA7-595E-4DAA-A3DD-30A71C4D9B50}" type="parTrans" cxnId="{9BE842B1-9BDA-4DB4-99C0-3AAFA88656C4}">
      <dgm:prSet/>
      <dgm:spPr/>
      <dgm:t>
        <a:bodyPr/>
        <a:lstStyle/>
        <a:p>
          <a:endParaRPr lang="en-US" dirty="0"/>
        </a:p>
      </dgm:t>
    </dgm:pt>
    <dgm:pt modelId="{3EB1A01C-9DAE-4B19-9BB4-405BDE911A36}" type="sibTrans" cxnId="{9BE842B1-9BDA-4DB4-99C0-3AAFA88656C4}">
      <dgm:prSet/>
      <dgm:spPr/>
      <dgm:t>
        <a:bodyPr/>
        <a:lstStyle/>
        <a:p>
          <a:endParaRPr lang="en-US" dirty="0"/>
        </a:p>
      </dgm:t>
    </dgm:pt>
    <dgm:pt modelId="{66851CFF-6B9D-4051-912D-23E70CA7B8CB}">
      <dgm:prSet phldrT="[Text]"/>
      <dgm:spPr/>
      <dgm:t>
        <a:bodyPr/>
        <a:lstStyle/>
        <a:p>
          <a:r>
            <a:rPr lang="en-US" b="1" dirty="0"/>
            <a:t>Time Limited</a:t>
          </a:r>
        </a:p>
      </dgm:t>
    </dgm:pt>
    <dgm:pt modelId="{E67FDFDE-2945-4A90-8612-2E7C2F3E8309}" type="parTrans" cxnId="{15CC238C-0AEF-42E9-A030-B69FC488EA08}">
      <dgm:prSet/>
      <dgm:spPr/>
      <dgm:t>
        <a:bodyPr/>
        <a:lstStyle/>
        <a:p>
          <a:endParaRPr lang="en-US" dirty="0"/>
        </a:p>
      </dgm:t>
    </dgm:pt>
    <dgm:pt modelId="{624DF3E8-1D8B-4DD3-8C59-551541B75C82}" type="sibTrans" cxnId="{15CC238C-0AEF-42E9-A030-B69FC488EA08}">
      <dgm:prSet/>
      <dgm:spPr/>
      <dgm:t>
        <a:bodyPr/>
        <a:lstStyle/>
        <a:p>
          <a:endParaRPr lang="en-US" dirty="0"/>
        </a:p>
      </dgm:t>
    </dgm:pt>
    <dgm:pt modelId="{3155388D-8439-4BFC-9942-AC0D4241C7B1}">
      <dgm:prSet phldrT="[Text]"/>
      <dgm:spPr/>
      <dgm:t>
        <a:bodyPr/>
        <a:lstStyle/>
        <a:p>
          <a:r>
            <a:rPr lang="en-US" dirty="0">
              <a:solidFill>
                <a:schemeClr val="bg1"/>
              </a:solidFill>
            </a:rPr>
            <a:t>Classic Bullying </a:t>
          </a:r>
        </a:p>
      </dgm:t>
    </dgm:pt>
    <dgm:pt modelId="{30983BB4-8359-4225-8324-D212A555C885}" type="parTrans" cxnId="{03BDDCB3-16F9-486B-ADC0-CB1D88213537}">
      <dgm:prSet/>
      <dgm:spPr/>
      <dgm:t>
        <a:bodyPr/>
        <a:lstStyle/>
        <a:p>
          <a:endParaRPr lang="en-US" dirty="0"/>
        </a:p>
      </dgm:t>
    </dgm:pt>
    <dgm:pt modelId="{FD59CF20-BBDC-48E1-96C6-3A9CB30D44C6}" type="sibTrans" cxnId="{03BDDCB3-16F9-486B-ADC0-CB1D88213537}">
      <dgm:prSet/>
      <dgm:spPr/>
      <dgm:t>
        <a:bodyPr/>
        <a:lstStyle/>
        <a:p>
          <a:endParaRPr lang="en-US"/>
        </a:p>
      </dgm:t>
    </dgm:pt>
    <dgm:pt modelId="{EA1E7AA6-D657-4C39-94A8-56E6710C831E}">
      <dgm:prSet phldrT="[Text]"/>
      <dgm:spPr/>
      <dgm:t>
        <a:bodyPr/>
        <a:lstStyle/>
        <a:p>
          <a:r>
            <a:rPr lang="en-US" b="1" dirty="0"/>
            <a:t>Obvious</a:t>
          </a:r>
        </a:p>
        <a:p>
          <a:r>
            <a:rPr lang="en-US" b="1" dirty="0"/>
            <a:t>Goal</a:t>
          </a:r>
        </a:p>
      </dgm:t>
    </dgm:pt>
    <dgm:pt modelId="{D19725F1-1D50-48AB-8967-7E13217BCF00}" type="parTrans" cxnId="{38D4DC75-0FF9-487A-832C-71EABB203DF2}">
      <dgm:prSet/>
      <dgm:spPr/>
      <dgm:t>
        <a:bodyPr/>
        <a:lstStyle/>
        <a:p>
          <a:endParaRPr lang="en-US"/>
        </a:p>
      </dgm:t>
    </dgm:pt>
    <dgm:pt modelId="{52953F29-E86A-4897-8843-395123C58C61}" type="sibTrans" cxnId="{38D4DC75-0FF9-487A-832C-71EABB203DF2}">
      <dgm:prSet/>
      <dgm:spPr/>
      <dgm:t>
        <a:bodyPr/>
        <a:lstStyle/>
        <a:p>
          <a:endParaRPr lang="en-US"/>
        </a:p>
      </dgm:t>
    </dgm:pt>
    <dgm:pt modelId="{4AD5779E-1B28-4288-9550-F508C295C4EC}" type="pres">
      <dgm:prSet presAssocID="{32F20E36-8687-4F94-A0EC-44159A8574AD}" presName="show2" presStyleCnt="0">
        <dgm:presLayoutVars>
          <dgm:animOne val="branch"/>
          <dgm:animLvl val="ctr"/>
          <dgm:resizeHandles val="exact"/>
        </dgm:presLayoutVars>
      </dgm:prSet>
      <dgm:spPr/>
    </dgm:pt>
    <dgm:pt modelId="{37F97AA8-4DC9-483E-85DA-59AD9A153B8D}" type="pres">
      <dgm:prSet presAssocID="{9A569ED3-7357-44A9-8C09-85C2BD2E672E}" presName="Theme" presStyleCnt="0"/>
      <dgm:spPr/>
    </dgm:pt>
    <dgm:pt modelId="{B4AAE1A4-9AFE-42FD-A45A-8F39CB29F1D4}" type="pres">
      <dgm:prSet presAssocID="{9A569ED3-7357-44A9-8C09-85C2BD2E672E}" presName="guri" presStyleLbl="node0" presStyleIdx="0" presStyleCnt="1"/>
      <dgm:spPr/>
    </dgm:pt>
    <dgm:pt modelId="{E4CF1A36-A6FA-40DE-9214-947E867521FB}" type="pres">
      <dgm:prSet presAssocID="{9A569ED3-7357-44A9-8C09-85C2BD2E672E}" presName="Theme1" presStyleLbl="node0" presStyleIdx="0" presStyleCnt="1" custLinFactY="200000" custLinFactNeighborX="12" custLinFactNeighborY="226075"/>
      <dgm:spPr/>
    </dgm:pt>
    <dgm:pt modelId="{DD212A85-65A2-4BA3-9B38-6681888D0F7A}" type="pres">
      <dgm:prSet presAssocID="{9A569ED3-7357-44A9-8C09-85C2BD2E672E}" presName="Theme2" presStyleLbl="node0" presStyleIdx="0" presStyleCnt="1"/>
      <dgm:spPr/>
    </dgm:pt>
    <dgm:pt modelId="{B1670D53-3466-46D0-86CA-7B0B3096E108}" type="pres">
      <dgm:prSet presAssocID="{46540BE3-F230-4991-BBC1-4520FDC1D311}" presName="parTrans" presStyleLbl="sibTrans2D1" presStyleIdx="0" presStyleCnt="6"/>
      <dgm:spPr/>
    </dgm:pt>
    <dgm:pt modelId="{D6A947EA-C020-425E-8890-BD38CA53A597}" type="pres">
      <dgm:prSet presAssocID="{B8636EE3-CD33-4455-B90D-A072DECE09CD}" presName="parTrans" presStyleLbl="sibTrans2D1" presStyleIdx="1" presStyleCnt="6"/>
      <dgm:spPr/>
    </dgm:pt>
    <dgm:pt modelId="{F57DC3A6-268A-47FC-866A-063FD4670E83}" type="pres">
      <dgm:prSet presAssocID="{39594AA7-595E-4DAA-A3DD-30A71C4D9B50}" presName="parTrans" presStyleLbl="sibTrans2D1" presStyleIdx="2" presStyleCnt="6"/>
      <dgm:spPr/>
    </dgm:pt>
    <dgm:pt modelId="{0247E08C-3C1B-4C2D-87E7-DE81AC92C5C2}" type="pres">
      <dgm:prSet presAssocID="{D19725F1-1D50-48AB-8967-7E13217BCF00}" presName="parTrans" presStyleLbl="sibTrans2D1" presStyleIdx="3" presStyleCnt="6"/>
      <dgm:spPr/>
    </dgm:pt>
    <dgm:pt modelId="{9F4ED8A5-F211-4117-878F-9507AD2BDB5A}" type="pres">
      <dgm:prSet presAssocID="{E67FDFDE-2945-4A90-8612-2E7C2F3E8309}" presName="parTrans" presStyleLbl="sibTrans2D1" presStyleIdx="4" presStyleCnt="6"/>
      <dgm:spPr/>
    </dgm:pt>
    <dgm:pt modelId="{D6425023-DFA0-480A-96E3-457F98113F37}" type="pres">
      <dgm:prSet presAssocID="{30983BB4-8359-4225-8324-D212A555C885}" presName="parTrans" presStyleLbl="sibTrans2D1" presStyleIdx="5" presStyleCnt="6"/>
      <dgm:spPr/>
    </dgm:pt>
    <dgm:pt modelId="{CB504A72-58C5-4016-AE2D-D5F8390DB08D}" type="pres">
      <dgm:prSet presAssocID="{1C5FC965-996A-4478-9469-8309180154AA}" presName="Themegallery" presStyleCnt="0"/>
      <dgm:spPr/>
    </dgm:pt>
    <dgm:pt modelId="{9089D9A7-5070-448D-9EE0-2661006CABD6}" type="pres">
      <dgm:prSet presAssocID="{1C5FC965-996A-4478-9469-8309180154AA}" presName="ji" presStyleLbl="solidAlignAcc1" presStyleIdx="0" presStyleCnt="6"/>
      <dgm:spPr/>
    </dgm:pt>
    <dgm:pt modelId="{942CF503-B0CF-4F46-9B04-51B6A230CA5F}" type="pres">
      <dgm:prSet presAssocID="{1C5FC965-996A-4478-9469-8309180154AA}" presName="hoon1" presStyleLbl="node1" presStyleIdx="0" presStyleCnt="6"/>
      <dgm:spPr/>
    </dgm:pt>
    <dgm:pt modelId="{164657C4-4FB0-4067-A037-B2FC733A3D4F}" type="pres">
      <dgm:prSet presAssocID="{1C5FC965-996A-4478-9469-8309180154AA}" presName="hoontext1" presStyleLbl="node1" presStyleIdx="0" presStyleCnt="6"/>
      <dgm:spPr/>
    </dgm:pt>
    <dgm:pt modelId="{772B5F8E-2695-4F4D-8302-2D09551B9714}" type="pres">
      <dgm:prSet presAssocID="{4CF52871-97B3-46EE-937D-8BCE822D3BB3}" presName="sibTrans-" presStyleLbl="alignAccFollowNode1" presStyleIdx="0" presStyleCnt="5"/>
      <dgm:spPr/>
    </dgm:pt>
    <dgm:pt modelId="{192610AE-810E-45BA-81D7-960BAFD249E4}" type="pres">
      <dgm:prSet presAssocID="{E9717CB1-304E-4D07-AFB6-50F6E5775E1E}" presName="Themegallery" presStyleCnt="0"/>
      <dgm:spPr/>
    </dgm:pt>
    <dgm:pt modelId="{A2F4A57F-1867-43D0-BCA7-75A765B86F60}" type="pres">
      <dgm:prSet presAssocID="{E9717CB1-304E-4D07-AFB6-50F6E5775E1E}" presName="ji" presStyleLbl="solidAlignAcc1" presStyleIdx="1" presStyleCnt="6"/>
      <dgm:spPr/>
    </dgm:pt>
    <dgm:pt modelId="{29802CA3-4BD1-4199-81AD-AB3614066064}" type="pres">
      <dgm:prSet presAssocID="{E9717CB1-304E-4D07-AFB6-50F6E5775E1E}" presName="hoon1" presStyleLbl="node1" presStyleIdx="1" presStyleCnt="6"/>
      <dgm:spPr/>
    </dgm:pt>
    <dgm:pt modelId="{8E7B8D23-E2F7-43AF-9D18-23EC6E0C5DEE}" type="pres">
      <dgm:prSet presAssocID="{E9717CB1-304E-4D07-AFB6-50F6E5775E1E}" presName="hoontext1" presStyleLbl="node1" presStyleIdx="1" presStyleCnt="6"/>
      <dgm:spPr/>
    </dgm:pt>
    <dgm:pt modelId="{64A9DA9B-701B-4CD3-8AAF-E705E4C6698B}" type="pres">
      <dgm:prSet presAssocID="{670DBB2A-7BEC-4947-A211-AB0EEE22C394}" presName="sibTrans-" presStyleLbl="alignAccFollowNode1" presStyleIdx="1" presStyleCnt="5"/>
      <dgm:spPr/>
    </dgm:pt>
    <dgm:pt modelId="{0B7D6FED-3EDA-4C5C-A74C-5AD282930596}" type="pres">
      <dgm:prSet presAssocID="{7B76CDD9-585A-4152-99D7-5B0F7201998E}" presName="Themegallery" presStyleCnt="0"/>
      <dgm:spPr/>
    </dgm:pt>
    <dgm:pt modelId="{A7ABC1A3-5873-4731-8D95-10E777128138}" type="pres">
      <dgm:prSet presAssocID="{7B76CDD9-585A-4152-99D7-5B0F7201998E}" presName="ji" presStyleLbl="solidAlignAcc1" presStyleIdx="2" presStyleCnt="6"/>
      <dgm:spPr/>
    </dgm:pt>
    <dgm:pt modelId="{79F06595-19AC-46E0-B1D3-F66FDE016107}" type="pres">
      <dgm:prSet presAssocID="{7B76CDD9-585A-4152-99D7-5B0F7201998E}" presName="hoon1" presStyleLbl="node1" presStyleIdx="2" presStyleCnt="6"/>
      <dgm:spPr/>
    </dgm:pt>
    <dgm:pt modelId="{B7DD6270-8867-4C40-A205-9DE127B249E9}" type="pres">
      <dgm:prSet presAssocID="{7B76CDD9-585A-4152-99D7-5B0F7201998E}" presName="hoontext1" presStyleLbl="node1" presStyleIdx="2" presStyleCnt="6"/>
      <dgm:spPr/>
    </dgm:pt>
    <dgm:pt modelId="{6EE7455C-8D64-4509-8FD7-9DA2672C0264}" type="pres">
      <dgm:prSet presAssocID="{3EB1A01C-9DAE-4B19-9BB4-405BDE911A36}" presName="sibTrans-" presStyleLbl="alignAccFollowNode1" presStyleIdx="2" presStyleCnt="5"/>
      <dgm:spPr/>
    </dgm:pt>
    <dgm:pt modelId="{C1AEDF79-76E9-4B65-91B8-2120A3F215CA}" type="pres">
      <dgm:prSet presAssocID="{EA1E7AA6-D657-4C39-94A8-56E6710C831E}" presName="Themegallery" presStyleCnt="0"/>
      <dgm:spPr/>
    </dgm:pt>
    <dgm:pt modelId="{7B6791EA-022C-4233-877C-6D55616043EC}" type="pres">
      <dgm:prSet presAssocID="{EA1E7AA6-D657-4C39-94A8-56E6710C831E}" presName="ji" presStyleLbl="solidAlignAcc1" presStyleIdx="3" presStyleCnt="6"/>
      <dgm:spPr/>
    </dgm:pt>
    <dgm:pt modelId="{BBD81E74-E8CB-4B55-9106-71D99A46CF27}" type="pres">
      <dgm:prSet presAssocID="{EA1E7AA6-D657-4C39-94A8-56E6710C831E}" presName="hoon1" presStyleLbl="node1" presStyleIdx="3" presStyleCnt="6"/>
      <dgm:spPr/>
    </dgm:pt>
    <dgm:pt modelId="{97B630F7-339B-4915-B741-024E4CBCF017}" type="pres">
      <dgm:prSet presAssocID="{EA1E7AA6-D657-4C39-94A8-56E6710C831E}" presName="hoontext1" presStyleLbl="node1" presStyleIdx="3" presStyleCnt="6"/>
      <dgm:spPr/>
    </dgm:pt>
    <dgm:pt modelId="{4664AD06-476E-45F5-9E29-928F435F5970}" type="pres">
      <dgm:prSet presAssocID="{52953F29-E86A-4897-8843-395123C58C61}" presName="sibTrans-" presStyleLbl="alignAccFollowNode1" presStyleIdx="3" presStyleCnt="5"/>
      <dgm:spPr/>
    </dgm:pt>
    <dgm:pt modelId="{99B0B079-9F47-43AC-9EE7-0B9977CDF46E}" type="pres">
      <dgm:prSet presAssocID="{66851CFF-6B9D-4051-912D-23E70CA7B8CB}" presName="Themegallery" presStyleCnt="0"/>
      <dgm:spPr/>
    </dgm:pt>
    <dgm:pt modelId="{9483A86B-4F7C-41CA-AD1E-80F0E8BFF21E}" type="pres">
      <dgm:prSet presAssocID="{66851CFF-6B9D-4051-912D-23E70CA7B8CB}" presName="ji" presStyleLbl="solidAlignAcc1" presStyleIdx="4" presStyleCnt="6"/>
      <dgm:spPr/>
    </dgm:pt>
    <dgm:pt modelId="{9E0BEFDD-1194-41BB-A292-7C478E5DA6D9}" type="pres">
      <dgm:prSet presAssocID="{66851CFF-6B9D-4051-912D-23E70CA7B8CB}" presName="hoon1" presStyleLbl="node1" presStyleIdx="4" presStyleCnt="6"/>
      <dgm:spPr/>
    </dgm:pt>
    <dgm:pt modelId="{C11BD3F6-D507-4846-BABD-85DA661594F0}" type="pres">
      <dgm:prSet presAssocID="{66851CFF-6B9D-4051-912D-23E70CA7B8CB}" presName="hoontext1" presStyleLbl="node1" presStyleIdx="4" presStyleCnt="6"/>
      <dgm:spPr/>
    </dgm:pt>
    <dgm:pt modelId="{4742277C-6B0C-4869-92A6-0A87E3B9C4E7}" type="pres">
      <dgm:prSet presAssocID="{624DF3E8-1D8B-4DD3-8C59-551541B75C82}" presName="sibTrans-" presStyleLbl="alignAccFollowNode1" presStyleIdx="4" presStyleCnt="5"/>
      <dgm:spPr/>
    </dgm:pt>
    <dgm:pt modelId="{B0B799F2-07B9-4ED4-8FCE-A1889AEEB1FD}" type="pres">
      <dgm:prSet presAssocID="{3155388D-8439-4BFC-9942-AC0D4241C7B1}" presName="Themegallery" presStyleCnt="0"/>
      <dgm:spPr/>
    </dgm:pt>
    <dgm:pt modelId="{A5A66506-0022-45E0-A90E-A948B605BCBF}" type="pres">
      <dgm:prSet presAssocID="{3155388D-8439-4BFC-9942-AC0D4241C7B1}" presName="ji" presStyleLbl="solidAlignAcc1" presStyleIdx="5" presStyleCnt="6"/>
      <dgm:spPr/>
    </dgm:pt>
    <dgm:pt modelId="{E247169C-2521-4B99-BC64-C03EA12DBB48}" type="pres">
      <dgm:prSet presAssocID="{3155388D-8439-4BFC-9942-AC0D4241C7B1}" presName="hoon1" presStyleLbl="node1" presStyleIdx="5" presStyleCnt="6"/>
      <dgm:spPr/>
    </dgm:pt>
    <dgm:pt modelId="{57238E35-3F9C-4EAE-B04F-B2C6E224B543}" type="pres">
      <dgm:prSet presAssocID="{3155388D-8439-4BFC-9942-AC0D4241C7B1}" presName="hoontext1" presStyleLbl="node1" presStyleIdx="5" presStyleCnt="6"/>
      <dgm:spPr/>
    </dgm:pt>
  </dgm:ptLst>
  <dgm:cxnLst>
    <dgm:cxn modelId="{2C8B5700-F177-40EF-8631-9E00931C4858}" type="presOf" srcId="{3155388D-8439-4BFC-9942-AC0D4241C7B1}" destId="{E247169C-2521-4B99-BC64-C03EA12DBB48}" srcOrd="0" destOrd="0" presId="urn:Themegallery.com/smartart/show2#1"/>
    <dgm:cxn modelId="{C0741004-A3F1-44B6-A1C9-F1DFEF459522}" type="presOf" srcId="{30983BB4-8359-4225-8324-D212A555C885}" destId="{D6425023-DFA0-480A-96E3-457F98113F37}" srcOrd="0" destOrd="0" presId="urn:Themegallery.com/smartart/show2#1"/>
    <dgm:cxn modelId="{E1D70312-7B8B-495D-A3EC-7711650AD5E4}" type="presOf" srcId="{D19725F1-1D50-48AB-8967-7E13217BCF00}" destId="{0247E08C-3C1B-4C2D-87E7-DE81AC92C5C2}" srcOrd="0" destOrd="0" presId="urn:Themegallery.com/smartart/show2#1"/>
    <dgm:cxn modelId="{1385C932-8A05-406A-BB67-D5E6CD480DB5}" type="presOf" srcId="{E9717CB1-304E-4D07-AFB6-50F6E5775E1E}" destId="{8E7B8D23-E2F7-43AF-9D18-23EC6E0C5DEE}" srcOrd="1" destOrd="0" presId="urn:Themegallery.com/smartart/show2#1"/>
    <dgm:cxn modelId="{0FA75133-1C97-41FA-B2B1-D13E895373CE}" type="presOf" srcId="{9A569ED3-7357-44A9-8C09-85C2BD2E672E}" destId="{E4CF1A36-A6FA-40DE-9214-947E867521FB}" srcOrd="0" destOrd="0" presId="urn:Themegallery.com/smartart/show2#1"/>
    <dgm:cxn modelId="{98CF7533-AF42-4CF8-9C83-18D13CA6358C}" type="presOf" srcId="{3155388D-8439-4BFC-9942-AC0D4241C7B1}" destId="{57238E35-3F9C-4EAE-B04F-B2C6E224B543}" srcOrd="1" destOrd="0" presId="urn:Themegallery.com/smartart/show2#1"/>
    <dgm:cxn modelId="{8EA73B39-D7E8-4649-8842-1E07CB5E23D0}" type="presOf" srcId="{670DBB2A-7BEC-4947-A211-AB0EEE22C394}" destId="{64A9DA9B-701B-4CD3-8AAF-E705E4C6698B}" srcOrd="0" destOrd="0" presId="urn:Themegallery.com/smartart/show2#1"/>
    <dgm:cxn modelId="{BEB8B13E-F024-4AF6-A971-7F4B150100D1}" type="presOf" srcId="{7B76CDD9-585A-4152-99D7-5B0F7201998E}" destId="{B7DD6270-8867-4C40-A205-9DE127B249E9}" srcOrd="1" destOrd="0" presId="urn:Themegallery.com/smartart/show2#1"/>
    <dgm:cxn modelId="{3D654A3F-ED3B-4590-BC64-9C7A91908F0F}" srcId="{9A569ED3-7357-44A9-8C09-85C2BD2E672E}" destId="{E9717CB1-304E-4D07-AFB6-50F6E5775E1E}" srcOrd="1" destOrd="0" parTransId="{B8636EE3-CD33-4455-B90D-A072DECE09CD}" sibTransId="{670DBB2A-7BEC-4947-A211-AB0EEE22C394}"/>
    <dgm:cxn modelId="{A1D3EA64-6125-475A-9660-F13C0393E996}" type="presOf" srcId="{EA1E7AA6-D657-4C39-94A8-56E6710C831E}" destId="{BBD81E74-E8CB-4B55-9106-71D99A46CF27}" srcOrd="0" destOrd="0" presId="urn:Themegallery.com/smartart/show2#1"/>
    <dgm:cxn modelId="{F39A1B46-CBBB-4160-8406-114953805ADA}" type="presOf" srcId="{E67FDFDE-2945-4A90-8612-2E7C2F3E8309}" destId="{9F4ED8A5-F211-4117-878F-9507AD2BDB5A}" srcOrd="0" destOrd="0" presId="urn:Themegallery.com/smartart/show2#1"/>
    <dgm:cxn modelId="{683A3C66-523F-4D37-9F6E-9AD7CBFD06FC}" type="presOf" srcId="{66851CFF-6B9D-4051-912D-23E70CA7B8CB}" destId="{9E0BEFDD-1194-41BB-A292-7C478E5DA6D9}" srcOrd="0" destOrd="0" presId="urn:Themegallery.com/smartart/show2#1"/>
    <dgm:cxn modelId="{4E710A49-39D4-46D2-92A6-5D6016EDCBB4}" srcId="{9A569ED3-7357-44A9-8C09-85C2BD2E672E}" destId="{1C5FC965-996A-4478-9469-8309180154AA}" srcOrd="0" destOrd="0" parTransId="{46540BE3-F230-4991-BBC1-4520FDC1D311}" sibTransId="{4CF52871-97B3-46EE-937D-8BCE822D3BB3}"/>
    <dgm:cxn modelId="{15AD424C-AE74-42A0-A52D-66BA77C7FF2B}" type="presOf" srcId="{4CF52871-97B3-46EE-937D-8BCE822D3BB3}" destId="{772B5F8E-2695-4F4D-8302-2D09551B9714}" srcOrd="0" destOrd="0" presId="urn:Themegallery.com/smartart/show2#1"/>
    <dgm:cxn modelId="{06FC0E54-47F0-4FCA-91AD-F051BAA350FD}" type="presOf" srcId="{B8636EE3-CD33-4455-B90D-A072DECE09CD}" destId="{D6A947EA-C020-425E-8890-BD38CA53A597}" srcOrd="0" destOrd="0" presId="urn:Themegallery.com/smartart/show2#1"/>
    <dgm:cxn modelId="{38D4DC75-0FF9-487A-832C-71EABB203DF2}" srcId="{9A569ED3-7357-44A9-8C09-85C2BD2E672E}" destId="{EA1E7AA6-D657-4C39-94A8-56E6710C831E}" srcOrd="3" destOrd="0" parTransId="{D19725F1-1D50-48AB-8967-7E13217BCF00}" sibTransId="{52953F29-E86A-4897-8843-395123C58C61}"/>
    <dgm:cxn modelId="{DE01F580-35B7-4426-B667-9E0A890C8113}" type="presOf" srcId="{39594AA7-595E-4DAA-A3DD-30A71C4D9B50}" destId="{F57DC3A6-268A-47FC-866A-063FD4670E83}" srcOrd="0" destOrd="0" presId="urn:Themegallery.com/smartart/show2#1"/>
    <dgm:cxn modelId="{E7FB0785-D7F7-4AEF-931F-30D6A6CEC40E}" type="presOf" srcId="{32F20E36-8687-4F94-A0EC-44159A8574AD}" destId="{4AD5779E-1B28-4288-9550-F508C295C4EC}" srcOrd="0" destOrd="0" presId="urn:Themegallery.com/smartart/show2#1"/>
    <dgm:cxn modelId="{DE7C168C-AFFB-41B1-B974-871749C3BA64}" type="presOf" srcId="{3EB1A01C-9DAE-4B19-9BB4-405BDE911A36}" destId="{6EE7455C-8D64-4509-8FD7-9DA2672C0264}" srcOrd="0" destOrd="0" presId="urn:Themegallery.com/smartart/show2#1"/>
    <dgm:cxn modelId="{15CC238C-0AEF-42E9-A030-B69FC488EA08}" srcId="{9A569ED3-7357-44A9-8C09-85C2BD2E672E}" destId="{66851CFF-6B9D-4051-912D-23E70CA7B8CB}" srcOrd="4" destOrd="0" parTransId="{E67FDFDE-2945-4A90-8612-2E7C2F3E8309}" sibTransId="{624DF3E8-1D8B-4DD3-8C59-551541B75C82}"/>
    <dgm:cxn modelId="{4EED009D-7187-4482-BC70-F3B1467B017B}" type="presOf" srcId="{EA1E7AA6-D657-4C39-94A8-56E6710C831E}" destId="{97B630F7-339B-4915-B741-024E4CBCF017}" srcOrd="1" destOrd="0" presId="urn:Themegallery.com/smartart/show2#1"/>
    <dgm:cxn modelId="{4D7AEFA4-8E91-47C7-997C-54F779DE2984}" type="presOf" srcId="{46540BE3-F230-4991-BBC1-4520FDC1D311}" destId="{B1670D53-3466-46D0-86CA-7B0B3096E108}" srcOrd="0" destOrd="0" presId="urn:Themegallery.com/smartart/show2#1"/>
    <dgm:cxn modelId="{952F1CA6-306F-4AB0-ACB2-4671EB405122}" type="presOf" srcId="{624DF3E8-1D8B-4DD3-8C59-551541B75C82}" destId="{4742277C-6B0C-4869-92A6-0A87E3B9C4E7}" srcOrd="0" destOrd="0" presId="urn:Themegallery.com/smartart/show2#1"/>
    <dgm:cxn modelId="{F79F7FAC-7185-4984-9526-FF22A5C46E19}" type="presOf" srcId="{9A569ED3-7357-44A9-8C09-85C2BD2E672E}" destId="{DD212A85-65A2-4BA3-9B38-6681888D0F7A}" srcOrd="1" destOrd="0" presId="urn:Themegallery.com/smartart/show2#1"/>
    <dgm:cxn modelId="{9BE842B1-9BDA-4DB4-99C0-3AAFA88656C4}" srcId="{9A569ED3-7357-44A9-8C09-85C2BD2E672E}" destId="{7B76CDD9-585A-4152-99D7-5B0F7201998E}" srcOrd="2" destOrd="0" parTransId="{39594AA7-595E-4DAA-A3DD-30A71C4D9B50}" sibTransId="{3EB1A01C-9DAE-4B19-9BB4-405BDE911A36}"/>
    <dgm:cxn modelId="{1EF003B2-1830-45D8-AA1F-0BD16A85D130}" type="presOf" srcId="{1C5FC965-996A-4478-9469-8309180154AA}" destId="{164657C4-4FB0-4067-A037-B2FC733A3D4F}" srcOrd="1" destOrd="0" presId="urn:Themegallery.com/smartart/show2#1"/>
    <dgm:cxn modelId="{ACD69BB3-A72F-4FF8-966E-BFB75A4DFBED}" type="presOf" srcId="{52953F29-E86A-4897-8843-395123C58C61}" destId="{4664AD06-476E-45F5-9E29-928F435F5970}" srcOrd="0" destOrd="0" presId="urn:Themegallery.com/smartart/show2#1"/>
    <dgm:cxn modelId="{03BDDCB3-16F9-486B-ADC0-CB1D88213537}" srcId="{9A569ED3-7357-44A9-8C09-85C2BD2E672E}" destId="{3155388D-8439-4BFC-9942-AC0D4241C7B1}" srcOrd="5" destOrd="0" parTransId="{30983BB4-8359-4225-8324-D212A555C885}" sibTransId="{FD59CF20-BBDC-48E1-96C6-3A9CB30D44C6}"/>
    <dgm:cxn modelId="{200C13C2-CFF0-4678-BB78-AF09DE9D5115}" type="presOf" srcId="{E9717CB1-304E-4D07-AFB6-50F6E5775E1E}" destId="{29802CA3-4BD1-4199-81AD-AB3614066064}" srcOrd="0" destOrd="0" presId="urn:Themegallery.com/smartart/show2#1"/>
    <dgm:cxn modelId="{3B7CBFC4-F2B8-4A7C-9E0E-73DA191D41A2}" type="presOf" srcId="{66851CFF-6B9D-4051-912D-23E70CA7B8CB}" destId="{C11BD3F6-D507-4846-BABD-85DA661594F0}" srcOrd="1" destOrd="0" presId="urn:Themegallery.com/smartart/show2#1"/>
    <dgm:cxn modelId="{5A06A4DA-F6AD-4E96-A60F-526B25A061BE}" type="presOf" srcId="{1C5FC965-996A-4478-9469-8309180154AA}" destId="{942CF503-B0CF-4F46-9B04-51B6A230CA5F}" srcOrd="0" destOrd="0" presId="urn:Themegallery.com/smartart/show2#1"/>
    <dgm:cxn modelId="{BB3F00ED-7768-4CFC-B181-2EDDCFB08C50}" type="presOf" srcId="{7B76CDD9-585A-4152-99D7-5B0F7201998E}" destId="{79F06595-19AC-46E0-B1D3-F66FDE016107}" srcOrd="0" destOrd="0" presId="urn:Themegallery.com/smartart/show2#1"/>
    <dgm:cxn modelId="{70D52FFF-6CB4-4B7A-9D4F-F56AFC551A1D}" srcId="{32F20E36-8687-4F94-A0EC-44159A8574AD}" destId="{9A569ED3-7357-44A9-8C09-85C2BD2E672E}" srcOrd="0" destOrd="0" parTransId="{71BDEDDC-87F3-4E24-9402-B56A95DBDDE4}" sibTransId="{447C15B4-404F-49B1-BA29-A087B189D7CE}"/>
    <dgm:cxn modelId="{766BE798-9DB2-4CE2-9073-777CDAFB8EF6}" type="presParOf" srcId="{4AD5779E-1B28-4288-9550-F508C295C4EC}" destId="{37F97AA8-4DC9-483E-85DA-59AD9A153B8D}" srcOrd="0" destOrd="0" presId="urn:Themegallery.com/smartart/show2#1"/>
    <dgm:cxn modelId="{69A5E2B9-1545-48E5-9EAB-92C00B969EB8}" type="presParOf" srcId="{37F97AA8-4DC9-483E-85DA-59AD9A153B8D}" destId="{B4AAE1A4-9AFE-42FD-A45A-8F39CB29F1D4}" srcOrd="0" destOrd="0" presId="urn:Themegallery.com/smartart/show2#1"/>
    <dgm:cxn modelId="{AED81479-B67C-46F6-8D5A-9C04AD3EDCC4}" type="presParOf" srcId="{37F97AA8-4DC9-483E-85DA-59AD9A153B8D}" destId="{E4CF1A36-A6FA-40DE-9214-947E867521FB}" srcOrd="1" destOrd="0" presId="urn:Themegallery.com/smartart/show2#1"/>
    <dgm:cxn modelId="{39BFB98C-9797-478A-BC4D-E3554ECB5D7B}" type="presParOf" srcId="{37F97AA8-4DC9-483E-85DA-59AD9A153B8D}" destId="{DD212A85-65A2-4BA3-9B38-6681888D0F7A}" srcOrd="2" destOrd="0" presId="urn:Themegallery.com/smartart/show2#1"/>
    <dgm:cxn modelId="{4F163F4C-CDE1-4B33-B582-93E428470C2F}" type="presParOf" srcId="{4AD5779E-1B28-4288-9550-F508C295C4EC}" destId="{B1670D53-3466-46D0-86CA-7B0B3096E108}" srcOrd="1" destOrd="0" presId="urn:Themegallery.com/smartart/show2#1"/>
    <dgm:cxn modelId="{94D142BD-6433-45E6-96AD-791C2ADBB730}" type="presParOf" srcId="{4AD5779E-1B28-4288-9550-F508C295C4EC}" destId="{D6A947EA-C020-425E-8890-BD38CA53A597}" srcOrd="2" destOrd="0" presId="urn:Themegallery.com/smartart/show2#1"/>
    <dgm:cxn modelId="{C8129640-B986-4457-BEBB-BD72515835B3}" type="presParOf" srcId="{4AD5779E-1B28-4288-9550-F508C295C4EC}" destId="{F57DC3A6-268A-47FC-866A-063FD4670E83}" srcOrd="3" destOrd="0" presId="urn:Themegallery.com/smartart/show2#1"/>
    <dgm:cxn modelId="{14F6977E-8BD0-4015-B80F-0CE0D4305707}" type="presParOf" srcId="{4AD5779E-1B28-4288-9550-F508C295C4EC}" destId="{0247E08C-3C1B-4C2D-87E7-DE81AC92C5C2}" srcOrd="4" destOrd="0" presId="urn:Themegallery.com/smartart/show2#1"/>
    <dgm:cxn modelId="{1B2F5AD2-B9FF-4E02-8505-480185835372}" type="presParOf" srcId="{4AD5779E-1B28-4288-9550-F508C295C4EC}" destId="{9F4ED8A5-F211-4117-878F-9507AD2BDB5A}" srcOrd="5" destOrd="0" presId="urn:Themegallery.com/smartart/show2#1"/>
    <dgm:cxn modelId="{B551A2CB-6E5A-4B30-8DAF-C688433E5162}" type="presParOf" srcId="{4AD5779E-1B28-4288-9550-F508C295C4EC}" destId="{D6425023-DFA0-480A-96E3-457F98113F37}" srcOrd="6" destOrd="0" presId="urn:Themegallery.com/smartart/show2#1"/>
    <dgm:cxn modelId="{7B7FEDDA-1B9E-4152-BB7C-D319CEA1573E}" type="presParOf" srcId="{4AD5779E-1B28-4288-9550-F508C295C4EC}" destId="{CB504A72-58C5-4016-AE2D-D5F8390DB08D}" srcOrd="7" destOrd="0" presId="urn:Themegallery.com/smartart/show2#1"/>
    <dgm:cxn modelId="{AB6F0FA0-6FBC-4D13-97A1-7D95461F1EF4}" type="presParOf" srcId="{CB504A72-58C5-4016-AE2D-D5F8390DB08D}" destId="{9089D9A7-5070-448D-9EE0-2661006CABD6}" srcOrd="0" destOrd="0" presId="urn:Themegallery.com/smartart/show2#1"/>
    <dgm:cxn modelId="{CB32626E-B964-4EED-B019-C61E1DB2B98D}" type="presParOf" srcId="{CB504A72-58C5-4016-AE2D-D5F8390DB08D}" destId="{942CF503-B0CF-4F46-9B04-51B6A230CA5F}" srcOrd="1" destOrd="0" presId="urn:Themegallery.com/smartart/show2#1"/>
    <dgm:cxn modelId="{963DC5BF-801B-4BC1-B876-E9DCA750E45B}" type="presParOf" srcId="{CB504A72-58C5-4016-AE2D-D5F8390DB08D}" destId="{164657C4-4FB0-4067-A037-B2FC733A3D4F}" srcOrd="2" destOrd="0" presId="urn:Themegallery.com/smartart/show2#1"/>
    <dgm:cxn modelId="{0AC97E06-186D-4F59-A266-68F42F466430}" type="presParOf" srcId="{4AD5779E-1B28-4288-9550-F508C295C4EC}" destId="{772B5F8E-2695-4F4D-8302-2D09551B9714}" srcOrd="8" destOrd="0" presId="urn:Themegallery.com/smartart/show2#1"/>
    <dgm:cxn modelId="{1E07CF14-3A0D-4F56-B07C-05A1D77B3729}" type="presParOf" srcId="{4AD5779E-1B28-4288-9550-F508C295C4EC}" destId="{192610AE-810E-45BA-81D7-960BAFD249E4}" srcOrd="9" destOrd="0" presId="urn:Themegallery.com/smartart/show2#1"/>
    <dgm:cxn modelId="{B197C37D-EAC3-4874-A982-19A165F376D0}" type="presParOf" srcId="{192610AE-810E-45BA-81D7-960BAFD249E4}" destId="{A2F4A57F-1867-43D0-BCA7-75A765B86F60}" srcOrd="0" destOrd="0" presId="urn:Themegallery.com/smartart/show2#1"/>
    <dgm:cxn modelId="{1A403BBA-D3E5-4931-9101-3ECBB47AFB4F}" type="presParOf" srcId="{192610AE-810E-45BA-81D7-960BAFD249E4}" destId="{29802CA3-4BD1-4199-81AD-AB3614066064}" srcOrd="1" destOrd="0" presId="urn:Themegallery.com/smartart/show2#1"/>
    <dgm:cxn modelId="{4A85B772-26E6-4138-B5BF-2BF67B169472}" type="presParOf" srcId="{192610AE-810E-45BA-81D7-960BAFD249E4}" destId="{8E7B8D23-E2F7-43AF-9D18-23EC6E0C5DEE}" srcOrd="2" destOrd="0" presId="urn:Themegallery.com/smartart/show2#1"/>
    <dgm:cxn modelId="{56A63D48-C904-4A98-8085-F0A003488AB2}" type="presParOf" srcId="{4AD5779E-1B28-4288-9550-F508C295C4EC}" destId="{64A9DA9B-701B-4CD3-8AAF-E705E4C6698B}" srcOrd="10" destOrd="0" presId="urn:Themegallery.com/smartart/show2#1"/>
    <dgm:cxn modelId="{F94ECABC-EB8B-4283-A38E-9A68A3652E19}" type="presParOf" srcId="{4AD5779E-1B28-4288-9550-F508C295C4EC}" destId="{0B7D6FED-3EDA-4C5C-A74C-5AD282930596}" srcOrd="11" destOrd="0" presId="urn:Themegallery.com/smartart/show2#1"/>
    <dgm:cxn modelId="{023F7B65-1648-4A1B-A6F5-35ABB8B92224}" type="presParOf" srcId="{0B7D6FED-3EDA-4C5C-A74C-5AD282930596}" destId="{A7ABC1A3-5873-4731-8D95-10E777128138}" srcOrd="0" destOrd="0" presId="urn:Themegallery.com/smartart/show2#1"/>
    <dgm:cxn modelId="{8CEF583A-7221-4DAE-8C99-A38DF64679A9}" type="presParOf" srcId="{0B7D6FED-3EDA-4C5C-A74C-5AD282930596}" destId="{79F06595-19AC-46E0-B1D3-F66FDE016107}" srcOrd="1" destOrd="0" presId="urn:Themegallery.com/smartart/show2#1"/>
    <dgm:cxn modelId="{CDCD3C02-9080-4C8E-8F1C-A27028693E01}" type="presParOf" srcId="{0B7D6FED-3EDA-4C5C-A74C-5AD282930596}" destId="{B7DD6270-8867-4C40-A205-9DE127B249E9}" srcOrd="2" destOrd="0" presId="urn:Themegallery.com/smartart/show2#1"/>
    <dgm:cxn modelId="{D3FEABA1-9D1D-4A39-B0E3-15538EC3E356}" type="presParOf" srcId="{4AD5779E-1B28-4288-9550-F508C295C4EC}" destId="{6EE7455C-8D64-4509-8FD7-9DA2672C0264}" srcOrd="12" destOrd="0" presId="urn:Themegallery.com/smartart/show2#1"/>
    <dgm:cxn modelId="{1B6B24AF-5EDD-4A64-BCC9-F1EFA4AFFE28}" type="presParOf" srcId="{4AD5779E-1B28-4288-9550-F508C295C4EC}" destId="{C1AEDF79-76E9-4B65-91B8-2120A3F215CA}" srcOrd="13" destOrd="0" presId="urn:Themegallery.com/smartart/show2#1"/>
    <dgm:cxn modelId="{2DCC6BB0-9BA1-43A8-B5D2-6A9DB3CB489C}" type="presParOf" srcId="{C1AEDF79-76E9-4B65-91B8-2120A3F215CA}" destId="{7B6791EA-022C-4233-877C-6D55616043EC}" srcOrd="0" destOrd="0" presId="urn:Themegallery.com/smartart/show2#1"/>
    <dgm:cxn modelId="{82B99036-9CF9-46B5-9F77-1368212B7383}" type="presParOf" srcId="{C1AEDF79-76E9-4B65-91B8-2120A3F215CA}" destId="{BBD81E74-E8CB-4B55-9106-71D99A46CF27}" srcOrd="1" destOrd="0" presId="urn:Themegallery.com/smartart/show2#1"/>
    <dgm:cxn modelId="{6E6593FC-3AEC-47B0-B1DA-DDAA278F884B}" type="presParOf" srcId="{C1AEDF79-76E9-4B65-91B8-2120A3F215CA}" destId="{97B630F7-339B-4915-B741-024E4CBCF017}" srcOrd="2" destOrd="0" presId="urn:Themegallery.com/smartart/show2#1"/>
    <dgm:cxn modelId="{76B1BAA7-D3FE-47CF-8317-52E275C95296}" type="presParOf" srcId="{4AD5779E-1B28-4288-9550-F508C295C4EC}" destId="{4664AD06-476E-45F5-9E29-928F435F5970}" srcOrd="14" destOrd="0" presId="urn:Themegallery.com/smartart/show2#1"/>
    <dgm:cxn modelId="{F8D780DF-4626-44C8-9B13-6CFFC7F65C49}" type="presParOf" srcId="{4AD5779E-1B28-4288-9550-F508C295C4EC}" destId="{99B0B079-9F47-43AC-9EE7-0B9977CDF46E}" srcOrd="15" destOrd="0" presId="urn:Themegallery.com/smartart/show2#1"/>
    <dgm:cxn modelId="{519CADD3-EFCA-490C-AB2D-880BC6E998AF}" type="presParOf" srcId="{99B0B079-9F47-43AC-9EE7-0B9977CDF46E}" destId="{9483A86B-4F7C-41CA-AD1E-80F0E8BFF21E}" srcOrd="0" destOrd="0" presId="urn:Themegallery.com/smartart/show2#1"/>
    <dgm:cxn modelId="{6EDD0F6C-AD1F-4E5C-A527-E61353AE5432}" type="presParOf" srcId="{99B0B079-9F47-43AC-9EE7-0B9977CDF46E}" destId="{9E0BEFDD-1194-41BB-A292-7C478E5DA6D9}" srcOrd="1" destOrd="0" presId="urn:Themegallery.com/smartart/show2#1"/>
    <dgm:cxn modelId="{9059583E-B0F5-4EE0-ABCD-FBC7DF07465C}" type="presParOf" srcId="{99B0B079-9F47-43AC-9EE7-0B9977CDF46E}" destId="{C11BD3F6-D507-4846-BABD-85DA661594F0}" srcOrd="2" destOrd="0" presId="urn:Themegallery.com/smartart/show2#1"/>
    <dgm:cxn modelId="{DCD19807-6141-4E72-9616-B76BF4147A74}" type="presParOf" srcId="{4AD5779E-1B28-4288-9550-F508C295C4EC}" destId="{4742277C-6B0C-4869-92A6-0A87E3B9C4E7}" srcOrd="16" destOrd="0" presId="urn:Themegallery.com/smartart/show2#1"/>
    <dgm:cxn modelId="{B5256FC5-DC8F-4DC1-8313-C831FBACB86E}" type="presParOf" srcId="{4AD5779E-1B28-4288-9550-F508C295C4EC}" destId="{B0B799F2-07B9-4ED4-8FCE-A1889AEEB1FD}" srcOrd="17" destOrd="0" presId="urn:Themegallery.com/smartart/show2#1"/>
    <dgm:cxn modelId="{865BB131-959E-418C-A201-E9E7276D24BD}" type="presParOf" srcId="{B0B799F2-07B9-4ED4-8FCE-A1889AEEB1FD}" destId="{A5A66506-0022-45E0-A90E-A948B605BCBF}" srcOrd="0" destOrd="0" presId="urn:Themegallery.com/smartart/show2#1"/>
    <dgm:cxn modelId="{E7CAEC63-D2CC-40FB-9222-8F81CE43594D}" type="presParOf" srcId="{B0B799F2-07B9-4ED4-8FCE-A1889AEEB1FD}" destId="{E247169C-2521-4B99-BC64-C03EA12DBB48}" srcOrd="1" destOrd="0" presId="urn:Themegallery.com/smartart/show2#1"/>
    <dgm:cxn modelId="{5C355657-5524-413E-B004-C108E49F34C8}" type="presParOf" srcId="{B0B799F2-07B9-4ED4-8FCE-A1889AEEB1FD}" destId="{57238E35-3F9C-4EAE-B04F-B2C6E224B543}" srcOrd="2" destOrd="0" presId="urn:Themegallery.com/smartart/show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2F20E36-8687-4F94-A0EC-44159A8574AD}" type="doc">
      <dgm:prSet loTypeId="urn:Themegallery.com/smartart/show2#1" loCatId="other" qsTypeId="urn:microsoft.com/office/officeart/2005/8/quickstyle/3d2" qsCatId="3D" csTypeId="urn:microsoft.com/office/officeart/2005/8/colors/colorful1#4" csCatId="colorful" phldr="1"/>
      <dgm:spPr/>
      <dgm:t>
        <a:bodyPr/>
        <a:lstStyle/>
        <a:p>
          <a:endParaRPr lang="en-US"/>
        </a:p>
      </dgm:t>
    </dgm:pt>
    <dgm:pt modelId="{1C5FC965-996A-4478-9469-8309180154AA}">
      <dgm:prSet phldrT="[Text]"/>
      <dgm:spPr>
        <a:blipFill rotWithShape="0">
          <a:blip xmlns:r="http://schemas.openxmlformats.org/officeDocument/2006/relationships" r:embed="rId1"/>
          <a:stretch>
            <a:fillRect/>
          </a:stretch>
        </a:blipFill>
      </dgm:spPr>
      <dgm:t>
        <a:bodyPr/>
        <a:lstStyle/>
        <a:p>
          <a:endParaRPr lang="en-US" b="1" baseline="0" dirty="0">
            <a:solidFill>
              <a:schemeClr val="bg1"/>
            </a:solidFill>
          </a:endParaRPr>
        </a:p>
      </dgm:t>
    </dgm:pt>
    <dgm:pt modelId="{46540BE3-F230-4991-BBC1-4520FDC1D311}" type="parTrans" cxnId="{4E710A49-39D4-46D2-92A6-5D6016EDCBB4}">
      <dgm:prSet/>
      <dgm:spPr/>
      <dgm:t>
        <a:bodyPr/>
        <a:lstStyle/>
        <a:p>
          <a:endParaRPr lang="en-US" dirty="0"/>
        </a:p>
      </dgm:t>
    </dgm:pt>
    <dgm:pt modelId="{4CF52871-97B3-46EE-937D-8BCE822D3BB3}" type="sibTrans" cxnId="{4E710A49-39D4-46D2-92A6-5D6016EDCBB4}">
      <dgm:prSet/>
      <dgm:spPr/>
      <dgm:t>
        <a:bodyPr/>
        <a:lstStyle/>
        <a:p>
          <a:endParaRPr lang="en-US" dirty="0"/>
        </a:p>
      </dgm:t>
    </dgm:pt>
    <dgm:pt modelId="{E9717CB1-304E-4D07-AFB6-50F6E5775E1E}">
      <dgm:prSet phldrT="[Text]"/>
      <dgm:spPr/>
      <dgm:t>
        <a:bodyPr/>
        <a:lstStyle/>
        <a:p>
          <a:r>
            <a:rPr lang="en-US" b="1" baseline="0" dirty="0"/>
            <a:t>Invisible</a:t>
          </a:r>
        </a:p>
      </dgm:t>
    </dgm:pt>
    <dgm:pt modelId="{B8636EE3-CD33-4455-B90D-A072DECE09CD}" type="parTrans" cxnId="{3D654A3F-ED3B-4590-BC64-9C7A91908F0F}">
      <dgm:prSet/>
      <dgm:spPr/>
      <dgm:t>
        <a:bodyPr/>
        <a:lstStyle/>
        <a:p>
          <a:endParaRPr lang="en-US" dirty="0"/>
        </a:p>
      </dgm:t>
    </dgm:pt>
    <dgm:pt modelId="{670DBB2A-7BEC-4947-A211-AB0EEE22C394}" type="sibTrans" cxnId="{3D654A3F-ED3B-4590-BC64-9C7A91908F0F}">
      <dgm:prSet/>
      <dgm:spPr/>
      <dgm:t>
        <a:bodyPr/>
        <a:lstStyle/>
        <a:p>
          <a:endParaRPr lang="en-US" dirty="0"/>
        </a:p>
      </dgm:t>
    </dgm:pt>
    <dgm:pt modelId="{7B76CDD9-585A-4152-99D7-5B0F7201998E}">
      <dgm:prSet phldrT="[Text]"/>
      <dgm:spPr/>
      <dgm:t>
        <a:bodyPr/>
        <a:lstStyle/>
        <a:p>
          <a:r>
            <a:rPr lang="en-US" b="1" dirty="0"/>
            <a:t>Socially</a:t>
          </a:r>
        </a:p>
        <a:p>
          <a:r>
            <a:rPr lang="en-US" b="1" dirty="0"/>
            <a:t>Committed</a:t>
          </a:r>
        </a:p>
      </dgm:t>
    </dgm:pt>
    <dgm:pt modelId="{39594AA7-595E-4DAA-A3DD-30A71C4D9B50}" type="parTrans" cxnId="{9BE842B1-9BDA-4DB4-99C0-3AAFA88656C4}">
      <dgm:prSet/>
      <dgm:spPr/>
      <dgm:t>
        <a:bodyPr/>
        <a:lstStyle/>
        <a:p>
          <a:endParaRPr lang="en-US" dirty="0"/>
        </a:p>
      </dgm:t>
    </dgm:pt>
    <dgm:pt modelId="{3EB1A01C-9DAE-4B19-9BB4-405BDE911A36}" type="sibTrans" cxnId="{9BE842B1-9BDA-4DB4-99C0-3AAFA88656C4}">
      <dgm:prSet/>
      <dgm:spPr/>
      <dgm:t>
        <a:bodyPr/>
        <a:lstStyle/>
        <a:p>
          <a:endParaRPr lang="en-US" dirty="0"/>
        </a:p>
      </dgm:t>
    </dgm:pt>
    <dgm:pt modelId="{66851CFF-6B9D-4051-912D-23E70CA7B8CB}">
      <dgm:prSet phldrT="[Text]"/>
      <dgm:spPr/>
      <dgm:t>
        <a:bodyPr/>
        <a:lstStyle/>
        <a:p>
          <a:r>
            <a:rPr lang="en-US" b="1" dirty="0"/>
            <a:t>Usually Not Illegal</a:t>
          </a:r>
        </a:p>
      </dgm:t>
    </dgm:pt>
    <dgm:pt modelId="{E67FDFDE-2945-4A90-8612-2E7C2F3E8309}" type="parTrans" cxnId="{15CC238C-0AEF-42E9-A030-B69FC488EA08}">
      <dgm:prSet/>
      <dgm:spPr/>
      <dgm:t>
        <a:bodyPr/>
        <a:lstStyle/>
        <a:p>
          <a:endParaRPr lang="en-US" dirty="0"/>
        </a:p>
      </dgm:t>
    </dgm:pt>
    <dgm:pt modelId="{624DF3E8-1D8B-4DD3-8C59-551541B75C82}" type="sibTrans" cxnId="{15CC238C-0AEF-42E9-A030-B69FC488EA08}">
      <dgm:prSet/>
      <dgm:spPr/>
      <dgm:t>
        <a:bodyPr/>
        <a:lstStyle/>
        <a:p>
          <a:endParaRPr lang="en-US" dirty="0"/>
        </a:p>
      </dgm:t>
    </dgm:pt>
    <dgm:pt modelId="{3155388D-8439-4BFC-9942-AC0D4241C7B1}">
      <dgm:prSet phldrT="[Text]"/>
      <dgm:spPr/>
      <dgm:t>
        <a:bodyPr/>
        <a:lstStyle/>
        <a:p>
          <a:r>
            <a:rPr lang="en-US" dirty="0">
              <a:solidFill>
                <a:schemeClr val="bg1"/>
              </a:solidFill>
            </a:rPr>
            <a:t> No Time Line</a:t>
          </a:r>
        </a:p>
      </dgm:t>
    </dgm:pt>
    <dgm:pt modelId="{30983BB4-8359-4225-8324-D212A555C885}" type="parTrans" cxnId="{03BDDCB3-16F9-486B-ADC0-CB1D88213537}">
      <dgm:prSet/>
      <dgm:spPr/>
      <dgm:t>
        <a:bodyPr/>
        <a:lstStyle/>
        <a:p>
          <a:endParaRPr lang="en-US" dirty="0"/>
        </a:p>
      </dgm:t>
    </dgm:pt>
    <dgm:pt modelId="{FD59CF20-BBDC-48E1-96C6-3A9CB30D44C6}" type="sibTrans" cxnId="{03BDDCB3-16F9-486B-ADC0-CB1D88213537}">
      <dgm:prSet/>
      <dgm:spPr/>
      <dgm:t>
        <a:bodyPr/>
        <a:lstStyle/>
        <a:p>
          <a:endParaRPr lang="en-US"/>
        </a:p>
      </dgm:t>
    </dgm:pt>
    <dgm:pt modelId="{EA1E7AA6-D657-4C39-94A8-56E6710C831E}">
      <dgm:prSet phldrT="[Text]"/>
      <dgm:spPr/>
      <dgm:t>
        <a:bodyPr/>
        <a:lstStyle/>
        <a:p>
          <a:r>
            <a:rPr lang="en-US" b="1" dirty="0">
              <a:solidFill>
                <a:schemeClr val="tx1"/>
              </a:solidFill>
            </a:rPr>
            <a:t>Not Goal</a:t>
          </a:r>
        </a:p>
        <a:p>
          <a:r>
            <a:rPr lang="en-US" b="1" dirty="0">
              <a:solidFill>
                <a:schemeClr val="tx1"/>
              </a:solidFill>
            </a:rPr>
            <a:t>Driven</a:t>
          </a:r>
        </a:p>
      </dgm:t>
    </dgm:pt>
    <dgm:pt modelId="{D19725F1-1D50-48AB-8967-7E13217BCF00}" type="parTrans" cxnId="{38D4DC75-0FF9-487A-832C-71EABB203DF2}">
      <dgm:prSet/>
      <dgm:spPr/>
      <dgm:t>
        <a:bodyPr/>
        <a:lstStyle/>
        <a:p>
          <a:endParaRPr lang="en-US" dirty="0"/>
        </a:p>
      </dgm:t>
    </dgm:pt>
    <dgm:pt modelId="{52953F29-E86A-4897-8843-395123C58C61}" type="sibTrans" cxnId="{38D4DC75-0FF9-487A-832C-71EABB203DF2}">
      <dgm:prSet/>
      <dgm:spPr/>
      <dgm:t>
        <a:bodyPr/>
        <a:lstStyle/>
        <a:p>
          <a:endParaRPr lang="en-US" dirty="0"/>
        </a:p>
      </dgm:t>
    </dgm:pt>
    <dgm:pt modelId="{4AD5779E-1B28-4288-9550-F508C295C4EC}" type="pres">
      <dgm:prSet presAssocID="{32F20E36-8687-4F94-A0EC-44159A8574AD}" presName="show2" presStyleCnt="0">
        <dgm:presLayoutVars>
          <dgm:animOne val="branch"/>
          <dgm:animLvl val="ctr"/>
          <dgm:resizeHandles val="exact"/>
        </dgm:presLayoutVars>
      </dgm:prSet>
      <dgm:spPr/>
    </dgm:pt>
    <dgm:pt modelId="{1CD42317-F13D-484B-8455-BD78222F24B4}" type="pres">
      <dgm:prSet presAssocID="{1C5FC965-996A-4478-9469-8309180154AA}" presName="Theme" presStyleCnt="0"/>
      <dgm:spPr/>
    </dgm:pt>
    <dgm:pt modelId="{108003FC-939D-4498-BF37-ABC507CE4C20}" type="pres">
      <dgm:prSet presAssocID="{1C5FC965-996A-4478-9469-8309180154AA}" presName="guri" presStyleLbl="node0" presStyleIdx="0" presStyleCnt="1"/>
      <dgm:spPr/>
    </dgm:pt>
    <dgm:pt modelId="{0E3F06E8-125A-4A36-BA5D-18ECCEFA9424}" type="pres">
      <dgm:prSet presAssocID="{1C5FC965-996A-4478-9469-8309180154AA}" presName="Theme1" presStyleLbl="node0" presStyleIdx="0" presStyleCnt="1" custLinFactNeighborX="12" custLinFactNeighborY="4703"/>
      <dgm:spPr/>
    </dgm:pt>
    <dgm:pt modelId="{E8A5BCFD-46A3-41F8-B3DF-1B4AE4C3E75A}" type="pres">
      <dgm:prSet presAssocID="{1C5FC965-996A-4478-9469-8309180154AA}" presName="Theme2" presStyleLbl="node0" presStyleIdx="0" presStyleCnt="1"/>
      <dgm:spPr/>
    </dgm:pt>
    <dgm:pt modelId="{D6A947EA-C020-425E-8890-BD38CA53A597}" type="pres">
      <dgm:prSet presAssocID="{B8636EE3-CD33-4455-B90D-A072DECE09CD}" presName="parTrans" presStyleLbl="sibTrans2D1" presStyleIdx="0" presStyleCnt="5"/>
      <dgm:spPr/>
    </dgm:pt>
    <dgm:pt modelId="{F57DC3A6-268A-47FC-866A-063FD4670E83}" type="pres">
      <dgm:prSet presAssocID="{39594AA7-595E-4DAA-A3DD-30A71C4D9B50}" presName="parTrans" presStyleLbl="sibTrans2D1" presStyleIdx="1" presStyleCnt="5"/>
      <dgm:spPr/>
    </dgm:pt>
    <dgm:pt modelId="{0247E08C-3C1B-4C2D-87E7-DE81AC92C5C2}" type="pres">
      <dgm:prSet presAssocID="{D19725F1-1D50-48AB-8967-7E13217BCF00}" presName="parTrans" presStyleLbl="sibTrans2D1" presStyleIdx="2" presStyleCnt="5"/>
      <dgm:spPr/>
    </dgm:pt>
    <dgm:pt modelId="{9F4ED8A5-F211-4117-878F-9507AD2BDB5A}" type="pres">
      <dgm:prSet presAssocID="{E67FDFDE-2945-4A90-8612-2E7C2F3E8309}" presName="parTrans" presStyleLbl="sibTrans2D1" presStyleIdx="3" presStyleCnt="5"/>
      <dgm:spPr/>
    </dgm:pt>
    <dgm:pt modelId="{D6425023-DFA0-480A-96E3-457F98113F37}" type="pres">
      <dgm:prSet presAssocID="{30983BB4-8359-4225-8324-D212A555C885}" presName="parTrans" presStyleLbl="sibTrans2D1" presStyleIdx="4" presStyleCnt="5"/>
      <dgm:spPr/>
    </dgm:pt>
    <dgm:pt modelId="{192610AE-810E-45BA-81D7-960BAFD249E4}" type="pres">
      <dgm:prSet presAssocID="{E9717CB1-304E-4D07-AFB6-50F6E5775E1E}" presName="Themegallery" presStyleCnt="0"/>
      <dgm:spPr/>
    </dgm:pt>
    <dgm:pt modelId="{A2F4A57F-1867-43D0-BCA7-75A765B86F60}" type="pres">
      <dgm:prSet presAssocID="{E9717CB1-304E-4D07-AFB6-50F6E5775E1E}" presName="ji" presStyleLbl="solidAlignAcc1" presStyleIdx="0" presStyleCnt="5"/>
      <dgm:spPr/>
    </dgm:pt>
    <dgm:pt modelId="{29802CA3-4BD1-4199-81AD-AB3614066064}" type="pres">
      <dgm:prSet presAssocID="{E9717CB1-304E-4D07-AFB6-50F6E5775E1E}" presName="hoon1" presStyleLbl="node1" presStyleIdx="0" presStyleCnt="5" custLinFactNeighborX="2119" custLinFactNeighborY="-2147"/>
      <dgm:spPr/>
    </dgm:pt>
    <dgm:pt modelId="{8E7B8D23-E2F7-43AF-9D18-23EC6E0C5DEE}" type="pres">
      <dgm:prSet presAssocID="{E9717CB1-304E-4D07-AFB6-50F6E5775E1E}" presName="hoontext1" presStyleLbl="node1" presStyleIdx="0" presStyleCnt="5"/>
      <dgm:spPr/>
    </dgm:pt>
    <dgm:pt modelId="{64A9DA9B-701B-4CD3-8AAF-E705E4C6698B}" type="pres">
      <dgm:prSet presAssocID="{670DBB2A-7BEC-4947-A211-AB0EEE22C394}" presName="sibTrans-" presStyleLbl="alignAccFollowNode1" presStyleIdx="0" presStyleCnt="4"/>
      <dgm:spPr/>
    </dgm:pt>
    <dgm:pt modelId="{0B7D6FED-3EDA-4C5C-A74C-5AD282930596}" type="pres">
      <dgm:prSet presAssocID="{7B76CDD9-585A-4152-99D7-5B0F7201998E}" presName="Themegallery" presStyleCnt="0"/>
      <dgm:spPr/>
    </dgm:pt>
    <dgm:pt modelId="{A7ABC1A3-5873-4731-8D95-10E777128138}" type="pres">
      <dgm:prSet presAssocID="{7B76CDD9-585A-4152-99D7-5B0F7201998E}" presName="ji" presStyleLbl="solidAlignAcc1" presStyleIdx="1" presStyleCnt="5"/>
      <dgm:spPr/>
    </dgm:pt>
    <dgm:pt modelId="{79F06595-19AC-46E0-B1D3-F66FDE016107}" type="pres">
      <dgm:prSet presAssocID="{7B76CDD9-585A-4152-99D7-5B0F7201998E}" presName="hoon1" presStyleLbl="node1" presStyleIdx="1" presStyleCnt="5" custLinFactNeighborX="-4632" custLinFactNeighborY="1688"/>
      <dgm:spPr/>
    </dgm:pt>
    <dgm:pt modelId="{B7DD6270-8867-4C40-A205-9DE127B249E9}" type="pres">
      <dgm:prSet presAssocID="{7B76CDD9-585A-4152-99D7-5B0F7201998E}" presName="hoontext1" presStyleLbl="node1" presStyleIdx="1" presStyleCnt="5"/>
      <dgm:spPr/>
    </dgm:pt>
    <dgm:pt modelId="{6EE7455C-8D64-4509-8FD7-9DA2672C0264}" type="pres">
      <dgm:prSet presAssocID="{3EB1A01C-9DAE-4B19-9BB4-405BDE911A36}" presName="sibTrans-" presStyleLbl="alignAccFollowNode1" presStyleIdx="1" presStyleCnt="4"/>
      <dgm:spPr/>
    </dgm:pt>
    <dgm:pt modelId="{C1AEDF79-76E9-4B65-91B8-2120A3F215CA}" type="pres">
      <dgm:prSet presAssocID="{EA1E7AA6-D657-4C39-94A8-56E6710C831E}" presName="Themegallery" presStyleCnt="0"/>
      <dgm:spPr/>
    </dgm:pt>
    <dgm:pt modelId="{7B6791EA-022C-4233-877C-6D55616043EC}" type="pres">
      <dgm:prSet presAssocID="{EA1E7AA6-D657-4C39-94A8-56E6710C831E}" presName="ji" presStyleLbl="solidAlignAcc1" presStyleIdx="2" presStyleCnt="5"/>
      <dgm:spPr/>
    </dgm:pt>
    <dgm:pt modelId="{BBD81E74-E8CB-4B55-9106-71D99A46CF27}" type="pres">
      <dgm:prSet presAssocID="{EA1E7AA6-D657-4C39-94A8-56E6710C831E}" presName="hoon1" presStyleLbl="node1" presStyleIdx="2" presStyleCnt="5"/>
      <dgm:spPr/>
    </dgm:pt>
    <dgm:pt modelId="{97B630F7-339B-4915-B741-024E4CBCF017}" type="pres">
      <dgm:prSet presAssocID="{EA1E7AA6-D657-4C39-94A8-56E6710C831E}" presName="hoontext1" presStyleLbl="node1" presStyleIdx="2" presStyleCnt="5"/>
      <dgm:spPr/>
    </dgm:pt>
    <dgm:pt modelId="{4664AD06-476E-45F5-9E29-928F435F5970}" type="pres">
      <dgm:prSet presAssocID="{52953F29-E86A-4897-8843-395123C58C61}" presName="sibTrans-" presStyleLbl="alignAccFollowNode1" presStyleIdx="2" presStyleCnt="4"/>
      <dgm:spPr/>
    </dgm:pt>
    <dgm:pt modelId="{99B0B079-9F47-43AC-9EE7-0B9977CDF46E}" type="pres">
      <dgm:prSet presAssocID="{66851CFF-6B9D-4051-912D-23E70CA7B8CB}" presName="Themegallery" presStyleCnt="0"/>
      <dgm:spPr/>
    </dgm:pt>
    <dgm:pt modelId="{9483A86B-4F7C-41CA-AD1E-80F0E8BFF21E}" type="pres">
      <dgm:prSet presAssocID="{66851CFF-6B9D-4051-912D-23E70CA7B8CB}" presName="ji" presStyleLbl="solidAlignAcc1" presStyleIdx="3" presStyleCnt="5"/>
      <dgm:spPr/>
    </dgm:pt>
    <dgm:pt modelId="{9E0BEFDD-1194-41BB-A292-7C478E5DA6D9}" type="pres">
      <dgm:prSet presAssocID="{66851CFF-6B9D-4051-912D-23E70CA7B8CB}" presName="hoon1" presStyleLbl="node1" presStyleIdx="3" presStyleCnt="5"/>
      <dgm:spPr/>
    </dgm:pt>
    <dgm:pt modelId="{C11BD3F6-D507-4846-BABD-85DA661594F0}" type="pres">
      <dgm:prSet presAssocID="{66851CFF-6B9D-4051-912D-23E70CA7B8CB}" presName="hoontext1" presStyleLbl="node1" presStyleIdx="3" presStyleCnt="5"/>
      <dgm:spPr/>
    </dgm:pt>
    <dgm:pt modelId="{4742277C-6B0C-4869-92A6-0A87E3B9C4E7}" type="pres">
      <dgm:prSet presAssocID="{624DF3E8-1D8B-4DD3-8C59-551541B75C82}" presName="sibTrans-" presStyleLbl="alignAccFollowNode1" presStyleIdx="3" presStyleCnt="4"/>
      <dgm:spPr/>
    </dgm:pt>
    <dgm:pt modelId="{B0B799F2-07B9-4ED4-8FCE-A1889AEEB1FD}" type="pres">
      <dgm:prSet presAssocID="{3155388D-8439-4BFC-9942-AC0D4241C7B1}" presName="Themegallery" presStyleCnt="0"/>
      <dgm:spPr/>
    </dgm:pt>
    <dgm:pt modelId="{A5A66506-0022-45E0-A90E-A948B605BCBF}" type="pres">
      <dgm:prSet presAssocID="{3155388D-8439-4BFC-9942-AC0D4241C7B1}" presName="ji" presStyleLbl="solidAlignAcc1" presStyleIdx="4" presStyleCnt="5"/>
      <dgm:spPr/>
    </dgm:pt>
    <dgm:pt modelId="{E247169C-2521-4B99-BC64-C03EA12DBB48}" type="pres">
      <dgm:prSet presAssocID="{3155388D-8439-4BFC-9942-AC0D4241C7B1}" presName="hoon1" presStyleLbl="node1" presStyleIdx="4" presStyleCnt="5" custLinFactNeighborX="965" custLinFactNeighborY="4480"/>
      <dgm:spPr/>
    </dgm:pt>
    <dgm:pt modelId="{57238E35-3F9C-4EAE-B04F-B2C6E224B543}" type="pres">
      <dgm:prSet presAssocID="{3155388D-8439-4BFC-9942-AC0D4241C7B1}" presName="hoontext1" presStyleLbl="node1" presStyleIdx="4" presStyleCnt="5"/>
      <dgm:spPr/>
    </dgm:pt>
  </dgm:ptLst>
  <dgm:cxnLst>
    <dgm:cxn modelId="{CEB0F401-BC86-4FD8-9773-357F19D99674}" type="presOf" srcId="{3155388D-8439-4BFC-9942-AC0D4241C7B1}" destId="{E247169C-2521-4B99-BC64-C03EA12DBB48}" srcOrd="0" destOrd="0" presId="urn:Themegallery.com/smartart/show2#1"/>
    <dgm:cxn modelId="{C7F64107-6E08-4D39-BC33-6CFAA8242D12}" type="presOf" srcId="{3EB1A01C-9DAE-4B19-9BB4-405BDE911A36}" destId="{6EE7455C-8D64-4509-8FD7-9DA2672C0264}" srcOrd="0" destOrd="0" presId="urn:Themegallery.com/smartart/show2#1"/>
    <dgm:cxn modelId="{13D43E19-5400-4920-9603-E5142E73188E}" type="presOf" srcId="{66851CFF-6B9D-4051-912D-23E70CA7B8CB}" destId="{C11BD3F6-D507-4846-BABD-85DA661594F0}" srcOrd="1" destOrd="0" presId="urn:Themegallery.com/smartart/show2#1"/>
    <dgm:cxn modelId="{DC9A802E-A144-4363-A11A-424ECCED56EA}" type="presOf" srcId="{E67FDFDE-2945-4A90-8612-2E7C2F3E8309}" destId="{9F4ED8A5-F211-4117-878F-9507AD2BDB5A}" srcOrd="0" destOrd="0" presId="urn:Themegallery.com/smartart/show2#1"/>
    <dgm:cxn modelId="{3D654A3F-ED3B-4590-BC64-9C7A91908F0F}" srcId="{1C5FC965-996A-4478-9469-8309180154AA}" destId="{E9717CB1-304E-4D07-AFB6-50F6E5775E1E}" srcOrd="0" destOrd="0" parTransId="{B8636EE3-CD33-4455-B90D-A072DECE09CD}" sibTransId="{670DBB2A-7BEC-4947-A211-AB0EEE22C394}"/>
    <dgm:cxn modelId="{74CA5862-16DF-4FED-AEE0-2AD5C3B8719E}" type="presOf" srcId="{D19725F1-1D50-48AB-8967-7E13217BCF00}" destId="{0247E08C-3C1B-4C2D-87E7-DE81AC92C5C2}" srcOrd="0" destOrd="0" presId="urn:Themegallery.com/smartart/show2#1"/>
    <dgm:cxn modelId="{14AC3C44-4BEE-4325-8791-750339322799}" type="presOf" srcId="{E9717CB1-304E-4D07-AFB6-50F6E5775E1E}" destId="{8E7B8D23-E2F7-43AF-9D18-23EC6E0C5DEE}" srcOrd="1" destOrd="0" presId="urn:Themegallery.com/smartart/show2#1"/>
    <dgm:cxn modelId="{4E710A49-39D4-46D2-92A6-5D6016EDCBB4}" srcId="{32F20E36-8687-4F94-A0EC-44159A8574AD}" destId="{1C5FC965-996A-4478-9469-8309180154AA}" srcOrd="0" destOrd="0" parTransId="{46540BE3-F230-4991-BBC1-4520FDC1D311}" sibTransId="{4CF52871-97B3-46EE-937D-8BCE822D3BB3}"/>
    <dgm:cxn modelId="{89AE444A-425C-4FD2-82E1-CA161FCFF936}" type="presOf" srcId="{7B76CDD9-585A-4152-99D7-5B0F7201998E}" destId="{B7DD6270-8867-4C40-A205-9DE127B249E9}" srcOrd="1" destOrd="0" presId="urn:Themegallery.com/smartart/show2#1"/>
    <dgm:cxn modelId="{1CFB784F-B593-44DC-BA61-19F6130DE14D}" type="presOf" srcId="{624DF3E8-1D8B-4DD3-8C59-551541B75C82}" destId="{4742277C-6B0C-4869-92A6-0A87E3B9C4E7}" srcOrd="0" destOrd="0" presId="urn:Themegallery.com/smartart/show2#1"/>
    <dgm:cxn modelId="{38D4DC75-0FF9-487A-832C-71EABB203DF2}" srcId="{1C5FC965-996A-4478-9469-8309180154AA}" destId="{EA1E7AA6-D657-4C39-94A8-56E6710C831E}" srcOrd="2" destOrd="0" parTransId="{D19725F1-1D50-48AB-8967-7E13217BCF00}" sibTransId="{52953F29-E86A-4897-8843-395123C58C61}"/>
    <dgm:cxn modelId="{841B8E78-5713-4FF1-A60F-DF0F59C5CE91}" type="presOf" srcId="{32F20E36-8687-4F94-A0EC-44159A8574AD}" destId="{4AD5779E-1B28-4288-9550-F508C295C4EC}" srcOrd="0" destOrd="0" presId="urn:Themegallery.com/smartart/show2#1"/>
    <dgm:cxn modelId="{16A86C7C-4DF2-4FAC-A602-75027527A854}" type="presOf" srcId="{30983BB4-8359-4225-8324-D212A555C885}" destId="{D6425023-DFA0-480A-96E3-457F98113F37}" srcOrd="0" destOrd="0" presId="urn:Themegallery.com/smartart/show2#1"/>
    <dgm:cxn modelId="{532A1C7E-C8F7-4871-8ED9-63C646FE8916}" type="presOf" srcId="{66851CFF-6B9D-4051-912D-23E70CA7B8CB}" destId="{9E0BEFDD-1194-41BB-A292-7C478E5DA6D9}" srcOrd="0" destOrd="0" presId="urn:Themegallery.com/smartart/show2#1"/>
    <dgm:cxn modelId="{B4B59785-6333-4776-BDEA-E57BC5D34961}" type="presOf" srcId="{E9717CB1-304E-4D07-AFB6-50F6E5775E1E}" destId="{29802CA3-4BD1-4199-81AD-AB3614066064}" srcOrd="0" destOrd="0" presId="urn:Themegallery.com/smartart/show2#1"/>
    <dgm:cxn modelId="{39D2E487-4BDE-41E7-8CE9-AA2CE9A2C0E8}" type="presOf" srcId="{EA1E7AA6-D657-4C39-94A8-56E6710C831E}" destId="{97B630F7-339B-4915-B741-024E4CBCF017}" srcOrd="1" destOrd="0" presId="urn:Themegallery.com/smartart/show2#1"/>
    <dgm:cxn modelId="{D2C9E58A-00BD-4C2A-A928-C28B77A66DB0}" type="presOf" srcId="{1C5FC965-996A-4478-9469-8309180154AA}" destId="{E8A5BCFD-46A3-41F8-B3DF-1B4AE4C3E75A}" srcOrd="1" destOrd="0" presId="urn:Themegallery.com/smartart/show2#1"/>
    <dgm:cxn modelId="{15CC238C-0AEF-42E9-A030-B69FC488EA08}" srcId="{1C5FC965-996A-4478-9469-8309180154AA}" destId="{66851CFF-6B9D-4051-912D-23E70CA7B8CB}" srcOrd="3" destOrd="0" parTransId="{E67FDFDE-2945-4A90-8612-2E7C2F3E8309}" sibTransId="{624DF3E8-1D8B-4DD3-8C59-551541B75C82}"/>
    <dgm:cxn modelId="{6CDA69B0-F8C0-446D-8AEA-DEEADA9CC914}" type="presOf" srcId="{B8636EE3-CD33-4455-B90D-A072DECE09CD}" destId="{D6A947EA-C020-425E-8890-BD38CA53A597}" srcOrd="0" destOrd="0" presId="urn:Themegallery.com/smartart/show2#1"/>
    <dgm:cxn modelId="{9BE842B1-9BDA-4DB4-99C0-3AAFA88656C4}" srcId="{1C5FC965-996A-4478-9469-8309180154AA}" destId="{7B76CDD9-585A-4152-99D7-5B0F7201998E}" srcOrd="1" destOrd="0" parTransId="{39594AA7-595E-4DAA-A3DD-30A71C4D9B50}" sibTransId="{3EB1A01C-9DAE-4B19-9BB4-405BDE911A36}"/>
    <dgm:cxn modelId="{03BDDCB3-16F9-486B-ADC0-CB1D88213537}" srcId="{1C5FC965-996A-4478-9469-8309180154AA}" destId="{3155388D-8439-4BFC-9942-AC0D4241C7B1}" srcOrd="4" destOrd="0" parTransId="{30983BB4-8359-4225-8324-D212A555C885}" sibTransId="{FD59CF20-BBDC-48E1-96C6-3A9CB30D44C6}"/>
    <dgm:cxn modelId="{1973A0C0-A5EC-4705-98A1-045B8BD64EFE}" type="presOf" srcId="{1C5FC965-996A-4478-9469-8309180154AA}" destId="{0E3F06E8-125A-4A36-BA5D-18ECCEFA9424}" srcOrd="0" destOrd="0" presId="urn:Themegallery.com/smartart/show2#1"/>
    <dgm:cxn modelId="{6D3DB8CA-D5AB-453C-B75C-421DE5259ACD}" type="presOf" srcId="{39594AA7-595E-4DAA-A3DD-30A71C4D9B50}" destId="{F57DC3A6-268A-47FC-866A-063FD4670E83}" srcOrd="0" destOrd="0" presId="urn:Themegallery.com/smartart/show2#1"/>
    <dgm:cxn modelId="{217B22D3-49EB-4AB2-8F60-CC6FED05DE68}" type="presOf" srcId="{7B76CDD9-585A-4152-99D7-5B0F7201998E}" destId="{79F06595-19AC-46E0-B1D3-F66FDE016107}" srcOrd="0" destOrd="0" presId="urn:Themegallery.com/smartart/show2#1"/>
    <dgm:cxn modelId="{0F0956E8-3B97-44C4-9F0B-6CCA7B3FA6A7}" type="presOf" srcId="{52953F29-E86A-4897-8843-395123C58C61}" destId="{4664AD06-476E-45F5-9E29-928F435F5970}" srcOrd="0" destOrd="0" presId="urn:Themegallery.com/smartart/show2#1"/>
    <dgm:cxn modelId="{E6C99DF7-FC66-4ADE-865D-3F9176609D07}" type="presOf" srcId="{EA1E7AA6-D657-4C39-94A8-56E6710C831E}" destId="{BBD81E74-E8CB-4B55-9106-71D99A46CF27}" srcOrd="0" destOrd="0" presId="urn:Themegallery.com/smartart/show2#1"/>
    <dgm:cxn modelId="{C3BD1DFD-3CC8-4CFE-B755-5BF1A98DB6FD}" type="presOf" srcId="{3155388D-8439-4BFC-9942-AC0D4241C7B1}" destId="{57238E35-3F9C-4EAE-B04F-B2C6E224B543}" srcOrd="1" destOrd="0" presId="urn:Themegallery.com/smartart/show2#1"/>
    <dgm:cxn modelId="{73E963FE-3C88-4ED7-A33D-0B84F4BBEC00}" type="presOf" srcId="{670DBB2A-7BEC-4947-A211-AB0EEE22C394}" destId="{64A9DA9B-701B-4CD3-8AAF-E705E4C6698B}" srcOrd="0" destOrd="0" presId="urn:Themegallery.com/smartart/show2#1"/>
    <dgm:cxn modelId="{EAD0DE6E-FBBB-47D0-9395-DC152EFC9CD7}" type="presParOf" srcId="{4AD5779E-1B28-4288-9550-F508C295C4EC}" destId="{1CD42317-F13D-484B-8455-BD78222F24B4}" srcOrd="0" destOrd="0" presId="urn:Themegallery.com/smartart/show2#1"/>
    <dgm:cxn modelId="{D468ECAA-E5C2-4EFA-A6F2-82D4257331AA}" type="presParOf" srcId="{1CD42317-F13D-484B-8455-BD78222F24B4}" destId="{108003FC-939D-4498-BF37-ABC507CE4C20}" srcOrd="0" destOrd="0" presId="urn:Themegallery.com/smartart/show2#1"/>
    <dgm:cxn modelId="{EAE841ED-5D65-4ECA-B0A1-5736D20389E1}" type="presParOf" srcId="{1CD42317-F13D-484B-8455-BD78222F24B4}" destId="{0E3F06E8-125A-4A36-BA5D-18ECCEFA9424}" srcOrd="1" destOrd="0" presId="urn:Themegallery.com/smartart/show2#1"/>
    <dgm:cxn modelId="{6123FA41-A903-42B3-A662-9A25C80EB3C8}" type="presParOf" srcId="{1CD42317-F13D-484B-8455-BD78222F24B4}" destId="{E8A5BCFD-46A3-41F8-B3DF-1B4AE4C3E75A}" srcOrd="2" destOrd="0" presId="urn:Themegallery.com/smartart/show2#1"/>
    <dgm:cxn modelId="{0716243C-ACC1-4380-BF6B-ACF0AD728E49}" type="presParOf" srcId="{4AD5779E-1B28-4288-9550-F508C295C4EC}" destId="{D6A947EA-C020-425E-8890-BD38CA53A597}" srcOrd="1" destOrd="0" presId="urn:Themegallery.com/smartart/show2#1"/>
    <dgm:cxn modelId="{35010866-BF75-4A69-AAAB-552DB21AD002}" type="presParOf" srcId="{4AD5779E-1B28-4288-9550-F508C295C4EC}" destId="{F57DC3A6-268A-47FC-866A-063FD4670E83}" srcOrd="2" destOrd="0" presId="urn:Themegallery.com/smartart/show2#1"/>
    <dgm:cxn modelId="{E75F7591-289B-45CD-8183-2BFC84251E44}" type="presParOf" srcId="{4AD5779E-1B28-4288-9550-F508C295C4EC}" destId="{0247E08C-3C1B-4C2D-87E7-DE81AC92C5C2}" srcOrd="3" destOrd="0" presId="urn:Themegallery.com/smartart/show2#1"/>
    <dgm:cxn modelId="{0180B2B2-8E02-4657-9CCC-386910FC5B4C}" type="presParOf" srcId="{4AD5779E-1B28-4288-9550-F508C295C4EC}" destId="{9F4ED8A5-F211-4117-878F-9507AD2BDB5A}" srcOrd="4" destOrd="0" presId="urn:Themegallery.com/smartart/show2#1"/>
    <dgm:cxn modelId="{03311D07-71F5-4910-A00B-0E8896DC3773}" type="presParOf" srcId="{4AD5779E-1B28-4288-9550-F508C295C4EC}" destId="{D6425023-DFA0-480A-96E3-457F98113F37}" srcOrd="5" destOrd="0" presId="urn:Themegallery.com/smartart/show2#1"/>
    <dgm:cxn modelId="{ED2360E1-6CFF-4363-B103-E0E9E6405367}" type="presParOf" srcId="{4AD5779E-1B28-4288-9550-F508C295C4EC}" destId="{192610AE-810E-45BA-81D7-960BAFD249E4}" srcOrd="6" destOrd="0" presId="urn:Themegallery.com/smartart/show2#1"/>
    <dgm:cxn modelId="{F5995225-C5AB-4EDC-B2DE-A5E618600CB5}" type="presParOf" srcId="{192610AE-810E-45BA-81D7-960BAFD249E4}" destId="{A2F4A57F-1867-43D0-BCA7-75A765B86F60}" srcOrd="0" destOrd="0" presId="urn:Themegallery.com/smartart/show2#1"/>
    <dgm:cxn modelId="{D7088424-45E9-469B-BD5A-DBC7A7827991}" type="presParOf" srcId="{192610AE-810E-45BA-81D7-960BAFD249E4}" destId="{29802CA3-4BD1-4199-81AD-AB3614066064}" srcOrd="1" destOrd="0" presId="urn:Themegallery.com/smartart/show2#1"/>
    <dgm:cxn modelId="{50621B71-D684-41DC-A730-2D8404AED140}" type="presParOf" srcId="{192610AE-810E-45BA-81D7-960BAFD249E4}" destId="{8E7B8D23-E2F7-43AF-9D18-23EC6E0C5DEE}" srcOrd="2" destOrd="0" presId="urn:Themegallery.com/smartart/show2#1"/>
    <dgm:cxn modelId="{3729729C-5362-4B4B-BCB0-90713317A320}" type="presParOf" srcId="{4AD5779E-1B28-4288-9550-F508C295C4EC}" destId="{64A9DA9B-701B-4CD3-8AAF-E705E4C6698B}" srcOrd="7" destOrd="0" presId="urn:Themegallery.com/smartart/show2#1"/>
    <dgm:cxn modelId="{B75CB84F-5AB0-4427-BCE3-CFCA4B3CC278}" type="presParOf" srcId="{4AD5779E-1B28-4288-9550-F508C295C4EC}" destId="{0B7D6FED-3EDA-4C5C-A74C-5AD282930596}" srcOrd="8" destOrd="0" presId="urn:Themegallery.com/smartart/show2#1"/>
    <dgm:cxn modelId="{CBB77375-E41C-4B08-8DD0-9605B87AF085}" type="presParOf" srcId="{0B7D6FED-3EDA-4C5C-A74C-5AD282930596}" destId="{A7ABC1A3-5873-4731-8D95-10E777128138}" srcOrd="0" destOrd="0" presId="urn:Themegallery.com/smartart/show2#1"/>
    <dgm:cxn modelId="{86CEE936-1410-4173-B407-FF8633BD19BA}" type="presParOf" srcId="{0B7D6FED-3EDA-4C5C-A74C-5AD282930596}" destId="{79F06595-19AC-46E0-B1D3-F66FDE016107}" srcOrd="1" destOrd="0" presId="urn:Themegallery.com/smartart/show2#1"/>
    <dgm:cxn modelId="{8934E946-C356-43D8-A6C5-49A37F06993C}" type="presParOf" srcId="{0B7D6FED-3EDA-4C5C-A74C-5AD282930596}" destId="{B7DD6270-8867-4C40-A205-9DE127B249E9}" srcOrd="2" destOrd="0" presId="urn:Themegallery.com/smartart/show2#1"/>
    <dgm:cxn modelId="{0D5C4A6A-DE00-45B6-8861-4763943E361F}" type="presParOf" srcId="{4AD5779E-1B28-4288-9550-F508C295C4EC}" destId="{6EE7455C-8D64-4509-8FD7-9DA2672C0264}" srcOrd="9" destOrd="0" presId="urn:Themegallery.com/smartart/show2#1"/>
    <dgm:cxn modelId="{3F5BBFF5-BE2E-48FE-A578-4DEAD6F1ECDF}" type="presParOf" srcId="{4AD5779E-1B28-4288-9550-F508C295C4EC}" destId="{C1AEDF79-76E9-4B65-91B8-2120A3F215CA}" srcOrd="10" destOrd="0" presId="urn:Themegallery.com/smartart/show2#1"/>
    <dgm:cxn modelId="{EFDC0C7E-C5BA-4758-AF77-97E56555DC43}" type="presParOf" srcId="{C1AEDF79-76E9-4B65-91B8-2120A3F215CA}" destId="{7B6791EA-022C-4233-877C-6D55616043EC}" srcOrd="0" destOrd="0" presId="urn:Themegallery.com/smartart/show2#1"/>
    <dgm:cxn modelId="{F77FC821-5067-4B81-B75F-7C285C58529E}" type="presParOf" srcId="{C1AEDF79-76E9-4B65-91B8-2120A3F215CA}" destId="{BBD81E74-E8CB-4B55-9106-71D99A46CF27}" srcOrd="1" destOrd="0" presId="urn:Themegallery.com/smartart/show2#1"/>
    <dgm:cxn modelId="{3A48EAA2-C194-465C-B945-73085B0C999F}" type="presParOf" srcId="{C1AEDF79-76E9-4B65-91B8-2120A3F215CA}" destId="{97B630F7-339B-4915-B741-024E4CBCF017}" srcOrd="2" destOrd="0" presId="urn:Themegallery.com/smartart/show2#1"/>
    <dgm:cxn modelId="{ED35DDA2-8BD6-4AA6-8987-4A2162A5B5B1}" type="presParOf" srcId="{4AD5779E-1B28-4288-9550-F508C295C4EC}" destId="{4664AD06-476E-45F5-9E29-928F435F5970}" srcOrd="11" destOrd="0" presId="urn:Themegallery.com/smartart/show2#1"/>
    <dgm:cxn modelId="{07777D1D-4307-4DC7-8132-75066F9FB65F}" type="presParOf" srcId="{4AD5779E-1B28-4288-9550-F508C295C4EC}" destId="{99B0B079-9F47-43AC-9EE7-0B9977CDF46E}" srcOrd="12" destOrd="0" presId="urn:Themegallery.com/smartart/show2#1"/>
    <dgm:cxn modelId="{051F042F-D0C0-496E-962E-F3A7EFE94BE0}" type="presParOf" srcId="{99B0B079-9F47-43AC-9EE7-0B9977CDF46E}" destId="{9483A86B-4F7C-41CA-AD1E-80F0E8BFF21E}" srcOrd="0" destOrd="0" presId="urn:Themegallery.com/smartart/show2#1"/>
    <dgm:cxn modelId="{04B296A6-6C0A-478F-B71A-034C9D0B2FC7}" type="presParOf" srcId="{99B0B079-9F47-43AC-9EE7-0B9977CDF46E}" destId="{9E0BEFDD-1194-41BB-A292-7C478E5DA6D9}" srcOrd="1" destOrd="0" presId="urn:Themegallery.com/smartart/show2#1"/>
    <dgm:cxn modelId="{181E16A6-9179-4113-BFFD-5990A199272F}" type="presParOf" srcId="{99B0B079-9F47-43AC-9EE7-0B9977CDF46E}" destId="{C11BD3F6-D507-4846-BABD-85DA661594F0}" srcOrd="2" destOrd="0" presId="urn:Themegallery.com/smartart/show2#1"/>
    <dgm:cxn modelId="{766C1B53-1290-4EB6-9855-0970A09FFD67}" type="presParOf" srcId="{4AD5779E-1B28-4288-9550-F508C295C4EC}" destId="{4742277C-6B0C-4869-92A6-0A87E3B9C4E7}" srcOrd="13" destOrd="0" presId="urn:Themegallery.com/smartart/show2#1"/>
    <dgm:cxn modelId="{DC403DB2-BEB3-4247-B4E1-55D131ADB43A}" type="presParOf" srcId="{4AD5779E-1B28-4288-9550-F508C295C4EC}" destId="{B0B799F2-07B9-4ED4-8FCE-A1889AEEB1FD}" srcOrd="14" destOrd="0" presId="urn:Themegallery.com/smartart/show2#1"/>
    <dgm:cxn modelId="{251A36CC-0554-4393-B137-31CC3375A172}" type="presParOf" srcId="{B0B799F2-07B9-4ED4-8FCE-A1889AEEB1FD}" destId="{A5A66506-0022-45E0-A90E-A948B605BCBF}" srcOrd="0" destOrd="0" presId="urn:Themegallery.com/smartart/show2#1"/>
    <dgm:cxn modelId="{A10C4E6A-6190-4D4B-AF41-DD8D279F48DA}" type="presParOf" srcId="{B0B799F2-07B9-4ED4-8FCE-A1889AEEB1FD}" destId="{E247169C-2521-4B99-BC64-C03EA12DBB48}" srcOrd="1" destOrd="0" presId="urn:Themegallery.com/smartart/show2#1"/>
    <dgm:cxn modelId="{1D42625F-E1E2-42C3-9063-6B243499C538}" type="presParOf" srcId="{B0B799F2-07B9-4ED4-8FCE-A1889AEEB1FD}" destId="{57238E35-3F9C-4EAE-B04F-B2C6E224B543}" srcOrd="2" destOrd="0" presId="urn:Themegallery.com/smartart/show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2F20E36-8687-4F94-A0EC-44159A8574AD}" type="doc">
      <dgm:prSet loTypeId="urn:Themegallery.com/smartart/show2#1" loCatId="other" qsTypeId="urn:microsoft.com/office/officeart/2005/8/quickstyle/3d2" qsCatId="3D" csTypeId="urn:microsoft.com/office/officeart/2005/8/colors/colorful1#5" csCatId="colorful" phldr="1"/>
      <dgm:spPr/>
      <dgm:t>
        <a:bodyPr/>
        <a:lstStyle/>
        <a:p>
          <a:endParaRPr lang="en-US"/>
        </a:p>
      </dgm:t>
    </dgm:pt>
    <dgm:pt modelId="{9A569ED3-7357-44A9-8C09-85C2BD2E672E}">
      <dgm:prSet phldrT="[Text]"/>
      <dgm:spPr>
        <a:blipFill rotWithShape="0">
          <a:blip xmlns:r="http://schemas.openxmlformats.org/officeDocument/2006/relationships" r:embed="rId1"/>
          <a:stretch>
            <a:fillRect/>
          </a:stretch>
        </a:blipFill>
      </dgm:spPr>
      <dgm:t>
        <a:bodyPr/>
        <a:lstStyle/>
        <a:p>
          <a:endParaRPr lang="en-US" baseline="0" dirty="0">
            <a:solidFill>
              <a:schemeClr val="tx1"/>
            </a:solidFill>
          </a:endParaRPr>
        </a:p>
      </dgm:t>
    </dgm:pt>
    <dgm:pt modelId="{71BDEDDC-87F3-4E24-9402-B56A95DBDDE4}" type="parTrans" cxnId="{70D52FFF-6CB4-4B7A-9D4F-F56AFC551A1D}">
      <dgm:prSet/>
      <dgm:spPr/>
      <dgm:t>
        <a:bodyPr/>
        <a:lstStyle/>
        <a:p>
          <a:endParaRPr lang="en-US"/>
        </a:p>
      </dgm:t>
    </dgm:pt>
    <dgm:pt modelId="{447C15B4-404F-49B1-BA29-A087B189D7CE}" type="sibTrans" cxnId="{70D52FFF-6CB4-4B7A-9D4F-F56AFC551A1D}">
      <dgm:prSet/>
      <dgm:spPr/>
      <dgm:t>
        <a:bodyPr/>
        <a:lstStyle/>
        <a:p>
          <a:endParaRPr lang="en-US"/>
        </a:p>
      </dgm:t>
    </dgm:pt>
    <dgm:pt modelId="{1C5FC965-996A-4478-9469-8309180154AA}">
      <dgm:prSet phldrT="[Text]"/>
      <dgm:spPr/>
      <dgm:t>
        <a:bodyPr/>
        <a:lstStyle/>
        <a:p>
          <a:r>
            <a:rPr lang="en-US" b="1" baseline="0" dirty="0">
              <a:solidFill>
                <a:schemeClr val="bg1"/>
              </a:solidFill>
            </a:rPr>
            <a:t>Anonymous</a:t>
          </a:r>
        </a:p>
      </dgm:t>
    </dgm:pt>
    <dgm:pt modelId="{46540BE3-F230-4991-BBC1-4520FDC1D311}" type="parTrans" cxnId="{4E710A49-39D4-46D2-92A6-5D6016EDCBB4}">
      <dgm:prSet/>
      <dgm:spPr/>
      <dgm:t>
        <a:bodyPr/>
        <a:lstStyle/>
        <a:p>
          <a:endParaRPr lang="en-US" dirty="0"/>
        </a:p>
      </dgm:t>
    </dgm:pt>
    <dgm:pt modelId="{4CF52871-97B3-46EE-937D-8BCE822D3BB3}" type="sibTrans" cxnId="{4E710A49-39D4-46D2-92A6-5D6016EDCBB4}">
      <dgm:prSet/>
      <dgm:spPr/>
      <dgm:t>
        <a:bodyPr/>
        <a:lstStyle/>
        <a:p>
          <a:endParaRPr lang="en-US" dirty="0"/>
        </a:p>
      </dgm:t>
    </dgm:pt>
    <dgm:pt modelId="{E9717CB1-304E-4D07-AFB6-50F6E5775E1E}">
      <dgm:prSet phldrT="[Text]"/>
      <dgm:spPr/>
      <dgm:t>
        <a:bodyPr/>
        <a:lstStyle/>
        <a:p>
          <a:r>
            <a:rPr lang="en-US" b="1" baseline="0" dirty="0"/>
            <a:t>Instant</a:t>
          </a:r>
        </a:p>
      </dgm:t>
    </dgm:pt>
    <dgm:pt modelId="{B8636EE3-CD33-4455-B90D-A072DECE09CD}" type="parTrans" cxnId="{3D654A3F-ED3B-4590-BC64-9C7A91908F0F}">
      <dgm:prSet/>
      <dgm:spPr/>
      <dgm:t>
        <a:bodyPr/>
        <a:lstStyle/>
        <a:p>
          <a:endParaRPr lang="en-US" dirty="0"/>
        </a:p>
      </dgm:t>
    </dgm:pt>
    <dgm:pt modelId="{670DBB2A-7BEC-4947-A211-AB0EEE22C394}" type="sibTrans" cxnId="{3D654A3F-ED3B-4590-BC64-9C7A91908F0F}">
      <dgm:prSet/>
      <dgm:spPr/>
      <dgm:t>
        <a:bodyPr/>
        <a:lstStyle/>
        <a:p>
          <a:endParaRPr lang="en-US" dirty="0"/>
        </a:p>
      </dgm:t>
    </dgm:pt>
    <dgm:pt modelId="{7B76CDD9-585A-4152-99D7-5B0F7201998E}">
      <dgm:prSet phldrT="[Text]"/>
      <dgm:spPr/>
      <dgm:t>
        <a:bodyPr/>
        <a:lstStyle/>
        <a:p>
          <a:r>
            <a:rPr lang="en-US" b="1" dirty="0">
              <a:solidFill>
                <a:schemeClr val="tx1"/>
              </a:solidFill>
            </a:rPr>
            <a:t>24/7</a:t>
          </a:r>
        </a:p>
        <a:p>
          <a:r>
            <a:rPr lang="en-US" b="1" dirty="0">
              <a:solidFill>
                <a:schemeClr val="tx1"/>
              </a:solidFill>
            </a:rPr>
            <a:t>Availability</a:t>
          </a:r>
        </a:p>
      </dgm:t>
    </dgm:pt>
    <dgm:pt modelId="{39594AA7-595E-4DAA-A3DD-30A71C4D9B50}" type="parTrans" cxnId="{9BE842B1-9BDA-4DB4-99C0-3AAFA88656C4}">
      <dgm:prSet/>
      <dgm:spPr/>
      <dgm:t>
        <a:bodyPr/>
        <a:lstStyle/>
        <a:p>
          <a:endParaRPr lang="en-US" dirty="0"/>
        </a:p>
      </dgm:t>
    </dgm:pt>
    <dgm:pt modelId="{3EB1A01C-9DAE-4B19-9BB4-405BDE911A36}" type="sibTrans" cxnId="{9BE842B1-9BDA-4DB4-99C0-3AAFA88656C4}">
      <dgm:prSet/>
      <dgm:spPr/>
      <dgm:t>
        <a:bodyPr/>
        <a:lstStyle/>
        <a:p>
          <a:endParaRPr lang="en-US" dirty="0"/>
        </a:p>
      </dgm:t>
    </dgm:pt>
    <dgm:pt modelId="{66851CFF-6B9D-4051-912D-23E70CA7B8CB}">
      <dgm:prSet phldrT="[Text]"/>
      <dgm:spPr/>
      <dgm:t>
        <a:bodyPr/>
        <a:lstStyle/>
        <a:p>
          <a:r>
            <a:rPr lang="en-US" b="1" dirty="0"/>
            <a:t>Faceless</a:t>
          </a:r>
        </a:p>
      </dgm:t>
    </dgm:pt>
    <dgm:pt modelId="{E67FDFDE-2945-4A90-8612-2E7C2F3E8309}" type="parTrans" cxnId="{15CC238C-0AEF-42E9-A030-B69FC488EA08}">
      <dgm:prSet/>
      <dgm:spPr/>
      <dgm:t>
        <a:bodyPr/>
        <a:lstStyle/>
        <a:p>
          <a:endParaRPr lang="en-US" dirty="0"/>
        </a:p>
      </dgm:t>
    </dgm:pt>
    <dgm:pt modelId="{624DF3E8-1D8B-4DD3-8C59-551541B75C82}" type="sibTrans" cxnId="{15CC238C-0AEF-42E9-A030-B69FC488EA08}">
      <dgm:prSet/>
      <dgm:spPr/>
      <dgm:t>
        <a:bodyPr/>
        <a:lstStyle/>
        <a:p>
          <a:endParaRPr lang="en-US" dirty="0"/>
        </a:p>
      </dgm:t>
    </dgm:pt>
    <dgm:pt modelId="{3155388D-8439-4BFC-9942-AC0D4241C7B1}">
      <dgm:prSet phldrT="[Text]"/>
      <dgm:spPr/>
      <dgm:t>
        <a:bodyPr/>
        <a:lstStyle/>
        <a:p>
          <a:r>
            <a:rPr lang="en-US" dirty="0">
              <a:solidFill>
                <a:schemeClr val="bg1"/>
              </a:solidFill>
            </a:rPr>
            <a:t>Wide</a:t>
          </a:r>
        </a:p>
        <a:p>
          <a:r>
            <a:rPr lang="en-US" dirty="0">
              <a:solidFill>
                <a:schemeClr val="bg1"/>
              </a:solidFill>
            </a:rPr>
            <a:t>Reaching</a:t>
          </a:r>
        </a:p>
      </dgm:t>
    </dgm:pt>
    <dgm:pt modelId="{30983BB4-8359-4225-8324-D212A555C885}" type="parTrans" cxnId="{03BDDCB3-16F9-486B-ADC0-CB1D88213537}">
      <dgm:prSet/>
      <dgm:spPr/>
      <dgm:t>
        <a:bodyPr/>
        <a:lstStyle/>
        <a:p>
          <a:endParaRPr lang="en-US" dirty="0"/>
        </a:p>
      </dgm:t>
    </dgm:pt>
    <dgm:pt modelId="{FD59CF20-BBDC-48E1-96C6-3A9CB30D44C6}" type="sibTrans" cxnId="{03BDDCB3-16F9-486B-ADC0-CB1D88213537}">
      <dgm:prSet/>
      <dgm:spPr/>
      <dgm:t>
        <a:bodyPr/>
        <a:lstStyle/>
        <a:p>
          <a:endParaRPr lang="en-US"/>
        </a:p>
      </dgm:t>
    </dgm:pt>
    <dgm:pt modelId="{EA1E7AA6-D657-4C39-94A8-56E6710C831E}">
      <dgm:prSet phldrT="[Text]"/>
      <dgm:spPr/>
      <dgm:t>
        <a:bodyPr/>
        <a:lstStyle/>
        <a:p>
          <a:endParaRPr lang="en-US" b="1" dirty="0"/>
        </a:p>
        <a:p>
          <a:r>
            <a:rPr lang="en-US" b="1" dirty="0"/>
            <a:t>Timeless</a:t>
          </a:r>
        </a:p>
        <a:p>
          <a:endParaRPr lang="en-US" b="1" dirty="0"/>
        </a:p>
      </dgm:t>
    </dgm:pt>
    <dgm:pt modelId="{D19725F1-1D50-48AB-8967-7E13217BCF00}" type="parTrans" cxnId="{38D4DC75-0FF9-487A-832C-71EABB203DF2}">
      <dgm:prSet/>
      <dgm:spPr/>
      <dgm:t>
        <a:bodyPr/>
        <a:lstStyle/>
        <a:p>
          <a:endParaRPr lang="en-US" dirty="0"/>
        </a:p>
      </dgm:t>
    </dgm:pt>
    <dgm:pt modelId="{52953F29-E86A-4897-8843-395123C58C61}" type="sibTrans" cxnId="{38D4DC75-0FF9-487A-832C-71EABB203DF2}">
      <dgm:prSet/>
      <dgm:spPr/>
      <dgm:t>
        <a:bodyPr/>
        <a:lstStyle/>
        <a:p>
          <a:endParaRPr lang="en-US" dirty="0"/>
        </a:p>
      </dgm:t>
    </dgm:pt>
    <dgm:pt modelId="{4AD5779E-1B28-4288-9550-F508C295C4EC}" type="pres">
      <dgm:prSet presAssocID="{32F20E36-8687-4F94-A0EC-44159A8574AD}" presName="show2" presStyleCnt="0">
        <dgm:presLayoutVars>
          <dgm:animOne val="branch"/>
          <dgm:animLvl val="ctr"/>
          <dgm:resizeHandles val="exact"/>
        </dgm:presLayoutVars>
      </dgm:prSet>
      <dgm:spPr/>
    </dgm:pt>
    <dgm:pt modelId="{37F97AA8-4DC9-483E-85DA-59AD9A153B8D}" type="pres">
      <dgm:prSet presAssocID="{9A569ED3-7357-44A9-8C09-85C2BD2E672E}" presName="Theme" presStyleCnt="0"/>
      <dgm:spPr/>
    </dgm:pt>
    <dgm:pt modelId="{B4AAE1A4-9AFE-42FD-A45A-8F39CB29F1D4}" type="pres">
      <dgm:prSet presAssocID="{9A569ED3-7357-44A9-8C09-85C2BD2E672E}" presName="guri" presStyleLbl="node0" presStyleIdx="0" presStyleCnt="1"/>
      <dgm:spPr/>
    </dgm:pt>
    <dgm:pt modelId="{E4CF1A36-A6FA-40DE-9214-947E867521FB}" type="pres">
      <dgm:prSet presAssocID="{9A569ED3-7357-44A9-8C09-85C2BD2E672E}" presName="Theme1" presStyleLbl="node0" presStyleIdx="0" presStyleCnt="1" custLinFactY="200000" custLinFactNeighborX="12" custLinFactNeighborY="226075"/>
      <dgm:spPr/>
    </dgm:pt>
    <dgm:pt modelId="{DD212A85-65A2-4BA3-9B38-6681888D0F7A}" type="pres">
      <dgm:prSet presAssocID="{9A569ED3-7357-44A9-8C09-85C2BD2E672E}" presName="Theme2" presStyleLbl="node0" presStyleIdx="0" presStyleCnt="1"/>
      <dgm:spPr/>
    </dgm:pt>
    <dgm:pt modelId="{B1670D53-3466-46D0-86CA-7B0B3096E108}" type="pres">
      <dgm:prSet presAssocID="{46540BE3-F230-4991-BBC1-4520FDC1D311}" presName="parTrans" presStyleLbl="sibTrans2D1" presStyleIdx="0" presStyleCnt="6"/>
      <dgm:spPr/>
    </dgm:pt>
    <dgm:pt modelId="{D6A947EA-C020-425E-8890-BD38CA53A597}" type="pres">
      <dgm:prSet presAssocID="{B8636EE3-CD33-4455-B90D-A072DECE09CD}" presName="parTrans" presStyleLbl="sibTrans2D1" presStyleIdx="1" presStyleCnt="6"/>
      <dgm:spPr/>
    </dgm:pt>
    <dgm:pt modelId="{F57DC3A6-268A-47FC-866A-063FD4670E83}" type="pres">
      <dgm:prSet presAssocID="{39594AA7-595E-4DAA-A3DD-30A71C4D9B50}" presName="parTrans" presStyleLbl="sibTrans2D1" presStyleIdx="2" presStyleCnt="6"/>
      <dgm:spPr/>
    </dgm:pt>
    <dgm:pt modelId="{0247E08C-3C1B-4C2D-87E7-DE81AC92C5C2}" type="pres">
      <dgm:prSet presAssocID="{D19725F1-1D50-48AB-8967-7E13217BCF00}" presName="parTrans" presStyleLbl="sibTrans2D1" presStyleIdx="3" presStyleCnt="6"/>
      <dgm:spPr/>
    </dgm:pt>
    <dgm:pt modelId="{9F4ED8A5-F211-4117-878F-9507AD2BDB5A}" type="pres">
      <dgm:prSet presAssocID="{E67FDFDE-2945-4A90-8612-2E7C2F3E8309}" presName="parTrans" presStyleLbl="sibTrans2D1" presStyleIdx="4" presStyleCnt="6"/>
      <dgm:spPr/>
    </dgm:pt>
    <dgm:pt modelId="{D6425023-DFA0-480A-96E3-457F98113F37}" type="pres">
      <dgm:prSet presAssocID="{30983BB4-8359-4225-8324-D212A555C885}" presName="parTrans" presStyleLbl="sibTrans2D1" presStyleIdx="5" presStyleCnt="6"/>
      <dgm:spPr/>
    </dgm:pt>
    <dgm:pt modelId="{CB504A72-58C5-4016-AE2D-D5F8390DB08D}" type="pres">
      <dgm:prSet presAssocID="{1C5FC965-996A-4478-9469-8309180154AA}" presName="Themegallery" presStyleCnt="0"/>
      <dgm:spPr/>
    </dgm:pt>
    <dgm:pt modelId="{9089D9A7-5070-448D-9EE0-2661006CABD6}" type="pres">
      <dgm:prSet presAssocID="{1C5FC965-996A-4478-9469-8309180154AA}" presName="ji" presStyleLbl="solidAlignAcc1" presStyleIdx="0" presStyleCnt="6"/>
      <dgm:spPr/>
    </dgm:pt>
    <dgm:pt modelId="{942CF503-B0CF-4F46-9B04-51B6A230CA5F}" type="pres">
      <dgm:prSet presAssocID="{1C5FC965-996A-4478-9469-8309180154AA}" presName="hoon1" presStyleLbl="node1" presStyleIdx="0" presStyleCnt="6"/>
      <dgm:spPr/>
    </dgm:pt>
    <dgm:pt modelId="{164657C4-4FB0-4067-A037-B2FC733A3D4F}" type="pres">
      <dgm:prSet presAssocID="{1C5FC965-996A-4478-9469-8309180154AA}" presName="hoontext1" presStyleLbl="node1" presStyleIdx="0" presStyleCnt="6"/>
      <dgm:spPr/>
    </dgm:pt>
    <dgm:pt modelId="{772B5F8E-2695-4F4D-8302-2D09551B9714}" type="pres">
      <dgm:prSet presAssocID="{4CF52871-97B3-46EE-937D-8BCE822D3BB3}" presName="sibTrans-" presStyleLbl="alignAccFollowNode1" presStyleIdx="0" presStyleCnt="5"/>
      <dgm:spPr/>
    </dgm:pt>
    <dgm:pt modelId="{192610AE-810E-45BA-81D7-960BAFD249E4}" type="pres">
      <dgm:prSet presAssocID="{E9717CB1-304E-4D07-AFB6-50F6E5775E1E}" presName="Themegallery" presStyleCnt="0"/>
      <dgm:spPr/>
    </dgm:pt>
    <dgm:pt modelId="{A2F4A57F-1867-43D0-BCA7-75A765B86F60}" type="pres">
      <dgm:prSet presAssocID="{E9717CB1-304E-4D07-AFB6-50F6E5775E1E}" presName="ji" presStyleLbl="solidAlignAcc1" presStyleIdx="1" presStyleCnt="6"/>
      <dgm:spPr/>
    </dgm:pt>
    <dgm:pt modelId="{29802CA3-4BD1-4199-81AD-AB3614066064}" type="pres">
      <dgm:prSet presAssocID="{E9717CB1-304E-4D07-AFB6-50F6E5775E1E}" presName="hoon1" presStyleLbl="node1" presStyleIdx="1" presStyleCnt="6" custLinFactNeighborX="2119" custLinFactNeighborY="-2147"/>
      <dgm:spPr/>
    </dgm:pt>
    <dgm:pt modelId="{8E7B8D23-E2F7-43AF-9D18-23EC6E0C5DEE}" type="pres">
      <dgm:prSet presAssocID="{E9717CB1-304E-4D07-AFB6-50F6E5775E1E}" presName="hoontext1" presStyleLbl="node1" presStyleIdx="1" presStyleCnt="6"/>
      <dgm:spPr/>
    </dgm:pt>
    <dgm:pt modelId="{64A9DA9B-701B-4CD3-8AAF-E705E4C6698B}" type="pres">
      <dgm:prSet presAssocID="{670DBB2A-7BEC-4947-A211-AB0EEE22C394}" presName="sibTrans-" presStyleLbl="alignAccFollowNode1" presStyleIdx="1" presStyleCnt="5"/>
      <dgm:spPr/>
    </dgm:pt>
    <dgm:pt modelId="{0B7D6FED-3EDA-4C5C-A74C-5AD282930596}" type="pres">
      <dgm:prSet presAssocID="{7B76CDD9-585A-4152-99D7-5B0F7201998E}" presName="Themegallery" presStyleCnt="0"/>
      <dgm:spPr/>
    </dgm:pt>
    <dgm:pt modelId="{A7ABC1A3-5873-4731-8D95-10E777128138}" type="pres">
      <dgm:prSet presAssocID="{7B76CDD9-585A-4152-99D7-5B0F7201998E}" presName="ji" presStyleLbl="solidAlignAcc1" presStyleIdx="2" presStyleCnt="6"/>
      <dgm:spPr/>
    </dgm:pt>
    <dgm:pt modelId="{79F06595-19AC-46E0-B1D3-F66FDE016107}" type="pres">
      <dgm:prSet presAssocID="{7B76CDD9-585A-4152-99D7-5B0F7201998E}" presName="hoon1" presStyleLbl="node1" presStyleIdx="2" presStyleCnt="6" custLinFactNeighborX="-4632" custLinFactNeighborY="1688"/>
      <dgm:spPr/>
    </dgm:pt>
    <dgm:pt modelId="{B7DD6270-8867-4C40-A205-9DE127B249E9}" type="pres">
      <dgm:prSet presAssocID="{7B76CDD9-585A-4152-99D7-5B0F7201998E}" presName="hoontext1" presStyleLbl="node1" presStyleIdx="2" presStyleCnt="6"/>
      <dgm:spPr/>
    </dgm:pt>
    <dgm:pt modelId="{6EE7455C-8D64-4509-8FD7-9DA2672C0264}" type="pres">
      <dgm:prSet presAssocID="{3EB1A01C-9DAE-4B19-9BB4-405BDE911A36}" presName="sibTrans-" presStyleLbl="alignAccFollowNode1" presStyleIdx="2" presStyleCnt="5"/>
      <dgm:spPr/>
    </dgm:pt>
    <dgm:pt modelId="{C1AEDF79-76E9-4B65-91B8-2120A3F215CA}" type="pres">
      <dgm:prSet presAssocID="{EA1E7AA6-D657-4C39-94A8-56E6710C831E}" presName="Themegallery" presStyleCnt="0"/>
      <dgm:spPr/>
    </dgm:pt>
    <dgm:pt modelId="{7B6791EA-022C-4233-877C-6D55616043EC}" type="pres">
      <dgm:prSet presAssocID="{EA1E7AA6-D657-4C39-94A8-56E6710C831E}" presName="ji" presStyleLbl="solidAlignAcc1" presStyleIdx="3" presStyleCnt="6"/>
      <dgm:spPr/>
    </dgm:pt>
    <dgm:pt modelId="{BBD81E74-E8CB-4B55-9106-71D99A46CF27}" type="pres">
      <dgm:prSet presAssocID="{EA1E7AA6-D657-4C39-94A8-56E6710C831E}" presName="hoon1" presStyleLbl="node1" presStyleIdx="3" presStyleCnt="6"/>
      <dgm:spPr/>
    </dgm:pt>
    <dgm:pt modelId="{97B630F7-339B-4915-B741-024E4CBCF017}" type="pres">
      <dgm:prSet presAssocID="{EA1E7AA6-D657-4C39-94A8-56E6710C831E}" presName="hoontext1" presStyleLbl="node1" presStyleIdx="3" presStyleCnt="6"/>
      <dgm:spPr/>
    </dgm:pt>
    <dgm:pt modelId="{4664AD06-476E-45F5-9E29-928F435F5970}" type="pres">
      <dgm:prSet presAssocID="{52953F29-E86A-4897-8843-395123C58C61}" presName="sibTrans-" presStyleLbl="alignAccFollowNode1" presStyleIdx="3" presStyleCnt="5"/>
      <dgm:spPr/>
    </dgm:pt>
    <dgm:pt modelId="{99B0B079-9F47-43AC-9EE7-0B9977CDF46E}" type="pres">
      <dgm:prSet presAssocID="{66851CFF-6B9D-4051-912D-23E70CA7B8CB}" presName="Themegallery" presStyleCnt="0"/>
      <dgm:spPr/>
    </dgm:pt>
    <dgm:pt modelId="{9483A86B-4F7C-41CA-AD1E-80F0E8BFF21E}" type="pres">
      <dgm:prSet presAssocID="{66851CFF-6B9D-4051-912D-23E70CA7B8CB}" presName="ji" presStyleLbl="solidAlignAcc1" presStyleIdx="4" presStyleCnt="6"/>
      <dgm:spPr/>
    </dgm:pt>
    <dgm:pt modelId="{9E0BEFDD-1194-41BB-A292-7C478E5DA6D9}" type="pres">
      <dgm:prSet presAssocID="{66851CFF-6B9D-4051-912D-23E70CA7B8CB}" presName="hoon1" presStyleLbl="node1" presStyleIdx="4" presStyleCnt="6"/>
      <dgm:spPr/>
    </dgm:pt>
    <dgm:pt modelId="{C11BD3F6-D507-4846-BABD-85DA661594F0}" type="pres">
      <dgm:prSet presAssocID="{66851CFF-6B9D-4051-912D-23E70CA7B8CB}" presName="hoontext1" presStyleLbl="node1" presStyleIdx="4" presStyleCnt="6"/>
      <dgm:spPr/>
    </dgm:pt>
    <dgm:pt modelId="{4742277C-6B0C-4869-92A6-0A87E3B9C4E7}" type="pres">
      <dgm:prSet presAssocID="{624DF3E8-1D8B-4DD3-8C59-551541B75C82}" presName="sibTrans-" presStyleLbl="alignAccFollowNode1" presStyleIdx="4" presStyleCnt="5"/>
      <dgm:spPr/>
    </dgm:pt>
    <dgm:pt modelId="{B0B799F2-07B9-4ED4-8FCE-A1889AEEB1FD}" type="pres">
      <dgm:prSet presAssocID="{3155388D-8439-4BFC-9942-AC0D4241C7B1}" presName="Themegallery" presStyleCnt="0"/>
      <dgm:spPr/>
    </dgm:pt>
    <dgm:pt modelId="{A5A66506-0022-45E0-A90E-A948B605BCBF}" type="pres">
      <dgm:prSet presAssocID="{3155388D-8439-4BFC-9942-AC0D4241C7B1}" presName="ji" presStyleLbl="solidAlignAcc1" presStyleIdx="5" presStyleCnt="6"/>
      <dgm:spPr/>
    </dgm:pt>
    <dgm:pt modelId="{E247169C-2521-4B99-BC64-C03EA12DBB48}" type="pres">
      <dgm:prSet presAssocID="{3155388D-8439-4BFC-9942-AC0D4241C7B1}" presName="hoon1" presStyleLbl="node1" presStyleIdx="5" presStyleCnt="6" custLinFactNeighborX="965" custLinFactNeighborY="4480"/>
      <dgm:spPr/>
    </dgm:pt>
    <dgm:pt modelId="{57238E35-3F9C-4EAE-B04F-B2C6E224B543}" type="pres">
      <dgm:prSet presAssocID="{3155388D-8439-4BFC-9942-AC0D4241C7B1}" presName="hoontext1" presStyleLbl="node1" presStyleIdx="5" presStyleCnt="6"/>
      <dgm:spPr/>
    </dgm:pt>
  </dgm:ptLst>
  <dgm:cxnLst>
    <dgm:cxn modelId="{084B5300-ACAE-4A4B-99F7-5EE6C2456D71}" type="presOf" srcId="{52953F29-E86A-4897-8843-395123C58C61}" destId="{4664AD06-476E-45F5-9E29-928F435F5970}" srcOrd="0" destOrd="0" presId="urn:Themegallery.com/smartart/show2#1"/>
    <dgm:cxn modelId="{364F471D-7C45-49F2-BB98-173711A2D6FF}" type="presOf" srcId="{39594AA7-595E-4DAA-A3DD-30A71C4D9B50}" destId="{F57DC3A6-268A-47FC-866A-063FD4670E83}" srcOrd="0" destOrd="0" presId="urn:Themegallery.com/smartart/show2#1"/>
    <dgm:cxn modelId="{FB631120-FA28-49C1-A48C-A6CC0C1DA942}" type="presOf" srcId="{D19725F1-1D50-48AB-8967-7E13217BCF00}" destId="{0247E08C-3C1B-4C2D-87E7-DE81AC92C5C2}" srcOrd="0" destOrd="0" presId="urn:Themegallery.com/smartart/show2#1"/>
    <dgm:cxn modelId="{F1100126-E383-4CDF-8412-60C731968649}" type="presOf" srcId="{3155388D-8439-4BFC-9942-AC0D4241C7B1}" destId="{57238E35-3F9C-4EAE-B04F-B2C6E224B543}" srcOrd="1" destOrd="0" presId="urn:Themegallery.com/smartart/show2#1"/>
    <dgm:cxn modelId="{A79D8C27-A2AE-4851-A670-FEB2DB6D9669}" type="presOf" srcId="{66851CFF-6B9D-4051-912D-23E70CA7B8CB}" destId="{9E0BEFDD-1194-41BB-A292-7C478E5DA6D9}" srcOrd="0" destOrd="0" presId="urn:Themegallery.com/smartart/show2#1"/>
    <dgm:cxn modelId="{BFDC8F32-2B03-4704-9A60-FFC7B5424100}" type="presOf" srcId="{624DF3E8-1D8B-4DD3-8C59-551541B75C82}" destId="{4742277C-6B0C-4869-92A6-0A87E3B9C4E7}" srcOrd="0" destOrd="0" presId="urn:Themegallery.com/smartart/show2#1"/>
    <dgm:cxn modelId="{7AFD113A-72C7-4D15-A8D4-E3C6C7939DDD}" type="presOf" srcId="{EA1E7AA6-D657-4C39-94A8-56E6710C831E}" destId="{97B630F7-339B-4915-B741-024E4CBCF017}" srcOrd="1" destOrd="0" presId="urn:Themegallery.com/smartart/show2#1"/>
    <dgm:cxn modelId="{3D654A3F-ED3B-4590-BC64-9C7A91908F0F}" srcId="{9A569ED3-7357-44A9-8C09-85C2BD2E672E}" destId="{E9717CB1-304E-4D07-AFB6-50F6E5775E1E}" srcOrd="1" destOrd="0" parTransId="{B8636EE3-CD33-4455-B90D-A072DECE09CD}" sibTransId="{670DBB2A-7BEC-4947-A211-AB0EEE22C394}"/>
    <dgm:cxn modelId="{BD5AD060-D96F-487D-A26E-9A306F8C3347}" type="presOf" srcId="{1C5FC965-996A-4478-9469-8309180154AA}" destId="{942CF503-B0CF-4F46-9B04-51B6A230CA5F}" srcOrd="0" destOrd="0" presId="urn:Themegallery.com/smartart/show2#1"/>
    <dgm:cxn modelId="{07720A65-E1D0-4E54-8FF2-6800AB2DD804}" type="presOf" srcId="{9A569ED3-7357-44A9-8C09-85C2BD2E672E}" destId="{DD212A85-65A2-4BA3-9B38-6681888D0F7A}" srcOrd="1" destOrd="0" presId="urn:Themegallery.com/smartart/show2#1"/>
    <dgm:cxn modelId="{4E710A49-39D4-46D2-92A6-5D6016EDCBB4}" srcId="{9A569ED3-7357-44A9-8C09-85C2BD2E672E}" destId="{1C5FC965-996A-4478-9469-8309180154AA}" srcOrd="0" destOrd="0" parTransId="{46540BE3-F230-4991-BBC1-4520FDC1D311}" sibTransId="{4CF52871-97B3-46EE-937D-8BCE822D3BB3}"/>
    <dgm:cxn modelId="{2F31EF4B-45DF-4379-886A-08FEF454C4B9}" type="presOf" srcId="{7B76CDD9-585A-4152-99D7-5B0F7201998E}" destId="{B7DD6270-8867-4C40-A205-9DE127B249E9}" srcOrd="1" destOrd="0" presId="urn:Themegallery.com/smartart/show2#1"/>
    <dgm:cxn modelId="{6A46BE4F-7FE5-4B89-9654-E828FEFEBFA0}" type="presOf" srcId="{3EB1A01C-9DAE-4B19-9BB4-405BDE911A36}" destId="{6EE7455C-8D64-4509-8FD7-9DA2672C0264}" srcOrd="0" destOrd="0" presId="urn:Themegallery.com/smartart/show2#1"/>
    <dgm:cxn modelId="{54CCE44F-19C7-4487-B280-233DF7D684DA}" type="presOf" srcId="{E67FDFDE-2945-4A90-8612-2E7C2F3E8309}" destId="{9F4ED8A5-F211-4117-878F-9507AD2BDB5A}" srcOrd="0" destOrd="0" presId="urn:Themegallery.com/smartart/show2#1"/>
    <dgm:cxn modelId="{38D4DC75-0FF9-487A-832C-71EABB203DF2}" srcId="{9A569ED3-7357-44A9-8C09-85C2BD2E672E}" destId="{EA1E7AA6-D657-4C39-94A8-56E6710C831E}" srcOrd="3" destOrd="0" parTransId="{D19725F1-1D50-48AB-8967-7E13217BCF00}" sibTransId="{52953F29-E86A-4897-8843-395123C58C61}"/>
    <dgm:cxn modelId="{15CC238C-0AEF-42E9-A030-B69FC488EA08}" srcId="{9A569ED3-7357-44A9-8C09-85C2BD2E672E}" destId="{66851CFF-6B9D-4051-912D-23E70CA7B8CB}" srcOrd="4" destOrd="0" parTransId="{E67FDFDE-2945-4A90-8612-2E7C2F3E8309}" sibTransId="{624DF3E8-1D8B-4DD3-8C59-551541B75C82}"/>
    <dgm:cxn modelId="{0A62418C-58E2-40A4-965B-03D7074330BD}" type="presOf" srcId="{4CF52871-97B3-46EE-937D-8BCE822D3BB3}" destId="{772B5F8E-2695-4F4D-8302-2D09551B9714}" srcOrd="0" destOrd="0" presId="urn:Themegallery.com/smartart/show2#1"/>
    <dgm:cxn modelId="{89BD768C-715D-4B56-860B-D25B85B8B180}" type="presOf" srcId="{32F20E36-8687-4F94-A0EC-44159A8574AD}" destId="{4AD5779E-1B28-4288-9550-F508C295C4EC}" srcOrd="0" destOrd="0" presId="urn:Themegallery.com/smartart/show2#1"/>
    <dgm:cxn modelId="{C19943A0-517A-4514-87B3-C6CFE816BF7A}" type="presOf" srcId="{46540BE3-F230-4991-BBC1-4520FDC1D311}" destId="{B1670D53-3466-46D0-86CA-7B0B3096E108}" srcOrd="0" destOrd="0" presId="urn:Themegallery.com/smartart/show2#1"/>
    <dgm:cxn modelId="{089C30A3-91BE-4DEB-9CB0-3FB2350E2CFD}" type="presOf" srcId="{B8636EE3-CD33-4455-B90D-A072DECE09CD}" destId="{D6A947EA-C020-425E-8890-BD38CA53A597}" srcOrd="0" destOrd="0" presId="urn:Themegallery.com/smartart/show2#1"/>
    <dgm:cxn modelId="{9BE842B1-9BDA-4DB4-99C0-3AAFA88656C4}" srcId="{9A569ED3-7357-44A9-8C09-85C2BD2E672E}" destId="{7B76CDD9-585A-4152-99D7-5B0F7201998E}" srcOrd="2" destOrd="0" parTransId="{39594AA7-595E-4DAA-A3DD-30A71C4D9B50}" sibTransId="{3EB1A01C-9DAE-4B19-9BB4-405BDE911A36}"/>
    <dgm:cxn modelId="{03BDDCB3-16F9-486B-ADC0-CB1D88213537}" srcId="{9A569ED3-7357-44A9-8C09-85C2BD2E672E}" destId="{3155388D-8439-4BFC-9942-AC0D4241C7B1}" srcOrd="5" destOrd="0" parTransId="{30983BB4-8359-4225-8324-D212A555C885}" sibTransId="{FD59CF20-BBDC-48E1-96C6-3A9CB30D44C6}"/>
    <dgm:cxn modelId="{975953B4-0E30-4707-8BE9-6EAC6BC10858}" type="presOf" srcId="{9A569ED3-7357-44A9-8C09-85C2BD2E672E}" destId="{E4CF1A36-A6FA-40DE-9214-947E867521FB}" srcOrd="0" destOrd="0" presId="urn:Themegallery.com/smartart/show2#1"/>
    <dgm:cxn modelId="{430DB8BB-72D6-4C97-AE45-3DD84F742FF4}" type="presOf" srcId="{E9717CB1-304E-4D07-AFB6-50F6E5775E1E}" destId="{29802CA3-4BD1-4199-81AD-AB3614066064}" srcOrd="0" destOrd="0" presId="urn:Themegallery.com/smartart/show2#1"/>
    <dgm:cxn modelId="{B86E9DC2-C146-4767-9667-5FC16AACA40C}" type="presOf" srcId="{670DBB2A-7BEC-4947-A211-AB0EEE22C394}" destId="{64A9DA9B-701B-4CD3-8AAF-E705E4C6698B}" srcOrd="0" destOrd="0" presId="urn:Themegallery.com/smartart/show2#1"/>
    <dgm:cxn modelId="{C7A592C9-1B0F-4FDD-8A96-A0FCABE6F4E1}" type="presOf" srcId="{1C5FC965-996A-4478-9469-8309180154AA}" destId="{164657C4-4FB0-4067-A037-B2FC733A3D4F}" srcOrd="1" destOrd="0" presId="urn:Themegallery.com/smartart/show2#1"/>
    <dgm:cxn modelId="{55B767CF-21FF-4EA1-93BD-F62C16DEDA82}" type="presOf" srcId="{E9717CB1-304E-4D07-AFB6-50F6E5775E1E}" destId="{8E7B8D23-E2F7-43AF-9D18-23EC6E0C5DEE}" srcOrd="1" destOrd="0" presId="urn:Themegallery.com/smartart/show2#1"/>
    <dgm:cxn modelId="{28DAF9D1-B4A9-4837-A9A4-A15996FFE2DA}" type="presOf" srcId="{EA1E7AA6-D657-4C39-94A8-56E6710C831E}" destId="{BBD81E74-E8CB-4B55-9106-71D99A46CF27}" srcOrd="0" destOrd="0" presId="urn:Themegallery.com/smartart/show2#1"/>
    <dgm:cxn modelId="{AD4F98D7-79BD-4805-8529-E4B55E91E496}" type="presOf" srcId="{3155388D-8439-4BFC-9942-AC0D4241C7B1}" destId="{E247169C-2521-4B99-BC64-C03EA12DBB48}" srcOrd="0" destOrd="0" presId="urn:Themegallery.com/smartart/show2#1"/>
    <dgm:cxn modelId="{55193DDD-C155-4513-A7F3-B9E50BACDCCB}" type="presOf" srcId="{66851CFF-6B9D-4051-912D-23E70CA7B8CB}" destId="{C11BD3F6-D507-4846-BABD-85DA661594F0}" srcOrd="1" destOrd="0" presId="urn:Themegallery.com/smartart/show2#1"/>
    <dgm:cxn modelId="{BE319DF1-0BD2-4ADD-B227-F1C7DFBD58D9}" type="presOf" srcId="{30983BB4-8359-4225-8324-D212A555C885}" destId="{D6425023-DFA0-480A-96E3-457F98113F37}" srcOrd="0" destOrd="0" presId="urn:Themegallery.com/smartart/show2#1"/>
    <dgm:cxn modelId="{7A1BCFF4-D792-4506-A5D8-50DE44E2D1F5}" type="presOf" srcId="{7B76CDD9-585A-4152-99D7-5B0F7201998E}" destId="{79F06595-19AC-46E0-B1D3-F66FDE016107}" srcOrd="0" destOrd="0" presId="urn:Themegallery.com/smartart/show2#1"/>
    <dgm:cxn modelId="{70D52FFF-6CB4-4B7A-9D4F-F56AFC551A1D}" srcId="{32F20E36-8687-4F94-A0EC-44159A8574AD}" destId="{9A569ED3-7357-44A9-8C09-85C2BD2E672E}" srcOrd="0" destOrd="0" parTransId="{71BDEDDC-87F3-4E24-9402-B56A95DBDDE4}" sibTransId="{447C15B4-404F-49B1-BA29-A087B189D7CE}"/>
    <dgm:cxn modelId="{F473763B-E26B-4A88-9A49-425376FA92D8}" type="presParOf" srcId="{4AD5779E-1B28-4288-9550-F508C295C4EC}" destId="{37F97AA8-4DC9-483E-85DA-59AD9A153B8D}" srcOrd="0" destOrd="0" presId="urn:Themegallery.com/smartart/show2#1"/>
    <dgm:cxn modelId="{2E158213-BAB3-4D74-B254-94BAF302EFD1}" type="presParOf" srcId="{37F97AA8-4DC9-483E-85DA-59AD9A153B8D}" destId="{B4AAE1A4-9AFE-42FD-A45A-8F39CB29F1D4}" srcOrd="0" destOrd="0" presId="urn:Themegallery.com/smartart/show2#1"/>
    <dgm:cxn modelId="{47C87A3C-30D7-4A01-B07F-2F1CA37EDB9E}" type="presParOf" srcId="{37F97AA8-4DC9-483E-85DA-59AD9A153B8D}" destId="{E4CF1A36-A6FA-40DE-9214-947E867521FB}" srcOrd="1" destOrd="0" presId="urn:Themegallery.com/smartart/show2#1"/>
    <dgm:cxn modelId="{51606DBA-4656-462B-A9AD-32C6BFA9152C}" type="presParOf" srcId="{37F97AA8-4DC9-483E-85DA-59AD9A153B8D}" destId="{DD212A85-65A2-4BA3-9B38-6681888D0F7A}" srcOrd="2" destOrd="0" presId="urn:Themegallery.com/smartart/show2#1"/>
    <dgm:cxn modelId="{730ADE9E-F10A-46E4-8B41-E0E62F4F4B91}" type="presParOf" srcId="{4AD5779E-1B28-4288-9550-F508C295C4EC}" destId="{B1670D53-3466-46D0-86CA-7B0B3096E108}" srcOrd="1" destOrd="0" presId="urn:Themegallery.com/smartart/show2#1"/>
    <dgm:cxn modelId="{A94E2B9E-6101-4CB0-814C-8C2FD096EA92}" type="presParOf" srcId="{4AD5779E-1B28-4288-9550-F508C295C4EC}" destId="{D6A947EA-C020-425E-8890-BD38CA53A597}" srcOrd="2" destOrd="0" presId="urn:Themegallery.com/smartart/show2#1"/>
    <dgm:cxn modelId="{7B635C7F-2367-433D-AF57-4C90F9CFAA0A}" type="presParOf" srcId="{4AD5779E-1B28-4288-9550-F508C295C4EC}" destId="{F57DC3A6-268A-47FC-866A-063FD4670E83}" srcOrd="3" destOrd="0" presId="urn:Themegallery.com/smartart/show2#1"/>
    <dgm:cxn modelId="{8E815C39-E5FC-4E37-8D33-490F213E46AD}" type="presParOf" srcId="{4AD5779E-1B28-4288-9550-F508C295C4EC}" destId="{0247E08C-3C1B-4C2D-87E7-DE81AC92C5C2}" srcOrd="4" destOrd="0" presId="urn:Themegallery.com/smartart/show2#1"/>
    <dgm:cxn modelId="{5F5FDBD9-D2AA-417D-99EB-661889121028}" type="presParOf" srcId="{4AD5779E-1B28-4288-9550-F508C295C4EC}" destId="{9F4ED8A5-F211-4117-878F-9507AD2BDB5A}" srcOrd="5" destOrd="0" presId="urn:Themegallery.com/smartart/show2#1"/>
    <dgm:cxn modelId="{AC45A286-D5B9-4A6C-8198-DE2669A816B9}" type="presParOf" srcId="{4AD5779E-1B28-4288-9550-F508C295C4EC}" destId="{D6425023-DFA0-480A-96E3-457F98113F37}" srcOrd="6" destOrd="0" presId="urn:Themegallery.com/smartart/show2#1"/>
    <dgm:cxn modelId="{26F4E745-3A5A-498B-8E01-DBFAE100F1CD}" type="presParOf" srcId="{4AD5779E-1B28-4288-9550-F508C295C4EC}" destId="{CB504A72-58C5-4016-AE2D-D5F8390DB08D}" srcOrd="7" destOrd="0" presId="urn:Themegallery.com/smartart/show2#1"/>
    <dgm:cxn modelId="{7409BB51-CC8B-4758-BC62-F781A1DB8911}" type="presParOf" srcId="{CB504A72-58C5-4016-AE2D-D5F8390DB08D}" destId="{9089D9A7-5070-448D-9EE0-2661006CABD6}" srcOrd="0" destOrd="0" presId="urn:Themegallery.com/smartart/show2#1"/>
    <dgm:cxn modelId="{7DA85313-95C4-4BEE-BE08-B94CE4236A33}" type="presParOf" srcId="{CB504A72-58C5-4016-AE2D-D5F8390DB08D}" destId="{942CF503-B0CF-4F46-9B04-51B6A230CA5F}" srcOrd="1" destOrd="0" presId="urn:Themegallery.com/smartart/show2#1"/>
    <dgm:cxn modelId="{E2C0926A-1585-4518-BFC2-7F68B09A2E19}" type="presParOf" srcId="{CB504A72-58C5-4016-AE2D-D5F8390DB08D}" destId="{164657C4-4FB0-4067-A037-B2FC733A3D4F}" srcOrd="2" destOrd="0" presId="urn:Themegallery.com/smartart/show2#1"/>
    <dgm:cxn modelId="{BAD1C011-2569-403A-B6CF-C9F611CB84F3}" type="presParOf" srcId="{4AD5779E-1B28-4288-9550-F508C295C4EC}" destId="{772B5F8E-2695-4F4D-8302-2D09551B9714}" srcOrd="8" destOrd="0" presId="urn:Themegallery.com/smartart/show2#1"/>
    <dgm:cxn modelId="{00054B02-6BE5-4F84-AC66-94790A585A5A}" type="presParOf" srcId="{4AD5779E-1B28-4288-9550-F508C295C4EC}" destId="{192610AE-810E-45BA-81D7-960BAFD249E4}" srcOrd="9" destOrd="0" presId="urn:Themegallery.com/smartart/show2#1"/>
    <dgm:cxn modelId="{44C6F51B-4DA1-4537-A399-425BB5EFA294}" type="presParOf" srcId="{192610AE-810E-45BA-81D7-960BAFD249E4}" destId="{A2F4A57F-1867-43D0-BCA7-75A765B86F60}" srcOrd="0" destOrd="0" presId="urn:Themegallery.com/smartart/show2#1"/>
    <dgm:cxn modelId="{380B0D43-1A53-47D5-889D-60C7885CEC33}" type="presParOf" srcId="{192610AE-810E-45BA-81D7-960BAFD249E4}" destId="{29802CA3-4BD1-4199-81AD-AB3614066064}" srcOrd="1" destOrd="0" presId="urn:Themegallery.com/smartart/show2#1"/>
    <dgm:cxn modelId="{243BAAF1-8728-428A-816C-E64F79FC0B33}" type="presParOf" srcId="{192610AE-810E-45BA-81D7-960BAFD249E4}" destId="{8E7B8D23-E2F7-43AF-9D18-23EC6E0C5DEE}" srcOrd="2" destOrd="0" presId="urn:Themegallery.com/smartart/show2#1"/>
    <dgm:cxn modelId="{0641CE30-6853-4287-81B6-455039B00145}" type="presParOf" srcId="{4AD5779E-1B28-4288-9550-F508C295C4EC}" destId="{64A9DA9B-701B-4CD3-8AAF-E705E4C6698B}" srcOrd="10" destOrd="0" presId="urn:Themegallery.com/smartart/show2#1"/>
    <dgm:cxn modelId="{AAA721F9-4209-473B-8BD4-BAD15C8A7693}" type="presParOf" srcId="{4AD5779E-1B28-4288-9550-F508C295C4EC}" destId="{0B7D6FED-3EDA-4C5C-A74C-5AD282930596}" srcOrd="11" destOrd="0" presId="urn:Themegallery.com/smartart/show2#1"/>
    <dgm:cxn modelId="{0F59AB1C-DA6E-4258-99A4-DE0B9690AC09}" type="presParOf" srcId="{0B7D6FED-3EDA-4C5C-A74C-5AD282930596}" destId="{A7ABC1A3-5873-4731-8D95-10E777128138}" srcOrd="0" destOrd="0" presId="urn:Themegallery.com/smartart/show2#1"/>
    <dgm:cxn modelId="{237DD97C-8A33-4567-8124-BD049D8B0F52}" type="presParOf" srcId="{0B7D6FED-3EDA-4C5C-A74C-5AD282930596}" destId="{79F06595-19AC-46E0-B1D3-F66FDE016107}" srcOrd="1" destOrd="0" presId="urn:Themegallery.com/smartart/show2#1"/>
    <dgm:cxn modelId="{7B319CFF-6BFB-4B35-B3F6-986AD91403EA}" type="presParOf" srcId="{0B7D6FED-3EDA-4C5C-A74C-5AD282930596}" destId="{B7DD6270-8867-4C40-A205-9DE127B249E9}" srcOrd="2" destOrd="0" presId="urn:Themegallery.com/smartart/show2#1"/>
    <dgm:cxn modelId="{F1CB5AC1-83A4-4D63-BC21-CB4797640883}" type="presParOf" srcId="{4AD5779E-1B28-4288-9550-F508C295C4EC}" destId="{6EE7455C-8D64-4509-8FD7-9DA2672C0264}" srcOrd="12" destOrd="0" presId="urn:Themegallery.com/smartart/show2#1"/>
    <dgm:cxn modelId="{78B438A9-1510-4AEB-91B4-7DFF3586D8BD}" type="presParOf" srcId="{4AD5779E-1B28-4288-9550-F508C295C4EC}" destId="{C1AEDF79-76E9-4B65-91B8-2120A3F215CA}" srcOrd="13" destOrd="0" presId="urn:Themegallery.com/smartart/show2#1"/>
    <dgm:cxn modelId="{92E039CB-AEE2-4DCD-B5DC-E2CF2512888F}" type="presParOf" srcId="{C1AEDF79-76E9-4B65-91B8-2120A3F215CA}" destId="{7B6791EA-022C-4233-877C-6D55616043EC}" srcOrd="0" destOrd="0" presId="urn:Themegallery.com/smartart/show2#1"/>
    <dgm:cxn modelId="{09C40D65-9201-4C0B-B774-8589C74D862D}" type="presParOf" srcId="{C1AEDF79-76E9-4B65-91B8-2120A3F215CA}" destId="{BBD81E74-E8CB-4B55-9106-71D99A46CF27}" srcOrd="1" destOrd="0" presId="urn:Themegallery.com/smartart/show2#1"/>
    <dgm:cxn modelId="{1F999698-92E2-48A8-8024-C6F127BD6081}" type="presParOf" srcId="{C1AEDF79-76E9-4B65-91B8-2120A3F215CA}" destId="{97B630F7-339B-4915-B741-024E4CBCF017}" srcOrd="2" destOrd="0" presId="urn:Themegallery.com/smartart/show2#1"/>
    <dgm:cxn modelId="{2E421690-6A6C-4A92-9BDE-27FFFFDF31AC}" type="presParOf" srcId="{4AD5779E-1B28-4288-9550-F508C295C4EC}" destId="{4664AD06-476E-45F5-9E29-928F435F5970}" srcOrd="14" destOrd="0" presId="urn:Themegallery.com/smartart/show2#1"/>
    <dgm:cxn modelId="{938EB613-1303-4863-823A-FA34C5E632E2}" type="presParOf" srcId="{4AD5779E-1B28-4288-9550-F508C295C4EC}" destId="{99B0B079-9F47-43AC-9EE7-0B9977CDF46E}" srcOrd="15" destOrd="0" presId="urn:Themegallery.com/smartart/show2#1"/>
    <dgm:cxn modelId="{2099FF9A-FAE9-45B9-B002-60E9B8402FAE}" type="presParOf" srcId="{99B0B079-9F47-43AC-9EE7-0B9977CDF46E}" destId="{9483A86B-4F7C-41CA-AD1E-80F0E8BFF21E}" srcOrd="0" destOrd="0" presId="urn:Themegallery.com/smartart/show2#1"/>
    <dgm:cxn modelId="{CC49A7BA-1012-403A-BAAF-966469CFEF21}" type="presParOf" srcId="{99B0B079-9F47-43AC-9EE7-0B9977CDF46E}" destId="{9E0BEFDD-1194-41BB-A292-7C478E5DA6D9}" srcOrd="1" destOrd="0" presId="urn:Themegallery.com/smartart/show2#1"/>
    <dgm:cxn modelId="{D980B146-1910-46D6-8CB8-C4E3EE26A478}" type="presParOf" srcId="{99B0B079-9F47-43AC-9EE7-0B9977CDF46E}" destId="{C11BD3F6-D507-4846-BABD-85DA661594F0}" srcOrd="2" destOrd="0" presId="urn:Themegallery.com/smartart/show2#1"/>
    <dgm:cxn modelId="{022E86C9-05F3-4EF8-BBF5-37A0A26DCA25}" type="presParOf" srcId="{4AD5779E-1B28-4288-9550-F508C295C4EC}" destId="{4742277C-6B0C-4869-92A6-0A87E3B9C4E7}" srcOrd="16" destOrd="0" presId="urn:Themegallery.com/smartart/show2#1"/>
    <dgm:cxn modelId="{FFF537F8-8699-4CA2-9FE1-78EDFB4DFAD9}" type="presParOf" srcId="{4AD5779E-1B28-4288-9550-F508C295C4EC}" destId="{B0B799F2-07B9-4ED4-8FCE-A1889AEEB1FD}" srcOrd="17" destOrd="0" presId="urn:Themegallery.com/smartart/show2#1"/>
    <dgm:cxn modelId="{A5417712-FF21-4986-B76A-C3D743428F6E}" type="presParOf" srcId="{B0B799F2-07B9-4ED4-8FCE-A1889AEEB1FD}" destId="{A5A66506-0022-45E0-A90E-A948B605BCBF}" srcOrd="0" destOrd="0" presId="urn:Themegallery.com/smartart/show2#1"/>
    <dgm:cxn modelId="{08F2AE4E-0CC9-42CE-A15F-5AC1126F9F77}" type="presParOf" srcId="{B0B799F2-07B9-4ED4-8FCE-A1889AEEB1FD}" destId="{E247169C-2521-4B99-BC64-C03EA12DBB48}" srcOrd="1" destOrd="0" presId="urn:Themegallery.com/smartart/show2#1"/>
    <dgm:cxn modelId="{4D338076-67AF-431D-8EBD-DF237DD1C183}" type="presParOf" srcId="{B0B799F2-07B9-4ED4-8FCE-A1889AEEB1FD}" destId="{57238E35-3F9C-4EAE-B04F-B2C6E224B543}" srcOrd="2" destOrd="0" presId="urn:Themegallery.com/smartart/show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5413CF3-BA48-40B6-8F90-A1E951BEDF97}" type="doc">
      <dgm:prSet loTypeId="urn:microsoft.com/office/officeart/2005/8/layout/vList5" loCatId="list" qsTypeId="urn:microsoft.com/office/officeart/2005/8/quickstyle/3d3" qsCatId="3D" csTypeId="urn:microsoft.com/office/officeart/2005/8/colors/accent1_4" csCatId="accent1" phldr="1"/>
      <dgm:spPr/>
      <dgm:t>
        <a:bodyPr/>
        <a:lstStyle/>
        <a:p>
          <a:endParaRPr lang="en-US"/>
        </a:p>
      </dgm:t>
    </dgm:pt>
    <dgm:pt modelId="{73095E74-2529-4C18-AAB0-13E1F6570A07}">
      <dgm:prSet phldrT="[Text]" custT="1"/>
      <dgm:spPr/>
      <dgm:t>
        <a:bodyPr/>
        <a:lstStyle/>
        <a:p>
          <a:r>
            <a:rPr lang="en-US" sz="2800" dirty="0">
              <a:solidFill>
                <a:schemeClr val="bg1"/>
              </a:solidFill>
            </a:rPr>
            <a:t>Belie</a:t>
          </a:r>
          <a:r>
            <a:rPr lang="en-US" sz="2800" b="0" dirty="0">
              <a:solidFill>
                <a:schemeClr val="bg1"/>
              </a:solidFill>
            </a:rPr>
            <a:t>f</a:t>
          </a:r>
        </a:p>
      </dgm:t>
    </dgm:pt>
    <dgm:pt modelId="{25780988-9162-41E8-AF67-94D14B84A5D0}" type="parTrans" cxnId="{E57E8507-E388-4B2F-84BF-82EB23815B7F}">
      <dgm:prSet/>
      <dgm:spPr/>
      <dgm:t>
        <a:bodyPr/>
        <a:lstStyle/>
        <a:p>
          <a:endParaRPr lang="en-US"/>
        </a:p>
      </dgm:t>
    </dgm:pt>
    <dgm:pt modelId="{0AA4FA3C-9B32-44D3-ACA5-3359064236CD}" type="sibTrans" cxnId="{E57E8507-E388-4B2F-84BF-82EB23815B7F}">
      <dgm:prSet/>
      <dgm:spPr/>
      <dgm:t>
        <a:bodyPr/>
        <a:lstStyle/>
        <a:p>
          <a:endParaRPr lang="en-US"/>
        </a:p>
      </dgm:t>
    </dgm:pt>
    <dgm:pt modelId="{E2D12781-41BF-4AAA-B2EA-199B0E44FBC7}">
      <dgm:prSet phldrT="[Text]" custT="1"/>
      <dgm:spPr/>
      <dgm:t>
        <a:bodyPr/>
        <a:lstStyle/>
        <a:p>
          <a:r>
            <a:rPr lang="en-US" sz="2000" b="0" dirty="0"/>
            <a:t>We believe the written word</a:t>
          </a:r>
        </a:p>
      </dgm:t>
    </dgm:pt>
    <dgm:pt modelId="{F42CF05A-B4C3-4D42-B123-87384840C184}" type="parTrans" cxnId="{76AA8F6D-CE13-441A-86AE-7C3219802AD2}">
      <dgm:prSet/>
      <dgm:spPr/>
      <dgm:t>
        <a:bodyPr/>
        <a:lstStyle/>
        <a:p>
          <a:endParaRPr lang="en-US"/>
        </a:p>
      </dgm:t>
    </dgm:pt>
    <dgm:pt modelId="{D69977AA-F45F-45E7-A42F-825289AFFE51}" type="sibTrans" cxnId="{76AA8F6D-CE13-441A-86AE-7C3219802AD2}">
      <dgm:prSet/>
      <dgm:spPr/>
      <dgm:t>
        <a:bodyPr/>
        <a:lstStyle/>
        <a:p>
          <a:endParaRPr lang="en-US"/>
        </a:p>
      </dgm:t>
    </dgm:pt>
    <dgm:pt modelId="{4CAE3944-6665-4C0E-AA42-51DF8688FE79}">
      <dgm:prSet phldrT="[Text]" custT="1"/>
      <dgm:spPr/>
      <dgm:t>
        <a:bodyPr/>
        <a:lstStyle/>
        <a:p>
          <a:r>
            <a:rPr lang="en-US" sz="2800" dirty="0">
              <a:solidFill>
                <a:schemeClr val="bg1"/>
              </a:solidFill>
            </a:rPr>
            <a:t>Secrecy</a:t>
          </a:r>
        </a:p>
      </dgm:t>
    </dgm:pt>
    <dgm:pt modelId="{C475AF4C-E29E-4332-A2E7-046173087A6D}" type="parTrans" cxnId="{0306A490-D59B-444A-BE8C-40010AB077B8}">
      <dgm:prSet/>
      <dgm:spPr/>
      <dgm:t>
        <a:bodyPr/>
        <a:lstStyle/>
        <a:p>
          <a:endParaRPr lang="en-US"/>
        </a:p>
      </dgm:t>
    </dgm:pt>
    <dgm:pt modelId="{4165E599-A831-4C9E-A36C-6997DA2F892D}" type="sibTrans" cxnId="{0306A490-D59B-444A-BE8C-40010AB077B8}">
      <dgm:prSet/>
      <dgm:spPr/>
      <dgm:t>
        <a:bodyPr/>
        <a:lstStyle/>
        <a:p>
          <a:endParaRPr lang="en-US"/>
        </a:p>
      </dgm:t>
    </dgm:pt>
    <dgm:pt modelId="{0790B98F-BBE7-4559-98DB-BCD829E15747}">
      <dgm:prSet phldrT="[Text]" custT="1"/>
      <dgm:spPr/>
      <dgm:t>
        <a:bodyPr/>
        <a:lstStyle/>
        <a:p>
          <a:r>
            <a:rPr lang="en-US" sz="2000" b="0" dirty="0"/>
            <a:t>Anonymity scares victims</a:t>
          </a:r>
        </a:p>
      </dgm:t>
    </dgm:pt>
    <dgm:pt modelId="{C968DEA7-B85C-4431-88E0-910FA19BAA0E}" type="parTrans" cxnId="{CA0842E6-12C4-43CC-B764-AF388A64E280}">
      <dgm:prSet/>
      <dgm:spPr/>
      <dgm:t>
        <a:bodyPr/>
        <a:lstStyle/>
        <a:p>
          <a:endParaRPr lang="en-US"/>
        </a:p>
      </dgm:t>
    </dgm:pt>
    <dgm:pt modelId="{C9B36C58-0EAD-42DA-A2E1-81D9A86B6AF7}" type="sibTrans" cxnId="{CA0842E6-12C4-43CC-B764-AF388A64E280}">
      <dgm:prSet/>
      <dgm:spPr/>
      <dgm:t>
        <a:bodyPr/>
        <a:lstStyle/>
        <a:p>
          <a:endParaRPr lang="en-US"/>
        </a:p>
      </dgm:t>
    </dgm:pt>
    <dgm:pt modelId="{39F972C1-DB7D-444E-B5E3-2A519217738F}">
      <dgm:prSet phldrT="[Text]" custT="1"/>
      <dgm:spPr/>
      <dgm:t>
        <a:bodyPr/>
        <a:lstStyle/>
        <a:p>
          <a:r>
            <a:rPr lang="en-US" sz="2000" b="0" dirty="0"/>
            <a:t>Reduces cause and effect</a:t>
          </a:r>
        </a:p>
      </dgm:t>
    </dgm:pt>
    <dgm:pt modelId="{DEAE925B-CDF2-4BF9-8393-214D57F1EB6F}" type="parTrans" cxnId="{0F61BDF6-2650-4043-B4F8-6F90658172EC}">
      <dgm:prSet/>
      <dgm:spPr/>
      <dgm:t>
        <a:bodyPr/>
        <a:lstStyle/>
        <a:p>
          <a:endParaRPr lang="en-US"/>
        </a:p>
      </dgm:t>
    </dgm:pt>
    <dgm:pt modelId="{080AF55F-B4BE-4284-AC16-5D879171672A}" type="sibTrans" cxnId="{0F61BDF6-2650-4043-B4F8-6F90658172EC}">
      <dgm:prSet/>
      <dgm:spPr/>
      <dgm:t>
        <a:bodyPr/>
        <a:lstStyle/>
        <a:p>
          <a:endParaRPr lang="en-US"/>
        </a:p>
      </dgm:t>
    </dgm:pt>
    <dgm:pt modelId="{62C79FFF-79F0-4E56-9DB0-5FD8A6698549}">
      <dgm:prSet phldrT="[Text]" custT="1"/>
      <dgm:spPr/>
      <dgm:t>
        <a:bodyPr/>
        <a:lstStyle/>
        <a:p>
          <a:r>
            <a:rPr lang="en-US" sz="2800" dirty="0">
              <a:solidFill>
                <a:schemeClr val="tx1"/>
              </a:solidFill>
            </a:rPr>
            <a:t>Available</a:t>
          </a:r>
        </a:p>
      </dgm:t>
    </dgm:pt>
    <dgm:pt modelId="{B9015683-09F4-43F1-B3A4-4FC3BD46EFF7}" type="parTrans" cxnId="{CFE34A3A-31FB-4428-9CA0-BC779B83D143}">
      <dgm:prSet/>
      <dgm:spPr/>
      <dgm:t>
        <a:bodyPr/>
        <a:lstStyle/>
        <a:p>
          <a:endParaRPr lang="en-US"/>
        </a:p>
      </dgm:t>
    </dgm:pt>
    <dgm:pt modelId="{AEE5042B-0EF6-413C-B5F0-AF9DA2536A34}" type="sibTrans" cxnId="{CFE34A3A-31FB-4428-9CA0-BC779B83D143}">
      <dgm:prSet/>
      <dgm:spPr/>
      <dgm:t>
        <a:bodyPr/>
        <a:lstStyle/>
        <a:p>
          <a:endParaRPr lang="en-US"/>
        </a:p>
      </dgm:t>
    </dgm:pt>
    <dgm:pt modelId="{71BAA0AF-5DB5-4061-8854-11009E30F6B6}">
      <dgm:prSet phldrT="[Text]" custT="1"/>
      <dgm:spPr/>
      <dgm:t>
        <a:bodyPr/>
        <a:lstStyle/>
        <a:p>
          <a:r>
            <a:rPr lang="en-US" sz="2000" b="0" dirty="0"/>
            <a:t>No time or proximity constraints</a:t>
          </a:r>
        </a:p>
      </dgm:t>
    </dgm:pt>
    <dgm:pt modelId="{B5F56814-CA97-4B38-A9DE-C167BB745706}" type="parTrans" cxnId="{3106A287-BA89-48E8-A616-7432C02B54DD}">
      <dgm:prSet/>
      <dgm:spPr/>
      <dgm:t>
        <a:bodyPr/>
        <a:lstStyle/>
        <a:p>
          <a:endParaRPr lang="en-US"/>
        </a:p>
      </dgm:t>
    </dgm:pt>
    <dgm:pt modelId="{FA3C31CB-F2AA-4411-8185-A1AD436EC0D2}" type="sibTrans" cxnId="{3106A287-BA89-48E8-A616-7432C02B54DD}">
      <dgm:prSet/>
      <dgm:spPr/>
      <dgm:t>
        <a:bodyPr/>
        <a:lstStyle/>
        <a:p>
          <a:endParaRPr lang="en-US"/>
        </a:p>
      </dgm:t>
    </dgm:pt>
    <dgm:pt modelId="{BFD7D4F6-3684-4C85-A39F-A7F5DF453F6B}">
      <dgm:prSet phldrT="[Text]" custT="1"/>
      <dgm:spPr/>
      <dgm:t>
        <a:bodyPr/>
        <a:lstStyle/>
        <a:p>
          <a:r>
            <a:rPr lang="en-US" sz="2000" b="0" dirty="0"/>
            <a:t>Anonymity empowers bullies</a:t>
          </a:r>
        </a:p>
      </dgm:t>
    </dgm:pt>
    <dgm:pt modelId="{3631C541-E48D-447D-9CF8-2606C67A3C49}" type="parTrans" cxnId="{F3CF4F67-EA10-4C93-AD4E-A368F5CA1DC2}">
      <dgm:prSet/>
      <dgm:spPr/>
      <dgm:t>
        <a:bodyPr/>
        <a:lstStyle/>
        <a:p>
          <a:endParaRPr lang="en-US"/>
        </a:p>
      </dgm:t>
    </dgm:pt>
    <dgm:pt modelId="{93779FE3-18F3-4CC2-8428-8698C776B330}" type="sibTrans" cxnId="{F3CF4F67-EA10-4C93-AD4E-A368F5CA1DC2}">
      <dgm:prSet/>
      <dgm:spPr/>
      <dgm:t>
        <a:bodyPr/>
        <a:lstStyle/>
        <a:p>
          <a:endParaRPr lang="en-US"/>
        </a:p>
      </dgm:t>
    </dgm:pt>
    <dgm:pt modelId="{025F3E6C-4B2E-4D24-B475-817578A25416}">
      <dgm:prSet phldrT="[Text]" custT="1"/>
      <dgm:spPr/>
      <dgm:t>
        <a:bodyPr/>
        <a:lstStyle/>
        <a:p>
          <a:r>
            <a:rPr lang="en-US" sz="2800" b="0" dirty="0">
              <a:solidFill>
                <a:schemeClr val="bg1"/>
              </a:solidFill>
            </a:rPr>
            <a:t>Generation</a:t>
          </a:r>
        </a:p>
      </dgm:t>
    </dgm:pt>
    <dgm:pt modelId="{4DC04D69-AD0A-4660-896B-2FDE6FE130D0}" type="parTrans" cxnId="{DC70C4D2-C64C-4B97-8E20-60D8175A5A71}">
      <dgm:prSet/>
      <dgm:spPr/>
      <dgm:t>
        <a:bodyPr/>
        <a:lstStyle/>
        <a:p>
          <a:endParaRPr lang="en-US"/>
        </a:p>
      </dgm:t>
    </dgm:pt>
    <dgm:pt modelId="{9ADA5009-DD67-4F1C-A180-9491E30B0899}" type="sibTrans" cxnId="{DC70C4D2-C64C-4B97-8E20-60D8175A5A71}">
      <dgm:prSet/>
      <dgm:spPr/>
      <dgm:t>
        <a:bodyPr/>
        <a:lstStyle/>
        <a:p>
          <a:endParaRPr lang="en-US"/>
        </a:p>
      </dgm:t>
    </dgm:pt>
    <dgm:pt modelId="{367E4F33-82B1-4771-810A-299936BD6443}">
      <dgm:prSet phldrT="[Text]" custT="1"/>
      <dgm:spPr/>
      <dgm:t>
        <a:bodyPr/>
        <a:lstStyle/>
        <a:p>
          <a:r>
            <a:rPr lang="en-US" sz="2000" b="0" dirty="0"/>
            <a:t>Imaginary audience present</a:t>
          </a:r>
        </a:p>
      </dgm:t>
    </dgm:pt>
    <dgm:pt modelId="{9011B8EE-BB70-4DDB-B6F7-1A539650FC42}" type="parTrans" cxnId="{29492328-9F43-4CD2-8694-C6201C9E8381}">
      <dgm:prSet/>
      <dgm:spPr/>
      <dgm:t>
        <a:bodyPr/>
        <a:lstStyle/>
        <a:p>
          <a:endParaRPr lang="en-US"/>
        </a:p>
      </dgm:t>
    </dgm:pt>
    <dgm:pt modelId="{A0CEE6C4-4FC8-4C21-950E-F91E5594EF50}" type="sibTrans" cxnId="{29492328-9F43-4CD2-8694-C6201C9E8381}">
      <dgm:prSet/>
      <dgm:spPr/>
      <dgm:t>
        <a:bodyPr/>
        <a:lstStyle/>
        <a:p>
          <a:endParaRPr lang="en-US"/>
        </a:p>
      </dgm:t>
    </dgm:pt>
    <dgm:pt modelId="{0B580E24-FBEF-4E5F-8677-7DEE6B9CA8B5}">
      <dgm:prSet phldrT="[Text]" custT="1"/>
      <dgm:spPr/>
      <dgm:t>
        <a:bodyPr/>
        <a:lstStyle/>
        <a:p>
          <a:r>
            <a:rPr lang="en-US" sz="2000" b="0" dirty="0"/>
            <a:t>Possess needed equipment</a:t>
          </a:r>
        </a:p>
      </dgm:t>
    </dgm:pt>
    <dgm:pt modelId="{90D194FA-A788-4701-A2AE-27CD6716C7F2}" type="parTrans" cxnId="{8C3E7052-128D-48CA-BFCA-E9B327F792C0}">
      <dgm:prSet/>
      <dgm:spPr/>
      <dgm:t>
        <a:bodyPr/>
        <a:lstStyle/>
        <a:p>
          <a:endParaRPr lang="en-US"/>
        </a:p>
      </dgm:t>
    </dgm:pt>
    <dgm:pt modelId="{0663F8A2-83AC-4E24-B2A5-BCAC08761827}" type="sibTrans" cxnId="{8C3E7052-128D-48CA-BFCA-E9B327F792C0}">
      <dgm:prSet/>
      <dgm:spPr/>
      <dgm:t>
        <a:bodyPr/>
        <a:lstStyle/>
        <a:p>
          <a:endParaRPr lang="en-US"/>
        </a:p>
      </dgm:t>
    </dgm:pt>
    <dgm:pt modelId="{2DAE0EAD-3DD7-4C68-AAA9-C23B46102624}">
      <dgm:prSet phldrT="[Text]" custT="1"/>
      <dgm:spPr/>
      <dgm:t>
        <a:bodyPr/>
        <a:lstStyle/>
        <a:p>
          <a:r>
            <a:rPr lang="en-US" sz="2800" dirty="0">
              <a:solidFill>
                <a:schemeClr val="tx1"/>
              </a:solidFill>
            </a:rPr>
            <a:t>Convenience </a:t>
          </a:r>
        </a:p>
      </dgm:t>
    </dgm:pt>
    <dgm:pt modelId="{92B079B9-BBC1-468B-977D-BB9139AFF538}" type="sibTrans" cxnId="{EF9F2308-7015-4A2F-959F-A73F1C17982F}">
      <dgm:prSet/>
      <dgm:spPr/>
      <dgm:t>
        <a:bodyPr/>
        <a:lstStyle/>
        <a:p>
          <a:endParaRPr lang="en-US"/>
        </a:p>
      </dgm:t>
    </dgm:pt>
    <dgm:pt modelId="{39197CE0-CB98-4129-AF1F-8A3F7D5F6775}" type="parTrans" cxnId="{EF9F2308-7015-4A2F-959F-A73F1C17982F}">
      <dgm:prSet/>
      <dgm:spPr/>
      <dgm:t>
        <a:bodyPr/>
        <a:lstStyle/>
        <a:p>
          <a:endParaRPr lang="en-US"/>
        </a:p>
      </dgm:t>
    </dgm:pt>
    <dgm:pt modelId="{25462B82-E48A-4744-AF9E-470D22BD0BCC}">
      <dgm:prSet phldrT="[Text]" custT="1"/>
      <dgm:spPr/>
      <dgm:t>
        <a:bodyPr/>
        <a:lstStyle/>
        <a:p>
          <a:r>
            <a:rPr lang="en-US" sz="2000" b="0" dirty="0">
              <a:solidFill>
                <a:schemeClr val="tx1"/>
              </a:solidFill>
            </a:rPr>
            <a:t>Smaller Devices</a:t>
          </a:r>
        </a:p>
      </dgm:t>
    </dgm:pt>
    <dgm:pt modelId="{A90163B9-B449-4D10-85CF-844278D36900}" type="parTrans" cxnId="{D3526276-7A25-4CEC-8161-2A26732FEEA0}">
      <dgm:prSet/>
      <dgm:spPr/>
      <dgm:t>
        <a:bodyPr/>
        <a:lstStyle/>
        <a:p>
          <a:endParaRPr lang="en-US"/>
        </a:p>
      </dgm:t>
    </dgm:pt>
    <dgm:pt modelId="{735F2E6D-BB82-47CA-8993-1B8E7180DF83}" type="sibTrans" cxnId="{D3526276-7A25-4CEC-8161-2A26732FEEA0}">
      <dgm:prSet/>
      <dgm:spPr/>
      <dgm:t>
        <a:bodyPr/>
        <a:lstStyle/>
        <a:p>
          <a:endParaRPr lang="en-US"/>
        </a:p>
      </dgm:t>
    </dgm:pt>
    <dgm:pt modelId="{EA33EB65-E84E-4F86-9CDF-06370DF8ED45}">
      <dgm:prSet phldrT="[Text]" custT="1"/>
      <dgm:spPr/>
      <dgm:t>
        <a:bodyPr/>
        <a:lstStyle/>
        <a:p>
          <a:r>
            <a:rPr lang="en-US" sz="2000" b="0" dirty="0">
              <a:solidFill>
                <a:schemeClr val="tx1"/>
              </a:solidFill>
            </a:rPr>
            <a:t>Faster Devices      More Features</a:t>
          </a:r>
        </a:p>
      </dgm:t>
    </dgm:pt>
    <dgm:pt modelId="{F5DB20D9-9EA9-4923-8980-976F670F0BEF}" type="parTrans" cxnId="{F2086A45-D7C8-43AA-BB6C-8F05B1D37C76}">
      <dgm:prSet/>
      <dgm:spPr/>
      <dgm:t>
        <a:bodyPr/>
        <a:lstStyle/>
        <a:p>
          <a:endParaRPr lang="en-US"/>
        </a:p>
      </dgm:t>
    </dgm:pt>
    <dgm:pt modelId="{F5D21C8A-E061-48E2-8DEF-2D2706B10D7E}" type="sibTrans" cxnId="{F2086A45-D7C8-43AA-BB6C-8F05B1D37C76}">
      <dgm:prSet/>
      <dgm:spPr/>
      <dgm:t>
        <a:bodyPr/>
        <a:lstStyle/>
        <a:p>
          <a:endParaRPr lang="en-US"/>
        </a:p>
      </dgm:t>
    </dgm:pt>
    <dgm:pt modelId="{CA550985-4F39-4B48-A2BD-84387702192F}">
      <dgm:prSet phldrT="[Text]" custT="1"/>
      <dgm:spPr/>
      <dgm:t>
        <a:bodyPr/>
        <a:lstStyle/>
        <a:p>
          <a:r>
            <a:rPr lang="en-US" sz="2000" b="0" dirty="0">
              <a:solidFill>
                <a:schemeClr val="tx1"/>
              </a:solidFill>
            </a:rPr>
            <a:t>Accepted avenue	Entitled life view</a:t>
          </a:r>
        </a:p>
      </dgm:t>
    </dgm:pt>
    <dgm:pt modelId="{E5AD02EC-8F9E-4861-9780-81FFA2194197}" type="parTrans" cxnId="{3E660169-ABF5-48DE-AF9B-AAC5D447C801}">
      <dgm:prSet/>
      <dgm:spPr/>
      <dgm:t>
        <a:bodyPr/>
        <a:lstStyle/>
        <a:p>
          <a:endParaRPr lang="en-US"/>
        </a:p>
      </dgm:t>
    </dgm:pt>
    <dgm:pt modelId="{F294A082-5E3A-45B2-96E7-5EC3B89A0379}" type="sibTrans" cxnId="{3E660169-ABF5-48DE-AF9B-AAC5D447C801}">
      <dgm:prSet/>
      <dgm:spPr/>
      <dgm:t>
        <a:bodyPr/>
        <a:lstStyle/>
        <a:p>
          <a:endParaRPr lang="en-US"/>
        </a:p>
      </dgm:t>
    </dgm:pt>
    <dgm:pt modelId="{92847FB2-E215-48CC-A9A8-49FA9A65CDC3}">
      <dgm:prSet phldrT="[Text]" custT="1"/>
      <dgm:spPr/>
      <dgm:t>
        <a:bodyPr/>
        <a:lstStyle/>
        <a:p>
          <a:r>
            <a:rPr lang="en-US" sz="2000" b="0" dirty="0">
              <a:solidFill>
                <a:schemeClr val="tx1"/>
              </a:solidFill>
            </a:rPr>
            <a:t>Push button power	Lower social inhibitors</a:t>
          </a:r>
        </a:p>
      </dgm:t>
    </dgm:pt>
    <dgm:pt modelId="{EF9FC651-919A-48CA-87A2-E23F569635F2}" type="parTrans" cxnId="{B182AC1A-E753-4F94-B6E6-9FFD6CC38FA9}">
      <dgm:prSet/>
      <dgm:spPr/>
      <dgm:t>
        <a:bodyPr/>
        <a:lstStyle/>
        <a:p>
          <a:endParaRPr lang="en-US"/>
        </a:p>
      </dgm:t>
    </dgm:pt>
    <dgm:pt modelId="{6646BE93-0D7B-43E8-B8BC-0E27F346F88F}" type="sibTrans" cxnId="{B182AC1A-E753-4F94-B6E6-9FFD6CC38FA9}">
      <dgm:prSet/>
      <dgm:spPr/>
      <dgm:t>
        <a:bodyPr/>
        <a:lstStyle/>
        <a:p>
          <a:endParaRPr lang="en-US"/>
        </a:p>
      </dgm:t>
    </dgm:pt>
    <dgm:pt modelId="{DD459173-B43D-4C18-B231-C7980D1738C9}" type="pres">
      <dgm:prSet presAssocID="{15413CF3-BA48-40B6-8F90-A1E951BEDF97}" presName="Name0" presStyleCnt="0">
        <dgm:presLayoutVars>
          <dgm:dir/>
          <dgm:animLvl val="lvl"/>
          <dgm:resizeHandles val="exact"/>
        </dgm:presLayoutVars>
      </dgm:prSet>
      <dgm:spPr/>
    </dgm:pt>
    <dgm:pt modelId="{37904DAD-47DC-492E-BE22-4B44092D2057}" type="pres">
      <dgm:prSet presAssocID="{73095E74-2529-4C18-AAB0-13E1F6570A07}" presName="linNode" presStyleCnt="0"/>
      <dgm:spPr/>
    </dgm:pt>
    <dgm:pt modelId="{E3D8E22D-3CB1-4516-9734-7F02AA3E6B1F}" type="pres">
      <dgm:prSet presAssocID="{73095E74-2529-4C18-AAB0-13E1F6570A07}" presName="parentText" presStyleLbl="node1" presStyleIdx="0" presStyleCnt="5">
        <dgm:presLayoutVars>
          <dgm:chMax val="1"/>
          <dgm:bulletEnabled val="1"/>
        </dgm:presLayoutVars>
      </dgm:prSet>
      <dgm:spPr/>
    </dgm:pt>
    <dgm:pt modelId="{91CF58F7-0E10-4781-9D2F-4425CAC1FE89}" type="pres">
      <dgm:prSet presAssocID="{73095E74-2529-4C18-AAB0-13E1F6570A07}" presName="descendantText" presStyleLbl="alignAccFollowNode1" presStyleIdx="0" presStyleCnt="5" custLinFactNeighborX="-966" custLinFactNeighborY="5286">
        <dgm:presLayoutVars>
          <dgm:bulletEnabled val="1"/>
        </dgm:presLayoutVars>
      </dgm:prSet>
      <dgm:spPr/>
    </dgm:pt>
    <dgm:pt modelId="{D8C117E4-82E8-4BEB-ABDD-01A1BBA4DDED}" type="pres">
      <dgm:prSet presAssocID="{0AA4FA3C-9B32-44D3-ACA5-3359064236CD}" presName="sp" presStyleCnt="0"/>
      <dgm:spPr/>
    </dgm:pt>
    <dgm:pt modelId="{F31FF6BE-2B0C-4401-96BD-FF7FB815A3AA}" type="pres">
      <dgm:prSet presAssocID="{4CAE3944-6665-4C0E-AA42-51DF8688FE79}" presName="linNode" presStyleCnt="0"/>
      <dgm:spPr/>
    </dgm:pt>
    <dgm:pt modelId="{E63F78A4-38AE-427C-BEFD-6E83DE72B2F9}" type="pres">
      <dgm:prSet presAssocID="{4CAE3944-6665-4C0E-AA42-51DF8688FE79}" presName="parentText" presStyleLbl="node1" presStyleIdx="1" presStyleCnt="5" custLinFactNeighborY="-4141">
        <dgm:presLayoutVars>
          <dgm:chMax val="1"/>
          <dgm:bulletEnabled val="1"/>
        </dgm:presLayoutVars>
      </dgm:prSet>
      <dgm:spPr/>
    </dgm:pt>
    <dgm:pt modelId="{BE34FEC6-099D-489E-A432-BF1760652F57}" type="pres">
      <dgm:prSet presAssocID="{4CAE3944-6665-4C0E-AA42-51DF8688FE79}" presName="descendantText" presStyleLbl="alignAccFollowNode1" presStyleIdx="1" presStyleCnt="5" custScaleY="137550" custLinFactNeighborX="-966" custLinFactNeighborY="536">
        <dgm:presLayoutVars>
          <dgm:bulletEnabled val="1"/>
        </dgm:presLayoutVars>
      </dgm:prSet>
      <dgm:spPr/>
    </dgm:pt>
    <dgm:pt modelId="{A64DD7A9-86C4-4C0E-B153-98AC36138D9A}" type="pres">
      <dgm:prSet presAssocID="{4165E599-A831-4C9E-A36C-6997DA2F892D}" presName="sp" presStyleCnt="0"/>
      <dgm:spPr/>
    </dgm:pt>
    <dgm:pt modelId="{76AEDF99-35F5-4C15-B14A-EB09DC18A4A8}" type="pres">
      <dgm:prSet presAssocID="{2DAE0EAD-3DD7-4C68-AAA9-C23B46102624}" presName="linNode" presStyleCnt="0"/>
      <dgm:spPr/>
    </dgm:pt>
    <dgm:pt modelId="{A913EBF2-CE9D-4039-B19B-39B655E5FE8E}" type="pres">
      <dgm:prSet presAssocID="{2DAE0EAD-3DD7-4C68-AAA9-C23B46102624}" presName="parentText" presStyleLbl="node1" presStyleIdx="2" presStyleCnt="5">
        <dgm:presLayoutVars>
          <dgm:chMax val="1"/>
          <dgm:bulletEnabled val="1"/>
        </dgm:presLayoutVars>
      </dgm:prSet>
      <dgm:spPr/>
    </dgm:pt>
    <dgm:pt modelId="{182FCBA7-399B-4A36-B3F5-5E6F9CAFF470}" type="pres">
      <dgm:prSet presAssocID="{2DAE0EAD-3DD7-4C68-AAA9-C23B46102624}" presName="descendantText" presStyleLbl="alignAccFollowNode1" presStyleIdx="2" presStyleCnt="5" custLinFactNeighborX="-966" custLinFactNeighborY="-8910">
        <dgm:presLayoutVars>
          <dgm:bulletEnabled val="1"/>
        </dgm:presLayoutVars>
      </dgm:prSet>
      <dgm:spPr/>
    </dgm:pt>
    <dgm:pt modelId="{ACF53C56-0624-4132-BD45-38C28BBEF0EB}" type="pres">
      <dgm:prSet presAssocID="{92B079B9-BBC1-468B-977D-BB9139AFF538}" presName="sp" presStyleCnt="0"/>
      <dgm:spPr/>
    </dgm:pt>
    <dgm:pt modelId="{857D937F-B909-4906-84EC-C009CC3D2770}" type="pres">
      <dgm:prSet presAssocID="{62C79FFF-79F0-4E56-9DB0-5FD8A6698549}" presName="linNode" presStyleCnt="0"/>
      <dgm:spPr/>
    </dgm:pt>
    <dgm:pt modelId="{BB6AF1BA-B212-44EB-9E87-264C98EFBD59}" type="pres">
      <dgm:prSet presAssocID="{62C79FFF-79F0-4E56-9DB0-5FD8A6698549}" presName="parentText" presStyleLbl="node1" presStyleIdx="3" presStyleCnt="5">
        <dgm:presLayoutVars>
          <dgm:chMax val="1"/>
          <dgm:bulletEnabled val="1"/>
        </dgm:presLayoutVars>
      </dgm:prSet>
      <dgm:spPr/>
    </dgm:pt>
    <dgm:pt modelId="{9CFDABA8-FE55-412D-ACFD-CEE3F75E4313}" type="pres">
      <dgm:prSet presAssocID="{62C79FFF-79F0-4E56-9DB0-5FD8A6698549}" presName="descendantText" presStyleLbl="alignAccFollowNode1" presStyleIdx="3" presStyleCnt="5" custScaleY="131277" custLinFactNeighborX="-869" custLinFactNeighborY="-16113">
        <dgm:presLayoutVars>
          <dgm:bulletEnabled val="1"/>
        </dgm:presLayoutVars>
      </dgm:prSet>
      <dgm:spPr/>
    </dgm:pt>
    <dgm:pt modelId="{5252D895-511D-4742-89DD-06DDE8FE10E2}" type="pres">
      <dgm:prSet presAssocID="{AEE5042B-0EF6-413C-B5F0-AF9DA2536A34}" presName="sp" presStyleCnt="0"/>
      <dgm:spPr/>
    </dgm:pt>
    <dgm:pt modelId="{6B71F690-6F96-45DA-80CC-5BB03D11EF61}" type="pres">
      <dgm:prSet presAssocID="{025F3E6C-4B2E-4D24-B475-817578A25416}" presName="linNode" presStyleCnt="0"/>
      <dgm:spPr/>
    </dgm:pt>
    <dgm:pt modelId="{80C27D59-A36E-4398-A822-3749354D1158}" type="pres">
      <dgm:prSet presAssocID="{025F3E6C-4B2E-4D24-B475-817578A25416}" presName="parentText" presStyleLbl="node1" presStyleIdx="4" presStyleCnt="5">
        <dgm:presLayoutVars>
          <dgm:chMax val="1"/>
          <dgm:bulletEnabled val="1"/>
        </dgm:presLayoutVars>
      </dgm:prSet>
      <dgm:spPr/>
    </dgm:pt>
    <dgm:pt modelId="{05D2F02C-ECC3-48A8-8D58-1616DC729F03}" type="pres">
      <dgm:prSet presAssocID="{025F3E6C-4B2E-4D24-B475-817578A25416}" presName="descendantText" presStyleLbl="alignAccFollowNode1" presStyleIdx="4" presStyleCnt="5">
        <dgm:presLayoutVars>
          <dgm:bulletEnabled val="1"/>
        </dgm:presLayoutVars>
      </dgm:prSet>
      <dgm:spPr/>
    </dgm:pt>
  </dgm:ptLst>
  <dgm:cxnLst>
    <dgm:cxn modelId="{E57E8507-E388-4B2F-84BF-82EB23815B7F}" srcId="{15413CF3-BA48-40B6-8F90-A1E951BEDF97}" destId="{73095E74-2529-4C18-AAB0-13E1F6570A07}" srcOrd="0" destOrd="0" parTransId="{25780988-9162-41E8-AF67-94D14B84A5D0}" sibTransId="{0AA4FA3C-9B32-44D3-ACA5-3359064236CD}"/>
    <dgm:cxn modelId="{EF9F2308-7015-4A2F-959F-A73F1C17982F}" srcId="{15413CF3-BA48-40B6-8F90-A1E951BEDF97}" destId="{2DAE0EAD-3DD7-4C68-AAA9-C23B46102624}" srcOrd="2" destOrd="0" parTransId="{39197CE0-CB98-4129-AF1F-8A3F7D5F6775}" sibTransId="{92B079B9-BBC1-468B-977D-BB9139AFF538}"/>
    <dgm:cxn modelId="{E0534D10-1B48-4A67-8D92-32A6D3DAD9E8}" type="presOf" srcId="{CA550985-4F39-4B48-A2BD-84387702192F}" destId="{05D2F02C-ECC3-48A8-8D58-1616DC729F03}" srcOrd="0" destOrd="0" presId="urn:microsoft.com/office/officeart/2005/8/layout/vList5"/>
    <dgm:cxn modelId="{B182AC1A-E753-4F94-B6E6-9FFD6CC38FA9}" srcId="{025F3E6C-4B2E-4D24-B475-817578A25416}" destId="{92847FB2-E215-48CC-A9A8-49FA9A65CDC3}" srcOrd="1" destOrd="0" parTransId="{EF9FC651-919A-48CA-87A2-E23F569635F2}" sibTransId="{6646BE93-0D7B-43E8-B8BC-0E27F346F88F}"/>
    <dgm:cxn modelId="{BBE2811F-9167-48BD-BC4E-6D978E418898}" type="presOf" srcId="{EA33EB65-E84E-4F86-9CDF-06370DF8ED45}" destId="{182FCBA7-399B-4A36-B3F5-5E6F9CAFF470}" srcOrd="0" destOrd="1" presId="urn:microsoft.com/office/officeart/2005/8/layout/vList5"/>
    <dgm:cxn modelId="{29492328-9F43-4CD2-8694-C6201C9E8381}" srcId="{62C79FFF-79F0-4E56-9DB0-5FD8A6698549}" destId="{367E4F33-82B1-4771-810A-299936BD6443}" srcOrd="1" destOrd="0" parTransId="{9011B8EE-BB70-4DDB-B6F7-1A539650FC42}" sibTransId="{A0CEE6C4-4FC8-4C21-950E-F91E5594EF50}"/>
    <dgm:cxn modelId="{CFE34A3A-31FB-4428-9CA0-BC779B83D143}" srcId="{15413CF3-BA48-40B6-8F90-A1E951BEDF97}" destId="{62C79FFF-79F0-4E56-9DB0-5FD8A6698549}" srcOrd="3" destOrd="0" parTransId="{B9015683-09F4-43F1-B3A4-4FC3BD46EFF7}" sibTransId="{AEE5042B-0EF6-413C-B5F0-AF9DA2536A34}"/>
    <dgm:cxn modelId="{CE2B4E43-B73F-4880-860B-B75E8421944C}" type="presOf" srcId="{025F3E6C-4B2E-4D24-B475-817578A25416}" destId="{80C27D59-A36E-4398-A822-3749354D1158}" srcOrd="0" destOrd="0" presId="urn:microsoft.com/office/officeart/2005/8/layout/vList5"/>
    <dgm:cxn modelId="{F2086A45-D7C8-43AA-BB6C-8F05B1D37C76}" srcId="{2DAE0EAD-3DD7-4C68-AAA9-C23B46102624}" destId="{EA33EB65-E84E-4F86-9CDF-06370DF8ED45}" srcOrd="1" destOrd="0" parTransId="{F5DB20D9-9EA9-4923-8980-976F670F0BEF}" sibTransId="{F5D21C8A-E061-48E2-8DEF-2D2706B10D7E}"/>
    <dgm:cxn modelId="{971EDE66-41C7-4F70-9908-69BFD094AAE9}" type="presOf" srcId="{39F972C1-DB7D-444E-B5E3-2A519217738F}" destId="{BE34FEC6-099D-489E-A432-BF1760652F57}" srcOrd="0" destOrd="2" presId="urn:microsoft.com/office/officeart/2005/8/layout/vList5"/>
    <dgm:cxn modelId="{F3CF4F67-EA10-4C93-AD4E-A368F5CA1DC2}" srcId="{4CAE3944-6665-4C0E-AA42-51DF8688FE79}" destId="{BFD7D4F6-3684-4C85-A39F-A7F5DF453F6B}" srcOrd="1" destOrd="0" parTransId="{3631C541-E48D-447D-9CF8-2606C67A3C49}" sibTransId="{93779FE3-18F3-4CC2-8428-8698C776B330}"/>
    <dgm:cxn modelId="{3E660169-ABF5-48DE-AF9B-AAC5D447C801}" srcId="{025F3E6C-4B2E-4D24-B475-817578A25416}" destId="{CA550985-4F39-4B48-A2BD-84387702192F}" srcOrd="0" destOrd="0" parTransId="{E5AD02EC-8F9E-4861-9780-81FFA2194197}" sibTransId="{F294A082-5E3A-45B2-96E7-5EC3B89A0379}"/>
    <dgm:cxn modelId="{FE854F6B-90D3-447C-94D1-5070178F6439}" type="presOf" srcId="{E2D12781-41BF-4AAA-B2EA-199B0E44FBC7}" destId="{91CF58F7-0E10-4781-9D2F-4425CAC1FE89}" srcOrd="0" destOrd="0" presId="urn:microsoft.com/office/officeart/2005/8/layout/vList5"/>
    <dgm:cxn modelId="{76AA8F6D-CE13-441A-86AE-7C3219802AD2}" srcId="{73095E74-2529-4C18-AAB0-13E1F6570A07}" destId="{E2D12781-41BF-4AAA-B2EA-199B0E44FBC7}" srcOrd="0" destOrd="0" parTransId="{F42CF05A-B4C3-4D42-B123-87384840C184}" sibTransId="{D69977AA-F45F-45E7-A42F-825289AFFE51}"/>
    <dgm:cxn modelId="{8C3E7052-128D-48CA-BFCA-E9B327F792C0}" srcId="{62C79FFF-79F0-4E56-9DB0-5FD8A6698549}" destId="{0B580E24-FBEF-4E5F-8677-7DEE6B9CA8B5}" srcOrd="2" destOrd="0" parTransId="{90D194FA-A788-4701-A2AE-27CD6716C7F2}" sibTransId="{0663F8A2-83AC-4E24-B2A5-BCAC08761827}"/>
    <dgm:cxn modelId="{D3526276-7A25-4CEC-8161-2A26732FEEA0}" srcId="{2DAE0EAD-3DD7-4C68-AAA9-C23B46102624}" destId="{25462B82-E48A-4744-AF9E-470D22BD0BCC}" srcOrd="0" destOrd="0" parTransId="{A90163B9-B449-4D10-85CF-844278D36900}" sibTransId="{735F2E6D-BB82-47CA-8993-1B8E7180DF83}"/>
    <dgm:cxn modelId="{9571FB7D-05C3-4858-961E-9978ADF9F697}" type="presOf" srcId="{73095E74-2529-4C18-AAB0-13E1F6570A07}" destId="{E3D8E22D-3CB1-4516-9734-7F02AA3E6B1F}" srcOrd="0" destOrd="0" presId="urn:microsoft.com/office/officeart/2005/8/layout/vList5"/>
    <dgm:cxn modelId="{8042597F-86A4-45B7-994B-549D2397A9E4}" type="presOf" srcId="{367E4F33-82B1-4771-810A-299936BD6443}" destId="{9CFDABA8-FE55-412D-ACFD-CEE3F75E4313}" srcOrd="0" destOrd="1" presId="urn:microsoft.com/office/officeart/2005/8/layout/vList5"/>
    <dgm:cxn modelId="{3106A287-BA89-48E8-A616-7432C02B54DD}" srcId="{62C79FFF-79F0-4E56-9DB0-5FD8A6698549}" destId="{71BAA0AF-5DB5-4061-8854-11009E30F6B6}" srcOrd="0" destOrd="0" parTransId="{B5F56814-CA97-4B38-A9DE-C167BB745706}" sibTransId="{FA3C31CB-F2AA-4411-8185-A1AD436EC0D2}"/>
    <dgm:cxn modelId="{31F8168C-44D5-4AD4-A3EE-78BFA245DF31}" type="presOf" srcId="{25462B82-E48A-4744-AF9E-470D22BD0BCC}" destId="{182FCBA7-399B-4A36-B3F5-5E6F9CAFF470}" srcOrd="0" destOrd="0" presId="urn:microsoft.com/office/officeart/2005/8/layout/vList5"/>
    <dgm:cxn modelId="{0306A490-D59B-444A-BE8C-40010AB077B8}" srcId="{15413CF3-BA48-40B6-8F90-A1E951BEDF97}" destId="{4CAE3944-6665-4C0E-AA42-51DF8688FE79}" srcOrd="1" destOrd="0" parTransId="{C475AF4C-E29E-4332-A2E7-046173087A6D}" sibTransId="{4165E599-A831-4C9E-A36C-6997DA2F892D}"/>
    <dgm:cxn modelId="{A89E599A-483C-4791-8B51-CC4F05365277}" type="presOf" srcId="{0B580E24-FBEF-4E5F-8677-7DEE6B9CA8B5}" destId="{9CFDABA8-FE55-412D-ACFD-CEE3F75E4313}" srcOrd="0" destOrd="2" presId="urn:microsoft.com/office/officeart/2005/8/layout/vList5"/>
    <dgm:cxn modelId="{E9EAB99C-683A-409C-9EF0-5DEFC80398EB}" type="presOf" srcId="{15413CF3-BA48-40B6-8F90-A1E951BEDF97}" destId="{DD459173-B43D-4C18-B231-C7980D1738C9}" srcOrd="0" destOrd="0" presId="urn:microsoft.com/office/officeart/2005/8/layout/vList5"/>
    <dgm:cxn modelId="{C359589D-EC78-4858-A855-EBE0BEDE6C9D}" type="presOf" srcId="{62C79FFF-79F0-4E56-9DB0-5FD8A6698549}" destId="{BB6AF1BA-B212-44EB-9E87-264C98EFBD59}" srcOrd="0" destOrd="0" presId="urn:microsoft.com/office/officeart/2005/8/layout/vList5"/>
    <dgm:cxn modelId="{6FA53AA0-3BA9-4951-A870-87DB2792A311}" type="presOf" srcId="{71BAA0AF-5DB5-4061-8854-11009E30F6B6}" destId="{9CFDABA8-FE55-412D-ACFD-CEE3F75E4313}" srcOrd="0" destOrd="0" presId="urn:microsoft.com/office/officeart/2005/8/layout/vList5"/>
    <dgm:cxn modelId="{168FAEA2-576D-4887-92C3-4C559AFA3E43}" type="presOf" srcId="{0790B98F-BBE7-4559-98DB-BCD829E15747}" destId="{BE34FEC6-099D-489E-A432-BF1760652F57}" srcOrd="0" destOrd="0" presId="urn:microsoft.com/office/officeart/2005/8/layout/vList5"/>
    <dgm:cxn modelId="{2231BEA5-0875-4A91-84F1-3B4E9708F166}" type="presOf" srcId="{92847FB2-E215-48CC-A9A8-49FA9A65CDC3}" destId="{05D2F02C-ECC3-48A8-8D58-1616DC729F03}" srcOrd="0" destOrd="1" presId="urn:microsoft.com/office/officeart/2005/8/layout/vList5"/>
    <dgm:cxn modelId="{49DB08AF-839C-4786-AB6D-EC9F7656E205}" type="presOf" srcId="{4CAE3944-6665-4C0E-AA42-51DF8688FE79}" destId="{E63F78A4-38AE-427C-BEFD-6E83DE72B2F9}" srcOrd="0" destOrd="0" presId="urn:microsoft.com/office/officeart/2005/8/layout/vList5"/>
    <dgm:cxn modelId="{27012EBB-DC3C-4A5E-A1A7-C84EC54956DD}" type="presOf" srcId="{2DAE0EAD-3DD7-4C68-AAA9-C23B46102624}" destId="{A913EBF2-CE9D-4039-B19B-39B655E5FE8E}" srcOrd="0" destOrd="0" presId="urn:microsoft.com/office/officeart/2005/8/layout/vList5"/>
    <dgm:cxn modelId="{A7B7FCCB-11FD-488D-9958-AB4DB3230DD2}" type="presOf" srcId="{BFD7D4F6-3684-4C85-A39F-A7F5DF453F6B}" destId="{BE34FEC6-099D-489E-A432-BF1760652F57}" srcOrd="0" destOrd="1" presId="urn:microsoft.com/office/officeart/2005/8/layout/vList5"/>
    <dgm:cxn modelId="{DC70C4D2-C64C-4B97-8E20-60D8175A5A71}" srcId="{15413CF3-BA48-40B6-8F90-A1E951BEDF97}" destId="{025F3E6C-4B2E-4D24-B475-817578A25416}" srcOrd="4" destOrd="0" parTransId="{4DC04D69-AD0A-4660-896B-2FDE6FE130D0}" sibTransId="{9ADA5009-DD67-4F1C-A180-9491E30B0899}"/>
    <dgm:cxn modelId="{CA0842E6-12C4-43CC-B764-AF388A64E280}" srcId="{4CAE3944-6665-4C0E-AA42-51DF8688FE79}" destId="{0790B98F-BBE7-4559-98DB-BCD829E15747}" srcOrd="0" destOrd="0" parTransId="{C968DEA7-B85C-4431-88E0-910FA19BAA0E}" sibTransId="{C9B36C58-0EAD-42DA-A2E1-81D9A86B6AF7}"/>
    <dgm:cxn modelId="{0F61BDF6-2650-4043-B4F8-6F90658172EC}" srcId="{4CAE3944-6665-4C0E-AA42-51DF8688FE79}" destId="{39F972C1-DB7D-444E-B5E3-2A519217738F}" srcOrd="2" destOrd="0" parTransId="{DEAE925B-CDF2-4BF9-8393-214D57F1EB6F}" sibTransId="{080AF55F-B4BE-4284-AC16-5D879171672A}"/>
    <dgm:cxn modelId="{C6DE3B25-399B-4CB8-B434-244E94D280B6}" type="presParOf" srcId="{DD459173-B43D-4C18-B231-C7980D1738C9}" destId="{37904DAD-47DC-492E-BE22-4B44092D2057}" srcOrd="0" destOrd="0" presId="urn:microsoft.com/office/officeart/2005/8/layout/vList5"/>
    <dgm:cxn modelId="{620FFDB8-6B61-4AE0-A0FF-0613FC0899F8}" type="presParOf" srcId="{37904DAD-47DC-492E-BE22-4B44092D2057}" destId="{E3D8E22D-3CB1-4516-9734-7F02AA3E6B1F}" srcOrd="0" destOrd="0" presId="urn:microsoft.com/office/officeart/2005/8/layout/vList5"/>
    <dgm:cxn modelId="{86458A75-6111-4FDC-94F5-CF45DF44FD6A}" type="presParOf" srcId="{37904DAD-47DC-492E-BE22-4B44092D2057}" destId="{91CF58F7-0E10-4781-9D2F-4425CAC1FE89}" srcOrd="1" destOrd="0" presId="urn:microsoft.com/office/officeart/2005/8/layout/vList5"/>
    <dgm:cxn modelId="{152C4279-0BF5-4066-BA9C-0A09BCE364EC}" type="presParOf" srcId="{DD459173-B43D-4C18-B231-C7980D1738C9}" destId="{D8C117E4-82E8-4BEB-ABDD-01A1BBA4DDED}" srcOrd="1" destOrd="0" presId="urn:microsoft.com/office/officeart/2005/8/layout/vList5"/>
    <dgm:cxn modelId="{8155D0FA-21C4-421F-8E5F-E97CC6E2B498}" type="presParOf" srcId="{DD459173-B43D-4C18-B231-C7980D1738C9}" destId="{F31FF6BE-2B0C-4401-96BD-FF7FB815A3AA}" srcOrd="2" destOrd="0" presId="urn:microsoft.com/office/officeart/2005/8/layout/vList5"/>
    <dgm:cxn modelId="{3B1E0592-10B2-4D6C-A655-A9465633D73C}" type="presParOf" srcId="{F31FF6BE-2B0C-4401-96BD-FF7FB815A3AA}" destId="{E63F78A4-38AE-427C-BEFD-6E83DE72B2F9}" srcOrd="0" destOrd="0" presId="urn:microsoft.com/office/officeart/2005/8/layout/vList5"/>
    <dgm:cxn modelId="{CF46323A-0606-4C2E-939E-F327AC849CB4}" type="presParOf" srcId="{F31FF6BE-2B0C-4401-96BD-FF7FB815A3AA}" destId="{BE34FEC6-099D-489E-A432-BF1760652F57}" srcOrd="1" destOrd="0" presId="urn:microsoft.com/office/officeart/2005/8/layout/vList5"/>
    <dgm:cxn modelId="{04745546-2266-4B03-A855-5D08D37807CD}" type="presParOf" srcId="{DD459173-B43D-4C18-B231-C7980D1738C9}" destId="{A64DD7A9-86C4-4C0E-B153-98AC36138D9A}" srcOrd="3" destOrd="0" presId="urn:microsoft.com/office/officeart/2005/8/layout/vList5"/>
    <dgm:cxn modelId="{58EF6A47-65A1-4715-9AED-273DA1AF49BF}" type="presParOf" srcId="{DD459173-B43D-4C18-B231-C7980D1738C9}" destId="{76AEDF99-35F5-4C15-B14A-EB09DC18A4A8}" srcOrd="4" destOrd="0" presId="urn:microsoft.com/office/officeart/2005/8/layout/vList5"/>
    <dgm:cxn modelId="{57C77B1F-A3CF-47DD-920C-880DE616FB6C}" type="presParOf" srcId="{76AEDF99-35F5-4C15-B14A-EB09DC18A4A8}" destId="{A913EBF2-CE9D-4039-B19B-39B655E5FE8E}" srcOrd="0" destOrd="0" presId="urn:microsoft.com/office/officeart/2005/8/layout/vList5"/>
    <dgm:cxn modelId="{89413FC5-6B9C-42DD-995A-1B4A141A5176}" type="presParOf" srcId="{76AEDF99-35F5-4C15-B14A-EB09DC18A4A8}" destId="{182FCBA7-399B-4A36-B3F5-5E6F9CAFF470}" srcOrd="1" destOrd="0" presId="urn:microsoft.com/office/officeart/2005/8/layout/vList5"/>
    <dgm:cxn modelId="{20DF6514-4427-43FB-8F7B-5806A26DB885}" type="presParOf" srcId="{DD459173-B43D-4C18-B231-C7980D1738C9}" destId="{ACF53C56-0624-4132-BD45-38C28BBEF0EB}" srcOrd="5" destOrd="0" presId="urn:microsoft.com/office/officeart/2005/8/layout/vList5"/>
    <dgm:cxn modelId="{3B2087AD-DB5A-4339-8428-59ADED610CB3}" type="presParOf" srcId="{DD459173-B43D-4C18-B231-C7980D1738C9}" destId="{857D937F-B909-4906-84EC-C009CC3D2770}" srcOrd="6" destOrd="0" presId="urn:microsoft.com/office/officeart/2005/8/layout/vList5"/>
    <dgm:cxn modelId="{D742B96F-FF4C-4075-8936-1C18F794B66D}" type="presParOf" srcId="{857D937F-B909-4906-84EC-C009CC3D2770}" destId="{BB6AF1BA-B212-44EB-9E87-264C98EFBD59}" srcOrd="0" destOrd="0" presId="urn:microsoft.com/office/officeart/2005/8/layout/vList5"/>
    <dgm:cxn modelId="{670FCD7F-1F19-419D-BA9F-67E801365467}" type="presParOf" srcId="{857D937F-B909-4906-84EC-C009CC3D2770}" destId="{9CFDABA8-FE55-412D-ACFD-CEE3F75E4313}" srcOrd="1" destOrd="0" presId="urn:microsoft.com/office/officeart/2005/8/layout/vList5"/>
    <dgm:cxn modelId="{9808DB05-DE5B-47AB-995A-BDE1F8F6EA72}" type="presParOf" srcId="{DD459173-B43D-4C18-B231-C7980D1738C9}" destId="{5252D895-511D-4742-89DD-06DDE8FE10E2}" srcOrd="7" destOrd="0" presId="urn:microsoft.com/office/officeart/2005/8/layout/vList5"/>
    <dgm:cxn modelId="{C99C758D-676A-4A02-9AF0-7FAC25CDA481}" type="presParOf" srcId="{DD459173-B43D-4C18-B231-C7980D1738C9}" destId="{6B71F690-6F96-45DA-80CC-5BB03D11EF61}" srcOrd="8" destOrd="0" presId="urn:microsoft.com/office/officeart/2005/8/layout/vList5"/>
    <dgm:cxn modelId="{135190FA-EF94-4500-A03A-B164D2560093}" type="presParOf" srcId="{6B71F690-6F96-45DA-80CC-5BB03D11EF61}" destId="{80C27D59-A36E-4398-A822-3749354D1158}" srcOrd="0" destOrd="0" presId="urn:microsoft.com/office/officeart/2005/8/layout/vList5"/>
    <dgm:cxn modelId="{2FB7ECA8-C8B4-4098-8E2A-BF0BBE18E7CC}" type="presParOf" srcId="{6B71F690-6F96-45DA-80CC-5BB03D11EF61}" destId="{05D2F02C-ECC3-48A8-8D58-1616DC729F0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F3C8E55-6E70-417D-80C0-22495FA6A2A1}" type="doc">
      <dgm:prSet loTypeId="urn:microsoft.com/office/officeart/2005/8/layout/cycle6" loCatId="cycle" qsTypeId="urn:microsoft.com/office/officeart/2005/8/quickstyle/3d3" qsCatId="3D" csTypeId="urn:microsoft.com/office/officeart/2005/8/colors/accent1_2" csCatId="accent1" phldr="1"/>
      <dgm:spPr/>
      <dgm:t>
        <a:bodyPr/>
        <a:lstStyle/>
        <a:p>
          <a:endParaRPr lang="en-US"/>
        </a:p>
      </dgm:t>
    </dgm:pt>
    <dgm:pt modelId="{0BEFB48A-58D8-4382-8EEA-E3E55557B245}">
      <dgm:prSet phldrT="[Text]" custT="1"/>
      <dgm:spPr/>
      <dgm:t>
        <a:bodyPr/>
        <a:lstStyle/>
        <a:p>
          <a:r>
            <a:rPr lang="en-US" sz="2400"/>
            <a:t>Blame</a:t>
          </a:r>
          <a:endParaRPr lang="en-US" sz="2400" dirty="0"/>
        </a:p>
      </dgm:t>
    </dgm:pt>
    <dgm:pt modelId="{670BEB1D-E8EA-428F-B42D-4598F0896EDF}" type="parTrans" cxnId="{BBE7B26B-26EF-44A6-B679-DE284C414193}">
      <dgm:prSet/>
      <dgm:spPr/>
      <dgm:t>
        <a:bodyPr/>
        <a:lstStyle/>
        <a:p>
          <a:endParaRPr lang="en-US"/>
        </a:p>
      </dgm:t>
    </dgm:pt>
    <dgm:pt modelId="{87D3D298-1910-4705-9C5C-584780F17F5A}" type="sibTrans" cxnId="{BBE7B26B-26EF-44A6-B679-DE284C414193}">
      <dgm:prSet/>
      <dgm:spPr/>
      <dgm:t>
        <a:bodyPr/>
        <a:lstStyle/>
        <a:p>
          <a:endParaRPr lang="en-US" dirty="0"/>
        </a:p>
      </dgm:t>
    </dgm:pt>
    <dgm:pt modelId="{46C29813-749E-4E6E-A1EB-CE5C17DB74A6}">
      <dgm:prSet phldrT="[Text]" custT="1"/>
      <dgm:spPr/>
      <dgm:t>
        <a:bodyPr/>
        <a:lstStyle/>
        <a:p>
          <a:r>
            <a:rPr lang="en-US" sz="2400"/>
            <a:t>Dehumanize</a:t>
          </a:r>
          <a:endParaRPr lang="en-US" sz="2400" dirty="0"/>
        </a:p>
      </dgm:t>
    </dgm:pt>
    <dgm:pt modelId="{19921DA6-4627-4B63-A1C5-FCE772BE5A14}" type="parTrans" cxnId="{55194387-7299-4946-B15F-0237BADCE451}">
      <dgm:prSet/>
      <dgm:spPr/>
      <dgm:t>
        <a:bodyPr/>
        <a:lstStyle/>
        <a:p>
          <a:endParaRPr lang="en-US"/>
        </a:p>
      </dgm:t>
    </dgm:pt>
    <dgm:pt modelId="{B03E94B5-530B-4079-925D-FEDFBAB8092A}" type="sibTrans" cxnId="{55194387-7299-4946-B15F-0237BADCE451}">
      <dgm:prSet/>
      <dgm:spPr/>
      <dgm:t>
        <a:bodyPr/>
        <a:lstStyle/>
        <a:p>
          <a:endParaRPr lang="en-US" dirty="0"/>
        </a:p>
      </dgm:t>
    </dgm:pt>
    <dgm:pt modelId="{9B415EE8-BD82-4E56-BF49-A86F5CC94262}">
      <dgm:prSet phldrT="[Text]" custT="1"/>
      <dgm:spPr/>
      <dgm:t>
        <a:bodyPr/>
        <a:lstStyle/>
        <a:p>
          <a:r>
            <a:rPr lang="en-US" sz="2400"/>
            <a:t>Defuse Responsibility</a:t>
          </a:r>
          <a:endParaRPr lang="en-US" sz="2400" dirty="0"/>
        </a:p>
      </dgm:t>
    </dgm:pt>
    <dgm:pt modelId="{AFF926A8-BF73-4DB4-AB2F-F9781A6B8E3C}" type="parTrans" cxnId="{A8D4B390-FC25-40D1-9DB8-568E9F4B5B2B}">
      <dgm:prSet/>
      <dgm:spPr/>
      <dgm:t>
        <a:bodyPr/>
        <a:lstStyle/>
        <a:p>
          <a:endParaRPr lang="en-US"/>
        </a:p>
      </dgm:t>
    </dgm:pt>
    <dgm:pt modelId="{3045A53F-2016-4F65-A4B8-3888EC96D7B1}" type="sibTrans" cxnId="{A8D4B390-FC25-40D1-9DB8-568E9F4B5B2B}">
      <dgm:prSet/>
      <dgm:spPr/>
      <dgm:t>
        <a:bodyPr/>
        <a:lstStyle/>
        <a:p>
          <a:endParaRPr lang="en-US" dirty="0"/>
        </a:p>
      </dgm:t>
    </dgm:pt>
    <dgm:pt modelId="{30D012A3-DF34-4DD2-98DF-63AFC2D18AF2}">
      <dgm:prSet phldrT="[Text]" custT="1"/>
      <dgm:spPr/>
      <dgm:t>
        <a:bodyPr/>
        <a:lstStyle/>
        <a:p>
          <a:r>
            <a:rPr lang="en-US" sz="2400"/>
            <a:t>Euphemistic Labeling</a:t>
          </a:r>
          <a:endParaRPr lang="en-US" sz="2400" dirty="0"/>
        </a:p>
      </dgm:t>
    </dgm:pt>
    <dgm:pt modelId="{7ACE109D-68AA-4193-A88F-9AB536A07B70}" type="parTrans" cxnId="{D1F4F326-4940-475D-AF88-2F501F6C2511}">
      <dgm:prSet/>
      <dgm:spPr/>
      <dgm:t>
        <a:bodyPr/>
        <a:lstStyle/>
        <a:p>
          <a:endParaRPr lang="en-US"/>
        </a:p>
      </dgm:t>
    </dgm:pt>
    <dgm:pt modelId="{D2F4DD5A-FC85-4AB7-97ED-59CD9FEBE2AE}" type="sibTrans" cxnId="{D1F4F326-4940-475D-AF88-2F501F6C2511}">
      <dgm:prSet/>
      <dgm:spPr/>
      <dgm:t>
        <a:bodyPr/>
        <a:lstStyle/>
        <a:p>
          <a:endParaRPr lang="en-US" dirty="0"/>
        </a:p>
      </dgm:t>
    </dgm:pt>
    <dgm:pt modelId="{0714B862-E36E-48AE-9F1E-EA20C74D9F81}">
      <dgm:prSet phldrT="[Text]" custT="1"/>
      <dgm:spPr/>
      <dgm:t>
        <a:bodyPr/>
        <a:lstStyle/>
        <a:p>
          <a:r>
            <a:rPr lang="en-US" sz="2400" dirty="0"/>
            <a:t>Exonerative Comparison</a:t>
          </a:r>
        </a:p>
      </dgm:t>
    </dgm:pt>
    <dgm:pt modelId="{3C200163-D063-43BB-A1DF-089AC22A5CB8}" type="parTrans" cxnId="{1048FF8A-5721-40EE-A14C-490CE61B9C46}">
      <dgm:prSet/>
      <dgm:spPr/>
      <dgm:t>
        <a:bodyPr/>
        <a:lstStyle/>
        <a:p>
          <a:endParaRPr lang="en-US"/>
        </a:p>
      </dgm:t>
    </dgm:pt>
    <dgm:pt modelId="{E7CAB7F6-A5CA-459B-B014-80FACA5D0519}" type="sibTrans" cxnId="{1048FF8A-5721-40EE-A14C-490CE61B9C46}">
      <dgm:prSet/>
      <dgm:spPr/>
      <dgm:t>
        <a:bodyPr/>
        <a:lstStyle/>
        <a:p>
          <a:endParaRPr lang="en-US" dirty="0"/>
        </a:p>
      </dgm:t>
    </dgm:pt>
    <dgm:pt modelId="{1B2D4F14-4A66-4DD4-9880-91D60E0E42D9}" type="pres">
      <dgm:prSet presAssocID="{1F3C8E55-6E70-417D-80C0-22495FA6A2A1}" presName="cycle" presStyleCnt="0">
        <dgm:presLayoutVars>
          <dgm:dir/>
          <dgm:resizeHandles val="exact"/>
        </dgm:presLayoutVars>
      </dgm:prSet>
      <dgm:spPr/>
    </dgm:pt>
    <dgm:pt modelId="{6CF55CFF-6D33-4F70-9637-6EAE00430E7D}" type="pres">
      <dgm:prSet presAssocID="{0BEFB48A-58D8-4382-8EEA-E3E55557B245}" presName="node" presStyleLbl="node1" presStyleIdx="0" presStyleCnt="5">
        <dgm:presLayoutVars>
          <dgm:bulletEnabled val="1"/>
        </dgm:presLayoutVars>
      </dgm:prSet>
      <dgm:spPr/>
    </dgm:pt>
    <dgm:pt modelId="{D082BD18-315E-4AEA-8F69-DD77C0B82DDA}" type="pres">
      <dgm:prSet presAssocID="{0BEFB48A-58D8-4382-8EEA-E3E55557B245}" presName="spNode" presStyleCnt="0"/>
      <dgm:spPr/>
    </dgm:pt>
    <dgm:pt modelId="{F51429F6-0749-4D2C-B1F6-C6A1C2411899}" type="pres">
      <dgm:prSet presAssocID="{87D3D298-1910-4705-9C5C-584780F17F5A}" presName="sibTrans" presStyleLbl="sibTrans1D1" presStyleIdx="0" presStyleCnt="5"/>
      <dgm:spPr/>
    </dgm:pt>
    <dgm:pt modelId="{B40767EA-072A-4F92-8592-535FDA795AF6}" type="pres">
      <dgm:prSet presAssocID="{46C29813-749E-4E6E-A1EB-CE5C17DB74A6}" presName="node" presStyleLbl="node1" presStyleIdx="1" presStyleCnt="5" custScaleX="126969" custRadScaleRad="100440" custRadScaleInc="1282">
        <dgm:presLayoutVars>
          <dgm:bulletEnabled val="1"/>
        </dgm:presLayoutVars>
      </dgm:prSet>
      <dgm:spPr/>
    </dgm:pt>
    <dgm:pt modelId="{09FAC3DC-52BD-4870-912A-F363149E74F1}" type="pres">
      <dgm:prSet presAssocID="{46C29813-749E-4E6E-A1EB-CE5C17DB74A6}" presName="spNode" presStyleCnt="0"/>
      <dgm:spPr/>
    </dgm:pt>
    <dgm:pt modelId="{679E184E-AC07-43AA-ACE3-CAFF940C7C98}" type="pres">
      <dgm:prSet presAssocID="{B03E94B5-530B-4079-925D-FEDFBAB8092A}" presName="sibTrans" presStyleLbl="sibTrans1D1" presStyleIdx="1" presStyleCnt="5"/>
      <dgm:spPr/>
    </dgm:pt>
    <dgm:pt modelId="{E3D722EC-D2AB-4AB0-9CFC-D5FF28F1F35F}" type="pres">
      <dgm:prSet presAssocID="{9B415EE8-BD82-4E56-BF49-A86F5CC94262}" presName="node" presStyleLbl="node1" presStyleIdx="2" presStyleCnt="5" custScaleX="138193" custRadScaleRad="126040" custRadScaleInc="-60578">
        <dgm:presLayoutVars>
          <dgm:bulletEnabled val="1"/>
        </dgm:presLayoutVars>
      </dgm:prSet>
      <dgm:spPr/>
    </dgm:pt>
    <dgm:pt modelId="{96292071-770E-4C69-B6AB-189EADC006D6}" type="pres">
      <dgm:prSet presAssocID="{9B415EE8-BD82-4E56-BF49-A86F5CC94262}" presName="spNode" presStyleCnt="0"/>
      <dgm:spPr/>
    </dgm:pt>
    <dgm:pt modelId="{77EF365E-E7AC-4F16-8527-6A630398F99D}" type="pres">
      <dgm:prSet presAssocID="{3045A53F-2016-4F65-A4B8-3888EC96D7B1}" presName="sibTrans" presStyleLbl="sibTrans1D1" presStyleIdx="2" presStyleCnt="5"/>
      <dgm:spPr/>
    </dgm:pt>
    <dgm:pt modelId="{632098BC-299F-4F33-BFC2-9E9BB8E4BC91}" type="pres">
      <dgm:prSet presAssocID="{30D012A3-DF34-4DD2-98DF-63AFC2D18AF2}" presName="node" presStyleLbl="node1" presStyleIdx="3" presStyleCnt="5" custScaleX="136225" custRadScaleRad="116502" custRadScaleInc="44002">
        <dgm:presLayoutVars>
          <dgm:bulletEnabled val="1"/>
        </dgm:presLayoutVars>
      </dgm:prSet>
      <dgm:spPr/>
    </dgm:pt>
    <dgm:pt modelId="{6FA7CEBD-FA09-45D1-BF4C-FA6476EF9293}" type="pres">
      <dgm:prSet presAssocID="{30D012A3-DF34-4DD2-98DF-63AFC2D18AF2}" presName="spNode" presStyleCnt="0"/>
      <dgm:spPr/>
    </dgm:pt>
    <dgm:pt modelId="{ED916FBF-338F-43C7-BC6F-6967037E0F9E}" type="pres">
      <dgm:prSet presAssocID="{D2F4DD5A-FC85-4AB7-97ED-59CD9FEBE2AE}" presName="sibTrans" presStyleLbl="sibTrans1D1" presStyleIdx="3" presStyleCnt="5"/>
      <dgm:spPr/>
    </dgm:pt>
    <dgm:pt modelId="{5C176C8E-C209-4EEB-81D2-994101FD0DB9}" type="pres">
      <dgm:prSet presAssocID="{0714B862-E36E-48AE-9F1E-EA20C74D9F81}" presName="node" presStyleLbl="node1" presStyleIdx="4" presStyleCnt="5" custScaleX="146173">
        <dgm:presLayoutVars>
          <dgm:bulletEnabled val="1"/>
        </dgm:presLayoutVars>
      </dgm:prSet>
      <dgm:spPr/>
    </dgm:pt>
    <dgm:pt modelId="{E5B7ABA9-DDF5-42CC-999E-E8A35B633831}" type="pres">
      <dgm:prSet presAssocID="{0714B862-E36E-48AE-9F1E-EA20C74D9F81}" presName="spNode" presStyleCnt="0"/>
      <dgm:spPr/>
    </dgm:pt>
    <dgm:pt modelId="{1DFD0727-ACAC-4284-9A01-888AC497D975}" type="pres">
      <dgm:prSet presAssocID="{E7CAB7F6-A5CA-459B-B014-80FACA5D0519}" presName="sibTrans" presStyleLbl="sibTrans1D1" presStyleIdx="4" presStyleCnt="5"/>
      <dgm:spPr/>
    </dgm:pt>
  </dgm:ptLst>
  <dgm:cxnLst>
    <dgm:cxn modelId="{0B0C6417-338B-4E57-BBBF-4AC9BCCAB9BC}" type="presOf" srcId="{B03E94B5-530B-4079-925D-FEDFBAB8092A}" destId="{679E184E-AC07-43AA-ACE3-CAFF940C7C98}" srcOrd="0" destOrd="0" presId="urn:microsoft.com/office/officeart/2005/8/layout/cycle6"/>
    <dgm:cxn modelId="{E2E23D25-69EB-4D42-A8F6-8136F0C38126}" type="presOf" srcId="{1F3C8E55-6E70-417D-80C0-22495FA6A2A1}" destId="{1B2D4F14-4A66-4DD4-9880-91D60E0E42D9}" srcOrd="0" destOrd="0" presId="urn:microsoft.com/office/officeart/2005/8/layout/cycle6"/>
    <dgm:cxn modelId="{D1F4F326-4940-475D-AF88-2F501F6C2511}" srcId="{1F3C8E55-6E70-417D-80C0-22495FA6A2A1}" destId="{30D012A3-DF34-4DD2-98DF-63AFC2D18AF2}" srcOrd="3" destOrd="0" parTransId="{7ACE109D-68AA-4193-A88F-9AB536A07B70}" sibTransId="{D2F4DD5A-FC85-4AB7-97ED-59CD9FEBE2AE}"/>
    <dgm:cxn modelId="{1E92C22E-06B4-4A32-B1EF-34C51F0A9D2C}" type="presOf" srcId="{30D012A3-DF34-4DD2-98DF-63AFC2D18AF2}" destId="{632098BC-299F-4F33-BFC2-9E9BB8E4BC91}" srcOrd="0" destOrd="0" presId="urn:microsoft.com/office/officeart/2005/8/layout/cycle6"/>
    <dgm:cxn modelId="{C0C62A3C-DFCE-4FAC-AA6D-AC01D4AC8ED9}" type="presOf" srcId="{0BEFB48A-58D8-4382-8EEA-E3E55557B245}" destId="{6CF55CFF-6D33-4F70-9637-6EAE00430E7D}" srcOrd="0" destOrd="0" presId="urn:microsoft.com/office/officeart/2005/8/layout/cycle6"/>
    <dgm:cxn modelId="{BBE7B26B-26EF-44A6-B679-DE284C414193}" srcId="{1F3C8E55-6E70-417D-80C0-22495FA6A2A1}" destId="{0BEFB48A-58D8-4382-8EEA-E3E55557B245}" srcOrd="0" destOrd="0" parTransId="{670BEB1D-E8EA-428F-B42D-4598F0896EDF}" sibTransId="{87D3D298-1910-4705-9C5C-584780F17F5A}"/>
    <dgm:cxn modelId="{40BB2E57-DF1A-4BEB-BB27-F74B63533A50}" type="presOf" srcId="{E7CAB7F6-A5CA-459B-B014-80FACA5D0519}" destId="{1DFD0727-ACAC-4284-9A01-888AC497D975}" srcOrd="0" destOrd="0" presId="urn:microsoft.com/office/officeart/2005/8/layout/cycle6"/>
    <dgm:cxn modelId="{06B7B658-53DA-4355-A59F-DAB70375EABF}" type="presOf" srcId="{87D3D298-1910-4705-9C5C-584780F17F5A}" destId="{F51429F6-0749-4D2C-B1F6-C6A1C2411899}" srcOrd="0" destOrd="0" presId="urn:microsoft.com/office/officeart/2005/8/layout/cycle6"/>
    <dgm:cxn modelId="{844BE95A-8BD1-4D6D-A8F2-EA03D491D8B8}" type="presOf" srcId="{9B415EE8-BD82-4E56-BF49-A86F5CC94262}" destId="{E3D722EC-D2AB-4AB0-9CFC-D5FF28F1F35F}" srcOrd="0" destOrd="0" presId="urn:microsoft.com/office/officeart/2005/8/layout/cycle6"/>
    <dgm:cxn modelId="{55194387-7299-4946-B15F-0237BADCE451}" srcId="{1F3C8E55-6E70-417D-80C0-22495FA6A2A1}" destId="{46C29813-749E-4E6E-A1EB-CE5C17DB74A6}" srcOrd="1" destOrd="0" parTransId="{19921DA6-4627-4B63-A1C5-FCE772BE5A14}" sibTransId="{B03E94B5-530B-4079-925D-FEDFBAB8092A}"/>
    <dgm:cxn modelId="{1048FF8A-5721-40EE-A14C-490CE61B9C46}" srcId="{1F3C8E55-6E70-417D-80C0-22495FA6A2A1}" destId="{0714B862-E36E-48AE-9F1E-EA20C74D9F81}" srcOrd="4" destOrd="0" parTransId="{3C200163-D063-43BB-A1DF-089AC22A5CB8}" sibTransId="{E7CAB7F6-A5CA-459B-B014-80FACA5D0519}"/>
    <dgm:cxn modelId="{A8D4B390-FC25-40D1-9DB8-568E9F4B5B2B}" srcId="{1F3C8E55-6E70-417D-80C0-22495FA6A2A1}" destId="{9B415EE8-BD82-4E56-BF49-A86F5CC94262}" srcOrd="2" destOrd="0" parTransId="{AFF926A8-BF73-4DB4-AB2F-F9781A6B8E3C}" sibTransId="{3045A53F-2016-4F65-A4B8-3888EC96D7B1}"/>
    <dgm:cxn modelId="{C0CF5C98-A6B0-4F96-B882-8BA22B435A77}" type="presOf" srcId="{D2F4DD5A-FC85-4AB7-97ED-59CD9FEBE2AE}" destId="{ED916FBF-338F-43C7-BC6F-6967037E0F9E}" srcOrd="0" destOrd="0" presId="urn:microsoft.com/office/officeart/2005/8/layout/cycle6"/>
    <dgm:cxn modelId="{64AAEBA1-A4A5-4C99-B575-35894D6A5C7A}" type="presOf" srcId="{3045A53F-2016-4F65-A4B8-3888EC96D7B1}" destId="{77EF365E-E7AC-4F16-8527-6A630398F99D}" srcOrd="0" destOrd="0" presId="urn:microsoft.com/office/officeart/2005/8/layout/cycle6"/>
    <dgm:cxn modelId="{3759F7BE-A065-42C6-87A3-39CE69B06779}" type="presOf" srcId="{46C29813-749E-4E6E-A1EB-CE5C17DB74A6}" destId="{B40767EA-072A-4F92-8592-535FDA795AF6}" srcOrd="0" destOrd="0" presId="urn:microsoft.com/office/officeart/2005/8/layout/cycle6"/>
    <dgm:cxn modelId="{6E0508D4-E2B3-46D0-B8A4-6461EA5C6E38}" type="presOf" srcId="{0714B862-E36E-48AE-9F1E-EA20C74D9F81}" destId="{5C176C8E-C209-4EEB-81D2-994101FD0DB9}" srcOrd="0" destOrd="0" presId="urn:microsoft.com/office/officeart/2005/8/layout/cycle6"/>
    <dgm:cxn modelId="{C75BD44D-18DE-474F-AE2A-151CA72DD452}" type="presParOf" srcId="{1B2D4F14-4A66-4DD4-9880-91D60E0E42D9}" destId="{6CF55CFF-6D33-4F70-9637-6EAE00430E7D}" srcOrd="0" destOrd="0" presId="urn:microsoft.com/office/officeart/2005/8/layout/cycle6"/>
    <dgm:cxn modelId="{AC645666-8941-4BB9-A8E3-537CD21F9363}" type="presParOf" srcId="{1B2D4F14-4A66-4DD4-9880-91D60E0E42D9}" destId="{D082BD18-315E-4AEA-8F69-DD77C0B82DDA}" srcOrd="1" destOrd="0" presId="urn:microsoft.com/office/officeart/2005/8/layout/cycle6"/>
    <dgm:cxn modelId="{609ABC9E-854D-4F82-9BD7-10B98F0AA271}" type="presParOf" srcId="{1B2D4F14-4A66-4DD4-9880-91D60E0E42D9}" destId="{F51429F6-0749-4D2C-B1F6-C6A1C2411899}" srcOrd="2" destOrd="0" presId="urn:microsoft.com/office/officeart/2005/8/layout/cycle6"/>
    <dgm:cxn modelId="{A49803DF-418E-4849-851D-83A60B39B6CB}" type="presParOf" srcId="{1B2D4F14-4A66-4DD4-9880-91D60E0E42D9}" destId="{B40767EA-072A-4F92-8592-535FDA795AF6}" srcOrd="3" destOrd="0" presId="urn:microsoft.com/office/officeart/2005/8/layout/cycle6"/>
    <dgm:cxn modelId="{B2920598-B4E1-48E3-8C6E-DF68BF96E62C}" type="presParOf" srcId="{1B2D4F14-4A66-4DD4-9880-91D60E0E42D9}" destId="{09FAC3DC-52BD-4870-912A-F363149E74F1}" srcOrd="4" destOrd="0" presId="urn:microsoft.com/office/officeart/2005/8/layout/cycle6"/>
    <dgm:cxn modelId="{5F45D288-79A1-4CBC-986E-08688608D9D4}" type="presParOf" srcId="{1B2D4F14-4A66-4DD4-9880-91D60E0E42D9}" destId="{679E184E-AC07-43AA-ACE3-CAFF940C7C98}" srcOrd="5" destOrd="0" presId="urn:microsoft.com/office/officeart/2005/8/layout/cycle6"/>
    <dgm:cxn modelId="{99C2C13A-9DD2-493B-8B0D-2D39AA44ACAA}" type="presParOf" srcId="{1B2D4F14-4A66-4DD4-9880-91D60E0E42D9}" destId="{E3D722EC-D2AB-4AB0-9CFC-D5FF28F1F35F}" srcOrd="6" destOrd="0" presId="urn:microsoft.com/office/officeart/2005/8/layout/cycle6"/>
    <dgm:cxn modelId="{D8F8D303-FA1C-4E4E-BE0F-D8D36C6ED3A4}" type="presParOf" srcId="{1B2D4F14-4A66-4DD4-9880-91D60E0E42D9}" destId="{96292071-770E-4C69-B6AB-189EADC006D6}" srcOrd="7" destOrd="0" presId="urn:microsoft.com/office/officeart/2005/8/layout/cycle6"/>
    <dgm:cxn modelId="{96A5997B-A827-4A1F-9DDF-608DA0078AC3}" type="presParOf" srcId="{1B2D4F14-4A66-4DD4-9880-91D60E0E42D9}" destId="{77EF365E-E7AC-4F16-8527-6A630398F99D}" srcOrd="8" destOrd="0" presId="urn:microsoft.com/office/officeart/2005/8/layout/cycle6"/>
    <dgm:cxn modelId="{F2548F8D-ADE9-4C31-A5F3-977E89D029FF}" type="presParOf" srcId="{1B2D4F14-4A66-4DD4-9880-91D60E0E42D9}" destId="{632098BC-299F-4F33-BFC2-9E9BB8E4BC91}" srcOrd="9" destOrd="0" presId="urn:microsoft.com/office/officeart/2005/8/layout/cycle6"/>
    <dgm:cxn modelId="{A43F9E77-7F18-4A88-9C0A-5D71C0E2FF1C}" type="presParOf" srcId="{1B2D4F14-4A66-4DD4-9880-91D60E0E42D9}" destId="{6FA7CEBD-FA09-45D1-BF4C-FA6476EF9293}" srcOrd="10" destOrd="0" presId="urn:microsoft.com/office/officeart/2005/8/layout/cycle6"/>
    <dgm:cxn modelId="{B00AF1AD-4AB8-4429-BCE9-49A44D215D99}" type="presParOf" srcId="{1B2D4F14-4A66-4DD4-9880-91D60E0E42D9}" destId="{ED916FBF-338F-43C7-BC6F-6967037E0F9E}" srcOrd="11" destOrd="0" presId="urn:microsoft.com/office/officeart/2005/8/layout/cycle6"/>
    <dgm:cxn modelId="{1B47AF5F-EB1E-412F-AEE5-20B4FBD102FC}" type="presParOf" srcId="{1B2D4F14-4A66-4DD4-9880-91D60E0E42D9}" destId="{5C176C8E-C209-4EEB-81D2-994101FD0DB9}" srcOrd="12" destOrd="0" presId="urn:microsoft.com/office/officeart/2005/8/layout/cycle6"/>
    <dgm:cxn modelId="{39B97B7D-3E0A-482F-B345-15BB428BC709}" type="presParOf" srcId="{1B2D4F14-4A66-4DD4-9880-91D60E0E42D9}" destId="{E5B7ABA9-DDF5-42CC-999E-E8A35B633831}" srcOrd="13" destOrd="0" presId="urn:microsoft.com/office/officeart/2005/8/layout/cycle6"/>
    <dgm:cxn modelId="{377793CC-D217-4A9F-8BEB-36F8996BE873}" type="presParOf" srcId="{1B2D4F14-4A66-4DD4-9880-91D60E0E42D9}" destId="{1DFD0727-ACAC-4284-9A01-888AC497D975}"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F1B2425-B1C4-4C7D-9A1F-BDD9CD6F3DB1}" type="doc">
      <dgm:prSet loTypeId="urn:microsoft.com/office/officeart/2005/8/layout/vProcess5" loCatId="process" qsTypeId="urn:microsoft.com/office/officeart/2005/8/quickstyle/3d3" qsCatId="3D" csTypeId="urn:microsoft.com/office/officeart/2005/8/colors/accent1_4" csCatId="accent1" phldr="1"/>
      <dgm:spPr/>
      <dgm:t>
        <a:bodyPr/>
        <a:lstStyle/>
        <a:p>
          <a:endParaRPr lang="en-US"/>
        </a:p>
      </dgm:t>
    </dgm:pt>
    <dgm:pt modelId="{7F1A573B-09AE-480E-95DE-F8469B0E2BA9}">
      <dgm:prSet phldrT="[Text]" custT="1"/>
      <dgm:spPr/>
      <dgm:t>
        <a:bodyPr/>
        <a:lstStyle/>
        <a:p>
          <a:r>
            <a:rPr lang="en-US" sz="2400" dirty="0">
              <a:latin typeface="Arial" pitchFamily="34" charset="0"/>
              <a:cs typeface="Arial" pitchFamily="34" charset="0"/>
            </a:rPr>
            <a:t>Encourage good behavior</a:t>
          </a:r>
        </a:p>
      </dgm:t>
    </dgm:pt>
    <dgm:pt modelId="{FBF086DB-2DC4-4796-9E2D-591FD2B82853}" type="parTrans" cxnId="{EFB7B3BF-8B05-48EC-90D9-76A1F709586E}">
      <dgm:prSet/>
      <dgm:spPr/>
      <dgm:t>
        <a:bodyPr/>
        <a:lstStyle/>
        <a:p>
          <a:endParaRPr lang="en-US"/>
        </a:p>
      </dgm:t>
    </dgm:pt>
    <dgm:pt modelId="{A28AD9B2-D75A-456E-9B7A-C05B0FCC0598}" type="sibTrans" cxnId="{EFB7B3BF-8B05-48EC-90D9-76A1F709586E}">
      <dgm:prSet/>
      <dgm:spPr/>
      <dgm:t>
        <a:bodyPr/>
        <a:lstStyle/>
        <a:p>
          <a:endParaRPr lang="en-US" dirty="0"/>
        </a:p>
      </dgm:t>
    </dgm:pt>
    <dgm:pt modelId="{2E0E882C-A630-47B1-BECF-D910BE847E77}">
      <dgm:prSet phldrT="[Text]" custT="1"/>
      <dgm:spPr/>
      <dgm:t>
        <a:bodyPr/>
        <a:lstStyle/>
        <a:p>
          <a:r>
            <a:rPr lang="en-US" sz="2400" dirty="0">
              <a:latin typeface="Arial" pitchFamily="34" charset="0"/>
              <a:cs typeface="Arial" pitchFamily="34" charset="0"/>
            </a:rPr>
            <a:t>Social inhibitors</a:t>
          </a:r>
        </a:p>
        <a:p>
          <a:r>
            <a:rPr lang="en-US" sz="2400" dirty="0">
              <a:latin typeface="Arial" pitchFamily="34" charset="0"/>
              <a:cs typeface="Arial" pitchFamily="34" charset="0"/>
            </a:rPr>
            <a:t> discourage disobedience</a:t>
          </a:r>
        </a:p>
      </dgm:t>
    </dgm:pt>
    <dgm:pt modelId="{33CAFEB9-8B08-40B2-8878-A062D919727A}" type="parTrans" cxnId="{0254EDF1-D873-40F0-900A-C0542F73D942}">
      <dgm:prSet/>
      <dgm:spPr/>
      <dgm:t>
        <a:bodyPr/>
        <a:lstStyle/>
        <a:p>
          <a:endParaRPr lang="en-US"/>
        </a:p>
      </dgm:t>
    </dgm:pt>
    <dgm:pt modelId="{BB432B4B-C481-4BC2-8BC6-2AEDF1F52568}" type="sibTrans" cxnId="{0254EDF1-D873-40F0-900A-C0542F73D942}">
      <dgm:prSet/>
      <dgm:spPr/>
      <dgm:t>
        <a:bodyPr/>
        <a:lstStyle/>
        <a:p>
          <a:endParaRPr lang="en-US" dirty="0"/>
        </a:p>
      </dgm:t>
    </dgm:pt>
    <dgm:pt modelId="{ED86F53A-EDFC-4A76-BC44-F5C79266AE75}">
      <dgm:prSet phldrT="[Text]" custT="1"/>
      <dgm:spPr/>
      <dgm:t>
        <a:bodyPr/>
        <a:lstStyle/>
        <a:p>
          <a:r>
            <a:rPr lang="en-US" sz="2400" dirty="0">
              <a:latin typeface="Arial" pitchFamily="34" charset="0"/>
              <a:cs typeface="Arial" pitchFamily="34" charset="0"/>
            </a:rPr>
            <a:t>Consistent social norms                                       provide clarity &amp; direction</a:t>
          </a:r>
        </a:p>
      </dgm:t>
    </dgm:pt>
    <dgm:pt modelId="{E553222A-19E1-40C6-975C-B368F300E2AC}" type="parTrans" cxnId="{0EE9A9BE-7637-4237-BD81-BDA1F4A2E5AD}">
      <dgm:prSet/>
      <dgm:spPr/>
      <dgm:t>
        <a:bodyPr/>
        <a:lstStyle/>
        <a:p>
          <a:endParaRPr lang="en-US"/>
        </a:p>
      </dgm:t>
    </dgm:pt>
    <dgm:pt modelId="{507713F4-18A9-4C17-AC3A-527FF8AF1848}" type="sibTrans" cxnId="{0EE9A9BE-7637-4237-BD81-BDA1F4A2E5AD}">
      <dgm:prSet/>
      <dgm:spPr/>
      <dgm:t>
        <a:bodyPr/>
        <a:lstStyle/>
        <a:p>
          <a:endParaRPr lang="en-US"/>
        </a:p>
      </dgm:t>
    </dgm:pt>
    <dgm:pt modelId="{8FAAEF19-87D0-4D0E-B6B3-FE3739590635}" type="pres">
      <dgm:prSet presAssocID="{BF1B2425-B1C4-4C7D-9A1F-BDD9CD6F3DB1}" presName="outerComposite" presStyleCnt="0">
        <dgm:presLayoutVars>
          <dgm:chMax val="5"/>
          <dgm:dir/>
          <dgm:resizeHandles val="exact"/>
        </dgm:presLayoutVars>
      </dgm:prSet>
      <dgm:spPr/>
    </dgm:pt>
    <dgm:pt modelId="{6B5E8214-B6CE-4A85-A780-5AE04F08D609}" type="pres">
      <dgm:prSet presAssocID="{BF1B2425-B1C4-4C7D-9A1F-BDD9CD6F3DB1}" presName="dummyMaxCanvas" presStyleCnt="0">
        <dgm:presLayoutVars/>
      </dgm:prSet>
      <dgm:spPr/>
    </dgm:pt>
    <dgm:pt modelId="{6286E03D-ECCE-4226-837A-6DAC98965084}" type="pres">
      <dgm:prSet presAssocID="{BF1B2425-B1C4-4C7D-9A1F-BDD9CD6F3DB1}" presName="ThreeNodes_1" presStyleLbl="node1" presStyleIdx="0" presStyleCnt="3" custLinFactNeighborY="-5051">
        <dgm:presLayoutVars>
          <dgm:bulletEnabled val="1"/>
        </dgm:presLayoutVars>
      </dgm:prSet>
      <dgm:spPr/>
    </dgm:pt>
    <dgm:pt modelId="{113778EA-2DE5-4024-844F-DB12A304AC02}" type="pres">
      <dgm:prSet presAssocID="{BF1B2425-B1C4-4C7D-9A1F-BDD9CD6F3DB1}" presName="ThreeNodes_2" presStyleLbl="node1" presStyleIdx="1" presStyleCnt="3" custScaleX="100606" custLinFactNeighborX="-9277" custLinFactNeighborY="556">
        <dgm:presLayoutVars>
          <dgm:bulletEnabled val="1"/>
        </dgm:presLayoutVars>
      </dgm:prSet>
      <dgm:spPr/>
    </dgm:pt>
    <dgm:pt modelId="{47B8E3EF-8B06-4162-9A46-6D7066FC0F3B}" type="pres">
      <dgm:prSet presAssocID="{BF1B2425-B1C4-4C7D-9A1F-BDD9CD6F3DB1}" presName="ThreeNodes_3" presStyleLbl="node1" presStyleIdx="2" presStyleCnt="3" custScaleX="100506" custLinFactNeighborX="-18326" custLinFactNeighborY="-5560">
        <dgm:presLayoutVars>
          <dgm:bulletEnabled val="1"/>
        </dgm:presLayoutVars>
      </dgm:prSet>
      <dgm:spPr/>
    </dgm:pt>
    <dgm:pt modelId="{21755BDB-9EF0-4531-A8B8-AECD74F65869}" type="pres">
      <dgm:prSet presAssocID="{BF1B2425-B1C4-4C7D-9A1F-BDD9CD6F3DB1}" presName="ThreeConn_1-2" presStyleLbl="fgAccFollowNode1" presStyleIdx="0" presStyleCnt="2" custLinFactX="-66160" custLinFactNeighborX="-100000" custLinFactNeighborY="9410">
        <dgm:presLayoutVars>
          <dgm:bulletEnabled val="1"/>
        </dgm:presLayoutVars>
      </dgm:prSet>
      <dgm:spPr/>
    </dgm:pt>
    <dgm:pt modelId="{05C344C6-0027-40AF-800F-5BE36B07979C}" type="pres">
      <dgm:prSet presAssocID="{BF1B2425-B1C4-4C7D-9A1F-BDD9CD6F3DB1}" presName="ThreeConn_2-3" presStyleLbl="fgAccFollowNode1" presStyleIdx="1" presStyleCnt="2" custLinFactX="-30023" custLinFactNeighborX="-100000" custLinFactNeighborY="-5988">
        <dgm:presLayoutVars>
          <dgm:bulletEnabled val="1"/>
        </dgm:presLayoutVars>
      </dgm:prSet>
      <dgm:spPr/>
    </dgm:pt>
    <dgm:pt modelId="{605FD573-2080-4FC4-A010-535C23CD53A1}" type="pres">
      <dgm:prSet presAssocID="{BF1B2425-B1C4-4C7D-9A1F-BDD9CD6F3DB1}" presName="ThreeNodes_1_text" presStyleLbl="node1" presStyleIdx="2" presStyleCnt="3">
        <dgm:presLayoutVars>
          <dgm:bulletEnabled val="1"/>
        </dgm:presLayoutVars>
      </dgm:prSet>
      <dgm:spPr/>
    </dgm:pt>
    <dgm:pt modelId="{F1337F35-CF8D-4884-899F-902A8C26EE48}" type="pres">
      <dgm:prSet presAssocID="{BF1B2425-B1C4-4C7D-9A1F-BDD9CD6F3DB1}" presName="ThreeNodes_2_text" presStyleLbl="node1" presStyleIdx="2" presStyleCnt="3">
        <dgm:presLayoutVars>
          <dgm:bulletEnabled val="1"/>
        </dgm:presLayoutVars>
      </dgm:prSet>
      <dgm:spPr/>
    </dgm:pt>
    <dgm:pt modelId="{EE6BAC4B-154D-451F-A159-800F799FC651}" type="pres">
      <dgm:prSet presAssocID="{BF1B2425-B1C4-4C7D-9A1F-BDD9CD6F3DB1}" presName="ThreeNodes_3_text" presStyleLbl="node1" presStyleIdx="2" presStyleCnt="3">
        <dgm:presLayoutVars>
          <dgm:bulletEnabled val="1"/>
        </dgm:presLayoutVars>
      </dgm:prSet>
      <dgm:spPr/>
    </dgm:pt>
  </dgm:ptLst>
  <dgm:cxnLst>
    <dgm:cxn modelId="{76072609-B032-43B5-ADA9-E8B00C7CD74D}" type="presOf" srcId="{BB432B4B-C481-4BC2-8BC6-2AEDF1F52568}" destId="{05C344C6-0027-40AF-800F-5BE36B07979C}" srcOrd="0" destOrd="0" presId="urn:microsoft.com/office/officeart/2005/8/layout/vProcess5"/>
    <dgm:cxn modelId="{785DBA1E-824A-4B01-87A4-A739BB16E140}" type="presOf" srcId="{A28AD9B2-D75A-456E-9B7A-C05B0FCC0598}" destId="{21755BDB-9EF0-4531-A8B8-AECD74F65869}" srcOrd="0" destOrd="0" presId="urn:microsoft.com/office/officeart/2005/8/layout/vProcess5"/>
    <dgm:cxn modelId="{4212FD2E-B57E-421C-8C03-97461F704C34}" type="presOf" srcId="{ED86F53A-EDFC-4A76-BC44-F5C79266AE75}" destId="{47B8E3EF-8B06-4162-9A46-6D7066FC0F3B}" srcOrd="0" destOrd="0" presId="urn:microsoft.com/office/officeart/2005/8/layout/vProcess5"/>
    <dgm:cxn modelId="{4C7B223D-E3C6-42AC-A3C5-699A8796EB9E}" type="presOf" srcId="{7F1A573B-09AE-480E-95DE-F8469B0E2BA9}" destId="{605FD573-2080-4FC4-A010-535C23CD53A1}" srcOrd="1" destOrd="0" presId="urn:microsoft.com/office/officeart/2005/8/layout/vProcess5"/>
    <dgm:cxn modelId="{B66E2685-A8A4-4F57-9DBE-5A92B8AD6042}" type="presOf" srcId="{BF1B2425-B1C4-4C7D-9A1F-BDD9CD6F3DB1}" destId="{8FAAEF19-87D0-4D0E-B6B3-FE3739590635}" srcOrd="0" destOrd="0" presId="urn:microsoft.com/office/officeart/2005/8/layout/vProcess5"/>
    <dgm:cxn modelId="{23441998-8EBE-45C1-AE84-74C498969E0A}" type="presOf" srcId="{2E0E882C-A630-47B1-BECF-D910BE847E77}" destId="{113778EA-2DE5-4024-844F-DB12A304AC02}" srcOrd="0" destOrd="0" presId="urn:microsoft.com/office/officeart/2005/8/layout/vProcess5"/>
    <dgm:cxn modelId="{B2347BBD-5C00-4BC0-A435-94D9CBC4F1D0}" type="presOf" srcId="{ED86F53A-EDFC-4A76-BC44-F5C79266AE75}" destId="{EE6BAC4B-154D-451F-A159-800F799FC651}" srcOrd="1" destOrd="0" presId="urn:microsoft.com/office/officeart/2005/8/layout/vProcess5"/>
    <dgm:cxn modelId="{0EE9A9BE-7637-4237-BD81-BDA1F4A2E5AD}" srcId="{BF1B2425-B1C4-4C7D-9A1F-BDD9CD6F3DB1}" destId="{ED86F53A-EDFC-4A76-BC44-F5C79266AE75}" srcOrd="2" destOrd="0" parTransId="{E553222A-19E1-40C6-975C-B368F300E2AC}" sibTransId="{507713F4-18A9-4C17-AC3A-527FF8AF1848}"/>
    <dgm:cxn modelId="{EFB7B3BF-8B05-48EC-90D9-76A1F709586E}" srcId="{BF1B2425-B1C4-4C7D-9A1F-BDD9CD6F3DB1}" destId="{7F1A573B-09AE-480E-95DE-F8469B0E2BA9}" srcOrd="0" destOrd="0" parTransId="{FBF086DB-2DC4-4796-9E2D-591FD2B82853}" sibTransId="{A28AD9B2-D75A-456E-9B7A-C05B0FCC0598}"/>
    <dgm:cxn modelId="{90EC1FC1-B03D-41BD-A66B-65882D375D93}" type="presOf" srcId="{7F1A573B-09AE-480E-95DE-F8469B0E2BA9}" destId="{6286E03D-ECCE-4226-837A-6DAC98965084}" srcOrd="0" destOrd="0" presId="urn:microsoft.com/office/officeart/2005/8/layout/vProcess5"/>
    <dgm:cxn modelId="{CC7482D6-FCC9-494A-9767-87A4F917A211}" type="presOf" srcId="{2E0E882C-A630-47B1-BECF-D910BE847E77}" destId="{F1337F35-CF8D-4884-899F-902A8C26EE48}" srcOrd="1" destOrd="0" presId="urn:microsoft.com/office/officeart/2005/8/layout/vProcess5"/>
    <dgm:cxn modelId="{0254EDF1-D873-40F0-900A-C0542F73D942}" srcId="{BF1B2425-B1C4-4C7D-9A1F-BDD9CD6F3DB1}" destId="{2E0E882C-A630-47B1-BECF-D910BE847E77}" srcOrd="1" destOrd="0" parTransId="{33CAFEB9-8B08-40B2-8878-A062D919727A}" sibTransId="{BB432B4B-C481-4BC2-8BC6-2AEDF1F52568}"/>
    <dgm:cxn modelId="{ABDDC97F-E09A-4974-A0C7-C7C785B3150F}" type="presParOf" srcId="{8FAAEF19-87D0-4D0E-B6B3-FE3739590635}" destId="{6B5E8214-B6CE-4A85-A780-5AE04F08D609}" srcOrd="0" destOrd="0" presId="urn:microsoft.com/office/officeart/2005/8/layout/vProcess5"/>
    <dgm:cxn modelId="{B8A89F0D-6575-44EC-B44A-0CEDB7A6CEAD}" type="presParOf" srcId="{8FAAEF19-87D0-4D0E-B6B3-FE3739590635}" destId="{6286E03D-ECCE-4226-837A-6DAC98965084}" srcOrd="1" destOrd="0" presId="urn:microsoft.com/office/officeart/2005/8/layout/vProcess5"/>
    <dgm:cxn modelId="{451FAA15-C815-4525-A564-239575A81818}" type="presParOf" srcId="{8FAAEF19-87D0-4D0E-B6B3-FE3739590635}" destId="{113778EA-2DE5-4024-844F-DB12A304AC02}" srcOrd="2" destOrd="0" presId="urn:microsoft.com/office/officeart/2005/8/layout/vProcess5"/>
    <dgm:cxn modelId="{9397A286-5274-4A28-A4FB-0106872652C8}" type="presParOf" srcId="{8FAAEF19-87D0-4D0E-B6B3-FE3739590635}" destId="{47B8E3EF-8B06-4162-9A46-6D7066FC0F3B}" srcOrd="3" destOrd="0" presId="urn:microsoft.com/office/officeart/2005/8/layout/vProcess5"/>
    <dgm:cxn modelId="{F8C1FB22-B5C5-4D58-88C9-E77B19930FC1}" type="presParOf" srcId="{8FAAEF19-87D0-4D0E-B6B3-FE3739590635}" destId="{21755BDB-9EF0-4531-A8B8-AECD74F65869}" srcOrd="4" destOrd="0" presId="urn:microsoft.com/office/officeart/2005/8/layout/vProcess5"/>
    <dgm:cxn modelId="{6D4B4FC0-2A26-42BA-A724-D2686C7CFA03}" type="presParOf" srcId="{8FAAEF19-87D0-4D0E-B6B3-FE3739590635}" destId="{05C344C6-0027-40AF-800F-5BE36B07979C}" srcOrd="5" destOrd="0" presId="urn:microsoft.com/office/officeart/2005/8/layout/vProcess5"/>
    <dgm:cxn modelId="{D7775576-9903-4387-BED3-98874C4D75AD}" type="presParOf" srcId="{8FAAEF19-87D0-4D0E-B6B3-FE3739590635}" destId="{605FD573-2080-4FC4-A010-535C23CD53A1}" srcOrd="6" destOrd="0" presId="urn:microsoft.com/office/officeart/2005/8/layout/vProcess5"/>
    <dgm:cxn modelId="{A6F48E0E-13BF-4287-9A66-B4F2485A5F19}" type="presParOf" srcId="{8FAAEF19-87D0-4D0E-B6B3-FE3739590635}" destId="{F1337F35-CF8D-4884-899F-902A8C26EE48}" srcOrd="7" destOrd="0" presId="urn:microsoft.com/office/officeart/2005/8/layout/vProcess5"/>
    <dgm:cxn modelId="{FA3BFD0A-AE11-4930-A232-57DB37F39F2A}" type="presParOf" srcId="{8FAAEF19-87D0-4D0E-B6B3-FE3739590635}" destId="{EE6BAC4B-154D-451F-A159-800F799FC651}"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DD955E-7FA4-4832-A30D-BEA30895D3D6}"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5AF87278-91B8-42FA-ABC5-0CF3DBEEC278}">
      <dgm:prSet phldrT="[Text]" custT="1"/>
      <dgm:spPr/>
      <dgm:t>
        <a:bodyPr/>
        <a:lstStyle/>
        <a:p>
          <a:r>
            <a:rPr lang="en-US" sz="2400" dirty="0"/>
            <a:t>Peer Group Types</a:t>
          </a:r>
        </a:p>
      </dgm:t>
    </dgm:pt>
    <dgm:pt modelId="{129AEF43-AC07-4D57-98D7-B3AAC9FC4684}" type="parTrans" cxnId="{3FF939D0-5829-4C19-B98F-2EC3535A4F38}">
      <dgm:prSet/>
      <dgm:spPr/>
      <dgm:t>
        <a:bodyPr/>
        <a:lstStyle/>
        <a:p>
          <a:endParaRPr lang="en-US"/>
        </a:p>
      </dgm:t>
    </dgm:pt>
    <dgm:pt modelId="{D0C03C61-D348-457B-9D5E-62B20F491BF2}" type="sibTrans" cxnId="{3FF939D0-5829-4C19-B98F-2EC3535A4F38}">
      <dgm:prSet/>
      <dgm:spPr/>
      <dgm:t>
        <a:bodyPr/>
        <a:lstStyle/>
        <a:p>
          <a:endParaRPr lang="en-US"/>
        </a:p>
      </dgm:t>
    </dgm:pt>
    <dgm:pt modelId="{26A2F8A6-8069-4742-A454-39B04082E7C8}">
      <dgm:prSet phldrT="[Text]" custT="1"/>
      <dgm:spPr/>
      <dgm:t>
        <a:bodyPr/>
        <a:lstStyle/>
        <a:p>
          <a:r>
            <a:rPr lang="en-US" sz="2000" dirty="0"/>
            <a:t>Popular</a:t>
          </a:r>
        </a:p>
      </dgm:t>
    </dgm:pt>
    <dgm:pt modelId="{4C733BB4-61E5-4EC1-B6ED-21A4ED4F15B4}" type="parTrans" cxnId="{FA6DC192-FA1C-4CA2-A652-F0B1E9089375}">
      <dgm:prSet/>
      <dgm:spPr/>
      <dgm:t>
        <a:bodyPr/>
        <a:lstStyle/>
        <a:p>
          <a:endParaRPr lang="en-US"/>
        </a:p>
      </dgm:t>
    </dgm:pt>
    <dgm:pt modelId="{4538FA4A-2876-4680-A540-E60031D1390E}" type="sibTrans" cxnId="{FA6DC192-FA1C-4CA2-A652-F0B1E9089375}">
      <dgm:prSet/>
      <dgm:spPr/>
      <dgm:t>
        <a:bodyPr/>
        <a:lstStyle/>
        <a:p>
          <a:endParaRPr lang="en-US"/>
        </a:p>
      </dgm:t>
    </dgm:pt>
    <dgm:pt modelId="{1B9D3243-A8E7-4005-9550-F86144AEA1BB}">
      <dgm:prSet phldrT="[Text]" custT="1"/>
      <dgm:spPr/>
      <dgm:t>
        <a:bodyPr/>
        <a:lstStyle/>
        <a:p>
          <a:r>
            <a:rPr lang="en-US" sz="2000" dirty="0"/>
            <a:t>Average</a:t>
          </a:r>
        </a:p>
      </dgm:t>
    </dgm:pt>
    <dgm:pt modelId="{D15F0642-D9A1-47DE-85E1-46FB676CC0B3}" type="parTrans" cxnId="{761BE140-6944-4DA3-907A-6E348345C848}">
      <dgm:prSet/>
      <dgm:spPr/>
      <dgm:t>
        <a:bodyPr/>
        <a:lstStyle/>
        <a:p>
          <a:endParaRPr lang="en-US"/>
        </a:p>
      </dgm:t>
    </dgm:pt>
    <dgm:pt modelId="{CB57E4E7-9485-49BE-920D-B71BFC8847C0}" type="sibTrans" cxnId="{761BE140-6944-4DA3-907A-6E348345C848}">
      <dgm:prSet/>
      <dgm:spPr/>
      <dgm:t>
        <a:bodyPr/>
        <a:lstStyle/>
        <a:p>
          <a:endParaRPr lang="en-US"/>
        </a:p>
      </dgm:t>
    </dgm:pt>
    <dgm:pt modelId="{998BCC29-DF70-4CDD-856A-9F26A1498B8C}">
      <dgm:prSet phldrT="[Text]" custT="1"/>
      <dgm:spPr/>
      <dgm:t>
        <a:bodyPr/>
        <a:lstStyle/>
        <a:p>
          <a:r>
            <a:rPr lang="en-US" sz="2000" dirty="0"/>
            <a:t>Neglected/Rejected</a:t>
          </a:r>
        </a:p>
      </dgm:t>
    </dgm:pt>
    <dgm:pt modelId="{2F918D02-B081-44EB-955F-BFBC7A3A23BB}" type="parTrans" cxnId="{1B6051E5-6713-4037-813E-B9A016A3CDFD}">
      <dgm:prSet/>
      <dgm:spPr/>
      <dgm:t>
        <a:bodyPr/>
        <a:lstStyle/>
        <a:p>
          <a:endParaRPr lang="en-US"/>
        </a:p>
      </dgm:t>
    </dgm:pt>
    <dgm:pt modelId="{CDB7043C-600B-4250-A5F2-A2DC4C30418E}" type="sibTrans" cxnId="{1B6051E5-6713-4037-813E-B9A016A3CDFD}">
      <dgm:prSet/>
      <dgm:spPr/>
      <dgm:t>
        <a:bodyPr/>
        <a:lstStyle/>
        <a:p>
          <a:endParaRPr lang="en-US"/>
        </a:p>
      </dgm:t>
    </dgm:pt>
    <dgm:pt modelId="{8C041FBD-A3BC-45E7-B879-21988FEB0C28}">
      <dgm:prSet phldrT="[Text]" custT="1"/>
      <dgm:spPr/>
      <dgm:t>
        <a:bodyPr/>
        <a:lstStyle/>
        <a:p>
          <a:pPr algn="l"/>
          <a:r>
            <a:rPr lang="en-US" sz="2000" dirty="0"/>
            <a:t>Controversial</a:t>
          </a:r>
        </a:p>
      </dgm:t>
    </dgm:pt>
    <dgm:pt modelId="{E04FCE43-A8C9-4304-874F-42426C02F8DE}" type="parTrans" cxnId="{B0E53B90-2361-4783-997F-4BCA389B7A92}">
      <dgm:prSet/>
      <dgm:spPr/>
      <dgm:t>
        <a:bodyPr/>
        <a:lstStyle/>
        <a:p>
          <a:endParaRPr lang="en-US"/>
        </a:p>
      </dgm:t>
    </dgm:pt>
    <dgm:pt modelId="{5F91AA03-060F-4A5A-BF82-F74750871FE0}" type="sibTrans" cxnId="{B0E53B90-2361-4783-997F-4BCA389B7A92}">
      <dgm:prSet/>
      <dgm:spPr/>
      <dgm:t>
        <a:bodyPr/>
        <a:lstStyle/>
        <a:p>
          <a:endParaRPr lang="en-US"/>
        </a:p>
      </dgm:t>
    </dgm:pt>
    <dgm:pt modelId="{55E7CC24-A966-47DD-A4DF-A5654E817890}" type="pres">
      <dgm:prSet presAssocID="{34DD955E-7FA4-4832-A30D-BEA30895D3D6}" presName="Name0" presStyleCnt="0">
        <dgm:presLayoutVars>
          <dgm:chMax val="1"/>
          <dgm:dir/>
          <dgm:animLvl val="ctr"/>
          <dgm:resizeHandles val="exact"/>
        </dgm:presLayoutVars>
      </dgm:prSet>
      <dgm:spPr/>
    </dgm:pt>
    <dgm:pt modelId="{78F31290-7C8E-42FD-A5DE-E3C653CACF08}" type="pres">
      <dgm:prSet presAssocID="{5AF87278-91B8-42FA-ABC5-0CF3DBEEC278}" presName="centerShape" presStyleLbl="node0" presStyleIdx="0" presStyleCnt="1" custScaleX="111425" custLinFactNeighborX="2562" custLinFactNeighborY="222"/>
      <dgm:spPr/>
    </dgm:pt>
    <dgm:pt modelId="{D2048CC6-F914-4050-8F9F-C4EF604B94F2}" type="pres">
      <dgm:prSet presAssocID="{26A2F8A6-8069-4742-A454-39B04082E7C8}" presName="node" presStyleLbl="node1" presStyleIdx="0" presStyleCnt="4" custScaleX="152580" custScaleY="135955">
        <dgm:presLayoutVars>
          <dgm:bulletEnabled val="1"/>
        </dgm:presLayoutVars>
      </dgm:prSet>
      <dgm:spPr/>
    </dgm:pt>
    <dgm:pt modelId="{6585C67B-B03B-43FC-A2C2-37CA447ADE9F}" type="pres">
      <dgm:prSet presAssocID="{26A2F8A6-8069-4742-A454-39B04082E7C8}" presName="dummy" presStyleCnt="0"/>
      <dgm:spPr/>
    </dgm:pt>
    <dgm:pt modelId="{B09DC73B-53E5-435F-B760-56A731320F67}" type="pres">
      <dgm:prSet presAssocID="{4538FA4A-2876-4680-A540-E60031D1390E}" presName="sibTrans" presStyleLbl="sibTrans2D1" presStyleIdx="0" presStyleCnt="4"/>
      <dgm:spPr/>
    </dgm:pt>
    <dgm:pt modelId="{C57180A6-007B-4ACA-AC3E-BCC72DC3D3A5}" type="pres">
      <dgm:prSet presAssocID="{1B9D3243-A8E7-4005-9550-F86144AEA1BB}" presName="node" presStyleLbl="node1" presStyleIdx="1" presStyleCnt="4" custScaleX="152580" custScaleY="135955" custRadScaleRad="124455" custRadScaleInc="6126">
        <dgm:presLayoutVars>
          <dgm:bulletEnabled val="1"/>
        </dgm:presLayoutVars>
      </dgm:prSet>
      <dgm:spPr/>
    </dgm:pt>
    <dgm:pt modelId="{BDEC73C1-1A19-451D-8A50-825235649380}" type="pres">
      <dgm:prSet presAssocID="{1B9D3243-A8E7-4005-9550-F86144AEA1BB}" presName="dummy" presStyleCnt="0"/>
      <dgm:spPr/>
    </dgm:pt>
    <dgm:pt modelId="{D5F14A9B-040A-4EA3-B394-825BB655A693}" type="pres">
      <dgm:prSet presAssocID="{CB57E4E7-9485-49BE-920D-B71BFC8847C0}" presName="sibTrans" presStyleLbl="sibTrans2D1" presStyleIdx="1" presStyleCnt="4"/>
      <dgm:spPr/>
    </dgm:pt>
    <dgm:pt modelId="{66981650-7953-4840-B774-D29193342F6D}" type="pres">
      <dgm:prSet presAssocID="{998BCC29-DF70-4CDD-856A-9F26A1498B8C}" presName="node" presStyleLbl="node1" presStyleIdx="2" presStyleCnt="4" custScaleX="152580" custScaleY="135955">
        <dgm:presLayoutVars>
          <dgm:bulletEnabled val="1"/>
        </dgm:presLayoutVars>
      </dgm:prSet>
      <dgm:spPr/>
    </dgm:pt>
    <dgm:pt modelId="{57B6AA3A-9207-4306-B9BB-0F36B3C78B99}" type="pres">
      <dgm:prSet presAssocID="{998BCC29-DF70-4CDD-856A-9F26A1498B8C}" presName="dummy" presStyleCnt="0"/>
      <dgm:spPr/>
    </dgm:pt>
    <dgm:pt modelId="{13C2C385-94C8-4F13-B443-7FB32CF8629B}" type="pres">
      <dgm:prSet presAssocID="{CDB7043C-600B-4250-A5F2-A2DC4C30418E}" presName="sibTrans" presStyleLbl="sibTrans2D1" presStyleIdx="2" presStyleCnt="4"/>
      <dgm:spPr/>
    </dgm:pt>
    <dgm:pt modelId="{FF6B0AD3-9D16-488A-80C0-4C1AF3CA601B}" type="pres">
      <dgm:prSet presAssocID="{8C041FBD-A3BC-45E7-B879-21988FEB0C28}" presName="node" presStyleLbl="node1" presStyleIdx="3" presStyleCnt="4" custScaleX="184225" custScaleY="137232" custRadScaleRad="115522" custRadScaleInc="-733">
        <dgm:presLayoutVars>
          <dgm:bulletEnabled val="1"/>
        </dgm:presLayoutVars>
      </dgm:prSet>
      <dgm:spPr/>
    </dgm:pt>
    <dgm:pt modelId="{D21899DC-26D4-453A-ADB9-8530799DC95D}" type="pres">
      <dgm:prSet presAssocID="{8C041FBD-A3BC-45E7-B879-21988FEB0C28}" presName="dummy" presStyleCnt="0"/>
      <dgm:spPr/>
    </dgm:pt>
    <dgm:pt modelId="{1DC9E1D8-8ED9-48E2-8486-AF3B4104CFF1}" type="pres">
      <dgm:prSet presAssocID="{5F91AA03-060F-4A5A-BF82-F74750871FE0}" presName="sibTrans" presStyleLbl="sibTrans2D1" presStyleIdx="3" presStyleCnt="4"/>
      <dgm:spPr/>
    </dgm:pt>
  </dgm:ptLst>
  <dgm:cxnLst>
    <dgm:cxn modelId="{923F441D-0251-4DA7-A97A-51A65FA7BE96}" type="presOf" srcId="{CB57E4E7-9485-49BE-920D-B71BFC8847C0}" destId="{D5F14A9B-040A-4EA3-B394-825BB655A693}" srcOrd="0" destOrd="0" presId="urn:microsoft.com/office/officeart/2005/8/layout/radial6"/>
    <dgm:cxn modelId="{761BE140-6944-4DA3-907A-6E348345C848}" srcId="{5AF87278-91B8-42FA-ABC5-0CF3DBEEC278}" destId="{1B9D3243-A8E7-4005-9550-F86144AEA1BB}" srcOrd="1" destOrd="0" parTransId="{D15F0642-D9A1-47DE-85E1-46FB676CC0B3}" sibTransId="{CB57E4E7-9485-49BE-920D-B71BFC8847C0}"/>
    <dgm:cxn modelId="{2A77DB5C-1693-4665-89CE-F37EED7D2DA6}" type="presOf" srcId="{26A2F8A6-8069-4742-A454-39B04082E7C8}" destId="{D2048CC6-F914-4050-8F9F-C4EF604B94F2}" srcOrd="0" destOrd="0" presId="urn:microsoft.com/office/officeart/2005/8/layout/radial6"/>
    <dgm:cxn modelId="{1D6F2473-549D-45E2-9904-1A52B083BBCF}" type="presOf" srcId="{1B9D3243-A8E7-4005-9550-F86144AEA1BB}" destId="{C57180A6-007B-4ACA-AC3E-BCC72DC3D3A5}" srcOrd="0" destOrd="0" presId="urn:microsoft.com/office/officeart/2005/8/layout/radial6"/>
    <dgm:cxn modelId="{1C2E1054-BEF5-4764-9A3D-A27675E14221}" type="presOf" srcId="{5F91AA03-060F-4A5A-BF82-F74750871FE0}" destId="{1DC9E1D8-8ED9-48E2-8486-AF3B4104CFF1}" srcOrd="0" destOrd="0" presId="urn:microsoft.com/office/officeart/2005/8/layout/radial6"/>
    <dgm:cxn modelId="{D93CFD59-A784-4A26-B856-7E03C146F73F}" type="presOf" srcId="{34DD955E-7FA4-4832-A30D-BEA30895D3D6}" destId="{55E7CC24-A966-47DD-A4DF-A5654E817890}" srcOrd="0" destOrd="0" presId="urn:microsoft.com/office/officeart/2005/8/layout/radial6"/>
    <dgm:cxn modelId="{66E96E85-3B15-42C6-AEB4-24448ECD3D5F}" type="presOf" srcId="{5AF87278-91B8-42FA-ABC5-0CF3DBEEC278}" destId="{78F31290-7C8E-42FD-A5DE-E3C653CACF08}" srcOrd="0" destOrd="0" presId="urn:microsoft.com/office/officeart/2005/8/layout/radial6"/>
    <dgm:cxn modelId="{AEA4B98C-DE22-4F72-AD8A-CF0AF1E5B4E2}" type="presOf" srcId="{4538FA4A-2876-4680-A540-E60031D1390E}" destId="{B09DC73B-53E5-435F-B760-56A731320F67}" srcOrd="0" destOrd="0" presId="urn:microsoft.com/office/officeart/2005/8/layout/radial6"/>
    <dgm:cxn modelId="{B0E53B90-2361-4783-997F-4BCA389B7A92}" srcId="{5AF87278-91B8-42FA-ABC5-0CF3DBEEC278}" destId="{8C041FBD-A3BC-45E7-B879-21988FEB0C28}" srcOrd="3" destOrd="0" parTransId="{E04FCE43-A8C9-4304-874F-42426C02F8DE}" sibTransId="{5F91AA03-060F-4A5A-BF82-F74750871FE0}"/>
    <dgm:cxn modelId="{FA6DC192-FA1C-4CA2-A652-F0B1E9089375}" srcId="{5AF87278-91B8-42FA-ABC5-0CF3DBEEC278}" destId="{26A2F8A6-8069-4742-A454-39B04082E7C8}" srcOrd="0" destOrd="0" parTransId="{4C733BB4-61E5-4EC1-B6ED-21A4ED4F15B4}" sibTransId="{4538FA4A-2876-4680-A540-E60031D1390E}"/>
    <dgm:cxn modelId="{E26BC2A8-A82B-4B6A-9578-5A53057D2A3B}" type="presOf" srcId="{CDB7043C-600B-4250-A5F2-A2DC4C30418E}" destId="{13C2C385-94C8-4F13-B443-7FB32CF8629B}" srcOrd="0" destOrd="0" presId="urn:microsoft.com/office/officeart/2005/8/layout/radial6"/>
    <dgm:cxn modelId="{3FF939D0-5829-4C19-B98F-2EC3535A4F38}" srcId="{34DD955E-7FA4-4832-A30D-BEA30895D3D6}" destId="{5AF87278-91B8-42FA-ABC5-0CF3DBEEC278}" srcOrd="0" destOrd="0" parTransId="{129AEF43-AC07-4D57-98D7-B3AAC9FC4684}" sibTransId="{D0C03C61-D348-457B-9D5E-62B20F491BF2}"/>
    <dgm:cxn modelId="{A89723D8-C77A-4FD5-80DC-27A56D576A7F}" type="presOf" srcId="{998BCC29-DF70-4CDD-856A-9F26A1498B8C}" destId="{66981650-7953-4840-B774-D29193342F6D}" srcOrd="0" destOrd="0" presId="urn:microsoft.com/office/officeart/2005/8/layout/radial6"/>
    <dgm:cxn modelId="{1B6051E5-6713-4037-813E-B9A016A3CDFD}" srcId="{5AF87278-91B8-42FA-ABC5-0CF3DBEEC278}" destId="{998BCC29-DF70-4CDD-856A-9F26A1498B8C}" srcOrd="2" destOrd="0" parTransId="{2F918D02-B081-44EB-955F-BFBC7A3A23BB}" sibTransId="{CDB7043C-600B-4250-A5F2-A2DC4C30418E}"/>
    <dgm:cxn modelId="{63E3BBE8-A9A0-4DB8-B227-2B7BC69F61CC}" type="presOf" srcId="{8C041FBD-A3BC-45E7-B879-21988FEB0C28}" destId="{FF6B0AD3-9D16-488A-80C0-4C1AF3CA601B}" srcOrd="0" destOrd="0" presId="urn:microsoft.com/office/officeart/2005/8/layout/radial6"/>
    <dgm:cxn modelId="{CF6AE276-43C4-49F4-914D-8B6F0234F3CA}" type="presParOf" srcId="{55E7CC24-A966-47DD-A4DF-A5654E817890}" destId="{78F31290-7C8E-42FD-A5DE-E3C653CACF08}" srcOrd="0" destOrd="0" presId="urn:microsoft.com/office/officeart/2005/8/layout/radial6"/>
    <dgm:cxn modelId="{84C7E9A3-6885-4B92-9E2F-32C67EAB16DF}" type="presParOf" srcId="{55E7CC24-A966-47DD-A4DF-A5654E817890}" destId="{D2048CC6-F914-4050-8F9F-C4EF604B94F2}" srcOrd="1" destOrd="0" presId="urn:microsoft.com/office/officeart/2005/8/layout/radial6"/>
    <dgm:cxn modelId="{A27873EA-313A-4CF2-A259-313E8C2501EF}" type="presParOf" srcId="{55E7CC24-A966-47DD-A4DF-A5654E817890}" destId="{6585C67B-B03B-43FC-A2C2-37CA447ADE9F}" srcOrd="2" destOrd="0" presId="urn:microsoft.com/office/officeart/2005/8/layout/radial6"/>
    <dgm:cxn modelId="{F1F661E8-98F7-4F21-88B5-44F6EE4427AC}" type="presParOf" srcId="{55E7CC24-A966-47DD-A4DF-A5654E817890}" destId="{B09DC73B-53E5-435F-B760-56A731320F67}" srcOrd="3" destOrd="0" presId="urn:microsoft.com/office/officeart/2005/8/layout/radial6"/>
    <dgm:cxn modelId="{6C6A2CD3-9433-491F-84F6-8B8A05D13281}" type="presParOf" srcId="{55E7CC24-A966-47DD-A4DF-A5654E817890}" destId="{C57180A6-007B-4ACA-AC3E-BCC72DC3D3A5}" srcOrd="4" destOrd="0" presId="urn:microsoft.com/office/officeart/2005/8/layout/radial6"/>
    <dgm:cxn modelId="{03CB71CF-9307-45D5-9404-8A8F3A2DB46E}" type="presParOf" srcId="{55E7CC24-A966-47DD-A4DF-A5654E817890}" destId="{BDEC73C1-1A19-451D-8A50-825235649380}" srcOrd="5" destOrd="0" presId="urn:microsoft.com/office/officeart/2005/8/layout/radial6"/>
    <dgm:cxn modelId="{F7347A4A-ECF1-4123-8FB6-06047B018625}" type="presParOf" srcId="{55E7CC24-A966-47DD-A4DF-A5654E817890}" destId="{D5F14A9B-040A-4EA3-B394-825BB655A693}" srcOrd="6" destOrd="0" presId="urn:microsoft.com/office/officeart/2005/8/layout/radial6"/>
    <dgm:cxn modelId="{08D19016-EAC8-4C5E-A44D-9DAE25325113}" type="presParOf" srcId="{55E7CC24-A966-47DD-A4DF-A5654E817890}" destId="{66981650-7953-4840-B774-D29193342F6D}" srcOrd="7" destOrd="0" presId="urn:microsoft.com/office/officeart/2005/8/layout/radial6"/>
    <dgm:cxn modelId="{9E85B60E-07A8-4A09-8E9A-127F9663589A}" type="presParOf" srcId="{55E7CC24-A966-47DD-A4DF-A5654E817890}" destId="{57B6AA3A-9207-4306-B9BB-0F36B3C78B99}" srcOrd="8" destOrd="0" presId="urn:microsoft.com/office/officeart/2005/8/layout/radial6"/>
    <dgm:cxn modelId="{DFBF4FE8-C34D-4F92-9602-B8005A50C581}" type="presParOf" srcId="{55E7CC24-A966-47DD-A4DF-A5654E817890}" destId="{13C2C385-94C8-4F13-B443-7FB32CF8629B}" srcOrd="9" destOrd="0" presId="urn:microsoft.com/office/officeart/2005/8/layout/radial6"/>
    <dgm:cxn modelId="{0EBF35EB-C007-441A-BB35-59115816224A}" type="presParOf" srcId="{55E7CC24-A966-47DD-A4DF-A5654E817890}" destId="{FF6B0AD3-9D16-488A-80C0-4C1AF3CA601B}" srcOrd="10" destOrd="0" presId="urn:microsoft.com/office/officeart/2005/8/layout/radial6"/>
    <dgm:cxn modelId="{2B2B326F-3344-46FE-86A2-0901F31B4F49}" type="presParOf" srcId="{55E7CC24-A966-47DD-A4DF-A5654E817890}" destId="{D21899DC-26D4-453A-ADB9-8530799DC95D}" srcOrd="11" destOrd="0" presId="urn:microsoft.com/office/officeart/2005/8/layout/radial6"/>
    <dgm:cxn modelId="{E9C32C69-2098-4903-8644-D4ED672D2121}" type="presParOf" srcId="{55E7CC24-A966-47DD-A4DF-A5654E817890}" destId="{1DC9E1D8-8ED9-48E2-8486-AF3B4104CFF1}"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B356FA-82BE-4ACA-B01C-3A5FD344136C}" type="doc">
      <dgm:prSet loTypeId="urn:microsoft.com/office/officeart/2005/8/layout/hierarchy6" loCatId="hierarchy" qsTypeId="urn:microsoft.com/office/officeart/2005/8/quickstyle/3d2" qsCatId="3D" csTypeId="urn:microsoft.com/office/officeart/2005/8/colors/accent1_2" csCatId="accent1" phldr="1"/>
      <dgm:spPr/>
      <dgm:t>
        <a:bodyPr/>
        <a:lstStyle/>
        <a:p>
          <a:endParaRPr lang="en-US"/>
        </a:p>
      </dgm:t>
    </dgm:pt>
    <dgm:pt modelId="{8CC1DD2C-4D4A-4631-B152-848289108645}">
      <dgm:prSet phldrT="[Text]"/>
      <dgm:spPr/>
      <dgm:t>
        <a:bodyPr/>
        <a:lstStyle/>
        <a:p>
          <a:r>
            <a:rPr lang="en-US" dirty="0"/>
            <a:t>Bully</a:t>
          </a:r>
        </a:p>
      </dgm:t>
    </dgm:pt>
    <dgm:pt modelId="{C05C8962-5CF3-4BC3-A2AE-3F7FF6D7423B}" type="parTrans" cxnId="{325368B2-363A-48DD-8E83-10D97407BE85}">
      <dgm:prSet/>
      <dgm:spPr/>
      <dgm:t>
        <a:bodyPr/>
        <a:lstStyle/>
        <a:p>
          <a:endParaRPr lang="en-US"/>
        </a:p>
      </dgm:t>
    </dgm:pt>
    <dgm:pt modelId="{09AB7582-1B28-404C-B0B7-8EB06DFCF2DA}" type="sibTrans" cxnId="{325368B2-363A-48DD-8E83-10D97407BE85}">
      <dgm:prSet/>
      <dgm:spPr/>
      <dgm:t>
        <a:bodyPr/>
        <a:lstStyle/>
        <a:p>
          <a:endParaRPr lang="en-US"/>
        </a:p>
      </dgm:t>
    </dgm:pt>
    <dgm:pt modelId="{4A9509BF-F5B7-4B02-8784-44463E5C46DB}">
      <dgm:prSet phldrT="[Text]"/>
      <dgm:spPr/>
      <dgm:t>
        <a:bodyPr/>
        <a:lstStyle/>
        <a:p>
          <a:r>
            <a:rPr lang="en-US" dirty="0"/>
            <a:t>Side-Kick</a:t>
          </a:r>
        </a:p>
      </dgm:t>
    </dgm:pt>
    <dgm:pt modelId="{92047A2A-539F-43FF-9E38-A0D0EBD9337B}" type="parTrans" cxnId="{5FF2D79D-7D56-4075-8A59-D449B87F4EF8}">
      <dgm:prSet/>
      <dgm:spPr/>
      <dgm:t>
        <a:bodyPr/>
        <a:lstStyle/>
        <a:p>
          <a:endParaRPr lang="en-US" dirty="0"/>
        </a:p>
      </dgm:t>
    </dgm:pt>
    <dgm:pt modelId="{D6B646F9-9109-4B7E-88D5-E2C484A7AC30}" type="sibTrans" cxnId="{5FF2D79D-7D56-4075-8A59-D449B87F4EF8}">
      <dgm:prSet/>
      <dgm:spPr/>
      <dgm:t>
        <a:bodyPr/>
        <a:lstStyle/>
        <a:p>
          <a:endParaRPr lang="en-US"/>
        </a:p>
      </dgm:t>
    </dgm:pt>
    <dgm:pt modelId="{DAD2FC64-7D3C-4CD4-BDFE-1C52AB87973B}">
      <dgm:prSet phldrT="[Text]"/>
      <dgm:spPr/>
      <dgm:t>
        <a:bodyPr/>
        <a:lstStyle/>
        <a:p>
          <a:r>
            <a:rPr lang="en-US" dirty="0"/>
            <a:t>Bystander</a:t>
          </a:r>
        </a:p>
      </dgm:t>
    </dgm:pt>
    <dgm:pt modelId="{DAF09DD3-5D9B-4416-86D8-7382639132D7}" type="parTrans" cxnId="{5974A19A-76B2-47BB-B563-D1FF4292D1DE}">
      <dgm:prSet/>
      <dgm:spPr/>
      <dgm:t>
        <a:bodyPr/>
        <a:lstStyle/>
        <a:p>
          <a:endParaRPr lang="en-US" dirty="0"/>
        </a:p>
      </dgm:t>
    </dgm:pt>
    <dgm:pt modelId="{5E2D2233-9DAC-4AA8-84AA-D99AAD0C8924}" type="sibTrans" cxnId="{5974A19A-76B2-47BB-B563-D1FF4292D1DE}">
      <dgm:prSet/>
      <dgm:spPr/>
      <dgm:t>
        <a:bodyPr/>
        <a:lstStyle/>
        <a:p>
          <a:endParaRPr lang="en-US"/>
        </a:p>
      </dgm:t>
    </dgm:pt>
    <dgm:pt modelId="{42A99A96-F13A-4684-8635-CEC518A6A1C5}">
      <dgm:prSet phldrT="[Text]"/>
      <dgm:spPr/>
      <dgm:t>
        <a:bodyPr/>
        <a:lstStyle/>
        <a:p>
          <a:r>
            <a:rPr lang="en-US" dirty="0"/>
            <a:t>Bystander</a:t>
          </a:r>
        </a:p>
      </dgm:t>
    </dgm:pt>
    <dgm:pt modelId="{0C17F0E6-2F64-4ED5-A5CB-90D11D1468A5}" type="parTrans" cxnId="{EE064F87-83A8-4DEA-82DF-1D4004498DDC}">
      <dgm:prSet/>
      <dgm:spPr/>
      <dgm:t>
        <a:bodyPr/>
        <a:lstStyle/>
        <a:p>
          <a:endParaRPr lang="en-US" dirty="0"/>
        </a:p>
      </dgm:t>
    </dgm:pt>
    <dgm:pt modelId="{A9AD658C-BAF6-4264-9EB3-6AD58FE2DF85}" type="sibTrans" cxnId="{EE064F87-83A8-4DEA-82DF-1D4004498DDC}">
      <dgm:prSet/>
      <dgm:spPr/>
      <dgm:t>
        <a:bodyPr/>
        <a:lstStyle/>
        <a:p>
          <a:endParaRPr lang="en-US"/>
        </a:p>
      </dgm:t>
    </dgm:pt>
    <dgm:pt modelId="{DD2D81DA-5E92-4C9F-A3E6-9B7B408D3A5B}">
      <dgm:prSet phldrT="[Text]"/>
      <dgm:spPr/>
      <dgm:t>
        <a:bodyPr/>
        <a:lstStyle/>
        <a:p>
          <a:r>
            <a:rPr lang="en-US" dirty="0"/>
            <a:t>Side-Kick</a:t>
          </a:r>
        </a:p>
      </dgm:t>
    </dgm:pt>
    <dgm:pt modelId="{60D59F6D-284D-4EB4-B7A0-9B7D5B5DB512}" type="parTrans" cxnId="{188C88C1-F548-4680-8412-AFE0AD9B69D8}">
      <dgm:prSet/>
      <dgm:spPr/>
      <dgm:t>
        <a:bodyPr/>
        <a:lstStyle/>
        <a:p>
          <a:endParaRPr lang="en-US" dirty="0"/>
        </a:p>
      </dgm:t>
    </dgm:pt>
    <dgm:pt modelId="{AA892561-62AF-40D8-BA30-0304630A461C}" type="sibTrans" cxnId="{188C88C1-F548-4680-8412-AFE0AD9B69D8}">
      <dgm:prSet/>
      <dgm:spPr/>
      <dgm:t>
        <a:bodyPr/>
        <a:lstStyle/>
        <a:p>
          <a:endParaRPr lang="en-US"/>
        </a:p>
      </dgm:t>
    </dgm:pt>
    <dgm:pt modelId="{14FAE742-0946-4A07-AF08-2E149CE0A672}">
      <dgm:prSet phldrT="[Text]"/>
      <dgm:spPr/>
      <dgm:t>
        <a:bodyPr/>
        <a:lstStyle/>
        <a:p>
          <a:r>
            <a:rPr lang="en-US" dirty="0"/>
            <a:t>Bystander</a:t>
          </a:r>
        </a:p>
      </dgm:t>
    </dgm:pt>
    <dgm:pt modelId="{45B979F3-A080-4D69-81E4-6F37FDCE0059}" type="parTrans" cxnId="{538524D2-7127-4A06-B88F-58552100B7DE}">
      <dgm:prSet/>
      <dgm:spPr/>
      <dgm:t>
        <a:bodyPr/>
        <a:lstStyle/>
        <a:p>
          <a:endParaRPr lang="en-US" dirty="0"/>
        </a:p>
      </dgm:t>
    </dgm:pt>
    <dgm:pt modelId="{5F2912A1-7EC2-4092-BAD1-22BB792DD77E}" type="sibTrans" cxnId="{538524D2-7127-4A06-B88F-58552100B7DE}">
      <dgm:prSet/>
      <dgm:spPr/>
      <dgm:t>
        <a:bodyPr/>
        <a:lstStyle/>
        <a:p>
          <a:endParaRPr lang="en-US"/>
        </a:p>
      </dgm:t>
    </dgm:pt>
    <dgm:pt modelId="{812D94BD-99E0-4FF8-8FA9-C579B134A365}">
      <dgm:prSet phldrT="[Text]"/>
      <dgm:spPr/>
      <dgm:t>
        <a:bodyPr/>
        <a:lstStyle/>
        <a:p>
          <a:r>
            <a:rPr lang="en-US" dirty="0"/>
            <a:t>Identified </a:t>
          </a:r>
        </a:p>
        <a:p>
          <a:r>
            <a:rPr lang="en-US" dirty="0"/>
            <a:t>Aggressor</a:t>
          </a:r>
        </a:p>
      </dgm:t>
    </dgm:pt>
    <dgm:pt modelId="{00059FCA-1FB3-4D83-A357-29270B729B1A}" type="parTrans" cxnId="{E67B8BEE-F728-4EFD-8CB0-19FDDC17FB82}">
      <dgm:prSet/>
      <dgm:spPr/>
      <dgm:t>
        <a:bodyPr/>
        <a:lstStyle/>
        <a:p>
          <a:endParaRPr lang="en-US"/>
        </a:p>
      </dgm:t>
    </dgm:pt>
    <dgm:pt modelId="{D1DF6815-923D-49B5-9FC6-605A6BC7BE32}" type="sibTrans" cxnId="{E67B8BEE-F728-4EFD-8CB0-19FDDC17FB82}">
      <dgm:prSet/>
      <dgm:spPr/>
      <dgm:t>
        <a:bodyPr/>
        <a:lstStyle/>
        <a:p>
          <a:endParaRPr lang="en-US"/>
        </a:p>
      </dgm:t>
    </dgm:pt>
    <dgm:pt modelId="{95AA336F-7C50-4FF8-B05E-66039CD66306}">
      <dgm:prSet phldrT="[Text]"/>
      <dgm:spPr/>
      <dgm:t>
        <a:bodyPr/>
        <a:lstStyle/>
        <a:p>
          <a:r>
            <a:rPr lang="en-US" dirty="0"/>
            <a:t>Assist After</a:t>
          </a:r>
        </a:p>
        <a:p>
          <a:r>
            <a:rPr lang="en-US" dirty="0"/>
            <a:t>Interaction Begins</a:t>
          </a:r>
        </a:p>
      </dgm:t>
    </dgm:pt>
    <dgm:pt modelId="{8D50DE3F-E9A8-4ED5-AB83-B6FAFFDE72C1}" type="parTrans" cxnId="{13230EDB-D862-4A2C-99A2-073F4B9E2B6F}">
      <dgm:prSet/>
      <dgm:spPr/>
      <dgm:t>
        <a:bodyPr/>
        <a:lstStyle/>
        <a:p>
          <a:endParaRPr lang="en-US"/>
        </a:p>
      </dgm:t>
    </dgm:pt>
    <dgm:pt modelId="{67A7BE3F-F9D1-40BC-8CDE-14FB2C9DEFBB}" type="sibTrans" cxnId="{13230EDB-D862-4A2C-99A2-073F4B9E2B6F}">
      <dgm:prSet/>
      <dgm:spPr/>
      <dgm:t>
        <a:bodyPr/>
        <a:lstStyle/>
        <a:p>
          <a:endParaRPr lang="en-US"/>
        </a:p>
      </dgm:t>
    </dgm:pt>
    <dgm:pt modelId="{645D6626-450E-4EC6-9FCC-E0E2A9EA963A}">
      <dgm:prSet phldrT="[Text]"/>
      <dgm:spPr/>
      <dgm:t>
        <a:bodyPr/>
        <a:lstStyle/>
        <a:p>
          <a:r>
            <a:rPr lang="en-US" dirty="0"/>
            <a:t>Anonymous Crowd Member Who Cheers/Encourages</a:t>
          </a:r>
        </a:p>
      </dgm:t>
    </dgm:pt>
    <dgm:pt modelId="{8F43494B-2B65-4B14-B2CF-EBD715D8F33A}" type="parTrans" cxnId="{B137FA9E-1D2F-4B14-90B7-6BAC6905E81B}">
      <dgm:prSet/>
      <dgm:spPr/>
      <dgm:t>
        <a:bodyPr/>
        <a:lstStyle/>
        <a:p>
          <a:endParaRPr lang="en-US"/>
        </a:p>
      </dgm:t>
    </dgm:pt>
    <dgm:pt modelId="{6D836EF1-44A2-43AF-B1D6-FDB9117F1587}" type="sibTrans" cxnId="{B137FA9E-1D2F-4B14-90B7-6BAC6905E81B}">
      <dgm:prSet/>
      <dgm:spPr/>
      <dgm:t>
        <a:bodyPr/>
        <a:lstStyle/>
        <a:p>
          <a:endParaRPr lang="en-US"/>
        </a:p>
      </dgm:t>
    </dgm:pt>
    <dgm:pt modelId="{673F1B64-E8ED-40A1-8893-968CB4B97966}" type="pres">
      <dgm:prSet presAssocID="{0BB356FA-82BE-4ACA-B01C-3A5FD344136C}" presName="mainComposite" presStyleCnt="0">
        <dgm:presLayoutVars>
          <dgm:chPref val="1"/>
          <dgm:dir/>
          <dgm:animOne val="branch"/>
          <dgm:animLvl val="lvl"/>
          <dgm:resizeHandles val="exact"/>
        </dgm:presLayoutVars>
      </dgm:prSet>
      <dgm:spPr/>
    </dgm:pt>
    <dgm:pt modelId="{21F59794-E43C-4844-A604-249ACCD3A24D}" type="pres">
      <dgm:prSet presAssocID="{0BB356FA-82BE-4ACA-B01C-3A5FD344136C}" presName="hierFlow" presStyleCnt="0"/>
      <dgm:spPr/>
    </dgm:pt>
    <dgm:pt modelId="{8EC14968-1EDA-42A3-A9E8-02805F997950}" type="pres">
      <dgm:prSet presAssocID="{0BB356FA-82BE-4ACA-B01C-3A5FD344136C}" presName="firstBuf" presStyleCnt="0"/>
      <dgm:spPr/>
    </dgm:pt>
    <dgm:pt modelId="{FB40ED70-0F79-41DA-9E26-036E28F13BF6}" type="pres">
      <dgm:prSet presAssocID="{0BB356FA-82BE-4ACA-B01C-3A5FD344136C}" presName="hierChild1" presStyleCnt="0">
        <dgm:presLayoutVars>
          <dgm:chPref val="1"/>
          <dgm:animOne val="branch"/>
          <dgm:animLvl val="lvl"/>
        </dgm:presLayoutVars>
      </dgm:prSet>
      <dgm:spPr/>
    </dgm:pt>
    <dgm:pt modelId="{544B3E68-2212-46FB-B2AE-6135BB9ED89D}" type="pres">
      <dgm:prSet presAssocID="{8CC1DD2C-4D4A-4631-B152-848289108645}" presName="Name14" presStyleCnt="0"/>
      <dgm:spPr/>
    </dgm:pt>
    <dgm:pt modelId="{B9E124AF-1ED0-4003-9470-8B76BF33464B}" type="pres">
      <dgm:prSet presAssocID="{8CC1DD2C-4D4A-4631-B152-848289108645}" presName="level1Shape" presStyleLbl="node0" presStyleIdx="0" presStyleCnt="1">
        <dgm:presLayoutVars>
          <dgm:chPref val="3"/>
        </dgm:presLayoutVars>
      </dgm:prSet>
      <dgm:spPr/>
    </dgm:pt>
    <dgm:pt modelId="{93B4A4A7-2FE2-462D-A098-DDA55662B136}" type="pres">
      <dgm:prSet presAssocID="{8CC1DD2C-4D4A-4631-B152-848289108645}" presName="hierChild2" presStyleCnt="0"/>
      <dgm:spPr/>
    </dgm:pt>
    <dgm:pt modelId="{E3DBE3F9-BCAF-449E-90D7-55A08C8F5FDF}" type="pres">
      <dgm:prSet presAssocID="{92047A2A-539F-43FF-9E38-A0D0EBD9337B}" presName="Name19" presStyleLbl="parChTrans1D2" presStyleIdx="0" presStyleCnt="2"/>
      <dgm:spPr/>
    </dgm:pt>
    <dgm:pt modelId="{54141172-E092-465C-BEA5-0FC5BD368DF9}" type="pres">
      <dgm:prSet presAssocID="{4A9509BF-F5B7-4B02-8784-44463E5C46DB}" presName="Name21" presStyleCnt="0"/>
      <dgm:spPr/>
    </dgm:pt>
    <dgm:pt modelId="{CC8ECBB2-28C2-432B-9415-844F780B0012}" type="pres">
      <dgm:prSet presAssocID="{4A9509BF-F5B7-4B02-8784-44463E5C46DB}" presName="level2Shape" presStyleLbl="node2" presStyleIdx="0" presStyleCnt="2" custScaleX="157810"/>
      <dgm:spPr/>
    </dgm:pt>
    <dgm:pt modelId="{33E0A4D8-05FE-4496-B457-0A38AF4C2B74}" type="pres">
      <dgm:prSet presAssocID="{4A9509BF-F5B7-4B02-8784-44463E5C46DB}" presName="hierChild3" presStyleCnt="0"/>
      <dgm:spPr/>
    </dgm:pt>
    <dgm:pt modelId="{268E3A55-8F4D-427C-90DD-1E8F3D28C098}" type="pres">
      <dgm:prSet presAssocID="{DAF09DD3-5D9B-4416-86D8-7382639132D7}" presName="Name19" presStyleLbl="parChTrans1D3" presStyleIdx="0" presStyleCnt="3"/>
      <dgm:spPr/>
    </dgm:pt>
    <dgm:pt modelId="{7381E15C-BA3E-45D9-9B4B-ABBA3F984FCE}" type="pres">
      <dgm:prSet presAssocID="{DAD2FC64-7D3C-4CD4-BDFE-1C52AB87973B}" presName="Name21" presStyleCnt="0"/>
      <dgm:spPr/>
    </dgm:pt>
    <dgm:pt modelId="{08380377-9765-4F1C-8992-B62269E3D74F}" type="pres">
      <dgm:prSet presAssocID="{DAD2FC64-7D3C-4CD4-BDFE-1C52AB87973B}" presName="level2Shape" presStyleLbl="node3" presStyleIdx="0" presStyleCnt="3"/>
      <dgm:spPr/>
    </dgm:pt>
    <dgm:pt modelId="{535626CA-39F8-4B28-8962-B4EA0265C87D}" type="pres">
      <dgm:prSet presAssocID="{DAD2FC64-7D3C-4CD4-BDFE-1C52AB87973B}" presName="hierChild3" presStyleCnt="0"/>
      <dgm:spPr/>
    </dgm:pt>
    <dgm:pt modelId="{9931878A-4221-4ABB-9260-41CE85EF5C63}" type="pres">
      <dgm:prSet presAssocID="{0C17F0E6-2F64-4ED5-A5CB-90D11D1468A5}" presName="Name19" presStyleLbl="parChTrans1D3" presStyleIdx="1" presStyleCnt="3"/>
      <dgm:spPr/>
    </dgm:pt>
    <dgm:pt modelId="{39514872-2E79-4836-B90B-D0E7CE3B7EB3}" type="pres">
      <dgm:prSet presAssocID="{42A99A96-F13A-4684-8635-CEC518A6A1C5}" presName="Name21" presStyleCnt="0"/>
      <dgm:spPr/>
    </dgm:pt>
    <dgm:pt modelId="{005971FD-3A65-4311-9748-C37D7C688D41}" type="pres">
      <dgm:prSet presAssocID="{42A99A96-F13A-4684-8635-CEC518A6A1C5}" presName="level2Shape" presStyleLbl="node3" presStyleIdx="1" presStyleCnt="3"/>
      <dgm:spPr/>
    </dgm:pt>
    <dgm:pt modelId="{68450271-BBFE-4791-845A-6B8D9AD203DB}" type="pres">
      <dgm:prSet presAssocID="{42A99A96-F13A-4684-8635-CEC518A6A1C5}" presName="hierChild3" presStyleCnt="0"/>
      <dgm:spPr/>
    </dgm:pt>
    <dgm:pt modelId="{567EA9E6-3FC8-4768-A583-4D2B65449826}" type="pres">
      <dgm:prSet presAssocID="{60D59F6D-284D-4EB4-B7A0-9B7D5B5DB512}" presName="Name19" presStyleLbl="parChTrans1D2" presStyleIdx="1" presStyleCnt="2"/>
      <dgm:spPr/>
    </dgm:pt>
    <dgm:pt modelId="{4207D7C4-4F34-4105-B14A-CC3DFD8DD751}" type="pres">
      <dgm:prSet presAssocID="{DD2D81DA-5E92-4C9F-A3E6-9B7B408D3A5B}" presName="Name21" presStyleCnt="0"/>
      <dgm:spPr/>
    </dgm:pt>
    <dgm:pt modelId="{7F4842B3-8881-418B-8E64-032E4F1D37D4}" type="pres">
      <dgm:prSet presAssocID="{DD2D81DA-5E92-4C9F-A3E6-9B7B408D3A5B}" presName="level2Shape" presStyleLbl="node2" presStyleIdx="1" presStyleCnt="2" custScaleX="172015"/>
      <dgm:spPr/>
    </dgm:pt>
    <dgm:pt modelId="{46D3CF75-373D-48D9-BA3E-FF2D3F959DE5}" type="pres">
      <dgm:prSet presAssocID="{DD2D81DA-5E92-4C9F-A3E6-9B7B408D3A5B}" presName="hierChild3" presStyleCnt="0"/>
      <dgm:spPr/>
    </dgm:pt>
    <dgm:pt modelId="{38166E4D-3540-480F-ADB0-CCB7B92E3CAF}" type="pres">
      <dgm:prSet presAssocID="{45B979F3-A080-4D69-81E4-6F37FDCE0059}" presName="Name19" presStyleLbl="parChTrans1D3" presStyleIdx="2" presStyleCnt="3"/>
      <dgm:spPr/>
    </dgm:pt>
    <dgm:pt modelId="{2505BDE3-3CC3-4F19-AEA7-7F5080B77FC9}" type="pres">
      <dgm:prSet presAssocID="{14FAE742-0946-4A07-AF08-2E149CE0A672}" presName="Name21" presStyleCnt="0"/>
      <dgm:spPr/>
    </dgm:pt>
    <dgm:pt modelId="{2FCE3DC5-CB2C-403C-971E-A6AB7A02735E}" type="pres">
      <dgm:prSet presAssocID="{14FAE742-0946-4A07-AF08-2E149CE0A672}" presName="level2Shape" presStyleLbl="node3" presStyleIdx="2" presStyleCnt="3"/>
      <dgm:spPr/>
    </dgm:pt>
    <dgm:pt modelId="{FE93A427-8EE6-489E-A3C0-CF98EB08F32E}" type="pres">
      <dgm:prSet presAssocID="{14FAE742-0946-4A07-AF08-2E149CE0A672}" presName="hierChild3" presStyleCnt="0"/>
      <dgm:spPr/>
    </dgm:pt>
    <dgm:pt modelId="{63DDD214-CCD1-4963-829B-06C3D8EC1C15}" type="pres">
      <dgm:prSet presAssocID="{0BB356FA-82BE-4ACA-B01C-3A5FD344136C}" presName="bgShapesFlow" presStyleCnt="0"/>
      <dgm:spPr/>
    </dgm:pt>
    <dgm:pt modelId="{FC7A8EF2-4709-4388-A70B-48B25DC82BF7}" type="pres">
      <dgm:prSet presAssocID="{812D94BD-99E0-4FF8-8FA9-C579B134A365}" presName="rectComp" presStyleCnt="0"/>
      <dgm:spPr/>
    </dgm:pt>
    <dgm:pt modelId="{1320EB61-0FB1-4DB3-BD80-112EB65AB42F}" type="pres">
      <dgm:prSet presAssocID="{812D94BD-99E0-4FF8-8FA9-C579B134A365}" presName="bgRect" presStyleLbl="bgShp" presStyleIdx="0" presStyleCnt="3" custLinFactNeighborX="717" custLinFactNeighborY="10825"/>
      <dgm:spPr/>
    </dgm:pt>
    <dgm:pt modelId="{69776639-6BF7-43B4-910C-898E6F3F5033}" type="pres">
      <dgm:prSet presAssocID="{812D94BD-99E0-4FF8-8FA9-C579B134A365}" presName="bgRectTx" presStyleLbl="bgShp" presStyleIdx="0" presStyleCnt="3">
        <dgm:presLayoutVars>
          <dgm:bulletEnabled val="1"/>
        </dgm:presLayoutVars>
      </dgm:prSet>
      <dgm:spPr/>
    </dgm:pt>
    <dgm:pt modelId="{67520EBB-4CA8-42E5-8799-11A581528590}" type="pres">
      <dgm:prSet presAssocID="{812D94BD-99E0-4FF8-8FA9-C579B134A365}" presName="spComp" presStyleCnt="0"/>
      <dgm:spPr/>
    </dgm:pt>
    <dgm:pt modelId="{2E34C3C4-F9A8-4DB7-985D-167308B0E46C}" type="pres">
      <dgm:prSet presAssocID="{812D94BD-99E0-4FF8-8FA9-C579B134A365}" presName="vSp" presStyleCnt="0"/>
      <dgm:spPr/>
    </dgm:pt>
    <dgm:pt modelId="{C1FFAFCE-23E9-4720-801A-D201BF18538D}" type="pres">
      <dgm:prSet presAssocID="{95AA336F-7C50-4FF8-B05E-66039CD66306}" presName="rectComp" presStyleCnt="0"/>
      <dgm:spPr/>
    </dgm:pt>
    <dgm:pt modelId="{0A9CA6A7-9EB9-4375-B8BE-EF001D43382F}" type="pres">
      <dgm:prSet presAssocID="{95AA336F-7C50-4FF8-B05E-66039CD66306}" presName="bgRect" presStyleLbl="bgShp" presStyleIdx="1" presStyleCnt="3"/>
      <dgm:spPr/>
    </dgm:pt>
    <dgm:pt modelId="{AE65615A-80B6-4324-AF3B-F99D731F0406}" type="pres">
      <dgm:prSet presAssocID="{95AA336F-7C50-4FF8-B05E-66039CD66306}" presName="bgRectTx" presStyleLbl="bgShp" presStyleIdx="1" presStyleCnt="3">
        <dgm:presLayoutVars>
          <dgm:bulletEnabled val="1"/>
        </dgm:presLayoutVars>
      </dgm:prSet>
      <dgm:spPr/>
    </dgm:pt>
    <dgm:pt modelId="{9B61806D-BDAD-482A-BC3D-B156D2C1E088}" type="pres">
      <dgm:prSet presAssocID="{95AA336F-7C50-4FF8-B05E-66039CD66306}" presName="spComp" presStyleCnt="0"/>
      <dgm:spPr/>
    </dgm:pt>
    <dgm:pt modelId="{1A2719FA-1F33-439F-9049-5B3986492757}" type="pres">
      <dgm:prSet presAssocID="{95AA336F-7C50-4FF8-B05E-66039CD66306}" presName="vSp" presStyleCnt="0"/>
      <dgm:spPr/>
    </dgm:pt>
    <dgm:pt modelId="{151DBE86-C701-4185-96BF-0E20AE915A8D}" type="pres">
      <dgm:prSet presAssocID="{645D6626-450E-4EC6-9FCC-E0E2A9EA963A}" presName="rectComp" presStyleCnt="0"/>
      <dgm:spPr/>
    </dgm:pt>
    <dgm:pt modelId="{0456AA71-5B34-483A-A064-33DA95E11364}" type="pres">
      <dgm:prSet presAssocID="{645D6626-450E-4EC6-9FCC-E0E2A9EA963A}" presName="bgRect" presStyleLbl="bgShp" presStyleIdx="2" presStyleCnt="3" custLinFactNeighborX="87" custLinFactNeighborY="-15901"/>
      <dgm:spPr/>
    </dgm:pt>
    <dgm:pt modelId="{328118A8-91B4-4308-926C-2B9139D84A01}" type="pres">
      <dgm:prSet presAssocID="{645D6626-450E-4EC6-9FCC-E0E2A9EA963A}" presName="bgRectTx" presStyleLbl="bgShp" presStyleIdx="2" presStyleCnt="3">
        <dgm:presLayoutVars>
          <dgm:bulletEnabled val="1"/>
        </dgm:presLayoutVars>
      </dgm:prSet>
      <dgm:spPr/>
    </dgm:pt>
  </dgm:ptLst>
  <dgm:cxnLst>
    <dgm:cxn modelId="{7E935C07-2469-4AB2-BB4D-5EB3590A701F}" type="presOf" srcId="{DAD2FC64-7D3C-4CD4-BDFE-1C52AB87973B}" destId="{08380377-9765-4F1C-8992-B62269E3D74F}" srcOrd="0" destOrd="0" presId="urn:microsoft.com/office/officeart/2005/8/layout/hierarchy6"/>
    <dgm:cxn modelId="{762F5317-B913-46FE-924A-E727A437EF88}" type="presOf" srcId="{8CC1DD2C-4D4A-4631-B152-848289108645}" destId="{B9E124AF-1ED0-4003-9470-8B76BF33464B}" srcOrd="0" destOrd="0" presId="urn:microsoft.com/office/officeart/2005/8/layout/hierarchy6"/>
    <dgm:cxn modelId="{6005971C-0EEA-4627-B8C8-32E34A8A2E4B}" type="presOf" srcId="{60D59F6D-284D-4EB4-B7A0-9B7D5B5DB512}" destId="{567EA9E6-3FC8-4768-A583-4D2B65449826}" srcOrd="0" destOrd="0" presId="urn:microsoft.com/office/officeart/2005/8/layout/hierarchy6"/>
    <dgm:cxn modelId="{0E4CF32D-94FC-46C1-ADE6-544B32AD8629}" type="presOf" srcId="{45B979F3-A080-4D69-81E4-6F37FDCE0059}" destId="{38166E4D-3540-480F-ADB0-CCB7B92E3CAF}" srcOrd="0" destOrd="0" presId="urn:microsoft.com/office/officeart/2005/8/layout/hierarchy6"/>
    <dgm:cxn modelId="{4CED4943-A734-491B-A4E6-6819AFBE9EEB}" type="presOf" srcId="{0C17F0E6-2F64-4ED5-A5CB-90D11D1468A5}" destId="{9931878A-4221-4ABB-9260-41CE85EF5C63}" srcOrd="0" destOrd="0" presId="urn:microsoft.com/office/officeart/2005/8/layout/hierarchy6"/>
    <dgm:cxn modelId="{59986D43-92E7-4B93-9165-DFBEA88B3F5C}" type="presOf" srcId="{14FAE742-0946-4A07-AF08-2E149CE0A672}" destId="{2FCE3DC5-CB2C-403C-971E-A6AB7A02735E}" srcOrd="0" destOrd="0" presId="urn:microsoft.com/office/officeart/2005/8/layout/hierarchy6"/>
    <dgm:cxn modelId="{5AD98D4A-AD39-4E76-A389-9C016183042E}" type="presOf" srcId="{812D94BD-99E0-4FF8-8FA9-C579B134A365}" destId="{69776639-6BF7-43B4-910C-898E6F3F5033}" srcOrd="1" destOrd="0" presId="urn:microsoft.com/office/officeart/2005/8/layout/hierarchy6"/>
    <dgm:cxn modelId="{A7AF9E77-712E-42DC-A075-CA1A317F7C2F}" type="presOf" srcId="{4A9509BF-F5B7-4B02-8784-44463E5C46DB}" destId="{CC8ECBB2-28C2-432B-9415-844F780B0012}" srcOrd="0" destOrd="0" presId="urn:microsoft.com/office/officeart/2005/8/layout/hierarchy6"/>
    <dgm:cxn modelId="{3FE09986-1203-46B5-9B98-1F372FD1A6AE}" type="presOf" srcId="{DD2D81DA-5E92-4C9F-A3E6-9B7B408D3A5B}" destId="{7F4842B3-8881-418B-8E64-032E4F1D37D4}" srcOrd="0" destOrd="0" presId="urn:microsoft.com/office/officeart/2005/8/layout/hierarchy6"/>
    <dgm:cxn modelId="{EE064F87-83A8-4DEA-82DF-1D4004498DDC}" srcId="{4A9509BF-F5B7-4B02-8784-44463E5C46DB}" destId="{42A99A96-F13A-4684-8635-CEC518A6A1C5}" srcOrd="1" destOrd="0" parTransId="{0C17F0E6-2F64-4ED5-A5CB-90D11D1468A5}" sibTransId="{A9AD658C-BAF6-4264-9EB3-6AD58FE2DF85}"/>
    <dgm:cxn modelId="{D5FC078A-22D1-40F8-B374-6F207CA879D9}" type="presOf" srcId="{0BB356FA-82BE-4ACA-B01C-3A5FD344136C}" destId="{673F1B64-E8ED-40A1-8893-968CB4B97966}" srcOrd="0" destOrd="0" presId="urn:microsoft.com/office/officeart/2005/8/layout/hierarchy6"/>
    <dgm:cxn modelId="{AA16CC8D-93FB-4C30-B1C9-64503318067B}" type="presOf" srcId="{95AA336F-7C50-4FF8-B05E-66039CD66306}" destId="{AE65615A-80B6-4324-AF3B-F99D731F0406}" srcOrd="1" destOrd="0" presId="urn:microsoft.com/office/officeart/2005/8/layout/hierarchy6"/>
    <dgm:cxn modelId="{E0BE6093-E924-4D16-A23C-47ADBC1E65D7}" type="presOf" srcId="{DAF09DD3-5D9B-4416-86D8-7382639132D7}" destId="{268E3A55-8F4D-427C-90DD-1E8F3D28C098}" srcOrd="0" destOrd="0" presId="urn:microsoft.com/office/officeart/2005/8/layout/hierarchy6"/>
    <dgm:cxn modelId="{1BCC9F9A-276E-42D5-B4DA-4F3F62F5BB79}" type="presOf" srcId="{645D6626-450E-4EC6-9FCC-E0E2A9EA963A}" destId="{0456AA71-5B34-483A-A064-33DA95E11364}" srcOrd="0" destOrd="0" presId="urn:microsoft.com/office/officeart/2005/8/layout/hierarchy6"/>
    <dgm:cxn modelId="{5974A19A-76B2-47BB-B563-D1FF4292D1DE}" srcId="{4A9509BF-F5B7-4B02-8784-44463E5C46DB}" destId="{DAD2FC64-7D3C-4CD4-BDFE-1C52AB87973B}" srcOrd="0" destOrd="0" parTransId="{DAF09DD3-5D9B-4416-86D8-7382639132D7}" sibTransId="{5E2D2233-9DAC-4AA8-84AA-D99AAD0C8924}"/>
    <dgm:cxn modelId="{5FF2D79D-7D56-4075-8A59-D449B87F4EF8}" srcId="{8CC1DD2C-4D4A-4631-B152-848289108645}" destId="{4A9509BF-F5B7-4B02-8784-44463E5C46DB}" srcOrd="0" destOrd="0" parTransId="{92047A2A-539F-43FF-9E38-A0D0EBD9337B}" sibTransId="{D6B646F9-9109-4B7E-88D5-E2C484A7AC30}"/>
    <dgm:cxn modelId="{B137FA9E-1D2F-4B14-90B7-6BAC6905E81B}" srcId="{0BB356FA-82BE-4ACA-B01C-3A5FD344136C}" destId="{645D6626-450E-4EC6-9FCC-E0E2A9EA963A}" srcOrd="3" destOrd="0" parTransId="{8F43494B-2B65-4B14-B2CF-EBD715D8F33A}" sibTransId="{6D836EF1-44A2-43AF-B1D6-FDB9117F1587}"/>
    <dgm:cxn modelId="{B7E609A6-970C-4A68-A951-4614E05CC89E}" type="presOf" srcId="{92047A2A-539F-43FF-9E38-A0D0EBD9337B}" destId="{E3DBE3F9-BCAF-449E-90D7-55A08C8F5FDF}" srcOrd="0" destOrd="0" presId="urn:microsoft.com/office/officeart/2005/8/layout/hierarchy6"/>
    <dgm:cxn modelId="{01B883AC-3B91-403C-8D94-6B71E70EF547}" type="presOf" srcId="{95AA336F-7C50-4FF8-B05E-66039CD66306}" destId="{0A9CA6A7-9EB9-4375-B8BE-EF001D43382F}" srcOrd="0" destOrd="0" presId="urn:microsoft.com/office/officeart/2005/8/layout/hierarchy6"/>
    <dgm:cxn modelId="{325368B2-363A-48DD-8E83-10D97407BE85}" srcId="{0BB356FA-82BE-4ACA-B01C-3A5FD344136C}" destId="{8CC1DD2C-4D4A-4631-B152-848289108645}" srcOrd="0" destOrd="0" parTransId="{C05C8962-5CF3-4BC3-A2AE-3F7FF6D7423B}" sibTransId="{09AB7582-1B28-404C-B0B7-8EB06DFCF2DA}"/>
    <dgm:cxn modelId="{188C88C1-F548-4680-8412-AFE0AD9B69D8}" srcId="{8CC1DD2C-4D4A-4631-B152-848289108645}" destId="{DD2D81DA-5E92-4C9F-A3E6-9B7B408D3A5B}" srcOrd="1" destOrd="0" parTransId="{60D59F6D-284D-4EB4-B7A0-9B7D5B5DB512}" sibTransId="{AA892561-62AF-40D8-BA30-0304630A461C}"/>
    <dgm:cxn modelId="{1FFB6ACE-54F5-4CDD-93EF-5C016EA8F112}" type="presOf" srcId="{812D94BD-99E0-4FF8-8FA9-C579B134A365}" destId="{1320EB61-0FB1-4DB3-BD80-112EB65AB42F}" srcOrd="0" destOrd="0" presId="urn:microsoft.com/office/officeart/2005/8/layout/hierarchy6"/>
    <dgm:cxn modelId="{67284FD1-34A4-4296-9A82-B0298FE5D1D3}" type="presOf" srcId="{645D6626-450E-4EC6-9FCC-E0E2A9EA963A}" destId="{328118A8-91B4-4308-926C-2B9139D84A01}" srcOrd="1" destOrd="0" presId="urn:microsoft.com/office/officeart/2005/8/layout/hierarchy6"/>
    <dgm:cxn modelId="{538524D2-7127-4A06-B88F-58552100B7DE}" srcId="{DD2D81DA-5E92-4C9F-A3E6-9B7B408D3A5B}" destId="{14FAE742-0946-4A07-AF08-2E149CE0A672}" srcOrd="0" destOrd="0" parTransId="{45B979F3-A080-4D69-81E4-6F37FDCE0059}" sibTransId="{5F2912A1-7EC2-4092-BAD1-22BB792DD77E}"/>
    <dgm:cxn modelId="{13230EDB-D862-4A2C-99A2-073F4B9E2B6F}" srcId="{0BB356FA-82BE-4ACA-B01C-3A5FD344136C}" destId="{95AA336F-7C50-4FF8-B05E-66039CD66306}" srcOrd="2" destOrd="0" parTransId="{8D50DE3F-E9A8-4ED5-AB83-B6FAFFDE72C1}" sibTransId="{67A7BE3F-F9D1-40BC-8CDE-14FB2C9DEFBB}"/>
    <dgm:cxn modelId="{9AFC11DD-F18D-48B3-877C-EAB14537DFC7}" type="presOf" srcId="{42A99A96-F13A-4684-8635-CEC518A6A1C5}" destId="{005971FD-3A65-4311-9748-C37D7C688D41}" srcOrd="0" destOrd="0" presId="urn:microsoft.com/office/officeart/2005/8/layout/hierarchy6"/>
    <dgm:cxn modelId="{E67B8BEE-F728-4EFD-8CB0-19FDDC17FB82}" srcId="{0BB356FA-82BE-4ACA-B01C-3A5FD344136C}" destId="{812D94BD-99E0-4FF8-8FA9-C579B134A365}" srcOrd="1" destOrd="0" parTransId="{00059FCA-1FB3-4D83-A357-29270B729B1A}" sibTransId="{D1DF6815-923D-49B5-9FC6-605A6BC7BE32}"/>
    <dgm:cxn modelId="{93F71730-57B3-4096-BC38-D9EAB7531D03}" type="presParOf" srcId="{673F1B64-E8ED-40A1-8893-968CB4B97966}" destId="{21F59794-E43C-4844-A604-249ACCD3A24D}" srcOrd="0" destOrd="0" presId="urn:microsoft.com/office/officeart/2005/8/layout/hierarchy6"/>
    <dgm:cxn modelId="{D86B71BF-685F-4E0A-86F3-AC75836249AE}" type="presParOf" srcId="{21F59794-E43C-4844-A604-249ACCD3A24D}" destId="{8EC14968-1EDA-42A3-A9E8-02805F997950}" srcOrd="0" destOrd="0" presId="urn:microsoft.com/office/officeart/2005/8/layout/hierarchy6"/>
    <dgm:cxn modelId="{8E27B80F-39E1-4F55-B889-7AD9B1831AC3}" type="presParOf" srcId="{21F59794-E43C-4844-A604-249ACCD3A24D}" destId="{FB40ED70-0F79-41DA-9E26-036E28F13BF6}" srcOrd="1" destOrd="0" presId="urn:microsoft.com/office/officeart/2005/8/layout/hierarchy6"/>
    <dgm:cxn modelId="{4C578E24-AD41-47A0-B258-1FACA55CC12D}" type="presParOf" srcId="{FB40ED70-0F79-41DA-9E26-036E28F13BF6}" destId="{544B3E68-2212-46FB-B2AE-6135BB9ED89D}" srcOrd="0" destOrd="0" presId="urn:microsoft.com/office/officeart/2005/8/layout/hierarchy6"/>
    <dgm:cxn modelId="{5BF80507-9C68-4077-9202-921829F45A75}" type="presParOf" srcId="{544B3E68-2212-46FB-B2AE-6135BB9ED89D}" destId="{B9E124AF-1ED0-4003-9470-8B76BF33464B}" srcOrd="0" destOrd="0" presId="urn:microsoft.com/office/officeart/2005/8/layout/hierarchy6"/>
    <dgm:cxn modelId="{4CE4F1EB-702F-44B5-B4BC-9EE9CC74DA5B}" type="presParOf" srcId="{544B3E68-2212-46FB-B2AE-6135BB9ED89D}" destId="{93B4A4A7-2FE2-462D-A098-DDA55662B136}" srcOrd="1" destOrd="0" presId="urn:microsoft.com/office/officeart/2005/8/layout/hierarchy6"/>
    <dgm:cxn modelId="{A0A7DA2C-6E06-48ED-9B81-1A9ACFE7DD15}" type="presParOf" srcId="{93B4A4A7-2FE2-462D-A098-DDA55662B136}" destId="{E3DBE3F9-BCAF-449E-90D7-55A08C8F5FDF}" srcOrd="0" destOrd="0" presId="urn:microsoft.com/office/officeart/2005/8/layout/hierarchy6"/>
    <dgm:cxn modelId="{06C19895-B1C0-4091-9D11-2C4A08FC6C0B}" type="presParOf" srcId="{93B4A4A7-2FE2-462D-A098-DDA55662B136}" destId="{54141172-E092-465C-BEA5-0FC5BD368DF9}" srcOrd="1" destOrd="0" presId="urn:microsoft.com/office/officeart/2005/8/layout/hierarchy6"/>
    <dgm:cxn modelId="{11E3192E-95CE-48DB-939A-4120BC8F9F5A}" type="presParOf" srcId="{54141172-E092-465C-BEA5-0FC5BD368DF9}" destId="{CC8ECBB2-28C2-432B-9415-844F780B0012}" srcOrd="0" destOrd="0" presId="urn:microsoft.com/office/officeart/2005/8/layout/hierarchy6"/>
    <dgm:cxn modelId="{01E1D8F8-B778-4093-ACD0-1BC9644CCDE1}" type="presParOf" srcId="{54141172-E092-465C-BEA5-0FC5BD368DF9}" destId="{33E0A4D8-05FE-4496-B457-0A38AF4C2B74}" srcOrd="1" destOrd="0" presId="urn:microsoft.com/office/officeart/2005/8/layout/hierarchy6"/>
    <dgm:cxn modelId="{71B33FBB-9C2A-43B8-BC9C-232ED9D98EEA}" type="presParOf" srcId="{33E0A4D8-05FE-4496-B457-0A38AF4C2B74}" destId="{268E3A55-8F4D-427C-90DD-1E8F3D28C098}" srcOrd="0" destOrd="0" presId="urn:microsoft.com/office/officeart/2005/8/layout/hierarchy6"/>
    <dgm:cxn modelId="{2D78CED5-E3C5-4E6C-AEA1-2384DBDE12CA}" type="presParOf" srcId="{33E0A4D8-05FE-4496-B457-0A38AF4C2B74}" destId="{7381E15C-BA3E-45D9-9B4B-ABBA3F984FCE}" srcOrd="1" destOrd="0" presId="urn:microsoft.com/office/officeart/2005/8/layout/hierarchy6"/>
    <dgm:cxn modelId="{D5E34FE6-D956-4687-9528-3F0AC6D572D9}" type="presParOf" srcId="{7381E15C-BA3E-45D9-9B4B-ABBA3F984FCE}" destId="{08380377-9765-4F1C-8992-B62269E3D74F}" srcOrd="0" destOrd="0" presId="urn:microsoft.com/office/officeart/2005/8/layout/hierarchy6"/>
    <dgm:cxn modelId="{C52C5182-6664-4B0C-B948-116EB94F93F3}" type="presParOf" srcId="{7381E15C-BA3E-45D9-9B4B-ABBA3F984FCE}" destId="{535626CA-39F8-4B28-8962-B4EA0265C87D}" srcOrd="1" destOrd="0" presId="urn:microsoft.com/office/officeart/2005/8/layout/hierarchy6"/>
    <dgm:cxn modelId="{CFA1E96F-8A83-47C4-9BF2-33441C88DF93}" type="presParOf" srcId="{33E0A4D8-05FE-4496-B457-0A38AF4C2B74}" destId="{9931878A-4221-4ABB-9260-41CE85EF5C63}" srcOrd="2" destOrd="0" presId="urn:microsoft.com/office/officeart/2005/8/layout/hierarchy6"/>
    <dgm:cxn modelId="{3F291A86-5D4E-4A02-84E9-ACAA7619BDC8}" type="presParOf" srcId="{33E0A4D8-05FE-4496-B457-0A38AF4C2B74}" destId="{39514872-2E79-4836-B90B-D0E7CE3B7EB3}" srcOrd="3" destOrd="0" presId="urn:microsoft.com/office/officeart/2005/8/layout/hierarchy6"/>
    <dgm:cxn modelId="{5AFA22C2-1387-430B-A1D1-4434621F01B8}" type="presParOf" srcId="{39514872-2E79-4836-B90B-D0E7CE3B7EB3}" destId="{005971FD-3A65-4311-9748-C37D7C688D41}" srcOrd="0" destOrd="0" presId="urn:microsoft.com/office/officeart/2005/8/layout/hierarchy6"/>
    <dgm:cxn modelId="{B757F392-1AD5-4A01-B5D0-E2132711F613}" type="presParOf" srcId="{39514872-2E79-4836-B90B-D0E7CE3B7EB3}" destId="{68450271-BBFE-4791-845A-6B8D9AD203DB}" srcOrd="1" destOrd="0" presId="urn:microsoft.com/office/officeart/2005/8/layout/hierarchy6"/>
    <dgm:cxn modelId="{2EB2CEDC-7602-4B1B-912E-C6963BEA647E}" type="presParOf" srcId="{93B4A4A7-2FE2-462D-A098-DDA55662B136}" destId="{567EA9E6-3FC8-4768-A583-4D2B65449826}" srcOrd="2" destOrd="0" presId="urn:microsoft.com/office/officeart/2005/8/layout/hierarchy6"/>
    <dgm:cxn modelId="{87169E7A-36BF-4393-A57D-320ACD974B78}" type="presParOf" srcId="{93B4A4A7-2FE2-462D-A098-DDA55662B136}" destId="{4207D7C4-4F34-4105-B14A-CC3DFD8DD751}" srcOrd="3" destOrd="0" presId="urn:microsoft.com/office/officeart/2005/8/layout/hierarchy6"/>
    <dgm:cxn modelId="{2A8DAC45-8627-4E17-A7FA-E7E5346AED8E}" type="presParOf" srcId="{4207D7C4-4F34-4105-B14A-CC3DFD8DD751}" destId="{7F4842B3-8881-418B-8E64-032E4F1D37D4}" srcOrd="0" destOrd="0" presId="urn:microsoft.com/office/officeart/2005/8/layout/hierarchy6"/>
    <dgm:cxn modelId="{6044A6B6-05B8-4C30-8EA4-5D20AE688EE4}" type="presParOf" srcId="{4207D7C4-4F34-4105-B14A-CC3DFD8DD751}" destId="{46D3CF75-373D-48D9-BA3E-FF2D3F959DE5}" srcOrd="1" destOrd="0" presId="urn:microsoft.com/office/officeart/2005/8/layout/hierarchy6"/>
    <dgm:cxn modelId="{5E77C0EA-F4D8-4462-948A-FAD328E3B67E}" type="presParOf" srcId="{46D3CF75-373D-48D9-BA3E-FF2D3F959DE5}" destId="{38166E4D-3540-480F-ADB0-CCB7B92E3CAF}" srcOrd="0" destOrd="0" presId="urn:microsoft.com/office/officeart/2005/8/layout/hierarchy6"/>
    <dgm:cxn modelId="{BD868AF4-E8EF-4F22-A5B5-DA85545D159A}" type="presParOf" srcId="{46D3CF75-373D-48D9-BA3E-FF2D3F959DE5}" destId="{2505BDE3-3CC3-4F19-AEA7-7F5080B77FC9}" srcOrd="1" destOrd="0" presId="urn:microsoft.com/office/officeart/2005/8/layout/hierarchy6"/>
    <dgm:cxn modelId="{7EAAE244-80E6-4F9D-AC0B-3D9EFC1E3CA3}" type="presParOf" srcId="{2505BDE3-3CC3-4F19-AEA7-7F5080B77FC9}" destId="{2FCE3DC5-CB2C-403C-971E-A6AB7A02735E}" srcOrd="0" destOrd="0" presId="urn:microsoft.com/office/officeart/2005/8/layout/hierarchy6"/>
    <dgm:cxn modelId="{793658BE-60F1-451D-BCD6-C768BA985D23}" type="presParOf" srcId="{2505BDE3-3CC3-4F19-AEA7-7F5080B77FC9}" destId="{FE93A427-8EE6-489E-A3C0-CF98EB08F32E}" srcOrd="1" destOrd="0" presId="urn:microsoft.com/office/officeart/2005/8/layout/hierarchy6"/>
    <dgm:cxn modelId="{D8C1C054-F2B7-4698-BB6D-5804A8DFDE5E}" type="presParOf" srcId="{673F1B64-E8ED-40A1-8893-968CB4B97966}" destId="{63DDD214-CCD1-4963-829B-06C3D8EC1C15}" srcOrd="1" destOrd="0" presId="urn:microsoft.com/office/officeart/2005/8/layout/hierarchy6"/>
    <dgm:cxn modelId="{F01A2946-CE1E-4C05-8AD5-90BF62568A4E}" type="presParOf" srcId="{63DDD214-CCD1-4963-829B-06C3D8EC1C15}" destId="{FC7A8EF2-4709-4388-A70B-48B25DC82BF7}" srcOrd="0" destOrd="0" presId="urn:microsoft.com/office/officeart/2005/8/layout/hierarchy6"/>
    <dgm:cxn modelId="{95868090-4103-4B2E-9612-27E82B6C2704}" type="presParOf" srcId="{FC7A8EF2-4709-4388-A70B-48B25DC82BF7}" destId="{1320EB61-0FB1-4DB3-BD80-112EB65AB42F}" srcOrd="0" destOrd="0" presId="urn:microsoft.com/office/officeart/2005/8/layout/hierarchy6"/>
    <dgm:cxn modelId="{7929CAFA-4835-4474-91FC-F4A19D760CE6}" type="presParOf" srcId="{FC7A8EF2-4709-4388-A70B-48B25DC82BF7}" destId="{69776639-6BF7-43B4-910C-898E6F3F5033}" srcOrd="1" destOrd="0" presId="urn:microsoft.com/office/officeart/2005/8/layout/hierarchy6"/>
    <dgm:cxn modelId="{89FF7299-960B-4CDE-A3CF-34F507BE1AD7}" type="presParOf" srcId="{63DDD214-CCD1-4963-829B-06C3D8EC1C15}" destId="{67520EBB-4CA8-42E5-8799-11A581528590}" srcOrd="1" destOrd="0" presId="urn:microsoft.com/office/officeart/2005/8/layout/hierarchy6"/>
    <dgm:cxn modelId="{B3E66494-7BFF-4595-ADF8-2A25D88717C2}" type="presParOf" srcId="{67520EBB-4CA8-42E5-8799-11A581528590}" destId="{2E34C3C4-F9A8-4DB7-985D-167308B0E46C}" srcOrd="0" destOrd="0" presId="urn:microsoft.com/office/officeart/2005/8/layout/hierarchy6"/>
    <dgm:cxn modelId="{1E9223B4-152C-43D1-9ACB-552686386E7E}" type="presParOf" srcId="{63DDD214-CCD1-4963-829B-06C3D8EC1C15}" destId="{C1FFAFCE-23E9-4720-801A-D201BF18538D}" srcOrd="2" destOrd="0" presId="urn:microsoft.com/office/officeart/2005/8/layout/hierarchy6"/>
    <dgm:cxn modelId="{10C22999-1E59-4325-9AD5-624179E24C06}" type="presParOf" srcId="{C1FFAFCE-23E9-4720-801A-D201BF18538D}" destId="{0A9CA6A7-9EB9-4375-B8BE-EF001D43382F}" srcOrd="0" destOrd="0" presId="urn:microsoft.com/office/officeart/2005/8/layout/hierarchy6"/>
    <dgm:cxn modelId="{D428F70D-8F1C-4897-B2A0-1B09975EF691}" type="presParOf" srcId="{C1FFAFCE-23E9-4720-801A-D201BF18538D}" destId="{AE65615A-80B6-4324-AF3B-F99D731F0406}" srcOrd="1" destOrd="0" presId="urn:microsoft.com/office/officeart/2005/8/layout/hierarchy6"/>
    <dgm:cxn modelId="{F0F3201F-506A-4868-8C94-F611B511421B}" type="presParOf" srcId="{63DDD214-CCD1-4963-829B-06C3D8EC1C15}" destId="{9B61806D-BDAD-482A-BC3D-B156D2C1E088}" srcOrd="3" destOrd="0" presId="urn:microsoft.com/office/officeart/2005/8/layout/hierarchy6"/>
    <dgm:cxn modelId="{49308B18-28C4-4509-BBE1-434E7F7E9EF4}" type="presParOf" srcId="{9B61806D-BDAD-482A-BC3D-B156D2C1E088}" destId="{1A2719FA-1F33-439F-9049-5B3986492757}" srcOrd="0" destOrd="0" presId="urn:microsoft.com/office/officeart/2005/8/layout/hierarchy6"/>
    <dgm:cxn modelId="{04CEF2A6-B3B6-49DB-9126-6165C62A6E3C}" type="presParOf" srcId="{63DDD214-CCD1-4963-829B-06C3D8EC1C15}" destId="{151DBE86-C701-4185-96BF-0E20AE915A8D}" srcOrd="4" destOrd="0" presId="urn:microsoft.com/office/officeart/2005/8/layout/hierarchy6"/>
    <dgm:cxn modelId="{11EE074D-229F-4E9F-8A29-E739CD57F165}" type="presParOf" srcId="{151DBE86-C701-4185-96BF-0E20AE915A8D}" destId="{0456AA71-5B34-483A-A064-33DA95E11364}" srcOrd="0" destOrd="0" presId="urn:microsoft.com/office/officeart/2005/8/layout/hierarchy6"/>
    <dgm:cxn modelId="{9B79F981-5E84-4138-B4B8-15DCF4A59941}" type="presParOf" srcId="{151DBE86-C701-4185-96BF-0E20AE915A8D}" destId="{328118A8-91B4-4308-926C-2B9139D84A0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A8047C-38FE-444D-BA31-2BD754B767FA}" type="doc">
      <dgm:prSet loTypeId="urn:microsoft.com/office/officeart/2005/8/layout/cycle3" loCatId="cycle" qsTypeId="urn:microsoft.com/office/officeart/2005/8/quickstyle/3d3" qsCatId="3D" csTypeId="urn:microsoft.com/office/officeart/2005/8/colors/accent1_2" csCatId="accent1" phldr="1"/>
      <dgm:spPr/>
      <dgm:t>
        <a:bodyPr/>
        <a:lstStyle/>
        <a:p>
          <a:endParaRPr lang="en-US"/>
        </a:p>
      </dgm:t>
    </dgm:pt>
    <dgm:pt modelId="{8B5F987E-F115-428F-9666-5B298023BAAF}">
      <dgm:prSet phldrT="[Text]" custT="1"/>
      <dgm:spPr/>
      <dgm:t>
        <a:bodyPr/>
        <a:lstStyle/>
        <a:p>
          <a:r>
            <a:rPr lang="en-US" sz="2800" baseline="0" dirty="0">
              <a:solidFill>
                <a:schemeClr val="bg1"/>
              </a:solidFill>
            </a:rPr>
            <a:t>On-Going</a:t>
          </a:r>
        </a:p>
        <a:p>
          <a:r>
            <a:rPr lang="en-US" sz="2800" baseline="0" dirty="0">
              <a:solidFill>
                <a:schemeClr val="bg1"/>
              </a:solidFill>
            </a:rPr>
            <a:t>Physical</a:t>
          </a:r>
        </a:p>
      </dgm:t>
    </dgm:pt>
    <dgm:pt modelId="{5018BC3B-08D2-4A28-A0F2-A69B454DFBF4}" type="parTrans" cxnId="{FC0E8429-9CF7-4C58-B010-C4CF2D61CCEC}">
      <dgm:prSet/>
      <dgm:spPr/>
      <dgm:t>
        <a:bodyPr/>
        <a:lstStyle/>
        <a:p>
          <a:endParaRPr lang="en-US"/>
        </a:p>
      </dgm:t>
    </dgm:pt>
    <dgm:pt modelId="{E12650AB-ED15-4F1A-ABD7-CD848C42A996}" type="sibTrans" cxnId="{FC0E8429-9CF7-4C58-B010-C4CF2D61CCEC}">
      <dgm:prSet/>
      <dgm:spPr/>
      <dgm:t>
        <a:bodyPr/>
        <a:lstStyle/>
        <a:p>
          <a:endParaRPr lang="en-US" dirty="0"/>
        </a:p>
      </dgm:t>
    </dgm:pt>
    <dgm:pt modelId="{7AAFA389-F6DF-4898-9B7E-AA7ABEF3B717}">
      <dgm:prSet phldrT="[Text]" custT="1"/>
      <dgm:spPr/>
      <dgm:t>
        <a:bodyPr/>
        <a:lstStyle/>
        <a:p>
          <a:r>
            <a:rPr lang="en-US" sz="2800" baseline="0" dirty="0">
              <a:solidFill>
                <a:schemeClr val="bg1"/>
              </a:solidFill>
            </a:rPr>
            <a:t>Incident</a:t>
          </a:r>
        </a:p>
        <a:p>
          <a:r>
            <a:rPr lang="en-US" sz="2800" baseline="0" dirty="0">
              <a:solidFill>
                <a:schemeClr val="bg1"/>
              </a:solidFill>
            </a:rPr>
            <a:t>Based</a:t>
          </a:r>
        </a:p>
      </dgm:t>
    </dgm:pt>
    <dgm:pt modelId="{9CCB0813-AC34-4FD3-8508-20BDA93FA431}" type="parTrans" cxnId="{C6DF89DF-4955-417F-97CC-14EC0C0421D1}">
      <dgm:prSet/>
      <dgm:spPr/>
      <dgm:t>
        <a:bodyPr/>
        <a:lstStyle/>
        <a:p>
          <a:endParaRPr lang="en-US"/>
        </a:p>
      </dgm:t>
    </dgm:pt>
    <dgm:pt modelId="{1DEB0961-D07F-465F-B574-D9B8C8FC8922}" type="sibTrans" cxnId="{C6DF89DF-4955-417F-97CC-14EC0C0421D1}">
      <dgm:prSet/>
      <dgm:spPr/>
      <dgm:t>
        <a:bodyPr/>
        <a:lstStyle/>
        <a:p>
          <a:endParaRPr lang="en-US"/>
        </a:p>
      </dgm:t>
    </dgm:pt>
    <dgm:pt modelId="{2DD74645-2ABC-43C9-869E-DB6549E55BB4}">
      <dgm:prSet phldrT="[Text]" custT="1"/>
      <dgm:spPr/>
      <dgm:t>
        <a:bodyPr/>
        <a:lstStyle/>
        <a:p>
          <a:r>
            <a:rPr lang="en-US" sz="2800" baseline="0" dirty="0">
              <a:solidFill>
                <a:schemeClr val="bg1"/>
              </a:solidFill>
            </a:rPr>
            <a:t>Girl</a:t>
          </a:r>
        </a:p>
        <a:p>
          <a:r>
            <a:rPr lang="en-US" sz="2800" baseline="0" dirty="0">
              <a:solidFill>
                <a:schemeClr val="bg1"/>
              </a:solidFill>
            </a:rPr>
            <a:t>Based</a:t>
          </a:r>
        </a:p>
      </dgm:t>
    </dgm:pt>
    <dgm:pt modelId="{50EDB202-946D-484D-959E-6C15B848912F}" type="parTrans" cxnId="{30996D20-8F05-4466-8321-62F7797CBF45}">
      <dgm:prSet/>
      <dgm:spPr/>
      <dgm:t>
        <a:bodyPr/>
        <a:lstStyle/>
        <a:p>
          <a:endParaRPr lang="en-US"/>
        </a:p>
      </dgm:t>
    </dgm:pt>
    <dgm:pt modelId="{BC84DA07-4099-4E5D-B2A8-44084DE69137}" type="sibTrans" cxnId="{30996D20-8F05-4466-8321-62F7797CBF45}">
      <dgm:prSet/>
      <dgm:spPr/>
      <dgm:t>
        <a:bodyPr/>
        <a:lstStyle/>
        <a:p>
          <a:endParaRPr lang="en-US"/>
        </a:p>
      </dgm:t>
    </dgm:pt>
    <dgm:pt modelId="{B3C8CF7A-5DB7-4011-85BD-29F805A9407C}">
      <dgm:prSet phldrT="[Text]" custT="1"/>
      <dgm:spPr/>
      <dgm:t>
        <a:bodyPr/>
        <a:lstStyle/>
        <a:p>
          <a:r>
            <a:rPr lang="en-US" sz="2800" baseline="0" dirty="0">
              <a:solidFill>
                <a:schemeClr val="bg1"/>
              </a:solidFill>
            </a:rPr>
            <a:t>Cyber</a:t>
          </a:r>
        </a:p>
      </dgm:t>
    </dgm:pt>
    <dgm:pt modelId="{875BE4D7-79C9-4933-B701-13F47D48DAF1}" type="parTrans" cxnId="{AB9FA80E-F4EF-4AC8-AC4B-FDEA037CFA15}">
      <dgm:prSet/>
      <dgm:spPr/>
      <dgm:t>
        <a:bodyPr/>
        <a:lstStyle/>
        <a:p>
          <a:endParaRPr lang="en-US"/>
        </a:p>
      </dgm:t>
    </dgm:pt>
    <dgm:pt modelId="{39A49B76-F825-4973-862D-B0E647082293}" type="sibTrans" cxnId="{AB9FA80E-F4EF-4AC8-AC4B-FDEA037CFA15}">
      <dgm:prSet/>
      <dgm:spPr/>
      <dgm:t>
        <a:bodyPr/>
        <a:lstStyle/>
        <a:p>
          <a:endParaRPr lang="en-US"/>
        </a:p>
      </dgm:t>
    </dgm:pt>
    <dgm:pt modelId="{3E653C6A-62A5-4CEA-AC0F-22D0DBC3CD9C}">
      <dgm:prSet phldrT="[Text]" custT="1"/>
      <dgm:spPr/>
      <dgm:t>
        <a:bodyPr/>
        <a:lstStyle/>
        <a:p>
          <a:r>
            <a:rPr lang="en-US" sz="2800" baseline="0" dirty="0">
              <a:solidFill>
                <a:schemeClr val="bg1"/>
              </a:solidFill>
            </a:rPr>
            <a:t>Boy Based</a:t>
          </a:r>
        </a:p>
      </dgm:t>
    </dgm:pt>
    <dgm:pt modelId="{1384BE78-3483-44E5-9C70-437E877D5EA5}" type="parTrans" cxnId="{843FA507-5290-4F7A-8C8A-A517753F6783}">
      <dgm:prSet/>
      <dgm:spPr/>
      <dgm:t>
        <a:bodyPr/>
        <a:lstStyle/>
        <a:p>
          <a:endParaRPr lang="en-US"/>
        </a:p>
      </dgm:t>
    </dgm:pt>
    <dgm:pt modelId="{81F19B9B-3122-4059-A739-2A1CA1FC08F7}" type="sibTrans" cxnId="{843FA507-5290-4F7A-8C8A-A517753F6783}">
      <dgm:prSet/>
      <dgm:spPr/>
      <dgm:t>
        <a:bodyPr/>
        <a:lstStyle/>
        <a:p>
          <a:endParaRPr lang="en-US"/>
        </a:p>
      </dgm:t>
    </dgm:pt>
    <dgm:pt modelId="{B8A142B2-0749-4F89-A986-D4F97435D51D}" type="pres">
      <dgm:prSet presAssocID="{32A8047C-38FE-444D-BA31-2BD754B767FA}" presName="Name0" presStyleCnt="0">
        <dgm:presLayoutVars>
          <dgm:dir/>
          <dgm:resizeHandles val="exact"/>
        </dgm:presLayoutVars>
      </dgm:prSet>
      <dgm:spPr/>
    </dgm:pt>
    <dgm:pt modelId="{AC62DA55-4597-4922-8675-C00CEFDBF574}" type="pres">
      <dgm:prSet presAssocID="{32A8047C-38FE-444D-BA31-2BD754B767FA}" presName="cycle" presStyleCnt="0"/>
      <dgm:spPr/>
    </dgm:pt>
    <dgm:pt modelId="{FAB5B055-CD2B-4D20-AF9D-6F8FDC50B6D8}" type="pres">
      <dgm:prSet presAssocID="{8B5F987E-F115-428F-9666-5B298023BAAF}" presName="nodeFirstNode" presStyleLbl="node1" presStyleIdx="0" presStyleCnt="5">
        <dgm:presLayoutVars>
          <dgm:bulletEnabled val="1"/>
        </dgm:presLayoutVars>
      </dgm:prSet>
      <dgm:spPr/>
    </dgm:pt>
    <dgm:pt modelId="{46862C30-5F0D-4AEE-BA20-A80A07522B00}" type="pres">
      <dgm:prSet presAssocID="{E12650AB-ED15-4F1A-ABD7-CD848C42A996}" presName="sibTransFirstNode" presStyleLbl="bgShp" presStyleIdx="0" presStyleCnt="1"/>
      <dgm:spPr/>
    </dgm:pt>
    <dgm:pt modelId="{A17E344D-E9EC-43C1-A191-87A7B683761E}" type="pres">
      <dgm:prSet presAssocID="{7AAFA389-F6DF-4898-9B7E-AA7ABEF3B717}" presName="nodeFollowingNodes" presStyleLbl="node1" presStyleIdx="1" presStyleCnt="5">
        <dgm:presLayoutVars>
          <dgm:bulletEnabled val="1"/>
        </dgm:presLayoutVars>
      </dgm:prSet>
      <dgm:spPr/>
    </dgm:pt>
    <dgm:pt modelId="{B75A07D9-8099-48DD-A68C-5D037DCD22A4}" type="pres">
      <dgm:prSet presAssocID="{2DD74645-2ABC-43C9-869E-DB6549E55BB4}" presName="nodeFollowingNodes" presStyleLbl="node1" presStyleIdx="2" presStyleCnt="5">
        <dgm:presLayoutVars>
          <dgm:bulletEnabled val="1"/>
        </dgm:presLayoutVars>
      </dgm:prSet>
      <dgm:spPr/>
    </dgm:pt>
    <dgm:pt modelId="{B7011D45-D162-4891-A2C8-568910206F4D}" type="pres">
      <dgm:prSet presAssocID="{B3C8CF7A-5DB7-4011-85BD-29F805A9407C}" presName="nodeFollowingNodes" presStyleLbl="node1" presStyleIdx="3" presStyleCnt="5">
        <dgm:presLayoutVars>
          <dgm:bulletEnabled val="1"/>
        </dgm:presLayoutVars>
      </dgm:prSet>
      <dgm:spPr/>
    </dgm:pt>
    <dgm:pt modelId="{D99550F0-5AC6-4B1E-B3D0-8B87FC305E5E}" type="pres">
      <dgm:prSet presAssocID="{3E653C6A-62A5-4CEA-AC0F-22D0DBC3CD9C}" presName="nodeFollowingNodes" presStyleLbl="node1" presStyleIdx="4" presStyleCnt="5">
        <dgm:presLayoutVars>
          <dgm:bulletEnabled val="1"/>
        </dgm:presLayoutVars>
      </dgm:prSet>
      <dgm:spPr/>
    </dgm:pt>
  </dgm:ptLst>
  <dgm:cxnLst>
    <dgm:cxn modelId="{843FA507-5290-4F7A-8C8A-A517753F6783}" srcId="{32A8047C-38FE-444D-BA31-2BD754B767FA}" destId="{3E653C6A-62A5-4CEA-AC0F-22D0DBC3CD9C}" srcOrd="4" destOrd="0" parTransId="{1384BE78-3483-44E5-9C70-437E877D5EA5}" sibTransId="{81F19B9B-3122-4059-A739-2A1CA1FC08F7}"/>
    <dgm:cxn modelId="{AB9FA80E-F4EF-4AC8-AC4B-FDEA037CFA15}" srcId="{32A8047C-38FE-444D-BA31-2BD754B767FA}" destId="{B3C8CF7A-5DB7-4011-85BD-29F805A9407C}" srcOrd="3" destOrd="0" parTransId="{875BE4D7-79C9-4933-B701-13F47D48DAF1}" sibTransId="{39A49B76-F825-4973-862D-B0E647082293}"/>
    <dgm:cxn modelId="{67A5DB0E-4B5B-4BF1-AB98-33D0E0A4EC68}" type="presOf" srcId="{32A8047C-38FE-444D-BA31-2BD754B767FA}" destId="{B8A142B2-0749-4F89-A986-D4F97435D51D}" srcOrd="0" destOrd="0" presId="urn:microsoft.com/office/officeart/2005/8/layout/cycle3"/>
    <dgm:cxn modelId="{30996D20-8F05-4466-8321-62F7797CBF45}" srcId="{32A8047C-38FE-444D-BA31-2BD754B767FA}" destId="{2DD74645-2ABC-43C9-869E-DB6549E55BB4}" srcOrd="2" destOrd="0" parTransId="{50EDB202-946D-484D-959E-6C15B848912F}" sibTransId="{BC84DA07-4099-4E5D-B2A8-44084DE69137}"/>
    <dgm:cxn modelId="{FC0E8429-9CF7-4C58-B010-C4CF2D61CCEC}" srcId="{32A8047C-38FE-444D-BA31-2BD754B767FA}" destId="{8B5F987E-F115-428F-9666-5B298023BAAF}" srcOrd="0" destOrd="0" parTransId="{5018BC3B-08D2-4A28-A0F2-A69B454DFBF4}" sibTransId="{E12650AB-ED15-4F1A-ABD7-CD848C42A996}"/>
    <dgm:cxn modelId="{BB163475-EDD7-473D-A229-B87514B7727B}" type="presOf" srcId="{E12650AB-ED15-4F1A-ABD7-CD848C42A996}" destId="{46862C30-5F0D-4AEE-BA20-A80A07522B00}" srcOrd="0" destOrd="0" presId="urn:microsoft.com/office/officeart/2005/8/layout/cycle3"/>
    <dgm:cxn modelId="{6EE2C07B-4B52-49EE-9147-23AAD0E16D52}" type="presOf" srcId="{B3C8CF7A-5DB7-4011-85BD-29F805A9407C}" destId="{B7011D45-D162-4891-A2C8-568910206F4D}" srcOrd="0" destOrd="0" presId="urn:microsoft.com/office/officeart/2005/8/layout/cycle3"/>
    <dgm:cxn modelId="{EB9BE7A9-242B-4D40-A42E-48412208AB5A}" type="presOf" srcId="{3E653C6A-62A5-4CEA-AC0F-22D0DBC3CD9C}" destId="{D99550F0-5AC6-4B1E-B3D0-8B87FC305E5E}" srcOrd="0" destOrd="0" presId="urn:microsoft.com/office/officeart/2005/8/layout/cycle3"/>
    <dgm:cxn modelId="{6C4D85C4-A4A5-42E8-8E8B-BDB6CCD7D31A}" type="presOf" srcId="{7AAFA389-F6DF-4898-9B7E-AA7ABEF3B717}" destId="{A17E344D-E9EC-43C1-A191-87A7B683761E}" srcOrd="0" destOrd="0" presId="urn:microsoft.com/office/officeart/2005/8/layout/cycle3"/>
    <dgm:cxn modelId="{C6DF89DF-4955-417F-97CC-14EC0C0421D1}" srcId="{32A8047C-38FE-444D-BA31-2BD754B767FA}" destId="{7AAFA389-F6DF-4898-9B7E-AA7ABEF3B717}" srcOrd="1" destOrd="0" parTransId="{9CCB0813-AC34-4FD3-8508-20BDA93FA431}" sibTransId="{1DEB0961-D07F-465F-B574-D9B8C8FC8922}"/>
    <dgm:cxn modelId="{07456CF2-DFF3-4825-BEFE-24651D9CE1FD}" type="presOf" srcId="{2DD74645-2ABC-43C9-869E-DB6549E55BB4}" destId="{B75A07D9-8099-48DD-A68C-5D037DCD22A4}" srcOrd="0" destOrd="0" presId="urn:microsoft.com/office/officeart/2005/8/layout/cycle3"/>
    <dgm:cxn modelId="{5BCBB1F8-3BAB-4007-BFE4-45330A6F7368}" type="presOf" srcId="{8B5F987E-F115-428F-9666-5B298023BAAF}" destId="{FAB5B055-CD2B-4D20-AF9D-6F8FDC50B6D8}" srcOrd="0" destOrd="0" presId="urn:microsoft.com/office/officeart/2005/8/layout/cycle3"/>
    <dgm:cxn modelId="{F00BAA24-E00E-47BD-8863-7EB5FBE0A500}" type="presParOf" srcId="{B8A142B2-0749-4F89-A986-D4F97435D51D}" destId="{AC62DA55-4597-4922-8675-C00CEFDBF574}" srcOrd="0" destOrd="0" presId="urn:microsoft.com/office/officeart/2005/8/layout/cycle3"/>
    <dgm:cxn modelId="{F0B45FFB-864A-43BE-BD39-A7BFE6B6D32E}" type="presParOf" srcId="{AC62DA55-4597-4922-8675-C00CEFDBF574}" destId="{FAB5B055-CD2B-4D20-AF9D-6F8FDC50B6D8}" srcOrd="0" destOrd="0" presId="urn:microsoft.com/office/officeart/2005/8/layout/cycle3"/>
    <dgm:cxn modelId="{6ED6F848-EE31-4879-96E7-6D58E5171547}" type="presParOf" srcId="{AC62DA55-4597-4922-8675-C00CEFDBF574}" destId="{46862C30-5F0D-4AEE-BA20-A80A07522B00}" srcOrd="1" destOrd="0" presId="urn:microsoft.com/office/officeart/2005/8/layout/cycle3"/>
    <dgm:cxn modelId="{B4786BAE-A84B-4F1F-A67A-0F5D3E25A0EF}" type="presParOf" srcId="{AC62DA55-4597-4922-8675-C00CEFDBF574}" destId="{A17E344D-E9EC-43C1-A191-87A7B683761E}" srcOrd="2" destOrd="0" presId="urn:microsoft.com/office/officeart/2005/8/layout/cycle3"/>
    <dgm:cxn modelId="{9DC2C706-F38D-40D2-80F1-103FCA287892}" type="presParOf" srcId="{AC62DA55-4597-4922-8675-C00CEFDBF574}" destId="{B75A07D9-8099-48DD-A68C-5D037DCD22A4}" srcOrd="3" destOrd="0" presId="urn:microsoft.com/office/officeart/2005/8/layout/cycle3"/>
    <dgm:cxn modelId="{F5CA090E-ECF3-40D6-B047-238D6E865798}" type="presParOf" srcId="{AC62DA55-4597-4922-8675-C00CEFDBF574}" destId="{B7011D45-D162-4891-A2C8-568910206F4D}" srcOrd="4" destOrd="0" presId="urn:microsoft.com/office/officeart/2005/8/layout/cycle3"/>
    <dgm:cxn modelId="{DBF8B728-33AD-4ED2-8300-1C426D95F6B7}" type="presParOf" srcId="{AC62DA55-4597-4922-8675-C00CEFDBF574}" destId="{D99550F0-5AC6-4B1E-B3D0-8B87FC305E5E}"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F20E36-8687-4F94-A0EC-44159A8574AD}" type="doc">
      <dgm:prSet loTypeId="urn:Themegallery.com/smartart/show2#1" loCatId="other" qsTypeId="urn:microsoft.com/office/officeart/2005/8/quickstyle/3d2" qsCatId="3D" csTypeId="urn:microsoft.com/office/officeart/2005/8/colors/colorful1#1" csCatId="colorful" phldr="1"/>
      <dgm:spPr/>
      <dgm:t>
        <a:bodyPr/>
        <a:lstStyle/>
        <a:p>
          <a:endParaRPr lang="en-US"/>
        </a:p>
      </dgm:t>
    </dgm:pt>
    <dgm:pt modelId="{9A569ED3-7357-44A9-8C09-85C2BD2E672E}">
      <dgm:prSet phldrT="[Text]"/>
      <dgm:spPr>
        <a:blipFill rotWithShape="0">
          <a:blip xmlns:r="http://schemas.openxmlformats.org/officeDocument/2006/relationships" r:embed="rId1"/>
          <a:stretch>
            <a:fillRect/>
          </a:stretch>
        </a:blipFill>
      </dgm:spPr>
      <dgm:t>
        <a:bodyPr/>
        <a:lstStyle/>
        <a:p>
          <a:endParaRPr lang="en-US" baseline="0" dirty="0">
            <a:solidFill>
              <a:schemeClr val="tx1"/>
            </a:solidFill>
          </a:endParaRPr>
        </a:p>
      </dgm:t>
    </dgm:pt>
    <dgm:pt modelId="{71BDEDDC-87F3-4E24-9402-B56A95DBDDE4}" type="parTrans" cxnId="{70D52FFF-6CB4-4B7A-9D4F-F56AFC551A1D}">
      <dgm:prSet/>
      <dgm:spPr/>
      <dgm:t>
        <a:bodyPr/>
        <a:lstStyle/>
        <a:p>
          <a:endParaRPr lang="en-US"/>
        </a:p>
      </dgm:t>
    </dgm:pt>
    <dgm:pt modelId="{447C15B4-404F-49B1-BA29-A087B189D7CE}" type="sibTrans" cxnId="{70D52FFF-6CB4-4B7A-9D4F-F56AFC551A1D}">
      <dgm:prSet/>
      <dgm:spPr/>
      <dgm:t>
        <a:bodyPr/>
        <a:lstStyle/>
        <a:p>
          <a:endParaRPr lang="en-US"/>
        </a:p>
      </dgm:t>
    </dgm:pt>
    <dgm:pt modelId="{1C5FC965-996A-4478-9469-8309180154AA}">
      <dgm:prSet phldrT="[Text]"/>
      <dgm:spPr/>
      <dgm:t>
        <a:bodyPr/>
        <a:lstStyle/>
        <a:p>
          <a:r>
            <a:rPr lang="en-US" b="1" baseline="0" dirty="0">
              <a:solidFill>
                <a:schemeClr val="bg1"/>
              </a:solidFill>
            </a:rPr>
            <a:t>In</a:t>
          </a:r>
        </a:p>
        <a:p>
          <a:r>
            <a:rPr lang="en-US" b="1" baseline="0" dirty="0">
              <a:solidFill>
                <a:schemeClr val="bg1"/>
              </a:solidFill>
            </a:rPr>
            <a:t>School</a:t>
          </a:r>
        </a:p>
      </dgm:t>
    </dgm:pt>
    <dgm:pt modelId="{46540BE3-F230-4991-BBC1-4520FDC1D311}" type="parTrans" cxnId="{4E710A49-39D4-46D2-92A6-5D6016EDCBB4}">
      <dgm:prSet/>
      <dgm:spPr/>
      <dgm:t>
        <a:bodyPr/>
        <a:lstStyle/>
        <a:p>
          <a:endParaRPr lang="en-US" dirty="0"/>
        </a:p>
      </dgm:t>
    </dgm:pt>
    <dgm:pt modelId="{4CF52871-97B3-46EE-937D-8BCE822D3BB3}" type="sibTrans" cxnId="{4E710A49-39D4-46D2-92A6-5D6016EDCBB4}">
      <dgm:prSet/>
      <dgm:spPr/>
      <dgm:t>
        <a:bodyPr/>
        <a:lstStyle/>
        <a:p>
          <a:endParaRPr lang="en-US" dirty="0"/>
        </a:p>
      </dgm:t>
    </dgm:pt>
    <dgm:pt modelId="{E9717CB1-304E-4D07-AFB6-50F6E5775E1E}">
      <dgm:prSet phldrT="[Text]"/>
      <dgm:spPr/>
      <dgm:t>
        <a:bodyPr/>
        <a:lstStyle/>
        <a:p>
          <a:r>
            <a:rPr lang="en-US" b="1" baseline="0" dirty="0"/>
            <a:t>1 on 1</a:t>
          </a:r>
        </a:p>
      </dgm:t>
    </dgm:pt>
    <dgm:pt modelId="{B8636EE3-CD33-4455-B90D-A072DECE09CD}" type="parTrans" cxnId="{3D654A3F-ED3B-4590-BC64-9C7A91908F0F}">
      <dgm:prSet/>
      <dgm:spPr/>
      <dgm:t>
        <a:bodyPr/>
        <a:lstStyle/>
        <a:p>
          <a:endParaRPr lang="en-US" dirty="0"/>
        </a:p>
      </dgm:t>
    </dgm:pt>
    <dgm:pt modelId="{670DBB2A-7BEC-4947-A211-AB0EEE22C394}" type="sibTrans" cxnId="{3D654A3F-ED3B-4590-BC64-9C7A91908F0F}">
      <dgm:prSet/>
      <dgm:spPr/>
      <dgm:t>
        <a:bodyPr/>
        <a:lstStyle/>
        <a:p>
          <a:endParaRPr lang="en-US" dirty="0"/>
        </a:p>
      </dgm:t>
    </dgm:pt>
    <dgm:pt modelId="{7B76CDD9-585A-4152-99D7-5B0F7201998E}">
      <dgm:prSet phldrT="[Text]"/>
      <dgm:spPr/>
      <dgm:t>
        <a:bodyPr/>
        <a:lstStyle/>
        <a:p>
          <a:r>
            <a:rPr lang="en-US" b="1" dirty="0"/>
            <a:t>Group</a:t>
          </a:r>
        </a:p>
        <a:p>
          <a:r>
            <a:rPr lang="en-US" b="1" dirty="0"/>
            <a:t> to Group</a:t>
          </a:r>
        </a:p>
      </dgm:t>
    </dgm:pt>
    <dgm:pt modelId="{39594AA7-595E-4DAA-A3DD-30A71C4D9B50}" type="parTrans" cxnId="{9BE842B1-9BDA-4DB4-99C0-3AAFA88656C4}">
      <dgm:prSet/>
      <dgm:spPr/>
      <dgm:t>
        <a:bodyPr/>
        <a:lstStyle/>
        <a:p>
          <a:endParaRPr lang="en-US" dirty="0"/>
        </a:p>
      </dgm:t>
    </dgm:pt>
    <dgm:pt modelId="{3EB1A01C-9DAE-4B19-9BB4-405BDE911A36}" type="sibTrans" cxnId="{9BE842B1-9BDA-4DB4-99C0-3AAFA88656C4}">
      <dgm:prSet/>
      <dgm:spPr/>
      <dgm:t>
        <a:bodyPr/>
        <a:lstStyle/>
        <a:p>
          <a:endParaRPr lang="en-US" dirty="0"/>
        </a:p>
      </dgm:t>
    </dgm:pt>
    <dgm:pt modelId="{66851CFF-6B9D-4051-912D-23E70CA7B8CB}">
      <dgm:prSet phldrT="[Text]"/>
      <dgm:spPr/>
      <dgm:t>
        <a:bodyPr/>
        <a:lstStyle/>
        <a:p>
          <a:r>
            <a:rPr lang="en-US" b="1" dirty="0"/>
            <a:t>Usually Male</a:t>
          </a:r>
        </a:p>
      </dgm:t>
    </dgm:pt>
    <dgm:pt modelId="{E67FDFDE-2945-4A90-8612-2E7C2F3E8309}" type="parTrans" cxnId="{15CC238C-0AEF-42E9-A030-B69FC488EA08}">
      <dgm:prSet/>
      <dgm:spPr/>
      <dgm:t>
        <a:bodyPr/>
        <a:lstStyle/>
        <a:p>
          <a:endParaRPr lang="en-US" dirty="0"/>
        </a:p>
      </dgm:t>
    </dgm:pt>
    <dgm:pt modelId="{624DF3E8-1D8B-4DD3-8C59-551541B75C82}" type="sibTrans" cxnId="{15CC238C-0AEF-42E9-A030-B69FC488EA08}">
      <dgm:prSet/>
      <dgm:spPr/>
      <dgm:t>
        <a:bodyPr/>
        <a:lstStyle/>
        <a:p>
          <a:endParaRPr lang="en-US" dirty="0"/>
        </a:p>
      </dgm:t>
    </dgm:pt>
    <dgm:pt modelId="{3155388D-8439-4BFC-9942-AC0D4241C7B1}">
      <dgm:prSet phldrT="[Text]"/>
      <dgm:spPr/>
      <dgm:t>
        <a:bodyPr/>
        <a:lstStyle/>
        <a:p>
          <a:r>
            <a:rPr lang="en-US" dirty="0">
              <a:solidFill>
                <a:schemeClr val="bg1"/>
              </a:solidFill>
            </a:rPr>
            <a:t>Classic Violence </a:t>
          </a:r>
        </a:p>
      </dgm:t>
    </dgm:pt>
    <dgm:pt modelId="{30983BB4-8359-4225-8324-D212A555C885}" type="parTrans" cxnId="{03BDDCB3-16F9-486B-ADC0-CB1D88213537}">
      <dgm:prSet/>
      <dgm:spPr/>
      <dgm:t>
        <a:bodyPr/>
        <a:lstStyle/>
        <a:p>
          <a:endParaRPr lang="en-US" dirty="0"/>
        </a:p>
      </dgm:t>
    </dgm:pt>
    <dgm:pt modelId="{FD59CF20-BBDC-48E1-96C6-3A9CB30D44C6}" type="sibTrans" cxnId="{03BDDCB3-16F9-486B-ADC0-CB1D88213537}">
      <dgm:prSet/>
      <dgm:spPr/>
      <dgm:t>
        <a:bodyPr/>
        <a:lstStyle/>
        <a:p>
          <a:endParaRPr lang="en-US"/>
        </a:p>
      </dgm:t>
    </dgm:pt>
    <dgm:pt modelId="{EA1E7AA6-D657-4C39-94A8-56E6710C831E}">
      <dgm:prSet phldrT="[Text]"/>
      <dgm:spPr/>
      <dgm:t>
        <a:bodyPr/>
        <a:lstStyle/>
        <a:p>
          <a:r>
            <a:rPr lang="en-US" b="1" dirty="0"/>
            <a:t>Obvious</a:t>
          </a:r>
        </a:p>
        <a:p>
          <a:r>
            <a:rPr lang="en-US" b="1" dirty="0"/>
            <a:t>Goal</a:t>
          </a:r>
        </a:p>
      </dgm:t>
    </dgm:pt>
    <dgm:pt modelId="{D19725F1-1D50-48AB-8967-7E13217BCF00}" type="parTrans" cxnId="{38D4DC75-0FF9-487A-832C-71EABB203DF2}">
      <dgm:prSet/>
      <dgm:spPr/>
    </dgm:pt>
    <dgm:pt modelId="{52953F29-E86A-4897-8843-395123C58C61}" type="sibTrans" cxnId="{38D4DC75-0FF9-487A-832C-71EABB203DF2}">
      <dgm:prSet/>
      <dgm:spPr/>
    </dgm:pt>
    <dgm:pt modelId="{4AD5779E-1B28-4288-9550-F508C295C4EC}" type="pres">
      <dgm:prSet presAssocID="{32F20E36-8687-4F94-A0EC-44159A8574AD}" presName="show2" presStyleCnt="0">
        <dgm:presLayoutVars>
          <dgm:animOne val="branch"/>
          <dgm:animLvl val="ctr"/>
          <dgm:resizeHandles val="exact"/>
        </dgm:presLayoutVars>
      </dgm:prSet>
      <dgm:spPr/>
    </dgm:pt>
    <dgm:pt modelId="{37F97AA8-4DC9-483E-85DA-59AD9A153B8D}" type="pres">
      <dgm:prSet presAssocID="{9A569ED3-7357-44A9-8C09-85C2BD2E672E}" presName="Theme" presStyleCnt="0"/>
      <dgm:spPr/>
    </dgm:pt>
    <dgm:pt modelId="{B4AAE1A4-9AFE-42FD-A45A-8F39CB29F1D4}" type="pres">
      <dgm:prSet presAssocID="{9A569ED3-7357-44A9-8C09-85C2BD2E672E}" presName="guri" presStyleLbl="node0" presStyleIdx="0" presStyleCnt="1"/>
      <dgm:spPr/>
    </dgm:pt>
    <dgm:pt modelId="{E4CF1A36-A6FA-40DE-9214-947E867521FB}" type="pres">
      <dgm:prSet presAssocID="{9A569ED3-7357-44A9-8C09-85C2BD2E672E}" presName="Theme1" presStyleLbl="node0" presStyleIdx="0" presStyleCnt="1" custLinFactY="200000" custLinFactNeighborX="12" custLinFactNeighborY="226075"/>
      <dgm:spPr/>
    </dgm:pt>
    <dgm:pt modelId="{DD212A85-65A2-4BA3-9B38-6681888D0F7A}" type="pres">
      <dgm:prSet presAssocID="{9A569ED3-7357-44A9-8C09-85C2BD2E672E}" presName="Theme2" presStyleLbl="node0" presStyleIdx="0" presStyleCnt="1"/>
      <dgm:spPr/>
    </dgm:pt>
    <dgm:pt modelId="{B1670D53-3466-46D0-86CA-7B0B3096E108}" type="pres">
      <dgm:prSet presAssocID="{46540BE3-F230-4991-BBC1-4520FDC1D311}" presName="parTrans" presStyleLbl="sibTrans2D1" presStyleIdx="0" presStyleCnt="6"/>
      <dgm:spPr/>
    </dgm:pt>
    <dgm:pt modelId="{D6A947EA-C020-425E-8890-BD38CA53A597}" type="pres">
      <dgm:prSet presAssocID="{B8636EE3-CD33-4455-B90D-A072DECE09CD}" presName="parTrans" presStyleLbl="sibTrans2D1" presStyleIdx="1" presStyleCnt="6"/>
      <dgm:spPr/>
    </dgm:pt>
    <dgm:pt modelId="{F57DC3A6-268A-47FC-866A-063FD4670E83}" type="pres">
      <dgm:prSet presAssocID="{39594AA7-595E-4DAA-A3DD-30A71C4D9B50}" presName="parTrans" presStyleLbl="sibTrans2D1" presStyleIdx="2" presStyleCnt="6"/>
      <dgm:spPr/>
    </dgm:pt>
    <dgm:pt modelId="{0247E08C-3C1B-4C2D-87E7-DE81AC92C5C2}" type="pres">
      <dgm:prSet presAssocID="{D19725F1-1D50-48AB-8967-7E13217BCF00}" presName="parTrans" presStyleLbl="sibTrans2D1" presStyleIdx="3" presStyleCnt="6"/>
      <dgm:spPr/>
    </dgm:pt>
    <dgm:pt modelId="{9F4ED8A5-F211-4117-878F-9507AD2BDB5A}" type="pres">
      <dgm:prSet presAssocID="{E67FDFDE-2945-4A90-8612-2E7C2F3E8309}" presName="parTrans" presStyleLbl="sibTrans2D1" presStyleIdx="4" presStyleCnt="6"/>
      <dgm:spPr/>
    </dgm:pt>
    <dgm:pt modelId="{D6425023-DFA0-480A-96E3-457F98113F37}" type="pres">
      <dgm:prSet presAssocID="{30983BB4-8359-4225-8324-D212A555C885}" presName="parTrans" presStyleLbl="sibTrans2D1" presStyleIdx="5" presStyleCnt="6"/>
      <dgm:spPr/>
    </dgm:pt>
    <dgm:pt modelId="{CB504A72-58C5-4016-AE2D-D5F8390DB08D}" type="pres">
      <dgm:prSet presAssocID="{1C5FC965-996A-4478-9469-8309180154AA}" presName="Themegallery" presStyleCnt="0"/>
      <dgm:spPr/>
    </dgm:pt>
    <dgm:pt modelId="{9089D9A7-5070-448D-9EE0-2661006CABD6}" type="pres">
      <dgm:prSet presAssocID="{1C5FC965-996A-4478-9469-8309180154AA}" presName="ji" presStyleLbl="solidAlignAcc1" presStyleIdx="0" presStyleCnt="6"/>
      <dgm:spPr/>
    </dgm:pt>
    <dgm:pt modelId="{942CF503-B0CF-4F46-9B04-51B6A230CA5F}" type="pres">
      <dgm:prSet presAssocID="{1C5FC965-996A-4478-9469-8309180154AA}" presName="hoon1" presStyleLbl="node1" presStyleIdx="0" presStyleCnt="6"/>
      <dgm:spPr/>
    </dgm:pt>
    <dgm:pt modelId="{164657C4-4FB0-4067-A037-B2FC733A3D4F}" type="pres">
      <dgm:prSet presAssocID="{1C5FC965-996A-4478-9469-8309180154AA}" presName="hoontext1" presStyleLbl="node1" presStyleIdx="0" presStyleCnt="6"/>
      <dgm:spPr/>
    </dgm:pt>
    <dgm:pt modelId="{772B5F8E-2695-4F4D-8302-2D09551B9714}" type="pres">
      <dgm:prSet presAssocID="{4CF52871-97B3-46EE-937D-8BCE822D3BB3}" presName="sibTrans-" presStyleLbl="alignAccFollowNode1" presStyleIdx="0" presStyleCnt="5"/>
      <dgm:spPr/>
    </dgm:pt>
    <dgm:pt modelId="{192610AE-810E-45BA-81D7-960BAFD249E4}" type="pres">
      <dgm:prSet presAssocID="{E9717CB1-304E-4D07-AFB6-50F6E5775E1E}" presName="Themegallery" presStyleCnt="0"/>
      <dgm:spPr/>
    </dgm:pt>
    <dgm:pt modelId="{A2F4A57F-1867-43D0-BCA7-75A765B86F60}" type="pres">
      <dgm:prSet presAssocID="{E9717CB1-304E-4D07-AFB6-50F6E5775E1E}" presName="ji" presStyleLbl="solidAlignAcc1" presStyleIdx="1" presStyleCnt="6"/>
      <dgm:spPr/>
    </dgm:pt>
    <dgm:pt modelId="{29802CA3-4BD1-4199-81AD-AB3614066064}" type="pres">
      <dgm:prSet presAssocID="{E9717CB1-304E-4D07-AFB6-50F6E5775E1E}" presName="hoon1" presStyleLbl="node1" presStyleIdx="1" presStyleCnt="6"/>
      <dgm:spPr/>
    </dgm:pt>
    <dgm:pt modelId="{8E7B8D23-E2F7-43AF-9D18-23EC6E0C5DEE}" type="pres">
      <dgm:prSet presAssocID="{E9717CB1-304E-4D07-AFB6-50F6E5775E1E}" presName="hoontext1" presStyleLbl="node1" presStyleIdx="1" presStyleCnt="6"/>
      <dgm:spPr/>
    </dgm:pt>
    <dgm:pt modelId="{64A9DA9B-701B-4CD3-8AAF-E705E4C6698B}" type="pres">
      <dgm:prSet presAssocID="{670DBB2A-7BEC-4947-A211-AB0EEE22C394}" presName="sibTrans-" presStyleLbl="alignAccFollowNode1" presStyleIdx="1" presStyleCnt="5"/>
      <dgm:spPr/>
    </dgm:pt>
    <dgm:pt modelId="{0B7D6FED-3EDA-4C5C-A74C-5AD282930596}" type="pres">
      <dgm:prSet presAssocID="{7B76CDD9-585A-4152-99D7-5B0F7201998E}" presName="Themegallery" presStyleCnt="0"/>
      <dgm:spPr/>
    </dgm:pt>
    <dgm:pt modelId="{A7ABC1A3-5873-4731-8D95-10E777128138}" type="pres">
      <dgm:prSet presAssocID="{7B76CDD9-585A-4152-99D7-5B0F7201998E}" presName="ji" presStyleLbl="solidAlignAcc1" presStyleIdx="2" presStyleCnt="6"/>
      <dgm:spPr/>
    </dgm:pt>
    <dgm:pt modelId="{79F06595-19AC-46E0-B1D3-F66FDE016107}" type="pres">
      <dgm:prSet presAssocID="{7B76CDD9-585A-4152-99D7-5B0F7201998E}" presName="hoon1" presStyleLbl="node1" presStyleIdx="2" presStyleCnt="6"/>
      <dgm:spPr/>
    </dgm:pt>
    <dgm:pt modelId="{B7DD6270-8867-4C40-A205-9DE127B249E9}" type="pres">
      <dgm:prSet presAssocID="{7B76CDD9-585A-4152-99D7-5B0F7201998E}" presName="hoontext1" presStyleLbl="node1" presStyleIdx="2" presStyleCnt="6"/>
      <dgm:spPr/>
    </dgm:pt>
    <dgm:pt modelId="{6EE7455C-8D64-4509-8FD7-9DA2672C0264}" type="pres">
      <dgm:prSet presAssocID="{3EB1A01C-9DAE-4B19-9BB4-405BDE911A36}" presName="sibTrans-" presStyleLbl="alignAccFollowNode1" presStyleIdx="2" presStyleCnt="5"/>
      <dgm:spPr/>
    </dgm:pt>
    <dgm:pt modelId="{C1AEDF79-76E9-4B65-91B8-2120A3F215CA}" type="pres">
      <dgm:prSet presAssocID="{EA1E7AA6-D657-4C39-94A8-56E6710C831E}" presName="Themegallery" presStyleCnt="0"/>
      <dgm:spPr/>
    </dgm:pt>
    <dgm:pt modelId="{7B6791EA-022C-4233-877C-6D55616043EC}" type="pres">
      <dgm:prSet presAssocID="{EA1E7AA6-D657-4C39-94A8-56E6710C831E}" presName="ji" presStyleLbl="solidAlignAcc1" presStyleIdx="3" presStyleCnt="6"/>
      <dgm:spPr/>
    </dgm:pt>
    <dgm:pt modelId="{BBD81E74-E8CB-4B55-9106-71D99A46CF27}" type="pres">
      <dgm:prSet presAssocID="{EA1E7AA6-D657-4C39-94A8-56E6710C831E}" presName="hoon1" presStyleLbl="node1" presStyleIdx="3" presStyleCnt="6"/>
      <dgm:spPr/>
    </dgm:pt>
    <dgm:pt modelId="{97B630F7-339B-4915-B741-024E4CBCF017}" type="pres">
      <dgm:prSet presAssocID="{EA1E7AA6-D657-4C39-94A8-56E6710C831E}" presName="hoontext1" presStyleLbl="node1" presStyleIdx="3" presStyleCnt="6"/>
      <dgm:spPr/>
    </dgm:pt>
    <dgm:pt modelId="{4664AD06-476E-45F5-9E29-928F435F5970}" type="pres">
      <dgm:prSet presAssocID="{52953F29-E86A-4897-8843-395123C58C61}" presName="sibTrans-" presStyleLbl="alignAccFollowNode1" presStyleIdx="3" presStyleCnt="5"/>
      <dgm:spPr/>
    </dgm:pt>
    <dgm:pt modelId="{99B0B079-9F47-43AC-9EE7-0B9977CDF46E}" type="pres">
      <dgm:prSet presAssocID="{66851CFF-6B9D-4051-912D-23E70CA7B8CB}" presName="Themegallery" presStyleCnt="0"/>
      <dgm:spPr/>
    </dgm:pt>
    <dgm:pt modelId="{9483A86B-4F7C-41CA-AD1E-80F0E8BFF21E}" type="pres">
      <dgm:prSet presAssocID="{66851CFF-6B9D-4051-912D-23E70CA7B8CB}" presName="ji" presStyleLbl="solidAlignAcc1" presStyleIdx="4" presStyleCnt="6"/>
      <dgm:spPr/>
    </dgm:pt>
    <dgm:pt modelId="{9E0BEFDD-1194-41BB-A292-7C478E5DA6D9}" type="pres">
      <dgm:prSet presAssocID="{66851CFF-6B9D-4051-912D-23E70CA7B8CB}" presName="hoon1" presStyleLbl="node1" presStyleIdx="4" presStyleCnt="6"/>
      <dgm:spPr/>
    </dgm:pt>
    <dgm:pt modelId="{C11BD3F6-D507-4846-BABD-85DA661594F0}" type="pres">
      <dgm:prSet presAssocID="{66851CFF-6B9D-4051-912D-23E70CA7B8CB}" presName="hoontext1" presStyleLbl="node1" presStyleIdx="4" presStyleCnt="6"/>
      <dgm:spPr/>
    </dgm:pt>
    <dgm:pt modelId="{4742277C-6B0C-4869-92A6-0A87E3B9C4E7}" type="pres">
      <dgm:prSet presAssocID="{624DF3E8-1D8B-4DD3-8C59-551541B75C82}" presName="sibTrans-" presStyleLbl="alignAccFollowNode1" presStyleIdx="4" presStyleCnt="5"/>
      <dgm:spPr/>
    </dgm:pt>
    <dgm:pt modelId="{B0B799F2-07B9-4ED4-8FCE-A1889AEEB1FD}" type="pres">
      <dgm:prSet presAssocID="{3155388D-8439-4BFC-9942-AC0D4241C7B1}" presName="Themegallery" presStyleCnt="0"/>
      <dgm:spPr/>
    </dgm:pt>
    <dgm:pt modelId="{A5A66506-0022-45E0-A90E-A948B605BCBF}" type="pres">
      <dgm:prSet presAssocID="{3155388D-8439-4BFC-9942-AC0D4241C7B1}" presName="ji" presStyleLbl="solidAlignAcc1" presStyleIdx="5" presStyleCnt="6"/>
      <dgm:spPr/>
    </dgm:pt>
    <dgm:pt modelId="{E247169C-2521-4B99-BC64-C03EA12DBB48}" type="pres">
      <dgm:prSet presAssocID="{3155388D-8439-4BFC-9942-AC0D4241C7B1}" presName="hoon1" presStyleLbl="node1" presStyleIdx="5" presStyleCnt="6"/>
      <dgm:spPr/>
    </dgm:pt>
    <dgm:pt modelId="{57238E35-3F9C-4EAE-B04F-B2C6E224B543}" type="pres">
      <dgm:prSet presAssocID="{3155388D-8439-4BFC-9942-AC0D4241C7B1}" presName="hoontext1" presStyleLbl="node1" presStyleIdx="5" presStyleCnt="6"/>
      <dgm:spPr/>
    </dgm:pt>
  </dgm:ptLst>
  <dgm:cxnLst>
    <dgm:cxn modelId="{C7FDFE12-5DB9-476C-8EC3-CBD1594F262A}" type="presOf" srcId="{B8636EE3-CD33-4455-B90D-A072DECE09CD}" destId="{D6A947EA-C020-425E-8890-BD38CA53A597}" srcOrd="0" destOrd="0" presId="urn:Themegallery.com/smartart/show2#1"/>
    <dgm:cxn modelId="{9CB93F1B-B555-47F8-84F0-E75C41D02839}" type="presOf" srcId="{E9717CB1-304E-4D07-AFB6-50F6E5775E1E}" destId="{8E7B8D23-E2F7-43AF-9D18-23EC6E0C5DEE}" srcOrd="1" destOrd="0" presId="urn:Themegallery.com/smartart/show2#1"/>
    <dgm:cxn modelId="{F7E28927-6E30-48A8-8AC6-58ADA277996E}" type="presOf" srcId="{1C5FC965-996A-4478-9469-8309180154AA}" destId="{942CF503-B0CF-4F46-9B04-51B6A230CA5F}" srcOrd="0" destOrd="0" presId="urn:Themegallery.com/smartart/show2#1"/>
    <dgm:cxn modelId="{F04D212B-C79E-4185-9F93-1C8F884A0785}" type="presOf" srcId="{EA1E7AA6-D657-4C39-94A8-56E6710C831E}" destId="{97B630F7-339B-4915-B741-024E4CBCF017}" srcOrd="1" destOrd="0" presId="urn:Themegallery.com/smartart/show2#1"/>
    <dgm:cxn modelId="{235F9732-0A7B-41DD-BABC-D3E846704452}" type="presOf" srcId="{46540BE3-F230-4991-BBC1-4520FDC1D311}" destId="{B1670D53-3466-46D0-86CA-7B0B3096E108}" srcOrd="0" destOrd="0" presId="urn:Themegallery.com/smartart/show2#1"/>
    <dgm:cxn modelId="{3D654A3F-ED3B-4590-BC64-9C7A91908F0F}" srcId="{9A569ED3-7357-44A9-8C09-85C2BD2E672E}" destId="{E9717CB1-304E-4D07-AFB6-50F6E5775E1E}" srcOrd="1" destOrd="0" parTransId="{B8636EE3-CD33-4455-B90D-A072DECE09CD}" sibTransId="{670DBB2A-7BEC-4947-A211-AB0EEE22C394}"/>
    <dgm:cxn modelId="{2AC8F55F-93F1-4F31-975A-58B5627B0FFE}" type="presOf" srcId="{4CF52871-97B3-46EE-937D-8BCE822D3BB3}" destId="{772B5F8E-2695-4F4D-8302-2D09551B9714}" srcOrd="0" destOrd="0" presId="urn:Themegallery.com/smartart/show2#1"/>
    <dgm:cxn modelId="{F4951342-864A-4812-8B17-28A4D7CF271A}" type="presOf" srcId="{E67FDFDE-2945-4A90-8612-2E7C2F3E8309}" destId="{9F4ED8A5-F211-4117-878F-9507AD2BDB5A}" srcOrd="0" destOrd="0" presId="urn:Themegallery.com/smartart/show2#1"/>
    <dgm:cxn modelId="{E9CA7566-838B-431E-AD43-2A3E4497D731}" type="presOf" srcId="{32F20E36-8687-4F94-A0EC-44159A8574AD}" destId="{4AD5779E-1B28-4288-9550-F508C295C4EC}" srcOrd="0" destOrd="0" presId="urn:Themegallery.com/smartart/show2#1"/>
    <dgm:cxn modelId="{4E710A49-39D4-46D2-92A6-5D6016EDCBB4}" srcId="{9A569ED3-7357-44A9-8C09-85C2BD2E672E}" destId="{1C5FC965-996A-4478-9469-8309180154AA}" srcOrd="0" destOrd="0" parTransId="{46540BE3-F230-4991-BBC1-4520FDC1D311}" sibTransId="{4CF52871-97B3-46EE-937D-8BCE822D3BB3}"/>
    <dgm:cxn modelId="{F2F16D4A-0D3A-4CD7-A1C4-19A97BDA65B0}" type="presOf" srcId="{9A569ED3-7357-44A9-8C09-85C2BD2E672E}" destId="{DD212A85-65A2-4BA3-9B38-6681888D0F7A}" srcOrd="1" destOrd="0" presId="urn:Themegallery.com/smartart/show2#1"/>
    <dgm:cxn modelId="{38D4DC75-0FF9-487A-832C-71EABB203DF2}" srcId="{9A569ED3-7357-44A9-8C09-85C2BD2E672E}" destId="{EA1E7AA6-D657-4C39-94A8-56E6710C831E}" srcOrd="3" destOrd="0" parTransId="{D19725F1-1D50-48AB-8967-7E13217BCF00}" sibTransId="{52953F29-E86A-4897-8843-395123C58C61}"/>
    <dgm:cxn modelId="{B40D1776-6739-4AC9-8AF5-A72D3C724F5E}" type="presOf" srcId="{D19725F1-1D50-48AB-8967-7E13217BCF00}" destId="{0247E08C-3C1B-4C2D-87E7-DE81AC92C5C2}" srcOrd="0" destOrd="0" presId="urn:Themegallery.com/smartart/show2#1"/>
    <dgm:cxn modelId="{29917E76-8F83-4F27-9B25-24A78553D199}" type="presOf" srcId="{1C5FC965-996A-4478-9469-8309180154AA}" destId="{164657C4-4FB0-4067-A037-B2FC733A3D4F}" srcOrd="1" destOrd="0" presId="urn:Themegallery.com/smartart/show2#1"/>
    <dgm:cxn modelId="{86833877-3E75-4705-BF38-9898595F927A}" type="presOf" srcId="{52953F29-E86A-4897-8843-395123C58C61}" destId="{4664AD06-476E-45F5-9E29-928F435F5970}" srcOrd="0" destOrd="0" presId="urn:Themegallery.com/smartart/show2#1"/>
    <dgm:cxn modelId="{57531E79-B1F4-4D24-965E-BF79BAC87C9F}" type="presOf" srcId="{66851CFF-6B9D-4051-912D-23E70CA7B8CB}" destId="{C11BD3F6-D507-4846-BABD-85DA661594F0}" srcOrd="1" destOrd="0" presId="urn:Themegallery.com/smartart/show2#1"/>
    <dgm:cxn modelId="{07E1697F-41C5-4644-AE71-772C128D6DFD}" type="presOf" srcId="{7B76CDD9-585A-4152-99D7-5B0F7201998E}" destId="{79F06595-19AC-46E0-B1D3-F66FDE016107}" srcOrd="0" destOrd="0" presId="urn:Themegallery.com/smartart/show2#1"/>
    <dgm:cxn modelId="{01000F80-9936-417A-925A-65210ED3E225}" type="presOf" srcId="{3155388D-8439-4BFC-9942-AC0D4241C7B1}" destId="{57238E35-3F9C-4EAE-B04F-B2C6E224B543}" srcOrd="1" destOrd="0" presId="urn:Themegallery.com/smartart/show2#1"/>
    <dgm:cxn modelId="{CF7B0E8B-4B82-4124-A50E-D7DE22412AEB}" type="presOf" srcId="{30983BB4-8359-4225-8324-D212A555C885}" destId="{D6425023-DFA0-480A-96E3-457F98113F37}" srcOrd="0" destOrd="0" presId="urn:Themegallery.com/smartart/show2#1"/>
    <dgm:cxn modelId="{15CC238C-0AEF-42E9-A030-B69FC488EA08}" srcId="{9A569ED3-7357-44A9-8C09-85C2BD2E672E}" destId="{66851CFF-6B9D-4051-912D-23E70CA7B8CB}" srcOrd="4" destOrd="0" parTransId="{E67FDFDE-2945-4A90-8612-2E7C2F3E8309}" sibTransId="{624DF3E8-1D8B-4DD3-8C59-551541B75C82}"/>
    <dgm:cxn modelId="{397D1690-04DC-473E-8421-4869507D61E0}" type="presOf" srcId="{9A569ED3-7357-44A9-8C09-85C2BD2E672E}" destId="{E4CF1A36-A6FA-40DE-9214-947E867521FB}" srcOrd="0" destOrd="0" presId="urn:Themegallery.com/smartart/show2#1"/>
    <dgm:cxn modelId="{42103392-0707-40F0-9AA7-5537469CACFC}" type="presOf" srcId="{3155388D-8439-4BFC-9942-AC0D4241C7B1}" destId="{E247169C-2521-4B99-BC64-C03EA12DBB48}" srcOrd="0" destOrd="0" presId="urn:Themegallery.com/smartart/show2#1"/>
    <dgm:cxn modelId="{BB7EFF92-B510-4683-ADB4-688C4B3CB80F}" type="presOf" srcId="{7B76CDD9-585A-4152-99D7-5B0F7201998E}" destId="{B7DD6270-8867-4C40-A205-9DE127B249E9}" srcOrd="1" destOrd="0" presId="urn:Themegallery.com/smartart/show2#1"/>
    <dgm:cxn modelId="{A968CCAC-D912-41B6-B031-04A0A5240BC1}" type="presOf" srcId="{670DBB2A-7BEC-4947-A211-AB0EEE22C394}" destId="{64A9DA9B-701B-4CD3-8AAF-E705E4C6698B}" srcOrd="0" destOrd="0" presId="urn:Themegallery.com/smartart/show2#1"/>
    <dgm:cxn modelId="{9BE842B1-9BDA-4DB4-99C0-3AAFA88656C4}" srcId="{9A569ED3-7357-44A9-8C09-85C2BD2E672E}" destId="{7B76CDD9-585A-4152-99D7-5B0F7201998E}" srcOrd="2" destOrd="0" parTransId="{39594AA7-595E-4DAA-A3DD-30A71C4D9B50}" sibTransId="{3EB1A01C-9DAE-4B19-9BB4-405BDE911A36}"/>
    <dgm:cxn modelId="{03BDDCB3-16F9-486B-ADC0-CB1D88213537}" srcId="{9A569ED3-7357-44A9-8C09-85C2BD2E672E}" destId="{3155388D-8439-4BFC-9942-AC0D4241C7B1}" srcOrd="5" destOrd="0" parTransId="{30983BB4-8359-4225-8324-D212A555C885}" sibTransId="{FD59CF20-BBDC-48E1-96C6-3A9CB30D44C6}"/>
    <dgm:cxn modelId="{BEAA7DB4-295A-4B8D-962A-A1CC4FF58F88}" type="presOf" srcId="{EA1E7AA6-D657-4C39-94A8-56E6710C831E}" destId="{BBD81E74-E8CB-4B55-9106-71D99A46CF27}" srcOrd="0" destOrd="0" presId="urn:Themegallery.com/smartart/show2#1"/>
    <dgm:cxn modelId="{891F75C3-D94A-4EC0-B499-184CE576CF0C}" type="presOf" srcId="{624DF3E8-1D8B-4DD3-8C59-551541B75C82}" destId="{4742277C-6B0C-4869-92A6-0A87E3B9C4E7}" srcOrd="0" destOrd="0" presId="urn:Themegallery.com/smartart/show2#1"/>
    <dgm:cxn modelId="{47F859CF-66EC-49D3-B445-12BD33916463}" type="presOf" srcId="{66851CFF-6B9D-4051-912D-23E70CA7B8CB}" destId="{9E0BEFDD-1194-41BB-A292-7C478E5DA6D9}" srcOrd="0" destOrd="0" presId="urn:Themegallery.com/smartart/show2#1"/>
    <dgm:cxn modelId="{5DA3E1E1-ECD2-4504-9942-B70EDA58676F}" type="presOf" srcId="{39594AA7-595E-4DAA-A3DD-30A71C4D9B50}" destId="{F57DC3A6-268A-47FC-866A-063FD4670E83}" srcOrd="0" destOrd="0" presId="urn:Themegallery.com/smartart/show2#1"/>
    <dgm:cxn modelId="{95EC04E5-A671-46FE-B4BD-731CC5E34274}" type="presOf" srcId="{E9717CB1-304E-4D07-AFB6-50F6E5775E1E}" destId="{29802CA3-4BD1-4199-81AD-AB3614066064}" srcOrd="0" destOrd="0" presId="urn:Themegallery.com/smartart/show2#1"/>
    <dgm:cxn modelId="{BC0B7CE6-090F-4A79-9E8A-185D27746971}" type="presOf" srcId="{3EB1A01C-9DAE-4B19-9BB4-405BDE911A36}" destId="{6EE7455C-8D64-4509-8FD7-9DA2672C0264}" srcOrd="0" destOrd="0" presId="urn:Themegallery.com/smartart/show2#1"/>
    <dgm:cxn modelId="{70D52FFF-6CB4-4B7A-9D4F-F56AFC551A1D}" srcId="{32F20E36-8687-4F94-A0EC-44159A8574AD}" destId="{9A569ED3-7357-44A9-8C09-85C2BD2E672E}" srcOrd="0" destOrd="0" parTransId="{71BDEDDC-87F3-4E24-9402-B56A95DBDDE4}" sibTransId="{447C15B4-404F-49B1-BA29-A087B189D7CE}"/>
    <dgm:cxn modelId="{9385D363-A671-4FFE-A795-9A973238855A}" type="presParOf" srcId="{4AD5779E-1B28-4288-9550-F508C295C4EC}" destId="{37F97AA8-4DC9-483E-85DA-59AD9A153B8D}" srcOrd="0" destOrd="0" presId="urn:Themegallery.com/smartart/show2#1"/>
    <dgm:cxn modelId="{C88BA519-9699-4586-8E8A-02D822AF3091}" type="presParOf" srcId="{37F97AA8-4DC9-483E-85DA-59AD9A153B8D}" destId="{B4AAE1A4-9AFE-42FD-A45A-8F39CB29F1D4}" srcOrd="0" destOrd="0" presId="urn:Themegallery.com/smartart/show2#1"/>
    <dgm:cxn modelId="{03B3E072-E0A4-4C6F-A33B-1C78EF071267}" type="presParOf" srcId="{37F97AA8-4DC9-483E-85DA-59AD9A153B8D}" destId="{E4CF1A36-A6FA-40DE-9214-947E867521FB}" srcOrd="1" destOrd="0" presId="urn:Themegallery.com/smartart/show2#1"/>
    <dgm:cxn modelId="{1BA844E8-E287-4AD9-A923-9D21C210C1F2}" type="presParOf" srcId="{37F97AA8-4DC9-483E-85DA-59AD9A153B8D}" destId="{DD212A85-65A2-4BA3-9B38-6681888D0F7A}" srcOrd="2" destOrd="0" presId="urn:Themegallery.com/smartart/show2#1"/>
    <dgm:cxn modelId="{94B443BF-B5C7-4384-8E36-5BF61B2B7CFD}" type="presParOf" srcId="{4AD5779E-1B28-4288-9550-F508C295C4EC}" destId="{B1670D53-3466-46D0-86CA-7B0B3096E108}" srcOrd="1" destOrd="0" presId="urn:Themegallery.com/smartart/show2#1"/>
    <dgm:cxn modelId="{042610B1-213F-435C-836E-10F9EDEB0A20}" type="presParOf" srcId="{4AD5779E-1B28-4288-9550-F508C295C4EC}" destId="{D6A947EA-C020-425E-8890-BD38CA53A597}" srcOrd="2" destOrd="0" presId="urn:Themegallery.com/smartart/show2#1"/>
    <dgm:cxn modelId="{20AF88B7-366C-4822-84BA-B5C009AB8C99}" type="presParOf" srcId="{4AD5779E-1B28-4288-9550-F508C295C4EC}" destId="{F57DC3A6-268A-47FC-866A-063FD4670E83}" srcOrd="3" destOrd="0" presId="urn:Themegallery.com/smartart/show2#1"/>
    <dgm:cxn modelId="{0F1B1EFE-4332-4DA5-9F50-6BB17FFB6D6F}" type="presParOf" srcId="{4AD5779E-1B28-4288-9550-F508C295C4EC}" destId="{0247E08C-3C1B-4C2D-87E7-DE81AC92C5C2}" srcOrd="4" destOrd="0" presId="urn:Themegallery.com/smartart/show2#1"/>
    <dgm:cxn modelId="{D1FF757D-7AEA-4FA1-B51D-84318A3CADE2}" type="presParOf" srcId="{4AD5779E-1B28-4288-9550-F508C295C4EC}" destId="{9F4ED8A5-F211-4117-878F-9507AD2BDB5A}" srcOrd="5" destOrd="0" presId="urn:Themegallery.com/smartart/show2#1"/>
    <dgm:cxn modelId="{6ECEE7D5-70BE-47A6-B684-F8DD1EE657BD}" type="presParOf" srcId="{4AD5779E-1B28-4288-9550-F508C295C4EC}" destId="{D6425023-DFA0-480A-96E3-457F98113F37}" srcOrd="6" destOrd="0" presId="urn:Themegallery.com/smartart/show2#1"/>
    <dgm:cxn modelId="{89F2620F-CFA5-49E9-96B1-DE7BAD871A29}" type="presParOf" srcId="{4AD5779E-1B28-4288-9550-F508C295C4EC}" destId="{CB504A72-58C5-4016-AE2D-D5F8390DB08D}" srcOrd="7" destOrd="0" presId="urn:Themegallery.com/smartart/show2#1"/>
    <dgm:cxn modelId="{AFECC7C5-F614-4849-B46F-A5C53BEE0C4C}" type="presParOf" srcId="{CB504A72-58C5-4016-AE2D-D5F8390DB08D}" destId="{9089D9A7-5070-448D-9EE0-2661006CABD6}" srcOrd="0" destOrd="0" presId="urn:Themegallery.com/smartart/show2#1"/>
    <dgm:cxn modelId="{815A4195-5CBB-4643-8720-17E5C51D92C5}" type="presParOf" srcId="{CB504A72-58C5-4016-AE2D-D5F8390DB08D}" destId="{942CF503-B0CF-4F46-9B04-51B6A230CA5F}" srcOrd="1" destOrd="0" presId="urn:Themegallery.com/smartart/show2#1"/>
    <dgm:cxn modelId="{A4044146-57C0-470C-8064-337EA1DFDBFE}" type="presParOf" srcId="{CB504A72-58C5-4016-AE2D-D5F8390DB08D}" destId="{164657C4-4FB0-4067-A037-B2FC733A3D4F}" srcOrd="2" destOrd="0" presId="urn:Themegallery.com/smartart/show2#1"/>
    <dgm:cxn modelId="{93F2BEE2-1A00-455D-95C2-1A8E09D6FE06}" type="presParOf" srcId="{4AD5779E-1B28-4288-9550-F508C295C4EC}" destId="{772B5F8E-2695-4F4D-8302-2D09551B9714}" srcOrd="8" destOrd="0" presId="urn:Themegallery.com/smartart/show2#1"/>
    <dgm:cxn modelId="{1359CA80-4D75-4552-8607-3AB2D0D01CCC}" type="presParOf" srcId="{4AD5779E-1B28-4288-9550-F508C295C4EC}" destId="{192610AE-810E-45BA-81D7-960BAFD249E4}" srcOrd="9" destOrd="0" presId="urn:Themegallery.com/smartart/show2#1"/>
    <dgm:cxn modelId="{7E67D4C0-1093-401C-BA49-58EBE37F6C5C}" type="presParOf" srcId="{192610AE-810E-45BA-81D7-960BAFD249E4}" destId="{A2F4A57F-1867-43D0-BCA7-75A765B86F60}" srcOrd="0" destOrd="0" presId="urn:Themegallery.com/smartart/show2#1"/>
    <dgm:cxn modelId="{7CD25AB1-3C01-414B-8DB9-192053BCA829}" type="presParOf" srcId="{192610AE-810E-45BA-81D7-960BAFD249E4}" destId="{29802CA3-4BD1-4199-81AD-AB3614066064}" srcOrd="1" destOrd="0" presId="urn:Themegallery.com/smartart/show2#1"/>
    <dgm:cxn modelId="{9B1EFD82-91C7-45C9-A308-2EAE1C35F1C6}" type="presParOf" srcId="{192610AE-810E-45BA-81D7-960BAFD249E4}" destId="{8E7B8D23-E2F7-43AF-9D18-23EC6E0C5DEE}" srcOrd="2" destOrd="0" presId="urn:Themegallery.com/smartart/show2#1"/>
    <dgm:cxn modelId="{7FCF6A08-6005-49F5-87FF-FFB2C647498F}" type="presParOf" srcId="{4AD5779E-1B28-4288-9550-F508C295C4EC}" destId="{64A9DA9B-701B-4CD3-8AAF-E705E4C6698B}" srcOrd="10" destOrd="0" presId="urn:Themegallery.com/smartart/show2#1"/>
    <dgm:cxn modelId="{6BD8D200-FCC0-4FB2-AB50-0C44E0ED40FF}" type="presParOf" srcId="{4AD5779E-1B28-4288-9550-F508C295C4EC}" destId="{0B7D6FED-3EDA-4C5C-A74C-5AD282930596}" srcOrd="11" destOrd="0" presId="urn:Themegallery.com/smartart/show2#1"/>
    <dgm:cxn modelId="{12EBE2BB-E9D6-40F1-AA5D-64D33A4065A1}" type="presParOf" srcId="{0B7D6FED-3EDA-4C5C-A74C-5AD282930596}" destId="{A7ABC1A3-5873-4731-8D95-10E777128138}" srcOrd="0" destOrd="0" presId="urn:Themegallery.com/smartart/show2#1"/>
    <dgm:cxn modelId="{11FAF989-2325-469D-A6EC-E39CBC7940F7}" type="presParOf" srcId="{0B7D6FED-3EDA-4C5C-A74C-5AD282930596}" destId="{79F06595-19AC-46E0-B1D3-F66FDE016107}" srcOrd="1" destOrd="0" presId="urn:Themegallery.com/smartart/show2#1"/>
    <dgm:cxn modelId="{17BC90F8-9752-4B23-93E6-BA874AC09168}" type="presParOf" srcId="{0B7D6FED-3EDA-4C5C-A74C-5AD282930596}" destId="{B7DD6270-8867-4C40-A205-9DE127B249E9}" srcOrd="2" destOrd="0" presId="urn:Themegallery.com/smartart/show2#1"/>
    <dgm:cxn modelId="{7928B978-B3A2-43C1-B6F8-8908399F74F3}" type="presParOf" srcId="{4AD5779E-1B28-4288-9550-F508C295C4EC}" destId="{6EE7455C-8D64-4509-8FD7-9DA2672C0264}" srcOrd="12" destOrd="0" presId="urn:Themegallery.com/smartart/show2#1"/>
    <dgm:cxn modelId="{6FFB6A36-9B1B-4326-A2E8-15A66D73AF3F}" type="presParOf" srcId="{4AD5779E-1B28-4288-9550-F508C295C4EC}" destId="{C1AEDF79-76E9-4B65-91B8-2120A3F215CA}" srcOrd="13" destOrd="0" presId="urn:Themegallery.com/smartart/show2#1"/>
    <dgm:cxn modelId="{3C81FF0D-F0D0-455B-89C4-DB39F74A239F}" type="presParOf" srcId="{C1AEDF79-76E9-4B65-91B8-2120A3F215CA}" destId="{7B6791EA-022C-4233-877C-6D55616043EC}" srcOrd="0" destOrd="0" presId="urn:Themegallery.com/smartart/show2#1"/>
    <dgm:cxn modelId="{6D84BFB6-D85F-4DE2-9270-82C0DBE6068F}" type="presParOf" srcId="{C1AEDF79-76E9-4B65-91B8-2120A3F215CA}" destId="{BBD81E74-E8CB-4B55-9106-71D99A46CF27}" srcOrd="1" destOrd="0" presId="urn:Themegallery.com/smartart/show2#1"/>
    <dgm:cxn modelId="{5F502848-63E0-43CC-A2D7-0331D2DCA53A}" type="presParOf" srcId="{C1AEDF79-76E9-4B65-91B8-2120A3F215CA}" destId="{97B630F7-339B-4915-B741-024E4CBCF017}" srcOrd="2" destOrd="0" presId="urn:Themegallery.com/smartart/show2#1"/>
    <dgm:cxn modelId="{2AF12C58-70A3-427B-89A3-0F709732E6A8}" type="presParOf" srcId="{4AD5779E-1B28-4288-9550-F508C295C4EC}" destId="{4664AD06-476E-45F5-9E29-928F435F5970}" srcOrd="14" destOrd="0" presId="urn:Themegallery.com/smartart/show2#1"/>
    <dgm:cxn modelId="{8BC5FBB5-210D-4AA2-9C6B-FC169DA7A739}" type="presParOf" srcId="{4AD5779E-1B28-4288-9550-F508C295C4EC}" destId="{99B0B079-9F47-43AC-9EE7-0B9977CDF46E}" srcOrd="15" destOrd="0" presId="urn:Themegallery.com/smartart/show2#1"/>
    <dgm:cxn modelId="{CE97192F-8755-46AA-BCF4-CBDFE0995D77}" type="presParOf" srcId="{99B0B079-9F47-43AC-9EE7-0B9977CDF46E}" destId="{9483A86B-4F7C-41CA-AD1E-80F0E8BFF21E}" srcOrd="0" destOrd="0" presId="urn:Themegallery.com/smartart/show2#1"/>
    <dgm:cxn modelId="{FA57F02B-18DE-4514-A5BD-9DBA12E43164}" type="presParOf" srcId="{99B0B079-9F47-43AC-9EE7-0B9977CDF46E}" destId="{9E0BEFDD-1194-41BB-A292-7C478E5DA6D9}" srcOrd="1" destOrd="0" presId="urn:Themegallery.com/smartart/show2#1"/>
    <dgm:cxn modelId="{D845A03F-30E9-4BD6-96F2-BE9A3F1E574C}" type="presParOf" srcId="{99B0B079-9F47-43AC-9EE7-0B9977CDF46E}" destId="{C11BD3F6-D507-4846-BABD-85DA661594F0}" srcOrd="2" destOrd="0" presId="urn:Themegallery.com/smartart/show2#1"/>
    <dgm:cxn modelId="{06417FB3-E0D5-41A8-A86A-14B8D1FE9F9B}" type="presParOf" srcId="{4AD5779E-1B28-4288-9550-F508C295C4EC}" destId="{4742277C-6B0C-4869-92A6-0A87E3B9C4E7}" srcOrd="16" destOrd="0" presId="urn:Themegallery.com/smartart/show2#1"/>
    <dgm:cxn modelId="{545AAB8E-CDA6-4539-8894-97D73D3A7F5A}" type="presParOf" srcId="{4AD5779E-1B28-4288-9550-F508C295C4EC}" destId="{B0B799F2-07B9-4ED4-8FCE-A1889AEEB1FD}" srcOrd="17" destOrd="0" presId="urn:Themegallery.com/smartart/show2#1"/>
    <dgm:cxn modelId="{C509E1EA-067C-47D7-859F-6659245F34F2}" type="presParOf" srcId="{B0B799F2-07B9-4ED4-8FCE-A1889AEEB1FD}" destId="{A5A66506-0022-45E0-A90E-A948B605BCBF}" srcOrd="0" destOrd="0" presId="urn:Themegallery.com/smartart/show2#1"/>
    <dgm:cxn modelId="{B89C6E16-0347-4CD7-874A-9063880B645E}" type="presParOf" srcId="{B0B799F2-07B9-4ED4-8FCE-A1889AEEB1FD}" destId="{E247169C-2521-4B99-BC64-C03EA12DBB48}" srcOrd="1" destOrd="0" presId="urn:Themegallery.com/smartart/show2#1"/>
    <dgm:cxn modelId="{75357E8B-FF6B-4F86-BE0A-8651B7D3EB66}" type="presParOf" srcId="{B0B799F2-07B9-4ED4-8FCE-A1889AEEB1FD}" destId="{57238E35-3F9C-4EAE-B04F-B2C6E224B543}" srcOrd="2" destOrd="0" presId="urn:Themegallery.com/smartart/show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F20E36-8687-4F94-A0EC-44159A8574AD}" type="doc">
      <dgm:prSet loTypeId="urn:Themegallery.com/smartart/show2#1" loCatId="other" qsTypeId="urn:microsoft.com/office/officeart/2005/8/quickstyle/3d2" qsCatId="3D" csTypeId="urn:microsoft.com/office/officeart/2005/8/colors/colorful1#2" csCatId="colorful" phldr="1"/>
      <dgm:spPr/>
      <dgm:t>
        <a:bodyPr/>
        <a:lstStyle/>
        <a:p>
          <a:endParaRPr lang="en-US"/>
        </a:p>
      </dgm:t>
    </dgm:pt>
    <dgm:pt modelId="{9A569ED3-7357-44A9-8C09-85C2BD2E672E}">
      <dgm:prSet phldrT="[Text]"/>
      <dgm:spPr>
        <a:blipFill rotWithShape="0">
          <a:blip xmlns:r="http://schemas.openxmlformats.org/officeDocument/2006/relationships" r:embed="rId1"/>
          <a:stretch>
            <a:fillRect/>
          </a:stretch>
        </a:blipFill>
      </dgm:spPr>
      <dgm:t>
        <a:bodyPr/>
        <a:lstStyle/>
        <a:p>
          <a:endParaRPr lang="en-US" baseline="0" dirty="0">
            <a:solidFill>
              <a:schemeClr val="tx1"/>
            </a:solidFill>
          </a:endParaRPr>
        </a:p>
      </dgm:t>
    </dgm:pt>
    <dgm:pt modelId="{71BDEDDC-87F3-4E24-9402-B56A95DBDDE4}" type="parTrans" cxnId="{70D52FFF-6CB4-4B7A-9D4F-F56AFC551A1D}">
      <dgm:prSet/>
      <dgm:spPr/>
      <dgm:t>
        <a:bodyPr/>
        <a:lstStyle/>
        <a:p>
          <a:endParaRPr lang="en-US"/>
        </a:p>
      </dgm:t>
    </dgm:pt>
    <dgm:pt modelId="{447C15B4-404F-49B1-BA29-A087B189D7CE}" type="sibTrans" cxnId="{70D52FFF-6CB4-4B7A-9D4F-F56AFC551A1D}">
      <dgm:prSet/>
      <dgm:spPr/>
      <dgm:t>
        <a:bodyPr/>
        <a:lstStyle/>
        <a:p>
          <a:endParaRPr lang="en-US"/>
        </a:p>
      </dgm:t>
    </dgm:pt>
    <dgm:pt modelId="{1C5FC965-996A-4478-9469-8309180154AA}">
      <dgm:prSet phldrT="[Text]"/>
      <dgm:spPr/>
      <dgm:t>
        <a:bodyPr/>
        <a:lstStyle/>
        <a:p>
          <a:r>
            <a:rPr lang="en-US" b="1" baseline="0" dirty="0">
              <a:solidFill>
                <a:schemeClr val="bg1"/>
              </a:solidFill>
            </a:rPr>
            <a:t>Major Incident</a:t>
          </a:r>
        </a:p>
      </dgm:t>
    </dgm:pt>
    <dgm:pt modelId="{46540BE3-F230-4991-BBC1-4520FDC1D311}" type="parTrans" cxnId="{4E710A49-39D4-46D2-92A6-5D6016EDCBB4}">
      <dgm:prSet/>
      <dgm:spPr/>
      <dgm:t>
        <a:bodyPr/>
        <a:lstStyle/>
        <a:p>
          <a:endParaRPr lang="en-US" dirty="0"/>
        </a:p>
      </dgm:t>
    </dgm:pt>
    <dgm:pt modelId="{4CF52871-97B3-46EE-937D-8BCE822D3BB3}" type="sibTrans" cxnId="{4E710A49-39D4-46D2-92A6-5D6016EDCBB4}">
      <dgm:prSet/>
      <dgm:spPr/>
      <dgm:t>
        <a:bodyPr/>
        <a:lstStyle/>
        <a:p>
          <a:endParaRPr lang="en-US" dirty="0"/>
        </a:p>
      </dgm:t>
    </dgm:pt>
    <dgm:pt modelId="{E9717CB1-304E-4D07-AFB6-50F6E5775E1E}">
      <dgm:prSet phldrT="[Text]"/>
      <dgm:spPr/>
      <dgm:t>
        <a:bodyPr/>
        <a:lstStyle/>
        <a:p>
          <a:r>
            <a:rPr lang="en-US" b="1" baseline="0" dirty="0"/>
            <a:t>One</a:t>
          </a:r>
        </a:p>
        <a:p>
          <a:r>
            <a:rPr lang="en-US" b="1" baseline="0" dirty="0"/>
            <a:t>Day</a:t>
          </a:r>
        </a:p>
      </dgm:t>
    </dgm:pt>
    <dgm:pt modelId="{B8636EE3-CD33-4455-B90D-A072DECE09CD}" type="parTrans" cxnId="{3D654A3F-ED3B-4590-BC64-9C7A91908F0F}">
      <dgm:prSet/>
      <dgm:spPr/>
      <dgm:t>
        <a:bodyPr/>
        <a:lstStyle/>
        <a:p>
          <a:endParaRPr lang="en-US" dirty="0"/>
        </a:p>
      </dgm:t>
    </dgm:pt>
    <dgm:pt modelId="{670DBB2A-7BEC-4947-A211-AB0EEE22C394}" type="sibTrans" cxnId="{3D654A3F-ED3B-4590-BC64-9C7A91908F0F}">
      <dgm:prSet/>
      <dgm:spPr/>
      <dgm:t>
        <a:bodyPr/>
        <a:lstStyle/>
        <a:p>
          <a:endParaRPr lang="en-US" dirty="0"/>
        </a:p>
      </dgm:t>
    </dgm:pt>
    <dgm:pt modelId="{7B76CDD9-585A-4152-99D7-5B0F7201998E}">
      <dgm:prSet phldrT="[Text]"/>
      <dgm:spPr/>
      <dgm:t>
        <a:bodyPr/>
        <a:lstStyle/>
        <a:p>
          <a:r>
            <a:rPr lang="en-US" b="1" dirty="0">
              <a:solidFill>
                <a:schemeClr val="tx1"/>
              </a:solidFill>
            </a:rPr>
            <a:t>Individual</a:t>
          </a:r>
        </a:p>
      </dgm:t>
    </dgm:pt>
    <dgm:pt modelId="{39594AA7-595E-4DAA-A3DD-30A71C4D9B50}" type="parTrans" cxnId="{9BE842B1-9BDA-4DB4-99C0-3AAFA88656C4}">
      <dgm:prSet/>
      <dgm:spPr/>
      <dgm:t>
        <a:bodyPr/>
        <a:lstStyle/>
        <a:p>
          <a:endParaRPr lang="en-US" dirty="0"/>
        </a:p>
      </dgm:t>
    </dgm:pt>
    <dgm:pt modelId="{3EB1A01C-9DAE-4B19-9BB4-405BDE911A36}" type="sibTrans" cxnId="{9BE842B1-9BDA-4DB4-99C0-3AAFA88656C4}">
      <dgm:prSet/>
      <dgm:spPr/>
      <dgm:t>
        <a:bodyPr/>
        <a:lstStyle/>
        <a:p>
          <a:endParaRPr lang="en-US" dirty="0"/>
        </a:p>
      </dgm:t>
    </dgm:pt>
    <dgm:pt modelId="{66851CFF-6B9D-4051-912D-23E70CA7B8CB}">
      <dgm:prSet phldrT="[Text]"/>
      <dgm:spPr/>
      <dgm:t>
        <a:bodyPr/>
        <a:lstStyle/>
        <a:p>
          <a:r>
            <a:rPr lang="en-US" b="1" dirty="0"/>
            <a:t>Mental Health Issues</a:t>
          </a:r>
        </a:p>
      </dgm:t>
    </dgm:pt>
    <dgm:pt modelId="{E67FDFDE-2945-4A90-8612-2E7C2F3E8309}" type="parTrans" cxnId="{15CC238C-0AEF-42E9-A030-B69FC488EA08}">
      <dgm:prSet/>
      <dgm:spPr/>
      <dgm:t>
        <a:bodyPr/>
        <a:lstStyle/>
        <a:p>
          <a:endParaRPr lang="en-US" dirty="0"/>
        </a:p>
      </dgm:t>
    </dgm:pt>
    <dgm:pt modelId="{624DF3E8-1D8B-4DD3-8C59-551541B75C82}" type="sibTrans" cxnId="{15CC238C-0AEF-42E9-A030-B69FC488EA08}">
      <dgm:prSet/>
      <dgm:spPr/>
      <dgm:t>
        <a:bodyPr/>
        <a:lstStyle/>
        <a:p>
          <a:endParaRPr lang="en-US" dirty="0"/>
        </a:p>
      </dgm:t>
    </dgm:pt>
    <dgm:pt modelId="{3155388D-8439-4BFC-9942-AC0D4241C7B1}">
      <dgm:prSet phldrT="[Text]"/>
      <dgm:spPr/>
      <dgm:t>
        <a:bodyPr/>
        <a:lstStyle/>
        <a:p>
          <a:r>
            <a:rPr lang="en-US" dirty="0">
              <a:solidFill>
                <a:schemeClr val="bg1"/>
              </a:solidFill>
            </a:rPr>
            <a:t>Goal is</a:t>
          </a:r>
        </a:p>
        <a:p>
          <a:r>
            <a:rPr lang="en-US" dirty="0">
              <a:solidFill>
                <a:schemeClr val="bg1"/>
              </a:solidFill>
            </a:rPr>
            <a:t>Death </a:t>
          </a:r>
        </a:p>
      </dgm:t>
    </dgm:pt>
    <dgm:pt modelId="{30983BB4-8359-4225-8324-D212A555C885}" type="parTrans" cxnId="{03BDDCB3-16F9-486B-ADC0-CB1D88213537}">
      <dgm:prSet/>
      <dgm:spPr/>
      <dgm:t>
        <a:bodyPr/>
        <a:lstStyle/>
        <a:p>
          <a:endParaRPr lang="en-US" dirty="0"/>
        </a:p>
      </dgm:t>
    </dgm:pt>
    <dgm:pt modelId="{FD59CF20-BBDC-48E1-96C6-3A9CB30D44C6}" type="sibTrans" cxnId="{03BDDCB3-16F9-486B-ADC0-CB1D88213537}">
      <dgm:prSet/>
      <dgm:spPr/>
      <dgm:t>
        <a:bodyPr/>
        <a:lstStyle/>
        <a:p>
          <a:endParaRPr lang="en-US"/>
        </a:p>
      </dgm:t>
    </dgm:pt>
    <dgm:pt modelId="{EA1E7AA6-D657-4C39-94A8-56E6710C831E}">
      <dgm:prSet phldrT="[Text]"/>
      <dgm:spPr/>
      <dgm:t>
        <a:bodyPr/>
        <a:lstStyle/>
        <a:p>
          <a:r>
            <a:rPr lang="en-US" b="1" dirty="0"/>
            <a:t>Anonymous</a:t>
          </a:r>
        </a:p>
        <a:p>
          <a:r>
            <a:rPr lang="en-US" b="1" dirty="0"/>
            <a:t>Victims</a:t>
          </a:r>
        </a:p>
      </dgm:t>
    </dgm:pt>
    <dgm:pt modelId="{D19725F1-1D50-48AB-8967-7E13217BCF00}" type="parTrans" cxnId="{38D4DC75-0FF9-487A-832C-71EABB203DF2}">
      <dgm:prSet/>
      <dgm:spPr/>
      <dgm:t>
        <a:bodyPr/>
        <a:lstStyle/>
        <a:p>
          <a:endParaRPr lang="en-US" dirty="0"/>
        </a:p>
      </dgm:t>
    </dgm:pt>
    <dgm:pt modelId="{52953F29-E86A-4897-8843-395123C58C61}" type="sibTrans" cxnId="{38D4DC75-0FF9-487A-832C-71EABB203DF2}">
      <dgm:prSet/>
      <dgm:spPr/>
      <dgm:t>
        <a:bodyPr/>
        <a:lstStyle/>
        <a:p>
          <a:endParaRPr lang="en-US" dirty="0"/>
        </a:p>
      </dgm:t>
    </dgm:pt>
    <dgm:pt modelId="{4AD5779E-1B28-4288-9550-F508C295C4EC}" type="pres">
      <dgm:prSet presAssocID="{32F20E36-8687-4F94-A0EC-44159A8574AD}" presName="show2" presStyleCnt="0">
        <dgm:presLayoutVars>
          <dgm:animOne val="branch"/>
          <dgm:animLvl val="ctr"/>
          <dgm:resizeHandles val="exact"/>
        </dgm:presLayoutVars>
      </dgm:prSet>
      <dgm:spPr/>
    </dgm:pt>
    <dgm:pt modelId="{37F97AA8-4DC9-483E-85DA-59AD9A153B8D}" type="pres">
      <dgm:prSet presAssocID="{9A569ED3-7357-44A9-8C09-85C2BD2E672E}" presName="Theme" presStyleCnt="0"/>
      <dgm:spPr/>
    </dgm:pt>
    <dgm:pt modelId="{B4AAE1A4-9AFE-42FD-A45A-8F39CB29F1D4}" type="pres">
      <dgm:prSet presAssocID="{9A569ED3-7357-44A9-8C09-85C2BD2E672E}" presName="guri" presStyleLbl="node0" presStyleIdx="0" presStyleCnt="1"/>
      <dgm:spPr/>
    </dgm:pt>
    <dgm:pt modelId="{E4CF1A36-A6FA-40DE-9214-947E867521FB}" type="pres">
      <dgm:prSet presAssocID="{9A569ED3-7357-44A9-8C09-85C2BD2E672E}" presName="Theme1" presStyleLbl="node0" presStyleIdx="0" presStyleCnt="1" custLinFactY="200000" custLinFactNeighborX="12" custLinFactNeighborY="226075"/>
      <dgm:spPr/>
    </dgm:pt>
    <dgm:pt modelId="{DD212A85-65A2-4BA3-9B38-6681888D0F7A}" type="pres">
      <dgm:prSet presAssocID="{9A569ED3-7357-44A9-8C09-85C2BD2E672E}" presName="Theme2" presStyleLbl="node0" presStyleIdx="0" presStyleCnt="1"/>
      <dgm:spPr/>
    </dgm:pt>
    <dgm:pt modelId="{B1670D53-3466-46D0-86CA-7B0B3096E108}" type="pres">
      <dgm:prSet presAssocID="{46540BE3-F230-4991-BBC1-4520FDC1D311}" presName="parTrans" presStyleLbl="sibTrans2D1" presStyleIdx="0" presStyleCnt="6"/>
      <dgm:spPr/>
    </dgm:pt>
    <dgm:pt modelId="{D6A947EA-C020-425E-8890-BD38CA53A597}" type="pres">
      <dgm:prSet presAssocID="{B8636EE3-CD33-4455-B90D-A072DECE09CD}" presName="parTrans" presStyleLbl="sibTrans2D1" presStyleIdx="1" presStyleCnt="6"/>
      <dgm:spPr/>
    </dgm:pt>
    <dgm:pt modelId="{F57DC3A6-268A-47FC-866A-063FD4670E83}" type="pres">
      <dgm:prSet presAssocID="{39594AA7-595E-4DAA-A3DD-30A71C4D9B50}" presName="parTrans" presStyleLbl="sibTrans2D1" presStyleIdx="2" presStyleCnt="6"/>
      <dgm:spPr/>
    </dgm:pt>
    <dgm:pt modelId="{0247E08C-3C1B-4C2D-87E7-DE81AC92C5C2}" type="pres">
      <dgm:prSet presAssocID="{D19725F1-1D50-48AB-8967-7E13217BCF00}" presName="parTrans" presStyleLbl="sibTrans2D1" presStyleIdx="3" presStyleCnt="6"/>
      <dgm:spPr/>
    </dgm:pt>
    <dgm:pt modelId="{9F4ED8A5-F211-4117-878F-9507AD2BDB5A}" type="pres">
      <dgm:prSet presAssocID="{E67FDFDE-2945-4A90-8612-2E7C2F3E8309}" presName="parTrans" presStyleLbl="sibTrans2D1" presStyleIdx="4" presStyleCnt="6"/>
      <dgm:spPr/>
    </dgm:pt>
    <dgm:pt modelId="{D6425023-DFA0-480A-96E3-457F98113F37}" type="pres">
      <dgm:prSet presAssocID="{30983BB4-8359-4225-8324-D212A555C885}" presName="parTrans" presStyleLbl="sibTrans2D1" presStyleIdx="5" presStyleCnt="6"/>
      <dgm:spPr/>
    </dgm:pt>
    <dgm:pt modelId="{CB504A72-58C5-4016-AE2D-D5F8390DB08D}" type="pres">
      <dgm:prSet presAssocID="{1C5FC965-996A-4478-9469-8309180154AA}" presName="Themegallery" presStyleCnt="0"/>
      <dgm:spPr/>
    </dgm:pt>
    <dgm:pt modelId="{9089D9A7-5070-448D-9EE0-2661006CABD6}" type="pres">
      <dgm:prSet presAssocID="{1C5FC965-996A-4478-9469-8309180154AA}" presName="ji" presStyleLbl="solidAlignAcc1" presStyleIdx="0" presStyleCnt="6"/>
      <dgm:spPr/>
    </dgm:pt>
    <dgm:pt modelId="{942CF503-B0CF-4F46-9B04-51B6A230CA5F}" type="pres">
      <dgm:prSet presAssocID="{1C5FC965-996A-4478-9469-8309180154AA}" presName="hoon1" presStyleLbl="node1" presStyleIdx="0" presStyleCnt="6"/>
      <dgm:spPr/>
    </dgm:pt>
    <dgm:pt modelId="{164657C4-4FB0-4067-A037-B2FC733A3D4F}" type="pres">
      <dgm:prSet presAssocID="{1C5FC965-996A-4478-9469-8309180154AA}" presName="hoontext1" presStyleLbl="node1" presStyleIdx="0" presStyleCnt="6"/>
      <dgm:spPr/>
    </dgm:pt>
    <dgm:pt modelId="{772B5F8E-2695-4F4D-8302-2D09551B9714}" type="pres">
      <dgm:prSet presAssocID="{4CF52871-97B3-46EE-937D-8BCE822D3BB3}" presName="sibTrans-" presStyleLbl="alignAccFollowNode1" presStyleIdx="0" presStyleCnt="5"/>
      <dgm:spPr/>
    </dgm:pt>
    <dgm:pt modelId="{192610AE-810E-45BA-81D7-960BAFD249E4}" type="pres">
      <dgm:prSet presAssocID="{E9717CB1-304E-4D07-AFB6-50F6E5775E1E}" presName="Themegallery" presStyleCnt="0"/>
      <dgm:spPr/>
    </dgm:pt>
    <dgm:pt modelId="{A2F4A57F-1867-43D0-BCA7-75A765B86F60}" type="pres">
      <dgm:prSet presAssocID="{E9717CB1-304E-4D07-AFB6-50F6E5775E1E}" presName="ji" presStyleLbl="solidAlignAcc1" presStyleIdx="1" presStyleCnt="6"/>
      <dgm:spPr/>
    </dgm:pt>
    <dgm:pt modelId="{29802CA3-4BD1-4199-81AD-AB3614066064}" type="pres">
      <dgm:prSet presAssocID="{E9717CB1-304E-4D07-AFB6-50F6E5775E1E}" presName="hoon1" presStyleLbl="node1" presStyleIdx="1" presStyleCnt="6" custLinFactNeighborX="2119" custLinFactNeighborY="-2147"/>
      <dgm:spPr/>
    </dgm:pt>
    <dgm:pt modelId="{8E7B8D23-E2F7-43AF-9D18-23EC6E0C5DEE}" type="pres">
      <dgm:prSet presAssocID="{E9717CB1-304E-4D07-AFB6-50F6E5775E1E}" presName="hoontext1" presStyleLbl="node1" presStyleIdx="1" presStyleCnt="6"/>
      <dgm:spPr/>
    </dgm:pt>
    <dgm:pt modelId="{64A9DA9B-701B-4CD3-8AAF-E705E4C6698B}" type="pres">
      <dgm:prSet presAssocID="{670DBB2A-7BEC-4947-A211-AB0EEE22C394}" presName="sibTrans-" presStyleLbl="alignAccFollowNode1" presStyleIdx="1" presStyleCnt="5"/>
      <dgm:spPr/>
    </dgm:pt>
    <dgm:pt modelId="{0B7D6FED-3EDA-4C5C-A74C-5AD282930596}" type="pres">
      <dgm:prSet presAssocID="{7B76CDD9-585A-4152-99D7-5B0F7201998E}" presName="Themegallery" presStyleCnt="0"/>
      <dgm:spPr/>
    </dgm:pt>
    <dgm:pt modelId="{A7ABC1A3-5873-4731-8D95-10E777128138}" type="pres">
      <dgm:prSet presAssocID="{7B76CDD9-585A-4152-99D7-5B0F7201998E}" presName="ji" presStyleLbl="solidAlignAcc1" presStyleIdx="2" presStyleCnt="6"/>
      <dgm:spPr/>
    </dgm:pt>
    <dgm:pt modelId="{79F06595-19AC-46E0-B1D3-F66FDE016107}" type="pres">
      <dgm:prSet presAssocID="{7B76CDD9-585A-4152-99D7-5B0F7201998E}" presName="hoon1" presStyleLbl="node1" presStyleIdx="2" presStyleCnt="6" custLinFactNeighborX="-4632" custLinFactNeighborY="1688"/>
      <dgm:spPr/>
    </dgm:pt>
    <dgm:pt modelId="{B7DD6270-8867-4C40-A205-9DE127B249E9}" type="pres">
      <dgm:prSet presAssocID="{7B76CDD9-585A-4152-99D7-5B0F7201998E}" presName="hoontext1" presStyleLbl="node1" presStyleIdx="2" presStyleCnt="6"/>
      <dgm:spPr/>
    </dgm:pt>
    <dgm:pt modelId="{6EE7455C-8D64-4509-8FD7-9DA2672C0264}" type="pres">
      <dgm:prSet presAssocID="{3EB1A01C-9DAE-4B19-9BB4-405BDE911A36}" presName="sibTrans-" presStyleLbl="alignAccFollowNode1" presStyleIdx="2" presStyleCnt="5"/>
      <dgm:spPr/>
    </dgm:pt>
    <dgm:pt modelId="{C1AEDF79-76E9-4B65-91B8-2120A3F215CA}" type="pres">
      <dgm:prSet presAssocID="{EA1E7AA6-D657-4C39-94A8-56E6710C831E}" presName="Themegallery" presStyleCnt="0"/>
      <dgm:spPr/>
    </dgm:pt>
    <dgm:pt modelId="{7B6791EA-022C-4233-877C-6D55616043EC}" type="pres">
      <dgm:prSet presAssocID="{EA1E7AA6-D657-4C39-94A8-56E6710C831E}" presName="ji" presStyleLbl="solidAlignAcc1" presStyleIdx="3" presStyleCnt="6"/>
      <dgm:spPr/>
    </dgm:pt>
    <dgm:pt modelId="{BBD81E74-E8CB-4B55-9106-71D99A46CF27}" type="pres">
      <dgm:prSet presAssocID="{EA1E7AA6-D657-4C39-94A8-56E6710C831E}" presName="hoon1" presStyleLbl="node1" presStyleIdx="3" presStyleCnt="6"/>
      <dgm:spPr/>
    </dgm:pt>
    <dgm:pt modelId="{97B630F7-339B-4915-B741-024E4CBCF017}" type="pres">
      <dgm:prSet presAssocID="{EA1E7AA6-D657-4C39-94A8-56E6710C831E}" presName="hoontext1" presStyleLbl="node1" presStyleIdx="3" presStyleCnt="6"/>
      <dgm:spPr/>
    </dgm:pt>
    <dgm:pt modelId="{4664AD06-476E-45F5-9E29-928F435F5970}" type="pres">
      <dgm:prSet presAssocID="{52953F29-E86A-4897-8843-395123C58C61}" presName="sibTrans-" presStyleLbl="alignAccFollowNode1" presStyleIdx="3" presStyleCnt="5"/>
      <dgm:spPr/>
    </dgm:pt>
    <dgm:pt modelId="{99B0B079-9F47-43AC-9EE7-0B9977CDF46E}" type="pres">
      <dgm:prSet presAssocID="{66851CFF-6B9D-4051-912D-23E70CA7B8CB}" presName="Themegallery" presStyleCnt="0"/>
      <dgm:spPr/>
    </dgm:pt>
    <dgm:pt modelId="{9483A86B-4F7C-41CA-AD1E-80F0E8BFF21E}" type="pres">
      <dgm:prSet presAssocID="{66851CFF-6B9D-4051-912D-23E70CA7B8CB}" presName="ji" presStyleLbl="solidAlignAcc1" presStyleIdx="4" presStyleCnt="6"/>
      <dgm:spPr/>
    </dgm:pt>
    <dgm:pt modelId="{9E0BEFDD-1194-41BB-A292-7C478E5DA6D9}" type="pres">
      <dgm:prSet presAssocID="{66851CFF-6B9D-4051-912D-23E70CA7B8CB}" presName="hoon1" presStyleLbl="node1" presStyleIdx="4" presStyleCnt="6"/>
      <dgm:spPr/>
    </dgm:pt>
    <dgm:pt modelId="{C11BD3F6-D507-4846-BABD-85DA661594F0}" type="pres">
      <dgm:prSet presAssocID="{66851CFF-6B9D-4051-912D-23E70CA7B8CB}" presName="hoontext1" presStyleLbl="node1" presStyleIdx="4" presStyleCnt="6"/>
      <dgm:spPr/>
    </dgm:pt>
    <dgm:pt modelId="{4742277C-6B0C-4869-92A6-0A87E3B9C4E7}" type="pres">
      <dgm:prSet presAssocID="{624DF3E8-1D8B-4DD3-8C59-551541B75C82}" presName="sibTrans-" presStyleLbl="alignAccFollowNode1" presStyleIdx="4" presStyleCnt="5"/>
      <dgm:spPr/>
    </dgm:pt>
    <dgm:pt modelId="{B0B799F2-07B9-4ED4-8FCE-A1889AEEB1FD}" type="pres">
      <dgm:prSet presAssocID="{3155388D-8439-4BFC-9942-AC0D4241C7B1}" presName="Themegallery" presStyleCnt="0"/>
      <dgm:spPr/>
    </dgm:pt>
    <dgm:pt modelId="{A5A66506-0022-45E0-A90E-A948B605BCBF}" type="pres">
      <dgm:prSet presAssocID="{3155388D-8439-4BFC-9942-AC0D4241C7B1}" presName="ji" presStyleLbl="solidAlignAcc1" presStyleIdx="5" presStyleCnt="6"/>
      <dgm:spPr/>
    </dgm:pt>
    <dgm:pt modelId="{E247169C-2521-4B99-BC64-C03EA12DBB48}" type="pres">
      <dgm:prSet presAssocID="{3155388D-8439-4BFC-9942-AC0D4241C7B1}" presName="hoon1" presStyleLbl="node1" presStyleIdx="5" presStyleCnt="6"/>
      <dgm:spPr/>
    </dgm:pt>
    <dgm:pt modelId="{57238E35-3F9C-4EAE-B04F-B2C6E224B543}" type="pres">
      <dgm:prSet presAssocID="{3155388D-8439-4BFC-9942-AC0D4241C7B1}" presName="hoontext1" presStyleLbl="node1" presStyleIdx="5" presStyleCnt="6"/>
      <dgm:spPr/>
    </dgm:pt>
  </dgm:ptLst>
  <dgm:cxnLst>
    <dgm:cxn modelId="{2FBF0204-736A-4AF3-8176-65D38CBADAC4}" type="presOf" srcId="{EA1E7AA6-D657-4C39-94A8-56E6710C831E}" destId="{BBD81E74-E8CB-4B55-9106-71D99A46CF27}" srcOrd="0" destOrd="0" presId="urn:Themegallery.com/smartart/show2#1"/>
    <dgm:cxn modelId="{00FFF805-0C28-460A-B7B5-E6CC7CA1DD5D}" type="presOf" srcId="{4CF52871-97B3-46EE-937D-8BCE822D3BB3}" destId="{772B5F8E-2695-4F4D-8302-2D09551B9714}" srcOrd="0" destOrd="0" presId="urn:Themegallery.com/smartart/show2#1"/>
    <dgm:cxn modelId="{05B89218-2BBB-45B5-A980-9B9438FA6506}" type="presOf" srcId="{9A569ED3-7357-44A9-8C09-85C2BD2E672E}" destId="{E4CF1A36-A6FA-40DE-9214-947E867521FB}" srcOrd="0" destOrd="0" presId="urn:Themegallery.com/smartart/show2#1"/>
    <dgm:cxn modelId="{6716A21A-7C41-4F43-A256-E4FD2693FC65}" type="presOf" srcId="{30983BB4-8359-4225-8324-D212A555C885}" destId="{D6425023-DFA0-480A-96E3-457F98113F37}" srcOrd="0" destOrd="0" presId="urn:Themegallery.com/smartart/show2#1"/>
    <dgm:cxn modelId="{D203371D-6604-4250-9EFA-C658CF78F559}" type="presOf" srcId="{52953F29-E86A-4897-8843-395123C58C61}" destId="{4664AD06-476E-45F5-9E29-928F435F5970}" srcOrd="0" destOrd="0" presId="urn:Themegallery.com/smartart/show2#1"/>
    <dgm:cxn modelId="{6B48E12C-BF84-4C37-97F7-89D865C8565C}" type="presOf" srcId="{670DBB2A-7BEC-4947-A211-AB0EEE22C394}" destId="{64A9DA9B-701B-4CD3-8AAF-E705E4C6698B}" srcOrd="0" destOrd="0" presId="urn:Themegallery.com/smartart/show2#1"/>
    <dgm:cxn modelId="{4D185D37-A084-4EC5-8AC5-D6FFCAD1B145}" type="presOf" srcId="{3155388D-8439-4BFC-9942-AC0D4241C7B1}" destId="{57238E35-3F9C-4EAE-B04F-B2C6E224B543}" srcOrd="1" destOrd="0" presId="urn:Themegallery.com/smartart/show2#1"/>
    <dgm:cxn modelId="{3D654A3F-ED3B-4590-BC64-9C7A91908F0F}" srcId="{9A569ED3-7357-44A9-8C09-85C2BD2E672E}" destId="{E9717CB1-304E-4D07-AFB6-50F6E5775E1E}" srcOrd="1" destOrd="0" parTransId="{B8636EE3-CD33-4455-B90D-A072DECE09CD}" sibTransId="{670DBB2A-7BEC-4947-A211-AB0EEE22C394}"/>
    <dgm:cxn modelId="{7A1AC643-187B-4D9F-ADFB-5F84236B0820}" type="presOf" srcId="{624DF3E8-1D8B-4DD3-8C59-551541B75C82}" destId="{4742277C-6B0C-4869-92A6-0A87E3B9C4E7}" srcOrd="0" destOrd="0" presId="urn:Themegallery.com/smartart/show2#1"/>
    <dgm:cxn modelId="{5547D443-C2E8-4917-9B1A-31C5ECF89F9B}" type="presOf" srcId="{66851CFF-6B9D-4051-912D-23E70CA7B8CB}" destId="{9E0BEFDD-1194-41BB-A292-7C478E5DA6D9}" srcOrd="0" destOrd="0" presId="urn:Themegallery.com/smartart/show2#1"/>
    <dgm:cxn modelId="{7FE91344-B6DD-4391-A56C-312E01391DB8}" type="presOf" srcId="{E67FDFDE-2945-4A90-8612-2E7C2F3E8309}" destId="{9F4ED8A5-F211-4117-878F-9507AD2BDB5A}" srcOrd="0" destOrd="0" presId="urn:Themegallery.com/smartart/show2#1"/>
    <dgm:cxn modelId="{BC93BD46-C772-4F93-BC47-56669B13D14C}" type="presOf" srcId="{7B76CDD9-585A-4152-99D7-5B0F7201998E}" destId="{79F06595-19AC-46E0-B1D3-F66FDE016107}" srcOrd="0" destOrd="0" presId="urn:Themegallery.com/smartart/show2#1"/>
    <dgm:cxn modelId="{4E710A49-39D4-46D2-92A6-5D6016EDCBB4}" srcId="{9A569ED3-7357-44A9-8C09-85C2BD2E672E}" destId="{1C5FC965-996A-4478-9469-8309180154AA}" srcOrd="0" destOrd="0" parTransId="{46540BE3-F230-4991-BBC1-4520FDC1D311}" sibTransId="{4CF52871-97B3-46EE-937D-8BCE822D3BB3}"/>
    <dgm:cxn modelId="{6F6DEA74-A3F1-4B19-88AD-2B30D62F6F01}" type="presOf" srcId="{E9717CB1-304E-4D07-AFB6-50F6E5775E1E}" destId="{8E7B8D23-E2F7-43AF-9D18-23EC6E0C5DEE}" srcOrd="1" destOrd="0" presId="urn:Themegallery.com/smartart/show2#1"/>
    <dgm:cxn modelId="{38D4DC75-0FF9-487A-832C-71EABB203DF2}" srcId="{9A569ED3-7357-44A9-8C09-85C2BD2E672E}" destId="{EA1E7AA6-D657-4C39-94A8-56E6710C831E}" srcOrd="3" destOrd="0" parTransId="{D19725F1-1D50-48AB-8967-7E13217BCF00}" sibTransId="{52953F29-E86A-4897-8843-395123C58C61}"/>
    <dgm:cxn modelId="{30C60C7D-FD75-4509-9D15-48BC5D89B654}" type="presOf" srcId="{66851CFF-6B9D-4051-912D-23E70CA7B8CB}" destId="{C11BD3F6-D507-4846-BABD-85DA661594F0}" srcOrd="1" destOrd="0" presId="urn:Themegallery.com/smartart/show2#1"/>
    <dgm:cxn modelId="{15CC238C-0AEF-42E9-A030-B69FC488EA08}" srcId="{9A569ED3-7357-44A9-8C09-85C2BD2E672E}" destId="{66851CFF-6B9D-4051-912D-23E70CA7B8CB}" srcOrd="4" destOrd="0" parTransId="{E67FDFDE-2945-4A90-8612-2E7C2F3E8309}" sibTransId="{624DF3E8-1D8B-4DD3-8C59-551541B75C82}"/>
    <dgm:cxn modelId="{E3EC6FA4-BFA6-49FB-BBF1-DB8329B114C6}" type="presOf" srcId="{B8636EE3-CD33-4455-B90D-A072DECE09CD}" destId="{D6A947EA-C020-425E-8890-BD38CA53A597}" srcOrd="0" destOrd="0" presId="urn:Themegallery.com/smartart/show2#1"/>
    <dgm:cxn modelId="{6DBD5BA6-D5A9-4596-9C5E-73AB49AD0273}" type="presOf" srcId="{9A569ED3-7357-44A9-8C09-85C2BD2E672E}" destId="{DD212A85-65A2-4BA3-9B38-6681888D0F7A}" srcOrd="1" destOrd="0" presId="urn:Themegallery.com/smartart/show2#1"/>
    <dgm:cxn modelId="{9BE842B1-9BDA-4DB4-99C0-3AAFA88656C4}" srcId="{9A569ED3-7357-44A9-8C09-85C2BD2E672E}" destId="{7B76CDD9-585A-4152-99D7-5B0F7201998E}" srcOrd="2" destOrd="0" parTransId="{39594AA7-595E-4DAA-A3DD-30A71C4D9B50}" sibTransId="{3EB1A01C-9DAE-4B19-9BB4-405BDE911A36}"/>
    <dgm:cxn modelId="{781FFAB1-6929-4994-9CE3-1270059F9CF4}" type="presOf" srcId="{46540BE3-F230-4991-BBC1-4520FDC1D311}" destId="{B1670D53-3466-46D0-86CA-7B0B3096E108}" srcOrd="0" destOrd="0" presId="urn:Themegallery.com/smartart/show2#1"/>
    <dgm:cxn modelId="{03BDDCB3-16F9-486B-ADC0-CB1D88213537}" srcId="{9A569ED3-7357-44A9-8C09-85C2BD2E672E}" destId="{3155388D-8439-4BFC-9942-AC0D4241C7B1}" srcOrd="5" destOrd="0" parTransId="{30983BB4-8359-4225-8324-D212A555C885}" sibTransId="{FD59CF20-BBDC-48E1-96C6-3A9CB30D44C6}"/>
    <dgm:cxn modelId="{58D37AB9-4EB2-4C8C-B62C-4087AFBD3E2F}" type="presOf" srcId="{E9717CB1-304E-4D07-AFB6-50F6E5775E1E}" destId="{29802CA3-4BD1-4199-81AD-AB3614066064}" srcOrd="0" destOrd="0" presId="urn:Themegallery.com/smartart/show2#1"/>
    <dgm:cxn modelId="{F11AC7C4-CF70-42B9-85A7-F8628CEF8236}" type="presOf" srcId="{1C5FC965-996A-4478-9469-8309180154AA}" destId="{942CF503-B0CF-4F46-9B04-51B6A230CA5F}" srcOrd="0" destOrd="0" presId="urn:Themegallery.com/smartart/show2#1"/>
    <dgm:cxn modelId="{4A2F9BC8-71B8-4FF9-A319-77CF072D3B2B}" type="presOf" srcId="{3155388D-8439-4BFC-9942-AC0D4241C7B1}" destId="{E247169C-2521-4B99-BC64-C03EA12DBB48}" srcOrd="0" destOrd="0" presId="urn:Themegallery.com/smartart/show2#1"/>
    <dgm:cxn modelId="{AC75A9CC-8D0C-4DD3-B2B2-7900B6F7C6C1}" type="presOf" srcId="{32F20E36-8687-4F94-A0EC-44159A8574AD}" destId="{4AD5779E-1B28-4288-9550-F508C295C4EC}" srcOrd="0" destOrd="0" presId="urn:Themegallery.com/smartart/show2#1"/>
    <dgm:cxn modelId="{D2EF34D5-011D-4F39-BC05-61E730339FB1}" type="presOf" srcId="{3EB1A01C-9DAE-4B19-9BB4-405BDE911A36}" destId="{6EE7455C-8D64-4509-8FD7-9DA2672C0264}" srcOrd="0" destOrd="0" presId="urn:Themegallery.com/smartart/show2#1"/>
    <dgm:cxn modelId="{3E9A50DF-177A-415C-B095-14E59348DB3F}" type="presOf" srcId="{7B76CDD9-585A-4152-99D7-5B0F7201998E}" destId="{B7DD6270-8867-4C40-A205-9DE127B249E9}" srcOrd="1" destOrd="0" presId="urn:Themegallery.com/smartart/show2#1"/>
    <dgm:cxn modelId="{6C7056E9-FBF0-4771-B553-E68F4D54F210}" type="presOf" srcId="{D19725F1-1D50-48AB-8967-7E13217BCF00}" destId="{0247E08C-3C1B-4C2D-87E7-DE81AC92C5C2}" srcOrd="0" destOrd="0" presId="urn:Themegallery.com/smartart/show2#1"/>
    <dgm:cxn modelId="{07301FEF-5FF3-47F5-8BA3-88A3CA89CAAB}" type="presOf" srcId="{1C5FC965-996A-4478-9469-8309180154AA}" destId="{164657C4-4FB0-4067-A037-B2FC733A3D4F}" srcOrd="1" destOrd="0" presId="urn:Themegallery.com/smartart/show2#1"/>
    <dgm:cxn modelId="{85E047FE-32B1-47C4-A69C-2A4AB292A432}" type="presOf" srcId="{EA1E7AA6-D657-4C39-94A8-56E6710C831E}" destId="{97B630F7-339B-4915-B741-024E4CBCF017}" srcOrd="1" destOrd="0" presId="urn:Themegallery.com/smartart/show2#1"/>
    <dgm:cxn modelId="{70D52FFF-6CB4-4B7A-9D4F-F56AFC551A1D}" srcId="{32F20E36-8687-4F94-A0EC-44159A8574AD}" destId="{9A569ED3-7357-44A9-8C09-85C2BD2E672E}" srcOrd="0" destOrd="0" parTransId="{71BDEDDC-87F3-4E24-9402-B56A95DBDDE4}" sibTransId="{447C15B4-404F-49B1-BA29-A087B189D7CE}"/>
    <dgm:cxn modelId="{A96953FF-A80A-4829-8A98-F7A1307370DE}" type="presOf" srcId="{39594AA7-595E-4DAA-A3DD-30A71C4D9B50}" destId="{F57DC3A6-268A-47FC-866A-063FD4670E83}" srcOrd="0" destOrd="0" presId="urn:Themegallery.com/smartart/show2#1"/>
    <dgm:cxn modelId="{607CC829-6398-4E43-89F9-E51056D7D35C}" type="presParOf" srcId="{4AD5779E-1B28-4288-9550-F508C295C4EC}" destId="{37F97AA8-4DC9-483E-85DA-59AD9A153B8D}" srcOrd="0" destOrd="0" presId="urn:Themegallery.com/smartart/show2#1"/>
    <dgm:cxn modelId="{A8361863-DD36-4974-96C4-0EA9F7407BE4}" type="presParOf" srcId="{37F97AA8-4DC9-483E-85DA-59AD9A153B8D}" destId="{B4AAE1A4-9AFE-42FD-A45A-8F39CB29F1D4}" srcOrd="0" destOrd="0" presId="urn:Themegallery.com/smartart/show2#1"/>
    <dgm:cxn modelId="{3F43948A-D450-4437-8277-CC8EA4304F19}" type="presParOf" srcId="{37F97AA8-4DC9-483E-85DA-59AD9A153B8D}" destId="{E4CF1A36-A6FA-40DE-9214-947E867521FB}" srcOrd="1" destOrd="0" presId="urn:Themegallery.com/smartart/show2#1"/>
    <dgm:cxn modelId="{69047CDA-FCA7-40E0-BF4D-D452A6DAD57E}" type="presParOf" srcId="{37F97AA8-4DC9-483E-85DA-59AD9A153B8D}" destId="{DD212A85-65A2-4BA3-9B38-6681888D0F7A}" srcOrd="2" destOrd="0" presId="urn:Themegallery.com/smartart/show2#1"/>
    <dgm:cxn modelId="{4CC2E035-95FE-46FC-A1D5-1F42A87307C5}" type="presParOf" srcId="{4AD5779E-1B28-4288-9550-F508C295C4EC}" destId="{B1670D53-3466-46D0-86CA-7B0B3096E108}" srcOrd="1" destOrd="0" presId="urn:Themegallery.com/smartart/show2#1"/>
    <dgm:cxn modelId="{47BEDFCB-8CB3-45F7-A0F4-107750A325B2}" type="presParOf" srcId="{4AD5779E-1B28-4288-9550-F508C295C4EC}" destId="{D6A947EA-C020-425E-8890-BD38CA53A597}" srcOrd="2" destOrd="0" presId="urn:Themegallery.com/smartart/show2#1"/>
    <dgm:cxn modelId="{D23E3861-F117-4D7F-808C-9D22DAE182E0}" type="presParOf" srcId="{4AD5779E-1B28-4288-9550-F508C295C4EC}" destId="{F57DC3A6-268A-47FC-866A-063FD4670E83}" srcOrd="3" destOrd="0" presId="urn:Themegallery.com/smartart/show2#1"/>
    <dgm:cxn modelId="{6600A418-113F-4D57-9C94-5FEF0CB8076F}" type="presParOf" srcId="{4AD5779E-1B28-4288-9550-F508C295C4EC}" destId="{0247E08C-3C1B-4C2D-87E7-DE81AC92C5C2}" srcOrd="4" destOrd="0" presId="urn:Themegallery.com/smartart/show2#1"/>
    <dgm:cxn modelId="{6A769ED5-E85A-4227-9F86-29CBD76D99A5}" type="presParOf" srcId="{4AD5779E-1B28-4288-9550-F508C295C4EC}" destId="{9F4ED8A5-F211-4117-878F-9507AD2BDB5A}" srcOrd="5" destOrd="0" presId="urn:Themegallery.com/smartart/show2#1"/>
    <dgm:cxn modelId="{0207C5E4-2D4A-40F4-A114-8EDCCD602788}" type="presParOf" srcId="{4AD5779E-1B28-4288-9550-F508C295C4EC}" destId="{D6425023-DFA0-480A-96E3-457F98113F37}" srcOrd="6" destOrd="0" presId="urn:Themegallery.com/smartart/show2#1"/>
    <dgm:cxn modelId="{AD39EE51-5CC0-403F-B83C-A1FF00715869}" type="presParOf" srcId="{4AD5779E-1B28-4288-9550-F508C295C4EC}" destId="{CB504A72-58C5-4016-AE2D-D5F8390DB08D}" srcOrd="7" destOrd="0" presId="urn:Themegallery.com/smartart/show2#1"/>
    <dgm:cxn modelId="{94162E85-6BD9-4E7B-BFEB-E4B6A515D299}" type="presParOf" srcId="{CB504A72-58C5-4016-AE2D-D5F8390DB08D}" destId="{9089D9A7-5070-448D-9EE0-2661006CABD6}" srcOrd="0" destOrd="0" presId="urn:Themegallery.com/smartart/show2#1"/>
    <dgm:cxn modelId="{065234FF-0308-46B2-AD7F-349CDABBB02F}" type="presParOf" srcId="{CB504A72-58C5-4016-AE2D-D5F8390DB08D}" destId="{942CF503-B0CF-4F46-9B04-51B6A230CA5F}" srcOrd="1" destOrd="0" presId="urn:Themegallery.com/smartart/show2#1"/>
    <dgm:cxn modelId="{FA7EFBBB-F3F1-4399-9AE1-BE8518E53F08}" type="presParOf" srcId="{CB504A72-58C5-4016-AE2D-D5F8390DB08D}" destId="{164657C4-4FB0-4067-A037-B2FC733A3D4F}" srcOrd="2" destOrd="0" presId="urn:Themegallery.com/smartart/show2#1"/>
    <dgm:cxn modelId="{6BBE93C9-FE2C-4060-83B7-0287ED4C0C05}" type="presParOf" srcId="{4AD5779E-1B28-4288-9550-F508C295C4EC}" destId="{772B5F8E-2695-4F4D-8302-2D09551B9714}" srcOrd="8" destOrd="0" presId="urn:Themegallery.com/smartart/show2#1"/>
    <dgm:cxn modelId="{42215455-385B-486E-B9EA-85DAA52386BE}" type="presParOf" srcId="{4AD5779E-1B28-4288-9550-F508C295C4EC}" destId="{192610AE-810E-45BA-81D7-960BAFD249E4}" srcOrd="9" destOrd="0" presId="urn:Themegallery.com/smartart/show2#1"/>
    <dgm:cxn modelId="{AD0B4AB0-575B-440F-94B8-C8909697F861}" type="presParOf" srcId="{192610AE-810E-45BA-81D7-960BAFD249E4}" destId="{A2F4A57F-1867-43D0-BCA7-75A765B86F60}" srcOrd="0" destOrd="0" presId="urn:Themegallery.com/smartart/show2#1"/>
    <dgm:cxn modelId="{57DB39B1-A1BC-4698-9E27-FD5ADBF2E78F}" type="presParOf" srcId="{192610AE-810E-45BA-81D7-960BAFD249E4}" destId="{29802CA3-4BD1-4199-81AD-AB3614066064}" srcOrd="1" destOrd="0" presId="urn:Themegallery.com/smartart/show2#1"/>
    <dgm:cxn modelId="{5254B44C-390A-4170-9527-5B0C307F6BCC}" type="presParOf" srcId="{192610AE-810E-45BA-81D7-960BAFD249E4}" destId="{8E7B8D23-E2F7-43AF-9D18-23EC6E0C5DEE}" srcOrd="2" destOrd="0" presId="urn:Themegallery.com/smartart/show2#1"/>
    <dgm:cxn modelId="{DF5DE6C8-BB8A-47D9-9ACB-1F368898034D}" type="presParOf" srcId="{4AD5779E-1B28-4288-9550-F508C295C4EC}" destId="{64A9DA9B-701B-4CD3-8AAF-E705E4C6698B}" srcOrd="10" destOrd="0" presId="urn:Themegallery.com/smartart/show2#1"/>
    <dgm:cxn modelId="{43420732-F7C1-4A9C-AC6A-F5DB09F1AEE3}" type="presParOf" srcId="{4AD5779E-1B28-4288-9550-F508C295C4EC}" destId="{0B7D6FED-3EDA-4C5C-A74C-5AD282930596}" srcOrd="11" destOrd="0" presId="urn:Themegallery.com/smartart/show2#1"/>
    <dgm:cxn modelId="{6CB0E220-248E-468E-8501-27ABF4679DAE}" type="presParOf" srcId="{0B7D6FED-3EDA-4C5C-A74C-5AD282930596}" destId="{A7ABC1A3-5873-4731-8D95-10E777128138}" srcOrd="0" destOrd="0" presId="urn:Themegallery.com/smartart/show2#1"/>
    <dgm:cxn modelId="{5A3D1133-F292-40A0-8D6D-DC34463A8EA6}" type="presParOf" srcId="{0B7D6FED-3EDA-4C5C-A74C-5AD282930596}" destId="{79F06595-19AC-46E0-B1D3-F66FDE016107}" srcOrd="1" destOrd="0" presId="urn:Themegallery.com/smartart/show2#1"/>
    <dgm:cxn modelId="{26119032-4FBB-4C01-9412-9B2023F0A9AB}" type="presParOf" srcId="{0B7D6FED-3EDA-4C5C-A74C-5AD282930596}" destId="{B7DD6270-8867-4C40-A205-9DE127B249E9}" srcOrd="2" destOrd="0" presId="urn:Themegallery.com/smartart/show2#1"/>
    <dgm:cxn modelId="{4C2ECC84-D3BE-4E94-82DF-454E4F496EF8}" type="presParOf" srcId="{4AD5779E-1B28-4288-9550-F508C295C4EC}" destId="{6EE7455C-8D64-4509-8FD7-9DA2672C0264}" srcOrd="12" destOrd="0" presId="urn:Themegallery.com/smartart/show2#1"/>
    <dgm:cxn modelId="{B5D20753-614F-4A86-948B-E25C76D9A7B4}" type="presParOf" srcId="{4AD5779E-1B28-4288-9550-F508C295C4EC}" destId="{C1AEDF79-76E9-4B65-91B8-2120A3F215CA}" srcOrd="13" destOrd="0" presId="urn:Themegallery.com/smartart/show2#1"/>
    <dgm:cxn modelId="{3EC98B7D-A4D3-4228-A844-CE0C2A3EE7AD}" type="presParOf" srcId="{C1AEDF79-76E9-4B65-91B8-2120A3F215CA}" destId="{7B6791EA-022C-4233-877C-6D55616043EC}" srcOrd="0" destOrd="0" presId="urn:Themegallery.com/smartart/show2#1"/>
    <dgm:cxn modelId="{D1084A78-4806-44B1-8450-487CAA0BDC76}" type="presParOf" srcId="{C1AEDF79-76E9-4B65-91B8-2120A3F215CA}" destId="{BBD81E74-E8CB-4B55-9106-71D99A46CF27}" srcOrd="1" destOrd="0" presId="urn:Themegallery.com/smartart/show2#1"/>
    <dgm:cxn modelId="{AB89C9FF-62D2-4092-8B8B-B8816BCF6BCD}" type="presParOf" srcId="{C1AEDF79-76E9-4B65-91B8-2120A3F215CA}" destId="{97B630F7-339B-4915-B741-024E4CBCF017}" srcOrd="2" destOrd="0" presId="urn:Themegallery.com/smartart/show2#1"/>
    <dgm:cxn modelId="{024417DF-9E8D-4983-AC87-625A6DCFE00D}" type="presParOf" srcId="{4AD5779E-1B28-4288-9550-F508C295C4EC}" destId="{4664AD06-476E-45F5-9E29-928F435F5970}" srcOrd="14" destOrd="0" presId="urn:Themegallery.com/smartart/show2#1"/>
    <dgm:cxn modelId="{8549C57A-0E30-4440-AFC4-86F074611E56}" type="presParOf" srcId="{4AD5779E-1B28-4288-9550-F508C295C4EC}" destId="{99B0B079-9F47-43AC-9EE7-0B9977CDF46E}" srcOrd="15" destOrd="0" presId="urn:Themegallery.com/smartart/show2#1"/>
    <dgm:cxn modelId="{E72DD2CB-93E4-4A67-900F-B01CB14AAF15}" type="presParOf" srcId="{99B0B079-9F47-43AC-9EE7-0B9977CDF46E}" destId="{9483A86B-4F7C-41CA-AD1E-80F0E8BFF21E}" srcOrd="0" destOrd="0" presId="urn:Themegallery.com/smartart/show2#1"/>
    <dgm:cxn modelId="{ED964D49-7AEB-4041-B7CB-E3FEC00ED865}" type="presParOf" srcId="{99B0B079-9F47-43AC-9EE7-0B9977CDF46E}" destId="{9E0BEFDD-1194-41BB-A292-7C478E5DA6D9}" srcOrd="1" destOrd="0" presId="urn:Themegallery.com/smartart/show2#1"/>
    <dgm:cxn modelId="{A2F8A5B5-F413-435F-9E24-AB1C2A0BF97B}" type="presParOf" srcId="{99B0B079-9F47-43AC-9EE7-0B9977CDF46E}" destId="{C11BD3F6-D507-4846-BABD-85DA661594F0}" srcOrd="2" destOrd="0" presId="urn:Themegallery.com/smartart/show2#1"/>
    <dgm:cxn modelId="{4DF1407F-3C91-46B2-ADAF-9CEE6057FEFD}" type="presParOf" srcId="{4AD5779E-1B28-4288-9550-F508C295C4EC}" destId="{4742277C-6B0C-4869-92A6-0A87E3B9C4E7}" srcOrd="16" destOrd="0" presId="urn:Themegallery.com/smartart/show2#1"/>
    <dgm:cxn modelId="{CC4239F4-418D-47FF-9C54-E3D9F75190D5}" type="presParOf" srcId="{4AD5779E-1B28-4288-9550-F508C295C4EC}" destId="{B0B799F2-07B9-4ED4-8FCE-A1889AEEB1FD}" srcOrd="17" destOrd="0" presId="urn:Themegallery.com/smartart/show2#1"/>
    <dgm:cxn modelId="{7C6A591A-36A1-44D6-832D-0D81A409BFB4}" type="presParOf" srcId="{B0B799F2-07B9-4ED4-8FCE-A1889AEEB1FD}" destId="{A5A66506-0022-45E0-A90E-A948B605BCBF}" srcOrd="0" destOrd="0" presId="urn:Themegallery.com/smartart/show2#1"/>
    <dgm:cxn modelId="{92FB71F5-6E55-4590-AFC8-4EA4EE11099A}" type="presParOf" srcId="{B0B799F2-07B9-4ED4-8FCE-A1889AEEB1FD}" destId="{E247169C-2521-4B99-BC64-C03EA12DBB48}" srcOrd="1" destOrd="0" presId="urn:Themegallery.com/smartart/show2#1"/>
    <dgm:cxn modelId="{FB53EDFF-0B33-4FAA-99F2-F94AC35F9A4A}" type="presParOf" srcId="{B0B799F2-07B9-4ED4-8FCE-A1889AEEB1FD}" destId="{57238E35-3F9C-4EAE-B04F-B2C6E224B543}" srcOrd="2" destOrd="0" presId="urn:Themegallery.com/smartart/show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5ABED18-42E6-4A45-9E61-141960036A04}" type="doc">
      <dgm:prSet loTypeId="urn:microsoft.com/office/officeart/2005/8/layout/hList9" loCatId="list" qsTypeId="urn:microsoft.com/office/officeart/2005/8/quickstyle/3d1" qsCatId="3D" csTypeId="urn:microsoft.com/office/officeart/2005/8/colors/accent1_2" csCatId="accent1" phldr="1"/>
      <dgm:spPr/>
      <dgm:t>
        <a:bodyPr/>
        <a:lstStyle/>
        <a:p>
          <a:endParaRPr lang="en-US"/>
        </a:p>
      </dgm:t>
    </dgm:pt>
    <dgm:pt modelId="{A17930DF-BF8B-4CBB-9429-7F0A9293511D}">
      <dgm:prSet phldrT="[Text]" custT="1"/>
      <dgm:spPr/>
      <dgm:t>
        <a:bodyPr/>
        <a:lstStyle/>
        <a:p>
          <a:r>
            <a:rPr lang="en-US" sz="3200" dirty="0">
              <a:solidFill>
                <a:schemeClr val="tx1"/>
              </a:solidFill>
            </a:rPr>
            <a:t>Male</a:t>
          </a:r>
        </a:p>
      </dgm:t>
    </dgm:pt>
    <dgm:pt modelId="{5EBC1E80-1D7B-46D6-A740-C1E8DF6DEBD7}" type="parTrans" cxnId="{B2123357-58FD-4938-B663-DB6DAD2089F2}">
      <dgm:prSet/>
      <dgm:spPr/>
      <dgm:t>
        <a:bodyPr/>
        <a:lstStyle/>
        <a:p>
          <a:endParaRPr lang="en-US"/>
        </a:p>
      </dgm:t>
    </dgm:pt>
    <dgm:pt modelId="{1904FA99-DAD4-4779-9907-E08B66E7E19C}" type="sibTrans" cxnId="{B2123357-58FD-4938-B663-DB6DAD2089F2}">
      <dgm:prSet/>
      <dgm:spPr/>
      <dgm:t>
        <a:bodyPr/>
        <a:lstStyle/>
        <a:p>
          <a:endParaRPr lang="en-US"/>
        </a:p>
      </dgm:t>
    </dgm:pt>
    <dgm:pt modelId="{806CB56A-B112-47FC-A912-7BFCA4CA97CF}">
      <dgm:prSet phldrT="[Text]" custT="1"/>
      <dgm:spPr>
        <a:ln w="57150">
          <a:solidFill>
            <a:schemeClr val="accent1"/>
          </a:solidFill>
        </a:ln>
      </dgm:spPr>
      <dgm:t>
        <a:bodyPr/>
        <a:lstStyle/>
        <a:p>
          <a:pPr algn="l"/>
          <a:r>
            <a:rPr lang="en-US" sz="2000" dirty="0"/>
            <a:t>“You have something I want, give it to me”</a:t>
          </a:r>
        </a:p>
      </dgm:t>
    </dgm:pt>
    <dgm:pt modelId="{41B20E3D-EF1B-47D5-8CB4-794FBE0916AB}" type="parTrans" cxnId="{62F41396-CD1C-4F94-8DD6-CB7A35D69858}">
      <dgm:prSet/>
      <dgm:spPr/>
      <dgm:t>
        <a:bodyPr/>
        <a:lstStyle/>
        <a:p>
          <a:endParaRPr lang="en-US"/>
        </a:p>
      </dgm:t>
    </dgm:pt>
    <dgm:pt modelId="{57AEFF01-53CF-4AE2-88A9-5C74328078F4}" type="sibTrans" cxnId="{62F41396-CD1C-4F94-8DD6-CB7A35D69858}">
      <dgm:prSet/>
      <dgm:spPr/>
      <dgm:t>
        <a:bodyPr/>
        <a:lstStyle/>
        <a:p>
          <a:endParaRPr lang="en-US"/>
        </a:p>
      </dgm:t>
    </dgm:pt>
    <dgm:pt modelId="{9068997A-EC9C-4BEF-9F9B-B88429B0012C}">
      <dgm:prSet phldrT="[Text]" custT="1"/>
      <dgm:spPr>
        <a:ln w="57150">
          <a:solidFill>
            <a:schemeClr val="accent1">
              <a:alpha val="90000"/>
            </a:schemeClr>
          </a:solidFill>
        </a:ln>
      </dgm:spPr>
      <dgm:t>
        <a:bodyPr/>
        <a:lstStyle/>
        <a:p>
          <a:pPr algn="ctr"/>
          <a:r>
            <a:rPr lang="en-US" sz="2700" b="0" dirty="0"/>
            <a:t>Linear</a:t>
          </a:r>
        </a:p>
      </dgm:t>
    </dgm:pt>
    <dgm:pt modelId="{B7876871-0596-456F-8D35-730245CB0BF7}" type="parTrans" cxnId="{A99047D7-9E17-4E58-B676-254C712DA66F}">
      <dgm:prSet/>
      <dgm:spPr/>
      <dgm:t>
        <a:bodyPr/>
        <a:lstStyle/>
        <a:p>
          <a:endParaRPr lang="en-US"/>
        </a:p>
      </dgm:t>
    </dgm:pt>
    <dgm:pt modelId="{4661DB8B-C760-4AD1-A244-B8238C8EFA21}" type="sibTrans" cxnId="{A99047D7-9E17-4E58-B676-254C712DA66F}">
      <dgm:prSet/>
      <dgm:spPr/>
      <dgm:t>
        <a:bodyPr/>
        <a:lstStyle/>
        <a:p>
          <a:endParaRPr lang="en-US"/>
        </a:p>
      </dgm:t>
    </dgm:pt>
    <dgm:pt modelId="{767BC8BB-6AF1-41C4-B617-BE696A99D71C}">
      <dgm:prSet phldrT="[Text]" custT="1"/>
      <dgm:spPr/>
      <dgm:t>
        <a:bodyPr/>
        <a:lstStyle/>
        <a:p>
          <a:r>
            <a:rPr lang="en-US" sz="3200" dirty="0">
              <a:solidFill>
                <a:schemeClr val="tx1"/>
              </a:solidFill>
            </a:rPr>
            <a:t>Female</a:t>
          </a:r>
        </a:p>
      </dgm:t>
    </dgm:pt>
    <dgm:pt modelId="{C533D420-54A0-4B35-ACCC-5AC2955C7907}" type="parTrans" cxnId="{9A1FF2B5-A948-48ED-8358-C3C8C317F70C}">
      <dgm:prSet/>
      <dgm:spPr/>
      <dgm:t>
        <a:bodyPr/>
        <a:lstStyle/>
        <a:p>
          <a:endParaRPr lang="en-US"/>
        </a:p>
      </dgm:t>
    </dgm:pt>
    <dgm:pt modelId="{94986D1A-A08D-4B40-975F-40C3DABA6D52}" type="sibTrans" cxnId="{9A1FF2B5-A948-48ED-8358-C3C8C317F70C}">
      <dgm:prSet/>
      <dgm:spPr/>
      <dgm:t>
        <a:bodyPr/>
        <a:lstStyle/>
        <a:p>
          <a:endParaRPr lang="en-US"/>
        </a:p>
      </dgm:t>
    </dgm:pt>
    <dgm:pt modelId="{CB39A1E8-A691-4C8C-811A-36CFB278B263}">
      <dgm:prSet phldrT="[Text]" custT="1"/>
      <dgm:spPr>
        <a:ln w="57150">
          <a:solidFill>
            <a:schemeClr val="accent1">
              <a:alpha val="90000"/>
            </a:schemeClr>
          </a:solidFill>
        </a:ln>
      </dgm:spPr>
      <dgm:t>
        <a:bodyPr/>
        <a:lstStyle/>
        <a:p>
          <a:pPr algn="l"/>
          <a:r>
            <a:rPr lang="en-US" sz="2000" dirty="0"/>
            <a:t> Expression of     emotional upset</a:t>
          </a:r>
        </a:p>
      </dgm:t>
    </dgm:pt>
    <dgm:pt modelId="{446028F3-E558-4FE3-AC5C-39D99D1FAC70}" type="parTrans" cxnId="{0C75A354-34CF-4AD8-BBA6-C9C451084167}">
      <dgm:prSet/>
      <dgm:spPr/>
      <dgm:t>
        <a:bodyPr/>
        <a:lstStyle/>
        <a:p>
          <a:endParaRPr lang="en-US"/>
        </a:p>
      </dgm:t>
    </dgm:pt>
    <dgm:pt modelId="{D7BC1C87-0253-408F-A114-F1D6379BB05C}" type="sibTrans" cxnId="{0C75A354-34CF-4AD8-BBA6-C9C451084167}">
      <dgm:prSet/>
      <dgm:spPr/>
      <dgm:t>
        <a:bodyPr/>
        <a:lstStyle/>
        <a:p>
          <a:endParaRPr lang="en-US"/>
        </a:p>
      </dgm:t>
    </dgm:pt>
    <dgm:pt modelId="{65FE782F-260C-4DAD-8DA3-C20B11FA29F0}">
      <dgm:prSet phldrT="[Text]" custT="1"/>
      <dgm:spPr>
        <a:ln w="57150">
          <a:solidFill>
            <a:schemeClr val="accent1">
              <a:alpha val="90000"/>
            </a:schemeClr>
          </a:solidFill>
        </a:ln>
      </dgm:spPr>
      <dgm:t>
        <a:bodyPr/>
        <a:lstStyle/>
        <a:p>
          <a:r>
            <a:rPr lang="en-US" sz="2700" dirty="0"/>
            <a:t>Relationships</a:t>
          </a:r>
        </a:p>
      </dgm:t>
    </dgm:pt>
    <dgm:pt modelId="{03C1A1AA-315A-4E1C-A642-9488AA6B6D06}" type="parTrans" cxnId="{A155419D-5BAA-47B9-9745-1DC2827D539E}">
      <dgm:prSet/>
      <dgm:spPr/>
      <dgm:t>
        <a:bodyPr/>
        <a:lstStyle/>
        <a:p>
          <a:endParaRPr lang="en-US"/>
        </a:p>
      </dgm:t>
    </dgm:pt>
    <dgm:pt modelId="{B18BB751-A5AF-4DDC-9FD1-29C5F62ACFA3}" type="sibTrans" cxnId="{A155419D-5BAA-47B9-9745-1DC2827D539E}">
      <dgm:prSet/>
      <dgm:spPr/>
      <dgm:t>
        <a:bodyPr/>
        <a:lstStyle/>
        <a:p>
          <a:endParaRPr lang="en-US"/>
        </a:p>
      </dgm:t>
    </dgm:pt>
    <dgm:pt modelId="{68A352D5-4EAA-4200-A1DF-8E16C6B0D7E7}" type="pres">
      <dgm:prSet presAssocID="{B5ABED18-42E6-4A45-9E61-141960036A04}" presName="list" presStyleCnt="0">
        <dgm:presLayoutVars>
          <dgm:dir/>
          <dgm:animLvl val="lvl"/>
        </dgm:presLayoutVars>
      </dgm:prSet>
      <dgm:spPr/>
    </dgm:pt>
    <dgm:pt modelId="{A697F691-5679-45D9-AD92-F978AB8BD2AE}" type="pres">
      <dgm:prSet presAssocID="{A17930DF-BF8B-4CBB-9429-7F0A9293511D}" presName="posSpace" presStyleCnt="0"/>
      <dgm:spPr/>
    </dgm:pt>
    <dgm:pt modelId="{9BFF2AB5-8A52-45A0-8766-BFE6F49E38D7}" type="pres">
      <dgm:prSet presAssocID="{A17930DF-BF8B-4CBB-9429-7F0A9293511D}" presName="vertFlow" presStyleCnt="0"/>
      <dgm:spPr/>
    </dgm:pt>
    <dgm:pt modelId="{F76B73EE-1CEF-438A-9107-B7016BD3303A}" type="pres">
      <dgm:prSet presAssocID="{A17930DF-BF8B-4CBB-9429-7F0A9293511D}" presName="topSpace" presStyleCnt="0"/>
      <dgm:spPr/>
    </dgm:pt>
    <dgm:pt modelId="{D1C3C397-3586-4123-BD00-47B14B2EA551}" type="pres">
      <dgm:prSet presAssocID="{A17930DF-BF8B-4CBB-9429-7F0A9293511D}" presName="firstComp" presStyleCnt="0"/>
      <dgm:spPr/>
    </dgm:pt>
    <dgm:pt modelId="{1A1031D8-8E3F-4D12-9629-4E9C8740CF20}" type="pres">
      <dgm:prSet presAssocID="{A17930DF-BF8B-4CBB-9429-7F0A9293511D}" presName="firstChild" presStyleLbl="bgAccFollowNode1" presStyleIdx="0" presStyleCnt="4"/>
      <dgm:spPr/>
    </dgm:pt>
    <dgm:pt modelId="{70E54A8C-DF7B-4DB4-B0F3-ED35D497D87A}" type="pres">
      <dgm:prSet presAssocID="{A17930DF-BF8B-4CBB-9429-7F0A9293511D}" presName="firstChildTx" presStyleLbl="bgAccFollowNode1" presStyleIdx="0" presStyleCnt="4">
        <dgm:presLayoutVars>
          <dgm:bulletEnabled val="1"/>
        </dgm:presLayoutVars>
      </dgm:prSet>
      <dgm:spPr/>
    </dgm:pt>
    <dgm:pt modelId="{31717ABA-B606-4F0B-9A2E-CE01D3F677CF}" type="pres">
      <dgm:prSet presAssocID="{9068997A-EC9C-4BEF-9F9B-B88429B0012C}" presName="comp" presStyleCnt="0"/>
      <dgm:spPr/>
    </dgm:pt>
    <dgm:pt modelId="{C18F21E8-460D-4276-804B-E2E4C3F159C3}" type="pres">
      <dgm:prSet presAssocID="{9068997A-EC9C-4BEF-9F9B-B88429B0012C}" presName="child" presStyleLbl="bgAccFollowNode1" presStyleIdx="1" presStyleCnt="4" custLinFactNeighborX="901" custLinFactNeighborY="-642"/>
      <dgm:spPr/>
    </dgm:pt>
    <dgm:pt modelId="{5A2F7B39-33BC-4E05-9646-329186F03098}" type="pres">
      <dgm:prSet presAssocID="{9068997A-EC9C-4BEF-9F9B-B88429B0012C}" presName="childTx" presStyleLbl="bgAccFollowNode1" presStyleIdx="1" presStyleCnt="4">
        <dgm:presLayoutVars>
          <dgm:bulletEnabled val="1"/>
        </dgm:presLayoutVars>
      </dgm:prSet>
      <dgm:spPr/>
    </dgm:pt>
    <dgm:pt modelId="{D175E4E0-1AD5-4D4C-BC0A-432A67079A03}" type="pres">
      <dgm:prSet presAssocID="{A17930DF-BF8B-4CBB-9429-7F0A9293511D}" presName="negSpace" presStyleCnt="0"/>
      <dgm:spPr/>
    </dgm:pt>
    <dgm:pt modelId="{D1311A9C-D228-4CDC-80BA-A66D41C5D08D}" type="pres">
      <dgm:prSet presAssocID="{A17930DF-BF8B-4CBB-9429-7F0A9293511D}" presName="circle" presStyleLbl="node1" presStyleIdx="0" presStyleCnt="2"/>
      <dgm:spPr/>
    </dgm:pt>
    <dgm:pt modelId="{ECCE4FDE-61D5-42C4-B9F0-56464B998643}" type="pres">
      <dgm:prSet presAssocID="{1904FA99-DAD4-4779-9907-E08B66E7E19C}" presName="transSpace" presStyleCnt="0"/>
      <dgm:spPr/>
    </dgm:pt>
    <dgm:pt modelId="{0FC6C57E-A3D2-4222-9565-070398D523E6}" type="pres">
      <dgm:prSet presAssocID="{767BC8BB-6AF1-41C4-B617-BE696A99D71C}" presName="posSpace" presStyleCnt="0"/>
      <dgm:spPr/>
    </dgm:pt>
    <dgm:pt modelId="{684D5B64-DEFE-4AC8-B24D-D8888DA99E2E}" type="pres">
      <dgm:prSet presAssocID="{767BC8BB-6AF1-41C4-B617-BE696A99D71C}" presName="vertFlow" presStyleCnt="0"/>
      <dgm:spPr/>
    </dgm:pt>
    <dgm:pt modelId="{659FD43B-B215-4AEF-9578-AA0AE23997B1}" type="pres">
      <dgm:prSet presAssocID="{767BC8BB-6AF1-41C4-B617-BE696A99D71C}" presName="topSpace" presStyleCnt="0"/>
      <dgm:spPr/>
    </dgm:pt>
    <dgm:pt modelId="{706997C5-9721-4A07-A1F6-A1DE140F46CB}" type="pres">
      <dgm:prSet presAssocID="{767BC8BB-6AF1-41C4-B617-BE696A99D71C}" presName="firstComp" presStyleCnt="0"/>
      <dgm:spPr/>
    </dgm:pt>
    <dgm:pt modelId="{3B55573B-94B8-42B9-A464-09935F9C5C9C}" type="pres">
      <dgm:prSet presAssocID="{767BC8BB-6AF1-41C4-B617-BE696A99D71C}" presName="firstChild" presStyleLbl="bgAccFollowNode1" presStyleIdx="2" presStyleCnt="4" custLinFactNeighborX="3211" custLinFactNeighborY="1130"/>
      <dgm:spPr/>
    </dgm:pt>
    <dgm:pt modelId="{56FD5C3D-AAC0-4FE4-9254-F61E94CE18E6}" type="pres">
      <dgm:prSet presAssocID="{767BC8BB-6AF1-41C4-B617-BE696A99D71C}" presName="firstChildTx" presStyleLbl="bgAccFollowNode1" presStyleIdx="2" presStyleCnt="4">
        <dgm:presLayoutVars>
          <dgm:bulletEnabled val="1"/>
        </dgm:presLayoutVars>
      </dgm:prSet>
      <dgm:spPr/>
    </dgm:pt>
    <dgm:pt modelId="{193D223E-7E03-4941-90ED-098F34033B49}" type="pres">
      <dgm:prSet presAssocID="{65FE782F-260C-4DAD-8DA3-C20B11FA29F0}" presName="comp" presStyleCnt="0"/>
      <dgm:spPr/>
    </dgm:pt>
    <dgm:pt modelId="{F5618A7A-987E-454F-81A7-2FDE0CB65890}" type="pres">
      <dgm:prSet presAssocID="{65FE782F-260C-4DAD-8DA3-C20B11FA29F0}" presName="child" presStyleLbl="bgAccFollowNode1" presStyleIdx="3" presStyleCnt="4" custScaleX="101435" custLinFactNeighborX="993" custLinFactNeighborY="-642"/>
      <dgm:spPr/>
    </dgm:pt>
    <dgm:pt modelId="{714FB1E5-F768-4098-9056-91010364CEAF}" type="pres">
      <dgm:prSet presAssocID="{65FE782F-260C-4DAD-8DA3-C20B11FA29F0}" presName="childTx" presStyleLbl="bgAccFollowNode1" presStyleIdx="3" presStyleCnt="4">
        <dgm:presLayoutVars>
          <dgm:bulletEnabled val="1"/>
        </dgm:presLayoutVars>
      </dgm:prSet>
      <dgm:spPr/>
    </dgm:pt>
    <dgm:pt modelId="{754375D5-F457-40C2-962A-FB53AAF30D86}" type="pres">
      <dgm:prSet presAssocID="{767BC8BB-6AF1-41C4-B617-BE696A99D71C}" presName="negSpace" presStyleCnt="0"/>
      <dgm:spPr/>
    </dgm:pt>
    <dgm:pt modelId="{420D1452-713B-4AA4-A5DD-28900813EF8F}" type="pres">
      <dgm:prSet presAssocID="{767BC8BB-6AF1-41C4-B617-BE696A99D71C}" presName="circle" presStyleLbl="node1" presStyleIdx="1" presStyleCnt="2" custScaleX="111108"/>
      <dgm:spPr/>
    </dgm:pt>
  </dgm:ptLst>
  <dgm:cxnLst>
    <dgm:cxn modelId="{D89C0A0C-80ED-45A9-B0F5-DB0C289F3BD4}" type="presOf" srcId="{CB39A1E8-A691-4C8C-811A-36CFB278B263}" destId="{3B55573B-94B8-42B9-A464-09935F9C5C9C}" srcOrd="0" destOrd="0" presId="urn:microsoft.com/office/officeart/2005/8/layout/hList9"/>
    <dgm:cxn modelId="{7155A325-EE65-4C81-9959-3A251AA38C3C}" type="presOf" srcId="{9068997A-EC9C-4BEF-9F9B-B88429B0012C}" destId="{5A2F7B39-33BC-4E05-9646-329186F03098}" srcOrd="1" destOrd="0" presId="urn:microsoft.com/office/officeart/2005/8/layout/hList9"/>
    <dgm:cxn modelId="{C275A440-9D1A-4F98-B730-DA58A6A1DDE7}" type="presOf" srcId="{806CB56A-B112-47FC-A912-7BFCA4CA97CF}" destId="{70E54A8C-DF7B-4DB4-B0F3-ED35D497D87A}" srcOrd="1" destOrd="0" presId="urn:microsoft.com/office/officeart/2005/8/layout/hList9"/>
    <dgm:cxn modelId="{58209068-731A-42F2-81EB-8F7C80590D98}" type="presOf" srcId="{B5ABED18-42E6-4A45-9E61-141960036A04}" destId="{68A352D5-4EAA-4200-A1DF-8E16C6B0D7E7}" srcOrd="0" destOrd="0" presId="urn:microsoft.com/office/officeart/2005/8/layout/hList9"/>
    <dgm:cxn modelId="{E735366A-5241-446A-80F9-0AA6D577F23D}" type="presOf" srcId="{806CB56A-B112-47FC-A912-7BFCA4CA97CF}" destId="{1A1031D8-8E3F-4D12-9629-4E9C8740CF20}" srcOrd="0" destOrd="0" presId="urn:microsoft.com/office/officeart/2005/8/layout/hList9"/>
    <dgm:cxn modelId="{195E6B72-8E3C-4AB5-A3C2-2448AA2294B6}" type="presOf" srcId="{767BC8BB-6AF1-41C4-B617-BE696A99D71C}" destId="{420D1452-713B-4AA4-A5DD-28900813EF8F}" srcOrd="0" destOrd="0" presId="urn:microsoft.com/office/officeart/2005/8/layout/hList9"/>
    <dgm:cxn modelId="{0C75A354-34CF-4AD8-BBA6-C9C451084167}" srcId="{767BC8BB-6AF1-41C4-B617-BE696A99D71C}" destId="{CB39A1E8-A691-4C8C-811A-36CFB278B263}" srcOrd="0" destOrd="0" parTransId="{446028F3-E558-4FE3-AC5C-39D99D1FAC70}" sibTransId="{D7BC1C87-0253-408F-A114-F1D6379BB05C}"/>
    <dgm:cxn modelId="{B2123357-58FD-4938-B663-DB6DAD2089F2}" srcId="{B5ABED18-42E6-4A45-9E61-141960036A04}" destId="{A17930DF-BF8B-4CBB-9429-7F0A9293511D}" srcOrd="0" destOrd="0" parTransId="{5EBC1E80-1D7B-46D6-A740-C1E8DF6DEBD7}" sibTransId="{1904FA99-DAD4-4779-9907-E08B66E7E19C}"/>
    <dgm:cxn modelId="{62F41396-CD1C-4F94-8DD6-CB7A35D69858}" srcId="{A17930DF-BF8B-4CBB-9429-7F0A9293511D}" destId="{806CB56A-B112-47FC-A912-7BFCA4CA97CF}" srcOrd="0" destOrd="0" parTransId="{41B20E3D-EF1B-47D5-8CB4-794FBE0916AB}" sibTransId="{57AEFF01-53CF-4AE2-88A9-5C74328078F4}"/>
    <dgm:cxn modelId="{A155419D-5BAA-47B9-9745-1DC2827D539E}" srcId="{767BC8BB-6AF1-41C4-B617-BE696A99D71C}" destId="{65FE782F-260C-4DAD-8DA3-C20B11FA29F0}" srcOrd="1" destOrd="0" parTransId="{03C1A1AA-315A-4E1C-A642-9488AA6B6D06}" sibTransId="{B18BB751-A5AF-4DDC-9FD1-29C5F62ACFA3}"/>
    <dgm:cxn modelId="{505D69AC-87B8-415D-AFA1-C891F7BBC62E}" type="presOf" srcId="{A17930DF-BF8B-4CBB-9429-7F0A9293511D}" destId="{D1311A9C-D228-4CDC-80BA-A66D41C5D08D}" srcOrd="0" destOrd="0" presId="urn:microsoft.com/office/officeart/2005/8/layout/hList9"/>
    <dgm:cxn modelId="{BBC854B0-C0EF-4D04-8A4B-3E347016FC00}" type="presOf" srcId="{CB39A1E8-A691-4C8C-811A-36CFB278B263}" destId="{56FD5C3D-AAC0-4FE4-9254-F61E94CE18E6}" srcOrd="1" destOrd="0" presId="urn:microsoft.com/office/officeart/2005/8/layout/hList9"/>
    <dgm:cxn modelId="{9A1FF2B5-A948-48ED-8358-C3C8C317F70C}" srcId="{B5ABED18-42E6-4A45-9E61-141960036A04}" destId="{767BC8BB-6AF1-41C4-B617-BE696A99D71C}" srcOrd="1" destOrd="0" parTransId="{C533D420-54A0-4B35-ACCC-5AC2955C7907}" sibTransId="{94986D1A-A08D-4B40-975F-40C3DABA6D52}"/>
    <dgm:cxn modelId="{3F5143BA-8478-4097-B622-43A29E628BE1}" type="presOf" srcId="{65FE782F-260C-4DAD-8DA3-C20B11FA29F0}" destId="{714FB1E5-F768-4098-9056-91010364CEAF}" srcOrd="1" destOrd="0" presId="urn:microsoft.com/office/officeart/2005/8/layout/hList9"/>
    <dgm:cxn modelId="{A99047D7-9E17-4E58-B676-254C712DA66F}" srcId="{A17930DF-BF8B-4CBB-9429-7F0A9293511D}" destId="{9068997A-EC9C-4BEF-9F9B-B88429B0012C}" srcOrd="1" destOrd="0" parTransId="{B7876871-0596-456F-8D35-730245CB0BF7}" sibTransId="{4661DB8B-C760-4AD1-A244-B8238C8EFA21}"/>
    <dgm:cxn modelId="{2BA503DB-1A0A-47B8-A067-060D48CF073B}" type="presOf" srcId="{65FE782F-260C-4DAD-8DA3-C20B11FA29F0}" destId="{F5618A7A-987E-454F-81A7-2FDE0CB65890}" srcOrd="0" destOrd="0" presId="urn:microsoft.com/office/officeart/2005/8/layout/hList9"/>
    <dgm:cxn modelId="{F40BE8E7-E9B6-4FCF-8FF1-0F26F08FCD67}" type="presOf" srcId="{9068997A-EC9C-4BEF-9F9B-B88429B0012C}" destId="{C18F21E8-460D-4276-804B-E2E4C3F159C3}" srcOrd="0" destOrd="0" presId="urn:microsoft.com/office/officeart/2005/8/layout/hList9"/>
    <dgm:cxn modelId="{1168D5D3-38F9-4B25-803E-E57C111030DF}" type="presParOf" srcId="{68A352D5-4EAA-4200-A1DF-8E16C6B0D7E7}" destId="{A697F691-5679-45D9-AD92-F978AB8BD2AE}" srcOrd="0" destOrd="0" presId="urn:microsoft.com/office/officeart/2005/8/layout/hList9"/>
    <dgm:cxn modelId="{70939287-7B8E-4295-8D11-4E8004002175}" type="presParOf" srcId="{68A352D5-4EAA-4200-A1DF-8E16C6B0D7E7}" destId="{9BFF2AB5-8A52-45A0-8766-BFE6F49E38D7}" srcOrd="1" destOrd="0" presId="urn:microsoft.com/office/officeart/2005/8/layout/hList9"/>
    <dgm:cxn modelId="{D5D0685A-696F-4EE0-BFF9-57EA0E228F92}" type="presParOf" srcId="{9BFF2AB5-8A52-45A0-8766-BFE6F49E38D7}" destId="{F76B73EE-1CEF-438A-9107-B7016BD3303A}" srcOrd="0" destOrd="0" presId="urn:microsoft.com/office/officeart/2005/8/layout/hList9"/>
    <dgm:cxn modelId="{853B5794-B093-4DF4-8EFC-44CDAE77F92B}" type="presParOf" srcId="{9BFF2AB5-8A52-45A0-8766-BFE6F49E38D7}" destId="{D1C3C397-3586-4123-BD00-47B14B2EA551}" srcOrd="1" destOrd="0" presId="urn:microsoft.com/office/officeart/2005/8/layout/hList9"/>
    <dgm:cxn modelId="{B2E8FE51-EF1D-494C-8586-9BD589599E03}" type="presParOf" srcId="{D1C3C397-3586-4123-BD00-47B14B2EA551}" destId="{1A1031D8-8E3F-4D12-9629-4E9C8740CF20}" srcOrd="0" destOrd="0" presId="urn:microsoft.com/office/officeart/2005/8/layout/hList9"/>
    <dgm:cxn modelId="{CBD95B5E-A1A6-4616-8E53-56CA190AF4EA}" type="presParOf" srcId="{D1C3C397-3586-4123-BD00-47B14B2EA551}" destId="{70E54A8C-DF7B-4DB4-B0F3-ED35D497D87A}" srcOrd="1" destOrd="0" presId="urn:microsoft.com/office/officeart/2005/8/layout/hList9"/>
    <dgm:cxn modelId="{33C18649-5F01-44B0-A5B7-D67DEDC7ED8C}" type="presParOf" srcId="{9BFF2AB5-8A52-45A0-8766-BFE6F49E38D7}" destId="{31717ABA-B606-4F0B-9A2E-CE01D3F677CF}" srcOrd="2" destOrd="0" presId="urn:microsoft.com/office/officeart/2005/8/layout/hList9"/>
    <dgm:cxn modelId="{93DFE9B9-5027-4F7D-944C-B9908660EB37}" type="presParOf" srcId="{31717ABA-B606-4F0B-9A2E-CE01D3F677CF}" destId="{C18F21E8-460D-4276-804B-E2E4C3F159C3}" srcOrd="0" destOrd="0" presId="urn:microsoft.com/office/officeart/2005/8/layout/hList9"/>
    <dgm:cxn modelId="{B28AE5D7-6CF4-4E5D-B7D5-C9FB952884FE}" type="presParOf" srcId="{31717ABA-B606-4F0B-9A2E-CE01D3F677CF}" destId="{5A2F7B39-33BC-4E05-9646-329186F03098}" srcOrd="1" destOrd="0" presId="urn:microsoft.com/office/officeart/2005/8/layout/hList9"/>
    <dgm:cxn modelId="{FD7F8585-6126-413D-8567-A1B9A7769054}" type="presParOf" srcId="{68A352D5-4EAA-4200-A1DF-8E16C6B0D7E7}" destId="{D175E4E0-1AD5-4D4C-BC0A-432A67079A03}" srcOrd="2" destOrd="0" presId="urn:microsoft.com/office/officeart/2005/8/layout/hList9"/>
    <dgm:cxn modelId="{49636729-D4C7-4111-AF96-4B25845EB6E0}" type="presParOf" srcId="{68A352D5-4EAA-4200-A1DF-8E16C6B0D7E7}" destId="{D1311A9C-D228-4CDC-80BA-A66D41C5D08D}" srcOrd="3" destOrd="0" presId="urn:microsoft.com/office/officeart/2005/8/layout/hList9"/>
    <dgm:cxn modelId="{188DA9E1-5388-47F9-A4CC-2DE3246FC729}" type="presParOf" srcId="{68A352D5-4EAA-4200-A1DF-8E16C6B0D7E7}" destId="{ECCE4FDE-61D5-42C4-B9F0-56464B998643}" srcOrd="4" destOrd="0" presId="urn:microsoft.com/office/officeart/2005/8/layout/hList9"/>
    <dgm:cxn modelId="{B04EBE66-51B4-413A-8FE5-2FAEC1124F6D}" type="presParOf" srcId="{68A352D5-4EAA-4200-A1DF-8E16C6B0D7E7}" destId="{0FC6C57E-A3D2-4222-9565-070398D523E6}" srcOrd="5" destOrd="0" presId="urn:microsoft.com/office/officeart/2005/8/layout/hList9"/>
    <dgm:cxn modelId="{20310ADF-6B71-4E74-BE78-3E1B0EACB73E}" type="presParOf" srcId="{68A352D5-4EAA-4200-A1DF-8E16C6B0D7E7}" destId="{684D5B64-DEFE-4AC8-B24D-D8888DA99E2E}" srcOrd="6" destOrd="0" presId="urn:microsoft.com/office/officeart/2005/8/layout/hList9"/>
    <dgm:cxn modelId="{A4A4808C-F500-4CF5-8305-5284A45B5C34}" type="presParOf" srcId="{684D5B64-DEFE-4AC8-B24D-D8888DA99E2E}" destId="{659FD43B-B215-4AEF-9578-AA0AE23997B1}" srcOrd="0" destOrd="0" presId="urn:microsoft.com/office/officeart/2005/8/layout/hList9"/>
    <dgm:cxn modelId="{4AAB19E2-D24E-48EA-9EDC-8074FAAF951F}" type="presParOf" srcId="{684D5B64-DEFE-4AC8-B24D-D8888DA99E2E}" destId="{706997C5-9721-4A07-A1F6-A1DE140F46CB}" srcOrd="1" destOrd="0" presId="urn:microsoft.com/office/officeart/2005/8/layout/hList9"/>
    <dgm:cxn modelId="{57E46C74-E1DA-43B3-B7C0-601C9A0C6935}" type="presParOf" srcId="{706997C5-9721-4A07-A1F6-A1DE140F46CB}" destId="{3B55573B-94B8-42B9-A464-09935F9C5C9C}" srcOrd="0" destOrd="0" presId="urn:microsoft.com/office/officeart/2005/8/layout/hList9"/>
    <dgm:cxn modelId="{5EAA5232-D77E-444A-99C5-04BF87307D45}" type="presParOf" srcId="{706997C5-9721-4A07-A1F6-A1DE140F46CB}" destId="{56FD5C3D-AAC0-4FE4-9254-F61E94CE18E6}" srcOrd="1" destOrd="0" presId="urn:microsoft.com/office/officeart/2005/8/layout/hList9"/>
    <dgm:cxn modelId="{F8D327FD-C496-4483-A369-F7A86759D794}" type="presParOf" srcId="{684D5B64-DEFE-4AC8-B24D-D8888DA99E2E}" destId="{193D223E-7E03-4941-90ED-098F34033B49}" srcOrd="2" destOrd="0" presId="urn:microsoft.com/office/officeart/2005/8/layout/hList9"/>
    <dgm:cxn modelId="{EB405AE8-BBF5-4280-BDE9-DE700D0E1A98}" type="presParOf" srcId="{193D223E-7E03-4941-90ED-098F34033B49}" destId="{F5618A7A-987E-454F-81A7-2FDE0CB65890}" srcOrd="0" destOrd="0" presId="urn:microsoft.com/office/officeart/2005/8/layout/hList9"/>
    <dgm:cxn modelId="{3D57E7DD-21AD-4FBA-9686-C8FD57845BD5}" type="presParOf" srcId="{193D223E-7E03-4941-90ED-098F34033B49}" destId="{714FB1E5-F768-4098-9056-91010364CEAF}" srcOrd="1" destOrd="0" presId="urn:microsoft.com/office/officeart/2005/8/layout/hList9"/>
    <dgm:cxn modelId="{290E06EB-96C1-47F8-81D7-F36C65552C97}" type="presParOf" srcId="{68A352D5-4EAA-4200-A1DF-8E16C6B0D7E7}" destId="{754375D5-F457-40C2-962A-FB53AAF30D86}" srcOrd="7" destOrd="0" presId="urn:microsoft.com/office/officeart/2005/8/layout/hList9"/>
    <dgm:cxn modelId="{4E402E23-1D8D-45A4-B834-2426BCB6FCCA}" type="presParOf" srcId="{68A352D5-4EAA-4200-A1DF-8E16C6B0D7E7}" destId="{420D1452-713B-4AA4-A5DD-28900813EF8F}"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DE86851-0BCA-4BFA-97D0-E1CA67F2ED8A}" type="doc">
      <dgm:prSet loTypeId="urn:microsoft.com/office/officeart/2005/8/layout/arrow1" loCatId="relationship" qsTypeId="urn:microsoft.com/office/officeart/2005/8/quickstyle/3d5" qsCatId="3D" csTypeId="urn:microsoft.com/office/officeart/2005/8/colors/accent1_5" csCatId="accent1" phldr="1"/>
      <dgm:spPr/>
      <dgm:t>
        <a:bodyPr/>
        <a:lstStyle/>
        <a:p>
          <a:endParaRPr lang="en-US"/>
        </a:p>
      </dgm:t>
    </dgm:pt>
    <dgm:pt modelId="{3EA46079-B072-4731-908F-A4C6A8911F05}">
      <dgm:prSet phldrT="[Text]" custT="1"/>
      <dgm:spPr/>
      <dgm:t>
        <a:bodyPr/>
        <a:lstStyle/>
        <a:p>
          <a:r>
            <a:rPr lang="en-US" sz="3200">
              <a:latin typeface="Arial" pitchFamily="34" charset="0"/>
              <a:cs typeface="Arial" pitchFamily="34" charset="0"/>
            </a:rPr>
            <a:t>Relational</a:t>
          </a:r>
          <a:endParaRPr lang="en-US" sz="3200" dirty="0">
            <a:latin typeface="Arial" pitchFamily="34" charset="0"/>
            <a:cs typeface="Arial" pitchFamily="34" charset="0"/>
          </a:endParaRPr>
        </a:p>
      </dgm:t>
    </dgm:pt>
    <dgm:pt modelId="{CF7D74E2-907C-4314-925C-561D50F3E5A7}" type="parTrans" cxnId="{1DFD7AF6-76B8-467B-80D4-39E55A231261}">
      <dgm:prSet/>
      <dgm:spPr/>
      <dgm:t>
        <a:bodyPr/>
        <a:lstStyle/>
        <a:p>
          <a:endParaRPr lang="en-US"/>
        </a:p>
      </dgm:t>
    </dgm:pt>
    <dgm:pt modelId="{6AAFFE88-44DE-4943-8F6E-C726ED12CFCF}" type="sibTrans" cxnId="{1DFD7AF6-76B8-467B-80D4-39E55A231261}">
      <dgm:prSet/>
      <dgm:spPr/>
      <dgm:t>
        <a:bodyPr/>
        <a:lstStyle/>
        <a:p>
          <a:endParaRPr lang="en-US"/>
        </a:p>
      </dgm:t>
    </dgm:pt>
    <dgm:pt modelId="{F12211C2-8547-49F3-95BD-1537FF36999F}">
      <dgm:prSet phldrT="[Text]" custT="1"/>
      <dgm:spPr/>
      <dgm:t>
        <a:bodyPr/>
        <a:lstStyle/>
        <a:p>
          <a:r>
            <a:rPr lang="en-US" sz="3200" dirty="0">
              <a:latin typeface="Arial" pitchFamily="34" charset="0"/>
              <a:cs typeface="Arial" pitchFamily="34" charset="0"/>
            </a:rPr>
            <a:t>Instrumental</a:t>
          </a:r>
        </a:p>
      </dgm:t>
    </dgm:pt>
    <dgm:pt modelId="{B34EA367-2FCA-4B45-B286-96E5F18160B1}" type="parTrans" cxnId="{28458D71-F049-4CDD-B60D-74A482B1FFED}">
      <dgm:prSet/>
      <dgm:spPr/>
      <dgm:t>
        <a:bodyPr/>
        <a:lstStyle/>
        <a:p>
          <a:endParaRPr lang="en-US"/>
        </a:p>
      </dgm:t>
    </dgm:pt>
    <dgm:pt modelId="{DF59DF3B-7093-4574-BEE7-655C63A68379}" type="sibTrans" cxnId="{28458D71-F049-4CDD-B60D-74A482B1FFED}">
      <dgm:prSet/>
      <dgm:spPr/>
      <dgm:t>
        <a:bodyPr/>
        <a:lstStyle/>
        <a:p>
          <a:endParaRPr lang="en-US"/>
        </a:p>
      </dgm:t>
    </dgm:pt>
    <dgm:pt modelId="{AC8030E5-85DF-459B-B65F-F1D2C0182BDC}" type="pres">
      <dgm:prSet presAssocID="{4DE86851-0BCA-4BFA-97D0-E1CA67F2ED8A}" presName="cycle" presStyleCnt="0">
        <dgm:presLayoutVars>
          <dgm:dir/>
          <dgm:resizeHandles val="exact"/>
        </dgm:presLayoutVars>
      </dgm:prSet>
      <dgm:spPr/>
    </dgm:pt>
    <dgm:pt modelId="{CB612BF0-9168-4E49-9798-8A9C1611B1D5}" type="pres">
      <dgm:prSet presAssocID="{3EA46079-B072-4731-908F-A4C6A8911F05}" presName="arrow" presStyleLbl="node1" presStyleIdx="0" presStyleCnt="2" custRadScaleRad="88590" custRadScaleInc="-2959">
        <dgm:presLayoutVars>
          <dgm:bulletEnabled val="1"/>
        </dgm:presLayoutVars>
      </dgm:prSet>
      <dgm:spPr/>
    </dgm:pt>
    <dgm:pt modelId="{1A8608AF-0C72-42A9-99E3-10B213A0C7A9}" type="pres">
      <dgm:prSet presAssocID="{F12211C2-8547-49F3-95BD-1537FF36999F}" presName="arrow" presStyleLbl="node1" presStyleIdx="1" presStyleCnt="2" custRadScaleRad="104980" custRadScaleInc="2496">
        <dgm:presLayoutVars>
          <dgm:bulletEnabled val="1"/>
        </dgm:presLayoutVars>
      </dgm:prSet>
      <dgm:spPr/>
    </dgm:pt>
  </dgm:ptLst>
  <dgm:cxnLst>
    <dgm:cxn modelId="{28458D71-F049-4CDD-B60D-74A482B1FFED}" srcId="{4DE86851-0BCA-4BFA-97D0-E1CA67F2ED8A}" destId="{F12211C2-8547-49F3-95BD-1537FF36999F}" srcOrd="1" destOrd="0" parTransId="{B34EA367-2FCA-4B45-B286-96E5F18160B1}" sibTransId="{DF59DF3B-7093-4574-BEE7-655C63A68379}"/>
    <dgm:cxn modelId="{04C34A9A-C350-4978-9155-598075C1C561}" type="presOf" srcId="{4DE86851-0BCA-4BFA-97D0-E1CA67F2ED8A}" destId="{AC8030E5-85DF-459B-B65F-F1D2C0182BDC}" srcOrd="0" destOrd="0" presId="urn:microsoft.com/office/officeart/2005/8/layout/arrow1"/>
    <dgm:cxn modelId="{E0C874DC-C0CE-443F-B7F2-A57134A0AB21}" type="presOf" srcId="{F12211C2-8547-49F3-95BD-1537FF36999F}" destId="{1A8608AF-0C72-42A9-99E3-10B213A0C7A9}" srcOrd="0" destOrd="0" presId="urn:microsoft.com/office/officeart/2005/8/layout/arrow1"/>
    <dgm:cxn modelId="{1DFD7AF6-76B8-467B-80D4-39E55A231261}" srcId="{4DE86851-0BCA-4BFA-97D0-E1CA67F2ED8A}" destId="{3EA46079-B072-4731-908F-A4C6A8911F05}" srcOrd="0" destOrd="0" parTransId="{CF7D74E2-907C-4314-925C-561D50F3E5A7}" sibTransId="{6AAFFE88-44DE-4943-8F6E-C726ED12CFCF}"/>
    <dgm:cxn modelId="{8F208DF6-DC83-47AB-B70B-B341BA57C9FB}" type="presOf" srcId="{3EA46079-B072-4731-908F-A4C6A8911F05}" destId="{CB612BF0-9168-4E49-9798-8A9C1611B1D5}" srcOrd="0" destOrd="0" presId="urn:microsoft.com/office/officeart/2005/8/layout/arrow1"/>
    <dgm:cxn modelId="{1BD86617-338C-4213-BC4C-CDDD18EDC313}" type="presParOf" srcId="{AC8030E5-85DF-459B-B65F-F1D2C0182BDC}" destId="{CB612BF0-9168-4E49-9798-8A9C1611B1D5}" srcOrd="0" destOrd="0" presId="urn:microsoft.com/office/officeart/2005/8/layout/arrow1"/>
    <dgm:cxn modelId="{02F470AA-C45B-44C0-B7FE-9A114ECF6F1F}" type="presParOf" srcId="{AC8030E5-85DF-459B-B65F-F1D2C0182BDC}" destId="{1A8608AF-0C72-42A9-99E3-10B213A0C7A9}"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870D7C8-2B56-49A6-A1E8-0819E3E3B2DD}" type="doc">
      <dgm:prSet loTypeId="urn:microsoft.com/office/officeart/2008/layout/RadialCluster" loCatId="cycle" qsTypeId="urn:microsoft.com/office/officeart/2005/8/quickstyle/3d3" qsCatId="3D" csTypeId="urn:microsoft.com/office/officeart/2005/8/colors/accent1_2" csCatId="accent1" phldr="1"/>
      <dgm:spPr/>
      <dgm:t>
        <a:bodyPr/>
        <a:lstStyle/>
        <a:p>
          <a:endParaRPr lang="en-US"/>
        </a:p>
      </dgm:t>
    </dgm:pt>
    <dgm:pt modelId="{B3443B49-BD5B-4D28-8A89-B308C68AE3FB}">
      <dgm:prSet phldrT="[Text]"/>
      <dgm:spPr/>
      <dgm:t>
        <a:bodyPr/>
        <a:lstStyle/>
        <a:p>
          <a:r>
            <a:rPr lang="en-US"/>
            <a:t>Relational</a:t>
          </a:r>
          <a:endParaRPr lang="en-US" dirty="0"/>
        </a:p>
      </dgm:t>
    </dgm:pt>
    <dgm:pt modelId="{109ECF65-963F-41E3-A95C-5CBA6CA85802}" type="parTrans" cxnId="{9A67B3EB-EF98-405A-84C4-3371BE632523}">
      <dgm:prSet/>
      <dgm:spPr/>
      <dgm:t>
        <a:bodyPr/>
        <a:lstStyle/>
        <a:p>
          <a:endParaRPr lang="en-US"/>
        </a:p>
      </dgm:t>
    </dgm:pt>
    <dgm:pt modelId="{F7F0A694-AE62-4E4C-9B1A-DD470B14E756}" type="sibTrans" cxnId="{9A67B3EB-EF98-405A-84C4-3371BE632523}">
      <dgm:prSet/>
      <dgm:spPr/>
      <dgm:t>
        <a:bodyPr/>
        <a:lstStyle/>
        <a:p>
          <a:endParaRPr lang="en-US"/>
        </a:p>
      </dgm:t>
    </dgm:pt>
    <dgm:pt modelId="{9AFC5DD9-64F2-4C39-88F3-50F789A24E7D}">
      <dgm:prSet phldrT="[Text]" custT="1"/>
      <dgm:spPr/>
      <dgm:t>
        <a:bodyPr/>
        <a:lstStyle/>
        <a:p>
          <a:r>
            <a:rPr lang="en-US" sz="2400"/>
            <a:t>Social Standing</a:t>
          </a:r>
          <a:endParaRPr lang="en-US" sz="2400" dirty="0"/>
        </a:p>
      </dgm:t>
    </dgm:pt>
    <dgm:pt modelId="{B02EDF90-BB74-4EB3-867B-915BC3CDB6A2}" type="parTrans" cxnId="{138ACB47-49A4-4573-BCC9-5C7042191224}">
      <dgm:prSet/>
      <dgm:spPr/>
      <dgm:t>
        <a:bodyPr/>
        <a:lstStyle/>
        <a:p>
          <a:endParaRPr lang="en-US" dirty="0"/>
        </a:p>
      </dgm:t>
    </dgm:pt>
    <dgm:pt modelId="{A0C2AF63-D9DF-488F-8C5C-F57813025CE2}" type="sibTrans" cxnId="{138ACB47-49A4-4573-BCC9-5C7042191224}">
      <dgm:prSet/>
      <dgm:spPr/>
      <dgm:t>
        <a:bodyPr/>
        <a:lstStyle/>
        <a:p>
          <a:endParaRPr lang="en-US"/>
        </a:p>
      </dgm:t>
    </dgm:pt>
    <dgm:pt modelId="{45615128-6CCE-436E-8718-43102171BB63}">
      <dgm:prSet phldrT="[Text]"/>
      <dgm:spPr/>
      <dgm:t>
        <a:bodyPr/>
        <a:lstStyle/>
        <a:p>
          <a:r>
            <a:rPr lang="en-US"/>
            <a:t>Psychological</a:t>
          </a:r>
          <a:endParaRPr lang="en-US" dirty="0"/>
        </a:p>
      </dgm:t>
    </dgm:pt>
    <dgm:pt modelId="{66EFBBA6-2B13-4A02-A722-B997D5868DD8}" type="parTrans" cxnId="{1CF48AE9-405F-4949-8AB4-3DAA7ED76AE2}">
      <dgm:prSet/>
      <dgm:spPr/>
      <dgm:t>
        <a:bodyPr/>
        <a:lstStyle/>
        <a:p>
          <a:endParaRPr lang="en-US" dirty="0"/>
        </a:p>
      </dgm:t>
    </dgm:pt>
    <dgm:pt modelId="{7397B4CE-E46B-499B-9F53-35255EE95CA2}" type="sibTrans" cxnId="{1CF48AE9-405F-4949-8AB4-3DAA7ED76AE2}">
      <dgm:prSet/>
      <dgm:spPr/>
      <dgm:t>
        <a:bodyPr/>
        <a:lstStyle/>
        <a:p>
          <a:endParaRPr lang="en-US"/>
        </a:p>
      </dgm:t>
    </dgm:pt>
    <dgm:pt modelId="{974AC81C-A0D6-4D01-887F-BCD748DD1579}">
      <dgm:prSet phldrT="[Text]" custT="1"/>
      <dgm:spPr/>
      <dgm:t>
        <a:bodyPr/>
        <a:lstStyle/>
        <a:p>
          <a:r>
            <a:rPr lang="en-US" sz="2400">
              <a:latin typeface="Arial" pitchFamily="34" charset="0"/>
              <a:cs typeface="Arial" pitchFamily="34" charset="0"/>
            </a:rPr>
            <a:t>Female</a:t>
          </a:r>
          <a:endParaRPr lang="en-US" sz="2400" dirty="0">
            <a:latin typeface="Arial" pitchFamily="34" charset="0"/>
            <a:cs typeface="Arial" pitchFamily="34" charset="0"/>
          </a:endParaRPr>
        </a:p>
      </dgm:t>
    </dgm:pt>
    <dgm:pt modelId="{353AAEE5-DCE4-404D-BE63-DE73A10C25B9}" type="parTrans" cxnId="{E73B1563-9C97-4BCC-A03D-7090706FCA64}">
      <dgm:prSet/>
      <dgm:spPr/>
      <dgm:t>
        <a:bodyPr/>
        <a:lstStyle/>
        <a:p>
          <a:endParaRPr lang="en-US" dirty="0"/>
        </a:p>
      </dgm:t>
    </dgm:pt>
    <dgm:pt modelId="{370DC268-9D35-4466-8C59-C1267306DBB8}" type="sibTrans" cxnId="{E73B1563-9C97-4BCC-A03D-7090706FCA64}">
      <dgm:prSet/>
      <dgm:spPr/>
      <dgm:t>
        <a:bodyPr/>
        <a:lstStyle/>
        <a:p>
          <a:endParaRPr lang="en-US"/>
        </a:p>
      </dgm:t>
    </dgm:pt>
    <dgm:pt modelId="{03937F7C-B164-46F6-BA7F-1B4D1AE2308D}">
      <dgm:prSet phldrT="[Text]" custT="1"/>
      <dgm:spPr/>
      <dgm:t>
        <a:bodyPr/>
        <a:lstStyle/>
        <a:p>
          <a:r>
            <a:rPr lang="en-US" sz="2400">
              <a:latin typeface="Arial" pitchFamily="34" charset="0"/>
              <a:cs typeface="Arial" pitchFamily="34" charset="0"/>
            </a:rPr>
            <a:t>Unclear Goals</a:t>
          </a:r>
          <a:endParaRPr lang="en-US" sz="2400" dirty="0">
            <a:latin typeface="Arial" pitchFamily="34" charset="0"/>
            <a:cs typeface="Arial" pitchFamily="34" charset="0"/>
          </a:endParaRPr>
        </a:p>
      </dgm:t>
    </dgm:pt>
    <dgm:pt modelId="{535C39DD-B15A-4BF0-A67F-1CB1CFA3229D}" type="parTrans" cxnId="{0358597C-5A67-4689-B715-0B8E12FD720C}">
      <dgm:prSet/>
      <dgm:spPr/>
      <dgm:t>
        <a:bodyPr/>
        <a:lstStyle/>
        <a:p>
          <a:endParaRPr lang="en-US" dirty="0"/>
        </a:p>
      </dgm:t>
    </dgm:pt>
    <dgm:pt modelId="{7FE97E36-E1D8-481A-9312-1DC1E802E96A}" type="sibTrans" cxnId="{0358597C-5A67-4689-B715-0B8E12FD720C}">
      <dgm:prSet/>
      <dgm:spPr/>
      <dgm:t>
        <a:bodyPr/>
        <a:lstStyle/>
        <a:p>
          <a:endParaRPr lang="en-US"/>
        </a:p>
      </dgm:t>
    </dgm:pt>
    <dgm:pt modelId="{23DF0CFA-382A-450B-8D1F-605CBFEB3CEE}">
      <dgm:prSet phldrT="[Text]" custT="1"/>
      <dgm:spPr/>
      <dgm:t>
        <a:bodyPr/>
        <a:lstStyle/>
        <a:p>
          <a:r>
            <a:rPr lang="en-US" sz="2400">
              <a:latin typeface="Arial" pitchFamily="34" charset="0"/>
              <a:cs typeface="Arial" pitchFamily="34" charset="0"/>
            </a:rPr>
            <a:t>Subtle</a:t>
          </a:r>
          <a:endParaRPr lang="en-US" sz="2400" dirty="0">
            <a:latin typeface="Arial" pitchFamily="34" charset="0"/>
            <a:cs typeface="Arial" pitchFamily="34" charset="0"/>
          </a:endParaRPr>
        </a:p>
      </dgm:t>
    </dgm:pt>
    <dgm:pt modelId="{865429AB-430B-4286-910E-2B3D63CAE43B}" type="parTrans" cxnId="{E8D92BB9-6306-45BB-A6F4-21AE4169408F}">
      <dgm:prSet/>
      <dgm:spPr/>
      <dgm:t>
        <a:bodyPr/>
        <a:lstStyle/>
        <a:p>
          <a:endParaRPr lang="en-US" dirty="0"/>
        </a:p>
      </dgm:t>
    </dgm:pt>
    <dgm:pt modelId="{5CAF08CE-86AC-439E-95BB-1A9775507900}" type="sibTrans" cxnId="{E8D92BB9-6306-45BB-A6F4-21AE4169408F}">
      <dgm:prSet/>
      <dgm:spPr/>
      <dgm:t>
        <a:bodyPr/>
        <a:lstStyle/>
        <a:p>
          <a:endParaRPr lang="en-US"/>
        </a:p>
      </dgm:t>
    </dgm:pt>
    <dgm:pt modelId="{B5117DEB-7938-4D96-A188-0076055A0062}">
      <dgm:prSet phldrT="[Text]" custT="1"/>
      <dgm:spPr/>
      <dgm:t>
        <a:bodyPr/>
        <a:lstStyle/>
        <a:p>
          <a:r>
            <a:rPr lang="en-US" sz="2400">
              <a:latin typeface="Arial" pitchFamily="34" charset="0"/>
              <a:cs typeface="Arial" pitchFamily="34" charset="0"/>
            </a:rPr>
            <a:t>Planned</a:t>
          </a:r>
          <a:endParaRPr lang="en-US" sz="2400" dirty="0">
            <a:latin typeface="Arial" pitchFamily="34" charset="0"/>
            <a:cs typeface="Arial" pitchFamily="34" charset="0"/>
          </a:endParaRPr>
        </a:p>
      </dgm:t>
    </dgm:pt>
    <dgm:pt modelId="{D79E84D3-2FA2-4E6F-AC9F-F563FA43050E}" type="parTrans" cxnId="{23B2BCDD-DF06-492C-BBF6-B84977D1EA7C}">
      <dgm:prSet/>
      <dgm:spPr/>
      <dgm:t>
        <a:bodyPr/>
        <a:lstStyle/>
        <a:p>
          <a:endParaRPr lang="en-US" dirty="0"/>
        </a:p>
      </dgm:t>
    </dgm:pt>
    <dgm:pt modelId="{E1A5454C-5C6D-4884-BA70-13505AFC73FC}" type="sibTrans" cxnId="{23B2BCDD-DF06-492C-BBF6-B84977D1EA7C}">
      <dgm:prSet/>
      <dgm:spPr/>
      <dgm:t>
        <a:bodyPr/>
        <a:lstStyle/>
        <a:p>
          <a:endParaRPr lang="en-US"/>
        </a:p>
      </dgm:t>
    </dgm:pt>
    <dgm:pt modelId="{29931ABD-2174-4901-86BD-7059F2BC6A86}">
      <dgm:prSet phldrT="[Text]" custT="1"/>
      <dgm:spPr/>
      <dgm:t>
        <a:bodyPr/>
        <a:lstStyle/>
        <a:p>
          <a:r>
            <a:rPr lang="en-US" sz="2400" dirty="0">
              <a:latin typeface="Arial" pitchFamily="34" charset="0"/>
              <a:cs typeface="Arial" pitchFamily="34" charset="0"/>
            </a:rPr>
            <a:t>Self Enhanced</a:t>
          </a:r>
        </a:p>
      </dgm:t>
    </dgm:pt>
    <dgm:pt modelId="{97194DEE-C0F3-4571-A460-43A826075BE2}" type="parTrans" cxnId="{0F9D5859-C0F6-4398-AE93-9224D0F78C77}">
      <dgm:prSet/>
      <dgm:spPr/>
      <dgm:t>
        <a:bodyPr/>
        <a:lstStyle/>
        <a:p>
          <a:endParaRPr lang="en-US" dirty="0"/>
        </a:p>
      </dgm:t>
    </dgm:pt>
    <dgm:pt modelId="{D3E7C00C-DA8C-4094-B639-B1B165029A28}" type="sibTrans" cxnId="{0F9D5859-C0F6-4398-AE93-9224D0F78C77}">
      <dgm:prSet/>
      <dgm:spPr/>
      <dgm:t>
        <a:bodyPr/>
        <a:lstStyle/>
        <a:p>
          <a:endParaRPr lang="en-US"/>
        </a:p>
      </dgm:t>
    </dgm:pt>
    <dgm:pt modelId="{E679E511-C0F3-429D-A6E9-0866B4C954B8}" type="pres">
      <dgm:prSet presAssocID="{7870D7C8-2B56-49A6-A1E8-0819E3E3B2DD}" presName="Name0" presStyleCnt="0">
        <dgm:presLayoutVars>
          <dgm:chMax val="1"/>
          <dgm:chPref val="1"/>
          <dgm:dir/>
          <dgm:animOne val="branch"/>
          <dgm:animLvl val="lvl"/>
        </dgm:presLayoutVars>
      </dgm:prSet>
      <dgm:spPr/>
    </dgm:pt>
    <dgm:pt modelId="{C074F4A6-8103-4BCE-BB8D-F0246775EFF5}" type="pres">
      <dgm:prSet presAssocID="{B3443B49-BD5B-4D28-8A89-B308C68AE3FB}" presName="singleCycle" presStyleCnt="0"/>
      <dgm:spPr/>
    </dgm:pt>
    <dgm:pt modelId="{F2C1200B-0010-4E7D-982A-EAABEEE7BA57}" type="pres">
      <dgm:prSet presAssocID="{B3443B49-BD5B-4D28-8A89-B308C68AE3FB}" presName="singleCenter" presStyleLbl="node1" presStyleIdx="0" presStyleCnt="8">
        <dgm:presLayoutVars>
          <dgm:chMax val="7"/>
          <dgm:chPref val="7"/>
        </dgm:presLayoutVars>
      </dgm:prSet>
      <dgm:spPr/>
    </dgm:pt>
    <dgm:pt modelId="{FF377918-C17A-4E2B-B931-176F4F0E3D67}" type="pres">
      <dgm:prSet presAssocID="{B02EDF90-BB74-4EB3-867B-915BC3CDB6A2}" presName="Name56" presStyleLbl="parChTrans1D2" presStyleIdx="0" presStyleCnt="7"/>
      <dgm:spPr/>
    </dgm:pt>
    <dgm:pt modelId="{8F3B376E-95AD-404A-901D-B98E36DA85BD}" type="pres">
      <dgm:prSet presAssocID="{9AFC5DD9-64F2-4C39-88F3-50F789A24E7D}" presName="text0" presStyleLbl="node1" presStyleIdx="1" presStyleCnt="8" custScaleX="140133">
        <dgm:presLayoutVars>
          <dgm:bulletEnabled val="1"/>
        </dgm:presLayoutVars>
      </dgm:prSet>
      <dgm:spPr/>
    </dgm:pt>
    <dgm:pt modelId="{46849EAF-4F8C-4412-BDFD-229E8BFE81A3}" type="pres">
      <dgm:prSet presAssocID="{66EFBBA6-2B13-4A02-A722-B997D5868DD8}" presName="Name56" presStyleLbl="parChTrans1D2" presStyleIdx="1" presStyleCnt="7"/>
      <dgm:spPr/>
    </dgm:pt>
    <dgm:pt modelId="{AB254FB3-E5C1-4053-BF34-C46FD0F89D83}" type="pres">
      <dgm:prSet presAssocID="{45615128-6CCE-436E-8718-43102171BB63}" presName="text0" presStyleLbl="node1" presStyleIdx="2" presStyleCnt="8" custScaleX="179436">
        <dgm:presLayoutVars>
          <dgm:bulletEnabled val="1"/>
        </dgm:presLayoutVars>
      </dgm:prSet>
      <dgm:spPr/>
    </dgm:pt>
    <dgm:pt modelId="{D56915EE-9CB0-462D-AACD-310EFDF3CAA6}" type="pres">
      <dgm:prSet presAssocID="{353AAEE5-DCE4-404D-BE63-DE73A10C25B9}" presName="Name56" presStyleLbl="parChTrans1D2" presStyleIdx="2" presStyleCnt="7"/>
      <dgm:spPr/>
    </dgm:pt>
    <dgm:pt modelId="{2DC3A335-9B26-4D5D-B30D-07D983A9F9EB}" type="pres">
      <dgm:prSet presAssocID="{974AC81C-A0D6-4D01-887F-BCD748DD1579}" presName="text0" presStyleLbl="node1" presStyleIdx="3" presStyleCnt="8" custScaleX="146670">
        <dgm:presLayoutVars>
          <dgm:bulletEnabled val="1"/>
        </dgm:presLayoutVars>
      </dgm:prSet>
      <dgm:spPr/>
    </dgm:pt>
    <dgm:pt modelId="{68C5C067-CAD8-4782-8D57-D2690003A142}" type="pres">
      <dgm:prSet presAssocID="{535C39DD-B15A-4BF0-A67F-1CB1CFA3229D}" presName="Name56" presStyleLbl="parChTrans1D2" presStyleIdx="3" presStyleCnt="7"/>
      <dgm:spPr/>
    </dgm:pt>
    <dgm:pt modelId="{09D0C528-A393-4109-88ED-CE86E529051D}" type="pres">
      <dgm:prSet presAssocID="{03937F7C-B164-46F6-BA7F-1B4D1AE2308D}" presName="text0" presStyleLbl="node1" presStyleIdx="4" presStyleCnt="8" custScaleX="158374">
        <dgm:presLayoutVars>
          <dgm:bulletEnabled val="1"/>
        </dgm:presLayoutVars>
      </dgm:prSet>
      <dgm:spPr/>
    </dgm:pt>
    <dgm:pt modelId="{A737E838-7FE4-4D5D-B26A-469C853B715F}" type="pres">
      <dgm:prSet presAssocID="{865429AB-430B-4286-910E-2B3D63CAE43B}" presName="Name56" presStyleLbl="parChTrans1D2" presStyleIdx="4" presStyleCnt="7"/>
      <dgm:spPr/>
    </dgm:pt>
    <dgm:pt modelId="{80E32B2E-5594-4BF5-B9B7-ED5A50F3F608}" type="pres">
      <dgm:prSet presAssocID="{23DF0CFA-382A-450B-8D1F-605CBFEB3CEE}" presName="text0" presStyleLbl="node1" presStyleIdx="5" presStyleCnt="8" custScaleX="137103">
        <dgm:presLayoutVars>
          <dgm:bulletEnabled val="1"/>
        </dgm:presLayoutVars>
      </dgm:prSet>
      <dgm:spPr/>
    </dgm:pt>
    <dgm:pt modelId="{25E3C63D-07FA-4A32-B3E4-B2577FDF6085}" type="pres">
      <dgm:prSet presAssocID="{D79E84D3-2FA2-4E6F-AC9F-F563FA43050E}" presName="Name56" presStyleLbl="parChTrans1D2" presStyleIdx="5" presStyleCnt="7"/>
      <dgm:spPr/>
    </dgm:pt>
    <dgm:pt modelId="{AFCAFA65-37AF-42EE-89C9-7EC986AD527F}" type="pres">
      <dgm:prSet presAssocID="{B5117DEB-7938-4D96-A188-0076055A0062}" presName="text0" presStyleLbl="node1" presStyleIdx="6" presStyleCnt="8" custScaleX="126470">
        <dgm:presLayoutVars>
          <dgm:bulletEnabled val="1"/>
        </dgm:presLayoutVars>
      </dgm:prSet>
      <dgm:spPr/>
    </dgm:pt>
    <dgm:pt modelId="{52F917AE-76AB-4366-BD54-37EA7BA98D7D}" type="pres">
      <dgm:prSet presAssocID="{97194DEE-C0F3-4571-A460-43A826075BE2}" presName="Name56" presStyleLbl="parChTrans1D2" presStyleIdx="6" presStyleCnt="7"/>
      <dgm:spPr/>
    </dgm:pt>
    <dgm:pt modelId="{38507AEE-FF5F-4CD9-B832-7D5FADD0E647}" type="pres">
      <dgm:prSet presAssocID="{29931ABD-2174-4901-86BD-7059F2BC6A86}" presName="text0" presStyleLbl="node1" presStyleIdx="7" presStyleCnt="8" custScaleX="208439" custRadScaleRad="114602" custRadScaleInc="-17715">
        <dgm:presLayoutVars>
          <dgm:bulletEnabled val="1"/>
        </dgm:presLayoutVars>
      </dgm:prSet>
      <dgm:spPr/>
    </dgm:pt>
  </dgm:ptLst>
  <dgm:cxnLst>
    <dgm:cxn modelId="{60FDD509-FB4A-4BBE-A38C-473B7BDD1F04}" type="presOf" srcId="{B3443B49-BD5B-4D28-8A89-B308C68AE3FB}" destId="{F2C1200B-0010-4E7D-982A-EAABEEE7BA57}" srcOrd="0" destOrd="0" presId="urn:microsoft.com/office/officeart/2008/layout/RadialCluster"/>
    <dgm:cxn modelId="{5C026616-CCE1-4CA0-ABAF-3637E74B8C8C}" type="presOf" srcId="{D79E84D3-2FA2-4E6F-AC9F-F563FA43050E}" destId="{25E3C63D-07FA-4A32-B3E4-B2577FDF6085}" srcOrd="0" destOrd="0" presId="urn:microsoft.com/office/officeart/2008/layout/RadialCluster"/>
    <dgm:cxn modelId="{DE3BF522-2CCC-41CD-AFFB-9BC119258DB7}" type="presOf" srcId="{B5117DEB-7938-4D96-A188-0076055A0062}" destId="{AFCAFA65-37AF-42EE-89C9-7EC986AD527F}" srcOrd="0" destOrd="0" presId="urn:microsoft.com/office/officeart/2008/layout/RadialCluster"/>
    <dgm:cxn modelId="{3B798F36-7984-4C36-9DD7-C2387DA9BEE1}" type="presOf" srcId="{7870D7C8-2B56-49A6-A1E8-0819E3E3B2DD}" destId="{E679E511-C0F3-429D-A6E9-0866B4C954B8}" srcOrd="0" destOrd="0" presId="urn:microsoft.com/office/officeart/2008/layout/RadialCluster"/>
    <dgm:cxn modelId="{E6A2F941-EE0A-4BFB-A639-27EB5E1977E1}" type="presOf" srcId="{45615128-6CCE-436E-8718-43102171BB63}" destId="{AB254FB3-E5C1-4053-BF34-C46FD0F89D83}" srcOrd="0" destOrd="0" presId="urn:microsoft.com/office/officeart/2008/layout/RadialCluster"/>
    <dgm:cxn modelId="{16DFAC62-297F-45CB-9527-33B4A91A55C7}" type="presOf" srcId="{353AAEE5-DCE4-404D-BE63-DE73A10C25B9}" destId="{D56915EE-9CB0-462D-AACD-310EFDF3CAA6}" srcOrd="0" destOrd="0" presId="urn:microsoft.com/office/officeart/2008/layout/RadialCluster"/>
    <dgm:cxn modelId="{E73B1563-9C97-4BCC-A03D-7090706FCA64}" srcId="{B3443B49-BD5B-4D28-8A89-B308C68AE3FB}" destId="{974AC81C-A0D6-4D01-887F-BCD748DD1579}" srcOrd="2" destOrd="0" parTransId="{353AAEE5-DCE4-404D-BE63-DE73A10C25B9}" sibTransId="{370DC268-9D35-4466-8C59-C1267306DBB8}"/>
    <dgm:cxn modelId="{D2C03767-88E0-4FA1-9F15-78CCD37407C3}" type="presOf" srcId="{865429AB-430B-4286-910E-2B3D63CAE43B}" destId="{A737E838-7FE4-4D5D-B26A-469C853B715F}" srcOrd="0" destOrd="0" presId="urn:microsoft.com/office/officeart/2008/layout/RadialCluster"/>
    <dgm:cxn modelId="{138ACB47-49A4-4573-BCC9-5C7042191224}" srcId="{B3443B49-BD5B-4D28-8A89-B308C68AE3FB}" destId="{9AFC5DD9-64F2-4C39-88F3-50F789A24E7D}" srcOrd="0" destOrd="0" parTransId="{B02EDF90-BB74-4EB3-867B-915BC3CDB6A2}" sibTransId="{A0C2AF63-D9DF-488F-8C5C-F57813025CE2}"/>
    <dgm:cxn modelId="{0A01EF69-91C0-4128-BC3D-561ABC24D4CC}" type="presOf" srcId="{97194DEE-C0F3-4571-A460-43A826075BE2}" destId="{52F917AE-76AB-4366-BD54-37EA7BA98D7D}" srcOrd="0" destOrd="0" presId="urn:microsoft.com/office/officeart/2008/layout/RadialCluster"/>
    <dgm:cxn modelId="{0F9D5859-C0F6-4398-AE93-9224D0F78C77}" srcId="{B3443B49-BD5B-4D28-8A89-B308C68AE3FB}" destId="{29931ABD-2174-4901-86BD-7059F2BC6A86}" srcOrd="6" destOrd="0" parTransId="{97194DEE-C0F3-4571-A460-43A826075BE2}" sibTransId="{D3E7C00C-DA8C-4094-B639-B1B165029A28}"/>
    <dgm:cxn modelId="{0358597C-5A67-4689-B715-0B8E12FD720C}" srcId="{B3443B49-BD5B-4D28-8A89-B308C68AE3FB}" destId="{03937F7C-B164-46F6-BA7F-1B4D1AE2308D}" srcOrd="3" destOrd="0" parTransId="{535C39DD-B15A-4BF0-A67F-1CB1CFA3229D}" sibTransId="{7FE97E36-E1D8-481A-9312-1DC1E802E96A}"/>
    <dgm:cxn modelId="{E1187E8F-125D-44DA-8ACE-BC6DF68DC52E}" type="presOf" srcId="{9AFC5DD9-64F2-4C39-88F3-50F789A24E7D}" destId="{8F3B376E-95AD-404A-901D-B98E36DA85BD}" srcOrd="0" destOrd="0" presId="urn:microsoft.com/office/officeart/2008/layout/RadialCluster"/>
    <dgm:cxn modelId="{41EC00A6-C0DE-4D89-A376-31E4250BED4F}" type="presOf" srcId="{29931ABD-2174-4901-86BD-7059F2BC6A86}" destId="{38507AEE-FF5F-4CD9-B832-7D5FADD0E647}" srcOrd="0" destOrd="0" presId="urn:microsoft.com/office/officeart/2008/layout/RadialCluster"/>
    <dgm:cxn modelId="{A4BB99A9-BC59-456E-BA66-8CCEA08017D6}" type="presOf" srcId="{535C39DD-B15A-4BF0-A67F-1CB1CFA3229D}" destId="{68C5C067-CAD8-4782-8D57-D2690003A142}" srcOrd="0" destOrd="0" presId="urn:microsoft.com/office/officeart/2008/layout/RadialCluster"/>
    <dgm:cxn modelId="{E8D92BB9-6306-45BB-A6F4-21AE4169408F}" srcId="{B3443B49-BD5B-4D28-8A89-B308C68AE3FB}" destId="{23DF0CFA-382A-450B-8D1F-605CBFEB3CEE}" srcOrd="4" destOrd="0" parTransId="{865429AB-430B-4286-910E-2B3D63CAE43B}" sibTransId="{5CAF08CE-86AC-439E-95BB-1A9775507900}"/>
    <dgm:cxn modelId="{1A2CB4CA-A0AF-4FA7-9060-6516A7F62660}" type="presOf" srcId="{B02EDF90-BB74-4EB3-867B-915BC3CDB6A2}" destId="{FF377918-C17A-4E2B-B931-176F4F0E3D67}" srcOrd="0" destOrd="0" presId="urn:microsoft.com/office/officeart/2008/layout/RadialCluster"/>
    <dgm:cxn modelId="{5A3B02D1-ED70-4AD7-B97F-C06C8A5C309C}" type="presOf" srcId="{974AC81C-A0D6-4D01-887F-BCD748DD1579}" destId="{2DC3A335-9B26-4D5D-B30D-07D983A9F9EB}" srcOrd="0" destOrd="0" presId="urn:microsoft.com/office/officeart/2008/layout/RadialCluster"/>
    <dgm:cxn modelId="{3EA5A4D3-1927-405C-86A8-5324EC6EA4A3}" type="presOf" srcId="{03937F7C-B164-46F6-BA7F-1B4D1AE2308D}" destId="{09D0C528-A393-4109-88ED-CE86E529051D}" srcOrd="0" destOrd="0" presId="urn:microsoft.com/office/officeart/2008/layout/RadialCluster"/>
    <dgm:cxn modelId="{23B2BCDD-DF06-492C-BBF6-B84977D1EA7C}" srcId="{B3443B49-BD5B-4D28-8A89-B308C68AE3FB}" destId="{B5117DEB-7938-4D96-A188-0076055A0062}" srcOrd="5" destOrd="0" parTransId="{D79E84D3-2FA2-4E6F-AC9F-F563FA43050E}" sibTransId="{E1A5454C-5C6D-4884-BA70-13505AFC73FC}"/>
    <dgm:cxn modelId="{178669E3-CCF8-430E-A640-562B2AFA199D}" type="presOf" srcId="{66EFBBA6-2B13-4A02-A722-B997D5868DD8}" destId="{46849EAF-4F8C-4412-BDFD-229E8BFE81A3}" srcOrd="0" destOrd="0" presId="urn:microsoft.com/office/officeart/2008/layout/RadialCluster"/>
    <dgm:cxn modelId="{1CF48AE9-405F-4949-8AB4-3DAA7ED76AE2}" srcId="{B3443B49-BD5B-4D28-8A89-B308C68AE3FB}" destId="{45615128-6CCE-436E-8718-43102171BB63}" srcOrd="1" destOrd="0" parTransId="{66EFBBA6-2B13-4A02-A722-B997D5868DD8}" sibTransId="{7397B4CE-E46B-499B-9F53-35255EE95CA2}"/>
    <dgm:cxn modelId="{9A67B3EB-EF98-405A-84C4-3371BE632523}" srcId="{7870D7C8-2B56-49A6-A1E8-0819E3E3B2DD}" destId="{B3443B49-BD5B-4D28-8A89-B308C68AE3FB}" srcOrd="0" destOrd="0" parTransId="{109ECF65-963F-41E3-A95C-5CBA6CA85802}" sibTransId="{F7F0A694-AE62-4E4C-9B1A-DD470B14E756}"/>
    <dgm:cxn modelId="{D77608F8-2740-443F-8028-88E17C1B5CEB}" type="presOf" srcId="{23DF0CFA-382A-450B-8D1F-605CBFEB3CEE}" destId="{80E32B2E-5594-4BF5-B9B7-ED5A50F3F608}" srcOrd="0" destOrd="0" presId="urn:microsoft.com/office/officeart/2008/layout/RadialCluster"/>
    <dgm:cxn modelId="{815BEC0B-7467-4ECC-AF81-E7C4D6E5CB1A}" type="presParOf" srcId="{E679E511-C0F3-429D-A6E9-0866B4C954B8}" destId="{C074F4A6-8103-4BCE-BB8D-F0246775EFF5}" srcOrd="0" destOrd="0" presId="urn:microsoft.com/office/officeart/2008/layout/RadialCluster"/>
    <dgm:cxn modelId="{2344E861-4E7D-485D-8770-C56EC43F1D03}" type="presParOf" srcId="{C074F4A6-8103-4BCE-BB8D-F0246775EFF5}" destId="{F2C1200B-0010-4E7D-982A-EAABEEE7BA57}" srcOrd="0" destOrd="0" presId="urn:microsoft.com/office/officeart/2008/layout/RadialCluster"/>
    <dgm:cxn modelId="{18824C0D-4E36-429C-8775-2CD86F772649}" type="presParOf" srcId="{C074F4A6-8103-4BCE-BB8D-F0246775EFF5}" destId="{FF377918-C17A-4E2B-B931-176F4F0E3D67}" srcOrd="1" destOrd="0" presId="urn:microsoft.com/office/officeart/2008/layout/RadialCluster"/>
    <dgm:cxn modelId="{8A72C34C-4B32-44F9-AC7C-63B466602505}" type="presParOf" srcId="{C074F4A6-8103-4BCE-BB8D-F0246775EFF5}" destId="{8F3B376E-95AD-404A-901D-B98E36DA85BD}" srcOrd="2" destOrd="0" presId="urn:microsoft.com/office/officeart/2008/layout/RadialCluster"/>
    <dgm:cxn modelId="{83B9ED16-4271-4DBF-92C2-BA352922A640}" type="presParOf" srcId="{C074F4A6-8103-4BCE-BB8D-F0246775EFF5}" destId="{46849EAF-4F8C-4412-BDFD-229E8BFE81A3}" srcOrd="3" destOrd="0" presId="urn:microsoft.com/office/officeart/2008/layout/RadialCluster"/>
    <dgm:cxn modelId="{B1C495B2-57F8-4D61-A306-33895E379603}" type="presParOf" srcId="{C074F4A6-8103-4BCE-BB8D-F0246775EFF5}" destId="{AB254FB3-E5C1-4053-BF34-C46FD0F89D83}" srcOrd="4" destOrd="0" presId="urn:microsoft.com/office/officeart/2008/layout/RadialCluster"/>
    <dgm:cxn modelId="{7F97299E-2DE2-40C2-89A1-C99519B6F63E}" type="presParOf" srcId="{C074F4A6-8103-4BCE-BB8D-F0246775EFF5}" destId="{D56915EE-9CB0-462D-AACD-310EFDF3CAA6}" srcOrd="5" destOrd="0" presId="urn:microsoft.com/office/officeart/2008/layout/RadialCluster"/>
    <dgm:cxn modelId="{DE33A800-EAF6-4E5C-91C6-6E0B609DC7A4}" type="presParOf" srcId="{C074F4A6-8103-4BCE-BB8D-F0246775EFF5}" destId="{2DC3A335-9B26-4D5D-B30D-07D983A9F9EB}" srcOrd="6" destOrd="0" presId="urn:microsoft.com/office/officeart/2008/layout/RadialCluster"/>
    <dgm:cxn modelId="{30D3D953-2E3B-44E3-9ABE-415E873EBD78}" type="presParOf" srcId="{C074F4A6-8103-4BCE-BB8D-F0246775EFF5}" destId="{68C5C067-CAD8-4782-8D57-D2690003A142}" srcOrd="7" destOrd="0" presId="urn:microsoft.com/office/officeart/2008/layout/RadialCluster"/>
    <dgm:cxn modelId="{9240AC32-16E0-4673-8BF8-47A11D59E47B}" type="presParOf" srcId="{C074F4A6-8103-4BCE-BB8D-F0246775EFF5}" destId="{09D0C528-A393-4109-88ED-CE86E529051D}" srcOrd="8" destOrd="0" presId="urn:microsoft.com/office/officeart/2008/layout/RadialCluster"/>
    <dgm:cxn modelId="{37A9686E-60E5-466D-AA39-80AF2A29B903}" type="presParOf" srcId="{C074F4A6-8103-4BCE-BB8D-F0246775EFF5}" destId="{A737E838-7FE4-4D5D-B26A-469C853B715F}" srcOrd="9" destOrd="0" presId="urn:microsoft.com/office/officeart/2008/layout/RadialCluster"/>
    <dgm:cxn modelId="{87FB37BC-E4C6-4623-92E2-C6F6443246A8}" type="presParOf" srcId="{C074F4A6-8103-4BCE-BB8D-F0246775EFF5}" destId="{80E32B2E-5594-4BF5-B9B7-ED5A50F3F608}" srcOrd="10" destOrd="0" presId="urn:microsoft.com/office/officeart/2008/layout/RadialCluster"/>
    <dgm:cxn modelId="{63B73686-2615-465D-A97F-61E5A8F2C8E2}" type="presParOf" srcId="{C074F4A6-8103-4BCE-BB8D-F0246775EFF5}" destId="{25E3C63D-07FA-4A32-B3E4-B2577FDF6085}" srcOrd="11" destOrd="0" presId="urn:microsoft.com/office/officeart/2008/layout/RadialCluster"/>
    <dgm:cxn modelId="{37214770-4FA3-4AD9-B4BD-46FBD52CDC46}" type="presParOf" srcId="{C074F4A6-8103-4BCE-BB8D-F0246775EFF5}" destId="{AFCAFA65-37AF-42EE-89C9-7EC986AD527F}" srcOrd="12" destOrd="0" presId="urn:microsoft.com/office/officeart/2008/layout/RadialCluster"/>
    <dgm:cxn modelId="{398DBA1A-356C-47C6-A033-92B6C6672C8C}" type="presParOf" srcId="{C074F4A6-8103-4BCE-BB8D-F0246775EFF5}" destId="{52F917AE-76AB-4366-BD54-37EA7BA98D7D}" srcOrd="13" destOrd="0" presId="urn:microsoft.com/office/officeart/2008/layout/RadialCluster"/>
    <dgm:cxn modelId="{55FAD636-B5F1-4320-A511-A977A69219AB}" type="presParOf" srcId="{C074F4A6-8103-4BCE-BB8D-F0246775EFF5}" destId="{38507AEE-FF5F-4CD9-B832-7D5FADD0E647}" srcOrd="1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482DF9-EB9A-44AE-A5F1-C447707CD563}">
      <dsp:nvSpPr>
        <dsp:cNvPr id="0" name=""/>
        <dsp:cNvSpPr/>
      </dsp:nvSpPr>
      <dsp:spPr>
        <a:xfrm>
          <a:off x="1627457" y="16773"/>
          <a:ext cx="3250429" cy="325065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solidFill>
                <a:schemeClr val="bg1"/>
              </a:solidFill>
            </a:rPr>
            <a:t>Social</a:t>
          </a:r>
        </a:p>
      </dsp:txBody>
      <dsp:txXfrm>
        <a:off x="2103471" y="492821"/>
        <a:ext cx="2298401" cy="2298562"/>
      </dsp:txXfrm>
    </dsp:sp>
    <dsp:sp modelId="{1C73F590-2684-4983-9999-25BF29F75528}">
      <dsp:nvSpPr>
        <dsp:cNvPr id="0" name=""/>
        <dsp:cNvSpPr/>
      </dsp:nvSpPr>
      <dsp:spPr>
        <a:xfrm>
          <a:off x="4491679" y="121101"/>
          <a:ext cx="3250429" cy="325065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solidFill>
                <a:schemeClr val="bg1"/>
              </a:solidFill>
            </a:rPr>
            <a:t>Primary</a:t>
          </a:r>
        </a:p>
      </dsp:txBody>
      <dsp:txXfrm>
        <a:off x="4967693" y="597149"/>
        <a:ext cx="2298401" cy="229856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C1200B-0010-4E7D-982A-EAABEEE7BA57}">
      <dsp:nvSpPr>
        <dsp:cNvPr id="0" name=""/>
        <dsp:cNvSpPr/>
      </dsp:nvSpPr>
      <dsp:spPr>
        <a:xfrm>
          <a:off x="2880970" y="1975099"/>
          <a:ext cx="1995833" cy="160020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1111250">
            <a:lnSpc>
              <a:spcPct val="90000"/>
            </a:lnSpc>
            <a:spcBef>
              <a:spcPct val="0"/>
            </a:spcBef>
            <a:spcAft>
              <a:spcPct val="35000"/>
            </a:spcAft>
            <a:buNone/>
          </a:pPr>
          <a:r>
            <a:rPr lang="en-US" sz="2500" kern="1200"/>
            <a:t>Instrumental</a:t>
          </a:r>
          <a:endParaRPr lang="en-US" sz="2500" kern="1200" dirty="0"/>
        </a:p>
      </dsp:txBody>
      <dsp:txXfrm>
        <a:off x="2959085" y="2053214"/>
        <a:ext cx="1839603" cy="1443970"/>
      </dsp:txXfrm>
    </dsp:sp>
    <dsp:sp modelId="{FF377918-C17A-4E2B-B931-176F4F0E3D67}">
      <dsp:nvSpPr>
        <dsp:cNvPr id="0" name=""/>
        <dsp:cNvSpPr/>
      </dsp:nvSpPr>
      <dsp:spPr>
        <a:xfrm rot="16200000">
          <a:off x="3454386" y="1550598"/>
          <a:ext cx="849001" cy="0"/>
        </a:xfrm>
        <a:custGeom>
          <a:avLst/>
          <a:gdLst/>
          <a:ahLst/>
          <a:cxnLst/>
          <a:rect l="0" t="0" r="0" b="0"/>
          <a:pathLst>
            <a:path>
              <a:moveTo>
                <a:pt x="0" y="0"/>
              </a:moveTo>
              <a:lnTo>
                <a:pt x="849001" y="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F3B376E-95AD-404A-901D-B98E36DA85BD}">
      <dsp:nvSpPr>
        <dsp:cNvPr id="0" name=""/>
        <dsp:cNvSpPr/>
      </dsp:nvSpPr>
      <dsp:spPr>
        <a:xfrm>
          <a:off x="3127680" y="53963"/>
          <a:ext cx="1502413" cy="1072134"/>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itchFamily="34" charset="0"/>
              <a:cs typeface="Arial" pitchFamily="34" charset="0"/>
            </a:rPr>
            <a:t>Short Term</a:t>
          </a:r>
          <a:endParaRPr lang="en-US" sz="2400" kern="1200" dirty="0">
            <a:latin typeface="Arial" pitchFamily="34" charset="0"/>
            <a:cs typeface="Arial" pitchFamily="34" charset="0"/>
          </a:endParaRPr>
        </a:p>
      </dsp:txBody>
      <dsp:txXfrm>
        <a:off x="3180017" y="106300"/>
        <a:ext cx="1397739" cy="967460"/>
      </dsp:txXfrm>
    </dsp:sp>
    <dsp:sp modelId="{46849EAF-4F8C-4412-BDFD-229E8BFE81A3}">
      <dsp:nvSpPr>
        <dsp:cNvPr id="0" name=""/>
        <dsp:cNvSpPr/>
      </dsp:nvSpPr>
      <dsp:spPr>
        <a:xfrm rot="19492889">
          <a:off x="4863065" y="2029954"/>
          <a:ext cx="150942" cy="0"/>
        </a:xfrm>
        <a:custGeom>
          <a:avLst/>
          <a:gdLst/>
          <a:ahLst/>
          <a:cxnLst/>
          <a:rect l="0" t="0" r="0" b="0"/>
          <a:pathLst>
            <a:path>
              <a:moveTo>
                <a:pt x="0" y="0"/>
              </a:moveTo>
              <a:lnTo>
                <a:pt x="150942" y="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B254FB3-E5C1-4053-BF34-C46FD0F89D83}">
      <dsp:nvSpPr>
        <dsp:cNvPr id="0" name=""/>
        <dsp:cNvSpPr/>
      </dsp:nvSpPr>
      <dsp:spPr>
        <a:xfrm>
          <a:off x="4800594" y="914404"/>
          <a:ext cx="1923794" cy="1072134"/>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itchFamily="34" charset="0"/>
              <a:cs typeface="Arial" pitchFamily="34" charset="0"/>
            </a:rPr>
            <a:t>Physical</a:t>
          </a:r>
          <a:endParaRPr lang="en-US" sz="3400" kern="1200" dirty="0">
            <a:latin typeface="Arial" pitchFamily="34" charset="0"/>
            <a:cs typeface="Arial" pitchFamily="34" charset="0"/>
          </a:endParaRPr>
        </a:p>
      </dsp:txBody>
      <dsp:txXfrm>
        <a:off x="4852931" y="966741"/>
        <a:ext cx="1819120" cy="967460"/>
      </dsp:txXfrm>
    </dsp:sp>
    <dsp:sp modelId="{D56915EE-9CB0-462D-AACD-310EFDF3CAA6}">
      <dsp:nvSpPr>
        <dsp:cNvPr id="0" name=""/>
        <dsp:cNvSpPr/>
      </dsp:nvSpPr>
      <dsp:spPr>
        <a:xfrm rot="771429">
          <a:off x="4872352" y="3042478"/>
          <a:ext cx="355119" cy="0"/>
        </a:xfrm>
        <a:custGeom>
          <a:avLst/>
          <a:gdLst/>
          <a:ahLst/>
          <a:cxnLst/>
          <a:rect l="0" t="0" r="0" b="0"/>
          <a:pathLst>
            <a:path>
              <a:moveTo>
                <a:pt x="0" y="0"/>
              </a:moveTo>
              <a:lnTo>
                <a:pt x="355119" y="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DC3A335-9B26-4D5D-B30D-07D983A9F9EB}">
      <dsp:nvSpPr>
        <dsp:cNvPr id="0" name=""/>
        <dsp:cNvSpPr/>
      </dsp:nvSpPr>
      <dsp:spPr>
        <a:xfrm>
          <a:off x="5223020" y="2725378"/>
          <a:ext cx="1572498" cy="1072134"/>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itchFamily="34" charset="0"/>
              <a:cs typeface="Arial" pitchFamily="34" charset="0"/>
            </a:rPr>
            <a:t>Male</a:t>
          </a:r>
          <a:endParaRPr lang="en-US" sz="2400" kern="1200" dirty="0">
            <a:latin typeface="Arial" pitchFamily="34" charset="0"/>
            <a:cs typeface="Arial" pitchFamily="34" charset="0"/>
          </a:endParaRPr>
        </a:p>
      </dsp:txBody>
      <dsp:txXfrm>
        <a:off x="5275357" y="2777715"/>
        <a:ext cx="1467824" cy="967460"/>
      </dsp:txXfrm>
    </dsp:sp>
    <dsp:sp modelId="{68C5C067-CAD8-4782-8D57-D2690003A142}">
      <dsp:nvSpPr>
        <dsp:cNvPr id="0" name=""/>
        <dsp:cNvSpPr/>
      </dsp:nvSpPr>
      <dsp:spPr>
        <a:xfrm rot="3857143">
          <a:off x="4065450" y="3891600"/>
          <a:ext cx="702135" cy="0"/>
        </a:xfrm>
        <a:custGeom>
          <a:avLst/>
          <a:gdLst/>
          <a:ahLst/>
          <a:cxnLst/>
          <a:rect l="0" t="0" r="0" b="0"/>
          <a:pathLst>
            <a:path>
              <a:moveTo>
                <a:pt x="0" y="0"/>
              </a:moveTo>
              <a:lnTo>
                <a:pt x="702135" y="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9D0C528-A393-4109-88ED-CE86E529051D}">
      <dsp:nvSpPr>
        <dsp:cNvPr id="0" name=""/>
        <dsp:cNvSpPr/>
      </dsp:nvSpPr>
      <dsp:spPr>
        <a:xfrm>
          <a:off x="3978005" y="4207902"/>
          <a:ext cx="1697981" cy="1072134"/>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itchFamily="34" charset="0"/>
              <a:cs typeface="Arial" pitchFamily="34" charset="0"/>
            </a:rPr>
            <a:t>Clear Objective</a:t>
          </a:r>
          <a:endParaRPr lang="en-US" sz="2400" kern="1200" dirty="0">
            <a:latin typeface="Arial" pitchFamily="34" charset="0"/>
            <a:cs typeface="Arial" pitchFamily="34" charset="0"/>
          </a:endParaRPr>
        </a:p>
      </dsp:txBody>
      <dsp:txXfrm>
        <a:off x="4030342" y="4260239"/>
        <a:ext cx="1593307" cy="967460"/>
      </dsp:txXfrm>
    </dsp:sp>
    <dsp:sp modelId="{A737E838-7FE4-4D5D-B26A-469C853B715F}">
      <dsp:nvSpPr>
        <dsp:cNvPr id="0" name=""/>
        <dsp:cNvSpPr/>
      </dsp:nvSpPr>
      <dsp:spPr>
        <a:xfrm rot="6942857">
          <a:off x="2990189" y="3891600"/>
          <a:ext cx="702135" cy="0"/>
        </a:xfrm>
        <a:custGeom>
          <a:avLst/>
          <a:gdLst/>
          <a:ahLst/>
          <a:cxnLst/>
          <a:rect l="0" t="0" r="0" b="0"/>
          <a:pathLst>
            <a:path>
              <a:moveTo>
                <a:pt x="0" y="0"/>
              </a:moveTo>
              <a:lnTo>
                <a:pt x="702135" y="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0E32B2E-5594-4BF5-B9B7-ED5A50F3F608}">
      <dsp:nvSpPr>
        <dsp:cNvPr id="0" name=""/>
        <dsp:cNvSpPr/>
      </dsp:nvSpPr>
      <dsp:spPr>
        <a:xfrm>
          <a:off x="2195814" y="4207902"/>
          <a:ext cx="1469927" cy="1072134"/>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itchFamily="34" charset="0"/>
              <a:cs typeface="Arial" pitchFamily="34" charset="0"/>
            </a:rPr>
            <a:t>Linear</a:t>
          </a:r>
          <a:endParaRPr lang="en-US" sz="2400" kern="1200" dirty="0">
            <a:latin typeface="Arial" pitchFamily="34" charset="0"/>
            <a:cs typeface="Arial" pitchFamily="34" charset="0"/>
          </a:endParaRPr>
        </a:p>
      </dsp:txBody>
      <dsp:txXfrm>
        <a:off x="2248151" y="4260239"/>
        <a:ext cx="1365253" cy="967460"/>
      </dsp:txXfrm>
    </dsp:sp>
    <dsp:sp modelId="{25E3C63D-07FA-4A32-B3E4-B2577FDF6085}">
      <dsp:nvSpPr>
        <dsp:cNvPr id="0" name=""/>
        <dsp:cNvSpPr/>
      </dsp:nvSpPr>
      <dsp:spPr>
        <a:xfrm rot="10028571">
          <a:off x="2420625" y="3054836"/>
          <a:ext cx="466189" cy="0"/>
        </a:xfrm>
        <a:custGeom>
          <a:avLst/>
          <a:gdLst/>
          <a:ahLst/>
          <a:cxnLst/>
          <a:rect l="0" t="0" r="0" b="0"/>
          <a:pathLst>
            <a:path>
              <a:moveTo>
                <a:pt x="0" y="0"/>
              </a:moveTo>
              <a:lnTo>
                <a:pt x="466189" y="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FCAFA65-37AF-42EE-89C9-7EC986AD527F}">
      <dsp:nvSpPr>
        <dsp:cNvPr id="0" name=""/>
        <dsp:cNvSpPr/>
      </dsp:nvSpPr>
      <dsp:spPr>
        <a:xfrm>
          <a:off x="1070541" y="2725378"/>
          <a:ext cx="1355927" cy="1072134"/>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itchFamily="34" charset="0"/>
              <a:cs typeface="Arial" pitchFamily="34" charset="0"/>
            </a:rPr>
            <a:t>Gain Based</a:t>
          </a:r>
          <a:endParaRPr lang="en-US" sz="2400" kern="1200" dirty="0">
            <a:latin typeface="Arial" pitchFamily="34" charset="0"/>
            <a:cs typeface="Arial" pitchFamily="34" charset="0"/>
          </a:endParaRPr>
        </a:p>
      </dsp:txBody>
      <dsp:txXfrm>
        <a:off x="1122878" y="2777715"/>
        <a:ext cx="1251253" cy="967460"/>
      </dsp:txXfrm>
    </dsp:sp>
    <dsp:sp modelId="{52F917AE-76AB-4366-BD54-37EA7BA98D7D}">
      <dsp:nvSpPr>
        <dsp:cNvPr id="0" name=""/>
        <dsp:cNvSpPr/>
      </dsp:nvSpPr>
      <dsp:spPr>
        <a:xfrm rot="12840969">
          <a:off x="2568168" y="2006006"/>
          <a:ext cx="342069" cy="0"/>
        </a:xfrm>
        <a:custGeom>
          <a:avLst/>
          <a:gdLst/>
          <a:ahLst/>
          <a:cxnLst/>
          <a:rect l="0" t="0" r="0" b="0"/>
          <a:pathLst>
            <a:path>
              <a:moveTo>
                <a:pt x="0" y="0"/>
              </a:moveTo>
              <a:lnTo>
                <a:pt x="342069" y="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8507AEE-FF5F-4CD9-B832-7D5FADD0E647}">
      <dsp:nvSpPr>
        <dsp:cNvPr id="0" name=""/>
        <dsp:cNvSpPr/>
      </dsp:nvSpPr>
      <dsp:spPr>
        <a:xfrm>
          <a:off x="685794" y="838190"/>
          <a:ext cx="2234745" cy="1072134"/>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itchFamily="34" charset="0"/>
              <a:cs typeface="Arial" pitchFamily="34" charset="0"/>
            </a:rPr>
            <a:t>Risk Evaluation</a:t>
          </a:r>
        </a:p>
      </dsp:txBody>
      <dsp:txXfrm>
        <a:off x="738131" y="890527"/>
        <a:ext cx="2130071" cy="9674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0FB0EB-76EE-41F8-9018-A55EC295774C}">
      <dsp:nvSpPr>
        <dsp:cNvPr id="0" name=""/>
        <dsp:cNvSpPr/>
      </dsp:nvSpPr>
      <dsp:spPr>
        <a:xfrm>
          <a:off x="2980312" y="3562444"/>
          <a:ext cx="1964174" cy="1964174"/>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baseline="0">
              <a:latin typeface="Arial" pitchFamily="34" charset="0"/>
              <a:cs typeface="Arial" pitchFamily="34" charset="0"/>
            </a:rPr>
            <a:t>The Pack</a:t>
          </a:r>
          <a:endParaRPr lang="en-US" sz="3200" b="1" kern="1200" baseline="0" dirty="0">
            <a:latin typeface="Arial" pitchFamily="34" charset="0"/>
            <a:cs typeface="Arial" pitchFamily="34" charset="0"/>
          </a:endParaRPr>
        </a:p>
      </dsp:txBody>
      <dsp:txXfrm>
        <a:off x="3267959" y="3850091"/>
        <a:ext cx="1388880" cy="1388880"/>
      </dsp:txXfrm>
    </dsp:sp>
    <dsp:sp modelId="{CACED746-287F-470C-947C-26C63894F51E}">
      <dsp:nvSpPr>
        <dsp:cNvPr id="0" name=""/>
        <dsp:cNvSpPr/>
      </dsp:nvSpPr>
      <dsp:spPr>
        <a:xfrm rot="10780475">
          <a:off x="687443" y="4277083"/>
          <a:ext cx="2166795" cy="559789"/>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46C808D-1BFE-4107-8209-CF2F6DB37617}">
      <dsp:nvSpPr>
        <dsp:cNvPr id="0" name=""/>
        <dsp:cNvSpPr/>
      </dsp:nvSpPr>
      <dsp:spPr>
        <a:xfrm>
          <a:off x="0" y="4013163"/>
          <a:ext cx="1374921" cy="1099937"/>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a:t>Males</a:t>
          </a:r>
          <a:endParaRPr lang="en-US" sz="2400" kern="1200" dirty="0"/>
        </a:p>
      </dsp:txBody>
      <dsp:txXfrm>
        <a:off x="32216" y="4045379"/>
        <a:ext cx="1310489" cy="1035505"/>
      </dsp:txXfrm>
    </dsp:sp>
    <dsp:sp modelId="{0ADCE79A-783E-42C2-B516-17C93E565609}">
      <dsp:nvSpPr>
        <dsp:cNvPr id="0" name=""/>
        <dsp:cNvSpPr/>
      </dsp:nvSpPr>
      <dsp:spPr>
        <a:xfrm rot="12600000">
          <a:off x="983081" y="3169422"/>
          <a:ext cx="2164705" cy="559789"/>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54C9563-D752-4703-A2D9-C99D32D3722C}">
      <dsp:nvSpPr>
        <dsp:cNvPr id="0" name=""/>
        <dsp:cNvSpPr/>
      </dsp:nvSpPr>
      <dsp:spPr>
        <a:xfrm>
          <a:off x="440628" y="2358172"/>
          <a:ext cx="1374921" cy="1099937"/>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endParaRPr lang="en-US" sz="1200" kern="1200"/>
        </a:p>
        <a:p>
          <a:pPr marL="0" lvl="0" indent="0" algn="ctr" defTabSz="533400">
            <a:lnSpc>
              <a:spcPct val="90000"/>
            </a:lnSpc>
            <a:spcBef>
              <a:spcPct val="0"/>
            </a:spcBef>
            <a:spcAft>
              <a:spcPct val="35000"/>
            </a:spcAft>
            <a:buNone/>
          </a:pPr>
          <a:r>
            <a:rPr lang="en-US" sz="2400" kern="1200"/>
            <a:t>Seek Packs</a:t>
          </a:r>
          <a:endParaRPr lang="en-US" sz="2400" kern="1200" dirty="0"/>
        </a:p>
      </dsp:txBody>
      <dsp:txXfrm>
        <a:off x="472844" y="2390388"/>
        <a:ext cx="1310489" cy="1035505"/>
      </dsp:txXfrm>
    </dsp:sp>
    <dsp:sp modelId="{8FE1E1C1-A694-45D2-811D-3C6E65CE4F31}">
      <dsp:nvSpPr>
        <dsp:cNvPr id="0" name=""/>
        <dsp:cNvSpPr/>
      </dsp:nvSpPr>
      <dsp:spPr>
        <a:xfrm rot="14327223">
          <a:off x="1665882" y="2343470"/>
          <a:ext cx="2264849" cy="559789"/>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0C93856-1F18-40E9-AFAF-96BC208EABDA}">
      <dsp:nvSpPr>
        <dsp:cNvPr id="0" name=""/>
        <dsp:cNvSpPr/>
      </dsp:nvSpPr>
      <dsp:spPr>
        <a:xfrm>
          <a:off x="1524000" y="1104893"/>
          <a:ext cx="1374921" cy="1099937"/>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a:t>Pack Approval </a:t>
          </a:r>
          <a:endParaRPr lang="en-US" sz="2400" kern="1200" dirty="0"/>
        </a:p>
      </dsp:txBody>
      <dsp:txXfrm>
        <a:off x="1556216" y="1137109"/>
        <a:ext cx="1310489" cy="1035505"/>
      </dsp:txXfrm>
    </dsp:sp>
    <dsp:sp modelId="{3295C1AB-47D3-4AE8-90D4-455F5FF273A1}">
      <dsp:nvSpPr>
        <dsp:cNvPr id="0" name=""/>
        <dsp:cNvSpPr/>
      </dsp:nvSpPr>
      <dsp:spPr>
        <a:xfrm rot="16200000">
          <a:off x="2921395" y="2091100"/>
          <a:ext cx="2235498" cy="559789"/>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53B3024-8D12-496B-8461-324C996585EB}">
      <dsp:nvSpPr>
        <dsp:cNvPr id="0" name=""/>
        <dsp:cNvSpPr/>
      </dsp:nvSpPr>
      <dsp:spPr>
        <a:xfrm>
          <a:off x="3124194" y="647699"/>
          <a:ext cx="1825621" cy="1099937"/>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a:t>Camaraderie </a:t>
          </a:r>
          <a:endParaRPr lang="en-US" sz="2400" kern="1200" dirty="0"/>
        </a:p>
      </dsp:txBody>
      <dsp:txXfrm>
        <a:off x="3156410" y="679915"/>
        <a:ext cx="1761189" cy="1035505"/>
      </dsp:txXfrm>
    </dsp:sp>
    <dsp:sp modelId="{B3DA81A1-D36F-4FA9-AF7A-662D797DB329}">
      <dsp:nvSpPr>
        <dsp:cNvPr id="0" name=""/>
        <dsp:cNvSpPr/>
      </dsp:nvSpPr>
      <dsp:spPr>
        <a:xfrm rot="18183291">
          <a:off x="4073062" y="2424579"/>
          <a:ext cx="2173581" cy="559789"/>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B68AB5C-4162-48FC-AA3D-9C2849E86BE8}">
      <dsp:nvSpPr>
        <dsp:cNvPr id="0" name=""/>
        <dsp:cNvSpPr/>
      </dsp:nvSpPr>
      <dsp:spPr>
        <a:xfrm>
          <a:off x="5065173" y="1243612"/>
          <a:ext cx="1374921" cy="1099937"/>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a:t>Alpha</a:t>
          </a:r>
          <a:endParaRPr lang="en-US" sz="2400" kern="1200" dirty="0"/>
        </a:p>
      </dsp:txBody>
      <dsp:txXfrm>
        <a:off x="5097389" y="1275828"/>
        <a:ext cx="1310489" cy="1035505"/>
      </dsp:txXfrm>
    </dsp:sp>
    <dsp:sp modelId="{5FFC0480-5DEB-456C-9B55-231ABF716C39}">
      <dsp:nvSpPr>
        <dsp:cNvPr id="0" name=""/>
        <dsp:cNvSpPr/>
      </dsp:nvSpPr>
      <dsp:spPr>
        <a:xfrm rot="19940817">
          <a:off x="4820281" y="3248487"/>
          <a:ext cx="2162911" cy="559789"/>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F146256-BCBF-46D3-99B5-396537E7BD16}">
      <dsp:nvSpPr>
        <dsp:cNvPr id="0" name=""/>
        <dsp:cNvSpPr/>
      </dsp:nvSpPr>
      <dsp:spPr>
        <a:xfrm>
          <a:off x="6172202" y="2476491"/>
          <a:ext cx="1374921" cy="1099937"/>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a:t>Process</a:t>
          </a:r>
        </a:p>
        <a:p>
          <a:pPr marL="0" lvl="0" indent="0" algn="ctr" defTabSz="1066800">
            <a:lnSpc>
              <a:spcPct val="90000"/>
            </a:lnSpc>
            <a:spcBef>
              <a:spcPct val="0"/>
            </a:spcBef>
            <a:spcAft>
              <a:spcPct val="35000"/>
            </a:spcAft>
            <a:buNone/>
          </a:pPr>
          <a:r>
            <a:rPr lang="en-US" sz="2400" kern="1200"/>
            <a:t>Emotions</a:t>
          </a:r>
          <a:endParaRPr lang="en-US" sz="2400" kern="1200" dirty="0"/>
        </a:p>
      </dsp:txBody>
      <dsp:txXfrm>
        <a:off x="6204418" y="2508707"/>
        <a:ext cx="1310489" cy="1035505"/>
      </dsp:txXfrm>
    </dsp:sp>
    <dsp:sp modelId="{649AC382-8766-4F37-9747-F7FAF078A34D}">
      <dsp:nvSpPr>
        <dsp:cNvPr id="0" name=""/>
        <dsp:cNvSpPr/>
      </dsp:nvSpPr>
      <dsp:spPr>
        <a:xfrm rot="6239">
          <a:off x="5070590" y="4268613"/>
          <a:ext cx="2166750" cy="559789"/>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5565889-DAF8-4F6B-946A-5728281FEFB0}">
      <dsp:nvSpPr>
        <dsp:cNvPr id="0" name=""/>
        <dsp:cNvSpPr/>
      </dsp:nvSpPr>
      <dsp:spPr>
        <a:xfrm>
          <a:off x="6549878" y="4000506"/>
          <a:ext cx="1374921" cy="1099937"/>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Stability</a:t>
          </a:r>
        </a:p>
      </dsp:txBody>
      <dsp:txXfrm>
        <a:off x="6582094" y="4032722"/>
        <a:ext cx="1310489" cy="103550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0FB0EB-76EE-41F8-9018-A55EC295774C}">
      <dsp:nvSpPr>
        <dsp:cNvPr id="0" name=""/>
        <dsp:cNvSpPr/>
      </dsp:nvSpPr>
      <dsp:spPr>
        <a:xfrm>
          <a:off x="2566593" y="3577359"/>
          <a:ext cx="2491635" cy="2301055"/>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baseline="0">
              <a:latin typeface="Arial" pitchFamily="34" charset="0"/>
              <a:cs typeface="Arial" pitchFamily="34" charset="0"/>
            </a:rPr>
            <a:t>The Clique</a:t>
          </a:r>
          <a:endParaRPr lang="en-US" sz="3200" b="1" kern="1200" baseline="0" dirty="0">
            <a:latin typeface="Arial" pitchFamily="34" charset="0"/>
            <a:cs typeface="Arial" pitchFamily="34" charset="0"/>
          </a:endParaRPr>
        </a:p>
      </dsp:txBody>
      <dsp:txXfrm>
        <a:off x="2931484" y="3914341"/>
        <a:ext cx="1761853" cy="1627091"/>
      </dsp:txXfrm>
    </dsp:sp>
    <dsp:sp modelId="{CACED746-287F-470C-947C-26C63894F51E}">
      <dsp:nvSpPr>
        <dsp:cNvPr id="0" name=""/>
        <dsp:cNvSpPr/>
      </dsp:nvSpPr>
      <dsp:spPr>
        <a:xfrm rot="10908911">
          <a:off x="776600" y="4356680"/>
          <a:ext cx="1737215" cy="605049"/>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46C808D-1BFE-4107-8209-CF2F6DB37617}">
      <dsp:nvSpPr>
        <dsp:cNvPr id="0" name=""/>
        <dsp:cNvSpPr/>
      </dsp:nvSpPr>
      <dsp:spPr>
        <a:xfrm>
          <a:off x="76192" y="4038594"/>
          <a:ext cx="1486085" cy="1188868"/>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a:t>Females</a:t>
          </a:r>
          <a:endParaRPr lang="en-US" sz="2400" kern="1200" dirty="0"/>
        </a:p>
      </dsp:txBody>
      <dsp:txXfrm>
        <a:off x="111013" y="4073415"/>
        <a:ext cx="1416443" cy="1119226"/>
      </dsp:txXfrm>
    </dsp:sp>
    <dsp:sp modelId="{79C64958-4DBD-48FC-BAD5-ABFC21A69E63}">
      <dsp:nvSpPr>
        <dsp:cNvPr id="0" name=""/>
        <dsp:cNvSpPr/>
      </dsp:nvSpPr>
      <dsp:spPr>
        <a:xfrm rot="13054619">
          <a:off x="1044645" y="3034858"/>
          <a:ext cx="1921316" cy="605049"/>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AEBDF90-8293-410C-A942-D18148830927}">
      <dsp:nvSpPr>
        <dsp:cNvPr id="0" name=""/>
        <dsp:cNvSpPr/>
      </dsp:nvSpPr>
      <dsp:spPr>
        <a:xfrm>
          <a:off x="271736" y="2157113"/>
          <a:ext cx="1944424" cy="1188868"/>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a:t>Self-Reinforcing</a:t>
          </a:r>
          <a:endParaRPr lang="en-US" sz="2400" kern="1200" dirty="0"/>
        </a:p>
      </dsp:txBody>
      <dsp:txXfrm>
        <a:off x="306557" y="2191934"/>
        <a:ext cx="1874782" cy="1119226"/>
      </dsp:txXfrm>
    </dsp:sp>
    <dsp:sp modelId="{8FE1E1C1-A694-45D2-811D-3C6E65CE4F31}">
      <dsp:nvSpPr>
        <dsp:cNvPr id="0" name=""/>
        <dsp:cNvSpPr/>
      </dsp:nvSpPr>
      <dsp:spPr>
        <a:xfrm rot="15182505">
          <a:off x="2140100" y="2242814"/>
          <a:ext cx="2013555" cy="605049"/>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0C93856-1F18-40E9-AFAF-96BC208EABDA}">
      <dsp:nvSpPr>
        <dsp:cNvPr id="0" name=""/>
        <dsp:cNvSpPr/>
      </dsp:nvSpPr>
      <dsp:spPr>
        <a:xfrm>
          <a:off x="2110183" y="987904"/>
          <a:ext cx="1486085" cy="1188868"/>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a:t> Fear Based</a:t>
          </a:r>
          <a:endParaRPr lang="en-US" sz="2400" kern="1200" dirty="0"/>
        </a:p>
      </dsp:txBody>
      <dsp:txXfrm>
        <a:off x="2145004" y="1022725"/>
        <a:ext cx="1416443" cy="1119226"/>
      </dsp:txXfrm>
    </dsp:sp>
    <dsp:sp modelId="{3295C1AB-47D3-4AE8-90D4-455F5FF273A1}">
      <dsp:nvSpPr>
        <dsp:cNvPr id="0" name=""/>
        <dsp:cNvSpPr/>
      </dsp:nvSpPr>
      <dsp:spPr>
        <a:xfrm rot="17461551">
          <a:off x="3681882" y="2227127"/>
          <a:ext cx="2134905" cy="605049"/>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53B3024-8D12-496B-8461-324C996585EB}">
      <dsp:nvSpPr>
        <dsp:cNvPr id="0" name=""/>
        <dsp:cNvSpPr/>
      </dsp:nvSpPr>
      <dsp:spPr>
        <a:xfrm>
          <a:off x="4053123" y="940470"/>
          <a:ext cx="1973224" cy="1188868"/>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a:t> </a:t>
          </a:r>
          <a:r>
            <a:rPr lang="en-US" sz="2400" kern="1200"/>
            <a:t>No </a:t>
          </a:r>
        </a:p>
        <a:p>
          <a:pPr marL="0" lvl="0" indent="0" algn="ctr" defTabSz="844550">
            <a:lnSpc>
              <a:spcPct val="90000"/>
            </a:lnSpc>
            <a:spcBef>
              <a:spcPct val="0"/>
            </a:spcBef>
            <a:spcAft>
              <a:spcPct val="35000"/>
            </a:spcAft>
            <a:buNone/>
          </a:pPr>
          <a:r>
            <a:rPr lang="en-US" sz="2400" kern="1200"/>
            <a:t>Consensus</a:t>
          </a:r>
          <a:endParaRPr lang="en-US" sz="2400" kern="1200" dirty="0"/>
        </a:p>
      </dsp:txBody>
      <dsp:txXfrm>
        <a:off x="4087944" y="975291"/>
        <a:ext cx="1903582" cy="1119226"/>
      </dsp:txXfrm>
    </dsp:sp>
    <dsp:sp modelId="{B3DA81A1-D36F-4FA9-AF7A-662D797DB329}">
      <dsp:nvSpPr>
        <dsp:cNvPr id="0" name=""/>
        <dsp:cNvSpPr/>
      </dsp:nvSpPr>
      <dsp:spPr>
        <a:xfrm rot="19862767">
          <a:off x="4856888" y="3267978"/>
          <a:ext cx="2094932" cy="605049"/>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B68AB5C-4162-48FC-AA3D-9C2849E86BE8}">
      <dsp:nvSpPr>
        <dsp:cNvPr id="0" name=""/>
        <dsp:cNvSpPr/>
      </dsp:nvSpPr>
      <dsp:spPr>
        <a:xfrm>
          <a:off x="5716996" y="2468984"/>
          <a:ext cx="2207803" cy="1188868"/>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a:t>Internal Relationships</a:t>
          </a:r>
          <a:endParaRPr lang="en-US" sz="2400" kern="1200" dirty="0"/>
        </a:p>
      </dsp:txBody>
      <dsp:txXfrm>
        <a:off x="5751817" y="2503805"/>
        <a:ext cx="2138161" cy="1119226"/>
      </dsp:txXfrm>
    </dsp:sp>
    <dsp:sp modelId="{374F8084-F425-4CCB-9D87-F07DEC60B272}">
      <dsp:nvSpPr>
        <dsp:cNvPr id="0" name=""/>
        <dsp:cNvSpPr/>
      </dsp:nvSpPr>
      <dsp:spPr>
        <a:xfrm rot="356987">
          <a:off x="5156091" y="4665210"/>
          <a:ext cx="1915439" cy="605049"/>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2F30CCE-E70B-44F3-B0AC-636FE6BC2CEF}">
      <dsp:nvSpPr>
        <dsp:cNvPr id="0" name=""/>
        <dsp:cNvSpPr/>
      </dsp:nvSpPr>
      <dsp:spPr>
        <a:xfrm>
          <a:off x="6094159" y="4472574"/>
          <a:ext cx="1944424" cy="1188868"/>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Social Fluidity</a:t>
          </a:r>
        </a:p>
      </dsp:txBody>
      <dsp:txXfrm>
        <a:off x="6128980" y="4507395"/>
        <a:ext cx="1874782" cy="111922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42277C-6B0C-4869-92A6-0A87E3B9C4E7}">
      <dsp:nvSpPr>
        <dsp:cNvPr id="0" name=""/>
        <dsp:cNvSpPr/>
      </dsp:nvSpPr>
      <dsp:spPr>
        <a:xfrm>
          <a:off x="832567" y="127990"/>
          <a:ext cx="7068950" cy="7068950"/>
        </a:xfrm>
        <a:prstGeom prst="leftRightCircularArrow">
          <a:avLst>
            <a:gd name="adj1" fmla="val 8527"/>
            <a:gd name="adj2" fmla="val 274325"/>
            <a:gd name="adj3" fmla="val 21331152"/>
            <a:gd name="adj4" fmla="val 19708848"/>
            <a:gd name="adj5" fmla="val 5969"/>
          </a:avLst>
        </a:prstGeom>
        <a:solidFill>
          <a:schemeClr val="accent6">
            <a:tint val="40000"/>
            <a:alpha val="90000"/>
            <a:hueOff val="0"/>
            <a:satOff val="0"/>
            <a:lumOff val="0"/>
            <a:alphaOff val="0"/>
          </a:schemeClr>
        </a:solidFill>
        <a:ln w="6350" cap="flat" cmpd="sng" algn="ctr">
          <a:solidFill>
            <a:schemeClr val="accent6">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4664AD06-476E-45F5-9E29-928F435F5970}">
      <dsp:nvSpPr>
        <dsp:cNvPr id="0" name=""/>
        <dsp:cNvSpPr/>
      </dsp:nvSpPr>
      <dsp:spPr>
        <a:xfrm>
          <a:off x="808983" y="95530"/>
          <a:ext cx="7068950" cy="7068950"/>
        </a:xfrm>
        <a:prstGeom prst="leftRightCircularArrow">
          <a:avLst>
            <a:gd name="adj1" fmla="val 8527"/>
            <a:gd name="adj2" fmla="val 274325"/>
            <a:gd name="adj3" fmla="val 19171152"/>
            <a:gd name="adj4" fmla="val 17548848"/>
            <a:gd name="adj5" fmla="val 5969"/>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6EE7455C-8D64-4509-8FD7-9DA2672C0264}">
      <dsp:nvSpPr>
        <dsp:cNvPr id="0" name=""/>
        <dsp:cNvSpPr/>
      </dsp:nvSpPr>
      <dsp:spPr>
        <a:xfrm>
          <a:off x="770824" y="83131"/>
          <a:ext cx="7068950" cy="7068950"/>
        </a:xfrm>
        <a:prstGeom prst="leftRightCircularArrow">
          <a:avLst>
            <a:gd name="adj1" fmla="val 8527"/>
            <a:gd name="adj2" fmla="val 274325"/>
            <a:gd name="adj3" fmla="val 17011152"/>
            <a:gd name="adj4" fmla="val 15388848"/>
            <a:gd name="adj5" fmla="val 5969"/>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64A9DA9B-701B-4CD3-8AAF-E705E4C6698B}">
      <dsp:nvSpPr>
        <dsp:cNvPr id="0" name=""/>
        <dsp:cNvSpPr/>
      </dsp:nvSpPr>
      <dsp:spPr>
        <a:xfrm>
          <a:off x="732665" y="95530"/>
          <a:ext cx="7068950" cy="7068950"/>
        </a:xfrm>
        <a:prstGeom prst="leftRightCircularArrow">
          <a:avLst>
            <a:gd name="adj1" fmla="val 8527"/>
            <a:gd name="adj2" fmla="val 274325"/>
            <a:gd name="adj3" fmla="val 14851152"/>
            <a:gd name="adj4" fmla="val 13228848"/>
            <a:gd name="adj5" fmla="val 5969"/>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772B5F8E-2695-4F4D-8302-2D09551B9714}">
      <dsp:nvSpPr>
        <dsp:cNvPr id="0" name=""/>
        <dsp:cNvSpPr/>
      </dsp:nvSpPr>
      <dsp:spPr>
        <a:xfrm>
          <a:off x="709081" y="127990"/>
          <a:ext cx="7068950" cy="7068950"/>
        </a:xfrm>
        <a:prstGeom prst="leftRightCircularArrow">
          <a:avLst>
            <a:gd name="adj1" fmla="val 8527"/>
            <a:gd name="adj2" fmla="val 274325"/>
            <a:gd name="adj3" fmla="val 12691152"/>
            <a:gd name="adj4" fmla="val 11068848"/>
            <a:gd name="adj5" fmla="val 5969"/>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D6425023-DFA0-480A-96E3-457F98113F37}">
      <dsp:nvSpPr>
        <dsp:cNvPr id="0" name=""/>
        <dsp:cNvSpPr/>
      </dsp:nvSpPr>
      <dsp:spPr>
        <a:xfrm rot="21495864">
          <a:off x="5230294" y="3676335"/>
          <a:ext cx="1758379" cy="89931"/>
        </a:xfrm>
        <a:prstGeom prst="leftRightArrow">
          <a:avLst>
            <a:gd name="adj1" fmla="val 60000"/>
            <a:gd name="adj2" fmla="val 50000"/>
          </a:avLst>
        </a:prstGeom>
        <a:solidFill>
          <a:schemeClr val="accent2">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F4ED8A5-F211-4117-878F-9507AD2BDB5A}">
      <dsp:nvSpPr>
        <dsp:cNvPr id="0" name=""/>
        <dsp:cNvSpPr/>
      </dsp:nvSpPr>
      <dsp:spPr>
        <a:xfrm rot="19356988">
          <a:off x="4870225" y="2615950"/>
          <a:ext cx="1789437" cy="89931"/>
        </a:xfrm>
        <a:prstGeom prst="leftRightArrow">
          <a:avLst>
            <a:gd name="adj1" fmla="val 60000"/>
            <a:gd name="adj2" fmla="val 50000"/>
          </a:avLst>
        </a:prstGeom>
        <a:solidFill>
          <a:schemeClr val="accent6">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247E08C-3C1B-4C2D-87E7-DE81AC92C5C2}">
      <dsp:nvSpPr>
        <dsp:cNvPr id="0" name=""/>
        <dsp:cNvSpPr/>
      </dsp:nvSpPr>
      <dsp:spPr>
        <a:xfrm rot="17248345">
          <a:off x="3958706" y="1960596"/>
          <a:ext cx="1808441" cy="89931"/>
        </a:xfrm>
        <a:prstGeom prst="leftRightArrow">
          <a:avLst>
            <a:gd name="adj1" fmla="val 60000"/>
            <a:gd name="adj2" fmla="val 50000"/>
          </a:avLst>
        </a:prstGeom>
        <a:solidFill>
          <a:schemeClr val="accent5">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57DC3A6-268A-47FC-866A-063FD4670E83}">
      <dsp:nvSpPr>
        <dsp:cNvPr id="0" name=""/>
        <dsp:cNvSpPr/>
      </dsp:nvSpPr>
      <dsp:spPr>
        <a:xfrm rot="15150912">
          <a:off x="2843689" y="1960596"/>
          <a:ext cx="1808564" cy="89931"/>
        </a:xfrm>
        <a:prstGeom prst="leftRightArrow">
          <a:avLst>
            <a:gd name="adj1" fmla="val 60000"/>
            <a:gd name="adj2" fmla="val 50000"/>
          </a:avLst>
        </a:prstGeom>
        <a:solidFill>
          <a:schemeClr val="accent4">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6A947EA-C020-425E-8890-BD38CA53A597}">
      <dsp:nvSpPr>
        <dsp:cNvPr id="0" name=""/>
        <dsp:cNvSpPr/>
      </dsp:nvSpPr>
      <dsp:spPr>
        <a:xfrm rot="13042534">
          <a:off x="1951072" y="2615950"/>
          <a:ext cx="1789763" cy="89931"/>
        </a:xfrm>
        <a:prstGeom prst="leftRightArrow">
          <a:avLst>
            <a:gd name="adj1" fmla="val 60000"/>
            <a:gd name="adj2" fmla="val 50000"/>
          </a:avLst>
        </a:prstGeom>
        <a:solidFill>
          <a:schemeClr val="accent3">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1670D53-3466-46D0-86CA-7B0B3096E108}">
      <dsp:nvSpPr>
        <dsp:cNvPr id="0" name=""/>
        <dsp:cNvSpPr/>
      </dsp:nvSpPr>
      <dsp:spPr>
        <a:xfrm rot="10904111">
          <a:off x="1622019" y="3676335"/>
          <a:ext cx="1758789" cy="89931"/>
        </a:xfrm>
        <a:prstGeom prst="leftRightArrow">
          <a:avLst>
            <a:gd name="adj1" fmla="val 60000"/>
            <a:gd name="adj2" fmla="val 50000"/>
          </a:avLst>
        </a:prstGeom>
        <a:solidFill>
          <a:schemeClr val="accent2">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4CF1A36-A6FA-40DE-9214-947E867521FB}">
      <dsp:nvSpPr>
        <dsp:cNvPr id="0" name=""/>
        <dsp:cNvSpPr/>
      </dsp:nvSpPr>
      <dsp:spPr>
        <a:xfrm>
          <a:off x="2806793" y="2337047"/>
          <a:ext cx="2997733" cy="2997733"/>
        </a:xfrm>
        <a:prstGeom prst="pie">
          <a:avLst>
            <a:gd name="adj1" fmla="val 10800000"/>
            <a:gd name="adj2" fmla="val 0"/>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0" rIns="129540" bIns="647700" numCol="1" spcCol="1270" anchor="ctr" anchorCtr="0">
          <a:noAutofit/>
        </a:bodyPr>
        <a:lstStyle/>
        <a:p>
          <a:pPr marL="0" lvl="0" indent="0" algn="ctr" defTabSz="1511300">
            <a:lnSpc>
              <a:spcPct val="90000"/>
            </a:lnSpc>
            <a:spcBef>
              <a:spcPct val="0"/>
            </a:spcBef>
            <a:spcAft>
              <a:spcPct val="35000"/>
            </a:spcAft>
            <a:buNone/>
          </a:pPr>
          <a:endParaRPr lang="en-US" sz="3400" kern="1200" baseline="0" dirty="0">
            <a:solidFill>
              <a:schemeClr val="tx1"/>
            </a:solidFill>
          </a:endParaRPr>
        </a:p>
      </dsp:txBody>
      <dsp:txXfrm>
        <a:off x="2806793" y="2337047"/>
        <a:ext cx="2997733" cy="2997733"/>
      </dsp:txXfrm>
    </dsp:sp>
    <dsp:sp modelId="{9089D9A7-5070-448D-9EE0-2661006CABD6}">
      <dsp:nvSpPr>
        <dsp:cNvPr id="0" name=""/>
        <dsp:cNvSpPr/>
      </dsp:nvSpPr>
      <dsp:spPr>
        <a:xfrm>
          <a:off x="472045" y="2933094"/>
          <a:ext cx="1498866" cy="1498866"/>
        </a:xfrm>
        <a:prstGeom prst="roundRect">
          <a:avLst>
            <a:gd name="adj" fmla="val 50000"/>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942CF503-B0CF-4F46-9B04-51B6A230CA5F}">
      <dsp:nvSpPr>
        <dsp:cNvPr id="0" name=""/>
        <dsp:cNvSpPr/>
      </dsp:nvSpPr>
      <dsp:spPr>
        <a:xfrm>
          <a:off x="524505" y="2985554"/>
          <a:ext cx="1393945" cy="1393945"/>
        </a:xfrm>
        <a:prstGeom prst="roundRect">
          <a:avLst>
            <a:gd name="adj"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700" bIns="0" numCol="1" spcCol="1270" anchor="t" anchorCtr="0">
          <a:noAutofit/>
        </a:bodyPr>
        <a:lstStyle/>
        <a:p>
          <a:pPr marL="0" lvl="0" indent="0" algn="ctr" defTabSz="977900">
            <a:lnSpc>
              <a:spcPct val="90000"/>
            </a:lnSpc>
            <a:spcBef>
              <a:spcPct val="0"/>
            </a:spcBef>
            <a:spcAft>
              <a:spcPct val="35000"/>
            </a:spcAft>
            <a:buNone/>
          </a:pPr>
          <a:endParaRPr lang="en-US" sz="2200" b="1" kern="1200" baseline="0" dirty="0">
            <a:solidFill>
              <a:schemeClr val="bg1"/>
            </a:solidFill>
          </a:endParaRPr>
        </a:p>
        <a:p>
          <a:pPr marL="0" lvl="0" indent="0" algn="ctr" defTabSz="977900">
            <a:lnSpc>
              <a:spcPct val="90000"/>
            </a:lnSpc>
            <a:spcBef>
              <a:spcPct val="0"/>
            </a:spcBef>
            <a:spcAft>
              <a:spcPct val="35000"/>
            </a:spcAft>
            <a:buNone/>
          </a:pPr>
          <a:r>
            <a:rPr lang="en-US" sz="2200" b="1" kern="1200" baseline="0" dirty="0">
              <a:solidFill>
                <a:schemeClr val="bg1"/>
              </a:solidFill>
            </a:rPr>
            <a:t>Physical</a:t>
          </a:r>
        </a:p>
      </dsp:txBody>
      <dsp:txXfrm>
        <a:off x="565332" y="3026381"/>
        <a:ext cx="1312291" cy="1312291"/>
      </dsp:txXfrm>
    </dsp:sp>
    <dsp:sp modelId="{A2F4A57F-1867-43D0-BCA7-75A765B86F60}">
      <dsp:nvSpPr>
        <dsp:cNvPr id="0" name=""/>
        <dsp:cNvSpPr/>
      </dsp:nvSpPr>
      <dsp:spPr>
        <a:xfrm>
          <a:off x="1061002" y="1120469"/>
          <a:ext cx="1498866" cy="1498866"/>
        </a:xfrm>
        <a:prstGeom prst="roundRect">
          <a:avLst>
            <a:gd name="adj" fmla="val 50000"/>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29802CA3-4BD1-4199-81AD-AB3614066064}">
      <dsp:nvSpPr>
        <dsp:cNvPr id="0" name=""/>
        <dsp:cNvSpPr/>
      </dsp:nvSpPr>
      <dsp:spPr>
        <a:xfrm>
          <a:off x="1113463" y="1172929"/>
          <a:ext cx="1393945" cy="1393945"/>
        </a:xfrm>
        <a:prstGeom prst="roundRect">
          <a:avLst>
            <a:gd name="adj"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700" bIns="0" numCol="1" spcCol="1270" anchor="t" anchorCtr="0">
          <a:noAutofit/>
        </a:bodyPr>
        <a:lstStyle/>
        <a:p>
          <a:pPr marL="0" lvl="0" indent="0" algn="ctr" defTabSz="977900">
            <a:lnSpc>
              <a:spcPct val="90000"/>
            </a:lnSpc>
            <a:spcBef>
              <a:spcPct val="0"/>
            </a:spcBef>
            <a:spcAft>
              <a:spcPct val="35000"/>
            </a:spcAft>
            <a:buNone/>
          </a:pPr>
          <a:endParaRPr lang="en-US" sz="2200" b="1" kern="1200" baseline="0" dirty="0"/>
        </a:p>
        <a:p>
          <a:pPr marL="0" lvl="0" indent="0" algn="ctr" defTabSz="977900">
            <a:lnSpc>
              <a:spcPct val="90000"/>
            </a:lnSpc>
            <a:spcBef>
              <a:spcPct val="0"/>
            </a:spcBef>
            <a:spcAft>
              <a:spcPct val="35000"/>
            </a:spcAft>
            <a:buNone/>
          </a:pPr>
          <a:r>
            <a:rPr lang="en-US" sz="2200" b="1" kern="1200" baseline="0" dirty="0"/>
            <a:t>Direct</a:t>
          </a:r>
        </a:p>
      </dsp:txBody>
      <dsp:txXfrm>
        <a:off x="1154290" y="1213756"/>
        <a:ext cx="1312291" cy="1312291"/>
      </dsp:txXfrm>
    </dsp:sp>
    <dsp:sp modelId="{A7ABC1A3-5873-4731-8D95-10E777128138}">
      <dsp:nvSpPr>
        <dsp:cNvPr id="0" name=""/>
        <dsp:cNvSpPr/>
      </dsp:nvSpPr>
      <dsp:spPr>
        <a:xfrm>
          <a:off x="2602913" y="205"/>
          <a:ext cx="1498866" cy="1498866"/>
        </a:xfrm>
        <a:prstGeom prst="roundRect">
          <a:avLst>
            <a:gd name="adj" fmla="val 50000"/>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79F06595-19AC-46E0-B1D3-F66FDE016107}">
      <dsp:nvSpPr>
        <dsp:cNvPr id="0" name=""/>
        <dsp:cNvSpPr/>
      </dsp:nvSpPr>
      <dsp:spPr>
        <a:xfrm>
          <a:off x="2655373" y="52666"/>
          <a:ext cx="1393945" cy="1393945"/>
        </a:xfrm>
        <a:prstGeom prst="roundRect">
          <a:avLst>
            <a:gd name="adj"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700" bIns="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rPr>
            <a:t>Gain Based</a:t>
          </a:r>
        </a:p>
      </dsp:txBody>
      <dsp:txXfrm>
        <a:off x="2696200" y="93493"/>
        <a:ext cx="1312291" cy="1312291"/>
      </dsp:txXfrm>
    </dsp:sp>
    <dsp:sp modelId="{7B6791EA-022C-4233-877C-6D55616043EC}">
      <dsp:nvSpPr>
        <dsp:cNvPr id="0" name=""/>
        <dsp:cNvSpPr/>
      </dsp:nvSpPr>
      <dsp:spPr>
        <a:xfrm>
          <a:off x="4508819" y="205"/>
          <a:ext cx="1498866" cy="1498866"/>
        </a:xfrm>
        <a:prstGeom prst="roundRect">
          <a:avLst>
            <a:gd name="adj" fmla="val 50000"/>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BBD81E74-E8CB-4B55-9106-71D99A46CF27}">
      <dsp:nvSpPr>
        <dsp:cNvPr id="0" name=""/>
        <dsp:cNvSpPr/>
      </dsp:nvSpPr>
      <dsp:spPr>
        <a:xfrm>
          <a:off x="4561280" y="52666"/>
          <a:ext cx="1393945" cy="1393945"/>
        </a:xfrm>
        <a:prstGeom prst="roundRect">
          <a:avLst>
            <a:gd name="adj"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700" bIns="0" numCol="1" spcCol="1270" anchor="ctr" anchorCtr="0">
          <a:noAutofit/>
        </a:bodyPr>
        <a:lstStyle/>
        <a:p>
          <a:pPr marL="0" lvl="0" indent="0" algn="ctr" defTabSz="977900">
            <a:lnSpc>
              <a:spcPct val="90000"/>
            </a:lnSpc>
            <a:spcBef>
              <a:spcPct val="0"/>
            </a:spcBef>
            <a:spcAft>
              <a:spcPct val="35000"/>
            </a:spcAft>
            <a:buNone/>
          </a:pPr>
          <a:r>
            <a:rPr lang="en-US" sz="2200" b="1" kern="1200" dirty="0"/>
            <a:t>Obvious</a:t>
          </a:r>
        </a:p>
        <a:p>
          <a:pPr marL="0" lvl="0" indent="0" algn="ctr" defTabSz="977900">
            <a:lnSpc>
              <a:spcPct val="90000"/>
            </a:lnSpc>
            <a:spcBef>
              <a:spcPct val="0"/>
            </a:spcBef>
            <a:spcAft>
              <a:spcPct val="35000"/>
            </a:spcAft>
            <a:buNone/>
          </a:pPr>
          <a:r>
            <a:rPr lang="en-US" sz="2200" b="1" kern="1200" dirty="0"/>
            <a:t>Goal</a:t>
          </a:r>
        </a:p>
      </dsp:txBody>
      <dsp:txXfrm>
        <a:off x="4602107" y="93493"/>
        <a:ext cx="1312291" cy="1312291"/>
      </dsp:txXfrm>
    </dsp:sp>
    <dsp:sp modelId="{9483A86B-4F7C-41CA-AD1E-80F0E8BFF21E}">
      <dsp:nvSpPr>
        <dsp:cNvPr id="0" name=""/>
        <dsp:cNvSpPr/>
      </dsp:nvSpPr>
      <dsp:spPr>
        <a:xfrm>
          <a:off x="6050730" y="1120469"/>
          <a:ext cx="1498866" cy="1498866"/>
        </a:xfrm>
        <a:prstGeom prst="roundRect">
          <a:avLst>
            <a:gd name="adj" fmla="val 50000"/>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9E0BEFDD-1194-41BB-A292-7C478E5DA6D9}">
      <dsp:nvSpPr>
        <dsp:cNvPr id="0" name=""/>
        <dsp:cNvSpPr/>
      </dsp:nvSpPr>
      <dsp:spPr>
        <a:xfrm>
          <a:off x="6103190" y="1172929"/>
          <a:ext cx="1393945" cy="1393945"/>
        </a:xfrm>
        <a:prstGeom prst="roundRect">
          <a:avLst>
            <a:gd name="adj" fmla="val 5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700" bIns="0" numCol="1" spcCol="1270" anchor="ctr" anchorCtr="0">
          <a:noAutofit/>
        </a:bodyPr>
        <a:lstStyle/>
        <a:p>
          <a:pPr marL="0" lvl="0" indent="0" algn="ctr" defTabSz="977900">
            <a:lnSpc>
              <a:spcPct val="90000"/>
            </a:lnSpc>
            <a:spcBef>
              <a:spcPct val="0"/>
            </a:spcBef>
            <a:spcAft>
              <a:spcPct val="35000"/>
            </a:spcAft>
            <a:buNone/>
          </a:pPr>
          <a:r>
            <a:rPr lang="en-US" sz="2200" b="1" kern="1200" dirty="0"/>
            <a:t>Time Limited</a:t>
          </a:r>
        </a:p>
      </dsp:txBody>
      <dsp:txXfrm>
        <a:off x="6144017" y="1213756"/>
        <a:ext cx="1312291" cy="1312291"/>
      </dsp:txXfrm>
    </dsp:sp>
    <dsp:sp modelId="{A5A66506-0022-45E0-A90E-A948B605BCBF}">
      <dsp:nvSpPr>
        <dsp:cNvPr id="0" name=""/>
        <dsp:cNvSpPr/>
      </dsp:nvSpPr>
      <dsp:spPr>
        <a:xfrm>
          <a:off x="6639687" y="2933094"/>
          <a:ext cx="1498866" cy="1498866"/>
        </a:xfrm>
        <a:prstGeom prst="roundRect">
          <a:avLst>
            <a:gd name="adj" fmla="val 50000"/>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E247169C-2521-4B99-BC64-C03EA12DBB48}">
      <dsp:nvSpPr>
        <dsp:cNvPr id="0" name=""/>
        <dsp:cNvSpPr/>
      </dsp:nvSpPr>
      <dsp:spPr>
        <a:xfrm>
          <a:off x="6692148" y="2985554"/>
          <a:ext cx="1393945" cy="1393945"/>
        </a:xfrm>
        <a:prstGeom prst="roundRect">
          <a:avLst>
            <a:gd name="adj"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700" bIns="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rPr>
            <a:t>Classic Bullying </a:t>
          </a:r>
        </a:p>
      </dsp:txBody>
      <dsp:txXfrm>
        <a:off x="6732975" y="3026381"/>
        <a:ext cx="1312291" cy="131229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42277C-6B0C-4869-92A6-0A87E3B9C4E7}">
      <dsp:nvSpPr>
        <dsp:cNvPr id="0" name=""/>
        <dsp:cNvSpPr/>
      </dsp:nvSpPr>
      <dsp:spPr>
        <a:xfrm>
          <a:off x="1157658" y="339529"/>
          <a:ext cx="6618605" cy="6618605"/>
        </a:xfrm>
        <a:prstGeom prst="leftRightCircularArrow">
          <a:avLst>
            <a:gd name="adj1" fmla="val 9757"/>
            <a:gd name="adj2" fmla="val 321824"/>
            <a:gd name="adj3" fmla="val 21393844"/>
            <a:gd name="adj4" fmla="val 19142355"/>
            <a:gd name="adj5" fmla="val 683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4664AD06-476E-45F5-9E29-928F435F5970}">
      <dsp:nvSpPr>
        <dsp:cNvPr id="0" name=""/>
        <dsp:cNvSpPr/>
      </dsp:nvSpPr>
      <dsp:spPr>
        <a:xfrm>
          <a:off x="1056449" y="239112"/>
          <a:ext cx="6618605" cy="6618605"/>
        </a:xfrm>
        <a:prstGeom prst="leftRightCircularArrow">
          <a:avLst>
            <a:gd name="adj1" fmla="val 9757"/>
            <a:gd name="adj2" fmla="val 321824"/>
            <a:gd name="adj3" fmla="val 18631312"/>
            <a:gd name="adj4" fmla="val 16468688"/>
            <a:gd name="adj5" fmla="val 683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6EE7455C-8D64-4509-8FD7-9DA2672C0264}">
      <dsp:nvSpPr>
        <dsp:cNvPr id="0" name=""/>
        <dsp:cNvSpPr/>
      </dsp:nvSpPr>
      <dsp:spPr>
        <a:xfrm>
          <a:off x="892261" y="237824"/>
          <a:ext cx="6618605" cy="6618605"/>
        </a:xfrm>
        <a:prstGeom prst="leftRightCircularArrow">
          <a:avLst>
            <a:gd name="adj1" fmla="val 9757"/>
            <a:gd name="adj2" fmla="val 321824"/>
            <a:gd name="adj3" fmla="val 15984521"/>
            <a:gd name="adj4" fmla="val 13724827"/>
            <a:gd name="adj5" fmla="val 683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64A9DA9B-701B-4CD3-8AAF-E705E4C6698B}">
      <dsp:nvSpPr>
        <dsp:cNvPr id="0" name=""/>
        <dsp:cNvSpPr/>
      </dsp:nvSpPr>
      <dsp:spPr>
        <a:xfrm>
          <a:off x="879854" y="251041"/>
          <a:ext cx="6618605" cy="6618605"/>
        </a:xfrm>
        <a:prstGeom prst="leftRightCircularArrow">
          <a:avLst>
            <a:gd name="adj1" fmla="val 9757"/>
            <a:gd name="adj2" fmla="val 321824"/>
            <a:gd name="adj3" fmla="val 13059605"/>
            <a:gd name="adj4" fmla="val 11015342"/>
            <a:gd name="adj5" fmla="val 683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D6425023-DFA0-480A-96E3-457F98113F37}">
      <dsp:nvSpPr>
        <dsp:cNvPr id="0" name=""/>
        <dsp:cNvSpPr/>
      </dsp:nvSpPr>
      <dsp:spPr>
        <a:xfrm rot="145216">
          <a:off x="5180746" y="3661527"/>
          <a:ext cx="1665567" cy="94525"/>
        </a:xfrm>
        <a:prstGeom prst="leftRightArrow">
          <a:avLst>
            <a:gd name="adj1" fmla="val 60000"/>
            <a:gd name="adj2" fmla="val 50000"/>
          </a:avLst>
        </a:prstGeom>
        <a:solidFill>
          <a:schemeClr val="accent6">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F4ED8A5-F211-4117-878F-9507AD2BDB5A}">
      <dsp:nvSpPr>
        <dsp:cNvPr id="0" name=""/>
        <dsp:cNvSpPr/>
      </dsp:nvSpPr>
      <dsp:spPr>
        <a:xfrm rot="18948706">
          <a:off x="4690912" y="2421180"/>
          <a:ext cx="1632967" cy="94525"/>
        </a:xfrm>
        <a:prstGeom prst="leftRightArrow">
          <a:avLst>
            <a:gd name="adj1" fmla="val 60000"/>
            <a:gd name="adj2" fmla="val 50000"/>
          </a:avLst>
        </a:prstGeom>
        <a:solidFill>
          <a:schemeClr val="accent5">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247E08C-3C1B-4C2D-87E7-DE81AC92C5C2}">
      <dsp:nvSpPr>
        <dsp:cNvPr id="0" name=""/>
        <dsp:cNvSpPr/>
      </dsp:nvSpPr>
      <dsp:spPr>
        <a:xfrm rot="16199569">
          <a:off x="3493795" y="1923317"/>
          <a:ext cx="1623304" cy="94525"/>
        </a:xfrm>
        <a:prstGeom prst="leftRightArrow">
          <a:avLst>
            <a:gd name="adj1" fmla="val 60000"/>
            <a:gd name="adj2" fmla="val 50000"/>
          </a:avLst>
        </a:prstGeom>
        <a:solidFill>
          <a:schemeClr val="accent4">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57DC3A6-268A-47FC-866A-063FD4670E83}">
      <dsp:nvSpPr>
        <dsp:cNvPr id="0" name=""/>
        <dsp:cNvSpPr/>
      </dsp:nvSpPr>
      <dsp:spPr>
        <a:xfrm rot="13373534">
          <a:off x="2238001" y="2435648"/>
          <a:ext cx="1651593" cy="94525"/>
        </a:xfrm>
        <a:prstGeom prst="leftRightArrow">
          <a:avLst>
            <a:gd name="adj1" fmla="val 60000"/>
            <a:gd name="adj2" fmla="val 50000"/>
          </a:avLst>
        </a:prstGeom>
        <a:solidFill>
          <a:schemeClr val="accent3">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6A947EA-C020-425E-8890-BD38CA53A597}">
      <dsp:nvSpPr>
        <dsp:cNvPr id="0" name=""/>
        <dsp:cNvSpPr/>
      </dsp:nvSpPr>
      <dsp:spPr>
        <a:xfrm rot="10768552">
          <a:off x="1804398" y="3604726"/>
          <a:ext cx="1638801" cy="94525"/>
        </a:xfrm>
        <a:prstGeom prst="leftRightArrow">
          <a:avLst>
            <a:gd name="adj1" fmla="val 60000"/>
            <a:gd name="adj2" fmla="val 50000"/>
          </a:avLst>
        </a:prstGeom>
        <a:solidFill>
          <a:schemeClr val="accent2">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E3F06E8-125A-4A36-BA5D-18ECCEFA9424}">
      <dsp:nvSpPr>
        <dsp:cNvPr id="0" name=""/>
        <dsp:cNvSpPr/>
      </dsp:nvSpPr>
      <dsp:spPr>
        <a:xfrm>
          <a:off x="2819403" y="2209800"/>
          <a:ext cx="2972506" cy="2972506"/>
        </a:xfrm>
        <a:prstGeom prst="pie">
          <a:avLst>
            <a:gd name="adj1" fmla="val 10800000"/>
            <a:gd name="adj2" fmla="val 0"/>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0" rIns="129540" bIns="647700" numCol="1" spcCol="1270" anchor="ctr" anchorCtr="0">
          <a:noAutofit/>
        </a:bodyPr>
        <a:lstStyle/>
        <a:p>
          <a:pPr marL="0" lvl="0" indent="0" algn="ctr" defTabSz="1511300">
            <a:lnSpc>
              <a:spcPct val="90000"/>
            </a:lnSpc>
            <a:spcBef>
              <a:spcPct val="0"/>
            </a:spcBef>
            <a:spcAft>
              <a:spcPct val="35000"/>
            </a:spcAft>
            <a:buNone/>
          </a:pPr>
          <a:endParaRPr lang="en-US" sz="3400" b="1" kern="1200" baseline="0" dirty="0">
            <a:solidFill>
              <a:schemeClr val="bg1"/>
            </a:solidFill>
          </a:endParaRPr>
        </a:p>
      </dsp:txBody>
      <dsp:txXfrm>
        <a:off x="2819403" y="2209800"/>
        <a:ext cx="2972506" cy="2972506"/>
      </dsp:txXfrm>
    </dsp:sp>
    <dsp:sp modelId="{A2F4A57F-1867-43D0-BCA7-75A765B86F60}">
      <dsp:nvSpPr>
        <dsp:cNvPr id="0" name=""/>
        <dsp:cNvSpPr/>
      </dsp:nvSpPr>
      <dsp:spPr>
        <a:xfrm>
          <a:off x="642972" y="2875189"/>
          <a:ext cx="1575428" cy="1575428"/>
        </a:xfrm>
        <a:prstGeom prst="roundRect">
          <a:avLst>
            <a:gd name="adj" fmla="val 50000"/>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29802CA3-4BD1-4199-81AD-AB3614066064}">
      <dsp:nvSpPr>
        <dsp:cNvPr id="0" name=""/>
        <dsp:cNvSpPr/>
      </dsp:nvSpPr>
      <dsp:spPr>
        <a:xfrm>
          <a:off x="698112" y="2930329"/>
          <a:ext cx="1465148" cy="1465148"/>
        </a:xfrm>
        <a:prstGeom prst="roundRect">
          <a:avLst>
            <a:gd name="adj"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700" bIns="0" numCol="1" spcCol="1270" anchor="ctr" anchorCtr="0">
          <a:noAutofit/>
        </a:bodyPr>
        <a:lstStyle/>
        <a:p>
          <a:pPr marL="0" lvl="0" indent="0" algn="ctr" defTabSz="977900">
            <a:lnSpc>
              <a:spcPct val="90000"/>
            </a:lnSpc>
            <a:spcBef>
              <a:spcPct val="0"/>
            </a:spcBef>
            <a:spcAft>
              <a:spcPct val="35000"/>
            </a:spcAft>
            <a:buNone/>
          </a:pPr>
          <a:r>
            <a:rPr lang="en-US" sz="2200" b="1" kern="1200" baseline="0" dirty="0"/>
            <a:t>Invisible</a:t>
          </a:r>
        </a:p>
      </dsp:txBody>
      <dsp:txXfrm>
        <a:off x="741025" y="2973242"/>
        <a:ext cx="1379322" cy="1379322"/>
      </dsp:txXfrm>
    </dsp:sp>
    <dsp:sp modelId="{A7ABC1A3-5873-4731-8D95-10E777128138}">
      <dsp:nvSpPr>
        <dsp:cNvPr id="0" name=""/>
        <dsp:cNvSpPr/>
      </dsp:nvSpPr>
      <dsp:spPr>
        <a:xfrm>
          <a:off x="1395107" y="876765"/>
          <a:ext cx="1575428" cy="1575428"/>
        </a:xfrm>
        <a:prstGeom prst="roundRect">
          <a:avLst>
            <a:gd name="adj" fmla="val 50000"/>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79F06595-19AC-46E0-B1D3-F66FDE016107}">
      <dsp:nvSpPr>
        <dsp:cNvPr id="0" name=""/>
        <dsp:cNvSpPr/>
      </dsp:nvSpPr>
      <dsp:spPr>
        <a:xfrm>
          <a:off x="1450247" y="931905"/>
          <a:ext cx="1465148" cy="1465148"/>
        </a:xfrm>
        <a:prstGeom prst="roundRect">
          <a:avLst>
            <a:gd name="adj"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650" tIns="0" rIns="120650" bIns="0" numCol="1" spcCol="1270" anchor="ctr" anchorCtr="0">
          <a:noAutofit/>
        </a:bodyPr>
        <a:lstStyle/>
        <a:p>
          <a:pPr marL="0" lvl="0" indent="0" algn="ctr" defTabSz="844550">
            <a:lnSpc>
              <a:spcPct val="90000"/>
            </a:lnSpc>
            <a:spcBef>
              <a:spcPct val="0"/>
            </a:spcBef>
            <a:spcAft>
              <a:spcPct val="35000"/>
            </a:spcAft>
            <a:buNone/>
          </a:pPr>
          <a:r>
            <a:rPr lang="en-US" sz="1900" b="1" kern="1200" dirty="0"/>
            <a:t>Socially</a:t>
          </a:r>
        </a:p>
        <a:p>
          <a:pPr marL="0" lvl="0" indent="0" algn="ctr" defTabSz="844550">
            <a:lnSpc>
              <a:spcPct val="90000"/>
            </a:lnSpc>
            <a:spcBef>
              <a:spcPct val="0"/>
            </a:spcBef>
            <a:spcAft>
              <a:spcPct val="35000"/>
            </a:spcAft>
            <a:buNone/>
          </a:pPr>
          <a:r>
            <a:rPr lang="en-US" sz="1900" b="1" kern="1200" dirty="0"/>
            <a:t>Committed</a:t>
          </a:r>
        </a:p>
      </dsp:txBody>
      <dsp:txXfrm>
        <a:off x="1493160" y="974818"/>
        <a:ext cx="1379322" cy="1379322"/>
      </dsp:txXfrm>
    </dsp:sp>
    <dsp:sp modelId="{7B6791EA-022C-4233-877C-6D55616043EC}">
      <dsp:nvSpPr>
        <dsp:cNvPr id="0" name=""/>
        <dsp:cNvSpPr/>
      </dsp:nvSpPr>
      <dsp:spPr>
        <a:xfrm>
          <a:off x="3517585" y="986"/>
          <a:ext cx="1575428" cy="1575428"/>
        </a:xfrm>
        <a:prstGeom prst="roundRect">
          <a:avLst>
            <a:gd name="adj" fmla="val 50000"/>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BBD81E74-E8CB-4B55-9106-71D99A46CF27}">
      <dsp:nvSpPr>
        <dsp:cNvPr id="0" name=""/>
        <dsp:cNvSpPr/>
      </dsp:nvSpPr>
      <dsp:spPr>
        <a:xfrm>
          <a:off x="3572725" y="56126"/>
          <a:ext cx="1465148" cy="1465148"/>
        </a:xfrm>
        <a:prstGeom prst="roundRect">
          <a:avLst>
            <a:gd name="adj"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700" bIns="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rPr>
            <a:t>Not Goal</a:t>
          </a:r>
        </a:p>
        <a:p>
          <a:pPr marL="0" lvl="0" indent="0" algn="ctr" defTabSz="977900">
            <a:lnSpc>
              <a:spcPct val="90000"/>
            </a:lnSpc>
            <a:spcBef>
              <a:spcPct val="0"/>
            </a:spcBef>
            <a:spcAft>
              <a:spcPct val="35000"/>
            </a:spcAft>
            <a:buNone/>
          </a:pPr>
          <a:r>
            <a:rPr lang="en-US" sz="2200" b="1" kern="1200" dirty="0">
              <a:solidFill>
                <a:schemeClr val="tx1"/>
              </a:solidFill>
            </a:rPr>
            <a:t>Driven</a:t>
          </a:r>
        </a:p>
      </dsp:txBody>
      <dsp:txXfrm>
        <a:off x="3615638" y="99039"/>
        <a:ext cx="1379322" cy="1379322"/>
      </dsp:txXfrm>
    </dsp:sp>
    <dsp:sp modelId="{9483A86B-4F7C-41CA-AD1E-80F0E8BFF21E}">
      <dsp:nvSpPr>
        <dsp:cNvPr id="0" name=""/>
        <dsp:cNvSpPr/>
      </dsp:nvSpPr>
      <dsp:spPr>
        <a:xfrm>
          <a:off x="5572197" y="852034"/>
          <a:ext cx="1575428" cy="1575428"/>
        </a:xfrm>
        <a:prstGeom prst="roundRect">
          <a:avLst>
            <a:gd name="adj" fmla="val 50000"/>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9E0BEFDD-1194-41BB-A292-7C478E5DA6D9}">
      <dsp:nvSpPr>
        <dsp:cNvPr id="0" name=""/>
        <dsp:cNvSpPr/>
      </dsp:nvSpPr>
      <dsp:spPr>
        <a:xfrm>
          <a:off x="5627337" y="907174"/>
          <a:ext cx="1465148" cy="1465148"/>
        </a:xfrm>
        <a:prstGeom prst="roundRect">
          <a:avLst>
            <a:gd name="adj"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700" bIns="0" numCol="1" spcCol="1270" anchor="ctr" anchorCtr="0">
          <a:noAutofit/>
        </a:bodyPr>
        <a:lstStyle/>
        <a:p>
          <a:pPr marL="0" lvl="0" indent="0" algn="ctr" defTabSz="977900">
            <a:lnSpc>
              <a:spcPct val="90000"/>
            </a:lnSpc>
            <a:spcBef>
              <a:spcPct val="0"/>
            </a:spcBef>
            <a:spcAft>
              <a:spcPct val="35000"/>
            </a:spcAft>
            <a:buNone/>
          </a:pPr>
          <a:r>
            <a:rPr lang="en-US" sz="2200" b="1" kern="1200" dirty="0"/>
            <a:t>Usually Not Illegal</a:t>
          </a:r>
        </a:p>
      </dsp:txBody>
      <dsp:txXfrm>
        <a:off x="5670250" y="950087"/>
        <a:ext cx="1379322" cy="1379322"/>
      </dsp:txXfrm>
    </dsp:sp>
    <dsp:sp modelId="{A5A66506-0022-45E0-A90E-A948B605BCBF}">
      <dsp:nvSpPr>
        <dsp:cNvPr id="0" name=""/>
        <dsp:cNvSpPr/>
      </dsp:nvSpPr>
      <dsp:spPr>
        <a:xfrm>
          <a:off x="6437384" y="2972284"/>
          <a:ext cx="1575428" cy="1575428"/>
        </a:xfrm>
        <a:prstGeom prst="roundRect">
          <a:avLst>
            <a:gd name="adj" fmla="val 50000"/>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E247169C-2521-4B99-BC64-C03EA12DBB48}">
      <dsp:nvSpPr>
        <dsp:cNvPr id="0" name=""/>
        <dsp:cNvSpPr/>
      </dsp:nvSpPr>
      <dsp:spPr>
        <a:xfrm>
          <a:off x="6492524" y="3027424"/>
          <a:ext cx="1465148" cy="1465148"/>
        </a:xfrm>
        <a:prstGeom prst="roundRect">
          <a:avLst>
            <a:gd name="adj" fmla="val 5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700" bIns="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rPr>
            <a:t> No Time Line</a:t>
          </a:r>
        </a:p>
      </dsp:txBody>
      <dsp:txXfrm>
        <a:off x="6535437" y="3070337"/>
        <a:ext cx="1379322" cy="137932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42277C-6B0C-4869-92A6-0A87E3B9C4E7}">
      <dsp:nvSpPr>
        <dsp:cNvPr id="0" name=""/>
        <dsp:cNvSpPr/>
      </dsp:nvSpPr>
      <dsp:spPr>
        <a:xfrm>
          <a:off x="846621" y="146911"/>
          <a:ext cx="7068950" cy="7068950"/>
        </a:xfrm>
        <a:prstGeom prst="leftRightCircularArrow">
          <a:avLst>
            <a:gd name="adj1" fmla="val 8527"/>
            <a:gd name="adj2" fmla="val 274325"/>
            <a:gd name="adj3" fmla="val 21380092"/>
            <a:gd name="adj4" fmla="val 19682616"/>
            <a:gd name="adj5" fmla="val 5969"/>
          </a:avLst>
        </a:prstGeom>
        <a:solidFill>
          <a:schemeClr val="accent6">
            <a:tint val="40000"/>
            <a:alpha val="90000"/>
            <a:hueOff val="0"/>
            <a:satOff val="0"/>
            <a:lumOff val="0"/>
            <a:alphaOff val="0"/>
          </a:schemeClr>
        </a:solidFill>
        <a:ln w="6350" cap="flat" cmpd="sng" algn="ctr">
          <a:solidFill>
            <a:schemeClr val="accent6">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4664AD06-476E-45F5-9E29-928F435F5970}">
      <dsp:nvSpPr>
        <dsp:cNvPr id="0" name=""/>
        <dsp:cNvSpPr/>
      </dsp:nvSpPr>
      <dsp:spPr>
        <a:xfrm>
          <a:off x="808983" y="95530"/>
          <a:ext cx="7068950" cy="7068950"/>
        </a:xfrm>
        <a:prstGeom prst="leftRightCircularArrow">
          <a:avLst>
            <a:gd name="adj1" fmla="val 8527"/>
            <a:gd name="adj2" fmla="val 274325"/>
            <a:gd name="adj3" fmla="val 19171152"/>
            <a:gd name="adj4" fmla="val 17548848"/>
            <a:gd name="adj5" fmla="val 5969"/>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6EE7455C-8D64-4509-8FD7-9DA2672C0264}">
      <dsp:nvSpPr>
        <dsp:cNvPr id="0" name=""/>
        <dsp:cNvSpPr/>
      </dsp:nvSpPr>
      <dsp:spPr>
        <a:xfrm>
          <a:off x="772654" y="83738"/>
          <a:ext cx="7068950" cy="7068950"/>
        </a:xfrm>
        <a:prstGeom prst="leftRightCircularArrow">
          <a:avLst>
            <a:gd name="adj1" fmla="val 8527"/>
            <a:gd name="adj2" fmla="val 274325"/>
            <a:gd name="adj3" fmla="val 17008369"/>
            <a:gd name="adj4" fmla="val 15309533"/>
            <a:gd name="adj5" fmla="val 5969"/>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64A9DA9B-701B-4CD3-8AAF-E705E4C6698B}">
      <dsp:nvSpPr>
        <dsp:cNvPr id="0" name=""/>
        <dsp:cNvSpPr/>
      </dsp:nvSpPr>
      <dsp:spPr>
        <a:xfrm>
          <a:off x="740944" y="94901"/>
          <a:ext cx="7068950" cy="7068950"/>
        </a:xfrm>
        <a:prstGeom prst="leftRightCircularArrow">
          <a:avLst>
            <a:gd name="adj1" fmla="val 8527"/>
            <a:gd name="adj2" fmla="val 274325"/>
            <a:gd name="adj3" fmla="val 14764825"/>
            <a:gd name="adj4" fmla="val 13269047"/>
            <a:gd name="adj5" fmla="val 5969"/>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772B5F8E-2695-4F4D-8302-2D09551B9714}">
      <dsp:nvSpPr>
        <dsp:cNvPr id="0" name=""/>
        <dsp:cNvSpPr/>
      </dsp:nvSpPr>
      <dsp:spPr>
        <a:xfrm>
          <a:off x="709129" y="137415"/>
          <a:ext cx="7068950" cy="7068950"/>
        </a:xfrm>
        <a:prstGeom prst="leftRightCircularArrow">
          <a:avLst>
            <a:gd name="adj1" fmla="val 8527"/>
            <a:gd name="adj2" fmla="val 274325"/>
            <a:gd name="adj3" fmla="val 12746748"/>
            <a:gd name="adj4" fmla="val 11079913"/>
            <a:gd name="adj5" fmla="val 5969"/>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D6425023-DFA0-480A-96E3-457F98113F37}">
      <dsp:nvSpPr>
        <dsp:cNvPr id="0" name=""/>
        <dsp:cNvSpPr/>
      </dsp:nvSpPr>
      <dsp:spPr>
        <a:xfrm rot="21565608">
          <a:off x="5234689" y="3712868"/>
          <a:ext cx="1765328" cy="89931"/>
        </a:xfrm>
        <a:prstGeom prst="leftRightArrow">
          <a:avLst>
            <a:gd name="adj1" fmla="val 60000"/>
            <a:gd name="adj2" fmla="val 50000"/>
          </a:avLst>
        </a:prstGeom>
        <a:solidFill>
          <a:schemeClr val="accent2">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F4ED8A5-F211-4117-878F-9507AD2BDB5A}">
      <dsp:nvSpPr>
        <dsp:cNvPr id="0" name=""/>
        <dsp:cNvSpPr/>
      </dsp:nvSpPr>
      <dsp:spPr>
        <a:xfrm rot="19356988">
          <a:off x="4870225" y="2615950"/>
          <a:ext cx="1789437" cy="89931"/>
        </a:xfrm>
        <a:prstGeom prst="leftRightArrow">
          <a:avLst>
            <a:gd name="adj1" fmla="val 60000"/>
            <a:gd name="adj2" fmla="val 50000"/>
          </a:avLst>
        </a:prstGeom>
        <a:solidFill>
          <a:schemeClr val="accent6">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247E08C-3C1B-4C2D-87E7-DE81AC92C5C2}">
      <dsp:nvSpPr>
        <dsp:cNvPr id="0" name=""/>
        <dsp:cNvSpPr/>
      </dsp:nvSpPr>
      <dsp:spPr>
        <a:xfrm rot="17248345">
          <a:off x="3958706" y="1960596"/>
          <a:ext cx="1808441" cy="89931"/>
        </a:xfrm>
        <a:prstGeom prst="leftRightArrow">
          <a:avLst>
            <a:gd name="adj1" fmla="val 60000"/>
            <a:gd name="adj2" fmla="val 50000"/>
          </a:avLst>
        </a:prstGeom>
        <a:solidFill>
          <a:schemeClr val="accent5">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57DC3A6-268A-47FC-866A-063FD4670E83}">
      <dsp:nvSpPr>
        <dsp:cNvPr id="0" name=""/>
        <dsp:cNvSpPr/>
      </dsp:nvSpPr>
      <dsp:spPr>
        <a:xfrm rot="15076468">
          <a:off x="2806572" y="1974361"/>
          <a:ext cx="1807253" cy="89931"/>
        </a:xfrm>
        <a:prstGeom prst="leftRightArrow">
          <a:avLst>
            <a:gd name="adj1" fmla="val 60000"/>
            <a:gd name="adj2" fmla="val 50000"/>
          </a:avLst>
        </a:prstGeom>
        <a:solidFill>
          <a:schemeClr val="accent4">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6A947EA-C020-425E-8890-BD38CA53A597}">
      <dsp:nvSpPr>
        <dsp:cNvPr id="0" name=""/>
        <dsp:cNvSpPr/>
      </dsp:nvSpPr>
      <dsp:spPr>
        <a:xfrm rot="13088279">
          <a:off x="1969784" y="2598442"/>
          <a:ext cx="1786897" cy="89931"/>
        </a:xfrm>
        <a:prstGeom prst="leftRightArrow">
          <a:avLst>
            <a:gd name="adj1" fmla="val 60000"/>
            <a:gd name="adj2" fmla="val 50000"/>
          </a:avLst>
        </a:prstGeom>
        <a:solidFill>
          <a:schemeClr val="accent3">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1670D53-3466-46D0-86CA-7B0B3096E108}">
      <dsp:nvSpPr>
        <dsp:cNvPr id="0" name=""/>
        <dsp:cNvSpPr/>
      </dsp:nvSpPr>
      <dsp:spPr>
        <a:xfrm rot="10904111">
          <a:off x="1622019" y="3676335"/>
          <a:ext cx="1758789" cy="89931"/>
        </a:xfrm>
        <a:prstGeom prst="leftRightArrow">
          <a:avLst>
            <a:gd name="adj1" fmla="val 60000"/>
            <a:gd name="adj2" fmla="val 50000"/>
          </a:avLst>
        </a:prstGeom>
        <a:solidFill>
          <a:schemeClr val="accent2">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4CF1A36-A6FA-40DE-9214-947E867521FB}">
      <dsp:nvSpPr>
        <dsp:cNvPr id="0" name=""/>
        <dsp:cNvSpPr/>
      </dsp:nvSpPr>
      <dsp:spPr>
        <a:xfrm>
          <a:off x="2806793" y="2337047"/>
          <a:ext cx="2997733" cy="2997733"/>
        </a:xfrm>
        <a:prstGeom prst="pie">
          <a:avLst>
            <a:gd name="adj1" fmla="val 10800000"/>
            <a:gd name="adj2" fmla="val 0"/>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0" rIns="129540" bIns="647700" numCol="1" spcCol="1270" anchor="ctr" anchorCtr="0">
          <a:noAutofit/>
        </a:bodyPr>
        <a:lstStyle/>
        <a:p>
          <a:pPr marL="0" lvl="0" indent="0" algn="ctr" defTabSz="1511300">
            <a:lnSpc>
              <a:spcPct val="90000"/>
            </a:lnSpc>
            <a:spcBef>
              <a:spcPct val="0"/>
            </a:spcBef>
            <a:spcAft>
              <a:spcPct val="35000"/>
            </a:spcAft>
            <a:buNone/>
          </a:pPr>
          <a:endParaRPr lang="en-US" sz="3400" kern="1200" baseline="0" dirty="0">
            <a:solidFill>
              <a:schemeClr val="tx1"/>
            </a:solidFill>
          </a:endParaRPr>
        </a:p>
      </dsp:txBody>
      <dsp:txXfrm>
        <a:off x="2806793" y="2337047"/>
        <a:ext cx="2997733" cy="2997733"/>
      </dsp:txXfrm>
    </dsp:sp>
    <dsp:sp modelId="{9089D9A7-5070-448D-9EE0-2661006CABD6}">
      <dsp:nvSpPr>
        <dsp:cNvPr id="0" name=""/>
        <dsp:cNvSpPr/>
      </dsp:nvSpPr>
      <dsp:spPr>
        <a:xfrm>
          <a:off x="472045" y="2933094"/>
          <a:ext cx="1498866" cy="1498866"/>
        </a:xfrm>
        <a:prstGeom prst="roundRect">
          <a:avLst>
            <a:gd name="adj" fmla="val 50000"/>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942CF503-B0CF-4F46-9B04-51B6A230CA5F}">
      <dsp:nvSpPr>
        <dsp:cNvPr id="0" name=""/>
        <dsp:cNvSpPr/>
      </dsp:nvSpPr>
      <dsp:spPr>
        <a:xfrm>
          <a:off x="524505" y="2985554"/>
          <a:ext cx="1393945" cy="1393945"/>
        </a:xfrm>
        <a:prstGeom prst="roundRect">
          <a:avLst>
            <a:gd name="adj"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0" tIns="0" rIns="107950" bIns="0" numCol="1" spcCol="1270" anchor="ctr" anchorCtr="0">
          <a:noAutofit/>
        </a:bodyPr>
        <a:lstStyle/>
        <a:p>
          <a:pPr marL="0" lvl="0" indent="0" algn="ctr" defTabSz="755650">
            <a:lnSpc>
              <a:spcPct val="90000"/>
            </a:lnSpc>
            <a:spcBef>
              <a:spcPct val="0"/>
            </a:spcBef>
            <a:spcAft>
              <a:spcPct val="35000"/>
            </a:spcAft>
            <a:buNone/>
          </a:pPr>
          <a:r>
            <a:rPr lang="en-US" sz="1700" b="1" kern="1200" baseline="0" dirty="0">
              <a:solidFill>
                <a:schemeClr val="bg1"/>
              </a:solidFill>
            </a:rPr>
            <a:t>Anonymous</a:t>
          </a:r>
        </a:p>
      </dsp:txBody>
      <dsp:txXfrm>
        <a:off x="565332" y="3026381"/>
        <a:ext cx="1312291" cy="1312291"/>
      </dsp:txXfrm>
    </dsp:sp>
    <dsp:sp modelId="{A2F4A57F-1867-43D0-BCA7-75A765B86F60}">
      <dsp:nvSpPr>
        <dsp:cNvPr id="0" name=""/>
        <dsp:cNvSpPr/>
      </dsp:nvSpPr>
      <dsp:spPr>
        <a:xfrm>
          <a:off x="1090540" y="1090541"/>
          <a:ext cx="1498866" cy="1498866"/>
        </a:xfrm>
        <a:prstGeom prst="roundRect">
          <a:avLst>
            <a:gd name="adj" fmla="val 50000"/>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29802CA3-4BD1-4199-81AD-AB3614066064}">
      <dsp:nvSpPr>
        <dsp:cNvPr id="0" name=""/>
        <dsp:cNvSpPr/>
      </dsp:nvSpPr>
      <dsp:spPr>
        <a:xfrm>
          <a:off x="1143000" y="1143001"/>
          <a:ext cx="1393945" cy="1393945"/>
        </a:xfrm>
        <a:prstGeom prst="roundRect">
          <a:avLst>
            <a:gd name="adj"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700" bIns="0" numCol="1" spcCol="1270" anchor="ctr" anchorCtr="0">
          <a:noAutofit/>
        </a:bodyPr>
        <a:lstStyle/>
        <a:p>
          <a:pPr marL="0" lvl="0" indent="0" algn="ctr" defTabSz="977900">
            <a:lnSpc>
              <a:spcPct val="90000"/>
            </a:lnSpc>
            <a:spcBef>
              <a:spcPct val="0"/>
            </a:spcBef>
            <a:spcAft>
              <a:spcPct val="35000"/>
            </a:spcAft>
            <a:buNone/>
          </a:pPr>
          <a:r>
            <a:rPr lang="en-US" sz="2200" b="1" kern="1200" baseline="0" dirty="0"/>
            <a:t>Instant</a:t>
          </a:r>
        </a:p>
      </dsp:txBody>
      <dsp:txXfrm>
        <a:off x="1183827" y="1183828"/>
        <a:ext cx="1312291" cy="1312291"/>
      </dsp:txXfrm>
    </dsp:sp>
    <dsp:sp modelId="{A7ABC1A3-5873-4731-8D95-10E777128138}">
      <dsp:nvSpPr>
        <dsp:cNvPr id="0" name=""/>
        <dsp:cNvSpPr/>
      </dsp:nvSpPr>
      <dsp:spPr>
        <a:xfrm>
          <a:off x="2538345" y="23735"/>
          <a:ext cx="1498866" cy="1498866"/>
        </a:xfrm>
        <a:prstGeom prst="roundRect">
          <a:avLst>
            <a:gd name="adj" fmla="val 50000"/>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79F06595-19AC-46E0-B1D3-F66FDE016107}">
      <dsp:nvSpPr>
        <dsp:cNvPr id="0" name=""/>
        <dsp:cNvSpPr/>
      </dsp:nvSpPr>
      <dsp:spPr>
        <a:xfrm>
          <a:off x="2590806" y="76196"/>
          <a:ext cx="1393945" cy="1393945"/>
        </a:xfrm>
        <a:prstGeom prst="roundRect">
          <a:avLst>
            <a:gd name="adj"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650" tIns="0" rIns="120650" bIns="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1"/>
              </a:solidFill>
            </a:rPr>
            <a:t>24/7</a:t>
          </a:r>
        </a:p>
        <a:p>
          <a:pPr marL="0" lvl="0" indent="0" algn="ctr" defTabSz="844550">
            <a:lnSpc>
              <a:spcPct val="90000"/>
            </a:lnSpc>
            <a:spcBef>
              <a:spcPct val="0"/>
            </a:spcBef>
            <a:spcAft>
              <a:spcPct val="35000"/>
            </a:spcAft>
            <a:buNone/>
          </a:pPr>
          <a:r>
            <a:rPr lang="en-US" sz="1900" b="1" kern="1200" dirty="0">
              <a:solidFill>
                <a:schemeClr val="tx1"/>
              </a:solidFill>
            </a:rPr>
            <a:t>Availability</a:t>
          </a:r>
        </a:p>
      </dsp:txBody>
      <dsp:txXfrm>
        <a:off x="2631633" y="117023"/>
        <a:ext cx="1312291" cy="1312291"/>
      </dsp:txXfrm>
    </dsp:sp>
    <dsp:sp modelId="{7B6791EA-022C-4233-877C-6D55616043EC}">
      <dsp:nvSpPr>
        <dsp:cNvPr id="0" name=""/>
        <dsp:cNvSpPr/>
      </dsp:nvSpPr>
      <dsp:spPr>
        <a:xfrm>
          <a:off x="4508819" y="205"/>
          <a:ext cx="1498866" cy="1498866"/>
        </a:xfrm>
        <a:prstGeom prst="roundRect">
          <a:avLst>
            <a:gd name="adj" fmla="val 50000"/>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BBD81E74-E8CB-4B55-9106-71D99A46CF27}">
      <dsp:nvSpPr>
        <dsp:cNvPr id="0" name=""/>
        <dsp:cNvSpPr/>
      </dsp:nvSpPr>
      <dsp:spPr>
        <a:xfrm>
          <a:off x="4561280" y="52666"/>
          <a:ext cx="1393945" cy="1393945"/>
        </a:xfrm>
        <a:prstGeom prst="roundRect">
          <a:avLst>
            <a:gd name="adj"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0" rIns="133350" bIns="0" numCol="1" spcCol="1270" anchor="ctr" anchorCtr="0">
          <a:noAutofit/>
        </a:bodyPr>
        <a:lstStyle/>
        <a:p>
          <a:pPr marL="0" lvl="0" indent="0" algn="ctr" defTabSz="933450">
            <a:lnSpc>
              <a:spcPct val="90000"/>
            </a:lnSpc>
            <a:spcBef>
              <a:spcPct val="0"/>
            </a:spcBef>
            <a:spcAft>
              <a:spcPct val="35000"/>
            </a:spcAft>
            <a:buNone/>
          </a:pPr>
          <a:endParaRPr lang="en-US" sz="2100" b="1" kern="1200" dirty="0"/>
        </a:p>
        <a:p>
          <a:pPr marL="0" lvl="0" indent="0" algn="ctr" defTabSz="933450">
            <a:lnSpc>
              <a:spcPct val="90000"/>
            </a:lnSpc>
            <a:spcBef>
              <a:spcPct val="0"/>
            </a:spcBef>
            <a:spcAft>
              <a:spcPct val="35000"/>
            </a:spcAft>
            <a:buNone/>
          </a:pPr>
          <a:r>
            <a:rPr lang="en-US" sz="2100" b="1" kern="1200" dirty="0"/>
            <a:t>Timeless</a:t>
          </a:r>
        </a:p>
        <a:p>
          <a:pPr marL="0" lvl="0" indent="0" algn="ctr" defTabSz="933450">
            <a:lnSpc>
              <a:spcPct val="90000"/>
            </a:lnSpc>
            <a:spcBef>
              <a:spcPct val="0"/>
            </a:spcBef>
            <a:spcAft>
              <a:spcPct val="35000"/>
            </a:spcAft>
            <a:buNone/>
          </a:pPr>
          <a:endParaRPr lang="en-US" sz="2100" b="1" kern="1200" dirty="0"/>
        </a:p>
      </dsp:txBody>
      <dsp:txXfrm>
        <a:off x="4602107" y="93493"/>
        <a:ext cx="1312291" cy="1312291"/>
      </dsp:txXfrm>
    </dsp:sp>
    <dsp:sp modelId="{9483A86B-4F7C-41CA-AD1E-80F0E8BFF21E}">
      <dsp:nvSpPr>
        <dsp:cNvPr id="0" name=""/>
        <dsp:cNvSpPr/>
      </dsp:nvSpPr>
      <dsp:spPr>
        <a:xfrm>
          <a:off x="6050730" y="1120469"/>
          <a:ext cx="1498866" cy="1498866"/>
        </a:xfrm>
        <a:prstGeom prst="roundRect">
          <a:avLst>
            <a:gd name="adj" fmla="val 50000"/>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9E0BEFDD-1194-41BB-A292-7C478E5DA6D9}">
      <dsp:nvSpPr>
        <dsp:cNvPr id="0" name=""/>
        <dsp:cNvSpPr/>
      </dsp:nvSpPr>
      <dsp:spPr>
        <a:xfrm>
          <a:off x="6103190" y="1172929"/>
          <a:ext cx="1393945" cy="1393945"/>
        </a:xfrm>
        <a:prstGeom prst="roundRect">
          <a:avLst>
            <a:gd name="adj" fmla="val 5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700" bIns="0" numCol="1" spcCol="1270" anchor="ctr" anchorCtr="0">
          <a:noAutofit/>
        </a:bodyPr>
        <a:lstStyle/>
        <a:p>
          <a:pPr marL="0" lvl="0" indent="0" algn="ctr" defTabSz="977900">
            <a:lnSpc>
              <a:spcPct val="90000"/>
            </a:lnSpc>
            <a:spcBef>
              <a:spcPct val="0"/>
            </a:spcBef>
            <a:spcAft>
              <a:spcPct val="35000"/>
            </a:spcAft>
            <a:buNone/>
          </a:pPr>
          <a:r>
            <a:rPr lang="en-US" sz="2200" b="1" kern="1200" dirty="0"/>
            <a:t>Faceless</a:t>
          </a:r>
        </a:p>
      </dsp:txBody>
      <dsp:txXfrm>
        <a:off x="6144017" y="1213756"/>
        <a:ext cx="1312291" cy="1312291"/>
      </dsp:txXfrm>
    </dsp:sp>
    <dsp:sp modelId="{A5A66506-0022-45E0-A90E-A948B605BCBF}">
      <dsp:nvSpPr>
        <dsp:cNvPr id="0" name=""/>
        <dsp:cNvSpPr/>
      </dsp:nvSpPr>
      <dsp:spPr>
        <a:xfrm>
          <a:off x="6653139" y="2995542"/>
          <a:ext cx="1498866" cy="1498866"/>
        </a:xfrm>
        <a:prstGeom prst="roundRect">
          <a:avLst>
            <a:gd name="adj" fmla="val 50000"/>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E247169C-2521-4B99-BC64-C03EA12DBB48}">
      <dsp:nvSpPr>
        <dsp:cNvPr id="0" name=""/>
        <dsp:cNvSpPr/>
      </dsp:nvSpPr>
      <dsp:spPr>
        <a:xfrm>
          <a:off x="6705599" y="3048003"/>
          <a:ext cx="1393945" cy="1393945"/>
        </a:xfrm>
        <a:prstGeom prst="roundRect">
          <a:avLst>
            <a:gd name="adj"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0" rIns="133350" bIns="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rPr>
            <a:t>Wide</a:t>
          </a:r>
        </a:p>
        <a:p>
          <a:pPr marL="0" lvl="0" indent="0" algn="ctr" defTabSz="933450">
            <a:lnSpc>
              <a:spcPct val="90000"/>
            </a:lnSpc>
            <a:spcBef>
              <a:spcPct val="0"/>
            </a:spcBef>
            <a:spcAft>
              <a:spcPct val="35000"/>
            </a:spcAft>
            <a:buNone/>
          </a:pPr>
          <a:r>
            <a:rPr lang="en-US" sz="2100" kern="1200" dirty="0">
              <a:solidFill>
                <a:schemeClr val="bg1"/>
              </a:solidFill>
            </a:rPr>
            <a:t>Reaching</a:t>
          </a:r>
        </a:p>
      </dsp:txBody>
      <dsp:txXfrm>
        <a:off x="6746426" y="3088830"/>
        <a:ext cx="1312291" cy="131229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F58F7-0E10-4781-9D2F-4425CAC1FE89}">
      <dsp:nvSpPr>
        <dsp:cNvPr id="0" name=""/>
        <dsp:cNvSpPr/>
      </dsp:nvSpPr>
      <dsp:spPr>
        <a:xfrm rot="5400000">
          <a:off x="5518493" y="-2246626"/>
          <a:ext cx="819745" cy="5608320"/>
        </a:xfrm>
        <a:prstGeom prst="round2SameRect">
          <a:avLst/>
        </a:prstGeom>
        <a:solidFill>
          <a:schemeClr val="accent1">
            <a:alpha val="90000"/>
            <a:tint val="55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a:t>We believe the written word</a:t>
          </a:r>
        </a:p>
      </dsp:txBody>
      <dsp:txXfrm rot="-5400000">
        <a:off x="3124206" y="187678"/>
        <a:ext cx="5568303" cy="739711"/>
      </dsp:txXfrm>
    </dsp:sp>
    <dsp:sp modelId="{E3D8E22D-3CB1-4516-9734-7F02AA3E6B1F}">
      <dsp:nvSpPr>
        <dsp:cNvPr id="0" name=""/>
        <dsp:cNvSpPr/>
      </dsp:nvSpPr>
      <dsp:spPr>
        <a:xfrm>
          <a:off x="0" y="1861"/>
          <a:ext cx="3154680" cy="1024681"/>
        </a:xfrm>
        <a:prstGeom prst="roundRect">
          <a:avLst/>
        </a:prstGeom>
        <a:solidFill>
          <a:schemeClr val="accent1">
            <a:shade val="5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rPr>
            <a:t>Belie</a:t>
          </a:r>
          <a:r>
            <a:rPr lang="en-US" sz="2800" b="0" kern="1200" dirty="0">
              <a:solidFill>
                <a:schemeClr val="bg1"/>
              </a:solidFill>
            </a:rPr>
            <a:t>f</a:t>
          </a:r>
        </a:p>
      </dsp:txBody>
      <dsp:txXfrm>
        <a:off x="50021" y="51882"/>
        <a:ext cx="3054638" cy="924639"/>
      </dsp:txXfrm>
    </dsp:sp>
    <dsp:sp modelId="{BE34FEC6-099D-489E-A432-BF1760652F57}">
      <dsp:nvSpPr>
        <dsp:cNvPr id="0" name=""/>
        <dsp:cNvSpPr/>
      </dsp:nvSpPr>
      <dsp:spPr>
        <a:xfrm rot="5400000">
          <a:off x="5358796" y="-1155471"/>
          <a:ext cx="1127559" cy="5602843"/>
        </a:xfrm>
        <a:prstGeom prst="round2SameRect">
          <a:avLst/>
        </a:prstGeom>
        <a:solidFill>
          <a:schemeClr val="accent1">
            <a:alpha val="90000"/>
            <a:tint val="55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a:t>Anonymity scares victims</a:t>
          </a:r>
        </a:p>
        <a:p>
          <a:pPr marL="228600" lvl="1" indent="-228600" algn="l" defTabSz="889000">
            <a:lnSpc>
              <a:spcPct val="90000"/>
            </a:lnSpc>
            <a:spcBef>
              <a:spcPct val="0"/>
            </a:spcBef>
            <a:spcAft>
              <a:spcPct val="15000"/>
            </a:spcAft>
            <a:buChar char="•"/>
          </a:pPr>
          <a:r>
            <a:rPr lang="en-US" sz="2000" b="0" kern="1200" dirty="0"/>
            <a:t>Anonymity empowers bullies</a:t>
          </a:r>
        </a:p>
        <a:p>
          <a:pPr marL="228600" lvl="1" indent="-228600" algn="l" defTabSz="889000">
            <a:lnSpc>
              <a:spcPct val="90000"/>
            </a:lnSpc>
            <a:spcBef>
              <a:spcPct val="0"/>
            </a:spcBef>
            <a:spcAft>
              <a:spcPct val="15000"/>
            </a:spcAft>
            <a:buChar char="•"/>
          </a:pPr>
          <a:r>
            <a:rPr lang="en-US" sz="2000" b="0" kern="1200" dirty="0"/>
            <a:t>Reduces cause and effect</a:t>
          </a:r>
        </a:p>
      </dsp:txBody>
      <dsp:txXfrm rot="-5400000">
        <a:off x="3121155" y="1137213"/>
        <a:ext cx="5547800" cy="1017473"/>
      </dsp:txXfrm>
    </dsp:sp>
    <dsp:sp modelId="{E63F78A4-38AE-427C-BEFD-6E83DE72B2F9}">
      <dsp:nvSpPr>
        <dsp:cNvPr id="0" name=""/>
        <dsp:cNvSpPr/>
      </dsp:nvSpPr>
      <dsp:spPr>
        <a:xfrm>
          <a:off x="0" y="1086783"/>
          <a:ext cx="3151599" cy="1024681"/>
        </a:xfrm>
        <a:prstGeom prst="roundRect">
          <a:avLst/>
        </a:prstGeom>
        <a:solidFill>
          <a:schemeClr val="accent1">
            <a:shade val="50000"/>
            <a:hueOff val="166684"/>
            <a:satOff val="-39200"/>
            <a:lumOff val="2568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rPr>
            <a:t>Secrecy</a:t>
          </a:r>
        </a:p>
      </dsp:txBody>
      <dsp:txXfrm>
        <a:off x="50021" y="1136804"/>
        <a:ext cx="3051557" cy="924639"/>
      </dsp:txXfrm>
    </dsp:sp>
    <dsp:sp modelId="{182FCBA7-399B-4A36-B3F5-5E6F9CAFF470}">
      <dsp:nvSpPr>
        <dsp:cNvPr id="0" name=""/>
        <dsp:cNvSpPr/>
      </dsp:nvSpPr>
      <dsp:spPr>
        <a:xfrm rot="5400000">
          <a:off x="5518493" y="-108287"/>
          <a:ext cx="819745" cy="5608320"/>
        </a:xfrm>
        <a:prstGeom prst="round2SameRect">
          <a:avLst/>
        </a:prstGeom>
        <a:solidFill>
          <a:schemeClr val="accent1">
            <a:alpha val="90000"/>
            <a:tint val="55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a:solidFill>
                <a:schemeClr val="tx1"/>
              </a:solidFill>
            </a:rPr>
            <a:t>Smaller Devices</a:t>
          </a:r>
        </a:p>
        <a:p>
          <a:pPr marL="228600" lvl="1" indent="-228600" algn="l" defTabSz="889000">
            <a:lnSpc>
              <a:spcPct val="90000"/>
            </a:lnSpc>
            <a:spcBef>
              <a:spcPct val="0"/>
            </a:spcBef>
            <a:spcAft>
              <a:spcPct val="15000"/>
            </a:spcAft>
            <a:buChar char="•"/>
          </a:pPr>
          <a:r>
            <a:rPr lang="en-US" sz="2000" b="0" kern="1200" dirty="0">
              <a:solidFill>
                <a:schemeClr val="tx1"/>
              </a:solidFill>
            </a:rPr>
            <a:t>Faster Devices      More Features</a:t>
          </a:r>
        </a:p>
      </dsp:txBody>
      <dsp:txXfrm rot="-5400000">
        <a:off x="3124206" y="2326017"/>
        <a:ext cx="5568303" cy="739711"/>
      </dsp:txXfrm>
    </dsp:sp>
    <dsp:sp modelId="{A913EBF2-CE9D-4039-B19B-39B655E5FE8E}">
      <dsp:nvSpPr>
        <dsp:cNvPr id="0" name=""/>
        <dsp:cNvSpPr/>
      </dsp:nvSpPr>
      <dsp:spPr>
        <a:xfrm>
          <a:off x="0" y="2256570"/>
          <a:ext cx="3154680" cy="1024681"/>
        </a:xfrm>
        <a:prstGeom prst="roundRect">
          <a:avLst/>
        </a:prstGeom>
        <a:solidFill>
          <a:schemeClr val="accent1">
            <a:shade val="50000"/>
            <a:hueOff val="333368"/>
            <a:satOff val="-78401"/>
            <a:lumOff val="5137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Convenience </a:t>
          </a:r>
        </a:p>
      </dsp:txBody>
      <dsp:txXfrm>
        <a:off x="50021" y="2306591"/>
        <a:ext cx="3054638" cy="924639"/>
      </dsp:txXfrm>
    </dsp:sp>
    <dsp:sp modelId="{9CFDABA8-FE55-412D-ACFD-CEE3F75E4313}">
      <dsp:nvSpPr>
        <dsp:cNvPr id="0" name=""/>
        <dsp:cNvSpPr/>
      </dsp:nvSpPr>
      <dsp:spPr>
        <a:xfrm rot="5400000">
          <a:off x="5387564" y="937047"/>
          <a:ext cx="1076137" cy="5602843"/>
        </a:xfrm>
        <a:prstGeom prst="round2SameRect">
          <a:avLst/>
        </a:prstGeom>
        <a:solidFill>
          <a:schemeClr val="accent1">
            <a:alpha val="90000"/>
            <a:tint val="55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a:t>No time or proximity constraints</a:t>
          </a:r>
        </a:p>
        <a:p>
          <a:pPr marL="228600" lvl="1" indent="-228600" algn="l" defTabSz="889000">
            <a:lnSpc>
              <a:spcPct val="90000"/>
            </a:lnSpc>
            <a:spcBef>
              <a:spcPct val="0"/>
            </a:spcBef>
            <a:spcAft>
              <a:spcPct val="15000"/>
            </a:spcAft>
            <a:buChar char="•"/>
          </a:pPr>
          <a:r>
            <a:rPr lang="en-US" sz="2000" b="0" kern="1200" dirty="0"/>
            <a:t>Imaginary audience present</a:t>
          </a:r>
        </a:p>
        <a:p>
          <a:pPr marL="228600" lvl="1" indent="-228600" algn="l" defTabSz="889000">
            <a:lnSpc>
              <a:spcPct val="90000"/>
            </a:lnSpc>
            <a:spcBef>
              <a:spcPct val="0"/>
            </a:spcBef>
            <a:spcAft>
              <a:spcPct val="15000"/>
            </a:spcAft>
            <a:buChar char="•"/>
          </a:pPr>
          <a:r>
            <a:rPr lang="en-US" sz="2000" b="0" kern="1200" dirty="0"/>
            <a:t>Possess needed equipment</a:t>
          </a:r>
        </a:p>
      </dsp:txBody>
      <dsp:txXfrm rot="-5400000">
        <a:off x="3124212" y="3252933"/>
        <a:ext cx="5550310" cy="971071"/>
      </dsp:txXfrm>
    </dsp:sp>
    <dsp:sp modelId="{BB6AF1BA-B212-44EB-9E87-264C98EFBD59}">
      <dsp:nvSpPr>
        <dsp:cNvPr id="0" name=""/>
        <dsp:cNvSpPr/>
      </dsp:nvSpPr>
      <dsp:spPr>
        <a:xfrm>
          <a:off x="0" y="3358213"/>
          <a:ext cx="3151599" cy="1024681"/>
        </a:xfrm>
        <a:prstGeom prst="roundRect">
          <a:avLst/>
        </a:prstGeom>
        <a:solidFill>
          <a:schemeClr val="accent1">
            <a:shade val="50000"/>
            <a:hueOff val="333368"/>
            <a:satOff val="-78401"/>
            <a:lumOff val="5137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Available</a:t>
          </a:r>
        </a:p>
      </dsp:txBody>
      <dsp:txXfrm>
        <a:off x="50021" y="3408234"/>
        <a:ext cx="3051557" cy="924639"/>
      </dsp:txXfrm>
    </dsp:sp>
    <dsp:sp modelId="{05D2F02C-ECC3-48A8-8D58-1616DC729F03}">
      <dsp:nvSpPr>
        <dsp:cNvPr id="0" name=""/>
        <dsp:cNvSpPr/>
      </dsp:nvSpPr>
      <dsp:spPr>
        <a:xfrm rot="5400000">
          <a:off x="5548967" y="2168038"/>
          <a:ext cx="819745" cy="5608320"/>
        </a:xfrm>
        <a:prstGeom prst="round2SameRect">
          <a:avLst/>
        </a:prstGeom>
        <a:solidFill>
          <a:schemeClr val="accent1">
            <a:alpha val="90000"/>
            <a:tint val="55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a:solidFill>
                <a:schemeClr val="tx1"/>
              </a:solidFill>
            </a:rPr>
            <a:t>Accepted avenue	Entitled life view</a:t>
          </a:r>
        </a:p>
        <a:p>
          <a:pPr marL="228600" lvl="1" indent="-228600" algn="l" defTabSz="889000">
            <a:lnSpc>
              <a:spcPct val="90000"/>
            </a:lnSpc>
            <a:spcBef>
              <a:spcPct val="0"/>
            </a:spcBef>
            <a:spcAft>
              <a:spcPct val="15000"/>
            </a:spcAft>
            <a:buChar char="•"/>
          </a:pPr>
          <a:r>
            <a:rPr lang="en-US" sz="2000" b="0" kern="1200" dirty="0">
              <a:solidFill>
                <a:schemeClr val="tx1"/>
              </a:solidFill>
            </a:rPr>
            <a:t>Push button power	Lower social inhibitors</a:t>
          </a:r>
        </a:p>
      </dsp:txBody>
      <dsp:txXfrm rot="-5400000">
        <a:off x="3154680" y="4602343"/>
        <a:ext cx="5568303" cy="739711"/>
      </dsp:txXfrm>
    </dsp:sp>
    <dsp:sp modelId="{80C27D59-A36E-4398-A822-3749354D1158}">
      <dsp:nvSpPr>
        <dsp:cNvPr id="0" name=""/>
        <dsp:cNvSpPr/>
      </dsp:nvSpPr>
      <dsp:spPr>
        <a:xfrm>
          <a:off x="0" y="4459857"/>
          <a:ext cx="3154680" cy="1024681"/>
        </a:xfrm>
        <a:prstGeom prst="roundRect">
          <a:avLst/>
        </a:prstGeom>
        <a:solidFill>
          <a:schemeClr val="accent1">
            <a:shade val="50000"/>
            <a:hueOff val="166684"/>
            <a:satOff val="-39200"/>
            <a:lumOff val="2568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0" kern="1200" dirty="0">
              <a:solidFill>
                <a:schemeClr val="bg1"/>
              </a:solidFill>
            </a:rPr>
            <a:t>Generation</a:t>
          </a:r>
        </a:p>
      </dsp:txBody>
      <dsp:txXfrm>
        <a:off x="50021" y="4509878"/>
        <a:ext cx="3054638" cy="92463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55CFF-6D33-4F70-9637-6EAE00430E7D}">
      <dsp:nvSpPr>
        <dsp:cNvPr id="0" name=""/>
        <dsp:cNvSpPr/>
      </dsp:nvSpPr>
      <dsp:spPr>
        <a:xfrm>
          <a:off x="2978976" y="2558"/>
          <a:ext cx="1670000" cy="108550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Blame</a:t>
          </a:r>
          <a:endParaRPr lang="en-US" sz="2400" kern="1200" dirty="0"/>
        </a:p>
      </dsp:txBody>
      <dsp:txXfrm>
        <a:off x="3031966" y="55548"/>
        <a:ext cx="1564020" cy="979520"/>
      </dsp:txXfrm>
    </dsp:sp>
    <dsp:sp modelId="{F51429F6-0749-4D2C-B1F6-C6A1C2411899}">
      <dsp:nvSpPr>
        <dsp:cNvPr id="0" name=""/>
        <dsp:cNvSpPr/>
      </dsp:nvSpPr>
      <dsp:spPr>
        <a:xfrm>
          <a:off x="1661578" y="551848"/>
          <a:ext cx="4336496" cy="4336496"/>
        </a:xfrm>
        <a:custGeom>
          <a:avLst/>
          <a:gdLst/>
          <a:ahLst/>
          <a:cxnLst/>
          <a:rect l="0" t="0" r="0" b="0"/>
          <a:pathLst>
            <a:path>
              <a:moveTo>
                <a:pt x="2999071" y="165491"/>
              </a:moveTo>
              <a:arcTo wR="2168248" hR="2168248" stAng="17551838" swAng="1990705"/>
            </a:path>
          </a:pathLst>
        </a:custGeom>
        <a:noFill/>
        <a:ln w="635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B40767EA-072A-4F92-8592-535FDA795AF6}">
      <dsp:nvSpPr>
        <dsp:cNvPr id="0" name=""/>
        <dsp:cNvSpPr/>
      </dsp:nvSpPr>
      <dsp:spPr>
        <a:xfrm>
          <a:off x="4828569" y="1508964"/>
          <a:ext cx="2120382" cy="108550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Dehumanize</a:t>
          </a:r>
          <a:endParaRPr lang="en-US" sz="2400" kern="1200" dirty="0"/>
        </a:p>
      </dsp:txBody>
      <dsp:txXfrm>
        <a:off x="4881559" y="1561954"/>
        <a:ext cx="2014402" cy="979520"/>
      </dsp:txXfrm>
    </dsp:sp>
    <dsp:sp modelId="{679E184E-AC07-43AA-ACE3-CAFF940C7C98}">
      <dsp:nvSpPr>
        <dsp:cNvPr id="0" name=""/>
        <dsp:cNvSpPr/>
      </dsp:nvSpPr>
      <dsp:spPr>
        <a:xfrm>
          <a:off x="1946974" y="1518053"/>
          <a:ext cx="4336496" cy="4336496"/>
        </a:xfrm>
        <a:custGeom>
          <a:avLst/>
          <a:gdLst/>
          <a:ahLst/>
          <a:cxnLst/>
          <a:rect l="0" t="0" r="0" b="0"/>
          <a:pathLst>
            <a:path>
              <a:moveTo>
                <a:pt x="4048261" y="1088039"/>
              </a:moveTo>
              <a:arcTo wR="2168248" hR="2168248" stAng="19807164" swAng="2123163"/>
            </a:path>
          </a:pathLst>
        </a:custGeom>
        <a:noFill/>
        <a:ln w="635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E3D722EC-D2AB-4AB0-9CFC-D5FF28F1F35F}">
      <dsp:nvSpPr>
        <dsp:cNvPr id="0" name=""/>
        <dsp:cNvSpPr/>
      </dsp:nvSpPr>
      <dsp:spPr>
        <a:xfrm>
          <a:off x="4769981" y="3907693"/>
          <a:ext cx="2307823" cy="108550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Defuse Responsibility</a:t>
          </a:r>
          <a:endParaRPr lang="en-US" sz="2400" kern="1200" dirty="0"/>
        </a:p>
      </dsp:txBody>
      <dsp:txXfrm>
        <a:off x="4822971" y="3960683"/>
        <a:ext cx="2201843" cy="979520"/>
      </dsp:txXfrm>
    </dsp:sp>
    <dsp:sp modelId="{77EF365E-E7AC-4F16-8527-6A630398F99D}">
      <dsp:nvSpPr>
        <dsp:cNvPr id="0" name=""/>
        <dsp:cNvSpPr/>
      </dsp:nvSpPr>
      <dsp:spPr>
        <a:xfrm>
          <a:off x="1855244" y="1087934"/>
          <a:ext cx="4336496" cy="4336496"/>
        </a:xfrm>
        <a:custGeom>
          <a:avLst/>
          <a:gdLst/>
          <a:ahLst/>
          <a:cxnLst/>
          <a:rect l="0" t="0" r="0" b="0"/>
          <a:pathLst>
            <a:path>
              <a:moveTo>
                <a:pt x="3445088" y="3920669"/>
              </a:moveTo>
              <a:arcTo wR="2168248" hR="2168248" stAng="3235341" swAng="4329325"/>
            </a:path>
          </a:pathLst>
        </a:custGeom>
        <a:noFill/>
        <a:ln w="635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632098BC-299F-4F33-BFC2-9E9BB8E4BC91}">
      <dsp:nvSpPr>
        <dsp:cNvPr id="0" name=""/>
        <dsp:cNvSpPr/>
      </dsp:nvSpPr>
      <dsp:spPr>
        <a:xfrm>
          <a:off x="842329" y="3907691"/>
          <a:ext cx="2274958" cy="108550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Euphemistic Labeling</a:t>
          </a:r>
          <a:endParaRPr lang="en-US" sz="2400" kern="1200" dirty="0"/>
        </a:p>
      </dsp:txBody>
      <dsp:txXfrm>
        <a:off x="895319" y="3960681"/>
        <a:ext cx="2168978" cy="979520"/>
      </dsp:txXfrm>
    </dsp:sp>
    <dsp:sp modelId="{ED916FBF-338F-43C7-BC6F-6967037E0F9E}">
      <dsp:nvSpPr>
        <dsp:cNvPr id="0" name=""/>
        <dsp:cNvSpPr/>
      </dsp:nvSpPr>
      <dsp:spPr>
        <a:xfrm>
          <a:off x="1513156" y="1174689"/>
          <a:ext cx="4336496" cy="4336496"/>
        </a:xfrm>
        <a:custGeom>
          <a:avLst/>
          <a:gdLst/>
          <a:ahLst/>
          <a:cxnLst/>
          <a:rect l="0" t="0" r="0" b="0"/>
          <a:pathLst>
            <a:path>
              <a:moveTo>
                <a:pt x="71434" y="2720218"/>
              </a:moveTo>
              <a:arcTo wR="2168248" hR="2168248" stAng="9915114" swAng="2089378"/>
            </a:path>
          </a:pathLst>
        </a:custGeom>
        <a:noFill/>
        <a:ln w="635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5C176C8E-C209-4EEB-81D2-994101FD0DB9}">
      <dsp:nvSpPr>
        <dsp:cNvPr id="0" name=""/>
        <dsp:cNvSpPr/>
      </dsp:nvSpPr>
      <dsp:spPr>
        <a:xfrm>
          <a:off x="531305" y="1500780"/>
          <a:ext cx="2441089" cy="108550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Exonerative Comparison</a:t>
          </a:r>
        </a:p>
      </dsp:txBody>
      <dsp:txXfrm>
        <a:off x="584295" y="1553770"/>
        <a:ext cx="2335109" cy="979520"/>
      </dsp:txXfrm>
    </dsp:sp>
    <dsp:sp modelId="{1DFD0727-ACAC-4284-9A01-888AC497D975}">
      <dsp:nvSpPr>
        <dsp:cNvPr id="0" name=""/>
        <dsp:cNvSpPr/>
      </dsp:nvSpPr>
      <dsp:spPr>
        <a:xfrm>
          <a:off x="1645728" y="545308"/>
          <a:ext cx="4336496" cy="4336496"/>
        </a:xfrm>
        <a:custGeom>
          <a:avLst/>
          <a:gdLst/>
          <a:ahLst/>
          <a:cxnLst/>
          <a:rect l="0" t="0" r="0" b="0"/>
          <a:pathLst>
            <a:path>
              <a:moveTo>
                <a:pt x="377883" y="945180"/>
              </a:moveTo>
              <a:arcTo wR="2168248" hR="2168248" stAng="12860309" swAng="1960957"/>
            </a:path>
          </a:pathLst>
        </a:custGeom>
        <a:noFill/>
        <a:ln w="635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6E03D-ECCE-4226-837A-6DAC98965084}">
      <dsp:nvSpPr>
        <dsp:cNvPr id="0" name=""/>
        <dsp:cNvSpPr/>
      </dsp:nvSpPr>
      <dsp:spPr>
        <a:xfrm>
          <a:off x="-7701" y="0"/>
          <a:ext cx="6088380" cy="1508760"/>
        </a:xfrm>
        <a:prstGeom prst="roundRect">
          <a:avLst>
            <a:gd name="adj" fmla="val 10000"/>
          </a:avLst>
        </a:prstGeom>
        <a:solidFill>
          <a:schemeClr val="accent1">
            <a:shade val="5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itchFamily="34" charset="0"/>
              <a:cs typeface="Arial" pitchFamily="34" charset="0"/>
            </a:rPr>
            <a:t>Encourage good behavior</a:t>
          </a:r>
        </a:p>
      </dsp:txBody>
      <dsp:txXfrm>
        <a:off x="36489" y="44190"/>
        <a:ext cx="4460310" cy="1420380"/>
      </dsp:txXfrm>
    </dsp:sp>
    <dsp:sp modelId="{113778EA-2DE5-4024-844F-DB12A304AC02}">
      <dsp:nvSpPr>
        <dsp:cNvPr id="0" name=""/>
        <dsp:cNvSpPr/>
      </dsp:nvSpPr>
      <dsp:spPr>
        <a:xfrm>
          <a:off x="0" y="1768608"/>
          <a:ext cx="6125275" cy="1508760"/>
        </a:xfrm>
        <a:prstGeom prst="roundRect">
          <a:avLst>
            <a:gd name="adj" fmla="val 10000"/>
          </a:avLst>
        </a:prstGeom>
        <a:solidFill>
          <a:schemeClr val="accent1">
            <a:shade val="50000"/>
            <a:hueOff val="277806"/>
            <a:satOff val="-65334"/>
            <a:lumOff val="4281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itchFamily="34" charset="0"/>
              <a:cs typeface="Arial" pitchFamily="34" charset="0"/>
            </a:rPr>
            <a:t>Social inhibitors</a:t>
          </a:r>
        </a:p>
        <a:p>
          <a:pPr marL="0" lvl="0" indent="0" algn="l" defTabSz="1066800">
            <a:lnSpc>
              <a:spcPct val="90000"/>
            </a:lnSpc>
            <a:spcBef>
              <a:spcPct val="0"/>
            </a:spcBef>
            <a:spcAft>
              <a:spcPct val="35000"/>
            </a:spcAft>
            <a:buNone/>
          </a:pPr>
          <a:r>
            <a:rPr lang="en-US" sz="2400" kern="1200" dirty="0">
              <a:latin typeface="Arial" pitchFamily="34" charset="0"/>
              <a:cs typeface="Arial" pitchFamily="34" charset="0"/>
            </a:rPr>
            <a:t> discourage disobedience</a:t>
          </a:r>
        </a:p>
      </dsp:txBody>
      <dsp:txXfrm>
        <a:off x="44190" y="1812798"/>
        <a:ext cx="4509793" cy="1420379"/>
      </dsp:txXfrm>
    </dsp:sp>
    <dsp:sp modelId="{47B8E3EF-8B06-4162-9A46-6D7066FC0F3B}">
      <dsp:nvSpPr>
        <dsp:cNvPr id="0" name=""/>
        <dsp:cNvSpPr/>
      </dsp:nvSpPr>
      <dsp:spPr>
        <a:xfrm>
          <a:off x="0" y="3436552"/>
          <a:ext cx="6119187" cy="1508760"/>
        </a:xfrm>
        <a:prstGeom prst="roundRect">
          <a:avLst>
            <a:gd name="adj" fmla="val 10000"/>
          </a:avLst>
        </a:prstGeom>
        <a:solidFill>
          <a:schemeClr val="accent1">
            <a:shade val="50000"/>
            <a:hueOff val="277806"/>
            <a:satOff val="-65334"/>
            <a:lumOff val="4281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itchFamily="34" charset="0"/>
              <a:cs typeface="Arial" pitchFamily="34" charset="0"/>
            </a:rPr>
            <a:t>Consistent social norms                                       provide clarity &amp; direction</a:t>
          </a:r>
        </a:p>
      </dsp:txBody>
      <dsp:txXfrm>
        <a:off x="44190" y="3480742"/>
        <a:ext cx="4505222" cy="1420379"/>
      </dsp:txXfrm>
    </dsp:sp>
    <dsp:sp modelId="{21755BDB-9EF0-4531-A8B8-AECD74F65869}">
      <dsp:nvSpPr>
        <dsp:cNvPr id="0" name=""/>
        <dsp:cNvSpPr/>
      </dsp:nvSpPr>
      <dsp:spPr>
        <a:xfrm>
          <a:off x="3470463" y="1236426"/>
          <a:ext cx="980694" cy="980694"/>
        </a:xfrm>
        <a:prstGeom prst="downArrow">
          <a:avLst>
            <a:gd name="adj1" fmla="val 55000"/>
            <a:gd name="adj2" fmla="val 45000"/>
          </a:avLst>
        </a:prstGeom>
        <a:solidFill>
          <a:schemeClr val="accent1">
            <a:alpha val="90000"/>
            <a:tint val="55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3691119" y="1236426"/>
        <a:ext cx="539382" cy="737972"/>
      </dsp:txXfrm>
    </dsp:sp>
    <dsp:sp modelId="{05C344C6-0027-40AF-800F-5BE36B07979C}">
      <dsp:nvSpPr>
        <dsp:cNvPr id="0" name=""/>
        <dsp:cNvSpPr/>
      </dsp:nvSpPr>
      <dsp:spPr>
        <a:xfrm>
          <a:off x="4362066" y="2835580"/>
          <a:ext cx="980694" cy="980694"/>
        </a:xfrm>
        <a:prstGeom prst="downArrow">
          <a:avLst>
            <a:gd name="adj1" fmla="val 55000"/>
            <a:gd name="adj2" fmla="val 45000"/>
          </a:avLst>
        </a:prstGeom>
        <a:solidFill>
          <a:schemeClr val="accent1">
            <a:alpha val="90000"/>
            <a:tint val="55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4582722" y="2835580"/>
        <a:ext cx="539382" cy="7379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C9E1D8-8ED9-48E2-8486-AF3B4104CFF1}">
      <dsp:nvSpPr>
        <dsp:cNvPr id="0" name=""/>
        <dsp:cNvSpPr/>
      </dsp:nvSpPr>
      <dsp:spPr>
        <a:xfrm>
          <a:off x="2007712" y="521297"/>
          <a:ext cx="3627097" cy="3627097"/>
        </a:xfrm>
        <a:prstGeom prst="blockArc">
          <a:avLst>
            <a:gd name="adj1" fmla="val 10743020"/>
            <a:gd name="adj2" fmla="val 16736222"/>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C2C385-94C8-4F13-B443-7FB32CF8629B}">
      <dsp:nvSpPr>
        <dsp:cNvPr id="0" name=""/>
        <dsp:cNvSpPr/>
      </dsp:nvSpPr>
      <dsp:spPr>
        <a:xfrm>
          <a:off x="2007903" y="564279"/>
          <a:ext cx="3627097" cy="3627097"/>
        </a:xfrm>
        <a:prstGeom prst="blockArc">
          <a:avLst>
            <a:gd name="adj1" fmla="val 4864153"/>
            <a:gd name="adj2" fmla="val 10826435"/>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F14A9B-040A-4EA3-B394-825BB655A693}">
      <dsp:nvSpPr>
        <dsp:cNvPr id="0" name=""/>
        <dsp:cNvSpPr/>
      </dsp:nvSpPr>
      <dsp:spPr>
        <a:xfrm>
          <a:off x="2715072" y="596326"/>
          <a:ext cx="3627097" cy="3627097"/>
        </a:xfrm>
        <a:prstGeom prst="blockArc">
          <a:avLst>
            <a:gd name="adj1" fmla="val 33343"/>
            <a:gd name="adj2" fmla="val 6247212"/>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9DC73B-53E5-435F-B760-56A731320F67}">
      <dsp:nvSpPr>
        <dsp:cNvPr id="0" name=""/>
        <dsp:cNvSpPr/>
      </dsp:nvSpPr>
      <dsp:spPr>
        <a:xfrm>
          <a:off x="2719428" y="488178"/>
          <a:ext cx="3627097" cy="3627097"/>
        </a:xfrm>
        <a:prstGeom prst="blockArc">
          <a:avLst>
            <a:gd name="adj1" fmla="val 15344069"/>
            <a:gd name="adj2" fmla="val 243419"/>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F31290-7C8E-42FD-A5DE-E3C653CACF08}">
      <dsp:nvSpPr>
        <dsp:cNvPr id="0" name=""/>
        <dsp:cNvSpPr/>
      </dsp:nvSpPr>
      <dsp:spPr>
        <a:xfrm>
          <a:off x="3257032" y="1529399"/>
          <a:ext cx="1860390" cy="16696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Peer Group Types</a:t>
          </a:r>
        </a:p>
      </dsp:txBody>
      <dsp:txXfrm>
        <a:off x="3529480" y="1773911"/>
        <a:ext cx="1315494" cy="1180610"/>
      </dsp:txXfrm>
    </dsp:sp>
    <dsp:sp modelId="{D2048CC6-F914-4050-8F9F-C4EF604B94F2}">
      <dsp:nvSpPr>
        <dsp:cNvPr id="0" name=""/>
        <dsp:cNvSpPr/>
      </dsp:nvSpPr>
      <dsp:spPr>
        <a:xfrm>
          <a:off x="3204822" y="-209604"/>
          <a:ext cx="1783270" cy="15889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Popular</a:t>
          </a:r>
        </a:p>
      </dsp:txBody>
      <dsp:txXfrm>
        <a:off x="3465976" y="23095"/>
        <a:ext cx="1260962" cy="1123568"/>
      </dsp:txXfrm>
    </dsp:sp>
    <dsp:sp modelId="{C57180A6-007B-4ACA-AC3E-BCC72DC3D3A5}">
      <dsp:nvSpPr>
        <dsp:cNvPr id="0" name=""/>
        <dsp:cNvSpPr/>
      </dsp:nvSpPr>
      <dsp:spPr>
        <a:xfrm>
          <a:off x="5408376" y="1632573"/>
          <a:ext cx="1783270" cy="15889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Average</a:t>
          </a:r>
        </a:p>
      </dsp:txBody>
      <dsp:txXfrm>
        <a:off x="5669530" y="1865272"/>
        <a:ext cx="1260962" cy="1123568"/>
      </dsp:txXfrm>
    </dsp:sp>
    <dsp:sp modelId="{66981650-7953-4840-B774-D29193342F6D}">
      <dsp:nvSpPr>
        <dsp:cNvPr id="0" name=""/>
        <dsp:cNvSpPr/>
      </dsp:nvSpPr>
      <dsp:spPr>
        <a:xfrm>
          <a:off x="3204822" y="3333342"/>
          <a:ext cx="1783270" cy="15889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Neglected/Rejected</a:t>
          </a:r>
        </a:p>
      </dsp:txBody>
      <dsp:txXfrm>
        <a:off x="3465976" y="3566041"/>
        <a:ext cx="1260962" cy="1123568"/>
      </dsp:txXfrm>
    </dsp:sp>
    <dsp:sp modelId="{FF6B0AD3-9D16-488A-80C0-4C1AF3CA601B}">
      <dsp:nvSpPr>
        <dsp:cNvPr id="0" name=""/>
        <dsp:cNvSpPr/>
      </dsp:nvSpPr>
      <dsp:spPr>
        <a:xfrm>
          <a:off x="973471" y="1562260"/>
          <a:ext cx="2153119" cy="16038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35000"/>
            </a:spcAft>
            <a:buNone/>
          </a:pPr>
          <a:r>
            <a:rPr lang="en-US" sz="2000" kern="1200" dirty="0"/>
            <a:t>Controversial</a:t>
          </a:r>
        </a:p>
      </dsp:txBody>
      <dsp:txXfrm>
        <a:off x="1288788" y="1797144"/>
        <a:ext cx="1522485" cy="11341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56AA71-5B34-483A-A064-33DA95E11364}">
      <dsp:nvSpPr>
        <dsp:cNvPr id="0" name=""/>
        <dsp:cNvSpPr/>
      </dsp:nvSpPr>
      <dsp:spPr>
        <a:xfrm>
          <a:off x="0" y="3307217"/>
          <a:ext cx="9606094" cy="1318961"/>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Anonymous Crowd Member Who Cheers/Encourages</a:t>
          </a:r>
        </a:p>
      </dsp:txBody>
      <dsp:txXfrm>
        <a:off x="0" y="3307217"/>
        <a:ext cx="2881828" cy="1318961"/>
      </dsp:txXfrm>
    </dsp:sp>
    <dsp:sp modelId="{0A9CA6A7-9EB9-4375-B8BE-EF001D43382F}">
      <dsp:nvSpPr>
        <dsp:cNvPr id="0" name=""/>
        <dsp:cNvSpPr/>
      </dsp:nvSpPr>
      <dsp:spPr>
        <a:xfrm>
          <a:off x="0" y="1978157"/>
          <a:ext cx="9606094" cy="1318961"/>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Assist After</a:t>
          </a:r>
        </a:p>
        <a:p>
          <a:pPr marL="0" lvl="0" indent="0" algn="ctr" defTabSz="1022350">
            <a:lnSpc>
              <a:spcPct val="90000"/>
            </a:lnSpc>
            <a:spcBef>
              <a:spcPct val="0"/>
            </a:spcBef>
            <a:spcAft>
              <a:spcPct val="35000"/>
            </a:spcAft>
            <a:buNone/>
          </a:pPr>
          <a:r>
            <a:rPr lang="en-US" sz="2300" kern="1200" dirty="0"/>
            <a:t>Interaction Begins</a:t>
          </a:r>
        </a:p>
      </dsp:txBody>
      <dsp:txXfrm>
        <a:off x="0" y="1978157"/>
        <a:ext cx="2881828" cy="1318961"/>
      </dsp:txXfrm>
    </dsp:sp>
    <dsp:sp modelId="{1320EB61-0FB1-4DB3-BD80-112EB65AB42F}">
      <dsp:nvSpPr>
        <dsp:cNvPr id="0" name=""/>
        <dsp:cNvSpPr/>
      </dsp:nvSpPr>
      <dsp:spPr>
        <a:xfrm>
          <a:off x="0" y="582146"/>
          <a:ext cx="9606094" cy="1318961"/>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Identified </a:t>
          </a:r>
        </a:p>
        <a:p>
          <a:pPr marL="0" lvl="0" indent="0" algn="ctr" defTabSz="1022350">
            <a:lnSpc>
              <a:spcPct val="90000"/>
            </a:lnSpc>
            <a:spcBef>
              <a:spcPct val="0"/>
            </a:spcBef>
            <a:spcAft>
              <a:spcPct val="35000"/>
            </a:spcAft>
            <a:buNone/>
          </a:pPr>
          <a:r>
            <a:rPr lang="en-US" sz="2300" kern="1200" dirty="0"/>
            <a:t>Aggressor</a:t>
          </a:r>
        </a:p>
      </dsp:txBody>
      <dsp:txXfrm>
        <a:off x="0" y="582146"/>
        <a:ext cx="2881828" cy="1318961"/>
      </dsp:txXfrm>
    </dsp:sp>
    <dsp:sp modelId="{B9E124AF-1ED0-4003-9470-8B76BF33464B}">
      <dsp:nvSpPr>
        <dsp:cNvPr id="0" name=""/>
        <dsp:cNvSpPr/>
      </dsp:nvSpPr>
      <dsp:spPr>
        <a:xfrm>
          <a:off x="5621098" y="549281"/>
          <a:ext cx="1648702" cy="109913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Bully</a:t>
          </a:r>
        </a:p>
      </dsp:txBody>
      <dsp:txXfrm>
        <a:off x="5653291" y="581474"/>
        <a:ext cx="1584316" cy="1034748"/>
      </dsp:txXfrm>
    </dsp:sp>
    <dsp:sp modelId="{E3DBE3F9-BCAF-449E-90D7-55A08C8F5FDF}">
      <dsp:nvSpPr>
        <dsp:cNvPr id="0" name=""/>
        <dsp:cNvSpPr/>
      </dsp:nvSpPr>
      <dsp:spPr>
        <a:xfrm>
          <a:off x="4779415" y="1648416"/>
          <a:ext cx="1666034" cy="439653"/>
        </a:xfrm>
        <a:custGeom>
          <a:avLst/>
          <a:gdLst/>
          <a:ahLst/>
          <a:cxnLst/>
          <a:rect l="0" t="0" r="0" b="0"/>
          <a:pathLst>
            <a:path>
              <a:moveTo>
                <a:pt x="1666034" y="0"/>
              </a:moveTo>
              <a:lnTo>
                <a:pt x="1666034" y="219826"/>
              </a:lnTo>
              <a:lnTo>
                <a:pt x="0" y="219826"/>
              </a:lnTo>
              <a:lnTo>
                <a:pt x="0" y="43965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C8ECBB2-28C2-432B-9415-844F780B0012}">
      <dsp:nvSpPr>
        <dsp:cNvPr id="0" name=""/>
        <dsp:cNvSpPr/>
      </dsp:nvSpPr>
      <dsp:spPr>
        <a:xfrm>
          <a:off x="3478507" y="2088070"/>
          <a:ext cx="2601816" cy="109913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Side-Kick</a:t>
          </a:r>
        </a:p>
      </dsp:txBody>
      <dsp:txXfrm>
        <a:off x="3510700" y="2120263"/>
        <a:ext cx="2537430" cy="1034748"/>
      </dsp:txXfrm>
    </dsp:sp>
    <dsp:sp modelId="{268E3A55-8F4D-427C-90DD-1E8F3D28C098}">
      <dsp:nvSpPr>
        <dsp:cNvPr id="0" name=""/>
        <dsp:cNvSpPr/>
      </dsp:nvSpPr>
      <dsp:spPr>
        <a:xfrm>
          <a:off x="3707759" y="3187205"/>
          <a:ext cx="1071656" cy="439653"/>
        </a:xfrm>
        <a:custGeom>
          <a:avLst/>
          <a:gdLst/>
          <a:ahLst/>
          <a:cxnLst/>
          <a:rect l="0" t="0" r="0" b="0"/>
          <a:pathLst>
            <a:path>
              <a:moveTo>
                <a:pt x="1071656" y="0"/>
              </a:moveTo>
              <a:lnTo>
                <a:pt x="1071656" y="219826"/>
              </a:lnTo>
              <a:lnTo>
                <a:pt x="0" y="219826"/>
              </a:lnTo>
              <a:lnTo>
                <a:pt x="0" y="439653"/>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8380377-9765-4F1C-8992-B62269E3D74F}">
      <dsp:nvSpPr>
        <dsp:cNvPr id="0" name=""/>
        <dsp:cNvSpPr/>
      </dsp:nvSpPr>
      <dsp:spPr>
        <a:xfrm>
          <a:off x="2883408" y="3626859"/>
          <a:ext cx="1648702" cy="109913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Bystander</a:t>
          </a:r>
        </a:p>
      </dsp:txBody>
      <dsp:txXfrm>
        <a:off x="2915601" y="3659052"/>
        <a:ext cx="1584316" cy="1034748"/>
      </dsp:txXfrm>
    </dsp:sp>
    <dsp:sp modelId="{9931878A-4221-4ABB-9260-41CE85EF5C63}">
      <dsp:nvSpPr>
        <dsp:cNvPr id="0" name=""/>
        <dsp:cNvSpPr/>
      </dsp:nvSpPr>
      <dsp:spPr>
        <a:xfrm>
          <a:off x="4779415" y="3187205"/>
          <a:ext cx="1071656" cy="439653"/>
        </a:xfrm>
        <a:custGeom>
          <a:avLst/>
          <a:gdLst/>
          <a:ahLst/>
          <a:cxnLst/>
          <a:rect l="0" t="0" r="0" b="0"/>
          <a:pathLst>
            <a:path>
              <a:moveTo>
                <a:pt x="0" y="0"/>
              </a:moveTo>
              <a:lnTo>
                <a:pt x="0" y="219826"/>
              </a:lnTo>
              <a:lnTo>
                <a:pt x="1071656" y="219826"/>
              </a:lnTo>
              <a:lnTo>
                <a:pt x="1071656" y="439653"/>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05971FD-3A65-4311-9748-C37D7C688D41}">
      <dsp:nvSpPr>
        <dsp:cNvPr id="0" name=""/>
        <dsp:cNvSpPr/>
      </dsp:nvSpPr>
      <dsp:spPr>
        <a:xfrm>
          <a:off x="5026720" y="3626859"/>
          <a:ext cx="1648702" cy="109913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Bystander</a:t>
          </a:r>
        </a:p>
      </dsp:txBody>
      <dsp:txXfrm>
        <a:off x="5058913" y="3659052"/>
        <a:ext cx="1584316" cy="1034748"/>
      </dsp:txXfrm>
    </dsp:sp>
    <dsp:sp modelId="{567EA9E6-3FC8-4768-A583-4D2B65449826}">
      <dsp:nvSpPr>
        <dsp:cNvPr id="0" name=""/>
        <dsp:cNvSpPr/>
      </dsp:nvSpPr>
      <dsp:spPr>
        <a:xfrm>
          <a:off x="6445449" y="1648416"/>
          <a:ext cx="1548935" cy="439653"/>
        </a:xfrm>
        <a:custGeom>
          <a:avLst/>
          <a:gdLst/>
          <a:ahLst/>
          <a:cxnLst/>
          <a:rect l="0" t="0" r="0" b="0"/>
          <a:pathLst>
            <a:path>
              <a:moveTo>
                <a:pt x="0" y="0"/>
              </a:moveTo>
              <a:lnTo>
                <a:pt x="0" y="219826"/>
              </a:lnTo>
              <a:lnTo>
                <a:pt x="1548935" y="219826"/>
              </a:lnTo>
              <a:lnTo>
                <a:pt x="1548935" y="43965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F4842B3-8881-418B-8E64-032E4F1D37D4}">
      <dsp:nvSpPr>
        <dsp:cNvPr id="0" name=""/>
        <dsp:cNvSpPr/>
      </dsp:nvSpPr>
      <dsp:spPr>
        <a:xfrm>
          <a:off x="6576377" y="2088070"/>
          <a:ext cx="2836015" cy="109913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Side-Kick</a:t>
          </a:r>
        </a:p>
      </dsp:txBody>
      <dsp:txXfrm>
        <a:off x="6608570" y="2120263"/>
        <a:ext cx="2771629" cy="1034748"/>
      </dsp:txXfrm>
    </dsp:sp>
    <dsp:sp modelId="{38166E4D-3540-480F-ADB0-CCB7B92E3CAF}">
      <dsp:nvSpPr>
        <dsp:cNvPr id="0" name=""/>
        <dsp:cNvSpPr/>
      </dsp:nvSpPr>
      <dsp:spPr>
        <a:xfrm>
          <a:off x="7948664" y="3187205"/>
          <a:ext cx="91440" cy="439653"/>
        </a:xfrm>
        <a:custGeom>
          <a:avLst/>
          <a:gdLst/>
          <a:ahLst/>
          <a:cxnLst/>
          <a:rect l="0" t="0" r="0" b="0"/>
          <a:pathLst>
            <a:path>
              <a:moveTo>
                <a:pt x="45720" y="0"/>
              </a:moveTo>
              <a:lnTo>
                <a:pt x="45720" y="439653"/>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FCE3DC5-CB2C-403C-971E-A6AB7A02735E}">
      <dsp:nvSpPr>
        <dsp:cNvPr id="0" name=""/>
        <dsp:cNvSpPr/>
      </dsp:nvSpPr>
      <dsp:spPr>
        <a:xfrm>
          <a:off x="7170033" y="3626859"/>
          <a:ext cx="1648702" cy="109913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Bystander</a:t>
          </a:r>
        </a:p>
      </dsp:txBody>
      <dsp:txXfrm>
        <a:off x="7202226" y="3659052"/>
        <a:ext cx="1584316" cy="10347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862C30-5F0D-4AEE-BA20-A80A07522B00}">
      <dsp:nvSpPr>
        <dsp:cNvPr id="0" name=""/>
        <dsp:cNvSpPr/>
      </dsp:nvSpPr>
      <dsp:spPr>
        <a:xfrm>
          <a:off x="937856" y="-28471"/>
          <a:ext cx="4982286" cy="4982286"/>
        </a:xfrm>
        <a:prstGeom prst="circularArrow">
          <a:avLst>
            <a:gd name="adj1" fmla="val 5544"/>
            <a:gd name="adj2" fmla="val 330680"/>
            <a:gd name="adj3" fmla="val 13794894"/>
            <a:gd name="adj4" fmla="val 17374430"/>
            <a:gd name="adj5" fmla="val 5757"/>
          </a:avLst>
        </a:prstGeom>
        <a:solidFill>
          <a:schemeClr val="accent1">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FAB5B055-CD2B-4D20-AF9D-6F8FDC50B6D8}">
      <dsp:nvSpPr>
        <dsp:cNvPr id="0" name=""/>
        <dsp:cNvSpPr/>
      </dsp:nvSpPr>
      <dsp:spPr>
        <a:xfrm>
          <a:off x="2272047" y="1666"/>
          <a:ext cx="2313905" cy="1156952"/>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baseline="0" dirty="0">
              <a:solidFill>
                <a:schemeClr val="bg1"/>
              </a:solidFill>
            </a:rPr>
            <a:t>On-Going</a:t>
          </a:r>
        </a:p>
        <a:p>
          <a:pPr marL="0" lvl="0" indent="0" algn="ctr" defTabSz="1244600">
            <a:lnSpc>
              <a:spcPct val="90000"/>
            </a:lnSpc>
            <a:spcBef>
              <a:spcPct val="0"/>
            </a:spcBef>
            <a:spcAft>
              <a:spcPct val="35000"/>
            </a:spcAft>
            <a:buNone/>
          </a:pPr>
          <a:r>
            <a:rPr lang="en-US" sz="2800" kern="1200" baseline="0" dirty="0">
              <a:solidFill>
                <a:schemeClr val="bg1"/>
              </a:solidFill>
            </a:rPr>
            <a:t>Physical</a:t>
          </a:r>
        </a:p>
      </dsp:txBody>
      <dsp:txXfrm>
        <a:off x="2328525" y="58144"/>
        <a:ext cx="2200949" cy="1043996"/>
      </dsp:txXfrm>
    </dsp:sp>
    <dsp:sp modelId="{A17E344D-E9EC-43C1-A191-87A7B683761E}">
      <dsp:nvSpPr>
        <dsp:cNvPr id="0" name=""/>
        <dsp:cNvSpPr/>
      </dsp:nvSpPr>
      <dsp:spPr>
        <a:xfrm>
          <a:off x="4292702" y="1469758"/>
          <a:ext cx="2313905" cy="1156952"/>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baseline="0" dirty="0">
              <a:solidFill>
                <a:schemeClr val="bg1"/>
              </a:solidFill>
            </a:rPr>
            <a:t>Incident</a:t>
          </a:r>
        </a:p>
        <a:p>
          <a:pPr marL="0" lvl="0" indent="0" algn="ctr" defTabSz="1244600">
            <a:lnSpc>
              <a:spcPct val="90000"/>
            </a:lnSpc>
            <a:spcBef>
              <a:spcPct val="0"/>
            </a:spcBef>
            <a:spcAft>
              <a:spcPct val="35000"/>
            </a:spcAft>
            <a:buNone/>
          </a:pPr>
          <a:r>
            <a:rPr lang="en-US" sz="2800" kern="1200" baseline="0" dirty="0">
              <a:solidFill>
                <a:schemeClr val="bg1"/>
              </a:solidFill>
            </a:rPr>
            <a:t>Based</a:t>
          </a:r>
        </a:p>
      </dsp:txBody>
      <dsp:txXfrm>
        <a:off x="4349180" y="1526236"/>
        <a:ext cx="2200949" cy="1043996"/>
      </dsp:txXfrm>
    </dsp:sp>
    <dsp:sp modelId="{B75A07D9-8099-48DD-A68C-5D037DCD22A4}">
      <dsp:nvSpPr>
        <dsp:cNvPr id="0" name=""/>
        <dsp:cNvSpPr/>
      </dsp:nvSpPr>
      <dsp:spPr>
        <a:xfrm>
          <a:off x="3520880" y="3845180"/>
          <a:ext cx="2313905" cy="1156952"/>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baseline="0" dirty="0">
              <a:solidFill>
                <a:schemeClr val="bg1"/>
              </a:solidFill>
            </a:rPr>
            <a:t>Girl</a:t>
          </a:r>
        </a:p>
        <a:p>
          <a:pPr marL="0" lvl="0" indent="0" algn="ctr" defTabSz="1244600">
            <a:lnSpc>
              <a:spcPct val="90000"/>
            </a:lnSpc>
            <a:spcBef>
              <a:spcPct val="0"/>
            </a:spcBef>
            <a:spcAft>
              <a:spcPct val="35000"/>
            </a:spcAft>
            <a:buNone/>
          </a:pPr>
          <a:r>
            <a:rPr lang="en-US" sz="2800" kern="1200" baseline="0" dirty="0">
              <a:solidFill>
                <a:schemeClr val="bg1"/>
              </a:solidFill>
            </a:rPr>
            <a:t>Based</a:t>
          </a:r>
        </a:p>
      </dsp:txBody>
      <dsp:txXfrm>
        <a:off x="3577358" y="3901658"/>
        <a:ext cx="2200949" cy="1043996"/>
      </dsp:txXfrm>
    </dsp:sp>
    <dsp:sp modelId="{B7011D45-D162-4891-A2C8-568910206F4D}">
      <dsp:nvSpPr>
        <dsp:cNvPr id="0" name=""/>
        <dsp:cNvSpPr/>
      </dsp:nvSpPr>
      <dsp:spPr>
        <a:xfrm>
          <a:off x="1023213" y="3845180"/>
          <a:ext cx="2313905" cy="1156952"/>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baseline="0" dirty="0">
              <a:solidFill>
                <a:schemeClr val="bg1"/>
              </a:solidFill>
            </a:rPr>
            <a:t>Cyber</a:t>
          </a:r>
        </a:p>
      </dsp:txBody>
      <dsp:txXfrm>
        <a:off x="1079691" y="3901658"/>
        <a:ext cx="2200949" cy="1043996"/>
      </dsp:txXfrm>
    </dsp:sp>
    <dsp:sp modelId="{D99550F0-5AC6-4B1E-B3D0-8B87FC305E5E}">
      <dsp:nvSpPr>
        <dsp:cNvPr id="0" name=""/>
        <dsp:cNvSpPr/>
      </dsp:nvSpPr>
      <dsp:spPr>
        <a:xfrm>
          <a:off x="251392" y="1469758"/>
          <a:ext cx="2313905" cy="1156952"/>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baseline="0" dirty="0">
              <a:solidFill>
                <a:schemeClr val="bg1"/>
              </a:solidFill>
            </a:rPr>
            <a:t>Boy Based</a:t>
          </a:r>
        </a:p>
      </dsp:txBody>
      <dsp:txXfrm>
        <a:off x="307870" y="1526236"/>
        <a:ext cx="2200949" cy="10439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42277C-6B0C-4869-92A6-0A87E3B9C4E7}">
      <dsp:nvSpPr>
        <dsp:cNvPr id="0" name=""/>
        <dsp:cNvSpPr/>
      </dsp:nvSpPr>
      <dsp:spPr>
        <a:xfrm>
          <a:off x="832567" y="127990"/>
          <a:ext cx="7068950" cy="7068950"/>
        </a:xfrm>
        <a:prstGeom prst="leftRightCircularArrow">
          <a:avLst>
            <a:gd name="adj1" fmla="val 8527"/>
            <a:gd name="adj2" fmla="val 274325"/>
            <a:gd name="adj3" fmla="val 21331152"/>
            <a:gd name="adj4" fmla="val 19708848"/>
            <a:gd name="adj5" fmla="val 5969"/>
          </a:avLst>
        </a:prstGeom>
        <a:solidFill>
          <a:schemeClr val="accent6">
            <a:tint val="40000"/>
            <a:alpha val="90000"/>
            <a:hueOff val="0"/>
            <a:satOff val="0"/>
            <a:lumOff val="0"/>
            <a:alphaOff val="0"/>
          </a:schemeClr>
        </a:solidFill>
        <a:ln w="6350" cap="flat" cmpd="sng" algn="ctr">
          <a:solidFill>
            <a:schemeClr val="accent6">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4664AD06-476E-45F5-9E29-928F435F5970}">
      <dsp:nvSpPr>
        <dsp:cNvPr id="0" name=""/>
        <dsp:cNvSpPr/>
      </dsp:nvSpPr>
      <dsp:spPr>
        <a:xfrm>
          <a:off x="808983" y="95530"/>
          <a:ext cx="7068950" cy="7068950"/>
        </a:xfrm>
        <a:prstGeom prst="leftRightCircularArrow">
          <a:avLst>
            <a:gd name="adj1" fmla="val 8527"/>
            <a:gd name="adj2" fmla="val 274325"/>
            <a:gd name="adj3" fmla="val 19171152"/>
            <a:gd name="adj4" fmla="val 17548848"/>
            <a:gd name="adj5" fmla="val 5969"/>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6EE7455C-8D64-4509-8FD7-9DA2672C0264}">
      <dsp:nvSpPr>
        <dsp:cNvPr id="0" name=""/>
        <dsp:cNvSpPr/>
      </dsp:nvSpPr>
      <dsp:spPr>
        <a:xfrm>
          <a:off x="770824" y="83131"/>
          <a:ext cx="7068950" cy="7068950"/>
        </a:xfrm>
        <a:prstGeom prst="leftRightCircularArrow">
          <a:avLst>
            <a:gd name="adj1" fmla="val 8527"/>
            <a:gd name="adj2" fmla="val 274325"/>
            <a:gd name="adj3" fmla="val 17011152"/>
            <a:gd name="adj4" fmla="val 15388848"/>
            <a:gd name="adj5" fmla="val 5969"/>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64A9DA9B-701B-4CD3-8AAF-E705E4C6698B}">
      <dsp:nvSpPr>
        <dsp:cNvPr id="0" name=""/>
        <dsp:cNvSpPr/>
      </dsp:nvSpPr>
      <dsp:spPr>
        <a:xfrm>
          <a:off x="732665" y="95530"/>
          <a:ext cx="7068950" cy="7068950"/>
        </a:xfrm>
        <a:prstGeom prst="leftRightCircularArrow">
          <a:avLst>
            <a:gd name="adj1" fmla="val 8527"/>
            <a:gd name="adj2" fmla="val 274325"/>
            <a:gd name="adj3" fmla="val 14851152"/>
            <a:gd name="adj4" fmla="val 13228848"/>
            <a:gd name="adj5" fmla="val 5969"/>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772B5F8E-2695-4F4D-8302-2D09551B9714}">
      <dsp:nvSpPr>
        <dsp:cNvPr id="0" name=""/>
        <dsp:cNvSpPr/>
      </dsp:nvSpPr>
      <dsp:spPr>
        <a:xfrm>
          <a:off x="709081" y="127990"/>
          <a:ext cx="7068950" cy="7068950"/>
        </a:xfrm>
        <a:prstGeom prst="leftRightCircularArrow">
          <a:avLst>
            <a:gd name="adj1" fmla="val 8527"/>
            <a:gd name="adj2" fmla="val 274325"/>
            <a:gd name="adj3" fmla="val 12691152"/>
            <a:gd name="adj4" fmla="val 11068848"/>
            <a:gd name="adj5" fmla="val 5969"/>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D6425023-DFA0-480A-96E3-457F98113F37}">
      <dsp:nvSpPr>
        <dsp:cNvPr id="0" name=""/>
        <dsp:cNvSpPr/>
      </dsp:nvSpPr>
      <dsp:spPr>
        <a:xfrm rot="21495864">
          <a:off x="5230294" y="3676335"/>
          <a:ext cx="1758379" cy="89931"/>
        </a:xfrm>
        <a:prstGeom prst="leftRightArrow">
          <a:avLst>
            <a:gd name="adj1" fmla="val 60000"/>
            <a:gd name="adj2" fmla="val 50000"/>
          </a:avLst>
        </a:prstGeom>
        <a:solidFill>
          <a:schemeClr val="accent2">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F4ED8A5-F211-4117-878F-9507AD2BDB5A}">
      <dsp:nvSpPr>
        <dsp:cNvPr id="0" name=""/>
        <dsp:cNvSpPr/>
      </dsp:nvSpPr>
      <dsp:spPr>
        <a:xfrm rot="19356988">
          <a:off x="4870225" y="2615950"/>
          <a:ext cx="1789437" cy="89931"/>
        </a:xfrm>
        <a:prstGeom prst="leftRightArrow">
          <a:avLst>
            <a:gd name="adj1" fmla="val 60000"/>
            <a:gd name="adj2" fmla="val 50000"/>
          </a:avLst>
        </a:prstGeom>
        <a:solidFill>
          <a:schemeClr val="accent6">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247E08C-3C1B-4C2D-87E7-DE81AC92C5C2}">
      <dsp:nvSpPr>
        <dsp:cNvPr id="0" name=""/>
        <dsp:cNvSpPr/>
      </dsp:nvSpPr>
      <dsp:spPr>
        <a:xfrm rot="17248345">
          <a:off x="3958706" y="1960596"/>
          <a:ext cx="1808441" cy="89931"/>
        </a:xfrm>
        <a:prstGeom prst="leftRightArrow">
          <a:avLst>
            <a:gd name="adj1" fmla="val 60000"/>
            <a:gd name="adj2" fmla="val 50000"/>
          </a:avLst>
        </a:prstGeom>
        <a:solidFill>
          <a:schemeClr val="accent5">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57DC3A6-268A-47FC-866A-063FD4670E83}">
      <dsp:nvSpPr>
        <dsp:cNvPr id="0" name=""/>
        <dsp:cNvSpPr/>
      </dsp:nvSpPr>
      <dsp:spPr>
        <a:xfrm rot="15150912">
          <a:off x="2843689" y="1960596"/>
          <a:ext cx="1808564" cy="89931"/>
        </a:xfrm>
        <a:prstGeom prst="leftRightArrow">
          <a:avLst>
            <a:gd name="adj1" fmla="val 60000"/>
            <a:gd name="adj2" fmla="val 50000"/>
          </a:avLst>
        </a:prstGeom>
        <a:solidFill>
          <a:schemeClr val="accent4">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6A947EA-C020-425E-8890-BD38CA53A597}">
      <dsp:nvSpPr>
        <dsp:cNvPr id="0" name=""/>
        <dsp:cNvSpPr/>
      </dsp:nvSpPr>
      <dsp:spPr>
        <a:xfrm rot="13042534">
          <a:off x="1951072" y="2615950"/>
          <a:ext cx="1789763" cy="89931"/>
        </a:xfrm>
        <a:prstGeom prst="leftRightArrow">
          <a:avLst>
            <a:gd name="adj1" fmla="val 60000"/>
            <a:gd name="adj2" fmla="val 50000"/>
          </a:avLst>
        </a:prstGeom>
        <a:solidFill>
          <a:schemeClr val="accent3">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1670D53-3466-46D0-86CA-7B0B3096E108}">
      <dsp:nvSpPr>
        <dsp:cNvPr id="0" name=""/>
        <dsp:cNvSpPr/>
      </dsp:nvSpPr>
      <dsp:spPr>
        <a:xfrm rot="10904111">
          <a:off x="1622019" y="3676335"/>
          <a:ext cx="1758789" cy="89931"/>
        </a:xfrm>
        <a:prstGeom prst="leftRightArrow">
          <a:avLst>
            <a:gd name="adj1" fmla="val 60000"/>
            <a:gd name="adj2" fmla="val 50000"/>
          </a:avLst>
        </a:prstGeom>
        <a:solidFill>
          <a:schemeClr val="accent2">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4CF1A36-A6FA-40DE-9214-947E867521FB}">
      <dsp:nvSpPr>
        <dsp:cNvPr id="0" name=""/>
        <dsp:cNvSpPr/>
      </dsp:nvSpPr>
      <dsp:spPr>
        <a:xfrm>
          <a:off x="2806793" y="2337047"/>
          <a:ext cx="2997733" cy="2997733"/>
        </a:xfrm>
        <a:prstGeom prst="pie">
          <a:avLst>
            <a:gd name="adj1" fmla="val 10800000"/>
            <a:gd name="adj2" fmla="val 0"/>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0" rIns="129540" bIns="647700" numCol="1" spcCol="1270" anchor="ctr" anchorCtr="0">
          <a:noAutofit/>
        </a:bodyPr>
        <a:lstStyle/>
        <a:p>
          <a:pPr marL="0" lvl="0" indent="0" algn="ctr" defTabSz="1511300">
            <a:lnSpc>
              <a:spcPct val="90000"/>
            </a:lnSpc>
            <a:spcBef>
              <a:spcPct val="0"/>
            </a:spcBef>
            <a:spcAft>
              <a:spcPct val="35000"/>
            </a:spcAft>
            <a:buNone/>
          </a:pPr>
          <a:endParaRPr lang="en-US" sz="3400" kern="1200" baseline="0" dirty="0">
            <a:solidFill>
              <a:schemeClr val="tx1"/>
            </a:solidFill>
          </a:endParaRPr>
        </a:p>
      </dsp:txBody>
      <dsp:txXfrm>
        <a:off x="2806793" y="2337047"/>
        <a:ext cx="2997733" cy="2997733"/>
      </dsp:txXfrm>
    </dsp:sp>
    <dsp:sp modelId="{9089D9A7-5070-448D-9EE0-2661006CABD6}">
      <dsp:nvSpPr>
        <dsp:cNvPr id="0" name=""/>
        <dsp:cNvSpPr/>
      </dsp:nvSpPr>
      <dsp:spPr>
        <a:xfrm>
          <a:off x="472045" y="2933094"/>
          <a:ext cx="1498866" cy="1498866"/>
        </a:xfrm>
        <a:prstGeom prst="roundRect">
          <a:avLst>
            <a:gd name="adj" fmla="val 50000"/>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942CF503-B0CF-4F46-9B04-51B6A230CA5F}">
      <dsp:nvSpPr>
        <dsp:cNvPr id="0" name=""/>
        <dsp:cNvSpPr/>
      </dsp:nvSpPr>
      <dsp:spPr>
        <a:xfrm>
          <a:off x="524505" y="2985554"/>
          <a:ext cx="1393945" cy="1393945"/>
        </a:xfrm>
        <a:prstGeom prst="roundRect">
          <a:avLst>
            <a:gd name="adj"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700" bIns="0" numCol="1" spcCol="1270" anchor="ctr" anchorCtr="0">
          <a:noAutofit/>
        </a:bodyPr>
        <a:lstStyle/>
        <a:p>
          <a:pPr marL="0" lvl="0" indent="0" algn="ctr" defTabSz="977900">
            <a:lnSpc>
              <a:spcPct val="90000"/>
            </a:lnSpc>
            <a:spcBef>
              <a:spcPct val="0"/>
            </a:spcBef>
            <a:spcAft>
              <a:spcPct val="35000"/>
            </a:spcAft>
            <a:buNone/>
          </a:pPr>
          <a:r>
            <a:rPr lang="en-US" sz="2200" b="1" kern="1200" baseline="0" dirty="0">
              <a:solidFill>
                <a:schemeClr val="bg1"/>
              </a:solidFill>
            </a:rPr>
            <a:t>In</a:t>
          </a:r>
        </a:p>
        <a:p>
          <a:pPr marL="0" lvl="0" indent="0" algn="ctr" defTabSz="977900">
            <a:lnSpc>
              <a:spcPct val="90000"/>
            </a:lnSpc>
            <a:spcBef>
              <a:spcPct val="0"/>
            </a:spcBef>
            <a:spcAft>
              <a:spcPct val="35000"/>
            </a:spcAft>
            <a:buNone/>
          </a:pPr>
          <a:r>
            <a:rPr lang="en-US" sz="2200" b="1" kern="1200" baseline="0" dirty="0">
              <a:solidFill>
                <a:schemeClr val="bg1"/>
              </a:solidFill>
            </a:rPr>
            <a:t>School</a:t>
          </a:r>
        </a:p>
      </dsp:txBody>
      <dsp:txXfrm>
        <a:off x="565332" y="3026381"/>
        <a:ext cx="1312291" cy="1312291"/>
      </dsp:txXfrm>
    </dsp:sp>
    <dsp:sp modelId="{A2F4A57F-1867-43D0-BCA7-75A765B86F60}">
      <dsp:nvSpPr>
        <dsp:cNvPr id="0" name=""/>
        <dsp:cNvSpPr/>
      </dsp:nvSpPr>
      <dsp:spPr>
        <a:xfrm>
          <a:off x="1061002" y="1120469"/>
          <a:ext cx="1498866" cy="1498866"/>
        </a:xfrm>
        <a:prstGeom prst="roundRect">
          <a:avLst>
            <a:gd name="adj" fmla="val 50000"/>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29802CA3-4BD1-4199-81AD-AB3614066064}">
      <dsp:nvSpPr>
        <dsp:cNvPr id="0" name=""/>
        <dsp:cNvSpPr/>
      </dsp:nvSpPr>
      <dsp:spPr>
        <a:xfrm>
          <a:off x="1113463" y="1172929"/>
          <a:ext cx="1393945" cy="1393945"/>
        </a:xfrm>
        <a:prstGeom prst="roundRect">
          <a:avLst>
            <a:gd name="adj"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700" bIns="0" numCol="1" spcCol="1270" anchor="ctr" anchorCtr="0">
          <a:noAutofit/>
        </a:bodyPr>
        <a:lstStyle/>
        <a:p>
          <a:pPr marL="0" lvl="0" indent="0" algn="ctr" defTabSz="977900">
            <a:lnSpc>
              <a:spcPct val="90000"/>
            </a:lnSpc>
            <a:spcBef>
              <a:spcPct val="0"/>
            </a:spcBef>
            <a:spcAft>
              <a:spcPct val="35000"/>
            </a:spcAft>
            <a:buNone/>
          </a:pPr>
          <a:r>
            <a:rPr lang="en-US" sz="2200" b="1" kern="1200" baseline="0" dirty="0"/>
            <a:t>1 on 1</a:t>
          </a:r>
        </a:p>
      </dsp:txBody>
      <dsp:txXfrm>
        <a:off x="1154290" y="1213756"/>
        <a:ext cx="1312291" cy="1312291"/>
      </dsp:txXfrm>
    </dsp:sp>
    <dsp:sp modelId="{A7ABC1A3-5873-4731-8D95-10E777128138}">
      <dsp:nvSpPr>
        <dsp:cNvPr id="0" name=""/>
        <dsp:cNvSpPr/>
      </dsp:nvSpPr>
      <dsp:spPr>
        <a:xfrm>
          <a:off x="2602913" y="205"/>
          <a:ext cx="1498866" cy="1498866"/>
        </a:xfrm>
        <a:prstGeom prst="roundRect">
          <a:avLst>
            <a:gd name="adj" fmla="val 50000"/>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79F06595-19AC-46E0-B1D3-F66FDE016107}">
      <dsp:nvSpPr>
        <dsp:cNvPr id="0" name=""/>
        <dsp:cNvSpPr/>
      </dsp:nvSpPr>
      <dsp:spPr>
        <a:xfrm>
          <a:off x="2655373" y="52666"/>
          <a:ext cx="1393945" cy="1393945"/>
        </a:xfrm>
        <a:prstGeom prst="roundRect">
          <a:avLst>
            <a:gd name="adj"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700" bIns="0" numCol="1" spcCol="1270" anchor="ctr" anchorCtr="0">
          <a:noAutofit/>
        </a:bodyPr>
        <a:lstStyle/>
        <a:p>
          <a:pPr marL="0" lvl="0" indent="0" algn="ctr" defTabSz="977900">
            <a:lnSpc>
              <a:spcPct val="90000"/>
            </a:lnSpc>
            <a:spcBef>
              <a:spcPct val="0"/>
            </a:spcBef>
            <a:spcAft>
              <a:spcPct val="35000"/>
            </a:spcAft>
            <a:buNone/>
          </a:pPr>
          <a:r>
            <a:rPr lang="en-US" sz="2200" b="1" kern="1200" dirty="0"/>
            <a:t>Group</a:t>
          </a:r>
        </a:p>
        <a:p>
          <a:pPr marL="0" lvl="0" indent="0" algn="ctr" defTabSz="977900">
            <a:lnSpc>
              <a:spcPct val="90000"/>
            </a:lnSpc>
            <a:spcBef>
              <a:spcPct val="0"/>
            </a:spcBef>
            <a:spcAft>
              <a:spcPct val="35000"/>
            </a:spcAft>
            <a:buNone/>
          </a:pPr>
          <a:r>
            <a:rPr lang="en-US" sz="2200" b="1" kern="1200" dirty="0"/>
            <a:t> to Group</a:t>
          </a:r>
        </a:p>
      </dsp:txBody>
      <dsp:txXfrm>
        <a:off x="2696200" y="93493"/>
        <a:ext cx="1312291" cy="1312291"/>
      </dsp:txXfrm>
    </dsp:sp>
    <dsp:sp modelId="{7B6791EA-022C-4233-877C-6D55616043EC}">
      <dsp:nvSpPr>
        <dsp:cNvPr id="0" name=""/>
        <dsp:cNvSpPr/>
      </dsp:nvSpPr>
      <dsp:spPr>
        <a:xfrm>
          <a:off x="4508819" y="205"/>
          <a:ext cx="1498866" cy="1498866"/>
        </a:xfrm>
        <a:prstGeom prst="roundRect">
          <a:avLst>
            <a:gd name="adj" fmla="val 50000"/>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BBD81E74-E8CB-4B55-9106-71D99A46CF27}">
      <dsp:nvSpPr>
        <dsp:cNvPr id="0" name=""/>
        <dsp:cNvSpPr/>
      </dsp:nvSpPr>
      <dsp:spPr>
        <a:xfrm>
          <a:off x="4561280" y="52666"/>
          <a:ext cx="1393945" cy="1393945"/>
        </a:xfrm>
        <a:prstGeom prst="roundRect">
          <a:avLst>
            <a:gd name="adj"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700" bIns="0" numCol="1" spcCol="1270" anchor="ctr" anchorCtr="0">
          <a:noAutofit/>
        </a:bodyPr>
        <a:lstStyle/>
        <a:p>
          <a:pPr marL="0" lvl="0" indent="0" algn="ctr" defTabSz="977900">
            <a:lnSpc>
              <a:spcPct val="90000"/>
            </a:lnSpc>
            <a:spcBef>
              <a:spcPct val="0"/>
            </a:spcBef>
            <a:spcAft>
              <a:spcPct val="35000"/>
            </a:spcAft>
            <a:buNone/>
          </a:pPr>
          <a:r>
            <a:rPr lang="en-US" sz="2200" b="1" kern="1200" dirty="0"/>
            <a:t>Obvious</a:t>
          </a:r>
        </a:p>
        <a:p>
          <a:pPr marL="0" lvl="0" indent="0" algn="ctr" defTabSz="977900">
            <a:lnSpc>
              <a:spcPct val="90000"/>
            </a:lnSpc>
            <a:spcBef>
              <a:spcPct val="0"/>
            </a:spcBef>
            <a:spcAft>
              <a:spcPct val="35000"/>
            </a:spcAft>
            <a:buNone/>
          </a:pPr>
          <a:r>
            <a:rPr lang="en-US" sz="2200" b="1" kern="1200" dirty="0"/>
            <a:t>Goal</a:t>
          </a:r>
        </a:p>
      </dsp:txBody>
      <dsp:txXfrm>
        <a:off x="4602107" y="93493"/>
        <a:ext cx="1312291" cy="1312291"/>
      </dsp:txXfrm>
    </dsp:sp>
    <dsp:sp modelId="{9483A86B-4F7C-41CA-AD1E-80F0E8BFF21E}">
      <dsp:nvSpPr>
        <dsp:cNvPr id="0" name=""/>
        <dsp:cNvSpPr/>
      </dsp:nvSpPr>
      <dsp:spPr>
        <a:xfrm>
          <a:off x="6050730" y="1120469"/>
          <a:ext cx="1498866" cy="1498866"/>
        </a:xfrm>
        <a:prstGeom prst="roundRect">
          <a:avLst>
            <a:gd name="adj" fmla="val 50000"/>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9E0BEFDD-1194-41BB-A292-7C478E5DA6D9}">
      <dsp:nvSpPr>
        <dsp:cNvPr id="0" name=""/>
        <dsp:cNvSpPr/>
      </dsp:nvSpPr>
      <dsp:spPr>
        <a:xfrm>
          <a:off x="6103190" y="1172929"/>
          <a:ext cx="1393945" cy="1393945"/>
        </a:xfrm>
        <a:prstGeom prst="roundRect">
          <a:avLst>
            <a:gd name="adj" fmla="val 5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700" bIns="0" numCol="1" spcCol="1270" anchor="ctr" anchorCtr="0">
          <a:noAutofit/>
        </a:bodyPr>
        <a:lstStyle/>
        <a:p>
          <a:pPr marL="0" lvl="0" indent="0" algn="ctr" defTabSz="977900">
            <a:lnSpc>
              <a:spcPct val="90000"/>
            </a:lnSpc>
            <a:spcBef>
              <a:spcPct val="0"/>
            </a:spcBef>
            <a:spcAft>
              <a:spcPct val="35000"/>
            </a:spcAft>
            <a:buNone/>
          </a:pPr>
          <a:r>
            <a:rPr lang="en-US" sz="2200" b="1" kern="1200" dirty="0"/>
            <a:t>Usually Male</a:t>
          </a:r>
        </a:p>
      </dsp:txBody>
      <dsp:txXfrm>
        <a:off x="6144017" y="1213756"/>
        <a:ext cx="1312291" cy="1312291"/>
      </dsp:txXfrm>
    </dsp:sp>
    <dsp:sp modelId="{A5A66506-0022-45E0-A90E-A948B605BCBF}">
      <dsp:nvSpPr>
        <dsp:cNvPr id="0" name=""/>
        <dsp:cNvSpPr/>
      </dsp:nvSpPr>
      <dsp:spPr>
        <a:xfrm>
          <a:off x="6639687" y="2933094"/>
          <a:ext cx="1498866" cy="1498866"/>
        </a:xfrm>
        <a:prstGeom prst="roundRect">
          <a:avLst>
            <a:gd name="adj" fmla="val 50000"/>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E247169C-2521-4B99-BC64-C03EA12DBB48}">
      <dsp:nvSpPr>
        <dsp:cNvPr id="0" name=""/>
        <dsp:cNvSpPr/>
      </dsp:nvSpPr>
      <dsp:spPr>
        <a:xfrm>
          <a:off x="6692148" y="2985554"/>
          <a:ext cx="1393945" cy="1393945"/>
        </a:xfrm>
        <a:prstGeom prst="roundRect">
          <a:avLst>
            <a:gd name="adj"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700" bIns="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rPr>
            <a:t>Classic Violence </a:t>
          </a:r>
        </a:p>
      </dsp:txBody>
      <dsp:txXfrm>
        <a:off x="6732975" y="3026381"/>
        <a:ext cx="1312291" cy="13122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42277C-6B0C-4869-92A6-0A87E3B9C4E7}">
      <dsp:nvSpPr>
        <dsp:cNvPr id="0" name=""/>
        <dsp:cNvSpPr/>
      </dsp:nvSpPr>
      <dsp:spPr>
        <a:xfrm>
          <a:off x="832567" y="127990"/>
          <a:ext cx="7068950" cy="7068950"/>
        </a:xfrm>
        <a:prstGeom prst="leftRightCircularArrow">
          <a:avLst>
            <a:gd name="adj1" fmla="val 8527"/>
            <a:gd name="adj2" fmla="val 274325"/>
            <a:gd name="adj3" fmla="val 21331152"/>
            <a:gd name="adj4" fmla="val 19708848"/>
            <a:gd name="adj5" fmla="val 5969"/>
          </a:avLst>
        </a:prstGeom>
        <a:solidFill>
          <a:schemeClr val="accent6">
            <a:tint val="40000"/>
            <a:alpha val="90000"/>
            <a:hueOff val="0"/>
            <a:satOff val="0"/>
            <a:lumOff val="0"/>
            <a:alphaOff val="0"/>
          </a:schemeClr>
        </a:solidFill>
        <a:ln w="6350" cap="flat" cmpd="sng" algn="ctr">
          <a:solidFill>
            <a:schemeClr val="accent6">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4664AD06-476E-45F5-9E29-928F435F5970}">
      <dsp:nvSpPr>
        <dsp:cNvPr id="0" name=""/>
        <dsp:cNvSpPr/>
      </dsp:nvSpPr>
      <dsp:spPr>
        <a:xfrm>
          <a:off x="808983" y="95530"/>
          <a:ext cx="7068950" cy="7068950"/>
        </a:xfrm>
        <a:prstGeom prst="leftRightCircularArrow">
          <a:avLst>
            <a:gd name="adj1" fmla="val 8527"/>
            <a:gd name="adj2" fmla="val 274325"/>
            <a:gd name="adj3" fmla="val 19171152"/>
            <a:gd name="adj4" fmla="val 17548848"/>
            <a:gd name="adj5" fmla="val 5969"/>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6EE7455C-8D64-4509-8FD7-9DA2672C0264}">
      <dsp:nvSpPr>
        <dsp:cNvPr id="0" name=""/>
        <dsp:cNvSpPr/>
      </dsp:nvSpPr>
      <dsp:spPr>
        <a:xfrm>
          <a:off x="772654" y="83738"/>
          <a:ext cx="7068950" cy="7068950"/>
        </a:xfrm>
        <a:prstGeom prst="leftRightCircularArrow">
          <a:avLst>
            <a:gd name="adj1" fmla="val 8527"/>
            <a:gd name="adj2" fmla="val 274325"/>
            <a:gd name="adj3" fmla="val 17008369"/>
            <a:gd name="adj4" fmla="val 15309533"/>
            <a:gd name="adj5" fmla="val 5969"/>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64A9DA9B-701B-4CD3-8AAF-E705E4C6698B}">
      <dsp:nvSpPr>
        <dsp:cNvPr id="0" name=""/>
        <dsp:cNvSpPr/>
      </dsp:nvSpPr>
      <dsp:spPr>
        <a:xfrm>
          <a:off x="740944" y="94901"/>
          <a:ext cx="7068950" cy="7068950"/>
        </a:xfrm>
        <a:prstGeom prst="leftRightCircularArrow">
          <a:avLst>
            <a:gd name="adj1" fmla="val 8527"/>
            <a:gd name="adj2" fmla="val 274325"/>
            <a:gd name="adj3" fmla="val 14764825"/>
            <a:gd name="adj4" fmla="val 13269047"/>
            <a:gd name="adj5" fmla="val 5969"/>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772B5F8E-2695-4F4D-8302-2D09551B9714}">
      <dsp:nvSpPr>
        <dsp:cNvPr id="0" name=""/>
        <dsp:cNvSpPr/>
      </dsp:nvSpPr>
      <dsp:spPr>
        <a:xfrm>
          <a:off x="709129" y="137415"/>
          <a:ext cx="7068950" cy="7068950"/>
        </a:xfrm>
        <a:prstGeom prst="leftRightCircularArrow">
          <a:avLst>
            <a:gd name="adj1" fmla="val 8527"/>
            <a:gd name="adj2" fmla="val 274325"/>
            <a:gd name="adj3" fmla="val 12746748"/>
            <a:gd name="adj4" fmla="val 11079913"/>
            <a:gd name="adj5" fmla="val 5969"/>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D6425023-DFA0-480A-96E3-457F98113F37}">
      <dsp:nvSpPr>
        <dsp:cNvPr id="0" name=""/>
        <dsp:cNvSpPr/>
      </dsp:nvSpPr>
      <dsp:spPr>
        <a:xfrm rot="21495864">
          <a:off x="5230294" y="3676335"/>
          <a:ext cx="1758379" cy="89931"/>
        </a:xfrm>
        <a:prstGeom prst="leftRightArrow">
          <a:avLst>
            <a:gd name="adj1" fmla="val 60000"/>
            <a:gd name="adj2" fmla="val 50000"/>
          </a:avLst>
        </a:prstGeom>
        <a:solidFill>
          <a:schemeClr val="accent2">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F4ED8A5-F211-4117-878F-9507AD2BDB5A}">
      <dsp:nvSpPr>
        <dsp:cNvPr id="0" name=""/>
        <dsp:cNvSpPr/>
      </dsp:nvSpPr>
      <dsp:spPr>
        <a:xfrm rot="19356988">
          <a:off x="4870225" y="2615950"/>
          <a:ext cx="1789437" cy="89931"/>
        </a:xfrm>
        <a:prstGeom prst="leftRightArrow">
          <a:avLst>
            <a:gd name="adj1" fmla="val 60000"/>
            <a:gd name="adj2" fmla="val 50000"/>
          </a:avLst>
        </a:prstGeom>
        <a:solidFill>
          <a:schemeClr val="accent6">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247E08C-3C1B-4C2D-87E7-DE81AC92C5C2}">
      <dsp:nvSpPr>
        <dsp:cNvPr id="0" name=""/>
        <dsp:cNvSpPr/>
      </dsp:nvSpPr>
      <dsp:spPr>
        <a:xfrm rot="17248345">
          <a:off x="3958706" y="1960596"/>
          <a:ext cx="1808441" cy="89931"/>
        </a:xfrm>
        <a:prstGeom prst="leftRightArrow">
          <a:avLst>
            <a:gd name="adj1" fmla="val 60000"/>
            <a:gd name="adj2" fmla="val 50000"/>
          </a:avLst>
        </a:prstGeom>
        <a:solidFill>
          <a:schemeClr val="accent5">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57DC3A6-268A-47FC-866A-063FD4670E83}">
      <dsp:nvSpPr>
        <dsp:cNvPr id="0" name=""/>
        <dsp:cNvSpPr/>
      </dsp:nvSpPr>
      <dsp:spPr>
        <a:xfrm rot="15076468">
          <a:off x="2806572" y="1974361"/>
          <a:ext cx="1807253" cy="89931"/>
        </a:xfrm>
        <a:prstGeom prst="leftRightArrow">
          <a:avLst>
            <a:gd name="adj1" fmla="val 60000"/>
            <a:gd name="adj2" fmla="val 50000"/>
          </a:avLst>
        </a:prstGeom>
        <a:solidFill>
          <a:schemeClr val="accent4">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6A947EA-C020-425E-8890-BD38CA53A597}">
      <dsp:nvSpPr>
        <dsp:cNvPr id="0" name=""/>
        <dsp:cNvSpPr/>
      </dsp:nvSpPr>
      <dsp:spPr>
        <a:xfrm rot="13088279">
          <a:off x="1969784" y="2598442"/>
          <a:ext cx="1786897" cy="89931"/>
        </a:xfrm>
        <a:prstGeom prst="leftRightArrow">
          <a:avLst>
            <a:gd name="adj1" fmla="val 60000"/>
            <a:gd name="adj2" fmla="val 50000"/>
          </a:avLst>
        </a:prstGeom>
        <a:solidFill>
          <a:schemeClr val="accent3">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1670D53-3466-46D0-86CA-7B0B3096E108}">
      <dsp:nvSpPr>
        <dsp:cNvPr id="0" name=""/>
        <dsp:cNvSpPr/>
      </dsp:nvSpPr>
      <dsp:spPr>
        <a:xfrm rot="10904111">
          <a:off x="1622019" y="3676335"/>
          <a:ext cx="1758789" cy="89931"/>
        </a:xfrm>
        <a:prstGeom prst="leftRightArrow">
          <a:avLst>
            <a:gd name="adj1" fmla="val 60000"/>
            <a:gd name="adj2" fmla="val 50000"/>
          </a:avLst>
        </a:prstGeom>
        <a:solidFill>
          <a:schemeClr val="accent2">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4CF1A36-A6FA-40DE-9214-947E867521FB}">
      <dsp:nvSpPr>
        <dsp:cNvPr id="0" name=""/>
        <dsp:cNvSpPr/>
      </dsp:nvSpPr>
      <dsp:spPr>
        <a:xfrm>
          <a:off x="2806793" y="2337047"/>
          <a:ext cx="2997733" cy="2997733"/>
        </a:xfrm>
        <a:prstGeom prst="pie">
          <a:avLst>
            <a:gd name="adj1" fmla="val 10800000"/>
            <a:gd name="adj2" fmla="val 0"/>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0" rIns="129540" bIns="647700" numCol="1" spcCol="1270" anchor="ctr" anchorCtr="0">
          <a:noAutofit/>
        </a:bodyPr>
        <a:lstStyle/>
        <a:p>
          <a:pPr marL="0" lvl="0" indent="0" algn="ctr" defTabSz="1511300">
            <a:lnSpc>
              <a:spcPct val="90000"/>
            </a:lnSpc>
            <a:spcBef>
              <a:spcPct val="0"/>
            </a:spcBef>
            <a:spcAft>
              <a:spcPct val="35000"/>
            </a:spcAft>
            <a:buNone/>
          </a:pPr>
          <a:endParaRPr lang="en-US" sz="3400" kern="1200" baseline="0" dirty="0">
            <a:solidFill>
              <a:schemeClr val="tx1"/>
            </a:solidFill>
          </a:endParaRPr>
        </a:p>
      </dsp:txBody>
      <dsp:txXfrm>
        <a:off x="2806793" y="2337047"/>
        <a:ext cx="2997733" cy="2997733"/>
      </dsp:txXfrm>
    </dsp:sp>
    <dsp:sp modelId="{9089D9A7-5070-448D-9EE0-2661006CABD6}">
      <dsp:nvSpPr>
        <dsp:cNvPr id="0" name=""/>
        <dsp:cNvSpPr/>
      </dsp:nvSpPr>
      <dsp:spPr>
        <a:xfrm>
          <a:off x="472045" y="2933094"/>
          <a:ext cx="1498866" cy="1498866"/>
        </a:xfrm>
        <a:prstGeom prst="roundRect">
          <a:avLst>
            <a:gd name="adj" fmla="val 50000"/>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942CF503-B0CF-4F46-9B04-51B6A230CA5F}">
      <dsp:nvSpPr>
        <dsp:cNvPr id="0" name=""/>
        <dsp:cNvSpPr/>
      </dsp:nvSpPr>
      <dsp:spPr>
        <a:xfrm>
          <a:off x="524505" y="2985554"/>
          <a:ext cx="1393945" cy="1393945"/>
        </a:xfrm>
        <a:prstGeom prst="roundRect">
          <a:avLst>
            <a:gd name="adj"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700" bIns="0" numCol="1" spcCol="1270" anchor="ctr" anchorCtr="0">
          <a:noAutofit/>
        </a:bodyPr>
        <a:lstStyle/>
        <a:p>
          <a:pPr marL="0" lvl="0" indent="0" algn="ctr" defTabSz="977900">
            <a:lnSpc>
              <a:spcPct val="90000"/>
            </a:lnSpc>
            <a:spcBef>
              <a:spcPct val="0"/>
            </a:spcBef>
            <a:spcAft>
              <a:spcPct val="35000"/>
            </a:spcAft>
            <a:buNone/>
          </a:pPr>
          <a:r>
            <a:rPr lang="en-US" sz="2200" b="1" kern="1200" baseline="0" dirty="0">
              <a:solidFill>
                <a:schemeClr val="bg1"/>
              </a:solidFill>
            </a:rPr>
            <a:t>Major Incident</a:t>
          </a:r>
        </a:p>
      </dsp:txBody>
      <dsp:txXfrm>
        <a:off x="565332" y="3026381"/>
        <a:ext cx="1312291" cy="1312291"/>
      </dsp:txXfrm>
    </dsp:sp>
    <dsp:sp modelId="{A2F4A57F-1867-43D0-BCA7-75A765B86F60}">
      <dsp:nvSpPr>
        <dsp:cNvPr id="0" name=""/>
        <dsp:cNvSpPr/>
      </dsp:nvSpPr>
      <dsp:spPr>
        <a:xfrm>
          <a:off x="1090540" y="1090541"/>
          <a:ext cx="1498866" cy="1498866"/>
        </a:xfrm>
        <a:prstGeom prst="roundRect">
          <a:avLst>
            <a:gd name="adj" fmla="val 50000"/>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29802CA3-4BD1-4199-81AD-AB3614066064}">
      <dsp:nvSpPr>
        <dsp:cNvPr id="0" name=""/>
        <dsp:cNvSpPr/>
      </dsp:nvSpPr>
      <dsp:spPr>
        <a:xfrm>
          <a:off x="1143000" y="1143001"/>
          <a:ext cx="1393945" cy="1393945"/>
        </a:xfrm>
        <a:prstGeom prst="roundRect">
          <a:avLst>
            <a:gd name="adj"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700" bIns="0" numCol="1" spcCol="1270" anchor="ctr" anchorCtr="0">
          <a:noAutofit/>
        </a:bodyPr>
        <a:lstStyle/>
        <a:p>
          <a:pPr marL="0" lvl="0" indent="0" algn="ctr" defTabSz="977900">
            <a:lnSpc>
              <a:spcPct val="90000"/>
            </a:lnSpc>
            <a:spcBef>
              <a:spcPct val="0"/>
            </a:spcBef>
            <a:spcAft>
              <a:spcPct val="35000"/>
            </a:spcAft>
            <a:buNone/>
          </a:pPr>
          <a:r>
            <a:rPr lang="en-US" sz="2200" b="1" kern="1200" baseline="0" dirty="0"/>
            <a:t>One</a:t>
          </a:r>
        </a:p>
        <a:p>
          <a:pPr marL="0" lvl="0" indent="0" algn="ctr" defTabSz="977900">
            <a:lnSpc>
              <a:spcPct val="90000"/>
            </a:lnSpc>
            <a:spcBef>
              <a:spcPct val="0"/>
            </a:spcBef>
            <a:spcAft>
              <a:spcPct val="35000"/>
            </a:spcAft>
            <a:buNone/>
          </a:pPr>
          <a:r>
            <a:rPr lang="en-US" sz="2200" b="1" kern="1200" baseline="0" dirty="0"/>
            <a:t>Day</a:t>
          </a:r>
        </a:p>
      </dsp:txBody>
      <dsp:txXfrm>
        <a:off x="1183827" y="1183828"/>
        <a:ext cx="1312291" cy="1312291"/>
      </dsp:txXfrm>
    </dsp:sp>
    <dsp:sp modelId="{A7ABC1A3-5873-4731-8D95-10E777128138}">
      <dsp:nvSpPr>
        <dsp:cNvPr id="0" name=""/>
        <dsp:cNvSpPr/>
      </dsp:nvSpPr>
      <dsp:spPr>
        <a:xfrm>
          <a:off x="2538345" y="23735"/>
          <a:ext cx="1498866" cy="1498866"/>
        </a:xfrm>
        <a:prstGeom prst="roundRect">
          <a:avLst>
            <a:gd name="adj" fmla="val 50000"/>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79F06595-19AC-46E0-B1D3-F66FDE016107}">
      <dsp:nvSpPr>
        <dsp:cNvPr id="0" name=""/>
        <dsp:cNvSpPr/>
      </dsp:nvSpPr>
      <dsp:spPr>
        <a:xfrm>
          <a:off x="2590806" y="76196"/>
          <a:ext cx="1393945" cy="1393945"/>
        </a:xfrm>
        <a:prstGeom prst="roundRect">
          <a:avLst>
            <a:gd name="adj"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Individual</a:t>
          </a:r>
        </a:p>
      </dsp:txBody>
      <dsp:txXfrm>
        <a:off x="2631633" y="117023"/>
        <a:ext cx="1312291" cy="1312291"/>
      </dsp:txXfrm>
    </dsp:sp>
    <dsp:sp modelId="{7B6791EA-022C-4233-877C-6D55616043EC}">
      <dsp:nvSpPr>
        <dsp:cNvPr id="0" name=""/>
        <dsp:cNvSpPr/>
      </dsp:nvSpPr>
      <dsp:spPr>
        <a:xfrm>
          <a:off x="4508819" y="205"/>
          <a:ext cx="1498866" cy="1498866"/>
        </a:xfrm>
        <a:prstGeom prst="roundRect">
          <a:avLst>
            <a:gd name="adj" fmla="val 50000"/>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BBD81E74-E8CB-4B55-9106-71D99A46CF27}">
      <dsp:nvSpPr>
        <dsp:cNvPr id="0" name=""/>
        <dsp:cNvSpPr/>
      </dsp:nvSpPr>
      <dsp:spPr>
        <a:xfrm>
          <a:off x="4561280" y="52666"/>
          <a:ext cx="1393945" cy="1393945"/>
        </a:xfrm>
        <a:prstGeom prst="roundRect">
          <a:avLst>
            <a:gd name="adj"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0" tIns="0" rIns="107950" bIns="0" numCol="1" spcCol="1270" anchor="ctr" anchorCtr="0">
          <a:noAutofit/>
        </a:bodyPr>
        <a:lstStyle/>
        <a:p>
          <a:pPr marL="0" lvl="0" indent="0" algn="ctr" defTabSz="755650">
            <a:lnSpc>
              <a:spcPct val="90000"/>
            </a:lnSpc>
            <a:spcBef>
              <a:spcPct val="0"/>
            </a:spcBef>
            <a:spcAft>
              <a:spcPct val="35000"/>
            </a:spcAft>
            <a:buNone/>
          </a:pPr>
          <a:r>
            <a:rPr lang="en-US" sz="1700" b="1" kern="1200" dirty="0"/>
            <a:t>Anonymous</a:t>
          </a:r>
        </a:p>
        <a:p>
          <a:pPr marL="0" lvl="0" indent="0" algn="ctr" defTabSz="755650">
            <a:lnSpc>
              <a:spcPct val="90000"/>
            </a:lnSpc>
            <a:spcBef>
              <a:spcPct val="0"/>
            </a:spcBef>
            <a:spcAft>
              <a:spcPct val="35000"/>
            </a:spcAft>
            <a:buNone/>
          </a:pPr>
          <a:r>
            <a:rPr lang="en-US" sz="1700" b="1" kern="1200" dirty="0"/>
            <a:t>Victims</a:t>
          </a:r>
        </a:p>
      </dsp:txBody>
      <dsp:txXfrm>
        <a:off x="4602107" y="93493"/>
        <a:ext cx="1312291" cy="1312291"/>
      </dsp:txXfrm>
    </dsp:sp>
    <dsp:sp modelId="{9483A86B-4F7C-41CA-AD1E-80F0E8BFF21E}">
      <dsp:nvSpPr>
        <dsp:cNvPr id="0" name=""/>
        <dsp:cNvSpPr/>
      </dsp:nvSpPr>
      <dsp:spPr>
        <a:xfrm>
          <a:off x="6050730" y="1120469"/>
          <a:ext cx="1498866" cy="1498866"/>
        </a:xfrm>
        <a:prstGeom prst="roundRect">
          <a:avLst>
            <a:gd name="adj" fmla="val 50000"/>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9E0BEFDD-1194-41BB-A292-7C478E5DA6D9}">
      <dsp:nvSpPr>
        <dsp:cNvPr id="0" name=""/>
        <dsp:cNvSpPr/>
      </dsp:nvSpPr>
      <dsp:spPr>
        <a:xfrm>
          <a:off x="6103190" y="1172929"/>
          <a:ext cx="1393945" cy="1393945"/>
        </a:xfrm>
        <a:prstGeom prst="roundRect">
          <a:avLst>
            <a:gd name="adj" fmla="val 5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700" bIns="0" numCol="1" spcCol="1270" anchor="ctr" anchorCtr="0">
          <a:noAutofit/>
        </a:bodyPr>
        <a:lstStyle/>
        <a:p>
          <a:pPr marL="0" lvl="0" indent="0" algn="ctr" defTabSz="977900">
            <a:lnSpc>
              <a:spcPct val="90000"/>
            </a:lnSpc>
            <a:spcBef>
              <a:spcPct val="0"/>
            </a:spcBef>
            <a:spcAft>
              <a:spcPct val="35000"/>
            </a:spcAft>
            <a:buNone/>
          </a:pPr>
          <a:r>
            <a:rPr lang="en-US" sz="2200" b="1" kern="1200" dirty="0"/>
            <a:t>Mental Health Issues</a:t>
          </a:r>
        </a:p>
      </dsp:txBody>
      <dsp:txXfrm>
        <a:off x="6144017" y="1213756"/>
        <a:ext cx="1312291" cy="1312291"/>
      </dsp:txXfrm>
    </dsp:sp>
    <dsp:sp modelId="{A5A66506-0022-45E0-A90E-A948B605BCBF}">
      <dsp:nvSpPr>
        <dsp:cNvPr id="0" name=""/>
        <dsp:cNvSpPr/>
      </dsp:nvSpPr>
      <dsp:spPr>
        <a:xfrm>
          <a:off x="6639687" y="2933094"/>
          <a:ext cx="1498866" cy="1498866"/>
        </a:xfrm>
        <a:prstGeom prst="roundRect">
          <a:avLst>
            <a:gd name="adj" fmla="val 50000"/>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E247169C-2521-4B99-BC64-C03EA12DBB48}">
      <dsp:nvSpPr>
        <dsp:cNvPr id="0" name=""/>
        <dsp:cNvSpPr/>
      </dsp:nvSpPr>
      <dsp:spPr>
        <a:xfrm>
          <a:off x="6692148" y="2985554"/>
          <a:ext cx="1393945" cy="1393945"/>
        </a:xfrm>
        <a:prstGeom prst="roundRect">
          <a:avLst>
            <a:gd name="adj"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700" bIns="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rPr>
            <a:t>Goal is</a:t>
          </a:r>
        </a:p>
        <a:p>
          <a:pPr marL="0" lvl="0" indent="0" algn="ctr" defTabSz="977900">
            <a:lnSpc>
              <a:spcPct val="90000"/>
            </a:lnSpc>
            <a:spcBef>
              <a:spcPct val="0"/>
            </a:spcBef>
            <a:spcAft>
              <a:spcPct val="35000"/>
            </a:spcAft>
            <a:buNone/>
          </a:pPr>
          <a:r>
            <a:rPr lang="en-US" sz="2200" kern="1200" dirty="0">
              <a:solidFill>
                <a:schemeClr val="bg1"/>
              </a:solidFill>
            </a:rPr>
            <a:t>Death </a:t>
          </a:r>
        </a:p>
      </dsp:txBody>
      <dsp:txXfrm>
        <a:off x="6732975" y="3026381"/>
        <a:ext cx="1312291" cy="13122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1031D8-8E3F-4D12-9629-4E9C8740CF20}">
      <dsp:nvSpPr>
        <dsp:cNvPr id="0" name=""/>
        <dsp:cNvSpPr/>
      </dsp:nvSpPr>
      <dsp:spPr>
        <a:xfrm>
          <a:off x="1348549" y="1174512"/>
          <a:ext cx="2558690" cy="1706646"/>
        </a:xfrm>
        <a:prstGeom prst="rect">
          <a:avLst/>
        </a:prstGeom>
        <a:solidFill>
          <a:schemeClr val="accent1">
            <a:alpha val="90000"/>
            <a:tint val="40000"/>
            <a:hueOff val="0"/>
            <a:satOff val="0"/>
            <a:lumOff val="0"/>
            <a:alphaOff val="0"/>
          </a:schemeClr>
        </a:solidFill>
        <a:ln w="57150" cap="flat" cmpd="sng" algn="ctr">
          <a:solidFill>
            <a:schemeClr val="accent1"/>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t>“You have something I want, give it to me”</a:t>
          </a:r>
        </a:p>
      </dsp:txBody>
      <dsp:txXfrm>
        <a:off x="1757940" y="1174512"/>
        <a:ext cx="2149299" cy="1706646"/>
      </dsp:txXfrm>
    </dsp:sp>
    <dsp:sp modelId="{C18F21E8-460D-4276-804B-E2E4C3F159C3}">
      <dsp:nvSpPr>
        <dsp:cNvPr id="0" name=""/>
        <dsp:cNvSpPr/>
      </dsp:nvSpPr>
      <dsp:spPr>
        <a:xfrm>
          <a:off x="1371603" y="2870202"/>
          <a:ext cx="2558690" cy="1706646"/>
        </a:xfrm>
        <a:prstGeom prst="rect">
          <a:avLst/>
        </a:prstGeom>
        <a:solidFill>
          <a:schemeClr val="accent1">
            <a:alpha val="90000"/>
            <a:tint val="40000"/>
            <a:hueOff val="0"/>
            <a:satOff val="0"/>
            <a:lumOff val="0"/>
            <a:alphaOff val="0"/>
          </a:schemeClr>
        </a:solidFill>
        <a:ln w="57150" cap="flat" cmpd="sng" algn="ctr">
          <a:solidFill>
            <a:schemeClr val="accent1">
              <a:alpha val="9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b="0" kern="1200" dirty="0"/>
            <a:t>Linear</a:t>
          </a:r>
        </a:p>
      </dsp:txBody>
      <dsp:txXfrm>
        <a:off x="1780993" y="2870202"/>
        <a:ext cx="2149299" cy="1706646"/>
      </dsp:txXfrm>
    </dsp:sp>
    <dsp:sp modelId="{D1311A9C-D228-4CDC-80BA-A66D41C5D08D}">
      <dsp:nvSpPr>
        <dsp:cNvPr id="0" name=""/>
        <dsp:cNvSpPr/>
      </dsp:nvSpPr>
      <dsp:spPr>
        <a:xfrm>
          <a:off x="-16085" y="492194"/>
          <a:ext cx="1705793" cy="170579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rPr>
            <a:t>Male</a:t>
          </a:r>
        </a:p>
      </dsp:txBody>
      <dsp:txXfrm>
        <a:off x="233723" y="742002"/>
        <a:ext cx="1206177" cy="1206177"/>
      </dsp:txXfrm>
    </dsp:sp>
    <dsp:sp modelId="{3B55573B-94B8-42B9-A464-09935F9C5C9C}">
      <dsp:nvSpPr>
        <dsp:cNvPr id="0" name=""/>
        <dsp:cNvSpPr/>
      </dsp:nvSpPr>
      <dsp:spPr>
        <a:xfrm>
          <a:off x="5634192" y="1193797"/>
          <a:ext cx="2595407" cy="1706646"/>
        </a:xfrm>
        <a:prstGeom prst="rect">
          <a:avLst/>
        </a:prstGeom>
        <a:solidFill>
          <a:schemeClr val="accent1">
            <a:alpha val="90000"/>
            <a:tint val="40000"/>
            <a:hueOff val="0"/>
            <a:satOff val="0"/>
            <a:lumOff val="0"/>
            <a:alphaOff val="0"/>
          </a:schemeClr>
        </a:solidFill>
        <a:ln w="57150" cap="flat" cmpd="sng" algn="ctr">
          <a:solidFill>
            <a:schemeClr val="accent1">
              <a:alpha val="9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t> Expression of     emotional upset</a:t>
          </a:r>
        </a:p>
      </dsp:txBody>
      <dsp:txXfrm>
        <a:off x="6049457" y="1193797"/>
        <a:ext cx="2180142" cy="1706646"/>
      </dsp:txXfrm>
    </dsp:sp>
    <dsp:sp modelId="{F5618A7A-987E-454F-81A7-2FDE0CB65890}">
      <dsp:nvSpPr>
        <dsp:cNvPr id="0" name=""/>
        <dsp:cNvSpPr/>
      </dsp:nvSpPr>
      <dsp:spPr>
        <a:xfrm>
          <a:off x="5613033" y="2870202"/>
          <a:ext cx="2632651" cy="1706646"/>
        </a:xfrm>
        <a:prstGeom prst="rect">
          <a:avLst/>
        </a:prstGeom>
        <a:solidFill>
          <a:schemeClr val="accent1">
            <a:alpha val="90000"/>
            <a:tint val="40000"/>
            <a:hueOff val="0"/>
            <a:satOff val="0"/>
            <a:lumOff val="0"/>
            <a:alphaOff val="0"/>
          </a:schemeClr>
        </a:solidFill>
        <a:ln w="57150" cap="flat" cmpd="sng" algn="ctr">
          <a:solidFill>
            <a:schemeClr val="accent1">
              <a:alpha val="9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92024" rIns="192024" bIns="192024" numCol="1" spcCol="1270" anchor="ctr" anchorCtr="0">
          <a:noAutofit/>
        </a:bodyPr>
        <a:lstStyle/>
        <a:p>
          <a:pPr marL="0" lvl="0" indent="0" algn="l" defTabSz="1200150">
            <a:lnSpc>
              <a:spcPct val="90000"/>
            </a:lnSpc>
            <a:spcBef>
              <a:spcPct val="0"/>
            </a:spcBef>
            <a:spcAft>
              <a:spcPct val="35000"/>
            </a:spcAft>
            <a:buNone/>
          </a:pPr>
          <a:r>
            <a:rPr lang="en-US" sz="2700" kern="1200" dirty="0"/>
            <a:t>Relationships</a:t>
          </a:r>
        </a:p>
      </dsp:txBody>
      <dsp:txXfrm>
        <a:off x="6034257" y="2870202"/>
        <a:ext cx="2211427" cy="1706646"/>
      </dsp:txXfrm>
    </dsp:sp>
    <dsp:sp modelId="{420D1452-713B-4AA4-A5DD-28900813EF8F}">
      <dsp:nvSpPr>
        <dsp:cNvPr id="0" name=""/>
        <dsp:cNvSpPr/>
      </dsp:nvSpPr>
      <dsp:spPr>
        <a:xfrm>
          <a:off x="4322360" y="492194"/>
          <a:ext cx="1895273" cy="170579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rPr>
            <a:t>Female</a:t>
          </a:r>
        </a:p>
      </dsp:txBody>
      <dsp:txXfrm>
        <a:off x="4599916" y="742002"/>
        <a:ext cx="1340161" cy="120617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12BF0-9168-4E49-9798-8A9C1611B1D5}">
      <dsp:nvSpPr>
        <dsp:cNvPr id="0" name=""/>
        <dsp:cNvSpPr/>
      </dsp:nvSpPr>
      <dsp:spPr>
        <a:xfrm rot="16200000">
          <a:off x="285081" y="451820"/>
          <a:ext cx="4388168" cy="4388168"/>
        </a:xfrm>
        <a:prstGeom prst="upArrow">
          <a:avLst>
            <a:gd name="adj1" fmla="val 50000"/>
            <a:gd name="adj2" fmla="val 35000"/>
          </a:avLst>
        </a:prstGeom>
        <a:solidFill>
          <a:schemeClr val="accent1">
            <a:alpha val="9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a:latin typeface="Arial" pitchFamily="34" charset="0"/>
              <a:cs typeface="Arial" pitchFamily="34" charset="0"/>
            </a:rPr>
            <a:t>Relational</a:t>
          </a:r>
          <a:endParaRPr lang="en-US" sz="3200" kern="1200" dirty="0">
            <a:latin typeface="Arial" pitchFamily="34" charset="0"/>
            <a:cs typeface="Arial" pitchFamily="34" charset="0"/>
          </a:endParaRPr>
        </a:p>
      </dsp:txBody>
      <dsp:txXfrm rot="5400000">
        <a:off x="1053011" y="1548861"/>
        <a:ext cx="3620239" cy="2194084"/>
      </dsp:txXfrm>
    </dsp:sp>
    <dsp:sp modelId="{1A8608AF-0C72-42A9-99E3-10B213A0C7A9}">
      <dsp:nvSpPr>
        <dsp:cNvPr id="0" name=""/>
        <dsp:cNvSpPr/>
      </dsp:nvSpPr>
      <dsp:spPr>
        <a:xfrm rot="5400000">
          <a:off x="4829235" y="451821"/>
          <a:ext cx="4388168" cy="4388168"/>
        </a:xfrm>
        <a:prstGeom prst="upArrow">
          <a:avLst>
            <a:gd name="adj1" fmla="val 50000"/>
            <a:gd name="adj2" fmla="val 35000"/>
          </a:avLst>
        </a:prstGeom>
        <a:solidFill>
          <a:schemeClr val="accent1">
            <a:alpha val="90000"/>
            <a:hueOff val="0"/>
            <a:satOff val="0"/>
            <a:lumOff val="0"/>
            <a:alphaOff val="-4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Arial" pitchFamily="34" charset="0"/>
              <a:cs typeface="Arial" pitchFamily="34" charset="0"/>
            </a:rPr>
            <a:t>Instrumental</a:t>
          </a:r>
        </a:p>
      </dsp:txBody>
      <dsp:txXfrm rot="-5400000">
        <a:off x="4829236" y="1548863"/>
        <a:ext cx="3620239" cy="219408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C1200B-0010-4E7D-982A-EAABEEE7BA57}">
      <dsp:nvSpPr>
        <dsp:cNvPr id="0" name=""/>
        <dsp:cNvSpPr/>
      </dsp:nvSpPr>
      <dsp:spPr>
        <a:xfrm>
          <a:off x="3078787" y="1975099"/>
          <a:ext cx="1600200" cy="160020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a:t>Relational</a:t>
          </a:r>
          <a:endParaRPr lang="en-US" sz="2400" kern="1200" dirty="0"/>
        </a:p>
      </dsp:txBody>
      <dsp:txXfrm>
        <a:off x="3156902" y="2053214"/>
        <a:ext cx="1443970" cy="1443970"/>
      </dsp:txXfrm>
    </dsp:sp>
    <dsp:sp modelId="{FF377918-C17A-4E2B-B931-176F4F0E3D67}">
      <dsp:nvSpPr>
        <dsp:cNvPr id="0" name=""/>
        <dsp:cNvSpPr/>
      </dsp:nvSpPr>
      <dsp:spPr>
        <a:xfrm rot="16200000">
          <a:off x="3454386" y="1550598"/>
          <a:ext cx="849001" cy="0"/>
        </a:xfrm>
        <a:custGeom>
          <a:avLst/>
          <a:gdLst/>
          <a:ahLst/>
          <a:cxnLst/>
          <a:rect l="0" t="0" r="0" b="0"/>
          <a:pathLst>
            <a:path>
              <a:moveTo>
                <a:pt x="0" y="0"/>
              </a:moveTo>
              <a:lnTo>
                <a:pt x="849001" y="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F3B376E-95AD-404A-901D-B98E36DA85BD}">
      <dsp:nvSpPr>
        <dsp:cNvPr id="0" name=""/>
        <dsp:cNvSpPr/>
      </dsp:nvSpPr>
      <dsp:spPr>
        <a:xfrm>
          <a:off x="3127680" y="53963"/>
          <a:ext cx="1502413" cy="1072134"/>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a:t>Social Standing</a:t>
          </a:r>
          <a:endParaRPr lang="en-US" sz="2400" kern="1200" dirty="0"/>
        </a:p>
      </dsp:txBody>
      <dsp:txXfrm>
        <a:off x="3180017" y="106300"/>
        <a:ext cx="1397739" cy="967460"/>
      </dsp:txXfrm>
    </dsp:sp>
    <dsp:sp modelId="{46849EAF-4F8C-4412-BDFD-229E8BFE81A3}">
      <dsp:nvSpPr>
        <dsp:cNvPr id="0" name=""/>
        <dsp:cNvSpPr/>
      </dsp:nvSpPr>
      <dsp:spPr>
        <a:xfrm rot="19285714">
          <a:off x="4646042" y="2042988"/>
          <a:ext cx="302017" cy="0"/>
        </a:xfrm>
        <a:custGeom>
          <a:avLst/>
          <a:gdLst/>
          <a:ahLst/>
          <a:cxnLst/>
          <a:rect l="0" t="0" r="0" b="0"/>
          <a:pathLst>
            <a:path>
              <a:moveTo>
                <a:pt x="0" y="0"/>
              </a:moveTo>
              <a:lnTo>
                <a:pt x="302017" y="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B254FB3-E5C1-4053-BF34-C46FD0F89D83}">
      <dsp:nvSpPr>
        <dsp:cNvPr id="0" name=""/>
        <dsp:cNvSpPr/>
      </dsp:nvSpPr>
      <dsp:spPr>
        <a:xfrm>
          <a:off x="4625424" y="876702"/>
          <a:ext cx="1923794" cy="1072134"/>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None/>
          </a:pPr>
          <a:r>
            <a:rPr lang="en-US" sz="2300" kern="1200"/>
            <a:t>Psychological</a:t>
          </a:r>
          <a:endParaRPr lang="en-US" sz="2300" kern="1200" dirty="0"/>
        </a:p>
      </dsp:txBody>
      <dsp:txXfrm>
        <a:off x="4677761" y="929039"/>
        <a:ext cx="1819120" cy="967460"/>
      </dsp:txXfrm>
    </dsp:sp>
    <dsp:sp modelId="{D56915EE-9CB0-462D-AACD-310EFDF3CAA6}">
      <dsp:nvSpPr>
        <dsp:cNvPr id="0" name=""/>
        <dsp:cNvSpPr/>
      </dsp:nvSpPr>
      <dsp:spPr>
        <a:xfrm rot="771429">
          <a:off x="4671992" y="3019903"/>
          <a:ext cx="558023" cy="0"/>
        </a:xfrm>
        <a:custGeom>
          <a:avLst/>
          <a:gdLst/>
          <a:ahLst/>
          <a:cxnLst/>
          <a:rect l="0" t="0" r="0" b="0"/>
          <a:pathLst>
            <a:path>
              <a:moveTo>
                <a:pt x="0" y="0"/>
              </a:moveTo>
              <a:lnTo>
                <a:pt x="558023" y="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DC3A335-9B26-4D5D-B30D-07D983A9F9EB}">
      <dsp:nvSpPr>
        <dsp:cNvPr id="0" name=""/>
        <dsp:cNvSpPr/>
      </dsp:nvSpPr>
      <dsp:spPr>
        <a:xfrm>
          <a:off x="5223020" y="2725378"/>
          <a:ext cx="1572498" cy="1072134"/>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itchFamily="34" charset="0"/>
              <a:cs typeface="Arial" pitchFamily="34" charset="0"/>
            </a:rPr>
            <a:t>Female</a:t>
          </a:r>
          <a:endParaRPr lang="en-US" sz="2400" kern="1200" dirty="0">
            <a:latin typeface="Arial" pitchFamily="34" charset="0"/>
            <a:cs typeface="Arial" pitchFamily="34" charset="0"/>
          </a:endParaRPr>
        </a:p>
      </dsp:txBody>
      <dsp:txXfrm>
        <a:off x="5275357" y="2777715"/>
        <a:ext cx="1467824" cy="967460"/>
      </dsp:txXfrm>
    </dsp:sp>
    <dsp:sp modelId="{68C5C067-CAD8-4782-8D57-D2690003A142}">
      <dsp:nvSpPr>
        <dsp:cNvPr id="0" name=""/>
        <dsp:cNvSpPr/>
      </dsp:nvSpPr>
      <dsp:spPr>
        <a:xfrm rot="3857143">
          <a:off x="4065450" y="3891600"/>
          <a:ext cx="702135" cy="0"/>
        </a:xfrm>
        <a:custGeom>
          <a:avLst/>
          <a:gdLst/>
          <a:ahLst/>
          <a:cxnLst/>
          <a:rect l="0" t="0" r="0" b="0"/>
          <a:pathLst>
            <a:path>
              <a:moveTo>
                <a:pt x="0" y="0"/>
              </a:moveTo>
              <a:lnTo>
                <a:pt x="702135" y="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9D0C528-A393-4109-88ED-CE86E529051D}">
      <dsp:nvSpPr>
        <dsp:cNvPr id="0" name=""/>
        <dsp:cNvSpPr/>
      </dsp:nvSpPr>
      <dsp:spPr>
        <a:xfrm>
          <a:off x="3978005" y="4207902"/>
          <a:ext cx="1697981" cy="1072134"/>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itchFamily="34" charset="0"/>
              <a:cs typeface="Arial" pitchFamily="34" charset="0"/>
            </a:rPr>
            <a:t>Unclear Goals</a:t>
          </a:r>
          <a:endParaRPr lang="en-US" sz="2400" kern="1200" dirty="0">
            <a:latin typeface="Arial" pitchFamily="34" charset="0"/>
            <a:cs typeface="Arial" pitchFamily="34" charset="0"/>
          </a:endParaRPr>
        </a:p>
      </dsp:txBody>
      <dsp:txXfrm>
        <a:off x="4030342" y="4260239"/>
        <a:ext cx="1593307" cy="967460"/>
      </dsp:txXfrm>
    </dsp:sp>
    <dsp:sp modelId="{A737E838-7FE4-4D5D-B26A-469C853B715F}">
      <dsp:nvSpPr>
        <dsp:cNvPr id="0" name=""/>
        <dsp:cNvSpPr/>
      </dsp:nvSpPr>
      <dsp:spPr>
        <a:xfrm rot="6942857">
          <a:off x="2990189" y="3891600"/>
          <a:ext cx="702135" cy="0"/>
        </a:xfrm>
        <a:custGeom>
          <a:avLst/>
          <a:gdLst/>
          <a:ahLst/>
          <a:cxnLst/>
          <a:rect l="0" t="0" r="0" b="0"/>
          <a:pathLst>
            <a:path>
              <a:moveTo>
                <a:pt x="0" y="0"/>
              </a:moveTo>
              <a:lnTo>
                <a:pt x="702135" y="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0E32B2E-5594-4BF5-B9B7-ED5A50F3F608}">
      <dsp:nvSpPr>
        <dsp:cNvPr id="0" name=""/>
        <dsp:cNvSpPr/>
      </dsp:nvSpPr>
      <dsp:spPr>
        <a:xfrm>
          <a:off x="2195814" y="4207902"/>
          <a:ext cx="1469927" cy="1072134"/>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itchFamily="34" charset="0"/>
              <a:cs typeface="Arial" pitchFamily="34" charset="0"/>
            </a:rPr>
            <a:t>Subtle</a:t>
          </a:r>
          <a:endParaRPr lang="en-US" sz="2400" kern="1200" dirty="0">
            <a:latin typeface="Arial" pitchFamily="34" charset="0"/>
            <a:cs typeface="Arial" pitchFamily="34" charset="0"/>
          </a:endParaRPr>
        </a:p>
      </dsp:txBody>
      <dsp:txXfrm>
        <a:off x="2248151" y="4260239"/>
        <a:ext cx="1365253" cy="967460"/>
      </dsp:txXfrm>
    </dsp:sp>
    <dsp:sp modelId="{25E3C63D-07FA-4A32-B3E4-B2577FDF6085}">
      <dsp:nvSpPr>
        <dsp:cNvPr id="0" name=""/>
        <dsp:cNvSpPr/>
      </dsp:nvSpPr>
      <dsp:spPr>
        <a:xfrm rot="10028571">
          <a:off x="2418081" y="3032261"/>
          <a:ext cx="669093" cy="0"/>
        </a:xfrm>
        <a:custGeom>
          <a:avLst/>
          <a:gdLst/>
          <a:ahLst/>
          <a:cxnLst/>
          <a:rect l="0" t="0" r="0" b="0"/>
          <a:pathLst>
            <a:path>
              <a:moveTo>
                <a:pt x="0" y="0"/>
              </a:moveTo>
              <a:lnTo>
                <a:pt x="669093" y="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FCAFA65-37AF-42EE-89C9-7EC986AD527F}">
      <dsp:nvSpPr>
        <dsp:cNvPr id="0" name=""/>
        <dsp:cNvSpPr/>
      </dsp:nvSpPr>
      <dsp:spPr>
        <a:xfrm>
          <a:off x="1070541" y="2725378"/>
          <a:ext cx="1355927" cy="1072134"/>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itchFamily="34" charset="0"/>
              <a:cs typeface="Arial" pitchFamily="34" charset="0"/>
            </a:rPr>
            <a:t>Planned</a:t>
          </a:r>
          <a:endParaRPr lang="en-US" sz="2400" kern="1200" dirty="0">
            <a:latin typeface="Arial" pitchFamily="34" charset="0"/>
            <a:cs typeface="Arial" pitchFamily="34" charset="0"/>
          </a:endParaRPr>
        </a:p>
      </dsp:txBody>
      <dsp:txXfrm>
        <a:off x="1122878" y="2777715"/>
        <a:ext cx="1251253" cy="967460"/>
      </dsp:txXfrm>
    </dsp:sp>
    <dsp:sp modelId="{52F917AE-76AB-4366-BD54-37EA7BA98D7D}">
      <dsp:nvSpPr>
        <dsp:cNvPr id="0" name=""/>
        <dsp:cNvSpPr/>
      </dsp:nvSpPr>
      <dsp:spPr>
        <a:xfrm rot="12840969">
          <a:off x="2547749" y="2072761"/>
          <a:ext cx="580724" cy="0"/>
        </a:xfrm>
        <a:custGeom>
          <a:avLst/>
          <a:gdLst/>
          <a:ahLst/>
          <a:cxnLst/>
          <a:rect l="0" t="0" r="0" b="0"/>
          <a:pathLst>
            <a:path>
              <a:moveTo>
                <a:pt x="0" y="0"/>
              </a:moveTo>
              <a:lnTo>
                <a:pt x="580724" y="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8507AEE-FF5F-4CD9-B832-7D5FADD0E647}">
      <dsp:nvSpPr>
        <dsp:cNvPr id="0" name=""/>
        <dsp:cNvSpPr/>
      </dsp:nvSpPr>
      <dsp:spPr>
        <a:xfrm>
          <a:off x="685794" y="838190"/>
          <a:ext cx="2234745" cy="1072134"/>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itchFamily="34" charset="0"/>
              <a:cs typeface="Arial" pitchFamily="34" charset="0"/>
            </a:rPr>
            <a:t>Self Enhanced</a:t>
          </a:r>
        </a:p>
      </dsp:txBody>
      <dsp:txXfrm>
        <a:off x="738131" y="890527"/>
        <a:ext cx="2130071" cy="967460"/>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10.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Themegallery.com/smartart/show2#1">
  <dgm:title val="show2(Yoon 1.0)"/>
  <dgm:desc val="Copyright Guild Design, Inc. (www.themegallery.com) All rights reserved.&#10;"/>
  <dgm:catLst>
    <dgm:cat type="other" pri="902"/>
  </dgm:catLst>
  <dgm:sampData>
    <dgm:dataModel>
      <dgm:ptLst>
        <dgm:pt modelId="0" type="doc"/>
        <dgm:pt modelId="1">
          <dgm:prSet phldr="1"/>
        </dgm:pt>
        <dgm:pt modelId="11">
          <dgm:prSet phldr="1"/>
        </dgm:pt>
        <dgm:pt modelId="12">
          <dgm:prSet phldr="1"/>
        </dgm:pt>
        <dgm:pt modelId="13">
          <dgm:prSet phldr="1"/>
        </dgm:pt>
        <dgm:pt modelId="14">
          <dgm:prSet phldr="1"/>
        </dgm:pt>
        <dgm:pt modelId="15">
          <dgm:prSet phldr="1"/>
        </dgm:pt>
      </dgm:ptLst>
      <dgm:cxnLst>
        <dgm:cxn modelId="2" srcId="0" destId="1" srcOrd="0" destOrd="0"/>
        <dgm:cxn modelId="14" srcId="1" destId="11" srcOrd="0" destOrd="0"/>
        <dgm:cxn modelId="15" srcId="1" destId="12" srcOrd="0" destOrd="0"/>
        <dgm:cxn modelId="16" srcId="1" destId="13" srcOrd="0" destOrd="0"/>
        <dgm:cxn modelId="17" srcId="1" destId="14" srcOrd="0" destOrd="0"/>
        <dgm:cxn modelId="18" srcId="1" destId="15" srcOrd="0" destOrd="0"/>
      </dgm:cxnLst>
      <dgm:bg/>
      <dgm:whole/>
    </dgm:dataModel>
  </dgm:sampData>
  <dgm:styleData useDef="1">
    <dgm:dataModel>
      <dgm:ptLst/>
      <dgm:bg/>
      <dgm:whole/>
    </dgm:dataModel>
  </dgm:styleData>
  <dgm:clrData useDef="1">
    <dgm:dataModel>
      <dgm:ptLst/>
      <dgm:bg/>
      <dgm:whole/>
    </dgm:dataModel>
  </dgm:clrData>
  <dgm:layoutNode name="show2">
    <dgm:varLst>
      <dgm:animOne val="branch"/>
      <dgm:animLvl val="ctr"/>
      <dgm:resizeHandles val="exact"/>
    </dgm:varLst>
    <dgm:alg type="cycle">
      <dgm:param type="stAng" val="-90"/>
      <dgm:param type="spanAng" val="180"/>
      <dgm:param type="ctrShpMap" val="fNode"/>
    </dgm:alg>
    <dgm:choose name="Name13xx">
      <dgm:if name="Name15xx" axis="ch ch" ptType="node node" st="1 1" cnt="1 0" func="cnt" op="lte" val="2">
        <dgm:constrLst>
          <dgm:constr type="diam" val="1"/>
          <dgm:constr type="userA" for="ch" forName="sibTrans-" refType="w" fact="1.5"/>
          <dgm:constr type="diam" for="ch" ptType="sibTrans" refType="diam" op="equ" fact="1.1"/>
          <dgm:constr type="w" for="ch" forName="Theme" refType="w"/>
          <dgm:constr type="w" for="des" forName="Themegallery" refType="w" fact="0.65"/>
          <dgm:constr type="h" for="ch" forName="parTrans" refType="w" refFor="des" refForName="Themegallery" fact="0.03"/>
          <dgm:constr type="sp" refType="w" refFor="des" refForName="Themegallery" fact="0.27"/>
          <dgm:constr type="sibSp" refType="w" refFor="des" refForName="Themegallery" fact="0"/>
        </dgm:constrLst>
      </dgm:if>
      <dgm:if name="Name16xx" axis="ch ch" ptType="node node" st="1 1" cnt="1 0" func="cnt" op="equ" val="3">
        <dgm:constrLst>
          <dgm:constr type="diam" val="1"/>
          <dgm:constr type="userA" for="ch" forName="sibTrans-" refType="w" fact="1.7"/>
          <dgm:constr type="diam" for="ch" ptType="sibTrans" refType="diam" op="equ" fact="0.95"/>
          <dgm:constr type="w" for="ch" forName="Theme" refType="w"/>
          <dgm:constr type="w" for="des" forName="Themegallery" refType="w" fact="0.7"/>
          <dgm:constr type="h" for="ch" forName="parTrans" refType="w" refFor="des" refForName="Themegallery" fact="0.05"/>
          <dgm:constr type="sp" refType="w" refFor="des" refForName="Themegallery" fact="0.2"/>
          <dgm:constr type="sibSp" refType="w" refFor="des" refForName="Themegallery" fact="0"/>
        </dgm:constrLst>
      </dgm:if>
      <dgm:if name="Name17xx" axis="ch ch" ptType="node node" st="1 1" cnt="1 0" func="cnt" op="equ" val="4">
        <dgm:constrLst>
          <dgm:constr type="diam" val="1"/>
          <dgm:constr type="userA" for="ch" forName="sibTrans-" refType="w" fact="1.6"/>
          <dgm:constr type="diam" for="ch" ptType="sibTrans" refType="diam" op="equ" fact="0.95"/>
          <dgm:constr type="w" for="ch" forName="Theme" refType="w"/>
          <dgm:constr type="w" for="des" forName="Themegallery" refType="w" fact="0.6"/>
          <dgm:constr type="h" for="ch" forName="parTrans" refType="w" refFor="des" refForName="Themegallery" fact="0.05"/>
          <dgm:constr type="sp" refType="w" refFor="des" refForName="Themegallery" fact="0.1"/>
          <dgm:constr type="sibSp" refType="w" refFor="des" refForName="Themegallery" fact="0"/>
        </dgm:constrLst>
      </dgm:if>
      <dgm:if name="Name18xx" axis="ch ch" ptType="node node" st="1 1" cnt="1 0" func="cnt" op="equ" val="5">
        <dgm:constrLst>
          <dgm:constr type="diam" val="1"/>
          <dgm:constr type="userA" for="ch" forName="sibTrans-" refType="w" fact="1.5"/>
          <dgm:constr type="diam" for="ch" ptType="sibTrans" refType="diam" op="equ" fact="0.95"/>
          <dgm:constr type="w" for="ch" forName="Theme" refType="w"/>
          <dgm:constr type="w" for="des" forName="Themegallery" refType="w" fact="0.53"/>
          <dgm:constr type="h" for="ch" forName="parTrans" refType="w" refFor="des" refForName="Themegallery" fact="0.06"/>
          <dgm:constr type="sp" refType="w" refFor="des" refForName="Themegallery" fact="-0.2"/>
          <dgm:constr type="sibSp" refType="w" refFor="des" refForName="Themegallery" fact="-0.3"/>
        </dgm:constrLst>
      </dgm:if>
      <dgm:if name="Name19xx" axis="ch ch" ptType="node node" st="1 1" cnt="1 0" func="cnt" op="equ" val="6">
        <dgm:constrLst>
          <dgm:constr type="diam" val="1"/>
          <dgm:constr type="userA" for="ch" forName="sibTrans-" refType="w" fact="1.4"/>
          <dgm:constr type="diam" for="ch" ptType="sibTrans" refType="diam" op="equ" fact="0.98"/>
          <dgm:constr type="w" for="ch" forName="Theme" refType="w"/>
          <dgm:constr type="w" for="des" forName="Themegallery" refType="w" fact="0.5"/>
          <dgm:constr type="h" for="ch" forName="parTrans" refType="w" refFor="des" refForName="Themegallery" fact="0.06"/>
          <dgm:constr type="sp" refType="w" refFor="des" refForName="Themegallery" fact="0.2"/>
          <dgm:constr type="sibSp" refType="w" refFor="des" refForName="Themegallery" fact="0"/>
        </dgm:constrLst>
      </dgm:if>
      <dgm:if name="Name20xx" axis="ch ch" ptType="node node" st="1 1" cnt="1 0" func="cnt" op="equ" val="7">
        <dgm:constrLst>
          <dgm:constr type="diam" val="1"/>
          <dgm:constr type="userA" for="ch" forName="sibTrans-" refType="w" fact="1.25"/>
          <dgm:constr type="diam" for="ch" ptType="sibTrans" refType="diam" op="equ"/>
          <dgm:constr type="w" for="ch" forName="Theme" refType="w"/>
          <dgm:constr type="w" for="des" forName="Themegallery" refType="w" fact="0.42"/>
          <dgm:constr type="h" for="ch" forName="parTrans" refType="w" refFor="des" refForName="Themegallery" fact="0.07"/>
          <dgm:constr type="sp" refType="w" refFor="des" refForName="Themegallery" fact="0"/>
          <dgm:constr type="sibSp" refType="w" refFor="des" refForName="Themegallery" fact="-0.21"/>
        </dgm:constrLst>
      </dgm:if>
      <dgm:if name="Name20xxe" axis="ch ch" ptType="node node" st="1 1" cnt="1 0" func="cnt" op="equ" val="8">
        <dgm:constrLst>
          <dgm:constr type="diam" val="1"/>
          <dgm:constr type="userA" for="ch" forName="sibTrans-" refType="w" fact="1.1"/>
          <dgm:constr type="diam" for="ch" ptType="sibTrans" refType="diam" op="equ"/>
          <dgm:constr type="w" for="ch" forName="Theme" refType="w"/>
          <dgm:constr type="w" for="des" forName="Themegallery" refType="w" fact="0.37"/>
          <dgm:constr type="h" for="ch" forName="parTrans" refType="w" refFor="des" refForName="Themegallery" fact="0.08"/>
          <dgm:constr type="sp" refType="w" refFor="des" refForName="Themegallery" fact="0"/>
          <dgm:constr type="sibSp" refType="w" refFor="des" refForName="Themegallery" fact="-0.1"/>
        </dgm:constrLst>
      </dgm:if>
      <dgm:else name="Name14xx">
        <dgm:constrLst>
          <dgm:constr type="diam" val="1"/>
          <dgm:constr type="userA" for="ch" forName="sibTrans-" refType="w" fact="0.87"/>
          <dgm:constr type="diam" for="ch" ptType="sibTrans" refType="diam" op="equ" fact="1.35"/>
          <dgm:constr type="w" for="ch" forName="Theme" refType="w"/>
          <dgm:constr type="w" for="des" forName="Themegallery" refType="w" fact="0.3"/>
          <dgm:constr type="h" for="ch" forName="parTrans" refType="w" refFor="des" refForName="Themegallery" fact="0.06"/>
          <dgm:constr type="sp" refType="w" refFor="des" refForName="Themegallery" fact="0"/>
          <dgm:constr type="sibSp" refType="w" refFor="des" refForName="Themegallery" fact="-0.2"/>
        </dgm:constrLst>
      </dgm:else>
    </dgm:choose>
    <dgm:ruleLst>
      <dgm:rule type="diam" val="INF" fact="NaN" max="NaN"/>
    </dgm:ruleLst>
    <dgm:forEach name="jihoon" axis="ch" ptType="node" cnt="1">
      <dgm:layoutNode name="Theme" styleLbl="node0">
        <dgm:alg type="composite"/>
        <dgm:constrLst>
          <dgm:constr type="w" for="ch" forName="guri" refType="w" fact="0.1"/>
          <dgm:constr type="h" for="ch" forName="guri" refType="w" fact="0.1"/>
          <dgm:constr type="ctrX" for="ch" forName="guri" refType="w" fact="0.5"/>
          <dgm:constr type="t" for="ch" forName="guri" refType="h" fact="0.43"/>
          <dgm:constr type="w" for="ch" forName="Theme1" refType="w"/>
          <dgm:constr type="t" for="ch" forName="Theme1" refType="h" fact="0"/>
          <dgm:constr type="w" for="ch" forName="Theme2" refType="w"/>
          <dgm:constr type="t" for="ch" forName="Theme2" refType="h" fact="0"/>
        </dgm:constrLst>
        <dgm:layoutNode name="guri" styleLbl="node0" moveWith="Theme1">
          <dgm:alg type="sp"/>
          <dgm:shape xmlns:r="http://schemas.openxmlformats.org/officeDocument/2006/relationships" type="pie" r:blip="" hideGeom="1">
            <dgm:adjLst>
              <dgm:adj idx="1" val="180"/>
              <dgm:adj idx="2" val="0"/>
            </dgm:adjLst>
          </dgm:shape>
          <dgm:presOf ptType="node"/>
        </dgm:layoutNode>
        <dgm:layoutNode name="Theme1" styleLbl="node0">
          <dgm:alg type="sp"/>
          <dgm:shape xmlns:r="http://schemas.openxmlformats.org/officeDocument/2006/relationships" type="pie" r:blip="">
            <dgm:adjLst>
              <dgm:adj idx="1" val="180"/>
              <dgm:adj idx="2" val="0"/>
            </dgm:adjLst>
          </dgm:shape>
          <dgm:presOf axis="self" ptType="node"/>
        </dgm:layoutNode>
        <dgm:layoutNode name="Theme2" styleLbl="node0">
          <dgm:alg type="tx"/>
          <dgm:shape xmlns:r="http://schemas.openxmlformats.org/officeDocument/2006/relationships" type="rect" r:blip="" hideGeom="1">
            <dgm:adjLst/>
          </dgm:shape>
          <dgm:presOf axis="self" ptType="node"/>
          <dgm:constrLst>
            <dgm:constr type="h" refType="w"/>
            <dgm:constr type="primFontSz" val="34"/>
            <dgm:constr type="tMarg" refType="primFontSz" fact="0"/>
            <dgm:constr type="bMarg" refType="primFontSz" fact="1.5"/>
            <dgm:constr type="lMarg" refType="primFontSz" fact="0.3"/>
            <dgm:constr type="rMarg" refType="primFontSz" fact="0.3"/>
          </dgm:constrLst>
          <dgm:ruleLst>
            <dgm:rule type="primFontSz" val="2" fact="NaN" max="NaN"/>
          </dgm:ruleLst>
        </dgm:layoutNode>
      </dgm:layoutNode>
      <dgm:forEach name="Name312f" axis="ch">
        <dgm:forEach name="Name313f" axis="self" ptType="parTrans">
          <dgm:layoutNode name="parTrans" styleLbl="sibTrans2D1">
            <dgm:alg type="conn">
              <dgm:param type="begSty" val="arr"/>
              <dgm:param type="begPts" val="ctr"/>
              <dgm:param type="endPts" val="ctr"/>
              <dgm:param type="srcNode" val="guri"/>
              <dgm:param type="dstNode" val="ji"/>
            </dgm:alg>
            <dgm:shape xmlns:r="http://schemas.openxmlformats.org/officeDocument/2006/relationships" type="conn" r:blip="" zOrderOff="-99">
              <dgm:adjLst/>
            </dgm:shape>
            <dgm:presOf axis="self"/>
            <dgm:constrLst>
              <dgm:constr type="begPad" refType="connDist" fact="0.3"/>
              <dgm:constr type="endPad" refType="connDist" fact="0.13"/>
            </dgm:constrLst>
          </dgm:layoutNode>
        </dgm:forEach>
      </dgm:forEach>
      <dgm:forEach name="Name312ff" axis="ch" ptType="node">
        <dgm:forEach name="Name314f" axis="self" ptType="node">
          <dgm:layoutNode name="Themegallery">
            <dgm:alg type="composite"/>
            <dgm:constrLst>
              <dgm:constr type="w" for="ch" forName="ji" refType="w"/>
              <dgm:constr type="h" for="ch" forName="ji" refType="w"/>
              <dgm:constr type="w" for="ch" forName="hoon1" refType="w" fact="0.93"/>
              <dgm:constr type="h" for="ch" forName="hoon1" refType="w" fact="0.93"/>
              <dgm:constr type="ctrX" for="ch" forName="hoon1" refType="w" refFor="ch" refForName="ji" fact="0.5"/>
              <dgm:constr type="ctrY" for="ch" forName="hoon1" refType="h" refFor="ch" refForName="ji" fact="0.5"/>
              <dgm:constr type="w" for="ch" forName="hoontext1" refType="w" fact="0.93"/>
              <dgm:constr type="h" for="ch" forName="hoontext1" refType="w" fact="0.93"/>
              <dgm:constr type="ctrX" for="ch" forName="hoontext1" refType="w" refFor="ch" refForName="ji" fact="0.5"/>
              <dgm:constr type="ctrY" for="ch" forName="hoontext1" refType="h" refFor="ch" refForName="ji" fact="0.5"/>
              <dgm:constr type="w" for="ch" forName="next1" refType="w"/>
              <dgm:constr type="h" for="ch" forName="next1" refType="w"/>
              <dgm:constr type="ctrX" for="ch" forName="next1" refType="w" refFor="ch" refForName="ji" fact="0.5"/>
              <dgm:constr type="ctrY" for="ch" forName="next1" refType="h" refFor="ch" refForName="ji" fact="0.5"/>
            </dgm:constrLst>
            <dgm:layoutNode name="ji" styleLbl="solidAlignAcc1" moveWith="hoon1">
              <dgm:alg type="sp"/>
              <dgm:shape xmlns:r="http://schemas.openxmlformats.org/officeDocument/2006/relationships" type="roundRect" r:blip="">
                <dgm:adjLst>
                  <dgm:adj idx="1" val="0.5"/>
                </dgm:adjLst>
              </dgm:shape>
              <dgm:presOf ptType="node" cnt="1"/>
            </dgm:layoutNode>
            <dgm:layoutNode name="hoon1" styleLbl="node1">
              <dgm:alg type="sp"/>
              <dgm:shape xmlns:r="http://schemas.openxmlformats.org/officeDocument/2006/relationships" type="roundRect" r:blip="">
                <dgm:adjLst>
                  <dgm:adj idx="1" val="0.5"/>
                </dgm:adjLst>
              </dgm:shape>
              <dgm:presOf axis="self" ptType="node" cnt="1"/>
            </dgm:layoutNode>
            <dgm:layoutNode name="hoontext1" styleLbl="node1">
              <dgm:alg type="tx"/>
              <dgm:shape xmlns:r="http://schemas.openxmlformats.org/officeDocument/2006/relationships" type="roundRect" r:blip="" hideGeom="1">
                <dgm:adjLst>
                  <dgm:adj idx="1" val="0.1"/>
                </dgm:adjLst>
              </dgm:shape>
              <dgm:presOf axis="self" ptType="node" cnt="1"/>
              <dgm:constrLst>
                <dgm:constr type="primFontSz" val="22"/>
                <dgm:constr type="lMarg" refType="primFontSz" fact="0.5"/>
                <dgm:constr type="rMarg" refType="primFontSz" fact="0.5"/>
                <dgm:constr type="tMarg" refType="primFontSz" fact="0"/>
                <dgm:constr type="bMarg" refType="primFontSz" fact="0"/>
              </dgm:constrLst>
              <dgm:ruleLst>
                <dgm:rule type="primFontSz" val="3" fact="NaN" max="NaN"/>
              </dgm:ruleLst>
            </dgm:layoutNode>
          </dgm:layoutNode>
          <dgm:forEach name="Name41-" axis="followSib" ptType="sibTrans" cnt="1">
            <dgm:layoutNode name="sibTrans-" styleLbl="alignAccFollowNode1">
              <dgm:alg type="conn">
                <dgm:param type="connRout" val="curve"/>
                <dgm:param type="begPts" val="ctr"/>
                <dgm:param type="endPts" val="ctr"/>
                <dgm:param type="begSty" val="arr"/>
                <dgm:param type="srcNode" val="Themegallery"/>
                <dgm:param type="dstNode" val="Themegallery"/>
              </dgm:alg>
              <dgm:shape xmlns:r="http://schemas.openxmlformats.org/officeDocument/2006/relationships" type="conn" r:blip="" zOrderOff="-99999999">
                <dgm:adjLst/>
              </dgm:shape>
              <dgm:presOf axis="self"/>
              <dgm:constrLst>
                <dgm:constr type="userA"/>
                <dgm:constr type="diam" refType="userA"/>
                <dgm:constr type="wArH" refType="userA" fact="0.02"/>
                <dgm:constr type="hArH" refType="userA" fact="0.06"/>
                <dgm:constr type="stemThick" refType="userA" fact="0.05"/>
                <dgm:constr type="begPad" refType="connDist" fact="0.008"/>
                <dgm:constr type="endPad" refType="connDist" fact="0.008"/>
              </dgm:constrLst>
            </dgm:layoutNode>
          </dgm:forEach>
        </dgm:forEach>
      </dgm:forEach>
    </dgm:forEach>
  </dgm:layoutNode>
</dgm:layoutDef>
</file>

<file path=ppt/diagrams/layout14.xml><?xml version="1.0" encoding="utf-8"?>
<dgm:layoutDef xmlns:dgm="http://schemas.openxmlformats.org/drawingml/2006/diagram" xmlns:a="http://schemas.openxmlformats.org/drawingml/2006/main" uniqueId="urn:Themegallery.com/smartart/show2#1">
  <dgm:title val="show2(Yoon 1.0)"/>
  <dgm:desc val="Copyright Guild Design, Inc. (www.themegallery.com) All rights reserved.&#10;"/>
  <dgm:catLst>
    <dgm:cat type="other" pri="902"/>
  </dgm:catLst>
  <dgm:sampData>
    <dgm:dataModel>
      <dgm:ptLst>
        <dgm:pt modelId="0" type="doc"/>
        <dgm:pt modelId="1">
          <dgm:prSet phldr="1"/>
        </dgm:pt>
        <dgm:pt modelId="11">
          <dgm:prSet phldr="1"/>
        </dgm:pt>
        <dgm:pt modelId="12">
          <dgm:prSet phldr="1"/>
        </dgm:pt>
        <dgm:pt modelId="13">
          <dgm:prSet phldr="1"/>
        </dgm:pt>
        <dgm:pt modelId="14">
          <dgm:prSet phldr="1"/>
        </dgm:pt>
        <dgm:pt modelId="15">
          <dgm:prSet phldr="1"/>
        </dgm:pt>
      </dgm:ptLst>
      <dgm:cxnLst>
        <dgm:cxn modelId="2" srcId="0" destId="1" srcOrd="0" destOrd="0"/>
        <dgm:cxn modelId="14" srcId="1" destId="11" srcOrd="0" destOrd="0"/>
        <dgm:cxn modelId="15" srcId="1" destId="12" srcOrd="0" destOrd="0"/>
        <dgm:cxn modelId="16" srcId="1" destId="13" srcOrd="0" destOrd="0"/>
        <dgm:cxn modelId="17" srcId="1" destId="14" srcOrd="0" destOrd="0"/>
        <dgm:cxn modelId="18" srcId="1" destId="15" srcOrd="0" destOrd="0"/>
      </dgm:cxnLst>
      <dgm:bg/>
      <dgm:whole/>
    </dgm:dataModel>
  </dgm:sampData>
  <dgm:styleData useDef="1">
    <dgm:dataModel>
      <dgm:ptLst/>
      <dgm:bg/>
      <dgm:whole/>
    </dgm:dataModel>
  </dgm:styleData>
  <dgm:clrData useDef="1">
    <dgm:dataModel>
      <dgm:ptLst/>
      <dgm:bg/>
      <dgm:whole/>
    </dgm:dataModel>
  </dgm:clrData>
  <dgm:layoutNode name="show2">
    <dgm:varLst>
      <dgm:animOne val="branch"/>
      <dgm:animLvl val="ctr"/>
      <dgm:resizeHandles val="exact"/>
    </dgm:varLst>
    <dgm:alg type="cycle">
      <dgm:param type="stAng" val="-90"/>
      <dgm:param type="spanAng" val="180"/>
      <dgm:param type="ctrShpMap" val="fNode"/>
    </dgm:alg>
    <dgm:choose name="Name13xx">
      <dgm:if name="Name15xx" axis="ch ch" ptType="node node" st="1 1" cnt="1 0" func="cnt" op="lte" val="2">
        <dgm:constrLst>
          <dgm:constr type="diam" val="1"/>
          <dgm:constr type="userA" for="ch" forName="sibTrans-" refType="w" fact="1.5"/>
          <dgm:constr type="diam" for="ch" ptType="sibTrans" refType="diam" op="equ" fact="1.1"/>
          <dgm:constr type="w" for="ch" forName="Theme" refType="w"/>
          <dgm:constr type="w" for="des" forName="Themegallery" refType="w" fact="0.65"/>
          <dgm:constr type="h" for="ch" forName="parTrans" refType="w" refFor="des" refForName="Themegallery" fact="0.03"/>
          <dgm:constr type="sp" refType="w" refFor="des" refForName="Themegallery" fact="0.27"/>
          <dgm:constr type="sibSp" refType="w" refFor="des" refForName="Themegallery" fact="0"/>
        </dgm:constrLst>
      </dgm:if>
      <dgm:if name="Name16xx" axis="ch ch" ptType="node node" st="1 1" cnt="1 0" func="cnt" op="equ" val="3">
        <dgm:constrLst>
          <dgm:constr type="diam" val="1"/>
          <dgm:constr type="userA" for="ch" forName="sibTrans-" refType="w" fact="1.7"/>
          <dgm:constr type="diam" for="ch" ptType="sibTrans" refType="diam" op="equ" fact="0.95"/>
          <dgm:constr type="w" for="ch" forName="Theme" refType="w"/>
          <dgm:constr type="w" for="des" forName="Themegallery" refType="w" fact="0.7"/>
          <dgm:constr type="h" for="ch" forName="parTrans" refType="w" refFor="des" refForName="Themegallery" fact="0.05"/>
          <dgm:constr type="sp" refType="w" refFor="des" refForName="Themegallery" fact="0.2"/>
          <dgm:constr type="sibSp" refType="w" refFor="des" refForName="Themegallery" fact="0"/>
        </dgm:constrLst>
      </dgm:if>
      <dgm:if name="Name17xx" axis="ch ch" ptType="node node" st="1 1" cnt="1 0" func="cnt" op="equ" val="4">
        <dgm:constrLst>
          <dgm:constr type="diam" val="1"/>
          <dgm:constr type="userA" for="ch" forName="sibTrans-" refType="w" fact="1.6"/>
          <dgm:constr type="diam" for="ch" ptType="sibTrans" refType="diam" op="equ" fact="0.95"/>
          <dgm:constr type="w" for="ch" forName="Theme" refType="w"/>
          <dgm:constr type="w" for="des" forName="Themegallery" refType="w" fact="0.6"/>
          <dgm:constr type="h" for="ch" forName="parTrans" refType="w" refFor="des" refForName="Themegallery" fact="0.05"/>
          <dgm:constr type="sp" refType="w" refFor="des" refForName="Themegallery" fact="0.1"/>
          <dgm:constr type="sibSp" refType="w" refFor="des" refForName="Themegallery" fact="0"/>
        </dgm:constrLst>
      </dgm:if>
      <dgm:if name="Name18xx" axis="ch ch" ptType="node node" st="1 1" cnt="1 0" func="cnt" op="equ" val="5">
        <dgm:constrLst>
          <dgm:constr type="diam" val="1"/>
          <dgm:constr type="userA" for="ch" forName="sibTrans-" refType="w" fact="1.5"/>
          <dgm:constr type="diam" for="ch" ptType="sibTrans" refType="diam" op="equ" fact="0.95"/>
          <dgm:constr type="w" for="ch" forName="Theme" refType="w"/>
          <dgm:constr type="w" for="des" forName="Themegallery" refType="w" fact="0.53"/>
          <dgm:constr type="h" for="ch" forName="parTrans" refType="w" refFor="des" refForName="Themegallery" fact="0.06"/>
          <dgm:constr type="sp" refType="w" refFor="des" refForName="Themegallery" fact="-0.2"/>
          <dgm:constr type="sibSp" refType="w" refFor="des" refForName="Themegallery" fact="-0.3"/>
        </dgm:constrLst>
      </dgm:if>
      <dgm:if name="Name19xx" axis="ch ch" ptType="node node" st="1 1" cnt="1 0" func="cnt" op="equ" val="6">
        <dgm:constrLst>
          <dgm:constr type="diam" val="1"/>
          <dgm:constr type="userA" for="ch" forName="sibTrans-" refType="w" fact="1.4"/>
          <dgm:constr type="diam" for="ch" ptType="sibTrans" refType="diam" op="equ" fact="0.98"/>
          <dgm:constr type="w" for="ch" forName="Theme" refType="w"/>
          <dgm:constr type="w" for="des" forName="Themegallery" refType="w" fact="0.5"/>
          <dgm:constr type="h" for="ch" forName="parTrans" refType="w" refFor="des" refForName="Themegallery" fact="0.06"/>
          <dgm:constr type="sp" refType="w" refFor="des" refForName="Themegallery" fact="0.2"/>
          <dgm:constr type="sibSp" refType="w" refFor="des" refForName="Themegallery" fact="0"/>
        </dgm:constrLst>
      </dgm:if>
      <dgm:if name="Name20xx" axis="ch ch" ptType="node node" st="1 1" cnt="1 0" func="cnt" op="equ" val="7">
        <dgm:constrLst>
          <dgm:constr type="diam" val="1"/>
          <dgm:constr type="userA" for="ch" forName="sibTrans-" refType="w" fact="1.25"/>
          <dgm:constr type="diam" for="ch" ptType="sibTrans" refType="diam" op="equ"/>
          <dgm:constr type="w" for="ch" forName="Theme" refType="w"/>
          <dgm:constr type="w" for="des" forName="Themegallery" refType="w" fact="0.42"/>
          <dgm:constr type="h" for="ch" forName="parTrans" refType="w" refFor="des" refForName="Themegallery" fact="0.07"/>
          <dgm:constr type="sp" refType="w" refFor="des" refForName="Themegallery" fact="0"/>
          <dgm:constr type="sibSp" refType="w" refFor="des" refForName="Themegallery" fact="-0.21"/>
        </dgm:constrLst>
      </dgm:if>
      <dgm:if name="Name20xxe" axis="ch ch" ptType="node node" st="1 1" cnt="1 0" func="cnt" op="equ" val="8">
        <dgm:constrLst>
          <dgm:constr type="diam" val="1"/>
          <dgm:constr type="userA" for="ch" forName="sibTrans-" refType="w" fact="1.1"/>
          <dgm:constr type="diam" for="ch" ptType="sibTrans" refType="diam" op="equ"/>
          <dgm:constr type="w" for="ch" forName="Theme" refType="w"/>
          <dgm:constr type="w" for="des" forName="Themegallery" refType="w" fact="0.37"/>
          <dgm:constr type="h" for="ch" forName="parTrans" refType="w" refFor="des" refForName="Themegallery" fact="0.08"/>
          <dgm:constr type="sp" refType="w" refFor="des" refForName="Themegallery" fact="0"/>
          <dgm:constr type="sibSp" refType="w" refFor="des" refForName="Themegallery" fact="-0.1"/>
        </dgm:constrLst>
      </dgm:if>
      <dgm:else name="Name14xx">
        <dgm:constrLst>
          <dgm:constr type="diam" val="1"/>
          <dgm:constr type="userA" for="ch" forName="sibTrans-" refType="w" fact="0.87"/>
          <dgm:constr type="diam" for="ch" ptType="sibTrans" refType="diam" op="equ" fact="1.35"/>
          <dgm:constr type="w" for="ch" forName="Theme" refType="w"/>
          <dgm:constr type="w" for="des" forName="Themegallery" refType="w" fact="0.3"/>
          <dgm:constr type="h" for="ch" forName="parTrans" refType="w" refFor="des" refForName="Themegallery" fact="0.06"/>
          <dgm:constr type="sp" refType="w" refFor="des" refForName="Themegallery" fact="0"/>
          <dgm:constr type="sibSp" refType="w" refFor="des" refForName="Themegallery" fact="-0.2"/>
        </dgm:constrLst>
      </dgm:else>
    </dgm:choose>
    <dgm:ruleLst>
      <dgm:rule type="diam" val="INF" fact="NaN" max="NaN"/>
    </dgm:ruleLst>
    <dgm:forEach name="jihoon" axis="ch" ptType="node" cnt="1">
      <dgm:layoutNode name="Theme" styleLbl="node0">
        <dgm:alg type="composite"/>
        <dgm:constrLst>
          <dgm:constr type="w" for="ch" forName="guri" refType="w" fact="0.1"/>
          <dgm:constr type="h" for="ch" forName="guri" refType="w" fact="0.1"/>
          <dgm:constr type="ctrX" for="ch" forName="guri" refType="w" fact="0.5"/>
          <dgm:constr type="t" for="ch" forName="guri" refType="h" fact="0.43"/>
          <dgm:constr type="w" for="ch" forName="Theme1" refType="w"/>
          <dgm:constr type="t" for="ch" forName="Theme1" refType="h" fact="0"/>
          <dgm:constr type="w" for="ch" forName="Theme2" refType="w"/>
          <dgm:constr type="t" for="ch" forName="Theme2" refType="h" fact="0"/>
        </dgm:constrLst>
        <dgm:layoutNode name="guri" styleLbl="node0" moveWith="Theme1">
          <dgm:alg type="sp"/>
          <dgm:shape xmlns:r="http://schemas.openxmlformats.org/officeDocument/2006/relationships" type="pie" r:blip="" hideGeom="1">
            <dgm:adjLst>
              <dgm:adj idx="1" val="180"/>
              <dgm:adj idx="2" val="0"/>
            </dgm:adjLst>
          </dgm:shape>
          <dgm:presOf ptType="node"/>
        </dgm:layoutNode>
        <dgm:layoutNode name="Theme1" styleLbl="node0">
          <dgm:alg type="sp"/>
          <dgm:shape xmlns:r="http://schemas.openxmlformats.org/officeDocument/2006/relationships" type="pie" r:blip="">
            <dgm:adjLst>
              <dgm:adj idx="1" val="180"/>
              <dgm:adj idx="2" val="0"/>
            </dgm:adjLst>
          </dgm:shape>
          <dgm:presOf axis="self" ptType="node"/>
        </dgm:layoutNode>
        <dgm:layoutNode name="Theme2" styleLbl="node0">
          <dgm:alg type="tx"/>
          <dgm:shape xmlns:r="http://schemas.openxmlformats.org/officeDocument/2006/relationships" type="rect" r:blip="" hideGeom="1">
            <dgm:adjLst/>
          </dgm:shape>
          <dgm:presOf axis="self" ptType="node"/>
          <dgm:constrLst>
            <dgm:constr type="h" refType="w"/>
            <dgm:constr type="primFontSz" val="34"/>
            <dgm:constr type="tMarg" refType="primFontSz" fact="0"/>
            <dgm:constr type="bMarg" refType="primFontSz" fact="1.5"/>
            <dgm:constr type="lMarg" refType="primFontSz" fact="0.3"/>
            <dgm:constr type="rMarg" refType="primFontSz" fact="0.3"/>
          </dgm:constrLst>
          <dgm:ruleLst>
            <dgm:rule type="primFontSz" val="2" fact="NaN" max="NaN"/>
          </dgm:ruleLst>
        </dgm:layoutNode>
      </dgm:layoutNode>
      <dgm:forEach name="Name312f" axis="ch">
        <dgm:forEach name="Name313f" axis="self" ptType="parTrans">
          <dgm:layoutNode name="parTrans" styleLbl="sibTrans2D1">
            <dgm:alg type="conn">
              <dgm:param type="begSty" val="arr"/>
              <dgm:param type="begPts" val="ctr"/>
              <dgm:param type="endPts" val="ctr"/>
              <dgm:param type="srcNode" val="guri"/>
              <dgm:param type="dstNode" val="ji"/>
            </dgm:alg>
            <dgm:shape xmlns:r="http://schemas.openxmlformats.org/officeDocument/2006/relationships" type="conn" r:blip="" zOrderOff="-99">
              <dgm:adjLst/>
            </dgm:shape>
            <dgm:presOf axis="self"/>
            <dgm:constrLst>
              <dgm:constr type="begPad" refType="connDist" fact="0.3"/>
              <dgm:constr type="endPad" refType="connDist" fact="0.13"/>
            </dgm:constrLst>
          </dgm:layoutNode>
        </dgm:forEach>
      </dgm:forEach>
      <dgm:forEach name="Name312ff" axis="ch" ptType="node">
        <dgm:forEach name="Name314f" axis="self" ptType="node">
          <dgm:layoutNode name="Themegallery">
            <dgm:alg type="composite"/>
            <dgm:constrLst>
              <dgm:constr type="w" for="ch" forName="ji" refType="w"/>
              <dgm:constr type="h" for="ch" forName="ji" refType="w"/>
              <dgm:constr type="w" for="ch" forName="hoon1" refType="w" fact="0.93"/>
              <dgm:constr type="h" for="ch" forName="hoon1" refType="w" fact="0.93"/>
              <dgm:constr type="ctrX" for="ch" forName="hoon1" refType="w" refFor="ch" refForName="ji" fact="0.5"/>
              <dgm:constr type="ctrY" for="ch" forName="hoon1" refType="h" refFor="ch" refForName="ji" fact="0.5"/>
              <dgm:constr type="w" for="ch" forName="hoontext1" refType="w" fact="0.93"/>
              <dgm:constr type="h" for="ch" forName="hoontext1" refType="w" fact="0.93"/>
              <dgm:constr type="ctrX" for="ch" forName="hoontext1" refType="w" refFor="ch" refForName="ji" fact="0.5"/>
              <dgm:constr type="ctrY" for="ch" forName="hoontext1" refType="h" refFor="ch" refForName="ji" fact="0.5"/>
              <dgm:constr type="w" for="ch" forName="next1" refType="w"/>
              <dgm:constr type="h" for="ch" forName="next1" refType="w"/>
              <dgm:constr type="ctrX" for="ch" forName="next1" refType="w" refFor="ch" refForName="ji" fact="0.5"/>
              <dgm:constr type="ctrY" for="ch" forName="next1" refType="h" refFor="ch" refForName="ji" fact="0.5"/>
            </dgm:constrLst>
            <dgm:layoutNode name="ji" styleLbl="solidAlignAcc1" moveWith="hoon1">
              <dgm:alg type="sp"/>
              <dgm:shape xmlns:r="http://schemas.openxmlformats.org/officeDocument/2006/relationships" type="roundRect" r:blip="">
                <dgm:adjLst>
                  <dgm:adj idx="1" val="0.5"/>
                </dgm:adjLst>
              </dgm:shape>
              <dgm:presOf ptType="node" cnt="1"/>
            </dgm:layoutNode>
            <dgm:layoutNode name="hoon1" styleLbl="node1">
              <dgm:alg type="sp"/>
              <dgm:shape xmlns:r="http://schemas.openxmlformats.org/officeDocument/2006/relationships" type="roundRect" r:blip="">
                <dgm:adjLst>
                  <dgm:adj idx="1" val="0.5"/>
                </dgm:adjLst>
              </dgm:shape>
              <dgm:presOf axis="self" ptType="node" cnt="1"/>
            </dgm:layoutNode>
            <dgm:layoutNode name="hoontext1" styleLbl="node1">
              <dgm:alg type="tx"/>
              <dgm:shape xmlns:r="http://schemas.openxmlformats.org/officeDocument/2006/relationships" type="roundRect" r:blip="" hideGeom="1">
                <dgm:adjLst>
                  <dgm:adj idx="1" val="0.1"/>
                </dgm:adjLst>
              </dgm:shape>
              <dgm:presOf axis="self" ptType="node" cnt="1"/>
              <dgm:constrLst>
                <dgm:constr type="primFontSz" val="22"/>
                <dgm:constr type="lMarg" refType="primFontSz" fact="0.5"/>
                <dgm:constr type="rMarg" refType="primFontSz" fact="0.5"/>
                <dgm:constr type="tMarg" refType="primFontSz" fact="0"/>
                <dgm:constr type="bMarg" refType="primFontSz" fact="0"/>
              </dgm:constrLst>
              <dgm:ruleLst>
                <dgm:rule type="primFontSz" val="3" fact="NaN" max="NaN"/>
              </dgm:ruleLst>
            </dgm:layoutNode>
          </dgm:layoutNode>
          <dgm:forEach name="Name41-" axis="followSib" ptType="sibTrans" cnt="1">
            <dgm:layoutNode name="sibTrans-" styleLbl="alignAccFollowNode1">
              <dgm:alg type="conn">
                <dgm:param type="connRout" val="curve"/>
                <dgm:param type="begPts" val="ctr"/>
                <dgm:param type="endPts" val="ctr"/>
                <dgm:param type="begSty" val="arr"/>
                <dgm:param type="srcNode" val="Themegallery"/>
                <dgm:param type="dstNode" val="Themegallery"/>
              </dgm:alg>
              <dgm:shape xmlns:r="http://schemas.openxmlformats.org/officeDocument/2006/relationships" type="conn" r:blip="" zOrderOff="-99999999">
                <dgm:adjLst/>
              </dgm:shape>
              <dgm:presOf axis="self"/>
              <dgm:constrLst>
                <dgm:constr type="userA"/>
                <dgm:constr type="diam" refType="userA"/>
                <dgm:constr type="wArH" refType="userA" fact="0.02"/>
                <dgm:constr type="hArH" refType="userA" fact="0.06"/>
                <dgm:constr type="stemThick" refType="userA" fact="0.05"/>
                <dgm:constr type="begPad" refType="connDist" fact="0.008"/>
                <dgm:constr type="endPad" refType="connDist" fact="0.008"/>
              </dgm:constrLst>
            </dgm:layoutNode>
          </dgm:forEach>
        </dgm:forEach>
      </dgm:forEach>
    </dgm:forEach>
  </dgm:layoutNode>
</dgm:layoutDef>
</file>

<file path=ppt/diagrams/layout15.xml><?xml version="1.0" encoding="utf-8"?>
<dgm:layoutDef xmlns:dgm="http://schemas.openxmlformats.org/drawingml/2006/diagram" xmlns:a="http://schemas.openxmlformats.org/drawingml/2006/main" uniqueId="urn:Themegallery.com/smartart/show2#1">
  <dgm:title val="show2(Yoon 1.0)"/>
  <dgm:desc val="Copyright Guild Design, Inc. (www.themegallery.com) All rights reserved.&#10;"/>
  <dgm:catLst>
    <dgm:cat type="other" pri="902"/>
  </dgm:catLst>
  <dgm:sampData>
    <dgm:dataModel>
      <dgm:ptLst>
        <dgm:pt modelId="0" type="doc"/>
        <dgm:pt modelId="1">
          <dgm:prSet phldr="1"/>
        </dgm:pt>
        <dgm:pt modelId="11">
          <dgm:prSet phldr="1"/>
        </dgm:pt>
        <dgm:pt modelId="12">
          <dgm:prSet phldr="1"/>
        </dgm:pt>
        <dgm:pt modelId="13">
          <dgm:prSet phldr="1"/>
        </dgm:pt>
        <dgm:pt modelId="14">
          <dgm:prSet phldr="1"/>
        </dgm:pt>
        <dgm:pt modelId="15">
          <dgm:prSet phldr="1"/>
        </dgm:pt>
      </dgm:ptLst>
      <dgm:cxnLst>
        <dgm:cxn modelId="2" srcId="0" destId="1" srcOrd="0" destOrd="0"/>
        <dgm:cxn modelId="14" srcId="1" destId="11" srcOrd="0" destOrd="0"/>
        <dgm:cxn modelId="15" srcId="1" destId="12" srcOrd="0" destOrd="0"/>
        <dgm:cxn modelId="16" srcId="1" destId="13" srcOrd="0" destOrd="0"/>
        <dgm:cxn modelId="17" srcId="1" destId="14" srcOrd="0" destOrd="0"/>
        <dgm:cxn modelId="18" srcId="1" destId="15" srcOrd="0" destOrd="0"/>
      </dgm:cxnLst>
      <dgm:bg/>
      <dgm:whole/>
    </dgm:dataModel>
  </dgm:sampData>
  <dgm:styleData useDef="1">
    <dgm:dataModel>
      <dgm:ptLst/>
      <dgm:bg/>
      <dgm:whole/>
    </dgm:dataModel>
  </dgm:styleData>
  <dgm:clrData useDef="1">
    <dgm:dataModel>
      <dgm:ptLst/>
      <dgm:bg/>
      <dgm:whole/>
    </dgm:dataModel>
  </dgm:clrData>
  <dgm:layoutNode name="show2">
    <dgm:varLst>
      <dgm:animOne val="branch"/>
      <dgm:animLvl val="ctr"/>
      <dgm:resizeHandles val="exact"/>
    </dgm:varLst>
    <dgm:alg type="cycle">
      <dgm:param type="stAng" val="-90"/>
      <dgm:param type="spanAng" val="180"/>
      <dgm:param type="ctrShpMap" val="fNode"/>
    </dgm:alg>
    <dgm:choose name="Name13xx">
      <dgm:if name="Name15xx" axis="ch ch" ptType="node node" st="1 1" cnt="1 0" func="cnt" op="lte" val="2">
        <dgm:constrLst>
          <dgm:constr type="diam" val="1"/>
          <dgm:constr type="userA" for="ch" forName="sibTrans-" refType="w" fact="1.5"/>
          <dgm:constr type="diam" for="ch" ptType="sibTrans" refType="diam" op="equ" fact="1.1"/>
          <dgm:constr type="w" for="ch" forName="Theme" refType="w"/>
          <dgm:constr type="w" for="des" forName="Themegallery" refType="w" fact="0.65"/>
          <dgm:constr type="h" for="ch" forName="parTrans" refType="w" refFor="des" refForName="Themegallery" fact="0.03"/>
          <dgm:constr type="sp" refType="w" refFor="des" refForName="Themegallery" fact="0.27"/>
          <dgm:constr type="sibSp" refType="w" refFor="des" refForName="Themegallery" fact="0"/>
        </dgm:constrLst>
      </dgm:if>
      <dgm:if name="Name16xx" axis="ch ch" ptType="node node" st="1 1" cnt="1 0" func="cnt" op="equ" val="3">
        <dgm:constrLst>
          <dgm:constr type="diam" val="1"/>
          <dgm:constr type="userA" for="ch" forName="sibTrans-" refType="w" fact="1.7"/>
          <dgm:constr type="diam" for="ch" ptType="sibTrans" refType="diam" op="equ" fact="0.95"/>
          <dgm:constr type="w" for="ch" forName="Theme" refType="w"/>
          <dgm:constr type="w" for="des" forName="Themegallery" refType="w" fact="0.7"/>
          <dgm:constr type="h" for="ch" forName="parTrans" refType="w" refFor="des" refForName="Themegallery" fact="0.05"/>
          <dgm:constr type="sp" refType="w" refFor="des" refForName="Themegallery" fact="0.2"/>
          <dgm:constr type="sibSp" refType="w" refFor="des" refForName="Themegallery" fact="0"/>
        </dgm:constrLst>
      </dgm:if>
      <dgm:if name="Name17xx" axis="ch ch" ptType="node node" st="1 1" cnt="1 0" func="cnt" op="equ" val="4">
        <dgm:constrLst>
          <dgm:constr type="diam" val="1"/>
          <dgm:constr type="userA" for="ch" forName="sibTrans-" refType="w" fact="1.6"/>
          <dgm:constr type="diam" for="ch" ptType="sibTrans" refType="diam" op="equ" fact="0.95"/>
          <dgm:constr type="w" for="ch" forName="Theme" refType="w"/>
          <dgm:constr type="w" for="des" forName="Themegallery" refType="w" fact="0.6"/>
          <dgm:constr type="h" for="ch" forName="parTrans" refType="w" refFor="des" refForName="Themegallery" fact="0.05"/>
          <dgm:constr type="sp" refType="w" refFor="des" refForName="Themegallery" fact="0.1"/>
          <dgm:constr type="sibSp" refType="w" refFor="des" refForName="Themegallery" fact="0"/>
        </dgm:constrLst>
      </dgm:if>
      <dgm:if name="Name18xx" axis="ch ch" ptType="node node" st="1 1" cnt="1 0" func="cnt" op="equ" val="5">
        <dgm:constrLst>
          <dgm:constr type="diam" val="1"/>
          <dgm:constr type="userA" for="ch" forName="sibTrans-" refType="w" fact="1.5"/>
          <dgm:constr type="diam" for="ch" ptType="sibTrans" refType="diam" op="equ" fact="0.95"/>
          <dgm:constr type="w" for="ch" forName="Theme" refType="w"/>
          <dgm:constr type="w" for="des" forName="Themegallery" refType="w" fact="0.53"/>
          <dgm:constr type="h" for="ch" forName="parTrans" refType="w" refFor="des" refForName="Themegallery" fact="0.06"/>
          <dgm:constr type="sp" refType="w" refFor="des" refForName="Themegallery" fact="-0.2"/>
          <dgm:constr type="sibSp" refType="w" refFor="des" refForName="Themegallery" fact="-0.3"/>
        </dgm:constrLst>
      </dgm:if>
      <dgm:if name="Name19xx" axis="ch ch" ptType="node node" st="1 1" cnt="1 0" func="cnt" op="equ" val="6">
        <dgm:constrLst>
          <dgm:constr type="diam" val="1"/>
          <dgm:constr type="userA" for="ch" forName="sibTrans-" refType="w" fact="1.4"/>
          <dgm:constr type="diam" for="ch" ptType="sibTrans" refType="diam" op="equ" fact="0.98"/>
          <dgm:constr type="w" for="ch" forName="Theme" refType="w"/>
          <dgm:constr type="w" for="des" forName="Themegallery" refType="w" fact="0.5"/>
          <dgm:constr type="h" for="ch" forName="parTrans" refType="w" refFor="des" refForName="Themegallery" fact="0.06"/>
          <dgm:constr type="sp" refType="w" refFor="des" refForName="Themegallery" fact="0.2"/>
          <dgm:constr type="sibSp" refType="w" refFor="des" refForName="Themegallery" fact="0"/>
        </dgm:constrLst>
      </dgm:if>
      <dgm:if name="Name20xx" axis="ch ch" ptType="node node" st="1 1" cnt="1 0" func="cnt" op="equ" val="7">
        <dgm:constrLst>
          <dgm:constr type="diam" val="1"/>
          <dgm:constr type="userA" for="ch" forName="sibTrans-" refType="w" fact="1.25"/>
          <dgm:constr type="diam" for="ch" ptType="sibTrans" refType="diam" op="equ"/>
          <dgm:constr type="w" for="ch" forName="Theme" refType="w"/>
          <dgm:constr type="w" for="des" forName="Themegallery" refType="w" fact="0.42"/>
          <dgm:constr type="h" for="ch" forName="parTrans" refType="w" refFor="des" refForName="Themegallery" fact="0.07"/>
          <dgm:constr type="sp" refType="w" refFor="des" refForName="Themegallery" fact="0"/>
          <dgm:constr type="sibSp" refType="w" refFor="des" refForName="Themegallery" fact="-0.21"/>
        </dgm:constrLst>
      </dgm:if>
      <dgm:if name="Name20xxe" axis="ch ch" ptType="node node" st="1 1" cnt="1 0" func="cnt" op="equ" val="8">
        <dgm:constrLst>
          <dgm:constr type="diam" val="1"/>
          <dgm:constr type="userA" for="ch" forName="sibTrans-" refType="w" fact="1.1"/>
          <dgm:constr type="diam" for="ch" ptType="sibTrans" refType="diam" op="equ"/>
          <dgm:constr type="w" for="ch" forName="Theme" refType="w"/>
          <dgm:constr type="w" for="des" forName="Themegallery" refType="w" fact="0.37"/>
          <dgm:constr type="h" for="ch" forName="parTrans" refType="w" refFor="des" refForName="Themegallery" fact="0.08"/>
          <dgm:constr type="sp" refType="w" refFor="des" refForName="Themegallery" fact="0"/>
          <dgm:constr type="sibSp" refType="w" refFor="des" refForName="Themegallery" fact="-0.1"/>
        </dgm:constrLst>
      </dgm:if>
      <dgm:else name="Name14xx">
        <dgm:constrLst>
          <dgm:constr type="diam" val="1"/>
          <dgm:constr type="userA" for="ch" forName="sibTrans-" refType="w" fact="0.87"/>
          <dgm:constr type="diam" for="ch" ptType="sibTrans" refType="diam" op="equ" fact="1.35"/>
          <dgm:constr type="w" for="ch" forName="Theme" refType="w"/>
          <dgm:constr type="w" for="des" forName="Themegallery" refType="w" fact="0.3"/>
          <dgm:constr type="h" for="ch" forName="parTrans" refType="w" refFor="des" refForName="Themegallery" fact="0.06"/>
          <dgm:constr type="sp" refType="w" refFor="des" refForName="Themegallery" fact="0"/>
          <dgm:constr type="sibSp" refType="w" refFor="des" refForName="Themegallery" fact="-0.2"/>
        </dgm:constrLst>
      </dgm:else>
    </dgm:choose>
    <dgm:ruleLst>
      <dgm:rule type="diam" val="INF" fact="NaN" max="NaN"/>
    </dgm:ruleLst>
    <dgm:forEach name="jihoon" axis="ch" ptType="node" cnt="1">
      <dgm:layoutNode name="Theme" styleLbl="node0">
        <dgm:alg type="composite"/>
        <dgm:constrLst>
          <dgm:constr type="w" for="ch" forName="guri" refType="w" fact="0.1"/>
          <dgm:constr type="h" for="ch" forName="guri" refType="w" fact="0.1"/>
          <dgm:constr type="ctrX" for="ch" forName="guri" refType="w" fact="0.5"/>
          <dgm:constr type="t" for="ch" forName="guri" refType="h" fact="0.43"/>
          <dgm:constr type="w" for="ch" forName="Theme1" refType="w"/>
          <dgm:constr type="t" for="ch" forName="Theme1" refType="h" fact="0"/>
          <dgm:constr type="w" for="ch" forName="Theme2" refType="w"/>
          <dgm:constr type="t" for="ch" forName="Theme2" refType="h" fact="0"/>
        </dgm:constrLst>
        <dgm:layoutNode name="guri" styleLbl="node0" moveWith="Theme1">
          <dgm:alg type="sp"/>
          <dgm:shape xmlns:r="http://schemas.openxmlformats.org/officeDocument/2006/relationships" type="pie" r:blip="" hideGeom="1">
            <dgm:adjLst>
              <dgm:adj idx="1" val="180"/>
              <dgm:adj idx="2" val="0"/>
            </dgm:adjLst>
          </dgm:shape>
          <dgm:presOf ptType="node"/>
        </dgm:layoutNode>
        <dgm:layoutNode name="Theme1" styleLbl="node0">
          <dgm:alg type="sp"/>
          <dgm:shape xmlns:r="http://schemas.openxmlformats.org/officeDocument/2006/relationships" type="pie" r:blip="">
            <dgm:adjLst>
              <dgm:adj idx="1" val="180"/>
              <dgm:adj idx="2" val="0"/>
            </dgm:adjLst>
          </dgm:shape>
          <dgm:presOf axis="self" ptType="node"/>
        </dgm:layoutNode>
        <dgm:layoutNode name="Theme2" styleLbl="node0">
          <dgm:alg type="tx"/>
          <dgm:shape xmlns:r="http://schemas.openxmlformats.org/officeDocument/2006/relationships" type="rect" r:blip="" hideGeom="1">
            <dgm:adjLst/>
          </dgm:shape>
          <dgm:presOf axis="self" ptType="node"/>
          <dgm:constrLst>
            <dgm:constr type="h" refType="w"/>
            <dgm:constr type="primFontSz" val="34"/>
            <dgm:constr type="tMarg" refType="primFontSz" fact="0"/>
            <dgm:constr type="bMarg" refType="primFontSz" fact="1.5"/>
            <dgm:constr type="lMarg" refType="primFontSz" fact="0.3"/>
            <dgm:constr type="rMarg" refType="primFontSz" fact="0.3"/>
          </dgm:constrLst>
          <dgm:ruleLst>
            <dgm:rule type="primFontSz" val="2" fact="NaN" max="NaN"/>
          </dgm:ruleLst>
        </dgm:layoutNode>
      </dgm:layoutNode>
      <dgm:forEach name="Name312f" axis="ch">
        <dgm:forEach name="Name313f" axis="self" ptType="parTrans">
          <dgm:layoutNode name="parTrans" styleLbl="sibTrans2D1">
            <dgm:alg type="conn">
              <dgm:param type="begSty" val="arr"/>
              <dgm:param type="begPts" val="ctr"/>
              <dgm:param type="endPts" val="ctr"/>
              <dgm:param type="srcNode" val="guri"/>
              <dgm:param type="dstNode" val="ji"/>
            </dgm:alg>
            <dgm:shape xmlns:r="http://schemas.openxmlformats.org/officeDocument/2006/relationships" type="conn" r:blip="" zOrderOff="-99">
              <dgm:adjLst/>
            </dgm:shape>
            <dgm:presOf axis="self"/>
            <dgm:constrLst>
              <dgm:constr type="begPad" refType="connDist" fact="0.3"/>
              <dgm:constr type="endPad" refType="connDist" fact="0.13"/>
            </dgm:constrLst>
          </dgm:layoutNode>
        </dgm:forEach>
      </dgm:forEach>
      <dgm:forEach name="Name312ff" axis="ch" ptType="node">
        <dgm:forEach name="Name314f" axis="self" ptType="node">
          <dgm:layoutNode name="Themegallery">
            <dgm:alg type="composite"/>
            <dgm:constrLst>
              <dgm:constr type="w" for="ch" forName="ji" refType="w"/>
              <dgm:constr type="h" for="ch" forName="ji" refType="w"/>
              <dgm:constr type="w" for="ch" forName="hoon1" refType="w" fact="0.93"/>
              <dgm:constr type="h" for="ch" forName="hoon1" refType="w" fact="0.93"/>
              <dgm:constr type="ctrX" for="ch" forName="hoon1" refType="w" refFor="ch" refForName="ji" fact="0.5"/>
              <dgm:constr type="ctrY" for="ch" forName="hoon1" refType="h" refFor="ch" refForName="ji" fact="0.5"/>
              <dgm:constr type="w" for="ch" forName="hoontext1" refType="w" fact="0.93"/>
              <dgm:constr type="h" for="ch" forName="hoontext1" refType="w" fact="0.93"/>
              <dgm:constr type="ctrX" for="ch" forName="hoontext1" refType="w" refFor="ch" refForName="ji" fact="0.5"/>
              <dgm:constr type="ctrY" for="ch" forName="hoontext1" refType="h" refFor="ch" refForName="ji" fact="0.5"/>
              <dgm:constr type="w" for="ch" forName="next1" refType="w"/>
              <dgm:constr type="h" for="ch" forName="next1" refType="w"/>
              <dgm:constr type="ctrX" for="ch" forName="next1" refType="w" refFor="ch" refForName="ji" fact="0.5"/>
              <dgm:constr type="ctrY" for="ch" forName="next1" refType="h" refFor="ch" refForName="ji" fact="0.5"/>
            </dgm:constrLst>
            <dgm:layoutNode name="ji" styleLbl="solidAlignAcc1" moveWith="hoon1">
              <dgm:alg type="sp"/>
              <dgm:shape xmlns:r="http://schemas.openxmlformats.org/officeDocument/2006/relationships" type="roundRect" r:blip="">
                <dgm:adjLst>
                  <dgm:adj idx="1" val="0.5"/>
                </dgm:adjLst>
              </dgm:shape>
              <dgm:presOf ptType="node" cnt="1"/>
            </dgm:layoutNode>
            <dgm:layoutNode name="hoon1" styleLbl="node1">
              <dgm:alg type="sp"/>
              <dgm:shape xmlns:r="http://schemas.openxmlformats.org/officeDocument/2006/relationships" type="roundRect" r:blip="">
                <dgm:adjLst>
                  <dgm:adj idx="1" val="0.5"/>
                </dgm:adjLst>
              </dgm:shape>
              <dgm:presOf axis="self" ptType="node" cnt="1"/>
            </dgm:layoutNode>
            <dgm:layoutNode name="hoontext1" styleLbl="node1">
              <dgm:alg type="tx"/>
              <dgm:shape xmlns:r="http://schemas.openxmlformats.org/officeDocument/2006/relationships" type="roundRect" r:blip="" hideGeom="1">
                <dgm:adjLst>
                  <dgm:adj idx="1" val="0.1"/>
                </dgm:adjLst>
              </dgm:shape>
              <dgm:presOf axis="self" ptType="node" cnt="1"/>
              <dgm:constrLst>
                <dgm:constr type="primFontSz" val="22"/>
                <dgm:constr type="lMarg" refType="primFontSz" fact="0.5"/>
                <dgm:constr type="rMarg" refType="primFontSz" fact="0.5"/>
                <dgm:constr type="tMarg" refType="primFontSz" fact="0"/>
                <dgm:constr type="bMarg" refType="primFontSz" fact="0"/>
              </dgm:constrLst>
              <dgm:ruleLst>
                <dgm:rule type="primFontSz" val="3" fact="NaN" max="NaN"/>
              </dgm:ruleLst>
            </dgm:layoutNode>
          </dgm:layoutNode>
          <dgm:forEach name="Name41-" axis="followSib" ptType="sibTrans" cnt="1">
            <dgm:layoutNode name="sibTrans-" styleLbl="alignAccFollowNode1">
              <dgm:alg type="conn">
                <dgm:param type="connRout" val="curve"/>
                <dgm:param type="begPts" val="ctr"/>
                <dgm:param type="endPts" val="ctr"/>
                <dgm:param type="begSty" val="arr"/>
                <dgm:param type="srcNode" val="Themegallery"/>
                <dgm:param type="dstNode" val="Themegallery"/>
              </dgm:alg>
              <dgm:shape xmlns:r="http://schemas.openxmlformats.org/officeDocument/2006/relationships" type="conn" r:blip="" zOrderOff="-99999999">
                <dgm:adjLst/>
              </dgm:shape>
              <dgm:presOf axis="self"/>
              <dgm:constrLst>
                <dgm:constr type="userA"/>
                <dgm:constr type="diam" refType="userA"/>
                <dgm:constr type="wArH" refType="userA" fact="0.02"/>
                <dgm:constr type="hArH" refType="userA" fact="0.06"/>
                <dgm:constr type="stemThick" refType="userA" fact="0.05"/>
                <dgm:constr type="begPad" refType="connDist" fact="0.008"/>
                <dgm:constr type="endPad" refType="connDist" fact="0.008"/>
              </dgm:constrLst>
            </dgm:layoutNode>
          </dgm:forEach>
        </dgm:forEach>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Themegallery.com/smartart/show2#1">
  <dgm:title val="show2(Yoon 1.0)"/>
  <dgm:desc val="Copyright Guild Design, Inc. (www.themegallery.com) All rights reserved.&#10;"/>
  <dgm:catLst>
    <dgm:cat type="other" pri="902"/>
  </dgm:catLst>
  <dgm:sampData>
    <dgm:dataModel>
      <dgm:ptLst>
        <dgm:pt modelId="0" type="doc"/>
        <dgm:pt modelId="1">
          <dgm:prSet phldr="1"/>
        </dgm:pt>
        <dgm:pt modelId="11">
          <dgm:prSet phldr="1"/>
        </dgm:pt>
        <dgm:pt modelId="12">
          <dgm:prSet phldr="1"/>
        </dgm:pt>
        <dgm:pt modelId="13">
          <dgm:prSet phldr="1"/>
        </dgm:pt>
        <dgm:pt modelId="14">
          <dgm:prSet phldr="1"/>
        </dgm:pt>
        <dgm:pt modelId="15">
          <dgm:prSet phldr="1"/>
        </dgm:pt>
      </dgm:ptLst>
      <dgm:cxnLst>
        <dgm:cxn modelId="2" srcId="0" destId="1" srcOrd="0" destOrd="0"/>
        <dgm:cxn modelId="14" srcId="1" destId="11" srcOrd="0" destOrd="0"/>
        <dgm:cxn modelId="15" srcId="1" destId="12" srcOrd="0" destOrd="0"/>
        <dgm:cxn modelId="16" srcId="1" destId="13" srcOrd="0" destOrd="0"/>
        <dgm:cxn modelId="17" srcId="1" destId="14" srcOrd="0" destOrd="0"/>
        <dgm:cxn modelId="18" srcId="1" destId="15" srcOrd="0" destOrd="0"/>
      </dgm:cxnLst>
      <dgm:bg/>
      <dgm:whole/>
    </dgm:dataModel>
  </dgm:sampData>
  <dgm:styleData useDef="1">
    <dgm:dataModel>
      <dgm:ptLst/>
      <dgm:bg/>
      <dgm:whole/>
    </dgm:dataModel>
  </dgm:styleData>
  <dgm:clrData useDef="1">
    <dgm:dataModel>
      <dgm:ptLst/>
      <dgm:bg/>
      <dgm:whole/>
    </dgm:dataModel>
  </dgm:clrData>
  <dgm:layoutNode name="show2">
    <dgm:varLst>
      <dgm:animOne val="branch"/>
      <dgm:animLvl val="ctr"/>
      <dgm:resizeHandles val="exact"/>
    </dgm:varLst>
    <dgm:alg type="cycle">
      <dgm:param type="stAng" val="-90"/>
      <dgm:param type="spanAng" val="180"/>
      <dgm:param type="ctrShpMap" val="fNode"/>
    </dgm:alg>
    <dgm:choose name="Name13xx">
      <dgm:if name="Name15xx" axis="ch ch" ptType="node node" st="1 1" cnt="1 0" func="cnt" op="lte" val="2">
        <dgm:constrLst>
          <dgm:constr type="diam" val="1"/>
          <dgm:constr type="userA" for="ch" forName="sibTrans-" refType="w" fact="1.5"/>
          <dgm:constr type="diam" for="ch" ptType="sibTrans" refType="diam" op="equ" fact="1.1"/>
          <dgm:constr type="w" for="ch" forName="Theme" refType="w"/>
          <dgm:constr type="w" for="des" forName="Themegallery" refType="w" fact="0.65"/>
          <dgm:constr type="h" for="ch" forName="parTrans" refType="w" refFor="des" refForName="Themegallery" fact="0.03"/>
          <dgm:constr type="sp" refType="w" refFor="des" refForName="Themegallery" fact="0.27"/>
          <dgm:constr type="sibSp" refType="w" refFor="des" refForName="Themegallery" fact="0"/>
        </dgm:constrLst>
      </dgm:if>
      <dgm:if name="Name16xx" axis="ch ch" ptType="node node" st="1 1" cnt="1 0" func="cnt" op="equ" val="3">
        <dgm:constrLst>
          <dgm:constr type="diam" val="1"/>
          <dgm:constr type="userA" for="ch" forName="sibTrans-" refType="w" fact="1.7"/>
          <dgm:constr type="diam" for="ch" ptType="sibTrans" refType="diam" op="equ" fact="0.95"/>
          <dgm:constr type="w" for="ch" forName="Theme" refType="w"/>
          <dgm:constr type="w" for="des" forName="Themegallery" refType="w" fact="0.7"/>
          <dgm:constr type="h" for="ch" forName="parTrans" refType="w" refFor="des" refForName="Themegallery" fact="0.05"/>
          <dgm:constr type="sp" refType="w" refFor="des" refForName="Themegallery" fact="0.2"/>
          <dgm:constr type="sibSp" refType="w" refFor="des" refForName="Themegallery" fact="0"/>
        </dgm:constrLst>
      </dgm:if>
      <dgm:if name="Name17xx" axis="ch ch" ptType="node node" st="1 1" cnt="1 0" func="cnt" op="equ" val="4">
        <dgm:constrLst>
          <dgm:constr type="diam" val="1"/>
          <dgm:constr type="userA" for="ch" forName="sibTrans-" refType="w" fact="1.6"/>
          <dgm:constr type="diam" for="ch" ptType="sibTrans" refType="diam" op="equ" fact="0.95"/>
          <dgm:constr type="w" for="ch" forName="Theme" refType="w"/>
          <dgm:constr type="w" for="des" forName="Themegallery" refType="w" fact="0.6"/>
          <dgm:constr type="h" for="ch" forName="parTrans" refType="w" refFor="des" refForName="Themegallery" fact="0.05"/>
          <dgm:constr type="sp" refType="w" refFor="des" refForName="Themegallery" fact="0.1"/>
          <dgm:constr type="sibSp" refType="w" refFor="des" refForName="Themegallery" fact="0"/>
        </dgm:constrLst>
      </dgm:if>
      <dgm:if name="Name18xx" axis="ch ch" ptType="node node" st="1 1" cnt="1 0" func="cnt" op="equ" val="5">
        <dgm:constrLst>
          <dgm:constr type="diam" val="1"/>
          <dgm:constr type="userA" for="ch" forName="sibTrans-" refType="w" fact="1.5"/>
          <dgm:constr type="diam" for="ch" ptType="sibTrans" refType="diam" op="equ" fact="0.95"/>
          <dgm:constr type="w" for="ch" forName="Theme" refType="w"/>
          <dgm:constr type="w" for="des" forName="Themegallery" refType="w" fact="0.53"/>
          <dgm:constr type="h" for="ch" forName="parTrans" refType="w" refFor="des" refForName="Themegallery" fact="0.06"/>
          <dgm:constr type="sp" refType="w" refFor="des" refForName="Themegallery" fact="-0.2"/>
          <dgm:constr type="sibSp" refType="w" refFor="des" refForName="Themegallery" fact="-0.3"/>
        </dgm:constrLst>
      </dgm:if>
      <dgm:if name="Name19xx" axis="ch ch" ptType="node node" st="1 1" cnt="1 0" func="cnt" op="equ" val="6">
        <dgm:constrLst>
          <dgm:constr type="diam" val="1"/>
          <dgm:constr type="userA" for="ch" forName="sibTrans-" refType="w" fact="1.4"/>
          <dgm:constr type="diam" for="ch" ptType="sibTrans" refType="diam" op="equ" fact="0.98"/>
          <dgm:constr type="w" for="ch" forName="Theme" refType="w"/>
          <dgm:constr type="w" for="des" forName="Themegallery" refType="w" fact="0.5"/>
          <dgm:constr type="h" for="ch" forName="parTrans" refType="w" refFor="des" refForName="Themegallery" fact="0.06"/>
          <dgm:constr type="sp" refType="w" refFor="des" refForName="Themegallery" fact="0.2"/>
          <dgm:constr type="sibSp" refType="w" refFor="des" refForName="Themegallery" fact="0"/>
        </dgm:constrLst>
      </dgm:if>
      <dgm:if name="Name20xx" axis="ch ch" ptType="node node" st="1 1" cnt="1 0" func="cnt" op="equ" val="7">
        <dgm:constrLst>
          <dgm:constr type="diam" val="1"/>
          <dgm:constr type="userA" for="ch" forName="sibTrans-" refType="w" fact="1.25"/>
          <dgm:constr type="diam" for="ch" ptType="sibTrans" refType="diam" op="equ"/>
          <dgm:constr type="w" for="ch" forName="Theme" refType="w"/>
          <dgm:constr type="w" for="des" forName="Themegallery" refType="w" fact="0.42"/>
          <dgm:constr type="h" for="ch" forName="parTrans" refType="w" refFor="des" refForName="Themegallery" fact="0.07"/>
          <dgm:constr type="sp" refType="w" refFor="des" refForName="Themegallery" fact="0"/>
          <dgm:constr type="sibSp" refType="w" refFor="des" refForName="Themegallery" fact="-0.21"/>
        </dgm:constrLst>
      </dgm:if>
      <dgm:if name="Name20xxe" axis="ch ch" ptType="node node" st="1 1" cnt="1 0" func="cnt" op="equ" val="8">
        <dgm:constrLst>
          <dgm:constr type="diam" val="1"/>
          <dgm:constr type="userA" for="ch" forName="sibTrans-" refType="w" fact="1.1"/>
          <dgm:constr type="diam" for="ch" ptType="sibTrans" refType="diam" op="equ"/>
          <dgm:constr type="w" for="ch" forName="Theme" refType="w"/>
          <dgm:constr type="w" for="des" forName="Themegallery" refType="w" fact="0.37"/>
          <dgm:constr type="h" for="ch" forName="parTrans" refType="w" refFor="des" refForName="Themegallery" fact="0.08"/>
          <dgm:constr type="sp" refType="w" refFor="des" refForName="Themegallery" fact="0"/>
          <dgm:constr type="sibSp" refType="w" refFor="des" refForName="Themegallery" fact="-0.1"/>
        </dgm:constrLst>
      </dgm:if>
      <dgm:else name="Name14xx">
        <dgm:constrLst>
          <dgm:constr type="diam" val="1"/>
          <dgm:constr type="userA" for="ch" forName="sibTrans-" refType="w" fact="0.87"/>
          <dgm:constr type="diam" for="ch" ptType="sibTrans" refType="diam" op="equ" fact="1.35"/>
          <dgm:constr type="w" for="ch" forName="Theme" refType="w"/>
          <dgm:constr type="w" for="des" forName="Themegallery" refType="w" fact="0.3"/>
          <dgm:constr type="h" for="ch" forName="parTrans" refType="w" refFor="des" refForName="Themegallery" fact="0.06"/>
          <dgm:constr type="sp" refType="w" refFor="des" refForName="Themegallery" fact="0"/>
          <dgm:constr type="sibSp" refType="w" refFor="des" refForName="Themegallery" fact="-0.2"/>
        </dgm:constrLst>
      </dgm:else>
    </dgm:choose>
    <dgm:ruleLst>
      <dgm:rule type="diam" val="INF" fact="NaN" max="NaN"/>
    </dgm:ruleLst>
    <dgm:forEach name="jihoon" axis="ch" ptType="node" cnt="1">
      <dgm:layoutNode name="Theme" styleLbl="node0">
        <dgm:alg type="composite"/>
        <dgm:constrLst>
          <dgm:constr type="w" for="ch" forName="guri" refType="w" fact="0.1"/>
          <dgm:constr type="h" for="ch" forName="guri" refType="w" fact="0.1"/>
          <dgm:constr type="ctrX" for="ch" forName="guri" refType="w" fact="0.5"/>
          <dgm:constr type="t" for="ch" forName="guri" refType="h" fact="0.43"/>
          <dgm:constr type="w" for="ch" forName="Theme1" refType="w"/>
          <dgm:constr type="t" for="ch" forName="Theme1" refType="h" fact="0"/>
          <dgm:constr type="w" for="ch" forName="Theme2" refType="w"/>
          <dgm:constr type="t" for="ch" forName="Theme2" refType="h" fact="0"/>
        </dgm:constrLst>
        <dgm:layoutNode name="guri" styleLbl="node0" moveWith="Theme1">
          <dgm:alg type="sp"/>
          <dgm:shape xmlns:r="http://schemas.openxmlformats.org/officeDocument/2006/relationships" type="pie" r:blip="" hideGeom="1">
            <dgm:adjLst>
              <dgm:adj idx="1" val="180"/>
              <dgm:adj idx="2" val="0"/>
            </dgm:adjLst>
          </dgm:shape>
          <dgm:presOf ptType="node"/>
        </dgm:layoutNode>
        <dgm:layoutNode name="Theme1" styleLbl="node0">
          <dgm:alg type="sp"/>
          <dgm:shape xmlns:r="http://schemas.openxmlformats.org/officeDocument/2006/relationships" type="pie" r:blip="">
            <dgm:adjLst>
              <dgm:adj idx="1" val="180"/>
              <dgm:adj idx="2" val="0"/>
            </dgm:adjLst>
          </dgm:shape>
          <dgm:presOf axis="self" ptType="node"/>
        </dgm:layoutNode>
        <dgm:layoutNode name="Theme2" styleLbl="node0">
          <dgm:alg type="tx"/>
          <dgm:shape xmlns:r="http://schemas.openxmlformats.org/officeDocument/2006/relationships" type="rect" r:blip="" hideGeom="1">
            <dgm:adjLst/>
          </dgm:shape>
          <dgm:presOf axis="self" ptType="node"/>
          <dgm:constrLst>
            <dgm:constr type="h" refType="w"/>
            <dgm:constr type="primFontSz" val="34"/>
            <dgm:constr type="tMarg" refType="primFontSz" fact="0"/>
            <dgm:constr type="bMarg" refType="primFontSz" fact="1.5"/>
            <dgm:constr type="lMarg" refType="primFontSz" fact="0.3"/>
            <dgm:constr type="rMarg" refType="primFontSz" fact="0.3"/>
          </dgm:constrLst>
          <dgm:ruleLst>
            <dgm:rule type="primFontSz" val="2" fact="NaN" max="NaN"/>
          </dgm:ruleLst>
        </dgm:layoutNode>
      </dgm:layoutNode>
      <dgm:forEach name="Name312f" axis="ch">
        <dgm:forEach name="Name313f" axis="self" ptType="parTrans">
          <dgm:layoutNode name="parTrans" styleLbl="sibTrans2D1">
            <dgm:alg type="conn">
              <dgm:param type="begSty" val="arr"/>
              <dgm:param type="begPts" val="ctr"/>
              <dgm:param type="endPts" val="ctr"/>
              <dgm:param type="srcNode" val="guri"/>
              <dgm:param type="dstNode" val="ji"/>
            </dgm:alg>
            <dgm:shape xmlns:r="http://schemas.openxmlformats.org/officeDocument/2006/relationships" type="conn" r:blip="" zOrderOff="-99">
              <dgm:adjLst/>
            </dgm:shape>
            <dgm:presOf axis="self"/>
            <dgm:constrLst>
              <dgm:constr type="begPad" refType="connDist" fact="0.3"/>
              <dgm:constr type="endPad" refType="connDist" fact="0.13"/>
            </dgm:constrLst>
          </dgm:layoutNode>
        </dgm:forEach>
      </dgm:forEach>
      <dgm:forEach name="Name312ff" axis="ch" ptType="node">
        <dgm:forEach name="Name314f" axis="self" ptType="node">
          <dgm:layoutNode name="Themegallery">
            <dgm:alg type="composite"/>
            <dgm:constrLst>
              <dgm:constr type="w" for="ch" forName="ji" refType="w"/>
              <dgm:constr type="h" for="ch" forName="ji" refType="w"/>
              <dgm:constr type="w" for="ch" forName="hoon1" refType="w" fact="0.93"/>
              <dgm:constr type="h" for="ch" forName="hoon1" refType="w" fact="0.93"/>
              <dgm:constr type="ctrX" for="ch" forName="hoon1" refType="w" refFor="ch" refForName="ji" fact="0.5"/>
              <dgm:constr type="ctrY" for="ch" forName="hoon1" refType="h" refFor="ch" refForName="ji" fact="0.5"/>
              <dgm:constr type="w" for="ch" forName="hoontext1" refType="w" fact="0.93"/>
              <dgm:constr type="h" for="ch" forName="hoontext1" refType="w" fact="0.93"/>
              <dgm:constr type="ctrX" for="ch" forName="hoontext1" refType="w" refFor="ch" refForName="ji" fact="0.5"/>
              <dgm:constr type="ctrY" for="ch" forName="hoontext1" refType="h" refFor="ch" refForName="ji" fact="0.5"/>
              <dgm:constr type="w" for="ch" forName="next1" refType="w"/>
              <dgm:constr type="h" for="ch" forName="next1" refType="w"/>
              <dgm:constr type="ctrX" for="ch" forName="next1" refType="w" refFor="ch" refForName="ji" fact="0.5"/>
              <dgm:constr type="ctrY" for="ch" forName="next1" refType="h" refFor="ch" refForName="ji" fact="0.5"/>
            </dgm:constrLst>
            <dgm:layoutNode name="ji" styleLbl="solidAlignAcc1" moveWith="hoon1">
              <dgm:alg type="sp"/>
              <dgm:shape xmlns:r="http://schemas.openxmlformats.org/officeDocument/2006/relationships" type="roundRect" r:blip="">
                <dgm:adjLst>
                  <dgm:adj idx="1" val="0.5"/>
                </dgm:adjLst>
              </dgm:shape>
              <dgm:presOf ptType="node" cnt="1"/>
            </dgm:layoutNode>
            <dgm:layoutNode name="hoon1" styleLbl="node1">
              <dgm:alg type="sp"/>
              <dgm:shape xmlns:r="http://schemas.openxmlformats.org/officeDocument/2006/relationships" type="roundRect" r:blip="">
                <dgm:adjLst>
                  <dgm:adj idx="1" val="0.5"/>
                </dgm:adjLst>
              </dgm:shape>
              <dgm:presOf axis="self" ptType="node" cnt="1"/>
            </dgm:layoutNode>
            <dgm:layoutNode name="hoontext1" styleLbl="node1">
              <dgm:alg type="tx"/>
              <dgm:shape xmlns:r="http://schemas.openxmlformats.org/officeDocument/2006/relationships" type="roundRect" r:blip="" hideGeom="1">
                <dgm:adjLst>
                  <dgm:adj idx="1" val="0.1"/>
                </dgm:adjLst>
              </dgm:shape>
              <dgm:presOf axis="self" ptType="node" cnt="1"/>
              <dgm:constrLst>
                <dgm:constr type="primFontSz" val="22"/>
                <dgm:constr type="lMarg" refType="primFontSz" fact="0.5"/>
                <dgm:constr type="rMarg" refType="primFontSz" fact="0.5"/>
                <dgm:constr type="tMarg" refType="primFontSz" fact="0"/>
                <dgm:constr type="bMarg" refType="primFontSz" fact="0"/>
              </dgm:constrLst>
              <dgm:ruleLst>
                <dgm:rule type="primFontSz" val="3" fact="NaN" max="NaN"/>
              </dgm:ruleLst>
            </dgm:layoutNode>
          </dgm:layoutNode>
          <dgm:forEach name="Name41-" axis="followSib" ptType="sibTrans" cnt="1">
            <dgm:layoutNode name="sibTrans-" styleLbl="alignAccFollowNode1">
              <dgm:alg type="conn">
                <dgm:param type="connRout" val="curve"/>
                <dgm:param type="begPts" val="ctr"/>
                <dgm:param type="endPts" val="ctr"/>
                <dgm:param type="begSty" val="arr"/>
                <dgm:param type="srcNode" val="Themegallery"/>
                <dgm:param type="dstNode" val="Themegallery"/>
              </dgm:alg>
              <dgm:shape xmlns:r="http://schemas.openxmlformats.org/officeDocument/2006/relationships" type="conn" r:blip="" zOrderOff="-99999999">
                <dgm:adjLst/>
              </dgm:shape>
              <dgm:presOf axis="self"/>
              <dgm:constrLst>
                <dgm:constr type="userA"/>
                <dgm:constr type="diam" refType="userA"/>
                <dgm:constr type="wArH" refType="userA" fact="0.02"/>
                <dgm:constr type="hArH" refType="userA" fact="0.06"/>
                <dgm:constr type="stemThick" refType="userA" fact="0.05"/>
                <dgm:constr type="begPad" refType="connDist" fact="0.008"/>
                <dgm:constr type="endPad" refType="connDist" fact="0.008"/>
              </dgm:constrLst>
            </dgm:layoutNode>
          </dgm:forEach>
        </dgm:forEach>
      </dgm:forEach>
    </dgm:forEach>
  </dgm:layoutNode>
</dgm:layoutDef>
</file>

<file path=ppt/diagrams/layout6.xml><?xml version="1.0" encoding="utf-8"?>
<dgm:layoutDef xmlns:dgm="http://schemas.openxmlformats.org/drawingml/2006/diagram" xmlns:a="http://schemas.openxmlformats.org/drawingml/2006/main" uniqueId="urn:Themegallery.com/smartart/show2#1">
  <dgm:title val="show2(Yoon 1.0)"/>
  <dgm:desc val="Copyright Guild Design, Inc. (www.themegallery.com) All rights reserved.&#10;"/>
  <dgm:catLst>
    <dgm:cat type="other" pri="902"/>
  </dgm:catLst>
  <dgm:sampData>
    <dgm:dataModel>
      <dgm:ptLst>
        <dgm:pt modelId="0" type="doc"/>
        <dgm:pt modelId="1">
          <dgm:prSet phldr="1"/>
        </dgm:pt>
        <dgm:pt modelId="11">
          <dgm:prSet phldr="1"/>
        </dgm:pt>
        <dgm:pt modelId="12">
          <dgm:prSet phldr="1"/>
        </dgm:pt>
        <dgm:pt modelId="13">
          <dgm:prSet phldr="1"/>
        </dgm:pt>
        <dgm:pt modelId="14">
          <dgm:prSet phldr="1"/>
        </dgm:pt>
        <dgm:pt modelId="15">
          <dgm:prSet phldr="1"/>
        </dgm:pt>
      </dgm:ptLst>
      <dgm:cxnLst>
        <dgm:cxn modelId="2" srcId="0" destId="1" srcOrd="0" destOrd="0"/>
        <dgm:cxn modelId="14" srcId="1" destId="11" srcOrd="0" destOrd="0"/>
        <dgm:cxn modelId="15" srcId="1" destId="12" srcOrd="0" destOrd="0"/>
        <dgm:cxn modelId="16" srcId="1" destId="13" srcOrd="0" destOrd="0"/>
        <dgm:cxn modelId="17" srcId="1" destId="14" srcOrd="0" destOrd="0"/>
        <dgm:cxn modelId="18" srcId="1" destId="15" srcOrd="0" destOrd="0"/>
      </dgm:cxnLst>
      <dgm:bg/>
      <dgm:whole/>
    </dgm:dataModel>
  </dgm:sampData>
  <dgm:styleData useDef="1">
    <dgm:dataModel>
      <dgm:ptLst/>
      <dgm:bg/>
      <dgm:whole/>
    </dgm:dataModel>
  </dgm:styleData>
  <dgm:clrData useDef="1">
    <dgm:dataModel>
      <dgm:ptLst/>
      <dgm:bg/>
      <dgm:whole/>
    </dgm:dataModel>
  </dgm:clrData>
  <dgm:layoutNode name="show2">
    <dgm:varLst>
      <dgm:animOne val="branch"/>
      <dgm:animLvl val="ctr"/>
      <dgm:resizeHandles val="exact"/>
    </dgm:varLst>
    <dgm:alg type="cycle">
      <dgm:param type="stAng" val="-90"/>
      <dgm:param type="spanAng" val="180"/>
      <dgm:param type="ctrShpMap" val="fNode"/>
    </dgm:alg>
    <dgm:choose name="Name13xx">
      <dgm:if name="Name15xx" axis="ch ch" ptType="node node" st="1 1" cnt="1 0" func="cnt" op="lte" val="2">
        <dgm:constrLst>
          <dgm:constr type="diam" val="1"/>
          <dgm:constr type="userA" for="ch" forName="sibTrans-" refType="w" fact="1.5"/>
          <dgm:constr type="diam" for="ch" ptType="sibTrans" refType="diam" op="equ" fact="1.1"/>
          <dgm:constr type="w" for="ch" forName="Theme" refType="w"/>
          <dgm:constr type="w" for="des" forName="Themegallery" refType="w" fact="0.65"/>
          <dgm:constr type="h" for="ch" forName="parTrans" refType="w" refFor="des" refForName="Themegallery" fact="0.03"/>
          <dgm:constr type="sp" refType="w" refFor="des" refForName="Themegallery" fact="0.27"/>
          <dgm:constr type="sibSp" refType="w" refFor="des" refForName="Themegallery" fact="0"/>
        </dgm:constrLst>
      </dgm:if>
      <dgm:if name="Name16xx" axis="ch ch" ptType="node node" st="1 1" cnt="1 0" func="cnt" op="equ" val="3">
        <dgm:constrLst>
          <dgm:constr type="diam" val="1"/>
          <dgm:constr type="userA" for="ch" forName="sibTrans-" refType="w" fact="1.7"/>
          <dgm:constr type="diam" for="ch" ptType="sibTrans" refType="diam" op="equ" fact="0.95"/>
          <dgm:constr type="w" for="ch" forName="Theme" refType="w"/>
          <dgm:constr type="w" for="des" forName="Themegallery" refType="w" fact="0.7"/>
          <dgm:constr type="h" for="ch" forName="parTrans" refType="w" refFor="des" refForName="Themegallery" fact="0.05"/>
          <dgm:constr type="sp" refType="w" refFor="des" refForName="Themegallery" fact="0.2"/>
          <dgm:constr type="sibSp" refType="w" refFor="des" refForName="Themegallery" fact="0"/>
        </dgm:constrLst>
      </dgm:if>
      <dgm:if name="Name17xx" axis="ch ch" ptType="node node" st="1 1" cnt="1 0" func="cnt" op="equ" val="4">
        <dgm:constrLst>
          <dgm:constr type="diam" val="1"/>
          <dgm:constr type="userA" for="ch" forName="sibTrans-" refType="w" fact="1.6"/>
          <dgm:constr type="diam" for="ch" ptType="sibTrans" refType="diam" op="equ" fact="0.95"/>
          <dgm:constr type="w" for="ch" forName="Theme" refType="w"/>
          <dgm:constr type="w" for="des" forName="Themegallery" refType="w" fact="0.6"/>
          <dgm:constr type="h" for="ch" forName="parTrans" refType="w" refFor="des" refForName="Themegallery" fact="0.05"/>
          <dgm:constr type="sp" refType="w" refFor="des" refForName="Themegallery" fact="0.1"/>
          <dgm:constr type="sibSp" refType="w" refFor="des" refForName="Themegallery" fact="0"/>
        </dgm:constrLst>
      </dgm:if>
      <dgm:if name="Name18xx" axis="ch ch" ptType="node node" st="1 1" cnt="1 0" func="cnt" op="equ" val="5">
        <dgm:constrLst>
          <dgm:constr type="diam" val="1"/>
          <dgm:constr type="userA" for="ch" forName="sibTrans-" refType="w" fact="1.5"/>
          <dgm:constr type="diam" for="ch" ptType="sibTrans" refType="diam" op="equ" fact="0.95"/>
          <dgm:constr type="w" for="ch" forName="Theme" refType="w"/>
          <dgm:constr type="w" for="des" forName="Themegallery" refType="w" fact="0.53"/>
          <dgm:constr type="h" for="ch" forName="parTrans" refType="w" refFor="des" refForName="Themegallery" fact="0.06"/>
          <dgm:constr type="sp" refType="w" refFor="des" refForName="Themegallery" fact="-0.2"/>
          <dgm:constr type="sibSp" refType="w" refFor="des" refForName="Themegallery" fact="-0.3"/>
        </dgm:constrLst>
      </dgm:if>
      <dgm:if name="Name19xx" axis="ch ch" ptType="node node" st="1 1" cnt="1 0" func="cnt" op="equ" val="6">
        <dgm:constrLst>
          <dgm:constr type="diam" val="1"/>
          <dgm:constr type="userA" for="ch" forName="sibTrans-" refType="w" fact="1.4"/>
          <dgm:constr type="diam" for="ch" ptType="sibTrans" refType="diam" op="equ" fact="0.98"/>
          <dgm:constr type="w" for="ch" forName="Theme" refType="w"/>
          <dgm:constr type="w" for="des" forName="Themegallery" refType="w" fact="0.5"/>
          <dgm:constr type="h" for="ch" forName="parTrans" refType="w" refFor="des" refForName="Themegallery" fact="0.06"/>
          <dgm:constr type="sp" refType="w" refFor="des" refForName="Themegallery" fact="0.2"/>
          <dgm:constr type="sibSp" refType="w" refFor="des" refForName="Themegallery" fact="0"/>
        </dgm:constrLst>
      </dgm:if>
      <dgm:if name="Name20xx" axis="ch ch" ptType="node node" st="1 1" cnt="1 0" func="cnt" op="equ" val="7">
        <dgm:constrLst>
          <dgm:constr type="diam" val="1"/>
          <dgm:constr type="userA" for="ch" forName="sibTrans-" refType="w" fact="1.25"/>
          <dgm:constr type="diam" for="ch" ptType="sibTrans" refType="diam" op="equ"/>
          <dgm:constr type="w" for="ch" forName="Theme" refType="w"/>
          <dgm:constr type="w" for="des" forName="Themegallery" refType="w" fact="0.42"/>
          <dgm:constr type="h" for="ch" forName="parTrans" refType="w" refFor="des" refForName="Themegallery" fact="0.07"/>
          <dgm:constr type="sp" refType="w" refFor="des" refForName="Themegallery" fact="0"/>
          <dgm:constr type="sibSp" refType="w" refFor="des" refForName="Themegallery" fact="-0.21"/>
        </dgm:constrLst>
      </dgm:if>
      <dgm:if name="Name20xxe" axis="ch ch" ptType="node node" st="1 1" cnt="1 0" func="cnt" op="equ" val="8">
        <dgm:constrLst>
          <dgm:constr type="diam" val="1"/>
          <dgm:constr type="userA" for="ch" forName="sibTrans-" refType="w" fact="1.1"/>
          <dgm:constr type="diam" for="ch" ptType="sibTrans" refType="diam" op="equ"/>
          <dgm:constr type="w" for="ch" forName="Theme" refType="w"/>
          <dgm:constr type="w" for="des" forName="Themegallery" refType="w" fact="0.37"/>
          <dgm:constr type="h" for="ch" forName="parTrans" refType="w" refFor="des" refForName="Themegallery" fact="0.08"/>
          <dgm:constr type="sp" refType="w" refFor="des" refForName="Themegallery" fact="0"/>
          <dgm:constr type="sibSp" refType="w" refFor="des" refForName="Themegallery" fact="-0.1"/>
        </dgm:constrLst>
      </dgm:if>
      <dgm:else name="Name14xx">
        <dgm:constrLst>
          <dgm:constr type="diam" val="1"/>
          <dgm:constr type="userA" for="ch" forName="sibTrans-" refType="w" fact="0.87"/>
          <dgm:constr type="diam" for="ch" ptType="sibTrans" refType="diam" op="equ" fact="1.35"/>
          <dgm:constr type="w" for="ch" forName="Theme" refType="w"/>
          <dgm:constr type="w" for="des" forName="Themegallery" refType="w" fact="0.3"/>
          <dgm:constr type="h" for="ch" forName="parTrans" refType="w" refFor="des" refForName="Themegallery" fact="0.06"/>
          <dgm:constr type="sp" refType="w" refFor="des" refForName="Themegallery" fact="0"/>
          <dgm:constr type="sibSp" refType="w" refFor="des" refForName="Themegallery" fact="-0.2"/>
        </dgm:constrLst>
      </dgm:else>
    </dgm:choose>
    <dgm:ruleLst>
      <dgm:rule type="diam" val="INF" fact="NaN" max="NaN"/>
    </dgm:ruleLst>
    <dgm:forEach name="jihoon" axis="ch" ptType="node" cnt="1">
      <dgm:layoutNode name="Theme" styleLbl="node0">
        <dgm:alg type="composite"/>
        <dgm:constrLst>
          <dgm:constr type="w" for="ch" forName="guri" refType="w" fact="0.1"/>
          <dgm:constr type="h" for="ch" forName="guri" refType="w" fact="0.1"/>
          <dgm:constr type="ctrX" for="ch" forName="guri" refType="w" fact="0.5"/>
          <dgm:constr type="t" for="ch" forName="guri" refType="h" fact="0.43"/>
          <dgm:constr type="w" for="ch" forName="Theme1" refType="w"/>
          <dgm:constr type="t" for="ch" forName="Theme1" refType="h" fact="0"/>
          <dgm:constr type="w" for="ch" forName="Theme2" refType="w"/>
          <dgm:constr type="t" for="ch" forName="Theme2" refType="h" fact="0"/>
        </dgm:constrLst>
        <dgm:layoutNode name="guri" styleLbl="node0" moveWith="Theme1">
          <dgm:alg type="sp"/>
          <dgm:shape xmlns:r="http://schemas.openxmlformats.org/officeDocument/2006/relationships" type="pie" r:blip="" hideGeom="1">
            <dgm:adjLst>
              <dgm:adj idx="1" val="180"/>
              <dgm:adj idx="2" val="0"/>
            </dgm:adjLst>
          </dgm:shape>
          <dgm:presOf ptType="node"/>
        </dgm:layoutNode>
        <dgm:layoutNode name="Theme1" styleLbl="node0">
          <dgm:alg type="sp"/>
          <dgm:shape xmlns:r="http://schemas.openxmlformats.org/officeDocument/2006/relationships" type="pie" r:blip="">
            <dgm:adjLst>
              <dgm:adj idx="1" val="180"/>
              <dgm:adj idx="2" val="0"/>
            </dgm:adjLst>
          </dgm:shape>
          <dgm:presOf axis="self" ptType="node"/>
        </dgm:layoutNode>
        <dgm:layoutNode name="Theme2" styleLbl="node0">
          <dgm:alg type="tx"/>
          <dgm:shape xmlns:r="http://schemas.openxmlformats.org/officeDocument/2006/relationships" type="rect" r:blip="" hideGeom="1">
            <dgm:adjLst/>
          </dgm:shape>
          <dgm:presOf axis="self" ptType="node"/>
          <dgm:constrLst>
            <dgm:constr type="h" refType="w"/>
            <dgm:constr type="primFontSz" val="34"/>
            <dgm:constr type="tMarg" refType="primFontSz" fact="0"/>
            <dgm:constr type="bMarg" refType="primFontSz" fact="1.5"/>
            <dgm:constr type="lMarg" refType="primFontSz" fact="0.3"/>
            <dgm:constr type="rMarg" refType="primFontSz" fact="0.3"/>
          </dgm:constrLst>
          <dgm:ruleLst>
            <dgm:rule type="primFontSz" val="2" fact="NaN" max="NaN"/>
          </dgm:ruleLst>
        </dgm:layoutNode>
      </dgm:layoutNode>
      <dgm:forEach name="Name312f" axis="ch">
        <dgm:forEach name="Name313f" axis="self" ptType="parTrans">
          <dgm:layoutNode name="parTrans" styleLbl="sibTrans2D1">
            <dgm:alg type="conn">
              <dgm:param type="begSty" val="arr"/>
              <dgm:param type="begPts" val="ctr"/>
              <dgm:param type="endPts" val="ctr"/>
              <dgm:param type="srcNode" val="guri"/>
              <dgm:param type="dstNode" val="ji"/>
            </dgm:alg>
            <dgm:shape xmlns:r="http://schemas.openxmlformats.org/officeDocument/2006/relationships" type="conn" r:blip="" zOrderOff="-99">
              <dgm:adjLst/>
            </dgm:shape>
            <dgm:presOf axis="self"/>
            <dgm:constrLst>
              <dgm:constr type="begPad" refType="connDist" fact="0.3"/>
              <dgm:constr type="endPad" refType="connDist" fact="0.13"/>
            </dgm:constrLst>
          </dgm:layoutNode>
        </dgm:forEach>
      </dgm:forEach>
      <dgm:forEach name="Name312ff" axis="ch" ptType="node">
        <dgm:forEach name="Name314f" axis="self" ptType="node">
          <dgm:layoutNode name="Themegallery">
            <dgm:alg type="composite"/>
            <dgm:constrLst>
              <dgm:constr type="w" for="ch" forName="ji" refType="w"/>
              <dgm:constr type="h" for="ch" forName="ji" refType="w"/>
              <dgm:constr type="w" for="ch" forName="hoon1" refType="w" fact="0.93"/>
              <dgm:constr type="h" for="ch" forName="hoon1" refType="w" fact="0.93"/>
              <dgm:constr type="ctrX" for="ch" forName="hoon1" refType="w" refFor="ch" refForName="ji" fact="0.5"/>
              <dgm:constr type="ctrY" for="ch" forName="hoon1" refType="h" refFor="ch" refForName="ji" fact="0.5"/>
              <dgm:constr type="w" for="ch" forName="hoontext1" refType="w" fact="0.93"/>
              <dgm:constr type="h" for="ch" forName="hoontext1" refType="w" fact="0.93"/>
              <dgm:constr type="ctrX" for="ch" forName="hoontext1" refType="w" refFor="ch" refForName="ji" fact="0.5"/>
              <dgm:constr type="ctrY" for="ch" forName="hoontext1" refType="h" refFor="ch" refForName="ji" fact="0.5"/>
              <dgm:constr type="w" for="ch" forName="next1" refType="w"/>
              <dgm:constr type="h" for="ch" forName="next1" refType="w"/>
              <dgm:constr type="ctrX" for="ch" forName="next1" refType="w" refFor="ch" refForName="ji" fact="0.5"/>
              <dgm:constr type="ctrY" for="ch" forName="next1" refType="h" refFor="ch" refForName="ji" fact="0.5"/>
            </dgm:constrLst>
            <dgm:layoutNode name="ji" styleLbl="solidAlignAcc1" moveWith="hoon1">
              <dgm:alg type="sp"/>
              <dgm:shape xmlns:r="http://schemas.openxmlformats.org/officeDocument/2006/relationships" type="roundRect" r:blip="">
                <dgm:adjLst>
                  <dgm:adj idx="1" val="0.5"/>
                </dgm:adjLst>
              </dgm:shape>
              <dgm:presOf ptType="node" cnt="1"/>
            </dgm:layoutNode>
            <dgm:layoutNode name="hoon1" styleLbl="node1">
              <dgm:alg type="sp"/>
              <dgm:shape xmlns:r="http://schemas.openxmlformats.org/officeDocument/2006/relationships" type="roundRect" r:blip="">
                <dgm:adjLst>
                  <dgm:adj idx="1" val="0.5"/>
                </dgm:adjLst>
              </dgm:shape>
              <dgm:presOf axis="self" ptType="node" cnt="1"/>
            </dgm:layoutNode>
            <dgm:layoutNode name="hoontext1" styleLbl="node1">
              <dgm:alg type="tx"/>
              <dgm:shape xmlns:r="http://schemas.openxmlformats.org/officeDocument/2006/relationships" type="roundRect" r:blip="" hideGeom="1">
                <dgm:adjLst>
                  <dgm:adj idx="1" val="0.1"/>
                </dgm:adjLst>
              </dgm:shape>
              <dgm:presOf axis="self" ptType="node" cnt="1"/>
              <dgm:constrLst>
                <dgm:constr type="primFontSz" val="22"/>
                <dgm:constr type="lMarg" refType="primFontSz" fact="0.5"/>
                <dgm:constr type="rMarg" refType="primFontSz" fact="0.5"/>
                <dgm:constr type="tMarg" refType="primFontSz" fact="0"/>
                <dgm:constr type="bMarg" refType="primFontSz" fact="0"/>
              </dgm:constrLst>
              <dgm:ruleLst>
                <dgm:rule type="primFontSz" val="3" fact="NaN" max="NaN"/>
              </dgm:ruleLst>
            </dgm:layoutNode>
          </dgm:layoutNode>
          <dgm:forEach name="Name41-" axis="followSib" ptType="sibTrans" cnt="1">
            <dgm:layoutNode name="sibTrans-" styleLbl="alignAccFollowNode1">
              <dgm:alg type="conn">
                <dgm:param type="connRout" val="curve"/>
                <dgm:param type="begPts" val="ctr"/>
                <dgm:param type="endPts" val="ctr"/>
                <dgm:param type="begSty" val="arr"/>
                <dgm:param type="srcNode" val="Themegallery"/>
                <dgm:param type="dstNode" val="Themegallery"/>
              </dgm:alg>
              <dgm:shape xmlns:r="http://schemas.openxmlformats.org/officeDocument/2006/relationships" type="conn" r:blip="" zOrderOff="-99999999">
                <dgm:adjLst/>
              </dgm:shape>
              <dgm:presOf axis="self"/>
              <dgm:constrLst>
                <dgm:constr type="userA"/>
                <dgm:constr type="diam" refType="userA"/>
                <dgm:constr type="wArH" refType="userA" fact="0.02"/>
                <dgm:constr type="hArH" refType="userA" fact="0.06"/>
                <dgm:constr type="stemThick" refType="userA" fact="0.05"/>
                <dgm:constr type="begPad" refType="connDist" fact="0.008"/>
                <dgm:constr type="endPad" refType="connDist" fact="0.008"/>
              </dgm:constrLst>
            </dgm:layoutNode>
          </dgm:forEach>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C9D383-BBC4-486C-B949-4975C013CC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139D43F-AF4D-4026-B59B-E30A214796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E13EE4-78C3-490F-AD03-4491C37A8796}" type="datetimeFigureOut">
              <a:rPr lang="en-US" smtClean="0"/>
              <a:t>4/27/2021</a:t>
            </a:fld>
            <a:endParaRPr lang="en-US" dirty="0"/>
          </a:p>
        </p:txBody>
      </p:sp>
      <p:sp>
        <p:nvSpPr>
          <p:cNvPr id="4" name="Footer Placeholder 3">
            <a:extLst>
              <a:ext uri="{FF2B5EF4-FFF2-40B4-BE49-F238E27FC236}">
                <a16:creationId xmlns:a16="http://schemas.microsoft.com/office/drawing/2014/main" id="{104AF834-AEA0-4B1E-B634-D786ABAA3B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505535A-EEFA-4377-8BEC-AE3B154A76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432166-D667-4383-B839-F1433620BE4D}" type="slidenum">
              <a:rPr lang="en-US" smtClean="0"/>
              <a:t>‹#›</a:t>
            </a:fld>
            <a:endParaRPr lang="en-US" dirty="0"/>
          </a:p>
        </p:txBody>
      </p:sp>
    </p:spTree>
    <p:extLst>
      <p:ext uri="{BB962C8B-B14F-4D97-AF65-F5344CB8AC3E}">
        <p14:creationId xmlns:p14="http://schemas.microsoft.com/office/powerpoint/2010/main" val="49281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54B81-F76C-4130-A3A6-053208F3BF56}" type="datetimeFigureOut">
              <a:rPr lang="en-US" noProof="0" smtClean="0"/>
              <a:t>4/27/2021</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4B48B0-85B2-40C4-A05A-571C99C8AB57}" type="slidenum">
              <a:rPr lang="en-US" noProof="0" smtClean="0"/>
              <a:t>‹#›</a:t>
            </a:fld>
            <a:endParaRPr lang="en-US" noProof="0" dirty="0"/>
          </a:p>
        </p:txBody>
      </p:sp>
    </p:spTree>
    <p:extLst>
      <p:ext uri="{BB962C8B-B14F-4D97-AF65-F5344CB8AC3E}">
        <p14:creationId xmlns:p14="http://schemas.microsoft.com/office/powerpoint/2010/main" val="3963210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1</a:t>
            </a:fld>
            <a:endParaRPr lang="en-US" dirty="0"/>
          </a:p>
        </p:txBody>
      </p:sp>
    </p:spTree>
    <p:extLst>
      <p:ext uri="{BB962C8B-B14F-4D97-AF65-F5344CB8AC3E}">
        <p14:creationId xmlns:p14="http://schemas.microsoft.com/office/powerpoint/2010/main" val="2518843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21</a:t>
            </a:fld>
            <a:endParaRPr lang="en-US" dirty="0"/>
          </a:p>
        </p:txBody>
      </p:sp>
    </p:spTree>
    <p:extLst>
      <p:ext uri="{BB962C8B-B14F-4D97-AF65-F5344CB8AC3E}">
        <p14:creationId xmlns:p14="http://schemas.microsoft.com/office/powerpoint/2010/main" val="2504898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22</a:t>
            </a:fld>
            <a:endParaRPr lang="en-US" dirty="0"/>
          </a:p>
        </p:txBody>
      </p:sp>
    </p:spTree>
    <p:extLst>
      <p:ext uri="{BB962C8B-B14F-4D97-AF65-F5344CB8AC3E}">
        <p14:creationId xmlns:p14="http://schemas.microsoft.com/office/powerpoint/2010/main" val="3363487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23</a:t>
            </a:fld>
            <a:endParaRPr lang="en-US" dirty="0"/>
          </a:p>
        </p:txBody>
      </p:sp>
    </p:spTree>
    <p:extLst>
      <p:ext uri="{BB962C8B-B14F-4D97-AF65-F5344CB8AC3E}">
        <p14:creationId xmlns:p14="http://schemas.microsoft.com/office/powerpoint/2010/main" val="1216196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24</a:t>
            </a:fld>
            <a:endParaRPr lang="en-US" dirty="0"/>
          </a:p>
        </p:txBody>
      </p:sp>
    </p:spTree>
    <p:extLst>
      <p:ext uri="{BB962C8B-B14F-4D97-AF65-F5344CB8AC3E}">
        <p14:creationId xmlns:p14="http://schemas.microsoft.com/office/powerpoint/2010/main" val="2964338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25</a:t>
            </a:fld>
            <a:endParaRPr lang="en-US" dirty="0"/>
          </a:p>
        </p:txBody>
      </p:sp>
    </p:spTree>
    <p:extLst>
      <p:ext uri="{BB962C8B-B14F-4D97-AF65-F5344CB8AC3E}">
        <p14:creationId xmlns:p14="http://schemas.microsoft.com/office/powerpoint/2010/main" val="897344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26</a:t>
            </a:fld>
            <a:endParaRPr lang="en-US" dirty="0"/>
          </a:p>
        </p:txBody>
      </p:sp>
    </p:spTree>
    <p:extLst>
      <p:ext uri="{BB962C8B-B14F-4D97-AF65-F5344CB8AC3E}">
        <p14:creationId xmlns:p14="http://schemas.microsoft.com/office/powerpoint/2010/main" val="1675880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4B48B0-85B2-40C4-A05A-571C99C8AB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8903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a:t>Animated lines</a:t>
            </a:r>
            <a:r>
              <a:rPr lang="en-US" sz="1400" b="1" baseline="0" dirty="0"/>
              <a:t> and tabs</a:t>
            </a:r>
            <a:endParaRPr lang="en-US" sz="1400" b="1" dirty="0"/>
          </a:p>
          <a:p>
            <a:r>
              <a:rPr lang="en-US" sz="1400" dirty="0"/>
              <a:t>(Intermediate)</a:t>
            </a:r>
          </a:p>
          <a:p>
            <a:endParaRPr lang="en-US" sz="1200" dirty="0">
              <a:latin typeface="+mn-lt"/>
            </a:endParaRPr>
          </a:p>
          <a:p>
            <a:endParaRPr lang="en-US" sz="1200" dirty="0">
              <a:latin typeface="+mn-lt"/>
            </a:endParaRPr>
          </a:p>
          <a:p>
            <a:r>
              <a:rPr lang="en-US" sz="1200" dirty="0">
                <a:latin typeface="+mn-lt"/>
              </a:rPr>
              <a:t>To reproduce the first vertical line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t>On the </a:t>
            </a:r>
            <a:r>
              <a:rPr lang="en-US" sz="1200" b="1" dirty="0"/>
              <a:t>Home</a:t>
            </a:r>
            <a:r>
              <a:rPr lang="en-US" sz="1200" dirty="0"/>
              <a:t> tab, in the </a:t>
            </a:r>
            <a:r>
              <a:rPr lang="en-US" sz="1200" b="1" dirty="0"/>
              <a:t>Slides</a:t>
            </a:r>
            <a:r>
              <a:rPr lang="en-US" sz="1200" dirty="0"/>
              <a:t> group, click </a:t>
            </a:r>
            <a:r>
              <a:rPr lang="en-US" sz="1200" b="1" dirty="0"/>
              <a:t>Layout</a:t>
            </a:r>
            <a:r>
              <a:rPr lang="en-US" sz="1200" dirty="0"/>
              <a:t>, and then click </a:t>
            </a:r>
            <a:r>
              <a:rPr lang="en-US" sz="1200" b="1" dirty="0"/>
              <a:t>Blank</a:t>
            </a:r>
            <a:r>
              <a:rPr lang="en-US" sz="1200" dirty="0"/>
              <a:t>.</a:t>
            </a:r>
          </a:p>
          <a:p>
            <a:pPr marL="228600" indent="-228600">
              <a:buFont typeface="+mj-lt"/>
              <a:buAutoNum type="arabicPeriod"/>
            </a:pPr>
            <a:r>
              <a:rPr lang="en-US" sz="1200" dirty="0">
                <a:latin typeface="+mn-lt"/>
              </a:rPr>
              <a:t>On</a:t>
            </a:r>
            <a:r>
              <a:rPr lang="en-US" sz="1200" baseline="0" dirty="0">
                <a:latin typeface="+mn-lt"/>
              </a:rPr>
              <a:t> the </a:t>
            </a:r>
            <a:r>
              <a:rPr lang="en-US" sz="1200" b="1" baseline="0" dirty="0">
                <a:latin typeface="+mn-lt"/>
              </a:rPr>
              <a:t>Insert </a:t>
            </a:r>
            <a:r>
              <a:rPr lang="en-US" sz="1200" b="0" baseline="0" dirty="0">
                <a:latin typeface="+mn-lt"/>
              </a:rPr>
              <a:t>tab, in the </a:t>
            </a:r>
            <a:r>
              <a:rPr lang="en-US" sz="1200" b="1" baseline="0" dirty="0">
                <a:latin typeface="+mn-lt"/>
              </a:rPr>
              <a:t>Illustrations </a:t>
            </a:r>
            <a:r>
              <a:rPr lang="en-US" sz="1200" b="0" baseline="0" dirty="0">
                <a:latin typeface="+mn-lt"/>
              </a:rPr>
              <a:t>group, click </a:t>
            </a:r>
            <a:r>
              <a:rPr lang="en-US" sz="1200" b="1" baseline="0" dirty="0">
                <a:latin typeface="+mn-lt"/>
              </a:rPr>
              <a:t>Shapes</a:t>
            </a:r>
            <a:r>
              <a:rPr lang="en-US" sz="1200" b="0" baseline="0" dirty="0">
                <a:latin typeface="+mn-lt"/>
              </a:rPr>
              <a:t>, and then under </a:t>
            </a:r>
            <a:r>
              <a:rPr lang="en-US" sz="1200" b="1" baseline="0" dirty="0">
                <a:latin typeface="+mn-lt"/>
              </a:rPr>
              <a:t>Lines</a:t>
            </a:r>
            <a:r>
              <a:rPr lang="en-US" sz="1200" b="0" baseline="0" dirty="0">
                <a:latin typeface="+mn-lt"/>
              </a:rPr>
              <a:t> click </a:t>
            </a:r>
            <a:r>
              <a:rPr lang="en-US" sz="1200" b="1" baseline="0" dirty="0">
                <a:latin typeface="+mn-lt"/>
              </a:rPr>
              <a:t>Line</a:t>
            </a:r>
            <a:r>
              <a:rPr lang="en-US" sz="1200" b="0" baseline="0" dirty="0">
                <a:latin typeface="+mn-lt"/>
              </a:rPr>
              <a:t>. On the slide, press and hold SHIFT, and then drag to draw a straight, vertical line.</a:t>
            </a:r>
            <a:endParaRPr lang="en-US" sz="1200" b="1" baseline="0" dirty="0">
              <a:latin typeface="+mn-lt"/>
            </a:endParaRPr>
          </a:p>
          <a:p>
            <a:pPr marL="228600" indent="-228600">
              <a:buFont typeface="+mj-lt"/>
              <a:buAutoNum type="arabicPeriod"/>
            </a:pPr>
            <a:r>
              <a:rPr lang="en-US" sz="1200" dirty="0">
                <a:latin typeface="+mn-lt"/>
              </a:rPr>
              <a:t>Under</a:t>
            </a:r>
            <a:r>
              <a:rPr lang="en-US" sz="1200" baseline="0" dirty="0">
                <a:latin typeface="+mn-lt"/>
              </a:rPr>
              <a:t> </a:t>
            </a:r>
            <a:r>
              <a:rPr lang="en-US" sz="1200" b="1" baseline="0" dirty="0">
                <a:latin typeface="+mn-lt"/>
              </a:rPr>
              <a:t>Drawing Tools</a:t>
            </a:r>
            <a:r>
              <a:rPr lang="en-US" sz="1200" b="0" baseline="0" dirty="0">
                <a:latin typeface="+mn-lt"/>
              </a:rPr>
              <a:t>, on the </a:t>
            </a:r>
            <a:r>
              <a:rPr lang="en-US" sz="1200" b="1" baseline="0" dirty="0">
                <a:latin typeface="+mn-lt"/>
              </a:rPr>
              <a:t>Format</a:t>
            </a:r>
            <a:r>
              <a:rPr lang="en-US" sz="1200" b="0" baseline="0" dirty="0">
                <a:latin typeface="+mn-lt"/>
              </a:rPr>
              <a:t> tab, in the </a:t>
            </a:r>
            <a:r>
              <a:rPr lang="en-US" sz="1200" b="1" baseline="0" dirty="0">
                <a:latin typeface="+mn-lt"/>
              </a:rPr>
              <a:t>Size</a:t>
            </a:r>
            <a:r>
              <a:rPr lang="en-US" sz="1200" b="0" baseline="0" dirty="0">
                <a:latin typeface="+mn-lt"/>
              </a:rPr>
              <a:t> group, in the </a:t>
            </a:r>
            <a:r>
              <a:rPr lang="en-US" sz="1200" b="1" baseline="0" dirty="0">
                <a:latin typeface="+mn-lt"/>
              </a:rPr>
              <a:t>Shape Width</a:t>
            </a:r>
            <a:r>
              <a:rPr lang="en-US" sz="1200" b="0" baseline="0" dirty="0">
                <a:latin typeface="+mn-lt"/>
              </a:rPr>
              <a:t> box, enter </a:t>
            </a:r>
            <a:r>
              <a:rPr lang="en-US" sz="1200" b="1" baseline="0" dirty="0">
                <a:latin typeface="+mn-lt"/>
              </a:rPr>
              <a:t>4.5”</a:t>
            </a:r>
            <a:r>
              <a:rPr lang="en-US" sz="1200" b="0" baseline="0" dirty="0">
                <a:latin typeface="+mn-lt"/>
              </a:rPr>
              <a:t>.</a:t>
            </a:r>
            <a:endParaRPr lang="en-US" sz="1200" dirty="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a:t>
            </a:r>
            <a:r>
              <a:rPr lang="en-US" sz="1200" b="1" i="0" baseline="0" dirty="0">
                <a:latin typeface="+mn-lt"/>
              </a:rPr>
              <a:t>Home</a:t>
            </a:r>
            <a:r>
              <a:rPr lang="en-US" sz="1200" b="0" i="0" baseline="0" dirty="0">
                <a:latin typeface="+mn-lt"/>
              </a:rPr>
              <a:t> tab, in the bottom right corner of the </a:t>
            </a:r>
            <a:r>
              <a:rPr lang="en-US" sz="1200" b="1" i="0" baseline="0" dirty="0">
                <a:latin typeface="+mn-lt"/>
              </a:rPr>
              <a:t>Drawing</a:t>
            </a:r>
            <a:r>
              <a:rPr lang="en-US" sz="1200" b="0" i="0" baseline="0" dirty="0">
                <a:latin typeface="+mn-lt"/>
              </a:rPr>
              <a:t> group, click the </a:t>
            </a:r>
            <a:r>
              <a:rPr lang="en-US" sz="1200" b="1" i="0" baseline="0" dirty="0">
                <a:latin typeface="+mn-lt"/>
              </a:rPr>
              <a:t>Format Shape</a:t>
            </a:r>
            <a:r>
              <a:rPr lang="en-US" sz="1200" b="0" i="0" baseline="0" dirty="0">
                <a:latin typeface="+mn-lt"/>
              </a:rPr>
              <a:t> dialog box launcher. In the </a:t>
            </a:r>
            <a:r>
              <a:rPr lang="en-US" sz="1200" b="1" i="0" baseline="0" dirty="0">
                <a:latin typeface="+mn-lt"/>
              </a:rPr>
              <a:t>Format Shape </a:t>
            </a:r>
            <a:r>
              <a:rPr lang="en-US" sz="1200" b="0" i="0" baseline="0" dirty="0">
                <a:latin typeface="+mn-lt"/>
              </a:rPr>
              <a:t>dialog box, c</a:t>
            </a:r>
            <a:r>
              <a:rPr lang="en-US" sz="1200" kern="1200" dirty="0">
                <a:solidFill>
                  <a:schemeClr val="tx1"/>
                </a:solidFill>
                <a:latin typeface="+mn-lt"/>
                <a:ea typeface="+mn-ea"/>
                <a:cs typeface="+mn-cs"/>
              </a:rPr>
              <a:t>lick </a:t>
            </a:r>
            <a:r>
              <a:rPr lang="en-US" sz="1200" b="1" kern="1200" dirty="0">
                <a:solidFill>
                  <a:schemeClr val="tx1"/>
                </a:solidFill>
                <a:latin typeface="+mn-lt"/>
                <a:ea typeface="+mn-ea"/>
                <a:cs typeface="+mn-cs"/>
              </a:rPr>
              <a:t>Line Color </a:t>
            </a:r>
            <a:r>
              <a:rPr lang="en-US" sz="1200" kern="1200" dirty="0">
                <a:solidFill>
                  <a:schemeClr val="tx1"/>
                </a:solidFill>
                <a:latin typeface="+mn-lt"/>
                <a:ea typeface="+mn-ea"/>
                <a:cs typeface="+mn-cs"/>
              </a:rPr>
              <a:t>in the left pane, select </a:t>
            </a:r>
            <a:r>
              <a:rPr lang="en-US" sz="1200" b="1" kern="1200" dirty="0">
                <a:solidFill>
                  <a:schemeClr val="tx1"/>
                </a:solidFill>
                <a:latin typeface="+mn-lt"/>
                <a:ea typeface="+mn-ea"/>
                <a:cs typeface="+mn-cs"/>
              </a:rPr>
              <a:t>Gradient fill</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Line Color</a:t>
            </a:r>
            <a:r>
              <a:rPr lang="en-US" sz="1200" kern="1200" dirty="0">
                <a:solidFill>
                  <a:schemeClr val="tx1"/>
                </a:solidFill>
                <a:latin typeface="+mn-lt"/>
                <a:ea typeface="+mn-ea"/>
                <a:cs typeface="+mn-cs"/>
              </a:rPr>
              <a:t> pane, and then do the following:</a:t>
            </a:r>
            <a:endParaRPr lang="en-US" sz="1200" b="0" i="0" baseline="0" dirty="0">
              <a:latin typeface="+mn-lt"/>
            </a:endParaRP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Type</a:t>
            </a:r>
            <a:r>
              <a:rPr lang="en-US" sz="1200" kern="1200" dirty="0">
                <a:solidFill>
                  <a:schemeClr val="tx1"/>
                </a:solidFill>
                <a:latin typeface="+mn-lt"/>
                <a:ea typeface="+mn-ea"/>
                <a:cs typeface="+mn-cs"/>
              </a:rPr>
              <a:t> list, select </a:t>
            </a:r>
            <a:r>
              <a:rPr lang="en-US" sz="1200" b="1" kern="1200" dirty="0">
                <a:solidFill>
                  <a:schemeClr val="tx1"/>
                </a:solidFill>
                <a:latin typeface="+mn-lt"/>
                <a:ea typeface="+mn-ea"/>
                <a:cs typeface="+mn-cs"/>
              </a:rPr>
              <a:t>Linear</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Direction</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Linear Right </a:t>
            </a:r>
            <a:r>
              <a:rPr lang="en-US" sz="1200" kern="1200" dirty="0">
                <a:solidFill>
                  <a:schemeClr val="tx1"/>
                </a:solidFill>
                <a:latin typeface="+mn-lt"/>
                <a:ea typeface="+mn-ea"/>
                <a:cs typeface="+mn-cs"/>
              </a:rPr>
              <a:t>(first </a:t>
            </a:r>
            <a:r>
              <a:rPr lang="en-US" sz="1200" kern="1200" baseline="0" dirty="0">
                <a:solidFill>
                  <a:schemeClr val="tx1"/>
                </a:solidFill>
                <a:latin typeface="+mn-lt"/>
                <a:ea typeface="+mn-ea"/>
                <a:cs typeface="+mn-cs"/>
              </a:rPr>
              <a:t>row, </a:t>
            </a:r>
            <a:r>
              <a:rPr lang="en-US" sz="1200" kern="1200" dirty="0">
                <a:solidFill>
                  <a:schemeClr val="tx1"/>
                </a:solidFill>
                <a:latin typeface="+mn-lt"/>
                <a:ea typeface="+mn-ea"/>
                <a:cs typeface="+mn-cs"/>
              </a:rPr>
              <a:t>fourth option from the left).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0</a:t>
            </a:r>
            <a:r>
              <a:rPr lang="en-US" sz="1200" b="1" kern="1200" dirty="0">
                <a:solidFill>
                  <a:schemeClr val="tx1"/>
                </a:solidFill>
                <a:latin typeface="+mn-lt"/>
                <a:ea typeface="Verdana"/>
                <a:cs typeface="Verdana"/>
              </a:rPr>
              <a:t>°</a:t>
            </a:r>
            <a:r>
              <a:rPr lang="en-US" sz="1200" b="0" kern="1200" dirty="0">
                <a:solidFill>
                  <a:schemeClr val="tx1"/>
                </a:solidFill>
                <a:latin typeface="+mn-lt"/>
                <a:ea typeface="Verdana"/>
                <a:cs typeface="Verdana"/>
              </a:rPr>
              <a:t>.</a:t>
            </a:r>
            <a:endParaRPr lang="en-US" sz="1200" b="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Add gradient stop</a:t>
            </a:r>
            <a:r>
              <a:rPr lang="en-US" sz="1200" b="0" kern="1200" dirty="0">
                <a:solidFill>
                  <a:schemeClr val="tx1"/>
                </a:solidFill>
                <a:latin typeface="+mn-lt"/>
                <a:ea typeface="+mn-ea"/>
                <a:cs typeface="+mn-cs"/>
              </a:rPr>
              <a:t> or </a:t>
            </a:r>
            <a:r>
              <a:rPr lang="en-US" sz="1200" b="1" kern="1200" dirty="0">
                <a:solidFill>
                  <a:schemeClr val="tx1"/>
                </a:solidFill>
                <a:latin typeface="+mn-lt"/>
                <a:ea typeface="+mn-ea"/>
                <a:cs typeface="+mn-cs"/>
              </a:rPr>
              <a:t>Remove gradient stop</a:t>
            </a:r>
            <a:r>
              <a:rPr lang="en-US" sz="1200" kern="1200" dirty="0">
                <a:solidFill>
                  <a:schemeClr val="tx1"/>
                </a:solidFill>
                <a:latin typeface="+mn-lt"/>
                <a:ea typeface="+mn-ea"/>
                <a:cs typeface="+mn-cs"/>
              </a:rPr>
              <a:t> until three stops appear in the slider.</a:t>
            </a:r>
            <a:endParaRPr lang="en-US" sz="1200" b="0" i="0" baseline="0" dirty="0">
              <a:latin typeface="+mn-lt"/>
            </a:endParaRPr>
          </a:p>
          <a:p>
            <a:pPr marL="228600" lvl="0" indent="-228600">
              <a:buFont typeface="+mj-lt"/>
              <a:buAutoNum type="arabicPeriod"/>
            </a:pPr>
            <a:r>
              <a:rPr lang="en-US" sz="1200" kern="1200" dirty="0">
                <a:solidFill>
                  <a:schemeClr val="tx1"/>
                </a:solidFill>
                <a:latin typeface="+mn-lt"/>
                <a:ea typeface="+mn-ea"/>
                <a:cs typeface="+mn-cs"/>
              </a:rPr>
              <a:t>Also 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first stop in the slider</a:t>
            </a:r>
            <a:r>
              <a:rPr lang="en-US" sz="1200" kern="1200" dirty="0">
                <a:solidFill>
                  <a:schemeClr val="tx1"/>
                </a:solidFill>
                <a:latin typeface="+mn-lt"/>
                <a:ea typeface="+mn-ea"/>
                <a:cs typeface="+mn-cs"/>
              </a:rPr>
              <a: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0%</a:t>
            </a:r>
            <a:r>
              <a:rPr lang="en-US" sz="1200" kern="1200" dirty="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 Red: </a:t>
            </a:r>
            <a:r>
              <a:rPr lang="en-US" sz="1200" b="1" dirty="0">
                <a:latin typeface="+mn-lt"/>
              </a:rPr>
              <a:t>148</a:t>
            </a:r>
            <a:r>
              <a:rPr lang="en-US" dirty="0"/>
              <a:t>, Green: </a:t>
            </a:r>
            <a:r>
              <a:rPr lang="en-US" sz="1200" b="1" dirty="0">
                <a:latin typeface="+mn-lt"/>
              </a:rPr>
              <a:t>172</a:t>
            </a:r>
            <a:r>
              <a:rPr lang="en-US" dirty="0"/>
              <a:t>, and Blue: </a:t>
            </a:r>
            <a:r>
              <a:rPr lang="en-US" sz="1200" b="1" dirty="0">
                <a:latin typeface="+mn-lt"/>
              </a:rPr>
              <a:t>208</a:t>
            </a:r>
            <a:r>
              <a:rPr lang="en-US" dirty="0"/>
              <a:t>.</a:t>
            </a:r>
          </a:p>
          <a:p>
            <a:pPr marL="1143000" lvl="2" indent="-228600">
              <a:buFont typeface="Arial" pitchFamily="34" charset="0"/>
              <a:buChar char="•"/>
            </a:pPr>
            <a:r>
              <a:rPr lang="en-US" sz="1200" b="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100%</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next stop in the slider</a:t>
            </a:r>
            <a:r>
              <a:rPr lang="en-US" sz="1200" kern="1200" dirty="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50%</a:t>
            </a:r>
            <a:r>
              <a:rPr lang="en-US" sz="1200" kern="1200" dirty="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 Red: </a:t>
            </a:r>
            <a:r>
              <a:rPr lang="en-US" sz="1200" b="1" dirty="0">
                <a:latin typeface="+mn-lt"/>
              </a:rPr>
              <a:t>148</a:t>
            </a:r>
            <a:r>
              <a:rPr lang="en-US" dirty="0"/>
              <a:t>, Green: </a:t>
            </a:r>
            <a:r>
              <a:rPr lang="en-US" sz="1200" b="1" dirty="0">
                <a:latin typeface="+mn-lt"/>
              </a:rPr>
              <a:t>172</a:t>
            </a:r>
            <a:r>
              <a:rPr lang="en-US" dirty="0"/>
              <a:t>, and Blue: </a:t>
            </a:r>
            <a:r>
              <a:rPr lang="en-US" sz="1200" b="1" dirty="0">
                <a:latin typeface="+mn-lt"/>
              </a:rPr>
              <a:t>208</a:t>
            </a:r>
            <a:r>
              <a:rPr lang="en-US" dirty="0"/>
              <a:t>.</a:t>
            </a:r>
          </a:p>
          <a:p>
            <a:pPr marL="1143000" lvl="2" indent="-228600">
              <a:buFont typeface="Arial" pitchFamily="34" charset="0"/>
              <a:buChar char="•"/>
            </a:pPr>
            <a:r>
              <a:rPr lang="en-US" sz="1200" b="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0%</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last stop in the slider</a:t>
            </a:r>
            <a:r>
              <a:rPr lang="en-US" sz="1200" kern="1200" dirty="0">
                <a:solidFill>
                  <a:schemeClr val="tx1"/>
                </a:solidFill>
                <a:latin typeface="+mn-lt"/>
                <a:ea typeface="+mn-ea"/>
                <a:cs typeface="+mn-cs"/>
              </a:rPr>
              <a:t>, ,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99%</a:t>
            </a:r>
            <a:r>
              <a:rPr lang="en-US" sz="1200" kern="1200" dirty="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 Red: </a:t>
            </a:r>
            <a:r>
              <a:rPr lang="en-US" sz="1200" b="1" dirty="0">
                <a:latin typeface="+mn-lt"/>
              </a:rPr>
              <a:t>148</a:t>
            </a:r>
            <a:r>
              <a:rPr lang="en-US" dirty="0"/>
              <a:t>, Green: </a:t>
            </a:r>
            <a:r>
              <a:rPr lang="en-US" sz="1200" b="1" dirty="0">
                <a:latin typeface="+mn-lt"/>
              </a:rPr>
              <a:t>172</a:t>
            </a:r>
            <a:r>
              <a:rPr lang="en-US" dirty="0"/>
              <a:t>, and Blue: </a:t>
            </a:r>
            <a:r>
              <a:rPr lang="en-US" sz="1200" b="1" dirty="0">
                <a:latin typeface="+mn-lt"/>
              </a:rPr>
              <a:t>208</a:t>
            </a:r>
            <a:r>
              <a:rPr lang="en-US" dirty="0"/>
              <a:t>.</a:t>
            </a:r>
          </a:p>
          <a:p>
            <a:pPr marL="1143000" lvl="2" indent="-228600">
              <a:buFont typeface="Arial" pitchFamily="34" charset="0"/>
              <a:buChar char="•"/>
            </a:pPr>
            <a:r>
              <a:rPr lang="en-US" sz="1200" b="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100%</a:t>
            </a:r>
            <a:r>
              <a:rPr lang="en-US" sz="1200" b="0" kern="1200" dirty="0">
                <a:solidFill>
                  <a:schemeClr val="tx1"/>
                </a:solidFill>
                <a:latin typeface="+mn-lt"/>
                <a:ea typeface="+mn-ea"/>
                <a:cs typeface="+mn-cs"/>
              </a:rPr>
              <a:t>.</a:t>
            </a:r>
            <a:endParaRPr lang="en-US" sz="1200" b="0" i="0" baseline="0" dirty="0">
              <a:latin typeface="+mn-lt"/>
            </a:endParaRPr>
          </a:p>
          <a:p>
            <a:pPr marL="228600" indent="-228600">
              <a:buFont typeface="+mj-lt"/>
              <a:buAutoNum type="arabicPeriod"/>
            </a:pPr>
            <a:r>
              <a:rPr lang="en-US" sz="1200" baseline="0" dirty="0">
                <a:latin typeface="+mn-lt"/>
              </a:rPr>
              <a:t>Also in the </a:t>
            </a:r>
            <a:r>
              <a:rPr lang="en-US" sz="1200" b="1" baseline="0" dirty="0">
                <a:latin typeface="+mn-lt"/>
              </a:rPr>
              <a:t>Format Shape </a:t>
            </a:r>
            <a:r>
              <a:rPr lang="en-US" sz="1200" baseline="0" dirty="0">
                <a:latin typeface="+mn-lt"/>
              </a:rPr>
              <a:t>dialog box, click </a:t>
            </a:r>
            <a:r>
              <a:rPr lang="en-US" sz="1200" b="1" baseline="0" dirty="0">
                <a:latin typeface="+mn-lt"/>
              </a:rPr>
              <a:t>Line Style </a:t>
            </a:r>
            <a:r>
              <a:rPr lang="en-US" sz="1200" baseline="0" dirty="0">
                <a:latin typeface="+mn-lt"/>
              </a:rPr>
              <a:t>in the left pane. In the </a:t>
            </a:r>
            <a:r>
              <a:rPr lang="en-US" sz="1200" b="1" baseline="0" dirty="0">
                <a:latin typeface="+mn-lt"/>
              </a:rPr>
              <a:t>Line Style</a:t>
            </a:r>
            <a:r>
              <a:rPr lang="en-US" sz="1200" b="0" baseline="0" dirty="0">
                <a:latin typeface="+mn-lt"/>
              </a:rPr>
              <a:t> pane, in the </a:t>
            </a:r>
            <a:r>
              <a:rPr lang="en-US" sz="1200" b="1" baseline="0" dirty="0">
                <a:latin typeface="+mn-lt"/>
              </a:rPr>
              <a:t>Width</a:t>
            </a:r>
            <a:r>
              <a:rPr lang="en-US" sz="1200" b="0" baseline="0" dirty="0">
                <a:latin typeface="+mn-lt"/>
              </a:rPr>
              <a:t> box, enter </a:t>
            </a:r>
            <a:r>
              <a:rPr lang="en-US" sz="1200" b="1" baseline="0" dirty="0">
                <a:latin typeface="+mn-lt"/>
              </a:rPr>
              <a:t>6 pt</a:t>
            </a:r>
            <a:r>
              <a:rPr lang="en-US" sz="1200" b="0" baseline="0" dirty="0">
                <a:latin typeface="+mn-lt"/>
              </a:rPr>
              <a:t>.</a:t>
            </a:r>
            <a:endParaRPr lang="en-US" sz="1200" baseline="0" dirty="0">
              <a:latin typeface="+mn-lt"/>
            </a:endParaRPr>
          </a:p>
          <a:p>
            <a:pPr marL="228600" indent="-228600">
              <a:buFont typeface="+mj-lt"/>
              <a:buAutoNum type="arabicPeriod"/>
            </a:pPr>
            <a:endParaRPr lang="en-US" sz="1200" baseline="0" dirty="0">
              <a:latin typeface="+mn-lt"/>
            </a:endParaRPr>
          </a:p>
          <a:p>
            <a:pPr marL="228600" indent="-228600">
              <a:buFont typeface="+mj-lt"/>
              <a:buAutoNum type="arabicPeriod"/>
            </a:pPr>
            <a:endParaRPr lang="en-US" sz="1200" baseline="0" dirty="0">
              <a:latin typeface="+mn-lt"/>
            </a:endParaRPr>
          </a:p>
          <a:p>
            <a:pPr marL="228600" indent="-228600">
              <a:buFont typeface="+mj-lt"/>
              <a:buNone/>
            </a:pPr>
            <a:r>
              <a:rPr lang="en-US" sz="1200" baseline="0" dirty="0">
                <a:latin typeface="+mn-lt"/>
              </a:rPr>
              <a:t>To reproduce the first rectangle on this slide, do the following:</a:t>
            </a:r>
          </a:p>
          <a:p>
            <a:pPr marL="228600" indent="-228600">
              <a:buFont typeface="+mj-lt"/>
              <a:buAutoNum type="arabicPeriod"/>
            </a:pPr>
            <a:r>
              <a:rPr lang="en-US" sz="1200" baseline="0" dirty="0">
                <a:latin typeface="+mn-lt"/>
              </a:rPr>
              <a:t>On the </a:t>
            </a:r>
            <a:r>
              <a:rPr lang="en-US" sz="1200" b="1" baseline="0" dirty="0">
                <a:latin typeface="+mn-lt"/>
              </a:rPr>
              <a:t>Insert </a:t>
            </a:r>
            <a:r>
              <a:rPr lang="en-US" sz="1200" baseline="0" dirty="0">
                <a:latin typeface="+mn-lt"/>
              </a:rPr>
              <a:t>tab, in the </a:t>
            </a:r>
            <a:r>
              <a:rPr lang="en-US" sz="1200" b="1" baseline="0" dirty="0">
                <a:latin typeface="+mn-lt"/>
              </a:rPr>
              <a:t>Illustrations </a:t>
            </a:r>
            <a:r>
              <a:rPr lang="en-US" sz="1200" baseline="0" dirty="0">
                <a:latin typeface="+mn-lt"/>
              </a:rPr>
              <a:t>group, click </a:t>
            </a:r>
            <a:r>
              <a:rPr lang="en-US" sz="1200" b="1" baseline="0" dirty="0">
                <a:latin typeface="+mn-lt"/>
              </a:rPr>
              <a:t>Shapes</a:t>
            </a:r>
            <a:r>
              <a:rPr lang="en-US" sz="1200" baseline="0" dirty="0">
                <a:latin typeface="+mn-lt"/>
              </a:rPr>
              <a:t>, and then under </a:t>
            </a:r>
            <a:r>
              <a:rPr lang="en-US" sz="1200" b="1" baseline="0" dirty="0">
                <a:latin typeface="+mn-lt"/>
              </a:rPr>
              <a:t>Rectangles</a:t>
            </a:r>
            <a:r>
              <a:rPr lang="en-US" sz="1200" baseline="0" dirty="0">
                <a:latin typeface="+mn-lt"/>
              </a:rPr>
              <a:t> click </a:t>
            </a:r>
            <a:r>
              <a:rPr lang="en-US" sz="1200" b="1" baseline="0" dirty="0">
                <a:latin typeface="+mn-lt"/>
              </a:rPr>
              <a:t>Rectangle</a:t>
            </a:r>
            <a:r>
              <a:rPr lang="en-US" sz="1200" baseline="0" dirty="0">
                <a:latin typeface="+mn-lt"/>
              </a:rPr>
              <a:t> (first option from the left). On the slide, drag to draw a rectangle.</a:t>
            </a:r>
          </a:p>
          <a:p>
            <a:pPr marL="228600" indent="-228600">
              <a:buFont typeface="+mj-lt"/>
              <a:buAutoNum type="arabicPeriod"/>
            </a:pPr>
            <a:r>
              <a:rPr lang="en-US" sz="1200" baseline="0" dirty="0">
                <a:latin typeface="+mn-lt"/>
              </a:rPr>
              <a:t>Select the rectangle. Under </a:t>
            </a:r>
            <a:r>
              <a:rPr lang="en-US" sz="1200" b="1" baseline="0" dirty="0">
                <a:latin typeface="+mn-lt"/>
              </a:rPr>
              <a:t>Drawing</a:t>
            </a:r>
            <a:r>
              <a:rPr lang="en-US" sz="1200" baseline="0" dirty="0">
                <a:latin typeface="+mn-lt"/>
              </a:rPr>
              <a:t> </a:t>
            </a:r>
            <a:r>
              <a:rPr lang="en-US" sz="1200" b="1" baseline="0" dirty="0">
                <a:latin typeface="+mn-lt"/>
              </a:rPr>
              <a:t>Tools</a:t>
            </a:r>
            <a:r>
              <a:rPr lang="en-US" sz="1200" baseline="0" dirty="0">
                <a:latin typeface="+mn-lt"/>
              </a:rPr>
              <a:t>, on the </a:t>
            </a:r>
            <a:r>
              <a:rPr lang="en-US" sz="1200" b="1" baseline="0" dirty="0">
                <a:latin typeface="+mn-lt"/>
              </a:rPr>
              <a:t>Format</a:t>
            </a:r>
            <a:r>
              <a:rPr lang="en-US" sz="1200" baseline="0" dirty="0">
                <a:latin typeface="+mn-lt"/>
              </a:rPr>
              <a:t> tab, in the </a:t>
            </a:r>
            <a:r>
              <a:rPr lang="en-US" sz="1200" b="1" baseline="0" dirty="0">
                <a:latin typeface="+mn-lt"/>
              </a:rPr>
              <a:t>Size</a:t>
            </a:r>
            <a:r>
              <a:rPr lang="en-US" sz="1200" baseline="0" dirty="0">
                <a:latin typeface="+mn-lt"/>
              </a:rPr>
              <a:t> group, do the following:</a:t>
            </a:r>
          </a:p>
          <a:p>
            <a:pPr marL="685800" lvl="1" indent="-228600">
              <a:buFont typeface="Arial" pitchFamily="34" charset="0"/>
              <a:buChar char="•"/>
            </a:pPr>
            <a:r>
              <a:rPr lang="en-US" sz="1200" baseline="0" dirty="0">
                <a:latin typeface="+mn-lt"/>
              </a:rPr>
              <a:t>In the </a:t>
            </a:r>
            <a:r>
              <a:rPr lang="en-US" sz="1200" b="1" baseline="0" dirty="0">
                <a:latin typeface="+mn-lt"/>
              </a:rPr>
              <a:t>Height</a:t>
            </a:r>
            <a:r>
              <a:rPr lang="en-US" sz="1200" baseline="0" dirty="0">
                <a:latin typeface="+mn-lt"/>
              </a:rPr>
              <a:t> box, enter </a:t>
            </a:r>
            <a:r>
              <a:rPr lang="en-US" sz="1200" b="1" baseline="0" dirty="0">
                <a:latin typeface="+mn-lt"/>
              </a:rPr>
              <a:t>2”.</a:t>
            </a:r>
            <a:endParaRPr lang="en-US" sz="1200" baseline="0" dirty="0">
              <a:latin typeface="+mn-lt"/>
            </a:endParaRPr>
          </a:p>
          <a:p>
            <a:pPr marL="685800" lvl="1" indent="-228600">
              <a:buFont typeface="Arial" pitchFamily="34" charset="0"/>
              <a:buChar char="•"/>
            </a:pPr>
            <a:r>
              <a:rPr lang="en-US" sz="1200" baseline="0" dirty="0">
                <a:latin typeface="+mn-lt"/>
              </a:rPr>
              <a:t>In the </a:t>
            </a:r>
            <a:r>
              <a:rPr lang="en-US" sz="1200" b="1" baseline="0" dirty="0">
                <a:latin typeface="+mn-lt"/>
              </a:rPr>
              <a:t>Width</a:t>
            </a:r>
            <a:r>
              <a:rPr lang="en-US" sz="1200" baseline="0" dirty="0">
                <a:latin typeface="+mn-lt"/>
              </a:rPr>
              <a:t> box, enter </a:t>
            </a:r>
            <a:r>
              <a:rPr lang="en-US" sz="1200" b="1" baseline="0" dirty="0">
                <a:latin typeface="+mn-lt"/>
              </a:rPr>
              <a:t>2”</a:t>
            </a:r>
            <a:r>
              <a:rPr lang="en-US" sz="1200" baseline="0" dirty="0">
                <a:latin typeface="+mn-lt"/>
              </a:rPr>
              <a:t>.</a:t>
            </a:r>
          </a:p>
          <a:p>
            <a:pPr marL="228600" indent="-228600">
              <a:buFont typeface="+mj-lt"/>
              <a:buAutoNum type="arabicPeriod"/>
            </a:pPr>
            <a:r>
              <a:rPr lang="en-US" sz="1200" baseline="0" dirty="0">
                <a:latin typeface="+mn-lt"/>
              </a:rPr>
              <a:t>Under </a:t>
            </a:r>
            <a:r>
              <a:rPr lang="en-US" sz="1200" b="1" baseline="0" dirty="0">
                <a:latin typeface="+mn-lt"/>
              </a:rPr>
              <a:t>Drawing Tools</a:t>
            </a:r>
            <a:r>
              <a:rPr lang="en-US" sz="1200" b="0" baseline="0" dirty="0">
                <a:latin typeface="+mn-lt"/>
              </a:rPr>
              <a:t>, on the </a:t>
            </a:r>
            <a:r>
              <a:rPr lang="en-US" sz="1200" b="1" baseline="0" dirty="0">
                <a:latin typeface="+mn-lt"/>
              </a:rPr>
              <a:t>Format</a:t>
            </a:r>
            <a:r>
              <a:rPr lang="en-US" sz="1200" b="0" baseline="0" dirty="0">
                <a:latin typeface="+mn-lt"/>
              </a:rPr>
              <a:t> tab, in the bottom right corner of the </a:t>
            </a:r>
            <a:r>
              <a:rPr lang="en-US" sz="1200" b="1" baseline="0" dirty="0">
                <a:latin typeface="+mn-lt"/>
              </a:rPr>
              <a:t>Shape</a:t>
            </a:r>
            <a:r>
              <a:rPr lang="en-US" sz="1200" b="0" baseline="0" dirty="0">
                <a:latin typeface="+mn-lt"/>
              </a:rPr>
              <a:t> </a:t>
            </a:r>
            <a:r>
              <a:rPr lang="en-US" sz="1200" b="1" baseline="0" dirty="0">
                <a:latin typeface="+mn-lt"/>
              </a:rPr>
              <a:t>Styles</a:t>
            </a:r>
            <a:r>
              <a:rPr lang="en-US" sz="1200" b="0" baseline="0" dirty="0">
                <a:latin typeface="+mn-lt"/>
              </a:rPr>
              <a:t> group, click the </a:t>
            </a:r>
            <a:r>
              <a:rPr lang="en-US" sz="1200" b="1" baseline="0" dirty="0">
                <a:latin typeface="+mn-lt"/>
              </a:rPr>
              <a:t>Format</a:t>
            </a:r>
            <a:r>
              <a:rPr lang="en-US" sz="1200" b="0" baseline="0" dirty="0">
                <a:latin typeface="+mn-lt"/>
              </a:rPr>
              <a:t> </a:t>
            </a:r>
            <a:r>
              <a:rPr lang="en-US" sz="1200" b="1" baseline="0" dirty="0">
                <a:latin typeface="+mn-lt"/>
              </a:rPr>
              <a:t>Shape</a:t>
            </a:r>
            <a:r>
              <a:rPr lang="en-US" sz="1200" b="0" baseline="0" dirty="0">
                <a:latin typeface="+mn-lt"/>
              </a:rPr>
              <a:t> dialog box launcher. </a:t>
            </a:r>
            <a:r>
              <a:rPr lang="en-US" sz="1200" kern="1200" dirty="0">
                <a:solidFill>
                  <a:schemeClr val="tx1"/>
                </a:solidFill>
                <a:latin typeface="+mn-lt"/>
                <a:ea typeface="+mn-ea"/>
                <a:cs typeface="+mn-cs"/>
              </a:rPr>
              <a:t>In</a:t>
            </a:r>
            <a:r>
              <a:rPr lang="en-US" sz="1200" kern="1200" baseline="0" dirty="0">
                <a:solidFill>
                  <a:schemeClr val="tx1"/>
                </a:solidFill>
                <a:latin typeface="+mn-lt"/>
                <a:ea typeface="+mn-ea"/>
                <a:cs typeface="+mn-cs"/>
              </a:rPr>
              <a:t> the </a:t>
            </a:r>
            <a:r>
              <a:rPr lang="en-US" sz="1200" b="1" kern="1200" baseline="0" dirty="0">
                <a:solidFill>
                  <a:schemeClr val="tx1"/>
                </a:solidFill>
                <a:latin typeface="+mn-lt"/>
                <a:ea typeface="+mn-ea"/>
                <a:cs typeface="+mn-cs"/>
              </a:rPr>
              <a:t>Format</a:t>
            </a:r>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Shape</a:t>
            </a:r>
            <a:r>
              <a:rPr lang="en-US" sz="1200" kern="1200" baseline="0" dirty="0">
                <a:solidFill>
                  <a:schemeClr val="tx1"/>
                </a:solidFill>
                <a:latin typeface="+mn-lt"/>
                <a:ea typeface="+mn-ea"/>
                <a:cs typeface="+mn-cs"/>
              </a:rPr>
              <a:t> dialog box, c</a:t>
            </a:r>
            <a:r>
              <a:rPr lang="en-US" sz="1200" kern="1200" dirty="0">
                <a:solidFill>
                  <a:schemeClr val="tx1"/>
                </a:solidFill>
                <a:latin typeface="+mn-lt"/>
                <a:ea typeface="+mn-ea"/>
                <a:cs typeface="+mn-cs"/>
              </a:rPr>
              <a:t>lick </a:t>
            </a:r>
            <a:r>
              <a:rPr lang="en-US" sz="1200" b="1" kern="1200" dirty="0">
                <a:solidFill>
                  <a:schemeClr val="tx1"/>
                </a:solidFill>
                <a:latin typeface="+mn-lt"/>
                <a:ea typeface="+mn-ea"/>
                <a:cs typeface="+mn-cs"/>
              </a:rPr>
              <a:t>Fill </a:t>
            </a:r>
            <a:r>
              <a:rPr lang="en-US" sz="1200" kern="1200" dirty="0">
                <a:solidFill>
                  <a:schemeClr val="tx1"/>
                </a:solidFill>
                <a:latin typeface="+mn-lt"/>
                <a:ea typeface="+mn-ea"/>
                <a:cs typeface="+mn-cs"/>
              </a:rPr>
              <a:t>in the left pane, select </a:t>
            </a:r>
            <a:r>
              <a:rPr lang="en-US" sz="1200" b="1" kern="1200" dirty="0">
                <a:solidFill>
                  <a:schemeClr val="tx1"/>
                </a:solidFill>
                <a:latin typeface="+mn-lt"/>
                <a:ea typeface="+mn-ea"/>
                <a:cs typeface="+mn-cs"/>
              </a:rPr>
              <a:t>Gradient fill</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Fill </a:t>
            </a:r>
            <a:r>
              <a:rPr lang="en-US" sz="1200" kern="1200" dirty="0">
                <a:solidFill>
                  <a:schemeClr val="tx1"/>
                </a:solidFill>
                <a:latin typeface="+mn-lt"/>
                <a:ea typeface="+mn-ea"/>
                <a:cs typeface="+mn-cs"/>
              </a:rPr>
              <a:t>pane, and then do the following:</a:t>
            </a:r>
            <a:endParaRPr lang="en-US" sz="1200" b="0" i="1" baseline="0" dirty="0">
              <a:latin typeface="+mn-lt"/>
            </a:endParaRP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Type</a:t>
            </a:r>
            <a:r>
              <a:rPr lang="en-US" sz="1200" kern="1200" dirty="0">
                <a:solidFill>
                  <a:schemeClr val="tx1"/>
                </a:solidFill>
                <a:latin typeface="+mn-lt"/>
                <a:ea typeface="+mn-ea"/>
                <a:cs typeface="+mn-cs"/>
              </a:rPr>
              <a:t> list, select </a:t>
            </a:r>
            <a:r>
              <a:rPr lang="en-US" sz="1200" b="1" kern="1200" dirty="0">
                <a:solidFill>
                  <a:schemeClr val="tx1"/>
                </a:solidFill>
                <a:latin typeface="+mn-lt"/>
                <a:ea typeface="+mn-ea"/>
                <a:cs typeface="+mn-cs"/>
              </a:rPr>
              <a:t>Linear</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Direction</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Linear Up </a:t>
            </a:r>
            <a:r>
              <a:rPr lang="en-US" sz="1200" kern="1200" dirty="0">
                <a:solidFill>
                  <a:schemeClr val="tx1"/>
                </a:solidFill>
                <a:latin typeface="+mn-lt"/>
                <a:ea typeface="+mn-ea"/>
                <a:cs typeface="+mn-cs"/>
              </a:rPr>
              <a:t>(second </a:t>
            </a:r>
            <a:r>
              <a:rPr lang="en-US" sz="1200" kern="1200" baseline="0" dirty="0">
                <a:solidFill>
                  <a:schemeClr val="tx1"/>
                </a:solidFill>
                <a:latin typeface="+mn-lt"/>
                <a:ea typeface="+mn-ea"/>
                <a:cs typeface="+mn-cs"/>
              </a:rPr>
              <a:t>row, </a:t>
            </a:r>
            <a:r>
              <a:rPr lang="en-US" sz="1200" kern="1200" dirty="0">
                <a:solidFill>
                  <a:schemeClr val="tx1"/>
                </a:solidFill>
                <a:latin typeface="+mn-lt"/>
                <a:ea typeface="+mn-ea"/>
                <a:cs typeface="+mn-cs"/>
              </a:rPr>
              <a:t>second option from the left).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270</a:t>
            </a:r>
            <a:r>
              <a:rPr lang="en-US" sz="1200" b="1" kern="1200" dirty="0">
                <a:solidFill>
                  <a:schemeClr val="tx1"/>
                </a:solidFill>
                <a:latin typeface="+mn-lt"/>
                <a:ea typeface="Verdana"/>
                <a:cs typeface="Verdana"/>
              </a:rPr>
              <a:t>°</a:t>
            </a:r>
            <a:r>
              <a:rPr lang="en-US" sz="1200" b="0" kern="1200" dirty="0">
                <a:solidFill>
                  <a:schemeClr val="tx1"/>
                </a:solidFill>
                <a:latin typeface="+mn-lt"/>
                <a:ea typeface="Verdana"/>
                <a:cs typeface="Verdana"/>
              </a:rPr>
              <a:t>.</a:t>
            </a:r>
            <a:endParaRPr lang="en-US" sz="1200" b="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Add gradient stop</a:t>
            </a:r>
            <a:r>
              <a:rPr lang="en-US" sz="1200" b="0" kern="1200" dirty="0">
                <a:solidFill>
                  <a:schemeClr val="tx1"/>
                </a:solidFill>
                <a:latin typeface="+mn-lt"/>
                <a:ea typeface="+mn-ea"/>
                <a:cs typeface="+mn-cs"/>
              </a:rPr>
              <a:t> or </a:t>
            </a:r>
            <a:r>
              <a:rPr lang="en-US" sz="1200" b="1" kern="1200" dirty="0">
                <a:solidFill>
                  <a:schemeClr val="tx1"/>
                </a:solidFill>
                <a:latin typeface="+mn-lt"/>
                <a:ea typeface="+mn-ea"/>
                <a:cs typeface="+mn-cs"/>
              </a:rPr>
              <a:t>Remove gradient stop</a:t>
            </a:r>
            <a:r>
              <a:rPr lang="en-US" sz="1200" kern="1200" dirty="0">
                <a:solidFill>
                  <a:schemeClr val="tx1"/>
                </a:solidFill>
                <a:latin typeface="+mn-lt"/>
                <a:ea typeface="+mn-ea"/>
                <a:cs typeface="+mn-cs"/>
              </a:rPr>
              <a:t> until three stops appear in the slider.</a:t>
            </a:r>
            <a:endParaRPr lang="en-US" sz="1200" b="0" i="0" baseline="0" dirty="0">
              <a:latin typeface="+mn-lt"/>
            </a:endParaRPr>
          </a:p>
          <a:p>
            <a:pPr marL="228600" lvl="0" indent="-228600">
              <a:buFont typeface="+mj-lt"/>
              <a:buAutoNum type="arabicPeriod"/>
            </a:pPr>
            <a:r>
              <a:rPr lang="en-US" sz="1200" kern="1200" dirty="0">
                <a:solidFill>
                  <a:schemeClr val="tx1"/>
                </a:solidFill>
                <a:latin typeface="+mn-lt"/>
                <a:ea typeface="+mn-ea"/>
                <a:cs typeface="+mn-cs"/>
              </a:rPr>
              <a:t>Also 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first stop in the slider</a:t>
            </a:r>
            <a:r>
              <a:rPr lang="en-US" sz="1200" kern="1200" dirty="0">
                <a:solidFill>
                  <a:schemeClr val="tx1"/>
                </a:solidFill>
                <a:latin typeface="+mn-lt"/>
                <a:ea typeface="+mn-ea"/>
                <a:cs typeface="+mn-cs"/>
              </a:rPr>
              <a: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0%</a:t>
            </a:r>
            <a:r>
              <a:rPr lang="en-US" sz="1200" kern="1200" dirty="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 Red: </a:t>
            </a:r>
            <a:r>
              <a:rPr lang="en-US" sz="1200" b="1" dirty="0">
                <a:latin typeface="+mn-lt"/>
              </a:rPr>
              <a:t>44</a:t>
            </a:r>
            <a:r>
              <a:rPr lang="en-US" dirty="0"/>
              <a:t>, Green: </a:t>
            </a:r>
            <a:r>
              <a:rPr lang="en-US" sz="1200" b="1" dirty="0">
                <a:latin typeface="+mn-lt"/>
              </a:rPr>
              <a:t>93</a:t>
            </a:r>
            <a:r>
              <a:rPr lang="en-US" dirty="0"/>
              <a:t>, and Blue: </a:t>
            </a:r>
            <a:r>
              <a:rPr lang="en-US" sz="1200" b="1" dirty="0">
                <a:latin typeface="+mn-lt"/>
              </a:rPr>
              <a:t>152</a:t>
            </a:r>
            <a:r>
              <a:rPr lang="en-US" dirty="0"/>
              <a:t>.</a:t>
            </a:r>
          </a:p>
          <a:p>
            <a:pPr marL="1143000" lvl="2" indent="-228600">
              <a:buFont typeface="Arial" pitchFamily="34" charset="0"/>
              <a:buChar char="•"/>
            </a:pPr>
            <a:r>
              <a:rPr lang="en-US" sz="1200" b="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Transparency</a:t>
            </a:r>
            <a:r>
              <a:rPr lang="en-US" sz="1200" b="0" i="0" kern="1200" baseline="0" dirty="0">
                <a:solidFill>
                  <a:schemeClr val="tx1"/>
                </a:solidFill>
                <a:latin typeface="+mn-lt"/>
                <a:ea typeface="+mn-ea"/>
                <a:cs typeface="+mn-cs"/>
              </a:rPr>
              <a:t> box, enter </a:t>
            </a:r>
            <a:r>
              <a:rPr lang="en-US" sz="1200" b="1" i="0" kern="1200" baseline="0" dirty="0">
                <a:solidFill>
                  <a:schemeClr val="tx1"/>
                </a:solidFill>
                <a:latin typeface="+mn-lt"/>
                <a:ea typeface="+mn-ea"/>
                <a:cs typeface="+mn-cs"/>
              </a:rPr>
              <a:t>0%</a:t>
            </a:r>
            <a:r>
              <a:rPr lang="en-US" sz="1200" b="0" i="0" kern="1200" baseline="0" dirty="0">
                <a:solidFill>
                  <a:schemeClr val="tx1"/>
                </a:solidFill>
                <a:latin typeface="+mn-lt"/>
                <a:ea typeface="+mn-ea"/>
                <a:cs typeface="+mn-cs"/>
              </a:rPr>
              <a:t>.</a:t>
            </a:r>
            <a:endParaRPr lang="en-US" sz="1200" b="0" i="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next</a:t>
            </a:r>
            <a:r>
              <a:rPr lang="en-US" sz="1200" b="0" kern="1200" baseline="0" dirty="0">
                <a:solidFill>
                  <a:schemeClr val="tx1"/>
                </a:solidFill>
                <a:latin typeface="+mn-lt"/>
                <a:ea typeface="+mn-ea"/>
                <a:cs typeface="+mn-cs"/>
              </a:rPr>
              <a:t> stop in the slider</a:t>
            </a:r>
            <a:r>
              <a:rPr lang="en-US" sz="1200" kern="1200" dirty="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80%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 Red: </a:t>
            </a:r>
            <a:r>
              <a:rPr lang="en-US" sz="1200" b="1" dirty="0">
                <a:latin typeface="+mn-lt"/>
              </a:rPr>
              <a:t>60</a:t>
            </a:r>
            <a:r>
              <a:rPr lang="en-US" sz="1200" dirty="0">
                <a:latin typeface="+mn-lt"/>
              </a:rPr>
              <a:t>, Green: </a:t>
            </a:r>
            <a:r>
              <a:rPr lang="en-US" sz="1200" b="1" dirty="0">
                <a:latin typeface="+mn-lt"/>
              </a:rPr>
              <a:t>123</a:t>
            </a:r>
            <a:r>
              <a:rPr lang="en-US" sz="1200" dirty="0">
                <a:latin typeface="+mn-lt"/>
              </a:rPr>
              <a:t>, Blue: </a:t>
            </a:r>
            <a:r>
              <a:rPr lang="en-US" sz="1200" b="1" dirty="0">
                <a:latin typeface="+mn-lt"/>
              </a:rPr>
              <a:t>199</a:t>
            </a:r>
            <a:r>
              <a:rPr lang="en-US" sz="1200" dirty="0">
                <a:latin typeface="+mn-lt"/>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Transparency</a:t>
            </a:r>
            <a:r>
              <a:rPr lang="en-US" sz="1200" b="0" i="0" kern="1200" baseline="0" dirty="0">
                <a:solidFill>
                  <a:schemeClr val="tx1"/>
                </a:solidFill>
                <a:latin typeface="+mn-lt"/>
                <a:ea typeface="+mn-ea"/>
                <a:cs typeface="+mn-cs"/>
              </a:rPr>
              <a:t> box, enter </a:t>
            </a:r>
            <a:r>
              <a:rPr lang="en-US" sz="1200" b="1" i="0" kern="1200" baseline="0" dirty="0">
                <a:solidFill>
                  <a:schemeClr val="tx1"/>
                </a:solidFill>
                <a:latin typeface="+mn-lt"/>
                <a:ea typeface="+mn-ea"/>
                <a:cs typeface="+mn-cs"/>
              </a:rPr>
              <a:t>0%</a:t>
            </a:r>
            <a:r>
              <a:rPr lang="en-US" sz="1200" b="0" i="0" kern="1200" baseline="0" dirty="0">
                <a:solidFill>
                  <a:schemeClr val="tx1"/>
                </a:solidFill>
                <a:latin typeface="+mn-lt"/>
                <a:ea typeface="+mn-ea"/>
                <a:cs typeface="+mn-cs"/>
              </a:rPr>
              <a:t>.</a:t>
            </a:r>
            <a:endParaRPr lang="en-US" sz="1200" b="0" i="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last stop in the slider</a:t>
            </a:r>
            <a:r>
              <a:rPr lang="en-US" sz="1200" kern="1200" dirty="0">
                <a:solidFill>
                  <a:schemeClr val="tx1"/>
                </a:solidFill>
                <a:latin typeface="+mn-lt"/>
                <a:ea typeface="+mn-ea"/>
                <a:cs typeface="+mn-cs"/>
              </a:rPr>
              <a: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100%</a:t>
            </a:r>
            <a:r>
              <a:rPr lang="en-US" sz="1200" kern="1200" dirty="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 </a:t>
            </a:r>
            <a:r>
              <a:rPr lang="en-US" sz="1200" dirty="0">
                <a:latin typeface="+mn-lt"/>
              </a:rPr>
              <a:t>Red: </a:t>
            </a:r>
            <a:r>
              <a:rPr lang="en-US" sz="1200" b="1" dirty="0">
                <a:latin typeface="+mn-lt"/>
              </a:rPr>
              <a:t>58</a:t>
            </a:r>
            <a:r>
              <a:rPr lang="en-US" sz="1200" dirty="0">
                <a:latin typeface="+mn-lt"/>
              </a:rPr>
              <a:t>, Green: </a:t>
            </a:r>
            <a:r>
              <a:rPr lang="en-US" sz="1200" b="1" dirty="0">
                <a:latin typeface="+mn-lt"/>
              </a:rPr>
              <a:t>124</a:t>
            </a:r>
            <a:r>
              <a:rPr lang="en-US" sz="1200" dirty="0">
                <a:latin typeface="+mn-lt"/>
              </a:rPr>
              <a:t>, Blue: </a:t>
            </a:r>
            <a:r>
              <a:rPr lang="en-US" sz="1200" b="1" dirty="0">
                <a:latin typeface="+mn-lt"/>
              </a:rPr>
              <a:t>203</a:t>
            </a:r>
            <a:r>
              <a:rPr lang="en-US" sz="1200" dirty="0">
                <a:latin typeface="+mn-lt"/>
              </a:rPr>
              <a:t>.</a:t>
            </a:r>
            <a:r>
              <a:rPr lang="en-US" sz="1200" b="0" i="1" kern="1200" dirty="0">
                <a:solidFill>
                  <a:schemeClr val="tx1"/>
                </a:solidFill>
                <a:latin typeface="+mn-lt"/>
                <a:ea typeface="+mn-ea"/>
                <a:cs typeface="+mn-cs"/>
              </a:rPr>
              <a:t> </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Transparency</a:t>
            </a:r>
            <a:r>
              <a:rPr lang="en-US" sz="1200" b="0" i="0" kern="1200" baseline="0" dirty="0">
                <a:solidFill>
                  <a:schemeClr val="tx1"/>
                </a:solidFill>
                <a:latin typeface="+mn-lt"/>
                <a:ea typeface="+mn-ea"/>
                <a:cs typeface="+mn-cs"/>
              </a:rPr>
              <a:t> box, enter </a:t>
            </a:r>
            <a:r>
              <a:rPr lang="en-US" sz="1200" b="1" i="0" kern="1200" baseline="0" dirty="0">
                <a:solidFill>
                  <a:schemeClr val="tx1"/>
                </a:solidFill>
                <a:latin typeface="+mn-lt"/>
                <a:ea typeface="+mn-ea"/>
                <a:cs typeface="+mn-cs"/>
              </a:rPr>
              <a:t>0%</a:t>
            </a:r>
            <a:r>
              <a:rPr lang="en-US" sz="1200" b="0" i="0" kern="1200" baseline="0" dirty="0">
                <a:solidFill>
                  <a:schemeClr val="tx1"/>
                </a:solidFill>
                <a:latin typeface="+mn-lt"/>
                <a:ea typeface="+mn-ea"/>
                <a:cs typeface="+mn-cs"/>
              </a:rPr>
              <a:t>.</a:t>
            </a:r>
            <a:endParaRPr lang="en-US" sz="1200" b="0" i="0" kern="1200" dirty="0">
              <a:solidFill>
                <a:schemeClr val="tx1"/>
              </a:solidFill>
              <a:latin typeface="+mn-lt"/>
              <a:ea typeface="+mn-ea"/>
              <a:cs typeface="+mn-cs"/>
            </a:endParaRPr>
          </a:p>
          <a:p>
            <a:pPr marL="228600" indent="-228600">
              <a:buFont typeface="+mj-lt"/>
              <a:buAutoNum type="arabicPeriod"/>
            </a:pPr>
            <a:r>
              <a:rPr lang="en-US" sz="1200" baseline="0" dirty="0">
                <a:latin typeface="+mn-lt"/>
              </a:rPr>
              <a:t>Also in the </a:t>
            </a:r>
            <a:r>
              <a:rPr lang="en-US" sz="1200" b="1" baseline="0" dirty="0">
                <a:latin typeface="+mn-lt"/>
              </a:rPr>
              <a:t>Format Shape </a:t>
            </a:r>
            <a:r>
              <a:rPr lang="en-US" sz="1200" baseline="0" dirty="0">
                <a:latin typeface="+mn-lt"/>
              </a:rPr>
              <a:t>dialog box, click </a:t>
            </a:r>
            <a:r>
              <a:rPr lang="en-US" sz="1200" b="1" baseline="0" dirty="0">
                <a:latin typeface="+mn-lt"/>
              </a:rPr>
              <a:t>Line Color </a:t>
            </a:r>
            <a:r>
              <a:rPr lang="en-US" sz="1200" baseline="0" dirty="0">
                <a:latin typeface="+mn-lt"/>
              </a:rPr>
              <a:t>in the left pane. In the </a:t>
            </a:r>
            <a:r>
              <a:rPr lang="en-US" sz="1200" b="1" baseline="0" dirty="0">
                <a:latin typeface="+mn-lt"/>
              </a:rPr>
              <a:t>Line Color </a:t>
            </a:r>
            <a:r>
              <a:rPr lang="en-US" sz="1200" baseline="0" dirty="0">
                <a:latin typeface="+mn-lt"/>
              </a:rPr>
              <a:t>pane, select </a:t>
            </a:r>
            <a:r>
              <a:rPr lang="en-US" sz="1200" b="1" baseline="0" dirty="0">
                <a:latin typeface="+mn-lt"/>
              </a:rPr>
              <a:t>No line</a:t>
            </a:r>
            <a:r>
              <a:rPr lang="en-US" sz="1200" baseline="0" dirty="0">
                <a:latin typeface="+mn-lt"/>
              </a:rPr>
              <a:t>. </a:t>
            </a:r>
          </a:p>
          <a:p>
            <a:pPr marL="228600" indent="-228600">
              <a:buFont typeface="+mj-lt"/>
              <a:buAutoNum type="arabicPeriod"/>
            </a:pPr>
            <a:r>
              <a:rPr lang="en-US" sz="1200" baseline="0" dirty="0">
                <a:latin typeface="+mn-lt"/>
              </a:rPr>
              <a:t>Also in the </a:t>
            </a:r>
            <a:r>
              <a:rPr lang="en-US" sz="1200" b="1" baseline="0" dirty="0">
                <a:latin typeface="+mn-lt"/>
              </a:rPr>
              <a:t>Format Shape </a:t>
            </a:r>
            <a:r>
              <a:rPr lang="en-US" sz="1200" baseline="0" dirty="0">
                <a:latin typeface="+mn-lt"/>
              </a:rPr>
              <a:t>dialog box, click </a:t>
            </a:r>
            <a:r>
              <a:rPr lang="en-US" sz="1200" b="1" baseline="0" dirty="0">
                <a:latin typeface="+mn-lt"/>
              </a:rPr>
              <a:t>3-D Format </a:t>
            </a:r>
            <a:r>
              <a:rPr lang="en-US" sz="1200" baseline="0" dirty="0">
                <a:latin typeface="+mn-lt"/>
              </a:rPr>
              <a:t>in the left pane, and in the </a:t>
            </a:r>
            <a:r>
              <a:rPr lang="en-US" sz="1200" b="1" baseline="0" dirty="0">
                <a:latin typeface="+mn-lt"/>
              </a:rPr>
              <a:t>3-D Format </a:t>
            </a:r>
            <a:r>
              <a:rPr lang="en-US" sz="1200" baseline="0" dirty="0">
                <a:latin typeface="+mn-lt"/>
              </a:rPr>
              <a:t>pane, do the following:</a:t>
            </a:r>
          </a:p>
          <a:p>
            <a:pPr marL="685800" lvl="1" indent="-228600">
              <a:buFont typeface="Arial" pitchFamily="34" charset="0"/>
              <a:buChar char="•"/>
            </a:pPr>
            <a:r>
              <a:rPr lang="en-US" sz="1200" baseline="0" dirty="0">
                <a:latin typeface="+mn-lt"/>
              </a:rPr>
              <a:t>Under </a:t>
            </a:r>
            <a:r>
              <a:rPr lang="en-US" sz="1200" b="1" baseline="0" dirty="0">
                <a:latin typeface="+mn-lt"/>
              </a:rPr>
              <a:t>Bevel</a:t>
            </a:r>
            <a:r>
              <a:rPr lang="en-US" sz="1200" baseline="0" dirty="0">
                <a:latin typeface="+mn-lt"/>
              </a:rPr>
              <a:t>, click the button next to </a:t>
            </a:r>
            <a:r>
              <a:rPr lang="en-US" sz="1200" b="1" baseline="0" dirty="0">
                <a:latin typeface="+mn-lt"/>
              </a:rPr>
              <a:t>Top</a:t>
            </a:r>
            <a:r>
              <a:rPr lang="en-US" sz="1200" b="0" baseline="0" dirty="0">
                <a:latin typeface="+mn-lt"/>
              </a:rPr>
              <a:t>, and then under </a:t>
            </a:r>
            <a:r>
              <a:rPr lang="en-US" sz="1200" b="1" baseline="0" dirty="0">
                <a:latin typeface="+mn-lt"/>
              </a:rPr>
              <a:t>Bevel</a:t>
            </a:r>
            <a:r>
              <a:rPr lang="en-US" sz="1200" b="0" baseline="0" dirty="0">
                <a:latin typeface="+mn-lt"/>
              </a:rPr>
              <a:t> click </a:t>
            </a:r>
            <a:r>
              <a:rPr lang="en-US" sz="1200" b="1" baseline="0" dirty="0">
                <a:latin typeface="+mn-lt"/>
              </a:rPr>
              <a:t>Circle </a:t>
            </a:r>
            <a:r>
              <a:rPr lang="en-US" sz="1200" b="0" baseline="0" dirty="0">
                <a:latin typeface="+mn-lt"/>
              </a:rPr>
              <a:t>(first row, first option from the left). Next to </a:t>
            </a:r>
            <a:r>
              <a:rPr lang="en-US" sz="1200" b="1" baseline="0" dirty="0">
                <a:latin typeface="+mn-lt"/>
              </a:rPr>
              <a:t>Top</a:t>
            </a:r>
            <a:r>
              <a:rPr lang="en-US" sz="1200" b="0" baseline="0" dirty="0">
                <a:latin typeface="+mn-lt"/>
              </a:rPr>
              <a:t>, in the </a:t>
            </a:r>
            <a:r>
              <a:rPr lang="en-US" sz="1200" b="1" baseline="0" dirty="0">
                <a:latin typeface="+mn-lt"/>
              </a:rPr>
              <a:t>Width</a:t>
            </a:r>
            <a:r>
              <a:rPr lang="en-US" sz="1200" b="0" baseline="0" dirty="0">
                <a:latin typeface="+mn-lt"/>
              </a:rPr>
              <a:t> box, enter </a:t>
            </a:r>
            <a:r>
              <a:rPr lang="en-US" sz="1200" b="1" baseline="0" dirty="0">
                <a:latin typeface="+mn-lt"/>
              </a:rPr>
              <a:t>5 pt</a:t>
            </a:r>
            <a:r>
              <a:rPr lang="en-US" sz="1200" b="0" baseline="0" dirty="0">
                <a:latin typeface="+mn-lt"/>
              </a:rPr>
              <a:t>, and in the </a:t>
            </a:r>
            <a:r>
              <a:rPr lang="en-US" sz="1200" b="1" baseline="0" dirty="0">
                <a:latin typeface="+mn-lt"/>
              </a:rPr>
              <a:t>Height</a:t>
            </a:r>
            <a:r>
              <a:rPr lang="en-US" sz="1200" b="0" baseline="0" dirty="0">
                <a:latin typeface="+mn-lt"/>
              </a:rPr>
              <a:t> box, enter </a:t>
            </a:r>
            <a:r>
              <a:rPr lang="en-US" sz="1200" b="1" baseline="0" dirty="0">
                <a:latin typeface="+mn-lt"/>
              </a:rPr>
              <a:t>2 pt</a:t>
            </a:r>
            <a:r>
              <a:rPr lang="en-US" sz="1200" b="0" baseline="0" dirty="0">
                <a:latin typeface="+mn-lt"/>
              </a:rPr>
              <a:t>.</a:t>
            </a:r>
          </a:p>
          <a:p>
            <a:pPr marL="685800" lvl="1" indent="-228600">
              <a:buFont typeface="Arial" pitchFamily="34" charset="0"/>
              <a:buChar char="•"/>
            </a:pPr>
            <a:r>
              <a:rPr lang="en-US" sz="1200" b="0" baseline="0" dirty="0">
                <a:latin typeface="+mn-lt"/>
              </a:rPr>
              <a:t>Under </a:t>
            </a:r>
            <a:r>
              <a:rPr lang="en-US" sz="1200" b="1" baseline="0" dirty="0">
                <a:latin typeface="+mn-lt"/>
              </a:rPr>
              <a:t>Surface</a:t>
            </a:r>
            <a:r>
              <a:rPr lang="en-US" sz="1200" b="0" baseline="0" dirty="0">
                <a:latin typeface="+mn-lt"/>
              </a:rPr>
              <a:t>, in the </a:t>
            </a:r>
            <a:r>
              <a:rPr lang="en-US" sz="1200" b="1" baseline="0" dirty="0">
                <a:latin typeface="+mn-lt"/>
              </a:rPr>
              <a:t>Angle</a:t>
            </a:r>
            <a:r>
              <a:rPr lang="en-US" sz="1200" b="0" baseline="0" dirty="0">
                <a:latin typeface="+mn-lt"/>
              </a:rPr>
              <a:t> box, enter </a:t>
            </a:r>
            <a:r>
              <a:rPr lang="en-US" sz="1200" b="1" baseline="0" dirty="0">
                <a:latin typeface="+mn-lt"/>
              </a:rPr>
              <a:t>20</a:t>
            </a:r>
            <a:r>
              <a:rPr lang="en-US" sz="1200" b="1" baseline="0" dirty="0">
                <a:latin typeface="+mn-lt"/>
                <a:ea typeface="Verdana"/>
                <a:cs typeface="Verdana"/>
              </a:rPr>
              <a:t>°</a:t>
            </a:r>
            <a:r>
              <a:rPr lang="en-US" sz="1200" b="0" baseline="0" dirty="0">
                <a:latin typeface="+mn-lt"/>
                <a:ea typeface="Verdana"/>
                <a:cs typeface="Verdana"/>
              </a:rPr>
              <a:t>.</a:t>
            </a:r>
            <a:endParaRPr lang="en-US" sz="1200" b="0" baseline="0" dirty="0">
              <a:latin typeface="+mn-lt"/>
            </a:endParaRPr>
          </a:p>
          <a:p>
            <a:pPr marL="228600" indent="-228600">
              <a:buFont typeface="+mj-lt"/>
              <a:buAutoNum type="arabicPeriod"/>
            </a:pPr>
            <a:r>
              <a:rPr lang="en-US" sz="1200" b="0" baseline="0" dirty="0">
                <a:latin typeface="+mn-lt"/>
                <a:ea typeface="Verdana"/>
                <a:cs typeface="Verdana"/>
              </a:rPr>
              <a:t>On the slide, right-click the rectangle and then click </a:t>
            </a:r>
            <a:r>
              <a:rPr lang="en-US" sz="1200" b="1" baseline="0" dirty="0">
                <a:latin typeface="+mn-lt"/>
                <a:ea typeface="Verdana"/>
                <a:cs typeface="Verdana"/>
              </a:rPr>
              <a:t>Edit Text</a:t>
            </a:r>
            <a:r>
              <a:rPr lang="en-US" sz="1200" b="0" baseline="0" dirty="0">
                <a:latin typeface="+mn-lt"/>
                <a:ea typeface="Verdana"/>
                <a:cs typeface="Verdana"/>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Enter text in the text box and select the text. On the </a:t>
            </a:r>
            <a:r>
              <a:rPr lang="en-US" sz="1200" b="1" i="0" baseline="0" dirty="0">
                <a:latin typeface="+mn-lt"/>
              </a:rPr>
              <a:t>Home</a:t>
            </a:r>
            <a:r>
              <a:rPr lang="en-US" sz="1200" b="0" i="0" baseline="0" dirty="0">
                <a:latin typeface="+mn-lt"/>
              </a:rPr>
              <a:t> tab, </a:t>
            </a:r>
            <a:r>
              <a:rPr lang="en-US" sz="1200" i="0" baseline="0" dirty="0">
                <a:latin typeface="+mn-lt"/>
              </a:rPr>
              <a:t>in the </a:t>
            </a:r>
            <a:r>
              <a:rPr lang="en-US" sz="1200" b="1" i="0" baseline="0" dirty="0">
                <a:latin typeface="+mn-lt"/>
              </a:rPr>
              <a:t>Font</a:t>
            </a:r>
            <a:r>
              <a:rPr lang="en-US" sz="1200" i="0" baseline="0" dirty="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a:latin typeface="+mn-lt"/>
              </a:rPr>
              <a:t>In the </a:t>
            </a:r>
            <a:r>
              <a:rPr lang="en-US" sz="1200" b="1" i="0" baseline="0" dirty="0">
                <a:latin typeface="+mn-lt"/>
              </a:rPr>
              <a:t>Font</a:t>
            </a:r>
            <a:r>
              <a:rPr lang="en-US" sz="1200" i="0" baseline="0" dirty="0">
                <a:latin typeface="+mn-lt"/>
              </a:rPr>
              <a:t> list, select </a:t>
            </a:r>
            <a:r>
              <a:rPr lang="en-US" sz="1200" b="1" i="0" baseline="0" dirty="0">
                <a:latin typeface="+mn-lt"/>
              </a:rPr>
              <a:t>Calibri</a:t>
            </a:r>
            <a:r>
              <a:rPr lang="en-US" sz="1200" b="0" i="0" baseline="0" dirty="0">
                <a:latin typeface="+mn-lt"/>
              </a:rPr>
              <a:t>.</a:t>
            </a:r>
            <a:endParaRPr lang="en-US" sz="1200" i="0" baseline="0" dirty="0">
              <a:latin typeface="+mn-lt"/>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a:latin typeface="+mn-lt"/>
              </a:rPr>
              <a:t>In the </a:t>
            </a:r>
            <a:r>
              <a:rPr lang="en-US" sz="1200" b="1" i="0" baseline="0" dirty="0">
                <a:latin typeface="+mn-lt"/>
              </a:rPr>
              <a:t>Font Size </a:t>
            </a:r>
            <a:r>
              <a:rPr lang="en-US" sz="1200" i="0" baseline="0" dirty="0">
                <a:latin typeface="+mn-lt"/>
              </a:rPr>
              <a:t>list, select </a:t>
            </a:r>
            <a:r>
              <a:rPr lang="en-US" sz="1200" b="1" i="0" baseline="0" dirty="0">
                <a:latin typeface="+mn-lt"/>
              </a:rPr>
              <a:t>32</a:t>
            </a:r>
            <a:r>
              <a:rPr lang="en-US" sz="1200" b="0" i="0" baseline="0" dirty="0">
                <a:latin typeface="+mn-lt"/>
              </a:rPr>
              <a:t>.</a:t>
            </a:r>
            <a:endParaRPr lang="en-US" sz="1200" i="0" baseline="0" dirty="0">
              <a:latin typeface="+mn-lt"/>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a:latin typeface="+mn-lt"/>
              </a:rPr>
              <a:t>Click the button next to </a:t>
            </a:r>
            <a:r>
              <a:rPr lang="en-US" sz="1200" b="1" i="0" baseline="0" dirty="0">
                <a:latin typeface="+mn-lt"/>
              </a:rPr>
              <a:t>Font Color</a:t>
            </a:r>
            <a:r>
              <a:rPr lang="en-US" sz="1200" b="0" i="0" baseline="0" dirty="0">
                <a:latin typeface="+mn-lt"/>
              </a:rPr>
              <a:t>, and then under </a:t>
            </a:r>
            <a:r>
              <a:rPr lang="en-US" sz="1200" b="1" i="0" baseline="0" dirty="0">
                <a:latin typeface="+mn-lt"/>
              </a:rPr>
              <a:t>Theme Colors </a:t>
            </a:r>
            <a:r>
              <a:rPr lang="en-US" sz="1200" b="0" i="0" baseline="0" dirty="0">
                <a:latin typeface="+mn-lt"/>
              </a:rPr>
              <a:t>click </a:t>
            </a:r>
            <a:r>
              <a:rPr lang="en-US" sz="1200" b="1" i="0" baseline="0" dirty="0">
                <a:latin typeface="+mn-lt"/>
              </a:rPr>
              <a:t>White, Background 1 </a:t>
            </a:r>
            <a:r>
              <a:rPr lang="en-US" sz="1200" b="0" i="0" baseline="0" dirty="0">
                <a:latin typeface="+mn-lt"/>
              </a:rPr>
              <a:t>(first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slide, press and hold CTRL, and then select the line and the rectangle.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latin typeface="+mn-lt"/>
              </a:rPr>
              <a:t>On the </a:t>
            </a:r>
            <a:r>
              <a:rPr lang="en-US" sz="1200" b="1" baseline="0" dirty="0">
                <a:latin typeface="+mn-lt"/>
              </a:rPr>
              <a:t>Home</a:t>
            </a:r>
            <a:r>
              <a:rPr lang="en-US" sz="1200" b="0" baseline="0" dirty="0">
                <a:latin typeface="+mn-lt"/>
              </a:rPr>
              <a:t> tab, in the </a:t>
            </a:r>
            <a:r>
              <a:rPr lang="en-US" sz="1200" b="1" baseline="0" dirty="0">
                <a:latin typeface="+mn-lt"/>
              </a:rPr>
              <a:t>Drawing</a:t>
            </a:r>
            <a:r>
              <a:rPr lang="en-US" sz="1200" b="0" baseline="0" dirty="0">
                <a:latin typeface="+mn-lt"/>
              </a:rPr>
              <a:t> group, click </a:t>
            </a:r>
            <a:r>
              <a:rPr lang="en-US" sz="1200" b="1" baseline="0" dirty="0">
                <a:latin typeface="+mn-lt"/>
              </a:rPr>
              <a:t>Arrange</a:t>
            </a:r>
            <a:r>
              <a:rPr lang="en-US" sz="1200" b="0" baseline="0" dirty="0">
                <a:latin typeface="+mn-lt"/>
              </a:rPr>
              <a:t>, point to </a:t>
            </a:r>
            <a:r>
              <a:rPr lang="en-US" sz="1200" b="1" baseline="0" dirty="0">
                <a:latin typeface="+mn-lt"/>
              </a:rPr>
              <a:t>Align</a:t>
            </a:r>
            <a:r>
              <a:rPr lang="en-US" sz="1200" b="0" baseline="0" dirty="0">
                <a:latin typeface="+mn-lt"/>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latin typeface="+mn-lt"/>
              </a:rPr>
              <a:t>Click </a:t>
            </a:r>
            <a:r>
              <a:rPr lang="en-US" sz="1200" b="1" baseline="0" dirty="0">
                <a:latin typeface="+mn-lt"/>
              </a:rPr>
              <a:t>Align Selected Objects</a:t>
            </a:r>
            <a:r>
              <a:rPr lang="en-US" sz="1200" b="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latin typeface="+mn-lt"/>
              </a:rPr>
              <a:t>Click </a:t>
            </a:r>
            <a:r>
              <a:rPr lang="en-US" sz="1200" b="1" baseline="0" dirty="0">
                <a:latin typeface="+mn-lt"/>
              </a:rPr>
              <a:t>Align Left</a:t>
            </a:r>
            <a:r>
              <a:rPr lang="en-US" sz="1200" b="0" baseline="0" dirty="0">
                <a:latin typeface="+mn-lt"/>
              </a:rPr>
              <a:t>.</a:t>
            </a:r>
            <a:r>
              <a:rPr lang="en-US" sz="1200" b="1" baseline="0" dirty="0">
                <a:latin typeface="+mn-lt"/>
              </a:rPr>
              <a:t> </a:t>
            </a:r>
            <a:endParaRPr lang="en-US" sz="1200" b="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With the line and rectangle still selected, drag them to the left side of the slide. </a:t>
            </a:r>
          </a:p>
          <a:p>
            <a:endParaRPr lang="en-US" sz="1200" baseline="0" dirty="0">
              <a:latin typeface="+mn-lt"/>
            </a:endParaRPr>
          </a:p>
          <a:p>
            <a:endParaRPr lang="en-US" sz="1200" baseline="0" dirty="0">
              <a:latin typeface="+mn-lt"/>
            </a:endParaRPr>
          </a:p>
          <a:p>
            <a:r>
              <a:rPr lang="en-US" sz="1200" baseline="0" dirty="0">
                <a:latin typeface="+mn-lt"/>
              </a:rPr>
              <a:t>To reproduce the animation effects for the first vertical line and rectangle on this slide, do the following:</a:t>
            </a:r>
          </a:p>
          <a:p>
            <a:pPr marL="228600" indent="-228600" algn="l">
              <a:buFont typeface="+mj-lt"/>
              <a:buAutoNum type="arabicPeriod"/>
            </a:pPr>
            <a:r>
              <a:rPr lang="en-US" sz="1200" baseline="0" dirty="0">
                <a:latin typeface="+mn-lt"/>
              </a:rPr>
              <a:t>On the slide, select the line. On the </a:t>
            </a:r>
            <a:r>
              <a:rPr lang="en-US" sz="1200" b="1" baseline="0" dirty="0">
                <a:latin typeface="+mn-lt"/>
              </a:rPr>
              <a:t>Animations</a:t>
            </a:r>
            <a:r>
              <a:rPr lang="en-US" sz="1200" baseline="0" dirty="0">
                <a:latin typeface="+mn-lt"/>
              </a:rPr>
              <a:t> tab, in the </a:t>
            </a:r>
            <a:r>
              <a:rPr lang="en-US" sz="1200" b="1" baseline="0" dirty="0">
                <a:latin typeface="+mn-lt"/>
              </a:rPr>
              <a:t>Advanced Animation </a:t>
            </a:r>
            <a:r>
              <a:rPr lang="en-US" sz="1200" baseline="0" dirty="0">
                <a:latin typeface="+mn-lt"/>
              </a:rPr>
              <a:t>group, click </a:t>
            </a:r>
            <a:r>
              <a:rPr lang="en-US" sz="1200" b="1" baseline="0" dirty="0">
                <a:latin typeface="+mn-lt"/>
              </a:rPr>
              <a:t>Add Animation, </a:t>
            </a:r>
            <a:r>
              <a:rPr lang="en-US" sz="1200" baseline="0" dirty="0">
                <a:latin typeface="+mn-lt"/>
              </a:rPr>
              <a:t>and then under entrance click </a:t>
            </a:r>
            <a:r>
              <a:rPr lang="en-US" sz="1200" b="1" baseline="0" dirty="0">
                <a:latin typeface="+mn-lt"/>
              </a:rPr>
              <a:t>Fly In</a:t>
            </a:r>
            <a:r>
              <a:rPr lang="en-US" sz="1200" baseline="0" dirty="0">
                <a:latin typeface="+mn-lt"/>
              </a:rPr>
              <a:t>.</a:t>
            </a:r>
          </a:p>
          <a:p>
            <a:pPr marL="228600" indent="-228600" algn="l">
              <a:buFont typeface="+mj-lt"/>
              <a:buAutoNum type="arabicPeriod"/>
            </a:pPr>
            <a:r>
              <a:rPr lang="en-US" sz="1200" baseline="0" dirty="0">
                <a:latin typeface="+mn-lt"/>
              </a:rPr>
              <a:t>Also on the </a:t>
            </a:r>
            <a:r>
              <a:rPr lang="en-US" sz="1200" b="1" baseline="0" dirty="0">
                <a:latin typeface="+mn-lt"/>
              </a:rPr>
              <a:t>Animations</a:t>
            </a:r>
            <a:r>
              <a:rPr lang="en-US" sz="1200" baseline="0" dirty="0">
                <a:latin typeface="+mn-lt"/>
              </a:rPr>
              <a:t> tab, in the </a:t>
            </a:r>
            <a:r>
              <a:rPr lang="en-US" sz="1200" b="1" baseline="0" dirty="0">
                <a:latin typeface="+mn-lt"/>
              </a:rPr>
              <a:t>Timing</a:t>
            </a:r>
            <a:r>
              <a:rPr lang="en-US" sz="1200" baseline="0" dirty="0">
                <a:latin typeface="+mn-lt"/>
              </a:rPr>
              <a:t> group, do the following:</a:t>
            </a:r>
          </a:p>
          <a:p>
            <a:pPr marL="685800" lvl="1" indent="-228600" algn="l">
              <a:buFont typeface="Arial" pitchFamily="34" charset="0"/>
              <a:buChar char="•"/>
            </a:pPr>
            <a:r>
              <a:rPr lang="en-US" sz="1200" baseline="0" dirty="0">
                <a:latin typeface="+mn-lt"/>
              </a:rPr>
              <a:t>In the </a:t>
            </a:r>
            <a:r>
              <a:rPr lang="en-US" sz="1200" b="1" baseline="0" dirty="0">
                <a:latin typeface="+mn-lt"/>
              </a:rPr>
              <a:t>Start</a:t>
            </a:r>
            <a:r>
              <a:rPr lang="en-US" sz="1200" baseline="0" dirty="0">
                <a:latin typeface="+mn-lt"/>
              </a:rPr>
              <a:t> list, select </a:t>
            </a:r>
            <a:r>
              <a:rPr lang="en-US" sz="1200" b="1" baseline="0" dirty="0">
                <a:latin typeface="+mn-lt"/>
              </a:rPr>
              <a:t>With Previous</a:t>
            </a:r>
            <a:r>
              <a:rPr lang="en-US" sz="1200" baseline="0" dirty="0">
                <a:latin typeface="+mn-lt"/>
              </a:rPr>
              <a:t>.</a:t>
            </a:r>
          </a:p>
          <a:p>
            <a:pPr marL="685800" lvl="1" indent="-228600" algn="l">
              <a:buFont typeface="Arial" pitchFamily="34" charset="0"/>
              <a:buChar char="•"/>
            </a:pPr>
            <a:r>
              <a:rPr lang="en-US" sz="1200" baseline="0" dirty="0">
                <a:latin typeface="+mn-lt"/>
              </a:rPr>
              <a:t>In the </a:t>
            </a:r>
            <a:r>
              <a:rPr lang="en-US" sz="1200" b="1" baseline="0" dirty="0">
                <a:latin typeface="+mn-lt"/>
              </a:rPr>
              <a:t>Duration</a:t>
            </a:r>
            <a:r>
              <a:rPr lang="en-US" sz="1200" baseline="0" dirty="0">
                <a:latin typeface="+mn-lt"/>
              </a:rPr>
              <a:t> box, enter </a:t>
            </a:r>
            <a:r>
              <a:rPr lang="en-US" sz="1200" b="1" baseline="0" dirty="0">
                <a:latin typeface="+mn-lt"/>
              </a:rPr>
              <a:t>1.00</a:t>
            </a:r>
            <a:r>
              <a:rPr lang="en-US" sz="1200" baseline="0" dirty="0">
                <a:latin typeface="+mn-lt"/>
              </a:rPr>
              <a:t>.</a:t>
            </a:r>
          </a:p>
          <a:p>
            <a:pPr marL="228600" indent="-228600">
              <a:buFont typeface="+mj-lt"/>
              <a:buAutoNum type="arabicPeriod"/>
            </a:pPr>
            <a:r>
              <a:rPr lang="en-US" sz="1200" baseline="0" dirty="0">
                <a:latin typeface="+mn-lt"/>
              </a:rPr>
              <a:t>Also on the </a:t>
            </a:r>
            <a:r>
              <a:rPr lang="en-US" sz="1200" b="1" baseline="0" dirty="0">
                <a:latin typeface="+mn-lt"/>
              </a:rPr>
              <a:t>Animations</a:t>
            </a:r>
            <a:r>
              <a:rPr lang="en-US" sz="1200" baseline="0" dirty="0">
                <a:latin typeface="+mn-lt"/>
              </a:rPr>
              <a:t> tab, in the </a:t>
            </a:r>
            <a:r>
              <a:rPr lang="en-US" sz="1200" b="1" baseline="0" dirty="0">
                <a:latin typeface="+mn-lt"/>
              </a:rPr>
              <a:t>Animation</a:t>
            </a:r>
            <a:r>
              <a:rPr lang="en-US" sz="1200" baseline="0" dirty="0">
                <a:latin typeface="+mn-lt"/>
              </a:rPr>
              <a:t> group, click </a:t>
            </a:r>
            <a:r>
              <a:rPr lang="en-US" sz="1200" b="1" baseline="0" dirty="0">
                <a:latin typeface="+mn-lt"/>
              </a:rPr>
              <a:t>Effect Options</a:t>
            </a:r>
            <a:r>
              <a:rPr lang="en-US" sz="1200" baseline="0" dirty="0">
                <a:latin typeface="+mn-lt"/>
              </a:rPr>
              <a:t>, and then click </a:t>
            </a:r>
            <a:r>
              <a:rPr lang="en-US" sz="1200" b="1" baseline="0" dirty="0">
                <a:latin typeface="+mn-lt"/>
              </a:rPr>
              <a:t>From Top</a:t>
            </a:r>
            <a:r>
              <a:rPr lang="en-US" sz="1200" baseline="0" dirty="0">
                <a:latin typeface="+mn-lt"/>
              </a:rPr>
              <a:t>.</a:t>
            </a:r>
          </a:p>
          <a:p>
            <a:pPr marL="228600" indent="-228600">
              <a:buFont typeface="+mj-lt"/>
              <a:buAutoNum type="arabicPeriod"/>
            </a:pPr>
            <a:r>
              <a:rPr lang="en-US" sz="1200" baseline="0" dirty="0">
                <a:latin typeface="+mn-lt"/>
              </a:rPr>
              <a:t>On the slide, select the line. On the </a:t>
            </a:r>
            <a:r>
              <a:rPr lang="en-US" sz="1200" b="1" baseline="0" dirty="0">
                <a:latin typeface="+mn-lt"/>
              </a:rPr>
              <a:t>Animations</a:t>
            </a:r>
            <a:r>
              <a:rPr lang="en-US" sz="1200" baseline="0" dirty="0">
                <a:latin typeface="+mn-lt"/>
              </a:rPr>
              <a:t> tab, in the </a:t>
            </a:r>
            <a:r>
              <a:rPr lang="en-US" sz="1200" b="1" baseline="0" dirty="0">
                <a:latin typeface="+mn-lt"/>
              </a:rPr>
              <a:t>Advanced Animation </a:t>
            </a:r>
            <a:r>
              <a:rPr lang="en-US" sz="1200" baseline="0" dirty="0">
                <a:latin typeface="+mn-lt"/>
              </a:rPr>
              <a:t>group, click </a:t>
            </a:r>
            <a:r>
              <a:rPr lang="en-US" sz="1200" b="1" baseline="0" dirty="0">
                <a:latin typeface="+mn-lt"/>
              </a:rPr>
              <a:t>Add Animation, </a:t>
            </a:r>
            <a:r>
              <a:rPr lang="en-US" sz="1200" baseline="0" dirty="0">
                <a:latin typeface="+mn-lt"/>
              </a:rPr>
              <a:t>and then under </a:t>
            </a:r>
            <a:r>
              <a:rPr lang="en-US" sz="1200" b="1" baseline="0" dirty="0">
                <a:latin typeface="+mn-lt"/>
              </a:rPr>
              <a:t>Emphasis</a:t>
            </a:r>
            <a:r>
              <a:rPr lang="en-US" sz="1200" baseline="0" dirty="0">
                <a:latin typeface="+mn-lt"/>
              </a:rPr>
              <a:t> click </a:t>
            </a:r>
            <a:r>
              <a:rPr lang="en-US" sz="1200" b="1" baseline="0" dirty="0">
                <a:latin typeface="+mn-lt"/>
              </a:rPr>
              <a:t>Grow/Shrink.</a:t>
            </a:r>
          </a:p>
          <a:p>
            <a:pPr marL="228600" indent="-228600">
              <a:buFont typeface="+mj-lt"/>
              <a:buAutoNum type="arabicPeriod"/>
            </a:pPr>
            <a:r>
              <a:rPr lang="en-US" sz="1200" baseline="0" dirty="0">
                <a:latin typeface="+mn-lt"/>
              </a:rPr>
              <a:t>Also on the </a:t>
            </a:r>
            <a:r>
              <a:rPr lang="en-US" sz="1200" b="1" baseline="0" dirty="0">
                <a:latin typeface="+mn-lt"/>
              </a:rPr>
              <a:t>Animations</a:t>
            </a:r>
            <a:r>
              <a:rPr lang="en-US" sz="1200" baseline="0" dirty="0">
                <a:latin typeface="+mn-lt"/>
              </a:rPr>
              <a:t> tab, in the </a:t>
            </a:r>
            <a:r>
              <a:rPr lang="en-US" sz="1200" b="1" baseline="0" dirty="0">
                <a:latin typeface="+mn-lt"/>
              </a:rPr>
              <a:t>Animation</a:t>
            </a:r>
            <a:r>
              <a:rPr lang="en-US" sz="1200" baseline="0" dirty="0">
                <a:latin typeface="+mn-lt"/>
              </a:rPr>
              <a:t> group, click the </a:t>
            </a:r>
            <a:r>
              <a:rPr lang="en-US" sz="1200" b="1" baseline="0" dirty="0">
                <a:latin typeface="+mn-lt"/>
              </a:rPr>
              <a:t>Effect Options </a:t>
            </a:r>
            <a:r>
              <a:rPr lang="en-US" sz="1200" baseline="0" dirty="0">
                <a:latin typeface="+mn-lt"/>
              </a:rPr>
              <a:t>dialog box launcher. In the </a:t>
            </a:r>
            <a:r>
              <a:rPr lang="en-US" sz="1200" b="1" baseline="0" dirty="0">
                <a:latin typeface="+mn-lt"/>
              </a:rPr>
              <a:t>Grow/Shrink</a:t>
            </a:r>
            <a:r>
              <a:rPr lang="en-US" sz="1200" baseline="0" dirty="0">
                <a:latin typeface="+mn-lt"/>
              </a:rPr>
              <a:t> dialog box, do the following:</a:t>
            </a:r>
          </a:p>
          <a:p>
            <a:pPr marL="685800" lvl="1" indent="-228600">
              <a:buFont typeface="Arial" pitchFamily="34" charset="0"/>
              <a:buChar char="•"/>
            </a:pPr>
            <a:r>
              <a:rPr lang="en-US" sz="1200" baseline="0" dirty="0">
                <a:latin typeface="+mn-lt"/>
              </a:rPr>
              <a:t>On the </a:t>
            </a:r>
            <a:r>
              <a:rPr lang="en-US" sz="1200" b="1" baseline="0" dirty="0">
                <a:latin typeface="+mn-lt"/>
              </a:rPr>
              <a:t>Effect</a:t>
            </a:r>
            <a:r>
              <a:rPr lang="en-US" sz="1200" baseline="0" dirty="0">
                <a:latin typeface="+mn-lt"/>
              </a:rPr>
              <a:t> tab, do the following:</a:t>
            </a:r>
          </a:p>
          <a:p>
            <a:pPr marL="1143000" lvl="2" indent="-228600">
              <a:buFont typeface="Arial" pitchFamily="34" charset="0"/>
              <a:buChar char="•"/>
            </a:pPr>
            <a:r>
              <a:rPr lang="en-US" sz="1200" baseline="0" dirty="0">
                <a:latin typeface="+mn-lt"/>
              </a:rPr>
              <a:t>In the </a:t>
            </a:r>
            <a:r>
              <a:rPr lang="en-US" sz="1200" b="1" baseline="0" dirty="0">
                <a:latin typeface="+mn-lt"/>
              </a:rPr>
              <a:t>Size</a:t>
            </a:r>
            <a:r>
              <a:rPr lang="en-US" sz="1200" baseline="0" dirty="0">
                <a:latin typeface="+mn-lt"/>
              </a:rPr>
              <a:t> list, select </a:t>
            </a:r>
            <a:r>
              <a:rPr lang="en-US" sz="1200" b="1" baseline="0" dirty="0">
                <a:latin typeface="+mn-lt"/>
              </a:rPr>
              <a:t>Tiny</a:t>
            </a:r>
            <a:r>
              <a:rPr lang="en-US" sz="1200" baseline="0" dirty="0">
                <a:latin typeface="+mn-lt"/>
              </a:rPr>
              <a:t>. </a:t>
            </a:r>
          </a:p>
          <a:p>
            <a:pPr marL="1143000" lvl="2" indent="-228600">
              <a:buFont typeface="Arial" pitchFamily="34" charset="0"/>
              <a:buChar char="•"/>
            </a:pPr>
            <a:r>
              <a:rPr lang="en-US" sz="1200" baseline="0" dirty="0">
                <a:latin typeface="+mn-lt"/>
              </a:rPr>
              <a:t>Also in the </a:t>
            </a:r>
            <a:r>
              <a:rPr lang="en-US" sz="1200" b="1" baseline="0" dirty="0">
                <a:latin typeface="+mn-lt"/>
              </a:rPr>
              <a:t>Size</a:t>
            </a:r>
            <a:r>
              <a:rPr lang="en-US" sz="1200" baseline="0" dirty="0">
                <a:latin typeface="+mn-lt"/>
              </a:rPr>
              <a:t> list, select </a:t>
            </a:r>
            <a:r>
              <a:rPr lang="en-US" sz="1200" b="1" baseline="0" dirty="0">
                <a:latin typeface="+mn-lt"/>
              </a:rPr>
              <a:t>Vertical</a:t>
            </a:r>
            <a:r>
              <a:rPr lang="en-US" sz="1200" baseline="0" dirty="0">
                <a:latin typeface="+mn-lt"/>
              </a:rPr>
              <a:t>.</a:t>
            </a:r>
          </a:p>
          <a:p>
            <a:pPr marL="685800" lvl="1" indent="-228600">
              <a:buFont typeface="Arial" pitchFamily="34" charset="0"/>
              <a:buChar char="•"/>
            </a:pPr>
            <a:r>
              <a:rPr lang="en-US" sz="1200" baseline="0" dirty="0">
                <a:latin typeface="+mn-lt"/>
              </a:rPr>
              <a:t>On the </a:t>
            </a:r>
            <a:r>
              <a:rPr lang="en-US" sz="1200" b="1" baseline="0" dirty="0">
                <a:latin typeface="+mn-lt"/>
              </a:rPr>
              <a:t>Timing</a:t>
            </a:r>
            <a:r>
              <a:rPr lang="en-US" sz="1200" baseline="0" dirty="0">
                <a:latin typeface="+mn-lt"/>
              </a:rPr>
              <a:t> tab, do the following:</a:t>
            </a:r>
          </a:p>
          <a:p>
            <a:pPr marL="1143000" lvl="2" indent="-228600">
              <a:buFont typeface="Arial" pitchFamily="34" charset="0"/>
              <a:buChar char="•"/>
            </a:pPr>
            <a:r>
              <a:rPr lang="en-US" sz="1200" baseline="0" dirty="0">
                <a:latin typeface="+mn-lt"/>
              </a:rPr>
              <a:t>In the </a:t>
            </a:r>
            <a:r>
              <a:rPr lang="en-US" sz="1200" b="1" baseline="0" dirty="0">
                <a:latin typeface="+mn-lt"/>
              </a:rPr>
              <a:t>Start</a:t>
            </a:r>
            <a:r>
              <a:rPr lang="en-US" sz="1200" baseline="0" dirty="0">
                <a:latin typeface="+mn-lt"/>
              </a:rPr>
              <a:t> list, select </a:t>
            </a:r>
            <a:r>
              <a:rPr lang="en-US" sz="1200" b="1" baseline="0" dirty="0">
                <a:latin typeface="+mn-lt"/>
              </a:rPr>
              <a:t>With</a:t>
            </a:r>
            <a:r>
              <a:rPr lang="en-US" sz="1200" baseline="0" dirty="0">
                <a:latin typeface="+mn-lt"/>
              </a:rPr>
              <a:t> </a:t>
            </a:r>
            <a:r>
              <a:rPr lang="en-US" sz="1200" b="1" baseline="0" dirty="0">
                <a:latin typeface="+mn-lt"/>
              </a:rPr>
              <a:t>Previous</a:t>
            </a:r>
            <a:r>
              <a:rPr lang="en-US" sz="1200" baseline="0" dirty="0">
                <a:latin typeface="+mn-lt"/>
              </a:rPr>
              <a:t>.</a:t>
            </a:r>
          </a:p>
          <a:p>
            <a:pPr marL="1143000" lvl="2" indent="-228600">
              <a:buFont typeface="Arial" pitchFamily="34" charset="0"/>
              <a:buChar char="•"/>
            </a:pPr>
            <a:r>
              <a:rPr lang="en-US" sz="1200" baseline="0" dirty="0">
                <a:latin typeface="+mn-lt"/>
              </a:rPr>
              <a:t>In the </a:t>
            </a:r>
            <a:r>
              <a:rPr lang="en-US" sz="1200" b="1" baseline="0" dirty="0">
                <a:latin typeface="+mn-lt"/>
              </a:rPr>
              <a:t>Delay</a:t>
            </a:r>
            <a:r>
              <a:rPr lang="en-US" sz="1200" baseline="0" dirty="0">
                <a:latin typeface="+mn-lt"/>
              </a:rPr>
              <a:t> box, enter </a:t>
            </a:r>
            <a:r>
              <a:rPr lang="en-US" sz="1200" b="1" baseline="0" dirty="0">
                <a:latin typeface="+mn-lt"/>
              </a:rPr>
              <a:t>0.5</a:t>
            </a:r>
            <a:r>
              <a:rPr lang="en-US" sz="1200" baseline="0" dirty="0">
                <a:latin typeface="+mn-lt"/>
              </a:rPr>
              <a:t>.</a:t>
            </a:r>
          </a:p>
          <a:p>
            <a:pPr marL="1143000" lvl="2" indent="-228600">
              <a:buFont typeface="Arial" pitchFamily="34" charset="0"/>
              <a:buChar char="•"/>
            </a:pPr>
            <a:r>
              <a:rPr lang="en-US" sz="1200" baseline="0" dirty="0">
                <a:latin typeface="+mn-lt"/>
              </a:rPr>
              <a:t>In the </a:t>
            </a:r>
            <a:r>
              <a:rPr lang="en-US" sz="1200" b="1" baseline="0" dirty="0">
                <a:latin typeface="+mn-lt"/>
              </a:rPr>
              <a:t>Duration </a:t>
            </a:r>
            <a:r>
              <a:rPr lang="en-US" sz="1200" baseline="0" dirty="0">
                <a:latin typeface="+mn-lt"/>
              </a:rPr>
              <a:t>list, select </a:t>
            </a:r>
            <a:r>
              <a:rPr lang="en-US" sz="1200" b="1" baseline="0" dirty="0">
                <a:latin typeface="+mn-lt"/>
              </a:rPr>
              <a:t>1 seconds (Fast)</a:t>
            </a:r>
            <a:r>
              <a:rPr lang="en-US" sz="1200" baseline="0" dirty="0">
                <a:latin typeface="+mn-lt"/>
              </a:rPr>
              <a:t>.</a:t>
            </a:r>
          </a:p>
          <a:p>
            <a:pPr marL="228600" indent="-228600">
              <a:buFont typeface="+mj-lt"/>
              <a:buAutoNum type="arabicPeriod"/>
            </a:pPr>
            <a:r>
              <a:rPr lang="en-US" sz="1200" baseline="0" dirty="0">
                <a:latin typeface="+mn-lt"/>
              </a:rPr>
              <a:t>On the slide, select the rectangle. On the </a:t>
            </a:r>
            <a:r>
              <a:rPr lang="en-US" sz="1200" b="1" baseline="0" dirty="0">
                <a:latin typeface="+mn-lt"/>
              </a:rPr>
              <a:t>Animations</a:t>
            </a:r>
            <a:r>
              <a:rPr lang="en-US" sz="1200" baseline="0" dirty="0">
                <a:latin typeface="+mn-lt"/>
              </a:rPr>
              <a:t> tab, in the </a:t>
            </a:r>
            <a:r>
              <a:rPr lang="en-US" sz="1200" b="1" baseline="0" dirty="0">
                <a:latin typeface="+mn-lt"/>
              </a:rPr>
              <a:t>Advanced Animation </a:t>
            </a:r>
            <a:r>
              <a:rPr lang="en-US" sz="1200" baseline="0" dirty="0">
                <a:latin typeface="+mn-lt"/>
              </a:rPr>
              <a:t>group, click </a:t>
            </a:r>
            <a:r>
              <a:rPr lang="en-US" sz="1200" b="1" baseline="0" dirty="0">
                <a:latin typeface="+mn-lt"/>
              </a:rPr>
              <a:t>Add Animation, </a:t>
            </a:r>
            <a:r>
              <a:rPr lang="en-US" sz="1200" baseline="0" dirty="0">
                <a:latin typeface="+mn-lt"/>
              </a:rPr>
              <a:t>and then under </a:t>
            </a:r>
            <a:r>
              <a:rPr lang="en-US" sz="1200" b="1" baseline="0" dirty="0">
                <a:latin typeface="+mn-lt"/>
              </a:rPr>
              <a:t>Entrance</a:t>
            </a:r>
            <a:r>
              <a:rPr lang="en-US" sz="1200" baseline="0" dirty="0">
                <a:latin typeface="+mn-lt"/>
              </a:rPr>
              <a:t> click </a:t>
            </a:r>
            <a:r>
              <a:rPr lang="en-US" sz="1200" b="1" baseline="0" dirty="0">
                <a:latin typeface="+mn-lt"/>
              </a:rPr>
              <a:t>Wipe</a:t>
            </a:r>
            <a:r>
              <a:rPr lang="en-US" sz="1200" baseline="0" dirty="0">
                <a:latin typeface="+mn-lt"/>
              </a:rPr>
              <a:t>.</a:t>
            </a:r>
          </a:p>
          <a:p>
            <a:pPr marL="228600" indent="-228600">
              <a:buFont typeface="+mj-lt"/>
              <a:buAutoNum type="arabicPeriod"/>
            </a:pPr>
            <a:r>
              <a:rPr lang="en-US" sz="1200" baseline="0" dirty="0">
                <a:latin typeface="+mn-lt"/>
              </a:rPr>
              <a:t>Also on the </a:t>
            </a:r>
            <a:r>
              <a:rPr lang="en-US" sz="1200" b="1" baseline="0" dirty="0">
                <a:latin typeface="+mn-lt"/>
              </a:rPr>
              <a:t>Animations</a:t>
            </a:r>
            <a:r>
              <a:rPr lang="en-US" sz="1200" baseline="0" dirty="0">
                <a:latin typeface="+mn-lt"/>
              </a:rPr>
              <a:t> tab, in the </a:t>
            </a:r>
            <a:r>
              <a:rPr lang="en-US" sz="1200" b="1" baseline="0" dirty="0">
                <a:latin typeface="+mn-lt"/>
              </a:rPr>
              <a:t>Timing</a:t>
            </a:r>
            <a:r>
              <a:rPr lang="en-US" sz="1200" baseline="0" dirty="0">
                <a:latin typeface="+mn-lt"/>
              </a:rPr>
              <a:t> group, do the following:</a:t>
            </a:r>
          </a:p>
          <a:p>
            <a:pPr marL="685800" lvl="1" indent="-228600">
              <a:buFont typeface="Arial" pitchFamily="34" charset="0"/>
              <a:buChar char="•"/>
            </a:pPr>
            <a:r>
              <a:rPr lang="en-US" sz="1200" baseline="0" dirty="0">
                <a:latin typeface="+mn-lt"/>
              </a:rPr>
              <a:t>In the </a:t>
            </a:r>
            <a:r>
              <a:rPr lang="en-US" sz="1200" b="1" baseline="0" dirty="0">
                <a:latin typeface="+mn-lt"/>
              </a:rPr>
              <a:t>Start</a:t>
            </a:r>
            <a:r>
              <a:rPr lang="en-US" sz="1200" baseline="0" dirty="0">
                <a:latin typeface="+mn-lt"/>
              </a:rPr>
              <a:t> list, select </a:t>
            </a:r>
            <a:r>
              <a:rPr lang="en-US" sz="1200" b="1" baseline="0" dirty="0">
                <a:latin typeface="+mn-lt"/>
              </a:rPr>
              <a:t>After</a:t>
            </a:r>
            <a:r>
              <a:rPr lang="en-US" sz="1200" baseline="0" dirty="0">
                <a:latin typeface="+mn-lt"/>
              </a:rPr>
              <a:t> </a:t>
            </a:r>
            <a:r>
              <a:rPr lang="en-US" sz="1200" b="1" baseline="0" dirty="0">
                <a:latin typeface="+mn-lt"/>
              </a:rPr>
              <a:t>Previous</a:t>
            </a:r>
            <a:r>
              <a:rPr lang="en-US" sz="1200" b="0" baseline="0" dirty="0">
                <a:latin typeface="+mn-lt"/>
              </a:rPr>
              <a:t>.</a:t>
            </a:r>
          </a:p>
          <a:p>
            <a:pPr marL="685800" lvl="1" indent="-228600">
              <a:buFont typeface="Arial" pitchFamily="34" charset="0"/>
              <a:buChar char="•"/>
            </a:pPr>
            <a:r>
              <a:rPr lang="en-US" sz="1200" b="0" baseline="0" dirty="0">
                <a:latin typeface="+mn-lt"/>
              </a:rPr>
              <a:t>In the </a:t>
            </a:r>
            <a:r>
              <a:rPr lang="en-US" sz="1200" b="1" baseline="0" dirty="0">
                <a:latin typeface="+mn-lt"/>
              </a:rPr>
              <a:t>Duration</a:t>
            </a:r>
            <a:r>
              <a:rPr lang="en-US" sz="1200" b="0" baseline="0" dirty="0">
                <a:latin typeface="+mn-lt"/>
              </a:rPr>
              <a:t> box, enter </a:t>
            </a:r>
            <a:r>
              <a:rPr lang="en-US" sz="1200" b="1" baseline="0" dirty="0">
                <a:latin typeface="+mn-lt"/>
              </a:rPr>
              <a:t>1.00</a:t>
            </a:r>
            <a:r>
              <a:rPr lang="en-US" sz="1200" b="0" baseline="0" dirty="0">
                <a:latin typeface="+mn-lt"/>
              </a:rPr>
              <a:t>.</a:t>
            </a:r>
            <a:endParaRPr lang="en-US" sz="1200" baseline="0" dirty="0">
              <a:latin typeface="+mn-lt"/>
            </a:endParaRPr>
          </a:p>
          <a:p>
            <a:pPr marL="228600" lvl="0" indent="-228600">
              <a:buFont typeface="+mj-lt"/>
              <a:buAutoNum type="arabicPeriod"/>
            </a:pPr>
            <a:r>
              <a:rPr lang="en-US" sz="1200" baseline="0" dirty="0">
                <a:latin typeface="+mn-lt"/>
              </a:rPr>
              <a:t>Also on the </a:t>
            </a:r>
            <a:r>
              <a:rPr lang="en-US" sz="1200" b="1" baseline="0" dirty="0">
                <a:latin typeface="+mn-lt"/>
              </a:rPr>
              <a:t>Animations</a:t>
            </a:r>
            <a:r>
              <a:rPr lang="en-US" sz="1200" baseline="0" dirty="0">
                <a:latin typeface="+mn-lt"/>
              </a:rPr>
              <a:t> tab, in the </a:t>
            </a:r>
            <a:r>
              <a:rPr lang="en-US" sz="1200" b="1" baseline="0" dirty="0">
                <a:latin typeface="+mn-lt"/>
              </a:rPr>
              <a:t>Animation</a:t>
            </a:r>
            <a:r>
              <a:rPr lang="en-US" sz="1200" baseline="0" dirty="0">
                <a:latin typeface="+mn-lt"/>
              </a:rPr>
              <a:t> group, click </a:t>
            </a:r>
            <a:r>
              <a:rPr lang="en-US" sz="1200" b="1" baseline="0" dirty="0">
                <a:latin typeface="+mn-lt"/>
              </a:rPr>
              <a:t>Effect Options</a:t>
            </a:r>
            <a:r>
              <a:rPr lang="en-US" sz="1200" baseline="0" dirty="0">
                <a:latin typeface="+mn-lt"/>
              </a:rPr>
              <a:t>, and then click </a:t>
            </a:r>
            <a:r>
              <a:rPr lang="en-US" sz="1200" b="1" baseline="0" dirty="0">
                <a:latin typeface="+mn-lt"/>
              </a:rPr>
              <a:t>From Left</a:t>
            </a:r>
            <a:r>
              <a:rPr lang="en-US" sz="1200" baseline="0" dirty="0">
                <a:latin typeface="+mn-lt"/>
              </a:rPr>
              <a:t>.</a:t>
            </a:r>
          </a:p>
          <a:p>
            <a:endParaRPr lang="en-US" sz="1200" baseline="0" dirty="0">
              <a:latin typeface="+mn-lt"/>
            </a:endParaRPr>
          </a:p>
          <a:p>
            <a:endParaRPr lang="en-US" sz="1200" baseline="0" dirty="0">
              <a:latin typeface="+mn-lt"/>
            </a:endParaRPr>
          </a:p>
          <a:p>
            <a:r>
              <a:rPr lang="en-US" sz="1200" baseline="0" dirty="0">
                <a:latin typeface="+mn-lt"/>
              </a:rPr>
              <a:t>To reproduce the other shapes with animation effects on this slide, do the following:</a:t>
            </a:r>
          </a:p>
          <a:p>
            <a:pPr marL="228600" indent="-228600">
              <a:buFont typeface="+mj-lt"/>
              <a:buAutoNum type="arabicPeriod"/>
            </a:pPr>
            <a:r>
              <a:rPr lang="en-US" sz="1200" b="0" baseline="0" dirty="0">
                <a:latin typeface="+mn-lt"/>
              </a:rPr>
              <a:t>On the slide, press and hold CTRL, and then select the rectangle and the line. </a:t>
            </a:r>
            <a:r>
              <a:rPr lang="en-US" sz="1200" kern="1200" dirty="0">
                <a:solidFill>
                  <a:schemeClr val="tx1"/>
                </a:solidFill>
                <a:effectLst/>
                <a:latin typeface="+mn-lt"/>
                <a:ea typeface="+mn-ea"/>
                <a:cs typeface="+mn-cs"/>
              </a:rPr>
              <a:t>On the </a:t>
            </a:r>
            <a:r>
              <a:rPr lang="en-US" sz="1200" b="1" kern="1200" dirty="0">
                <a:solidFill>
                  <a:schemeClr val="tx1"/>
                </a:solidFill>
                <a:effectLst/>
                <a:latin typeface="+mn-lt"/>
                <a:ea typeface="+mn-ea"/>
                <a:cs typeface="+mn-cs"/>
              </a:rPr>
              <a:t>Home</a:t>
            </a:r>
            <a:r>
              <a:rPr lang="en-US" sz="1200" kern="1200" dirty="0">
                <a:solidFill>
                  <a:schemeClr val="tx1"/>
                </a:solidFill>
                <a:effectLst/>
                <a:latin typeface="+mn-lt"/>
                <a:ea typeface="+mn-ea"/>
                <a:cs typeface="+mn-cs"/>
              </a:rPr>
              <a:t> tab, in the </a:t>
            </a:r>
            <a:r>
              <a:rPr lang="en-US" sz="1200" b="1" kern="1200" dirty="0">
                <a:solidFill>
                  <a:schemeClr val="tx1"/>
                </a:solidFill>
                <a:effectLst/>
                <a:latin typeface="+mn-lt"/>
                <a:ea typeface="+mn-ea"/>
                <a:cs typeface="+mn-cs"/>
              </a:rPr>
              <a:t>Clipboard</a:t>
            </a:r>
            <a:r>
              <a:rPr lang="en-US" sz="1200" kern="1200" dirty="0">
                <a:solidFill>
                  <a:schemeClr val="tx1"/>
                </a:solidFill>
                <a:effectLst/>
                <a:latin typeface="+mn-lt"/>
                <a:ea typeface="+mn-ea"/>
                <a:cs typeface="+mn-cs"/>
              </a:rPr>
              <a:t> group, click the arrow to the right of </a:t>
            </a:r>
            <a:r>
              <a:rPr lang="en-US" sz="1200" b="1" kern="1200" dirty="0">
                <a:solidFill>
                  <a:schemeClr val="tx1"/>
                </a:solidFill>
                <a:effectLst/>
                <a:latin typeface="+mn-lt"/>
                <a:ea typeface="+mn-ea"/>
                <a:cs typeface="+mn-cs"/>
              </a:rPr>
              <a:t>Copy</a:t>
            </a:r>
            <a:r>
              <a:rPr lang="en-US" sz="1200" kern="1200" dirty="0">
                <a:solidFill>
                  <a:schemeClr val="tx1"/>
                </a:solidFill>
                <a:effectLst/>
                <a:latin typeface="+mn-lt"/>
                <a:ea typeface="+mn-ea"/>
                <a:cs typeface="+mn-cs"/>
              </a:rPr>
              <a:t>, and then click </a:t>
            </a:r>
            <a:r>
              <a:rPr lang="en-US" sz="1200" b="1" kern="1200" dirty="0">
                <a:solidFill>
                  <a:schemeClr val="tx1"/>
                </a:solidFill>
                <a:effectLst/>
                <a:latin typeface="+mn-lt"/>
                <a:ea typeface="+mn-ea"/>
                <a:cs typeface="+mn-cs"/>
              </a:rPr>
              <a:t>Duplicate</a:t>
            </a:r>
            <a:r>
              <a:rPr lang="en-US" sz="1200" kern="1200" dirty="0">
                <a:solidFill>
                  <a:schemeClr val="tx1"/>
                </a:solidFill>
                <a:effectLst/>
                <a:latin typeface="+mn-lt"/>
                <a:ea typeface="+mn-ea"/>
                <a:cs typeface="+mn-cs"/>
              </a:rPr>
              <a:t>.</a:t>
            </a:r>
          </a:p>
          <a:p>
            <a:pPr marL="228600" indent="-228600">
              <a:buFont typeface="+mj-lt"/>
              <a:buAutoNum type="arabicPeriod"/>
            </a:pPr>
            <a:r>
              <a:rPr lang="en-US" sz="1200" b="0" baseline="0" dirty="0">
                <a:latin typeface="+mn-lt"/>
              </a:rPr>
              <a:t>On the slide, drag the second line and rectangle to the center of the slide. </a:t>
            </a:r>
          </a:p>
          <a:p>
            <a:pPr marL="228600" indent="-228600">
              <a:buFont typeface="+mj-lt"/>
              <a:buAutoNum type="arabicPeriod"/>
            </a:pPr>
            <a:r>
              <a:rPr lang="en-US" sz="1200" b="0" baseline="0" dirty="0">
                <a:latin typeface="+mn-lt"/>
              </a:rPr>
              <a:t>With the second line and rectangle still selected, </a:t>
            </a:r>
            <a:r>
              <a:rPr lang="en-US" sz="1200" b="0" kern="1200" baseline="0" dirty="0">
                <a:solidFill>
                  <a:schemeClr val="tx1"/>
                </a:solidFill>
                <a:effectLst/>
                <a:latin typeface="+mn-lt"/>
                <a:ea typeface="+mn-ea"/>
                <a:cs typeface="+mn-cs"/>
              </a:rPr>
              <a:t>o</a:t>
            </a:r>
            <a:r>
              <a:rPr lang="en-US" sz="1200" kern="1200" dirty="0">
                <a:solidFill>
                  <a:schemeClr val="tx1"/>
                </a:solidFill>
                <a:effectLst/>
                <a:latin typeface="+mn-lt"/>
                <a:ea typeface="+mn-ea"/>
                <a:cs typeface="+mn-cs"/>
              </a:rPr>
              <a:t>n the </a:t>
            </a:r>
            <a:r>
              <a:rPr lang="en-US" sz="1200" b="1" kern="1200" dirty="0">
                <a:solidFill>
                  <a:schemeClr val="tx1"/>
                </a:solidFill>
                <a:effectLst/>
                <a:latin typeface="+mn-lt"/>
                <a:ea typeface="+mn-ea"/>
                <a:cs typeface="+mn-cs"/>
              </a:rPr>
              <a:t>Home</a:t>
            </a:r>
            <a:r>
              <a:rPr lang="en-US" sz="1200" kern="1200" dirty="0">
                <a:solidFill>
                  <a:schemeClr val="tx1"/>
                </a:solidFill>
                <a:effectLst/>
                <a:latin typeface="+mn-lt"/>
                <a:ea typeface="+mn-ea"/>
                <a:cs typeface="+mn-cs"/>
              </a:rPr>
              <a:t> tab, in the </a:t>
            </a:r>
            <a:r>
              <a:rPr lang="en-US" sz="1200" b="1" kern="1200" dirty="0">
                <a:solidFill>
                  <a:schemeClr val="tx1"/>
                </a:solidFill>
                <a:effectLst/>
                <a:latin typeface="+mn-lt"/>
                <a:ea typeface="+mn-ea"/>
                <a:cs typeface="+mn-cs"/>
              </a:rPr>
              <a:t>Clipboard</a:t>
            </a:r>
            <a:r>
              <a:rPr lang="en-US" sz="1200" kern="1200" dirty="0">
                <a:solidFill>
                  <a:schemeClr val="tx1"/>
                </a:solidFill>
                <a:effectLst/>
                <a:latin typeface="+mn-lt"/>
                <a:ea typeface="+mn-ea"/>
                <a:cs typeface="+mn-cs"/>
              </a:rPr>
              <a:t> group, click the arrow to the right of </a:t>
            </a:r>
            <a:r>
              <a:rPr lang="en-US" sz="1200" b="1" kern="1200" dirty="0">
                <a:solidFill>
                  <a:schemeClr val="tx1"/>
                </a:solidFill>
                <a:effectLst/>
                <a:latin typeface="+mn-lt"/>
                <a:ea typeface="+mn-ea"/>
                <a:cs typeface="+mn-cs"/>
              </a:rPr>
              <a:t>Copy</a:t>
            </a:r>
            <a:r>
              <a:rPr lang="en-US" sz="1200" kern="1200" dirty="0">
                <a:solidFill>
                  <a:schemeClr val="tx1"/>
                </a:solidFill>
                <a:effectLst/>
                <a:latin typeface="+mn-lt"/>
                <a:ea typeface="+mn-ea"/>
                <a:cs typeface="+mn-cs"/>
              </a:rPr>
              <a:t>, and then click </a:t>
            </a:r>
            <a:r>
              <a:rPr lang="en-US" sz="1200" b="1" kern="1200" dirty="0">
                <a:solidFill>
                  <a:schemeClr val="tx1"/>
                </a:solidFill>
                <a:effectLst/>
                <a:latin typeface="+mn-lt"/>
                <a:ea typeface="+mn-ea"/>
                <a:cs typeface="+mn-cs"/>
              </a:rPr>
              <a:t>Duplicate</a:t>
            </a:r>
            <a:r>
              <a:rPr lang="en-US" sz="1200" kern="1200" dirty="0">
                <a:solidFill>
                  <a:schemeClr val="tx1"/>
                </a:solidFill>
                <a:effectLst/>
                <a:latin typeface="+mn-lt"/>
                <a:ea typeface="+mn-ea"/>
                <a:cs typeface="+mn-cs"/>
              </a:rPr>
              <a:t>.</a:t>
            </a:r>
          </a:p>
          <a:p>
            <a:pPr marL="228600" indent="-228600">
              <a:buFont typeface="+mj-lt"/>
              <a:buAutoNum type="arabicPeriod"/>
            </a:pPr>
            <a:r>
              <a:rPr lang="en-US" sz="1200" b="0" baseline="0" dirty="0">
                <a:latin typeface="+mn-lt"/>
              </a:rPr>
              <a:t>On the slide, drag the third line and rectangle to the right side of the slide. </a:t>
            </a:r>
          </a:p>
          <a:p>
            <a:pPr marL="228600" indent="-228600">
              <a:buFont typeface="+mj-lt"/>
              <a:buAutoNum type="arabicPeriod"/>
            </a:pPr>
            <a:r>
              <a:rPr lang="en-US" sz="1200" b="0" baseline="0" dirty="0">
                <a:latin typeface="+mn-lt"/>
              </a:rPr>
              <a:t>On the slide, press CTRL+A to select all the objects on the slide. On the </a:t>
            </a:r>
            <a:r>
              <a:rPr lang="en-US" sz="1200" b="1" baseline="0" dirty="0">
                <a:latin typeface="+mn-lt"/>
              </a:rPr>
              <a:t>Home</a:t>
            </a:r>
            <a:r>
              <a:rPr lang="en-US" sz="1200" b="0" baseline="0" dirty="0">
                <a:latin typeface="+mn-lt"/>
              </a:rPr>
              <a:t> tab, in the </a:t>
            </a:r>
            <a:r>
              <a:rPr lang="en-US" sz="1200" b="1" baseline="0" dirty="0">
                <a:latin typeface="+mn-lt"/>
              </a:rPr>
              <a:t>Drawing</a:t>
            </a:r>
            <a:r>
              <a:rPr lang="en-US" sz="1200" b="0" baseline="0" dirty="0">
                <a:latin typeface="+mn-lt"/>
              </a:rPr>
              <a:t> group, click </a:t>
            </a:r>
            <a:r>
              <a:rPr lang="en-US" sz="1200" b="1" baseline="0" dirty="0">
                <a:latin typeface="+mn-lt"/>
              </a:rPr>
              <a:t>Arrange</a:t>
            </a:r>
            <a:r>
              <a:rPr lang="en-US" sz="1200" b="0" baseline="0" dirty="0">
                <a:latin typeface="+mn-lt"/>
              </a:rPr>
              <a:t>, point to </a:t>
            </a:r>
            <a:r>
              <a:rPr lang="en-US" sz="1200" b="1" baseline="0" dirty="0">
                <a:latin typeface="+mn-lt"/>
              </a:rPr>
              <a:t>Align</a:t>
            </a:r>
            <a:r>
              <a:rPr lang="en-US" sz="1200" b="0" baseline="0" dirty="0">
                <a:latin typeface="+mn-lt"/>
              </a:rPr>
              <a:t>, and then do the following:</a:t>
            </a:r>
          </a:p>
          <a:p>
            <a:pPr marL="685800" lvl="1" indent="-228600">
              <a:buFont typeface="+mj-lt"/>
              <a:buAutoNum type="arabicPeriod"/>
            </a:pPr>
            <a:r>
              <a:rPr lang="en-US" sz="1200" b="0" baseline="0" dirty="0">
                <a:latin typeface="+mn-lt"/>
              </a:rPr>
              <a:t>Click </a:t>
            </a:r>
            <a:r>
              <a:rPr lang="en-US" sz="1200" b="1" baseline="0" dirty="0">
                <a:latin typeface="+mn-lt"/>
              </a:rPr>
              <a:t>Align to Slide</a:t>
            </a:r>
            <a:r>
              <a:rPr lang="en-US" sz="1200" b="0" baseline="0" dirty="0">
                <a:latin typeface="+mn-lt"/>
              </a:rPr>
              <a:t>.</a:t>
            </a:r>
          </a:p>
          <a:p>
            <a:pPr marL="685800" lvl="1" indent="-228600">
              <a:buFont typeface="+mj-lt"/>
              <a:buAutoNum type="arabicPeriod"/>
            </a:pPr>
            <a:r>
              <a:rPr lang="en-US" sz="1200" b="0" baseline="0" dirty="0">
                <a:latin typeface="+mn-lt"/>
              </a:rPr>
              <a:t>Click </a:t>
            </a:r>
            <a:r>
              <a:rPr lang="en-US" sz="1200" b="1" baseline="0" dirty="0">
                <a:latin typeface="+mn-lt"/>
              </a:rPr>
              <a:t>Align Middle</a:t>
            </a:r>
            <a:r>
              <a:rPr lang="en-US" sz="1200" b="0" baseline="0" dirty="0">
                <a:latin typeface="+mn-lt"/>
              </a:rPr>
              <a:t>. </a:t>
            </a:r>
          </a:p>
          <a:p>
            <a:pPr marL="228600" indent="-228600">
              <a:buFont typeface="+mj-lt"/>
              <a:buAutoNum type="arabicPeriod"/>
            </a:pPr>
            <a:r>
              <a:rPr lang="en-US" sz="1200" b="0" baseline="0" dirty="0">
                <a:latin typeface="+mn-lt"/>
              </a:rPr>
              <a:t>Click the text in each of the duplicate rectangles, and then edit the text.</a:t>
            </a:r>
          </a:p>
          <a:p>
            <a:pPr marL="228600" indent="-228600">
              <a:buFont typeface="+mj-lt"/>
              <a:buAutoNum type="arabicPeriod"/>
            </a:pPr>
            <a:r>
              <a:rPr lang="en-US" sz="1200" b="0" baseline="0" dirty="0">
                <a:latin typeface="+mn-lt"/>
              </a:rPr>
              <a:t>On the slide, select the second (middle) line. </a:t>
            </a:r>
            <a:r>
              <a:rPr lang="en-US" sz="1200" b="0" i="0" baseline="0" dirty="0">
                <a:latin typeface="+mn-lt"/>
              </a:rPr>
              <a:t>On the </a:t>
            </a:r>
            <a:r>
              <a:rPr lang="en-US" sz="1200" b="1" i="0" baseline="0" dirty="0">
                <a:latin typeface="+mn-lt"/>
              </a:rPr>
              <a:t>Home</a:t>
            </a:r>
            <a:r>
              <a:rPr lang="en-US" sz="1200" b="0" i="0" baseline="0" dirty="0">
                <a:latin typeface="+mn-lt"/>
              </a:rPr>
              <a:t> tab, in the bottom right corner of the </a:t>
            </a:r>
            <a:r>
              <a:rPr lang="en-US" sz="1200" b="1" i="0" baseline="0" dirty="0">
                <a:latin typeface="+mn-lt"/>
              </a:rPr>
              <a:t>Drawing</a:t>
            </a:r>
            <a:r>
              <a:rPr lang="en-US" sz="1200" b="0" i="0" baseline="0" dirty="0">
                <a:latin typeface="+mn-lt"/>
              </a:rPr>
              <a:t> group, click the </a:t>
            </a:r>
            <a:r>
              <a:rPr lang="en-US" sz="1200" b="1" i="0" baseline="0" dirty="0">
                <a:latin typeface="+mn-lt"/>
              </a:rPr>
              <a:t>Format Shape</a:t>
            </a:r>
            <a:r>
              <a:rPr lang="en-US" sz="1200" b="0" i="0" baseline="0" dirty="0">
                <a:latin typeface="+mn-lt"/>
              </a:rPr>
              <a:t> dialog box launcher. In the </a:t>
            </a:r>
            <a:r>
              <a:rPr lang="en-US" sz="1200" b="1" i="0" baseline="0" dirty="0">
                <a:latin typeface="+mn-lt"/>
              </a:rPr>
              <a:t>Format Shape</a:t>
            </a:r>
            <a:r>
              <a:rPr lang="en-US" sz="1200" b="0" i="0" baseline="0" dirty="0">
                <a:latin typeface="+mn-lt"/>
              </a:rPr>
              <a:t> dialog box, c</a:t>
            </a:r>
            <a:r>
              <a:rPr lang="en-US" sz="1200" kern="1200" dirty="0">
                <a:solidFill>
                  <a:schemeClr val="tx1"/>
                </a:solidFill>
                <a:latin typeface="+mn-lt"/>
                <a:ea typeface="+mn-ea"/>
                <a:cs typeface="+mn-cs"/>
              </a:rPr>
              <a:t>lick </a:t>
            </a:r>
            <a:r>
              <a:rPr lang="en-US" sz="1200" b="1" kern="1200" dirty="0">
                <a:solidFill>
                  <a:schemeClr val="tx1"/>
                </a:solidFill>
                <a:latin typeface="+mn-lt"/>
                <a:ea typeface="+mn-ea"/>
                <a:cs typeface="+mn-cs"/>
              </a:rPr>
              <a:t>Line Color </a:t>
            </a:r>
            <a:r>
              <a:rPr lang="en-US" sz="1200" kern="1200" dirty="0">
                <a:solidFill>
                  <a:schemeClr val="tx1"/>
                </a:solidFill>
                <a:latin typeface="+mn-lt"/>
                <a:ea typeface="+mn-ea"/>
                <a:cs typeface="+mn-cs"/>
              </a:rPr>
              <a:t>in the left pane, select </a:t>
            </a:r>
            <a:r>
              <a:rPr lang="en-US" sz="1200" b="1" kern="1200" dirty="0">
                <a:solidFill>
                  <a:schemeClr val="tx1"/>
                </a:solidFill>
                <a:latin typeface="+mn-lt"/>
                <a:ea typeface="+mn-ea"/>
                <a:cs typeface="+mn-cs"/>
              </a:rPr>
              <a:t>Gradient fill</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Line Color</a:t>
            </a:r>
            <a:r>
              <a:rPr lang="en-US" sz="1200" kern="1200" dirty="0">
                <a:solidFill>
                  <a:schemeClr val="tx1"/>
                </a:solidFill>
                <a:latin typeface="+mn-lt"/>
                <a:ea typeface="+mn-ea"/>
                <a:cs typeface="+mn-cs"/>
              </a:rPr>
              <a:t> pane, and then do the following:</a:t>
            </a:r>
            <a:endParaRPr lang="en-US" sz="1200" b="0" i="1" baseline="0" dirty="0">
              <a:latin typeface="+mn-lt"/>
            </a:endParaRP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Type</a:t>
            </a:r>
            <a:r>
              <a:rPr lang="en-US" sz="1200" kern="1200" dirty="0">
                <a:solidFill>
                  <a:schemeClr val="tx1"/>
                </a:solidFill>
                <a:latin typeface="+mn-lt"/>
                <a:ea typeface="+mn-ea"/>
                <a:cs typeface="+mn-cs"/>
              </a:rPr>
              <a:t> list, select </a:t>
            </a:r>
            <a:r>
              <a:rPr lang="en-US" sz="1200" b="1" kern="1200" dirty="0">
                <a:solidFill>
                  <a:schemeClr val="tx1"/>
                </a:solidFill>
                <a:latin typeface="+mn-lt"/>
                <a:ea typeface="+mn-ea"/>
                <a:cs typeface="+mn-cs"/>
              </a:rPr>
              <a:t>Linear</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Direction</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Linear Right </a:t>
            </a:r>
            <a:r>
              <a:rPr lang="en-US" sz="1200" kern="1200" dirty="0">
                <a:solidFill>
                  <a:schemeClr val="tx1"/>
                </a:solidFill>
                <a:latin typeface="+mn-lt"/>
                <a:ea typeface="+mn-ea"/>
                <a:cs typeface="+mn-cs"/>
              </a:rPr>
              <a:t>(first </a:t>
            </a:r>
            <a:r>
              <a:rPr lang="en-US" sz="1200" kern="1200" baseline="0" dirty="0">
                <a:solidFill>
                  <a:schemeClr val="tx1"/>
                </a:solidFill>
                <a:latin typeface="+mn-lt"/>
                <a:ea typeface="+mn-ea"/>
                <a:cs typeface="+mn-cs"/>
              </a:rPr>
              <a:t>row, </a:t>
            </a:r>
            <a:r>
              <a:rPr lang="en-US" sz="1200" kern="1200" dirty="0">
                <a:solidFill>
                  <a:schemeClr val="tx1"/>
                </a:solidFill>
                <a:latin typeface="+mn-lt"/>
                <a:ea typeface="+mn-ea"/>
                <a:cs typeface="+mn-cs"/>
              </a:rPr>
              <a:t>fourth option from the left).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0</a:t>
            </a:r>
            <a:r>
              <a:rPr lang="en-US" sz="1200" b="1" kern="1200" dirty="0">
                <a:solidFill>
                  <a:schemeClr val="tx1"/>
                </a:solidFill>
                <a:latin typeface="+mn-lt"/>
                <a:ea typeface="Verdana"/>
                <a:cs typeface="Verdana"/>
              </a:rPr>
              <a:t>°</a:t>
            </a:r>
            <a:r>
              <a:rPr lang="en-US" sz="1200" b="0" kern="1200" dirty="0">
                <a:solidFill>
                  <a:schemeClr val="tx1"/>
                </a:solidFill>
                <a:latin typeface="+mn-lt"/>
                <a:ea typeface="Verdana"/>
                <a:cs typeface="Verdana"/>
              </a:rPr>
              <a:t>.</a:t>
            </a:r>
            <a:endParaRPr lang="en-US" sz="1200" b="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Add gradient stop</a:t>
            </a:r>
            <a:r>
              <a:rPr lang="en-US" sz="1200" b="0" kern="1200" dirty="0">
                <a:solidFill>
                  <a:schemeClr val="tx1"/>
                </a:solidFill>
                <a:latin typeface="+mn-lt"/>
                <a:ea typeface="+mn-ea"/>
                <a:cs typeface="+mn-cs"/>
              </a:rPr>
              <a:t> or </a:t>
            </a:r>
            <a:r>
              <a:rPr lang="en-US" sz="1200" b="1" kern="1200" dirty="0">
                <a:solidFill>
                  <a:schemeClr val="tx1"/>
                </a:solidFill>
                <a:latin typeface="+mn-lt"/>
                <a:ea typeface="+mn-ea"/>
                <a:cs typeface="+mn-cs"/>
              </a:rPr>
              <a:t>Remove gradient stop</a:t>
            </a:r>
            <a:r>
              <a:rPr lang="en-US" sz="1200" kern="1200" dirty="0">
                <a:solidFill>
                  <a:schemeClr val="tx1"/>
                </a:solidFill>
                <a:latin typeface="+mn-lt"/>
                <a:ea typeface="+mn-ea"/>
                <a:cs typeface="+mn-cs"/>
              </a:rPr>
              <a:t> until three stops appear in the slider.</a:t>
            </a:r>
            <a:endParaRPr lang="en-US" sz="1200" b="0" i="0" baseline="0" dirty="0">
              <a:latin typeface="+mn-lt"/>
            </a:endParaRPr>
          </a:p>
          <a:p>
            <a:pPr marL="228600" lvl="0" indent="-228600">
              <a:buFont typeface="+mj-lt"/>
              <a:buAutoNum type="arabicPeriod"/>
            </a:pPr>
            <a:r>
              <a:rPr lang="en-US" sz="1200" kern="1200" dirty="0">
                <a:solidFill>
                  <a:schemeClr val="tx1"/>
                </a:solidFill>
                <a:latin typeface="+mn-lt"/>
                <a:ea typeface="+mn-ea"/>
                <a:cs typeface="+mn-cs"/>
              </a:rPr>
              <a:t>Also 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first stop in the slider, </a:t>
            </a:r>
            <a:r>
              <a:rPr lang="en-US" sz="1200" kern="1200" dirty="0">
                <a:solidFill>
                  <a:schemeClr val="tx1"/>
                </a:solidFill>
                <a:latin typeface="+mn-lt"/>
                <a:ea typeface="+mn-ea"/>
                <a:cs typeface="+mn-cs"/>
              </a:rPr>
              <a:t>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a:t>
            </a:r>
            <a:r>
              <a:rPr lang="en-US" sz="1200" dirty="0">
                <a:latin typeface="+mn-lt"/>
              </a:rPr>
              <a:t> Red: </a:t>
            </a:r>
            <a:r>
              <a:rPr lang="en-US" sz="1200" b="1" dirty="0">
                <a:latin typeface="+mn-lt"/>
              </a:rPr>
              <a:t>154</a:t>
            </a:r>
            <a:r>
              <a:rPr lang="en-US" sz="1200" dirty="0">
                <a:latin typeface="+mn-lt"/>
              </a:rPr>
              <a:t>, Green: </a:t>
            </a:r>
            <a:r>
              <a:rPr lang="en-US" sz="1200" b="1" dirty="0">
                <a:latin typeface="+mn-lt"/>
              </a:rPr>
              <a:t>181</a:t>
            </a:r>
            <a:r>
              <a:rPr lang="en-US" sz="1200" dirty="0">
                <a:latin typeface="+mn-lt"/>
              </a:rPr>
              <a:t>, Blue: </a:t>
            </a:r>
            <a:r>
              <a:rPr lang="en-US" sz="1200" b="1" dirty="0">
                <a:latin typeface="+mn-lt"/>
              </a:rPr>
              <a:t>228</a:t>
            </a:r>
            <a:r>
              <a:rPr lang="en-US" sz="1200" dirty="0">
                <a:latin typeface="+mn-lt"/>
              </a:rPr>
              <a:t>.</a:t>
            </a:r>
            <a:endParaRPr lang="en-US" sz="1200" b="0" kern="1200" dirty="0">
              <a:solidFill>
                <a:schemeClr val="tx1"/>
              </a:solidFill>
              <a:latin typeface="+mn-lt"/>
              <a:ea typeface="+mn-ea"/>
              <a:cs typeface="+mn-cs"/>
            </a:endParaRPr>
          </a:p>
          <a:p>
            <a:pPr marL="1143000" lvl="2" indent="-228600">
              <a:buFont typeface="Arial" pitchFamily="34" charset="0"/>
              <a:buChar char="•"/>
            </a:pPr>
            <a:r>
              <a:rPr lang="en-US" sz="1200" b="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100%</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next stop in the slider</a:t>
            </a:r>
            <a:r>
              <a:rPr lang="en-US" sz="1200" kern="1200" dirty="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50%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b="0" kern="1200" baseline="0" dirty="0">
                <a:solidFill>
                  <a:schemeClr val="tx1"/>
                </a:solidFill>
                <a:latin typeface="+mn-lt"/>
                <a:ea typeface="+mn-ea"/>
                <a:cs typeface="+mn-cs"/>
              </a:rPr>
              <a:t>, and then under </a:t>
            </a:r>
            <a:r>
              <a:rPr lang="en-US" sz="1200" b="1" kern="1200" baseline="0" dirty="0">
                <a:solidFill>
                  <a:schemeClr val="tx1"/>
                </a:solidFill>
                <a:latin typeface="+mn-lt"/>
                <a:ea typeface="+mn-ea"/>
                <a:cs typeface="+mn-cs"/>
              </a:rPr>
              <a:t>Theme Colors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White, Background</a:t>
            </a:r>
            <a:r>
              <a:rPr lang="en-US" sz="1200" b="1" kern="1200" baseline="0" dirty="0">
                <a:solidFill>
                  <a:schemeClr val="tx1"/>
                </a:solidFill>
                <a:latin typeface="+mn-lt"/>
                <a:ea typeface="+mn-ea"/>
                <a:cs typeface="+mn-cs"/>
              </a:rPr>
              <a:t> 1, Darker 25% </a:t>
            </a:r>
            <a:r>
              <a:rPr lang="en-US" sz="1200" b="0" kern="1200" dirty="0">
                <a:solidFill>
                  <a:schemeClr val="tx1"/>
                </a:solidFill>
                <a:latin typeface="+mn-lt"/>
                <a:ea typeface="+mn-ea"/>
                <a:cs typeface="+mn-cs"/>
              </a:rPr>
              <a:t>(fourth row, first option from the left).</a:t>
            </a:r>
          </a:p>
          <a:p>
            <a:pPr marL="1143000" lvl="2" indent="-228600">
              <a:buFont typeface="Arial" pitchFamily="34" charset="0"/>
              <a:buChar char="•"/>
            </a:pPr>
            <a:r>
              <a:rPr lang="en-US" sz="1200" b="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0%</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last stop in the slider</a:t>
            </a:r>
            <a:r>
              <a:rPr lang="en-US" sz="1200" kern="1200" dirty="0">
                <a:solidFill>
                  <a:schemeClr val="tx1"/>
                </a:solidFill>
                <a:latin typeface="+mn-lt"/>
                <a:ea typeface="+mn-ea"/>
                <a:cs typeface="+mn-cs"/>
              </a:rPr>
              <a: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99%</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b="0" kern="1200" baseline="0" dirty="0">
                <a:solidFill>
                  <a:schemeClr val="tx1"/>
                </a:solidFill>
                <a:latin typeface="+mn-lt"/>
                <a:ea typeface="+mn-ea"/>
                <a:cs typeface="+mn-cs"/>
              </a:rPr>
              <a:t>, and then under </a:t>
            </a:r>
            <a:r>
              <a:rPr lang="en-US" sz="1200" b="1" kern="1200" baseline="0" dirty="0">
                <a:solidFill>
                  <a:schemeClr val="tx1"/>
                </a:solidFill>
                <a:latin typeface="+mn-lt"/>
                <a:ea typeface="+mn-ea"/>
                <a:cs typeface="+mn-cs"/>
              </a:rPr>
              <a:t>Theme Colors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White, Background</a:t>
            </a:r>
            <a:r>
              <a:rPr lang="en-US" sz="1200" b="1" kern="1200" baseline="0" dirty="0">
                <a:solidFill>
                  <a:schemeClr val="tx1"/>
                </a:solidFill>
                <a:latin typeface="+mn-lt"/>
                <a:ea typeface="+mn-ea"/>
                <a:cs typeface="+mn-cs"/>
              </a:rPr>
              <a:t> 1, Darker 25% </a:t>
            </a:r>
            <a:r>
              <a:rPr lang="en-US" sz="1200" b="0" kern="1200" dirty="0">
                <a:solidFill>
                  <a:schemeClr val="tx1"/>
                </a:solidFill>
                <a:latin typeface="+mn-lt"/>
                <a:ea typeface="+mn-ea"/>
                <a:cs typeface="+mn-cs"/>
              </a:rPr>
              <a:t>(fourth row, first option from the left).</a:t>
            </a:r>
          </a:p>
          <a:p>
            <a:pPr marL="1143000" lvl="2" indent="-228600">
              <a:buFont typeface="Arial" pitchFamily="34" charset="0"/>
              <a:buChar char="•"/>
            </a:pPr>
            <a:r>
              <a:rPr lang="en-US" sz="1200" b="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100%</a:t>
            </a:r>
            <a:r>
              <a:rPr lang="en-US" sz="1200" b="0" kern="1200" dirty="0">
                <a:solidFill>
                  <a:schemeClr val="tx1"/>
                </a:solidFill>
                <a:latin typeface="+mn-lt"/>
                <a:ea typeface="+mn-ea"/>
                <a:cs typeface="+mn-cs"/>
              </a:rPr>
              <a:t>.</a:t>
            </a:r>
            <a:endParaRPr lang="en-US" sz="1200" baseline="0" dirty="0">
              <a:latin typeface="+mn-lt"/>
            </a:endParaRPr>
          </a:p>
          <a:p>
            <a:pPr marL="228600" indent="-228600">
              <a:buFont typeface="+mj-lt"/>
              <a:buAutoNum type="arabicPeriod"/>
            </a:pPr>
            <a:r>
              <a:rPr lang="en-US" sz="1200" baseline="0" dirty="0">
                <a:latin typeface="+mn-lt"/>
              </a:rPr>
              <a:t>On the slide, select the second (middle) rectangle. </a:t>
            </a:r>
            <a:r>
              <a:rPr lang="en-US" sz="1200" b="0" i="0" baseline="0" dirty="0">
                <a:latin typeface="+mn-lt"/>
              </a:rPr>
              <a:t>On the </a:t>
            </a:r>
            <a:r>
              <a:rPr lang="en-US" sz="1200" b="1" i="0" baseline="0" dirty="0">
                <a:latin typeface="+mn-lt"/>
              </a:rPr>
              <a:t>Home</a:t>
            </a:r>
            <a:r>
              <a:rPr lang="en-US" sz="1200" b="0" i="0" baseline="0" dirty="0">
                <a:latin typeface="+mn-lt"/>
              </a:rPr>
              <a:t> tab, in the bottom right corner of the </a:t>
            </a:r>
            <a:r>
              <a:rPr lang="en-US" sz="1200" b="1" i="0" baseline="0" dirty="0">
                <a:latin typeface="+mn-lt"/>
              </a:rPr>
              <a:t>Drawing</a:t>
            </a:r>
            <a:r>
              <a:rPr lang="en-US" sz="1200" b="0" i="0" baseline="0" dirty="0">
                <a:latin typeface="+mn-lt"/>
              </a:rPr>
              <a:t> group, click the </a:t>
            </a:r>
            <a:r>
              <a:rPr lang="en-US" sz="1200" b="1" i="0" baseline="0" dirty="0">
                <a:latin typeface="+mn-lt"/>
              </a:rPr>
              <a:t>Format Shape</a:t>
            </a:r>
            <a:r>
              <a:rPr lang="en-US" sz="1200" b="0" i="0" baseline="0" dirty="0">
                <a:latin typeface="+mn-lt"/>
              </a:rPr>
              <a:t> dialog box launcher. In the </a:t>
            </a:r>
            <a:r>
              <a:rPr lang="en-US" sz="1200" b="1" i="0" baseline="0" dirty="0">
                <a:latin typeface="+mn-lt"/>
              </a:rPr>
              <a:t>Format Shape</a:t>
            </a:r>
            <a:r>
              <a:rPr lang="en-US" sz="1200" b="0" i="0" baseline="0" dirty="0">
                <a:latin typeface="+mn-lt"/>
              </a:rPr>
              <a:t> dialog box, c</a:t>
            </a:r>
            <a:r>
              <a:rPr lang="en-US" sz="1200" kern="1200" dirty="0">
                <a:solidFill>
                  <a:schemeClr val="tx1"/>
                </a:solidFill>
                <a:latin typeface="+mn-lt"/>
                <a:ea typeface="+mn-ea"/>
                <a:cs typeface="+mn-cs"/>
              </a:rPr>
              <a:t>lick </a:t>
            </a:r>
            <a:r>
              <a:rPr lang="en-US" sz="1200" b="1" kern="1200" dirty="0">
                <a:solidFill>
                  <a:schemeClr val="tx1"/>
                </a:solidFill>
                <a:latin typeface="+mn-lt"/>
                <a:ea typeface="+mn-ea"/>
                <a:cs typeface="+mn-cs"/>
              </a:rPr>
              <a:t>Fill </a:t>
            </a:r>
            <a:r>
              <a:rPr lang="en-US" sz="1200" kern="1200" dirty="0">
                <a:solidFill>
                  <a:schemeClr val="tx1"/>
                </a:solidFill>
                <a:latin typeface="+mn-lt"/>
                <a:ea typeface="+mn-ea"/>
                <a:cs typeface="+mn-cs"/>
              </a:rPr>
              <a:t>in the left pane, select </a:t>
            </a:r>
            <a:r>
              <a:rPr lang="en-US" sz="1200" b="1" kern="1200" dirty="0">
                <a:solidFill>
                  <a:schemeClr val="tx1"/>
                </a:solidFill>
                <a:latin typeface="+mn-lt"/>
                <a:ea typeface="+mn-ea"/>
                <a:cs typeface="+mn-cs"/>
              </a:rPr>
              <a:t>Gradient fill</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pane, and then do the following:</a:t>
            </a:r>
            <a:endParaRPr lang="en-US" sz="1200" b="0" i="0" baseline="0" dirty="0">
              <a:latin typeface="+mn-lt"/>
            </a:endParaRP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Type</a:t>
            </a:r>
            <a:r>
              <a:rPr lang="en-US" sz="1200" kern="1200" dirty="0">
                <a:solidFill>
                  <a:schemeClr val="tx1"/>
                </a:solidFill>
                <a:latin typeface="+mn-lt"/>
                <a:ea typeface="+mn-ea"/>
                <a:cs typeface="+mn-cs"/>
              </a:rPr>
              <a:t> list, select </a:t>
            </a:r>
            <a:r>
              <a:rPr lang="en-US" sz="1200" b="1" kern="1200" dirty="0">
                <a:solidFill>
                  <a:schemeClr val="tx1"/>
                </a:solidFill>
                <a:latin typeface="+mn-lt"/>
                <a:ea typeface="+mn-ea"/>
                <a:cs typeface="+mn-cs"/>
              </a:rPr>
              <a:t>Linear</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Direction</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Linear Up </a:t>
            </a:r>
            <a:r>
              <a:rPr lang="en-US" sz="1200" kern="1200" dirty="0">
                <a:solidFill>
                  <a:schemeClr val="tx1"/>
                </a:solidFill>
                <a:latin typeface="+mn-lt"/>
                <a:ea typeface="+mn-ea"/>
                <a:cs typeface="+mn-cs"/>
              </a:rPr>
              <a:t>(second </a:t>
            </a:r>
            <a:r>
              <a:rPr lang="en-US" sz="1200" kern="1200" baseline="0" dirty="0">
                <a:solidFill>
                  <a:schemeClr val="tx1"/>
                </a:solidFill>
                <a:latin typeface="+mn-lt"/>
                <a:ea typeface="+mn-ea"/>
                <a:cs typeface="+mn-cs"/>
              </a:rPr>
              <a:t>row, </a:t>
            </a:r>
            <a:r>
              <a:rPr lang="en-US" sz="1200" kern="1200" dirty="0">
                <a:solidFill>
                  <a:schemeClr val="tx1"/>
                </a:solidFill>
                <a:latin typeface="+mn-lt"/>
                <a:ea typeface="+mn-ea"/>
                <a:cs typeface="+mn-cs"/>
              </a:rPr>
              <a:t>second option from the left).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270</a:t>
            </a:r>
            <a:r>
              <a:rPr lang="en-US" sz="1200" b="1" kern="1200" dirty="0">
                <a:solidFill>
                  <a:schemeClr val="tx1"/>
                </a:solidFill>
                <a:latin typeface="+mn-lt"/>
                <a:ea typeface="Verdana"/>
                <a:cs typeface="Verdana"/>
              </a:rPr>
              <a:t>°</a:t>
            </a:r>
            <a:r>
              <a:rPr lang="en-US" sz="1200" b="0" kern="1200" dirty="0">
                <a:solidFill>
                  <a:schemeClr val="tx1"/>
                </a:solidFill>
                <a:latin typeface="+mn-lt"/>
                <a:ea typeface="Verdana"/>
                <a:cs typeface="Verdana"/>
              </a:rPr>
              <a:t>.</a:t>
            </a:r>
            <a:endParaRPr lang="en-US" sz="1200" b="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Add gradient stop</a:t>
            </a:r>
            <a:r>
              <a:rPr lang="en-US" sz="1200" b="0" kern="1200" dirty="0">
                <a:solidFill>
                  <a:schemeClr val="tx1"/>
                </a:solidFill>
                <a:latin typeface="+mn-lt"/>
                <a:ea typeface="+mn-ea"/>
                <a:cs typeface="+mn-cs"/>
              </a:rPr>
              <a:t> or </a:t>
            </a:r>
            <a:r>
              <a:rPr lang="en-US" sz="1200" b="1" kern="1200" dirty="0">
                <a:solidFill>
                  <a:schemeClr val="tx1"/>
                </a:solidFill>
                <a:latin typeface="+mn-lt"/>
                <a:ea typeface="+mn-ea"/>
                <a:cs typeface="+mn-cs"/>
              </a:rPr>
              <a:t>Remove gradient stop</a:t>
            </a:r>
            <a:r>
              <a:rPr lang="en-US" sz="1200" kern="1200" dirty="0">
                <a:solidFill>
                  <a:schemeClr val="tx1"/>
                </a:solidFill>
                <a:latin typeface="+mn-lt"/>
                <a:ea typeface="+mn-ea"/>
                <a:cs typeface="+mn-cs"/>
              </a:rPr>
              <a:t> until three stops appear in the slider.</a:t>
            </a:r>
            <a:endParaRPr lang="en-US" sz="1200" b="0" i="0" baseline="0" dirty="0">
              <a:latin typeface="+mn-lt"/>
            </a:endParaRPr>
          </a:p>
          <a:p>
            <a:pPr marL="228600" lvl="0" indent="-228600">
              <a:buFont typeface="+mj-lt"/>
              <a:buAutoNum type="arabicPeriod"/>
            </a:pPr>
            <a:r>
              <a:rPr lang="en-US" sz="1200" kern="1200" dirty="0">
                <a:solidFill>
                  <a:schemeClr val="tx1"/>
                </a:solidFill>
                <a:latin typeface="+mn-lt"/>
                <a:ea typeface="+mn-ea"/>
                <a:cs typeface="+mn-cs"/>
              </a:rPr>
              <a:t>Also 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first stop in the slider</a:t>
            </a:r>
            <a:r>
              <a:rPr lang="en-US" sz="1200" kern="1200" dirty="0">
                <a:solidFill>
                  <a:schemeClr val="tx1"/>
                </a:solidFill>
                <a:latin typeface="+mn-lt"/>
                <a:ea typeface="+mn-ea"/>
                <a:cs typeface="+mn-cs"/>
              </a:rPr>
              <a: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a:t>
            </a:r>
            <a:r>
              <a:rPr lang="en-US" sz="1200" dirty="0">
                <a:latin typeface="+mn-lt"/>
              </a:rPr>
              <a:t> Red: </a:t>
            </a:r>
            <a:r>
              <a:rPr lang="en-US" sz="1200" b="1" dirty="0">
                <a:latin typeface="+mn-lt"/>
              </a:rPr>
              <a:t>118</a:t>
            </a:r>
            <a:r>
              <a:rPr lang="en-US" sz="1200" dirty="0">
                <a:latin typeface="+mn-lt"/>
              </a:rPr>
              <a:t>, Green: </a:t>
            </a:r>
            <a:r>
              <a:rPr lang="en-US" sz="1200" b="1" dirty="0">
                <a:latin typeface="+mn-lt"/>
              </a:rPr>
              <a:t>149</a:t>
            </a:r>
            <a:r>
              <a:rPr lang="en-US" sz="1200" dirty="0">
                <a:latin typeface="+mn-lt"/>
              </a:rPr>
              <a:t>, Blue: </a:t>
            </a:r>
            <a:r>
              <a:rPr lang="en-US" sz="1200" b="1" dirty="0">
                <a:latin typeface="+mn-lt"/>
              </a:rPr>
              <a:t>53</a:t>
            </a:r>
            <a:r>
              <a:rPr lang="en-US" sz="1200" dirty="0">
                <a:latin typeface="+mn-lt"/>
              </a:rPr>
              <a:t>.</a:t>
            </a:r>
            <a:endParaRPr lang="en-US" sz="1200" b="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next stop in the slider</a:t>
            </a:r>
            <a:r>
              <a:rPr lang="en-US" sz="1200" kern="1200" dirty="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80%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a:t>
            </a:r>
            <a:r>
              <a:rPr lang="en-US" sz="1200" dirty="0">
                <a:latin typeface="+mn-lt"/>
              </a:rPr>
              <a:t> Red: </a:t>
            </a:r>
            <a:r>
              <a:rPr lang="en-US" sz="1200" b="1" dirty="0">
                <a:latin typeface="+mn-lt"/>
              </a:rPr>
              <a:t>115</a:t>
            </a:r>
            <a:r>
              <a:rPr lang="en-US" sz="1200" dirty="0">
                <a:latin typeface="+mn-lt"/>
              </a:rPr>
              <a:t>, Green: </a:t>
            </a:r>
            <a:r>
              <a:rPr lang="en-US" sz="1200" b="1" dirty="0">
                <a:latin typeface="+mn-lt"/>
              </a:rPr>
              <a:t>195</a:t>
            </a:r>
            <a:r>
              <a:rPr lang="en-US" sz="1200" dirty="0">
                <a:latin typeface="+mn-lt"/>
              </a:rPr>
              <a:t>, Blue: </a:t>
            </a:r>
            <a:r>
              <a:rPr lang="en-US" sz="1200" b="1" dirty="0">
                <a:latin typeface="+mn-lt"/>
              </a:rPr>
              <a:t>72</a:t>
            </a:r>
            <a:r>
              <a:rPr lang="en-US" sz="1200" dirty="0">
                <a:latin typeface="+mn-lt"/>
              </a:rPr>
              <a:t>.</a:t>
            </a:r>
            <a:endParaRPr lang="en-US" sz="1200" b="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last stop in the slider</a:t>
            </a:r>
            <a:r>
              <a:rPr lang="en-US" sz="1200" kern="1200" dirty="0">
                <a:solidFill>
                  <a:schemeClr val="tx1"/>
                </a:solidFill>
                <a:latin typeface="+mn-lt"/>
                <a:ea typeface="+mn-ea"/>
                <a:cs typeface="+mn-cs"/>
              </a:rPr>
              <a: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100%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a:t>
            </a:r>
            <a:r>
              <a:rPr lang="en-US" sz="1200" dirty="0">
                <a:latin typeface="+mn-lt"/>
              </a:rPr>
              <a:t> Red: </a:t>
            </a:r>
            <a:r>
              <a:rPr lang="en-US" sz="1200" b="1" dirty="0">
                <a:latin typeface="+mn-lt"/>
              </a:rPr>
              <a:t>156</a:t>
            </a:r>
            <a:r>
              <a:rPr lang="en-US" sz="1200" dirty="0">
                <a:latin typeface="+mn-lt"/>
              </a:rPr>
              <a:t>, Green: </a:t>
            </a:r>
            <a:r>
              <a:rPr lang="en-US" sz="1200" b="1" dirty="0">
                <a:latin typeface="+mn-lt"/>
              </a:rPr>
              <a:t>199</a:t>
            </a:r>
            <a:r>
              <a:rPr lang="en-US" sz="1200" dirty="0">
                <a:latin typeface="+mn-lt"/>
              </a:rPr>
              <a:t>, Blue: </a:t>
            </a:r>
            <a:r>
              <a:rPr lang="en-US" sz="1200" b="1" dirty="0">
                <a:latin typeface="+mn-lt"/>
              </a:rPr>
              <a:t>70</a:t>
            </a:r>
            <a:r>
              <a:rPr lang="en-US" sz="1200" dirty="0">
                <a:latin typeface="+mn-lt"/>
              </a:rPr>
              <a:t>.</a:t>
            </a:r>
            <a:endParaRPr lang="en-US" sz="1200" b="0" kern="1200" dirty="0">
              <a:solidFill>
                <a:schemeClr val="tx1"/>
              </a:solidFill>
              <a:latin typeface="+mn-lt"/>
              <a:ea typeface="+mn-ea"/>
              <a:cs typeface="+mn-cs"/>
            </a:endParaRPr>
          </a:p>
          <a:p>
            <a:pPr marL="228600" indent="-228600">
              <a:buFont typeface="+mj-lt"/>
              <a:buAutoNum type="arabicPeriod"/>
            </a:pPr>
            <a:r>
              <a:rPr lang="en-US" sz="1200" i="0" baseline="0" dirty="0">
                <a:latin typeface="+mn-lt"/>
              </a:rPr>
              <a:t>On the slide, select the third (right) line. </a:t>
            </a:r>
            <a:r>
              <a:rPr lang="en-US" sz="1200" b="0" i="0" baseline="0" dirty="0">
                <a:latin typeface="+mn-lt"/>
              </a:rPr>
              <a:t>On the </a:t>
            </a:r>
            <a:r>
              <a:rPr lang="en-US" sz="1200" b="1" i="0" baseline="0" dirty="0">
                <a:latin typeface="+mn-lt"/>
              </a:rPr>
              <a:t>Home</a:t>
            </a:r>
            <a:r>
              <a:rPr lang="en-US" sz="1200" b="0" i="0" baseline="0" dirty="0">
                <a:latin typeface="+mn-lt"/>
              </a:rPr>
              <a:t> tab, in the bottom right corner of the </a:t>
            </a:r>
            <a:r>
              <a:rPr lang="en-US" sz="1200" b="1" i="0" baseline="0" dirty="0">
                <a:latin typeface="+mn-lt"/>
              </a:rPr>
              <a:t>Drawing</a:t>
            </a:r>
            <a:r>
              <a:rPr lang="en-US" sz="1200" b="0" i="0" baseline="0" dirty="0">
                <a:latin typeface="+mn-lt"/>
              </a:rPr>
              <a:t> group, click the </a:t>
            </a:r>
            <a:r>
              <a:rPr lang="en-US" sz="1200" b="1" i="0" baseline="0" dirty="0">
                <a:latin typeface="+mn-lt"/>
              </a:rPr>
              <a:t>Format Shape</a:t>
            </a:r>
            <a:r>
              <a:rPr lang="en-US" sz="1200" b="0" i="0" baseline="0" dirty="0">
                <a:latin typeface="+mn-lt"/>
              </a:rPr>
              <a:t> dialog box launcher. In the </a:t>
            </a:r>
            <a:r>
              <a:rPr lang="en-US" sz="1200" b="1" i="0" baseline="0" dirty="0">
                <a:latin typeface="+mn-lt"/>
              </a:rPr>
              <a:t>Format Shape</a:t>
            </a:r>
            <a:r>
              <a:rPr lang="en-US" sz="1200" b="0" i="0" baseline="0" dirty="0">
                <a:latin typeface="+mn-lt"/>
              </a:rPr>
              <a:t> dialog box, c</a:t>
            </a:r>
            <a:r>
              <a:rPr lang="en-US" sz="1200" i="0" kern="1200" dirty="0">
                <a:solidFill>
                  <a:schemeClr val="tx1"/>
                </a:solidFill>
                <a:latin typeface="+mn-lt"/>
                <a:ea typeface="+mn-ea"/>
                <a:cs typeface="+mn-cs"/>
              </a:rPr>
              <a:t>lick </a:t>
            </a:r>
            <a:r>
              <a:rPr lang="en-US" sz="1200" b="1" i="0" kern="1200" dirty="0">
                <a:solidFill>
                  <a:schemeClr val="tx1"/>
                </a:solidFill>
                <a:latin typeface="+mn-lt"/>
                <a:ea typeface="+mn-ea"/>
                <a:cs typeface="+mn-cs"/>
              </a:rPr>
              <a:t>Line Color </a:t>
            </a:r>
            <a:r>
              <a:rPr lang="en-US" sz="1200" i="0" kern="1200" dirty="0">
                <a:solidFill>
                  <a:schemeClr val="tx1"/>
                </a:solidFill>
                <a:latin typeface="+mn-lt"/>
                <a:ea typeface="+mn-ea"/>
                <a:cs typeface="+mn-cs"/>
              </a:rPr>
              <a:t>in the left pane, select </a:t>
            </a:r>
            <a:r>
              <a:rPr lang="en-US" sz="1200" b="1" i="0" kern="1200" dirty="0">
                <a:solidFill>
                  <a:schemeClr val="tx1"/>
                </a:solidFill>
                <a:latin typeface="+mn-lt"/>
                <a:ea typeface="+mn-ea"/>
                <a:cs typeface="+mn-cs"/>
              </a:rPr>
              <a:t>Gradient fill</a:t>
            </a:r>
            <a:r>
              <a:rPr lang="en-US" sz="1200" i="0" kern="1200" dirty="0">
                <a:solidFill>
                  <a:schemeClr val="tx1"/>
                </a:solidFill>
                <a:latin typeface="+mn-lt"/>
                <a:ea typeface="+mn-ea"/>
                <a:cs typeface="+mn-cs"/>
              </a:rPr>
              <a:t> in the </a:t>
            </a:r>
            <a:r>
              <a:rPr lang="en-US" sz="1200" b="1" i="0" kern="1200" dirty="0">
                <a:solidFill>
                  <a:schemeClr val="tx1"/>
                </a:solidFill>
                <a:latin typeface="+mn-lt"/>
                <a:ea typeface="+mn-ea"/>
                <a:cs typeface="+mn-cs"/>
              </a:rPr>
              <a:t>Line Color</a:t>
            </a:r>
            <a:r>
              <a:rPr lang="en-US" sz="1200" i="0" kern="1200" dirty="0">
                <a:solidFill>
                  <a:schemeClr val="tx1"/>
                </a:solidFill>
                <a:latin typeface="+mn-lt"/>
                <a:ea typeface="+mn-ea"/>
                <a:cs typeface="+mn-cs"/>
              </a:rPr>
              <a:t> pane, and then do the following:</a:t>
            </a:r>
            <a:endParaRPr lang="en-US" sz="1200" b="0" i="0" baseline="0" dirty="0">
              <a:latin typeface="+mn-lt"/>
            </a:endParaRPr>
          </a:p>
          <a:p>
            <a:pPr marL="685800" lvl="1" indent="-228600">
              <a:buFont typeface="Arial" pitchFamily="34" charset="0"/>
              <a:buChar char="•"/>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Type</a:t>
            </a:r>
            <a:r>
              <a:rPr lang="en-US" sz="1200" i="0" kern="1200" dirty="0">
                <a:solidFill>
                  <a:schemeClr val="tx1"/>
                </a:solidFill>
                <a:latin typeface="+mn-lt"/>
                <a:ea typeface="+mn-ea"/>
                <a:cs typeface="+mn-cs"/>
              </a:rPr>
              <a:t> list, select </a:t>
            </a:r>
            <a:r>
              <a:rPr lang="en-US" sz="1200" b="1" i="0" kern="1200" dirty="0">
                <a:solidFill>
                  <a:schemeClr val="tx1"/>
                </a:solidFill>
                <a:latin typeface="+mn-lt"/>
                <a:ea typeface="+mn-ea"/>
                <a:cs typeface="+mn-cs"/>
              </a:rPr>
              <a:t>Linear</a:t>
            </a:r>
            <a:r>
              <a:rPr lang="en-US" sz="1200" i="0" kern="1200" dirty="0">
                <a:solidFill>
                  <a:schemeClr val="tx1"/>
                </a:solidFill>
                <a:latin typeface="+mn-lt"/>
                <a:ea typeface="+mn-ea"/>
                <a:cs typeface="+mn-cs"/>
              </a:rPr>
              <a:t>.</a:t>
            </a:r>
          </a:p>
          <a:p>
            <a:pPr marL="685800" lvl="1" indent="-228600">
              <a:buFont typeface="Arial" pitchFamily="34" charset="0"/>
              <a:buChar char="•"/>
            </a:pPr>
            <a:r>
              <a:rPr lang="en-US" sz="1200" i="0" kern="1200" dirty="0">
                <a:solidFill>
                  <a:schemeClr val="tx1"/>
                </a:solidFill>
                <a:latin typeface="+mn-lt"/>
                <a:ea typeface="+mn-ea"/>
                <a:cs typeface="+mn-cs"/>
              </a:rPr>
              <a:t>Click the button next to </a:t>
            </a:r>
            <a:r>
              <a:rPr lang="en-US" sz="1200" b="1" i="0" kern="1200" dirty="0">
                <a:solidFill>
                  <a:schemeClr val="tx1"/>
                </a:solidFill>
                <a:latin typeface="+mn-lt"/>
                <a:ea typeface="+mn-ea"/>
                <a:cs typeface="+mn-cs"/>
              </a:rPr>
              <a:t>Direction</a:t>
            </a:r>
            <a:r>
              <a:rPr lang="en-US" sz="1200" i="0" kern="1200" dirty="0">
                <a:solidFill>
                  <a:schemeClr val="tx1"/>
                </a:solidFill>
                <a:latin typeface="+mn-lt"/>
                <a:ea typeface="+mn-ea"/>
                <a:cs typeface="+mn-cs"/>
              </a:rPr>
              <a:t>, and then click </a:t>
            </a:r>
            <a:r>
              <a:rPr lang="en-US" sz="1200" b="1" i="0" kern="1200" dirty="0">
                <a:solidFill>
                  <a:schemeClr val="tx1"/>
                </a:solidFill>
                <a:latin typeface="+mn-lt"/>
                <a:ea typeface="+mn-ea"/>
                <a:cs typeface="+mn-cs"/>
              </a:rPr>
              <a:t>Linear Right </a:t>
            </a:r>
            <a:r>
              <a:rPr lang="en-US" sz="1200" i="0" kern="1200" dirty="0">
                <a:solidFill>
                  <a:schemeClr val="tx1"/>
                </a:solidFill>
                <a:latin typeface="+mn-lt"/>
                <a:ea typeface="+mn-ea"/>
                <a:cs typeface="+mn-cs"/>
              </a:rPr>
              <a:t>(first </a:t>
            </a:r>
            <a:r>
              <a:rPr lang="en-US" sz="1200" i="0" kern="1200" baseline="0" dirty="0">
                <a:solidFill>
                  <a:schemeClr val="tx1"/>
                </a:solidFill>
                <a:latin typeface="+mn-lt"/>
                <a:ea typeface="+mn-ea"/>
                <a:cs typeface="+mn-cs"/>
              </a:rPr>
              <a:t>row, </a:t>
            </a:r>
            <a:r>
              <a:rPr lang="en-US" sz="1200" i="0" kern="1200" dirty="0">
                <a:solidFill>
                  <a:schemeClr val="tx1"/>
                </a:solidFill>
                <a:latin typeface="+mn-lt"/>
                <a:ea typeface="+mn-ea"/>
                <a:cs typeface="+mn-cs"/>
              </a:rPr>
              <a:t>fourth option from the left).</a:t>
            </a:r>
          </a:p>
          <a:p>
            <a:pPr marL="685800" lvl="1" indent="-228600">
              <a:buFont typeface="Arial" pitchFamily="34" charset="0"/>
              <a:buChar char="•"/>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Angle</a:t>
            </a:r>
            <a:r>
              <a:rPr lang="en-US" sz="1200" b="0" i="0" kern="1200" dirty="0">
                <a:solidFill>
                  <a:schemeClr val="tx1"/>
                </a:solidFill>
                <a:latin typeface="+mn-lt"/>
                <a:ea typeface="+mn-ea"/>
                <a:cs typeface="+mn-cs"/>
              </a:rPr>
              <a:t> box, enter </a:t>
            </a:r>
            <a:r>
              <a:rPr lang="en-US" sz="1200" b="1" i="0" kern="1200" dirty="0">
                <a:solidFill>
                  <a:schemeClr val="tx1"/>
                </a:solidFill>
                <a:latin typeface="+mn-lt"/>
                <a:ea typeface="+mn-ea"/>
                <a:cs typeface="+mn-cs"/>
              </a:rPr>
              <a:t>0</a:t>
            </a:r>
            <a:r>
              <a:rPr lang="en-US" sz="1200" b="1" i="0" kern="1200" dirty="0">
                <a:solidFill>
                  <a:schemeClr val="tx1"/>
                </a:solidFill>
                <a:latin typeface="+mn-lt"/>
                <a:ea typeface="Verdana"/>
                <a:cs typeface="Verdana"/>
              </a:rPr>
              <a:t>°</a:t>
            </a:r>
            <a:r>
              <a:rPr lang="en-US" sz="1200" b="0" i="0" kern="1200" dirty="0">
                <a:solidFill>
                  <a:schemeClr val="tx1"/>
                </a:solidFill>
                <a:latin typeface="+mn-lt"/>
                <a:ea typeface="Verdana"/>
                <a:cs typeface="Verdana"/>
              </a:rPr>
              <a:t>.</a:t>
            </a:r>
            <a:endParaRPr lang="en-US" sz="1200" b="0" i="0" kern="1200" dirty="0">
              <a:solidFill>
                <a:schemeClr val="tx1"/>
              </a:solidFill>
              <a:latin typeface="+mn-lt"/>
              <a:ea typeface="+mn-ea"/>
              <a:cs typeface="+mn-cs"/>
            </a:endParaRPr>
          </a:p>
          <a:p>
            <a:pPr marL="685800" lvl="1" indent="-228600">
              <a:buFont typeface="Arial" pitchFamily="34" charset="0"/>
              <a:buChar char="•"/>
            </a:pPr>
            <a:r>
              <a:rPr lang="en-US" sz="1200" i="0" kern="1200" dirty="0">
                <a:solidFill>
                  <a:schemeClr val="tx1"/>
                </a:solidFill>
                <a:latin typeface="+mn-lt"/>
                <a:ea typeface="+mn-ea"/>
                <a:cs typeface="+mn-cs"/>
              </a:rPr>
              <a:t>Under </a:t>
            </a:r>
            <a:r>
              <a:rPr lang="en-US" sz="1200" b="1" i="0" kern="1200" dirty="0">
                <a:solidFill>
                  <a:schemeClr val="tx1"/>
                </a:solidFill>
                <a:latin typeface="+mn-lt"/>
                <a:ea typeface="+mn-ea"/>
                <a:cs typeface="+mn-cs"/>
              </a:rPr>
              <a:t>Gradient stops</a:t>
            </a:r>
            <a:r>
              <a:rPr lang="en-US" sz="1200" i="0" kern="1200" dirty="0">
                <a:solidFill>
                  <a:schemeClr val="tx1"/>
                </a:solidFill>
                <a:latin typeface="+mn-lt"/>
                <a:ea typeface="+mn-ea"/>
                <a:cs typeface="+mn-cs"/>
              </a:rPr>
              <a:t>, click </a:t>
            </a:r>
            <a:r>
              <a:rPr lang="en-US" sz="1200" b="1" i="0" kern="1200" dirty="0">
                <a:solidFill>
                  <a:schemeClr val="tx1"/>
                </a:solidFill>
                <a:latin typeface="+mn-lt"/>
                <a:ea typeface="+mn-ea"/>
                <a:cs typeface="+mn-cs"/>
              </a:rPr>
              <a:t>Add gradient stop</a:t>
            </a:r>
            <a:r>
              <a:rPr lang="en-US" sz="1200" b="0" i="0" kern="1200" dirty="0">
                <a:solidFill>
                  <a:schemeClr val="tx1"/>
                </a:solidFill>
                <a:latin typeface="+mn-lt"/>
                <a:ea typeface="+mn-ea"/>
                <a:cs typeface="+mn-cs"/>
              </a:rPr>
              <a:t> or </a:t>
            </a:r>
            <a:r>
              <a:rPr lang="en-US" sz="1200" b="1" i="0" kern="1200" dirty="0">
                <a:solidFill>
                  <a:schemeClr val="tx1"/>
                </a:solidFill>
                <a:latin typeface="+mn-lt"/>
                <a:ea typeface="+mn-ea"/>
                <a:cs typeface="+mn-cs"/>
              </a:rPr>
              <a:t>Remove gradient stop</a:t>
            </a:r>
            <a:r>
              <a:rPr lang="en-US" sz="1200" i="0" kern="1200" dirty="0">
                <a:solidFill>
                  <a:schemeClr val="tx1"/>
                </a:solidFill>
                <a:latin typeface="+mn-lt"/>
                <a:ea typeface="+mn-ea"/>
                <a:cs typeface="+mn-cs"/>
              </a:rPr>
              <a:t> until three stops appear in the slider.</a:t>
            </a:r>
            <a:endParaRPr lang="en-US" sz="1200" b="0" i="0" baseline="0" dirty="0">
              <a:latin typeface="+mn-lt"/>
            </a:endParaRPr>
          </a:p>
          <a:p>
            <a:pPr marL="228600" lvl="0" indent="-228600">
              <a:buFont typeface="+mj-lt"/>
              <a:buAutoNum type="arabicPeriod"/>
            </a:pPr>
            <a:r>
              <a:rPr lang="en-US" sz="1200" i="0" kern="1200" dirty="0">
                <a:solidFill>
                  <a:schemeClr val="tx1"/>
                </a:solidFill>
                <a:latin typeface="+mn-lt"/>
                <a:ea typeface="+mn-ea"/>
                <a:cs typeface="+mn-cs"/>
              </a:rPr>
              <a:t>Also under </a:t>
            </a:r>
            <a:r>
              <a:rPr lang="en-US" sz="1200" b="1" i="0" kern="1200" dirty="0">
                <a:solidFill>
                  <a:schemeClr val="tx1"/>
                </a:solidFill>
                <a:latin typeface="+mn-lt"/>
                <a:ea typeface="+mn-ea"/>
                <a:cs typeface="+mn-cs"/>
              </a:rPr>
              <a:t>Gradient stops</a:t>
            </a:r>
            <a:r>
              <a:rPr lang="en-US" sz="1200" i="0" kern="1200" dirty="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i="0" kern="1200" dirty="0">
                <a:solidFill>
                  <a:schemeClr val="tx1"/>
                </a:solidFill>
                <a:latin typeface="+mn-lt"/>
                <a:ea typeface="+mn-ea"/>
                <a:cs typeface="+mn-cs"/>
              </a:rPr>
              <a:t>Select </a:t>
            </a:r>
            <a:r>
              <a:rPr lang="en-US" sz="1200" b="0" i="0" kern="1200" dirty="0">
                <a:solidFill>
                  <a:schemeClr val="tx1"/>
                </a:solidFill>
                <a:latin typeface="+mn-lt"/>
                <a:ea typeface="+mn-ea"/>
                <a:cs typeface="+mn-cs"/>
              </a:rPr>
              <a:t>the first stop in the slider</a:t>
            </a:r>
            <a:r>
              <a:rPr lang="en-US" sz="1200" i="0" kern="1200" dirty="0">
                <a:solidFill>
                  <a:schemeClr val="tx1"/>
                </a:solidFill>
                <a:latin typeface="+mn-lt"/>
                <a:ea typeface="+mn-ea"/>
                <a:cs typeface="+mn-cs"/>
              </a:rPr>
              <a:t>, and then do the following:</a:t>
            </a:r>
          </a:p>
          <a:p>
            <a:pPr marL="1143000" lvl="2" indent="-228600">
              <a:buFont typeface="Arial" pitchFamily="34" charset="0"/>
              <a:buChar char="•"/>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Position </a:t>
            </a:r>
            <a:r>
              <a:rPr lang="en-US" sz="1200" i="0" kern="1200" dirty="0">
                <a:solidFill>
                  <a:schemeClr val="tx1"/>
                </a:solidFill>
                <a:latin typeface="+mn-lt"/>
                <a:ea typeface="+mn-ea"/>
                <a:cs typeface="+mn-cs"/>
              </a:rPr>
              <a:t>box, enter </a:t>
            </a:r>
            <a:r>
              <a:rPr lang="en-US" sz="1200" b="1" i="0" kern="1200" dirty="0">
                <a:solidFill>
                  <a:schemeClr val="tx1"/>
                </a:solidFill>
                <a:latin typeface="+mn-lt"/>
                <a:ea typeface="+mn-ea"/>
                <a:cs typeface="+mn-cs"/>
              </a:rPr>
              <a:t>0%</a:t>
            </a:r>
            <a:r>
              <a:rPr lang="en-US" sz="1200" i="0" kern="1200" dirty="0">
                <a:solidFill>
                  <a:schemeClr val="tx1"/>
                </a:solidFill>
                <a:latin typeface="+mn-lt"/>
                <a:ea typeface="+mn-ea"/>
                <a:cs typeface="+mn-cs"/>
              </a:rPr>
              <a:t>.</a:t>
            </a:r>
          </a:p>
          <a:p>
            <a:pPr marL="1143000" lvl="2" indent="-228600">
              <a:buFont typeface="Arial" pitchFamily="34" charset="0"/>
              <a:buChar char="•"/>
            </a:pPr>
            <a:r>
              <a:rPr lang="en-US" sz="1200" i="0" kern="1200" dirty="0">
                <a:solidFill>
                  <a:schemeClr val="tx1"/>
                </a:solidFill>
                <a:latin typeface="+mn-lt"/>
                <a:ea typeface="+mn-ea"/>
                <a:cs typeface="+mn-cs"/>
              </a:rPr>
              <a:t>Click the button next to </a:t>
            </a:r>
            <a:r>
              <a:rPr lang="en-US" sz="1200" b="1" i="0" kern="1200" dirty="0">
                <a:solidFill>
                  <a:schemeClr val="tx1"/>
                </a:solidFill>
                <a:latin typeface="+mn-lt"/>
                <a:ea typeface="+mn-ea"/>
                <a:cs typeface="+mn-cs"/>
              </a:rPr>
              <a:t>Color</a:t>
            </a:r>
            <a:r>
              <a:rPr lang="en-US" sz="1200" i="0" kern="1200" dirty="0">
                <a:solidFill>
                  <a:schemeClr val="tx1"/>
                </a:solidFill>
                <a:latin typeface="+mn-lt"/>
                <a:ea typeface="+mn-ea"/>
                <a:cs typeface="+mn-cs"/>
              </a:rPr>
              <a:t>, and then under</a:t>
            </a:r>
            <a:r>
              <a:rPr lang="en-US" sz="1200" i="0" kern="1200" baseline="0" dirty="0">
                <a:solidFill>
                  <a:schemeClr val="tx1"/>
                </a:solidFill>
                <a:latin typeface="+mn-lt"/>
                <a:ea typeface="+mn-ea"/>
                <a:cs typeface="+mn-cs"/>
              </a:rPr>
              <a:t> </a:t>
            </a:r>
            <a:r>
              <a:rPr lang="en-US" sz="1200" b="1" i="0" kern="1200" baseline="0" dirty="0">
                <a:solidFill>
                  <a:schemeClr val="tx1"/>
                </a:solidFill>
                <a:latin typeface="+mn-lt"/>
                <a:ea typeface="+mn-ea"/>
                <a:cs typeface="+mn-cs"/>
              </a:rPr>
              <a:t>Theme Colors</a:t>
            </a:r>
            <a:r>
              <a:rPr lang="en-US" sz="1200" b="1" i="0" kern="1200" dirty="0">
                <a:solidFill>
                  <a:schemeClr val="tx1"/>
                </a:solidFill>
                <a:latin typeface="+mn-lt"/>
                <a:ea typeface="+mn-ea"/>
                <a:cs typeface="+mn-cs"/>
              </a:rPr>
              <a:t> </a:t>
            </a: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Aqua, Accent </a:t>
            </a:r>
            <a:r>
              <a:rPr lang="en-US" sz="1200" b="1" i="0" kern="1200" baseline="0" dirty="0">
                <a:solidFill>
                  <a:schemeClr val="tx1"/>
                </a:solidFill>
                <a:latin typeface="+mn-lt"/>
                <a:ea typeface="+mn-ea"/>
                <a:cs typeface="+mn-cs"/>
              </a:rPr>
              <a:t>5, Lighter 40% </a:t>
            </a:r>
            <a:r>
              <a:rPr lang="en-US" sz="1200" b="0" i="0" kern="1200" dirty="0">
                <a:solidFill>
                  <a:schemeClr val="tx1"/>
                </a:solidFill>
                <a:latin typeface="+mn-lt"/>
                <a:ea typeface="+mn-ea"/>
                <a:cs typeface="+mn-cs"/>
              </a:rPr>
              <a:t>(fourth row, ninth option from the left).</a:t>
            </a:r>
          </a:p>
          <a:p>
            <a:pPr marL="1143000" lvl="2" indent="-228600">
              <a:buFont typeface="Arial" pitchFamily="34" charset="0"/>
              <a:buChar char="•"/>
            </a:pPr>
            <a:r>
              <a:rPr lang="en-US" sz="1200" b="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Transparency</a:t>
            </a:r>
            <a:r>
              <a:rPr lang="en-US" sz="1200" b="0" i="0" kern="1200" dirty="0">
                <a:solidFill>
                  <a:schemeClr val="tx1"/>
                </a:solidFill>
                <a:latin typeface="+mn-lt"/>
                <a:ea typeface="+mn-ea"/>
                <a:cs typeface="+mn-cs"/>
              </a:rPr>
              <a:t> box, enter </a:t>
            </a:r>
            <a:r>
              <a:rPr lang="en-US" sz="1200" b="1" i="0" kern="1200" dirty="0">
                <a:solidFill>
                  <a:schemeClr val="tx1"/>
                </a:solidFill>
                <a:latin typeface="+mn-lt"/>
                <a:ea typeface="+mn-ea"/>
                <a:cs typeface="+mn-cs"/>
              </a:rPr>
              <a:t>100%</a:t>
            </a:r>
            <a:r>
              <a:rPr lang="en-US" sz="1200" b="0" i="0" kern="1200" dirty="0">
                <a:solidFill>
                  <a:schemeClr val="tx1"/>
                </a:solidFill>
                <a:latin typeface="+mn-lt"/>
                <a:ea typeface="+mn-ea"/>
                <a:cs typeface="+mn-cs"/>
              </a:rPr>
              <a:t>.</a:t>
            </a:r>
            <a:endParaRPr lang="en-US" sz="1200" i="0" kern="1200" dirty="0">
              <a:solidFill>
                <a:schemeClr val="tx1"/>
              </a:solidFill>
              <a:latin typeface="+mn-lt"/>
              <a:ea typeface="+mn-ea"/>
              <a:cs typeface="+mn-cs"/>
            </a:endParaRPr>
          </a:p>
          <a:p>
            <a:pPr marL="685800" lvl="1" indent="-228600">
              <a:buFont typeface="Arial" pitchFamily="34" charset="0"/>
              <a:buChar char="•"/>
            </a:pPr>
            <a:r>
              <a:rPr lang="en-US" sz="1200" i="0" kern="1200" dirty="0">
                <a:solidFill>
                  <a:schemeClr val="tx1"/>
                </a:solidFill>
                <a:latin typeface="+mn-lt"/>
                <a:ea typeface="+mn-ea"/>
                <a:cs typeface="+mn-cs"/>
              </a:rPr>
              <a:t>Select </a:t>
            </a:r>
            <a:r>
              <a:rPr lang="en-US" sz="1200" b="0" i="0" kern="1200" dirty="0">
                <a:solidFill>
                  <a:schemeClr val="tx1"/>
                </a:solidFill>
                <a:latin typeface="+mn-lt"/>
                <a:ea typeface="+mn-ea"/>
                <a:cs typeface="+mn-cs"/>
              </a:rPr>
              <a:t>the next stop in the slider</a:t>
            </a:r>
            <a:r>
              <a:rPr lang="en-US" sz="1200" i="0" kern="1200" dirty="0">
                <a:solidFill>
                  <a:schemeClr val="tx1"/>
                </a:solidFill>
                <a:latin typeface="+mn-lt"/>
                <a:ea typeface="+mn-ea"/>
                <a:cs typeface="+mn-cs"/>
              </a:rPr>
              <a:t>, and then do the following: </a:t>
            </a:r>
          </a:p>
          <a:p>
            <a:pPr marL="1143000" lvl="2" indent="-228600">
              <a:buFont typeface="Arial" pitchFamily="34" charset="0"/>
              <a:buChar char="•"/>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Position </a:t>
            </a:r>
            <a:r>
              <a:rPr lang="en-US" sz="1200" i="0" kern="1200" dirty="0">
                <a:solidFill>
                  <a:schemeClr val="tx1"/>
                </a:solidFill>
                <a:latin typeface="+mn-lt"/>
                <a:ea typeface="+mn-ea"/>
                <a:cs typeface="+mn-cs"/>
              </a:rPr>
              <a:t>box, enter </a:t>
            </a:r>
            <a:r>
              <a:rPr lang="en-US" sz="1200" b="1" i="0" kern="1200" dirty="0">
                <a:solidFill>
                  <a:schemeClr val="tx1"/>
                </a:solidFill>
                <a:latin typeface="+mn-lt"/>
                <a:ea typeface="+mn-ea"/>
                <a:cs typeface="+mn-cs"/>
              </a:rPr>
              <a:t>50%</a:t>
            </a:r>
            <a:r>
              <a:rPr lang="en-US" sz="1200" i="0" kern="1200" dirty="0">
                <a:solidFill>
                  <a:schemeClr val="tx1"/>
                </a:solidFill>
                <a:latin typeface="+mn-lt"/>
                <a:ea typeface="+mn-ea"/>
                <a:cs typeface="+mn-cs"/>
              </a:rPr>
              <a:t>.</a:t>
            </a:r>
          </a:p>
          <a:p>
            <a:pPr marL="1143000" lvl="2" indent="-228600">
              <a:buFont typeface="Arial" pitchFamily="34" charset="0"/>
              <a:buChar char="•"/>
            </a:pPr>
            <a:r>
              <a:rPr lang="en-US" sz="1200" i="0" kern="1200" dirty="0">
                <a:solidFill>
                  <a:schemeClr val="tx1"/>
                </a:solidFill>
                <a:latin typeface="+mn-lt"/>
                <a:ea typeface="+mn-ea"/>
                <a:cs typeface="+mn-cs"/>
              </a:rPr>
              <a:t>Click the button next to </a:t>
            </a:r>
            <a:r>
              <a:rPr lang="en-US" sz="1200" b="1" i="0" kern="1200" dirty="0">
                <a:solidFill>
                  <a:schemeClr val="tx1"/>
                </a:solidFill>
                <a:latin typeface="+mn-lt"/>
                <a:ea typeface="+mn-ea"/>
                <a:cs typeface="+mn-cs"/>
              </a:rPr>
              <a:t>Color</a:t>
            </a:r>
            <a:r>
              <a:rPr lang="en-US" sz="1200" i="0" kern="1200" dirty="0">
                <a:solidFill>
                  <a:schemeClr val="tx1"/>
                </a:solidFill>
                <a:latin typeface="+mn-lt"/>
                <a:ea typeface="+mn-ea"/>
                <a:cs typeface="+mn-cs"/>
              </a:rPr>
              <a:t>, and then under</a:t>
            </a:r>
            <a:r>
              <a:rPr lang="en-US" sz="1200" i="0" kern="1200" baseline="0" dirty="0">
                <a:solidFill>
                  <a:schemeClr val="tx1"/>
                </a:solidFill>
                <a:latin typeface="+mn-lt"/>
                <a:ea typeface="+mn-ea"/>
                <a:cs typeface="+mn-cs"/>
              </a:rPr>
              <a:t> </a:t>
            </a:r>
            <a:r>
              <a:rPr lang="en-US" sz="1200" b="1" i="0" kern="1200" baseline="0" dirty="0">
                <a:solidFill>
                  <a:schemeClr val="tx1"/>
                </a:solidFill>
                <a:latin typeface="+mn-lt"/>
                <a:ea typeface="+mn-ea"/>
                <a:cs typeface="+mn-cs"/>
              </a:rPr>
              <a:t>Theme Colors</a:t>
            </a:r>
            <a:r>
              <a:rPr lang="en-US" sz="1200" b="1" i="0" kern="1200" dirty="0">
                <a:solidFill>
                  <a:schemeClr val="tx1"/>
                </a:solidFill>
                <a:latin typeface="+mn-lt"/>
                <a:ea typeface="+mn-ea"/>
                <a:cs typeface="+mn-cs"/>
              </a:rPr>
              <a:t> </a:t>
            </a: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Aqua, Accent </a:t>
            </a:r>
            <a:r>
              <a:rPr lang="en-US" sz="1200" b="1" i="0" kern="1200" baseline="0" dirty="0">
                <a:solidFill>
                  <a:schemeClr val="tx1"/>
                </a:solidFill>
                <a:latin typeface="+mn-lt"/>
                <a:ea typeface="+mn-ea"/>
                <a:cs typeface="+mn-cs"/>
              </a:rPr>
              <a:t>5, Lighter 40% </a:t>
            </a:r>
            <a:r>
              <a:rPr lang="en-US" sz="1200" b="0" i="0" kern="1200" dirty="0">
                <a:solidFill>
                  <a:schemeClr val="tx1"/>
                </a:solidFill>
                <a:latin typeface="+mn-lt"/>
                <a:ea typeface="+mn-ea"/>
                <a:cs typeface="+mn-cs"/>
              </a:rPr>
              <a:t>(fourth row, ninth option from the left).</a:t>
            </a:r>
          </a:p>
          <a:p>
            <a:pPr marL="1143000" lvl="2" indent="-228600">
              <a:buFont typeface="Arial" pitchFamily="34" charset="0"/>
              <a:buChar char="•"/>
            </a:pPr>
            <a:r>
              <a:rPr lang="en-US" sz="1200" b="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Transparency</a:t>
            </a:r>
            <a:r>
              <a:rPr lang="en-US" sz="1200" b="0" i="0" kern="1200" dirty="0">
                <a:solidFill>
                  <a:schemeClr val="tx1"/>
                </a:solidFill>
                <a:latin typeface="+mn-lt"/>
                <a:ea typeface="+mn-ea"/>
                <a:cs typeface="+mn-cs"/>
              </a:rPr>
              <a:t> box, enter </a:t>
            </a:r>
            <a:r>
              <a:rPr lang="en-US" sz="1200" b="1" i="0" kern="1200" dirty="0">
                <a:solidFill>
                  <a:schemeClr val="tx1"/>
                </a:solidFill>
                <a:latin typeface="+mn-lt"/>
                <a:ea typeface="+mn-ea"/>
                <a:cs typeface="+mn-cs"/>
              </a:rPr>
              <a:t>0%</a:t>
            </a:r>
            <a:r>
              <a:rPr lang="en-US" sz="1200" b="0" i="0" kern="1200" dirty="0">
                <a:solidFill>
                  <a:schemeClr val="tx1"/>
                </a:solidFill>
                <a:latin typeface="+mn-lt"/>
                <a:ea typeface="+mn-ea"/>
                <a:cs typeface="+mn-cs"/>
              </a:rPr>
              <a:t>.</a:t>
            </a:r>
            <a:endParaRPr lang="en-US" sz="1200" i="0" kern="1200" dirty="0">
              <a:solidFill>
                <a:schemeClr val="tx1"/>
              </a:solidFill>
              <a:latin typeface="+mn-lt"/>
              <a:ea typeface="+mn-ea"/>
              <a:cs typeface="+mn-cs"/>
            </a:endParaRPr>
          </a:p>
          <a:p>
            <a:pPr marL="685800" lvl="1" indent="-228600">
              <a:buFont typeface="Arial" pitchFamily="34" charset="0"/>
              <a:buChar char="•"/>
            </a:pPr>
            <a:r>
              <a:rPr lang="en-US" sz="1200" i="0" kern="1200" dirty="0">
                <a:solidFill>
                  <a:schemeClr val="tx1"/>
                </a:solidFill>
                <a:latin typeface="+mn-lt"/>
                <a:ea typeface="+mn-ea"/>
                <a:cs typeface="+mn-cs"/>
              </a:rPr>
              <a:t>Select </a:t>
            </a:r>
            <a:r>
              <a:rPr lang="en-US" sz="1200" b="0" i="0" kern="1200" dirty="0">
                <a:solidFill>
                  <a:schemeClr val="tx1"/>
                </a:solidFill>
                <a:latin typeface="+mn-lt"/>
                <a:ea typeface="+mn-ea"/>
                <a:cs typeface="+mn-cs"/>
              </a:rPr>
              <a:t>the last stop in the slider</a:t>
            </a:r>
            <a:r>
              <a:rPr lang="en-US" sz="1200" i="0" kern="1200" dirty="0">
                <a:solidFill>
                  <a:schemeClr val="tx1"/>
                </a:solidFill>
                <a:latin typeface="+mn-lt"/>
                <a:ea typeface="+mn-ea"/>
                <a:cs typeface="+mn-cs"/>
              </a:rPr>
              <a:t>, and then do the following:</a:t>
            </a:r>
          </a:p>
          <a:p>
            <a:pPr marL="1143000" lvl="2" indent="-228600">
              <a:buFont typeface="Arial" pitchFamily="34" charset="0"/>
              <a:buChar char="•"/>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Position </a:t>
            </a:r>
            <a:r>
              <a:rPr lang="en-US" sz="1200" i="0" kern="1200" dirty="0">
                <a:solidFill>
                  <a:schemeClr val="tx1"/>
                </a:solidFill>
                <a:latin typeface="+mn-lt"/>
                <a:ea typeface="+mn-ea"/>
                <a:cs typeface="+mn-cs"/>
              </a:rPr>
              <a:t>box, enter </a:t>
            </a:r>
            <a:r>
              <a:rPr lang="en-US" sz="1200" b="1" i="0" kern="1200" dirty="0">
                <a:solidFill>
                  <a:schemeClr val="tx1"/>
                </a:solidFill>
                <a:latin typeface="+mn-lt"/>
                <a:ea typeface="+mn-ea"/>
                <a:cs typeface="+mn-cs"/>
              </a:rPr>
              <a:t>99%</a:t>
            </a:r>
            <a:r>
              <a:rPr lang="en-US" sz="1200" i="0" kern="1200" dirty="0">
                <a:solidFill>
                  <a:schemeClr val="tx1"/>
                </a:solidFill>
                <a:latin typeface="+mn-lt"/>
                <a:ea typeface="+mn-ea"/>
                <a:cs typeface="+mn-cs"/>
              </a:rPr>
              <a:t>.</a:t>
            </a:r>
          </a:p>
          <a:p>
            <a:pPr marL="1143000" lvl="2" indent="-228600">
              <a:buFont typeface="Arial" pitchFamily="34" charset="0"/>
              <a:buChar char="•"/>
            </a:pPr>
            <a:r>
              <a:rPr lang="en-US" sz="1200" i="0" kern="1200" dirty="0">
                <a:solidFill>
                  <a:schemeClr val="tx1"/>
                </a:solidFill>
                <a:latin typeface="+mn-lt"/>
                <a:ea typeface="+mn-ea"/>
                <a:cs typeface="+mn-cs"/>
              </a:rPr>
              <a:t>Click the button next to </a:t>
            </a:r>
            <a:r>
              <a:rPr lang="en-US" sz="1200" b="1" i="0" kern="1200" dirty="0">
                <a:solidFill>
                  <a:schemeClr val="tx1"/>
                </a:solidFill>
                <a:latin typeface="+mn-lt"/>
                <a:ea typeface="+mn-ea"/>
                <a:cs typeface="+mn-cs"/>
              </a:rPr>
              <a:t>Color</a:t>
            </a:r>
            <a:r>
              <a:rPr lang="en-US" sz="1200" i="0" kern="1200" dirty="0">
                <a:solidFill>
                  <a:schemeClr val="tx1"/>
                </a:solidFill>
                <a:latin typeface="+mn-lt"/>
                <a:ea typeface="+mn-ea"/>
                <a:cs typeface="+mn-cs"/>
              </a:rPr>
              <a:t>, and then under</a:t>
            </a:r>
            <a:r>
              <a:rPr lang="en-US" sz="1200" i="0" kern="1200" baseline="0" dirty="0">
                <a:solidFill>
                  <a:schemeClr val="tx1"/>
                </a:solidFill>
                <a:latin typeface="+mn-lt"/>
                <a:ea typeface="+mn-ea"/>
                <a:cs typeface="+mn-cs"/>
              </a:rPr>
              <a:t> </a:t>
            </a:r>
            <a:r>
              <a:rPr lang="en-US" sz="1200" b="1" i="0" kern="1200" baseline="0" dirty="0">
                <a:solidFill>
                  <a:schemeClr val="tx1"/>
                </a:solidFill>
                <a:latin typeface="+mn-lt"/>
                <a:ea typeface="+mn-ea"/>
                <a:cs typeface="+mn-cs"/>
              </a:rPr>
              <a:t>Theme Colors</a:t>
            </a:r>
            <a:r>
              <a:rPr lang="en-US" sz="1200" b="1" i="0" kern="1200" dirty="0">
                <a:solidFill>
                  <a:schemeClr val="tx1"/>
                </a:solidFill>
                <a:latin typeface="+mn-lt"/>
                <a:ea typeface="+mn-ea"/>
                <a:cs typeface="+mn-cs"/>
              </a:rPr>
              <a:t> </a:t>
            </a: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Aqua, Accent </a:t>
            </a:r>
            <a:r>
              <a:rPr lang="en-US" sz="1200" b="1" i="0" kern="1200" baseline="0" dirty="0">
                <a:solidFill>
                  <a:schemeClr val="tx1"/>
                </a:solidFill>
                <a:latin typeface="+mn-lt"/>
                <a:ea typeface="+mn-ea"/>
                <a:cs typeface="+mn-cs"/>
              </a:rPr>
              <a:t>5, Lighter 40% </a:t>
            </a:r>
            <a:r>
              <a:rPr lang="en-US" sz="1200" b="0" i="0" kern="1200" dirty="0">
                <a:solidFill>
                  <a:schemeClr val="tx1"/>
                </a:solidFill>
                <a:latin typeface="+mn-lt"/>
                <a:ea typeface="+mn-ea"/>
                <a:cs typeface="+mn-cs"/>
              </a:rPr>
              <a:t>(fourth row, ninth option from the left).</a:t>
            </a:r>
          </a:p>
          <a:p>
            <a:pPr marL="1143000" lvl="2" indent="-228600">
              <a:buFont typeface="Arial" pitchFamily="34" charset="0"/>
              <a:buChar char="•"/>
            </a:pPr>
            <a:r>
              <a:rPr lang="en-US" sz="1200" b="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Transparency</a:t>
            </a:r>
            <a:r>
              <a:rPr lang="en-US" sz="1200" b="0" i="0" kern="1200" dirty="0">
                <a:solidFill>
                  <a:schemeClr val="tx1"/>
                </a:solidFill>
                <a:latin typeface="+mn-lt"/>
                <a:ea typeface="+mn-ea"/>
                <a:cs typeface="+mn-cs"/>
              </a:rPr>
              <a:t> box, enter </a:t>
            </a:r>
            <a:r>
              <a:rPr lang="en-US" sz="1200" b="1" i="0" kern="1200" dirty="0">
                <a:solidFill>
                  <a:schemeClr val="tx1"/>
                </a:solidFill>
                <a:latin typeface="+mn-lt"/>
                <a:ea typeface="+mn-ea"/>
                <a:cs typeface="+mn-cs"/>
              </a:rPr>
              <a:t>100%</a:t>
            </a:r>
            <a:r>
              <a:rPr lang="en-US" sz="1200" b="0" i="0" kern="1200" dirty="0">
                <a:solidFill>
                  <a:schemeClr val="tx1"/>
                </a:solidFill>
                <a:latin typeface="+mn-lt"/>
                <a:ea typeface="+mn-ea"/>
                <a:cs typeface="+mn-cs"/>
              </a:rPr>
              <a:t>.</a:t>
            </a:r>
            <a:endParaRPr lang="en-US" sz="1200" i="0" baseline="0" dirty="0">
              <a:latin typeface="+mn-lt"/>
            </a:endParaRPr>
          </a:p>
          <a:p>
            <a:pPr marL="228600" indent="-228600">
              <a:buFont typeface="+mj-lt"/>
              <a:buAutoNum type="arabicPeriod"/>
            </a:pPr>
            <a:r>
              <a:rPr lang="en-US" sz="1200" baseline="0" dirty="0">
                <a:latin typeface="+mn-lt"/>
              </a:rPr>
              <a:t>On the slide, select the third (right) rectangle. </a:t>
            </a:r>
            <a:r>
              <a:rPr lang="en-US" sz="1200" b="0" i="0" baseline="0" dirty="0">
                <a:latin typeface="+mn-lt"/>
              </a:rPr>
              <a:t>On the </a:t>
            </a:r>
            <a:r>
              <a:rPr lang="en-US" sz="1200" b="1" i="0" baseline="0" dirty="0">
                <a:latin typeface="+mn-lt"/>
              </a:rPr>
              <a:t>Home</a:t>
            </a:r>
            <a:r>
              <a:rPr lang="en-US" sz="1200" b="0" i="0" baseline="0" dirty="0">
                <a:latin typeface="+mn-lt"/>
              </a:rPr>
              <a:t> tab, in the bottom right corner of the </a:t>
            </a:r>
            <a:r>
              <a:rPr lang="en-US" sz="1200" b="1" i="0" baseline="0" dirty="0">
                <a:latin typeface="+mn-lt"/>
              </a:rPr>
              <a:t>Drawing</a:t>
            </a:r>
            <a:r>
              <a:rPr lang="en-US" sz="1200" b="0" i="0" baseline="0" dirty="0">
                <a:latin typeface="+mn-lt"/>
              </a:rPr>
              <a:t> group, click the </a:t>
            </a:r>
            <a:r>
              <a:rPr lang="en-US" sz="1200" b="1" i="0" baseline="0" dirty="0">
                <a:latin typeface="+mn-lt"/>
              </a:rPr>
              <a:t>Format Shape</a:t>
            </a:r>
            <a:r>
              <a:rPr lang="en-US" sz="1200" b="0" i="0" baseline="0" dirty="0">
                <a:latin typeface="+mn-lt"/>
              </a:rPr>
              <a:t> dialog box launcher. In the </a:t>
            </a:r>
            <a:r>
              <a:rPr lang="en-US" sz="1200" b="1" i="0" baseline="0" dirty="0">
                <a:latin typeface="+mn-lt"/>
              </a:rPr>
              <a:t>Format Shape</a:t>
            </a:r>
            <a:r>
              <a:rPr lang="en-US" sz="1200" b="0" i="0" baseline="0" dirty="0">
                <a:latin typeface="+mn-lt"/>
              </a:rPr>
              <a:t> dialog box, c</a:t>
            </a:r>
            <a:r>
              <a:rPr lang="en-US" sz="1200" kern="1200" dirty="0">
                <a:solidFill>
                  <a:schemeClr val="tx1"/>
                </a:solidFill>
                <a:latin typeface="+mn-lt"/>
                <a:ea typeface="+mn-ea"/>
                <a:cs typeface="+mn-cs"/>
              </a:rPr>
              <a:t>lick </a:t>
            </a:r>
            <a:r>
              <a:rPr lang="en-US" sz="1200" b="1" kern="1200" dirty="0">
                <a:solidFill>
                  <a:schemeClr val="tx1"/>
                </a:solidFill>
                <a:latin typeface="+mn-lt"/>
                <a:ea typeface="+mn-ea"/>
                <a:cs typeface="+mn-cs"/>
              </a:rPr>
              <a:t>Fill </a:t>
            </a:r>
            <a:r>
              <a:rPr lang="en-US" sz="1200" kern="1200" dirty="0">
                <a:solidFill>
                  <a:schemeClr val="tx1"/>
                </a:solidFill>
                <a:latin typeface="+mn-lt"/>
                <a:ea typeface="+mn-ea"/>
                <a:cs typeface="+mn-cs"/>
              </a:rPr>
              <a:t>in the left pane, select </a:t>
            </a:r>
            <a:r>
              <a:rPr lang="en-US" sz="1200" b="1" kern="1200" dirty="0">
                <a:solidFill>
                  <a:schemeClr val="tx1"/>
                </a:solidFill>
                <a:latin typeface="+mn-lt"/>
                <a:ea typeface="+mn-ea"/>
                <a:cs typeface="+mn-cs"/>
              </a:rPr>
              <a:t>Gradient fill</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pane, and then do the following:</a:t>
            </a:r>
            <a:endParaRPr lang="en-US" sz="1200" b="0" i="0" baseline="0" dirty="0">
              <a:latin typeface="+mn-lt"/>
            </a:endParaRP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Type</a:t>
            </a:r>
            <a:r>
              <a:rPr lang="en-US" sz="1200" kern="1200" dirty="0">
                <a:solidFill>
                  <a:schemeClr val="tx1"/>
                </a:solidFill>
                <a:latin typeface="+mn-lt"/>
                <a:ea typeface="+mn-ea"/>
                <a:cs typeface="+mn-cs"/>
              </a:rPr>
              <a:t> list, select </a:t>
            </a:r>
            <a:r>
              <a:rPr lang="en-US" sz="1200" b="1" kern="1200" dirty="0">
                <a:solidFill>
                  <a:schemeClr val="tx1"/>
                </a:solidFill>
                <a:latin typeface="+mn-lt"/>
                <a:ea typeface="+mn-ea"/>
                <a:cs typeface="+mn-cs"/>
              </a:rPr>
              <a:t>Linear</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Direction</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Linear Up </a:t>
            </a:r>
            <a:r>
              <a:rPr lang="en-US" sz="1200" kern="1200" dirty="0">
                <a:solidFill>
                  <a:schemeClr val="tx1"/>
                </a:solidFill>
                <a:latin typeface="+mn-lt"/>
                <a:ea typeface="+mn-ea"/>
                <a:cs typeface="+mn-cs"/>
              </a:rPr>
              <a:t>(second </a:t>
            </a:r>
            <a:r>
              <a:rPr lang="en-US" sz="1200" kern="1200" baseline="0" dirty="0">
                <a:solidFill>
                  <a:schemeClr val="tx1"/>
                </a:solidFill>
                <a:latin typeface="+mn-lt"/>
                <a:ea typeface="+mn-ea"/>
                <a:cs typeface="+mn-cs"/>
              </a:rPr>
              <a:t>row, </a:t>
            </a:r>
            <a:r>
              <a:rPr lang="en-US" sz="1200" kern="1200" dirty="0">
                <a:solidFill>
                  <a:schemeClr val="tx1"/>
                </a:solidFill>
                <a:latin typeface="+mn-lt"/>
                <a:ea typeface="+mn-ea"/>
                <a:cs typeface="+mn-cs"/>
              </a:rPr>
              <a:t>second option from the left).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270</a:t>
            </a:r>
            <a:r>
              <a:rPr lang="en-US" sz="1200" b="1" kern="1200" dirty="0">
                <a:solidFill>
                  <a:schemeClr val="tx1"/>
                </a:solidFill>
                <a:latin typeface="+mn-lt"/>
                <a:ea typeface="Verdana"/>
                <a:cs typeface="Verdana"/>
              </a:rPr>
              <a:t>°</a:t>
            </a:r>
            <a:r>
              <a:rPr lang="en-US" sz="1200" b="0" kern="1200" dirty="0">
                <a:solidFill>
                  <a:schemeClr val="tx1"/>
                </a:solidFill>
                <a:latin typeface="+mn-lt"/>
                <a:ea typeface="Verdana"/>
                <a:cs typeface="Verdana"/>
              </a:rPr>
              <a:t>.</a:t>
            </a:r>
            <a:endParaRPr lang="en-US" sz="1200" b="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Add gradient stop</a:t>
            </a:r>
            <a:r>
              <a:rPr lang="en-US" sz="1200" b="0" kern="1200" dirty="0">
                <a:solidFill>
                  <a:schemeClr val="tx1"/>
                </a:solidFill>
                <a:latin typeface="+mn-lt"/>
                <a:ea typeface="+mn-ea"/>
                <a:cs typeface="+mn-cs"/>
              </a:rPr>
              <a:t> or </a:t>
            </a:r>
            <a:r>
              <a:rPr lang="en-US" sz="1200" b="1" kern="1200" dirty="0">
                <a:solidFill>
                  <a:schemeClr val="tx1"/>
                </a:solidFill>
                <a:latin typeface="+mn-lt"/>
                <a:ea typeface="+mn-ea"/>
                <a:cs typeface="+mn-cs"/>
              </a:rPr>
              <a:t>Remove gradient stop</a:t>
            </a:r>
            <a:r>
              <a:rPr lang="en-US" sz="1200" kern="1200" dirty="0">
                <a:solidFill>
                  <a:schemeClr val="tx1"/>
                </a:solidFill>
                <a:latin typeface="+mn-lt"/>
                <a:ea typeface="+mn-ea"/>
                <a:cs typeface="+mn-cs"/>
              </a:rPr>
              <a:t> until three stops appear in the slider.</a:t>
            </a:r>
            <a:endParaRPr lang="en-US" sz="1200" baseline="0" dirty="0">
              <a:latin typeface="+mn-lt"/>
            </a:endParaRPr>
          </a:p>
          <a:p>
            <a:pPr marL="228600" lvl="0" indent="-228600">
              <a:buFont typeface="+mj-lt"/>
              <a:buAutoNum type="arabicPeriod"/>
            </a:pPr>
            <a:r>
              <a:rPr lang="en-US" sz="1200" kern="1200" dirty="0">
                <a:solidFill>
                  <a:schemeClr val="tx1"/>
                </a:solidFill>
                <a:latin typeface="+mn-lt"/>
                <a:ea typeface="+mn-ea"/>
                <a:cs typeface="+mn-cs"/>
              </a:rPr>
              <a:t>Also 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first stop in the slider</a:t>
            </a:r>
            <a:r>
              <a:rPr lang="en-US" sz="1200" kern="1200" dirty="0">
                <a:solidFill>
                  <a:schemeClr val="tx1"/>
                </a:solidFill>
                <a:latin typeface="+mn-lt"/>
                <a:ea typeface="+mn-ea"/>
                <a:cs typeface="+mn-cs"/>
              </a:rPr>
              <a: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a:t>
            </a:r>
            <a:r>
              <a:rPr lang="en-US" sz="1200" dirty="0">
                <a:latin typeface="+mn-lt"/>
              </a:rPr>
              <a:t> Red: </a:t>
            </a:r>
            <a:r>
              <a:rPr lang="en-US" sz="1200" b="1" dirty="0">
                <a:latin typeface="+mn-lt"/>
              </a:rPr>
              <a:t>39</a:t>
            </a:r>
            <a:r>
              <a:rPr lang="en-US" sz="1200" dirty="0">
                <a:latin typeface="+mn-lt"/>
              </a:rPr>
              <a:t>, Green: </a:t>
            </a:r>
            <a:r>
              <a:rPr lang="en-US" sz="1200" b="1" dirty="0">
                <a:latin typeface="+mn-lt"/>
              </a:rPr>
              <a:t>135</a:t>
            </a:r>
            <a:r>
              <a:rPr lang="en-US" sz="1200" dirty="0">
                <a:latin typeface="+mn-lt"/>
              </a:rPr>
              <a:t>, Blue: </a:t>
            </a:r>
            <a:r>
              <a:rPr lang="en-US" sz="1200" b="1" dirty="0">
                <a:latin typeface="+mn-lt"/>
              </a:rPr>
              <a:t>160</a:t>
            </a:r>
            <a:r>
              <a:rPr lang="en-US" sz="1200" dirty="0">
                <a:latin typeface="+mn-lt"/>
              </a:rPr>
              <a:t>.</a:t>
            </a:r>
            <a:endParaRPr lang="en-US" sz="1200" b="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next stop in the slider</a:t>
            </a:r>
            <a:r>
              <a:rPr lang="en-US" sz="1200" kern="1200" dirty="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80%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a:t>
            </a:r>
            <a:r>
              <a:rPr lang="en-US" sz="1200" dirty="0">
                <a:latin typeface="+mn-lt"/>
              </a:rPr>
              <a:t> Red: </a:t>
            </a:r>
            <a:r>
              <a:rPr lang="en-US" sz="1200" b="1" dirty="0">
                <a:latin typeface="+mn-lt"/>
              </a:rPr>
              <a:t>54</a:t>
            </a:r>
            <a:r>
              <a:rPr lang="en-US" sz="1200" dirty="0">
                <a:latin typeface="+mn-lt"/>
              </a:rPr>
              <a:t>, Green: </a:t>
            </a:r>
            <a:r>
              <a:rPr lang="en-US" sz="1200" b="1" dirty="0">
                <a:latin typeface="+mn-lt"/>
              </a:rPr>
              <a:t>177</a:t>
            </a:r>
            <a:r>
              <a:rPr lang="en-US" sz="1200" dirty="0">
                <a:latin typeface="+mn-lt"/>
              </a:rPr>
              <a:t>, Blue: </a:t>
            </a:r>
            <a:r>
              <a:rPr lang="en-US" sz="1200" b="1" dirty="0">
                <a:latin typeface="+mn-lt"/>
              </a:rPr>
              <a:t>210</a:t>
            </a:r>
            <a:r>
              <a:rPr lang="en-US" sz="1200" dirty="0">
                <a:latin typeface="+mn-lt"/>
              </a:rPr>
              <a:t>.</a:t>
            </a:r>
            <a:endParaRPr lang="en-US" sz="1200" b="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last stop in the slider</a:t>
            </a:r>
            <a:r>
              <a:rPr lang="en-US" sz="1200" kern="1200" dirty="0">
                <a:solidFill>
                  <a:schemeClr val="tx1"/>
                </a:solidFill>
                <a:latin typeface="+mn-lt"/>
                <a:ea typeface="+mn-ea"/>
                <a:cs typeface="+mn-cs"/>
              </a:rPr>
              <a: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100%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a:t>
            </a:r>
            <a:r>
              <a:rPr lang="en-US" sz="1200" dirty="0">
                <a:latin typeface="+mn-lt"/>
              </a:rPr>
              <a:t> Red: </a:t>
            </a:r>
            <a:r>
              <a:rPr lang="en-US" sz="1200" b="1" dirty="0">
                <a:latin typeface="+mn-lt"/>
              </a:rPr>
              <a:t>52</a:t>
            </a:r>
            <a:r>
              <a:rPr lang="en-US" sz="1200" dirty="0">
                <a:latin typeface="+mn-lt"/>
              </a:rPr>
              <a:t>, Green: </a:t>
            </a:r>
            <a:r>
              <a:rPr lang="en-US" sz="1200" b="1" dirty="0">
                <a:latin typeface="+mn-lt"/>
              </a:rPr>
              <a:t>179</a:t>
            </a:r>
            <a:r>
              <a:rPr lang="en-US" sz="1200" dirty="0">
                <a:latin typeface="+mn-lt"/>
              </a:rPr>
              <a:t>, Blue: </a:t>
            </a:r>
            <a:r>
              <a:rPr lang="en-US" sz="1200" b="1" dirty="0">
                <a:latin typeface="+mn-lt"/>
              </a:rPr>
              <a:t>214</a:t>
            </a:r>
            <a:r>
              <a:rPr lang="en-US" sz="1200" dirty="0">
                <a:latin typeface="+mn-lt"/>
              </a:rPr>
              <a:t>.</a:t>
            </a:r>
            <a:endParaRPr lang="en-US" sz="1200" b="0" kern="1200" dirty="0">
              <a:solidFill>
                <a:schemeClr val="tx1"/>
              </a:solidFill>
              <a:latin typeface="+mn-lt"/>
              <a:ea typeface="+mn-ea"/>
              <a:cs typeface="+mn-cs"/>
            </a:endParaRPr>
          </a:p>
          <a:p>
            <a:endParaRPr lang="en-US" sz="1200" baseline="0" dirty="0">
              <a:latin typeface="+mn-lt"/>
            </a:endParaRPr>
          </a:p>
          <a:p>
            <a:endParaRPr lang="en-US" sz="1200" baseline="0" dirty="0">
              <a:latin typeface="+mn-lt"/>
            </a:endParaRPr>
          </a:p>
          <a:p>
            <a:r>
              <a:rPr lang="en-US" sz="1200" b="0" baseline="0" dirty="0">
                <a:latin typeface="+mn-lt"/>
              </a:rPr>
              <a:t>To reproduce the background effects on this slide, do the following:</a:t>
            </a:r>
          </a:p>
          <a:p>
            <a:pPr marL="228600" lvl="0" indent="-228600">
              <a:buFont typeface="+mj-lt"/>
              <a:buAutoNum type="arabicPeriod"/>
            </a:pPr>
            <a:r>
              <a:rPr lang="en-US" sz="1200" kern="1200" dirty="0">
                <a:solidFill>
                  <a:schemeClr val="tx1"/>
                </a:solidFill>
                <a:latin typeface="+mn-lt"/>
                <a:ea typeface="+mn-ea"/>
                <a:cs typeface="+mn-cs"/>
              </a:rPr>
              <a:t>Right-click the slide background area, and then click </a:t>
            </a:r>
            <a:r>
              <a:rPr lang="en-US" sz="1200" b="1" kern="1200" dirty="0">
                <a:solidFill>
                  <a:schemeClr val="tx1"/>
                </a:solidFill>
                <a:latin typeface="+mn-lt"/>
                <a:ea typeface="+mn-ea"/>
                <a:cs typeface="+mn-cs"/>
              </a:rPr>
              <a:t>Format Background</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Format Background </a:t>
            </a:r>
            <a:r>
              <a:rPr lang="en-US" sz="1200" kern="1200" dirty="0">
                <a:solidFill>
                  <a:schemeClr val="tx1"/>
                </a:solidFill>
                <a:latin typeface="+mn-lt"/>
                <a:ea typeface="+mn-ea"/>
                <a:cs typeface="+mn-cs"/>
              </a:rPr>
              <a:t>dialog box, click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in the left pane, select </a:t>
            </a:r>
            <a:r>
              <a:rPr lang="en-US" sz="1200" b="1" kern="1200" dirty="0">
                <a:solidFill>
                  <a:schemeClr val="tx1"/>
                </a:solidFill>
                <a:latin typeface="+mn-lt"/>
                <a:ea typeface="+mn-ea"/>
                <a:cs typeface="+mn-cs"/>
              </a:rPr>
              <a:t>Gradient fill</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Type</a:t>
            </a:r>
            <a:r>
              <a:rPr lang="en-US" sz="1200" kern="1200" dirty="0">
                <a:solidFill>
                  <a:schemeClr val="tx1"/>
                </a:solidFill>
                <a:latin typeface="+mn-lt"/>
                <a:ea typeface="+mn-ea"/>
                <a:cs typeface="+mn-cs"/>
              </a:rPr>
              <a:t> list, select </a:t>
            </a:r>
            <a:r>
              <a:rPr lang="en-US" sz="1200" b="1" kern="1200" dirty="0">
                <a:solidFill>
                  <a:schemeClr val="tx1"/>
                </a:solidFill>
                <a:latin typeface="+mn-lt"/>
                <a:ea typeface="+mn-ea"/>
                <a:cs typeface="+mn-cs"/>
              </a:rPr>
              <a:t>Radial</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Direction</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From Center </a:t>
            </a:r>
            <a:r>
              <a:rPr lang="en-US" sz="1200" kern="1200" dirty="0">
                <a:solidFill>
                  <a:schemeClr val="tx1"/>
                </a:solidFill>
                <a:latin typeface="+mn-lt"/>
                <a:ea typeface="+mn-ea"/>
                <a:cs typeface="+mn-cs"/>
              </a:rPr>
              <a:t>(third option from the left).</a:t>
            </a:r>
          </a:p>
          <a:p>
            <a:pPr marL="685800" lvl="1" indent="-228600">
              <a:buFont typeface="Arial" pitchFamily="34" charset="0"/>
              <a:buChar char="•"/>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Add gradient stop</a:t>
            </a:r>
            <a:r>
              <a:rPr lang="en-US" sz="1200" b="0" kern="1200" dirty="0">
                <a:solidFill>
                  <a:schemeClr val="tx1"/>
                </a:solidFill>
                <a:latin typeface="+mn-lt"/>
                <a:ea typeface="+mn-ea"/>
                <a:cs typeface="+mn-cs"/>
              </a:rPr>
              <a:t> or </a:t>
            </a:r>
            <a:r>
              <a:rPr lang="en-US" sz="1200" b="1" kern="1200" dirty="0">
                <a:solidFill>
                  <a:schemeClr val="tx1"/>
                </a:solidFill>
                <a:latin typeface="+mn-lt"/>
                <a:ea typeface="+mn-ea"/>
                <a:cs typeface="+mn-cs"/>
              </a:rPr>
              <a:t>Remove gradient stop</a:t>
            </a:r>
            <a:r>
              <a:rPr lang="en-US" sz="1200" kern="1200" dirty="0">
                <a:solidFill>
                  <a:schemeClr val="tx1"/>
                </a:solidFill>
                <a:latin typeface="+mn-lt"/>
                <a:ea typeface="+mn-ea"/>
                <a:cs typeface="+mn-cs"/>
              </a:rPr>
              <a:t> until three stops appear in the slider.</a:t>
            </a:r>
          </a:p>
          <a:p>
            <a:pPr marL="228600" lvl="0" indent="-228600">
              <a:buFont typeface="+mj-lt"/>
              <a:buAutoNum type="arabicPeriod"/>
            </a:pPr>
            <a:r>
              <a:rPr lang="en-US" sz="1200" kern="1200" dirty="0">
                <a:solidFill>
                  <a:schemeClr val="tx1"/>
                </a:solidFill>
                <a:latin typeface="+mn-lt"/>
                <a:ea typeface="+mn-ea"/>
                <a:cs typeface="+mn-cs"/>
              </a:rPr>
              <a:t>Also 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first stop</a:t>
            </a:r>
            <a:r>
              <a:rPr lang="en-US" sz="1200" b="0" kern="1200" baseline="0" dirty="0">
                <a:solidFill>
                  <a:schemeClr val="tx1"/>
                </a:solidFill>
                <a:latin typeface="+mn-lt"/>
                <a:ea typeface="+mn-ea"/>
                <a:cs typeface="+mn-cs"/>
              </a:rPr>
              <a:t> in the slider</a:t>
            </a:r>
            <a:r>
              <a:rPr lang="en-US" sz="1200" kern="1200" dirty="0">
                <a:solidFill>
                  <a:schemeClr val="tx1"/>
                </a:solidFill>
                <a:latin typeface="+mn-lt"/>
                <a:ea typeface="+mn-ea"/>
                <a:cs typeface="+mn-cs"/>
              </a:rPr>
              <a: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33%</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 Colors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White, Background 1 </a:t>
            </a:r>
            <a:r>
              <a:rPr lang="en-US" sz="1200" b="0" kern="1200" dirty="0">
                <a:solidFill>
                  <a:schemeClr val="tx1"/>
                </a:solidFill>
                <a:latin typeface="+mn-lt"/>
                <a:ea typeface="+mn-ea"/>
                <a:cs typeface="+mn-cs"/>
              </a:rPr>
              <a:t>(first row, first option from the left).</a:t>
            </a:r>
            <a:endParaRPr lang="en-US" sz="120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next stop in the slider</a:t>
            </a:r>
            <a:r>
              <a:rPr lang="en-US" sz="1200" kern="1200" dirty="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67%</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a:t>
            </a:r>
            <a:r>
              <a:rPr lang="en-US" sz="1200" dirty="0">
                <a:latin typeface="+mn-lt"/>
              </a:rPr>
              <a:t> Red: </a:t>
            </a:r>
            <a:r>
              <a:rPr lang="en-US" sz="1200" b="1" dirty="0">
                <a:latin typeface="+mn-lt"/>
              </a:rPr>
              <a:t>228</a:t>
            </a:r>
            <a:r>
              <a:rPr lang="en-US" sz="1200" dirty="0">
                <a:latin typeface="+mn-lt"/>
              </a:rPr>
              <a:t>, Green: </a:t>
            </a:r>
            <a:r>
              <a:rPr lang="en-US" sz="1200" b="1" dirty="0">
                <a:latin typeface="+mn-lt"/>
              </a:rPr>
              <a:t>233</a:t>
            </a:r>
            <a:r>
              <a:rPr lang="en-US" sz="1200" dirty="0">
                <a:latin typeface="+mn-lt"/>
              </a:rPr>
              <a:t>, Blue: </a:t>
            </a:r>
            <a:r>
              <a:rPr lang="en-US" sz="1200" b="1" dirty="0">
                <a:latin typeface="+mn-lt"/>
              </a:rPr>
              <a:t>236</a:t>
            </a:r>
            <a:r>
              <a:rPr lang="en-US" sz="1200" dirty="0">
                <a:latin typeface="+mn-lt"/>
              </a:rPr>
              <a:t>.</a:t>
            </a:r>
            <a:endParaRPr lang="en-US" sz="120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last stop in the slider</a:t>
            </a:r>
            <a:r>
              <a:rPr lang="en-US" sz="1200" kern="1200" dirty="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100%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a:t>
            </a:r>
            <a:r>
              <a:rPr lang="en-US" sz="1200" dirty="0">
                <a:latin typeface="+mn-lt"/>
              </a:rPr>
              <a:t> Red: </a:t>
            </a:r>
            <a:r>
              <a:rPr lang="en-US" sz="1200" b="1" dirty="0">
                <a:latin typeface="+mn-lt"/>
              </a:rPr>
              <a:t>178</a:t>
            </a:r>
            <a:r>
              <a:rPr lang="en-US" sz="1200" dirty="0">
                <a:latin typeface="+mn-lt"/>
              </a:rPr>
              <a:t>, Green: </a:t>
            </a:r>
            <a:r>
              <a:rPr lang="en-US" sz="1200" b="1" dirty="0">
                <a:latin typeface="+mn-lt"/>
              </a:rPr>
              <a:t>186</a:t>
            </a:r>
            <a:r>
              <a:rPr lang="en-US" sz="1200" dirty="0">
                <a:latin typeface="+mn-lt"/>
              </a:rPr>
              <a:t>, Blue: </a:t>
            </a:r>
            <a:r>
              <a:rPr lang="en-US" sz="1200" b="1" dirty="0">
                <a:latin typeface="+mn-lt"/>
              </a:rPr>
              <a:t>210</a:t>
            </a:r>
            <a:r>
              <a:rPr lang="en-US" sz="1200" dirty="0">
                <a:latin typeface="+mn-lt"/>
              </a:rPr>
              <a:t>.</a:t>
            </a:r>
            <a:endParaRPr lang="en-US" sz="1200" kern="1200" dirty="0">
              <a:solidFill>
                <a:schemeClr val="tx1"/>
              </a:solidFill>
              <a:latin typeface="+mn-lt"/>
              <a:ea typeface="+mn-ea"/>
              <a:cs typeface="+mn-cs"/>
            </a:endParaRPr>
          </a:p>
          <a:p>
            <a:endParaRPr lang="en-US" sz="1200" baseline="0" dirty="0"/>
          </a:p>
        </p:txBody>
      </p:sp>
      <p:sp>
        <p:nvSpPr>
          <p:cNvPr id="6" name="Slide Image Placeholder 5"/>
          <p:cNvSpPr>
            <a:spLocks noGrp="1" noRot="1" noChangeAspect="1"/>
          </p:cNvSpPr>
          <p:nvPr>
            <p:ph type="sldImg"/>
          </p:nvPr>
        </p:nvSpPr>
        <p:spPr>
          <a:xfrm>
            <a:off x="9525" y="460375"/>
            <a:ext cx="4192588" cy="2359025"/>
          </a:xfr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a:t>Animated lines</a:t>
            </a:r>
            <a:r>
              <a:rPr lang="en-US" sz="1400" b="1" baseline="0" dirty="0"/>
              <a:t> and tabs</a:t>
            </a:r>
            <a:endParaRPr lang="en-US" sz="1400" b="1" dirty="0"/>
          </a:p>
          <a:p>
            <a:r>
              <a:rPr lang="en-US" sz="1400" dirty="0"/>
              <a:t>(Intermediate)</a:t>
            </a:r>
          </a:p>
          <a:p>
            <a:endParaRPr lang="en-US" sz="1200" dirty="0">
              <a:latin typeface="+mn-lt"/>
            </a:endParaRPr>
          </a:p>
          <a:p>
            <a:endParaRPr lang="en-US" sz="1200" dirty="0">
              <a:latin typeface="+mn-lt"/>
            </a:endParaRPr>
          </a:p>
          <a:p>
            <a:r>
              <a:rPr lang="en-US" sz="1200" dirty="0">
                <a:latin typeface="+mn-lt"/>
              </a:rPr>
              <a:t>To reproduce the first vertical line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t>On the </a:t>
            </a:r>
            <a:r>
              <a:rPr lang="en-US" sz="1200" b="1" dirty="0"/>
              <a:t>Home</a:t>
            </a:r>
            <a:r>
              <a:rPr lang="en-US" sz="1200" dirty="0"/>
              <a:t> tab, in the </a:t>
            </a:r>
            <a:r>
              <a:rPr lang="en-US" sz="1200" b="1" dirty="0"/>
              <a:t>Slides</a:t>
            </a:r>
            <a:r>
              <a:rPr lang="en-US" sz="1200" dirty="0"/>
              <a:t> group, click </a:t>
            </a:r>
            <a:r>
              <a:rPr lang="en-US" sz="1200" b="1" dirty="0"/>
              <a:t>Layout</a:t>
            </a:r>
            <a:r>
              <a:rPr lang="en-US" sz="1200" dirty="0"/>
              <a:t>, and then click </a:t>
            </a:r>
            <a:r>
              <a:rPr lang="en-US" sz="1200" b="1" dirty="0"/>
              <a:t>Blank</a:t>
            </a:r>
            <a:r>
              <a:rPr lang="en-US" sz="1200" dirty="0"/>
              <a:t>.</a:t>
            </a:r>
          </a:p>
          <a:p>
            <a:pPr marL="228600" indent="-228600">
              <a:buFont typeface="+mj-lt"/>
              <a:buAutoNum type="arabicPeriod"/>
            </a:pPr>
            <a:r>
              <a:rPr lang="en-US" sz="1200" dirty="0">
                <a:latin typeface="+mn-lt"/>
              </a:rPr>
              <a:t>On</a:t>
            </a:r>
            <a:r>
              <a:rPr lang="en-US" sz="1200" baseline="0" dirty="0">
                <a:latin typeface="+mn-lt"/>
              </a:rPr>
              <a:t> the </a:t>
            </a:r>
            <a:r>
              <a:rPr lang="en-US" sz="1200" b="1" baseline="0" dirty="0">
                <a:latin typeface="+mn-lt"/>
              </a:rPr>
              <a:t>Insert </a:t>
            </a:r>
            <a:r>
              <a:rPr lang="en-US" sz="1200" b="0" baseline="0" dirty="0">
                <a:latin typeface="+mn-lt"/>
              </a:rPr>
              <a:t>tab, in the </a:t>
            </a:r>
            <a:r>
              <a:rPr lang="en-US" sz="1200" b="1" baseline="0" dirty="0">
                <a:latin typeface="+mn-lt"/>
              </a:rPr>
              <a:t>Illustrations </a:t>
            </a:r>
            <a:r>
              <a:rPr lang="en-US" sz="1200" b="0" baseline="0" dirty="0">
                <a:latin typeface="+mn-lt"/>
              </a:rPr>
              <a:t>group, click </a:t>
            </a:r>
            <a:r>
              <a:rPr lang="en-US" sz="1200" b="1" baseline="0" dirty="0">
                <a:latin typeface="+mn-lt"/>
              </a:rPr>
              <a:t>Shapes</a:t>
            </a:r>
            <a:r>
              <a:rPr lang="en-US" sz="1200" b="0" baseline="0" dirty="0">
                <a:latin typeface="+mn-lt"/>
              </a:rPr>
              <a:t>, and then under </a:t>
            </a:r>
            <a:r>
              <a:rPr lang="en-US" sz="1200" b="1" baseline="0" dirty="0">
                <a:latin typeface="+mn-lt"/>
              </a:rPr>
              <a:t>Lines</a:t>
            </a:r>
            <a:r>
              <a:rPr lang="en-US" sz="1200" b="0" baseline="0" dirty="0">
                <a:latin typeface="+mn-lt"/>
              </a:rPr>
              <a:t> click </a:t>
            </a:r>
            <a:r>
              <a:rPr lang="en-US" sz="1200" b="1" baseline="0" dirty="0">
                <a:latin typeface="+mn-lt"/>
              </a:rPr>
              <a:t>Line</a:t>
            </a:r>
            <a:r>
              <a:rPr lang="en-US" sz="1200" b="0" baseline="0" dirty="0">
                <a:latin typeface="+mn-lt"/>
              </a:rPr>
              <a:t>. On the slide, press and hold SHIFT, and then drag to draw a straight, vertical line.</a:t>
            </a:r>
            <a:endParaRPr lang="en-US" sz="1200" b="1" baseline="0" dirty="0">
              <a:latin typeface="+mn-lt"/>
            </a:endParaRPr>
          </a:p>
          <a:p>
            <a:pPr marL="228600" indent="-228600">
              <a:buFont typeface="+mj-lt"/>
              <a:buAutoNum type="arabicPeriod"/>
            </a:pPr>
            <a:r>
              <a:rPr lang="en-US" sz="1200" dirty="0">
                <a:latin typeface="+mn-lt"/>
              </a:rPr>
              <a:t>Under</a:t>
            </a:r>
            <a:r>
              <a:rPr lang="en-US" sz="1200" baseline="0" dirty="0">
                <a:latin typeface="+mn-lt"/>
              </a:rPr>
              <a:t> </a:t>
            </a:r>
            <a:r>
              <a:rPr lang="en-US" sz="1200" b="1" baseline="0" dirty="0">
                <a:latin typeface="+mn-lt"/>
              </a:rPr>
              <a:t>Drawing Tools</a:t>
            </a:r>
            <a:r>
              <a:rPr lang="en-US" sz="1200" b="0" baseline="0" dirty="0">
                <a:latin typeface="+mn-lt"/>
              </a:rPr>
              <a:t>, on the </a:t>
            </a:r>
            <a:r>
              <a:rPr lang="en-US" sz="1200" b="1" baseline="0" dirty="0">
                <a:latin typeface="+mn-lt"/>
              </a:rPr>
              <a:t>Format</a:t>
            </a:r>
            <a:r>
              <a:rPr lang="en-US" sz="1200" b="0" baseline="0" dirty="0">
                <a:latin typeface="+mn-lt"/>
              </a:rPr>
              <a:t> tab, in the </a:t>
            </a:r>
            <a:r>
              <a:rPr lang="en-US" sz="1200" b="1" baseline="0" dirty="0">
                <a:latin typeface="+mn-lt"/>
              </a:rPr>
              <a:t>Size</a:t>
            </a:r>
            <a:r>
              <a:rPr lang="en-US" sz="1200" b="0" baseline="0" dirty="0">
                <a:latin typeface="+mn-lt"/>
              </a:rPr>
              <a:t> group, in the </a:t>
            </a:r>
            <a:r>
              <a:rPr lang="en-US" sz="1200" b="1" baseline="0" dirty="0">
                <a:latin typeface="+mn-lt"/>
              </a:rPr>
              <a:t>Shape Width</a:t>
            </a:r>
            <a:r>
              <a:rPr lang="en-US" sz="1200" b="0" baseline="0" dirty="0">
                <a:latin typeface="+mn-lt"/>
              </a:rPr>
              <a:t> box, enter </a:t>
            </a:r>
            <a:r>
              <a:rPr lang="en-US" sz="1200" b="1" baseline="0" dirty="0">
                <a:latin typeface="+mn-lt"/>
              </a:rPr>
              <a:t>4.5”</a:t>
            </a:r>
            <a:r>
              <a:rPr lang="en-US" sz="1200" b="0" baseline="0" dirty="0">
                <a:latin typeface="+mn-lt"/>
              </a:rPr>
              <a:t>.</a:t>
            </a:r>
            <a:endParaRPr lang="en-US" sz="1200" dirty="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a:t>
            </a:r>
            <a:r>
              <a:rPr lang="en-US" sz="1200" b="1" i="0" baseline="0" dirty="0">
                <a:latin typeface="+mn-lt"/>
              </a:rPr>
              <a:t>Home</a:t>
            </a:r>
            <a:r>
              <a:rPr lang="en-US" sz="1200" b="0" i="0" baseline="0" dirty="0">
                <a:latin typeface="+mn-lt"/>
              </a:rPr>
              <a:t> tab, in the bottom right corner of the </a:t>
            </a:r>
            <a:r>
              <a:rPr lang="en-US" sz="1200" b="1" i="0" baseline="0" dirty="0">
                <a:latin typeface="+mn-lt"/>
              </a:rPr>
              <a:t>Drawing</a:t>
            </a:r>
            <a:r>
              <a:rPr lang="en-US" sz="1200" b="0" i="0" baseline="0" dirty="0">
                <a:latin typeface="+mn-lt"/>
              </a:rPr>
              <a:t> group, click the </a:t>
            </a:r>
            <a:r>
              <a:rPr lang="en-US" sz="1200" b="1" i="0" baseline="0" dirty="0">
                <a:latin typeface="+mn-lt"/>
              </a:rPr>
              <a:t>Format Shape</a:t>
            </a:r>
            <a:r>
              <a:rPr lang="en-US" sz="1200" b="0" i="0" baseline="0" dirty="0">
                <a:latin typeface="+mn-lt"/>
              </a:rPr>
              <a:t> dialog box launcher. In the </a:t>
            </a:r>
            <a:r>
              <a:rPr lang="en-US" sz="1200" b="1" i="0" baseline="0" dirty="0">
                <a:latin typeface="+mn-lt"/>
              </a:rPr>
              <a:t>Format Shape </a:t>
            </a:r>
            <a:r>
              <a:rPr lang="en-US" sz="1200" b="0" i="0" baseline="0" dirty="0">
                <a:latin typeface="+mn-lt"/>
              </a:rPr>
              <a:t>dialog box, c</a:t>
            </a:r>
            <a:r>
              <a:rPr lang="en-US" sz="1200" kern="1200" dirty="0">
                <a:solidFill>
                  <a:schemeClr val="tx1"/>
                </a:solidFill>
                <a:latin typeface="+mn-lt"/>
                <a:ea typeface="+mn-ea"/>
                <a:cs typeface="+mn-cs"/>
              </a:rPr>
              <a:t>lick </a:t>
            </a:r>
            <a:r>
              <a:rPr lang="en-US" sz="1200" b="1" kern="1200" dirty="0">
                <a:solidFill>
                  <a:schemeClr val="tx1"/>
                </a:solidFill>
                <a:latin typeface="+mn-lt"/>
                <a:ea typeface="+mn-ea"/>
                <a:cs typeface="+mn-cs"/>
              </a:rPr>
              <a:t>Line Color </a:t>
            </a:r>
            <a:r>
              <a:rPr lang="en-US" sz="1200" kern="1200" dirty="0">
                <a:solidFill>
                  <a:schemeClr val="tx1"/>
                </a:solidFill>
                <a:latin typeface="+mn-lt"/>
                <a:ea typeface="+mn-ea"/>
                <a:cs typeface="+mn-cs"/>
              </a:rPr>
              <a:t>in the left pane, select </a:t>
            </a:r>
            <a:r>
              <a:rPr lang="en-US" sz="1200" b="1" kern="1200" dirty="0">
                <a:solidFill>
                  <a:schemeClr val="tx1"/>
                </a:solidFill>
                <a:latin typeface="+mn-lt"/>
                <a:ea typeface="+mn-ea"/>
                <a:cs typeface="+mn-cs"/>
              </a:rPr>
              <a:t>Gradient fill</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Line Color</a:t>
            </a:r>
            <a:r>
              <a:rPr lang="en-US" sz="1200" kern="1200" dirty="0">
                <a:solidFill>
                  <a:schemeClr val="tx1"/>
                </a:solidFill>
                <a:latin typeface="+mn-lt"/>
                <a:ea typeface="+mn-ea"/>
                <a:cs typeface="+mn-cs"/>
              </a:rPr>
              <a:t> pane, and then do the following:</a:t>
            </a:r>
            <a:endParaRPr lang="en-US" sz="1200" b="0" i="0" baseline="0" dirty="0">
              <a:latin typeface="+mn-lt"/>
            </a:endParaRP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Type</a:t>
            </a:r>
            <a:r>
              <a:rPr lang="en-US" sz="1200" kern="1200" dirty="0">
                <a:solidFill>
                  <a:schemeClr val="tx1"/>
                </a:solidFill>
                <a:latin typeface="+mn-lt"/>
                <a:ea typeface="+mn-ea"/>
                <a:cs typeface="+mn-cs"/>
              </a:rPr>
              <a:t> list, select </a:t>
            </a:r>
            <a:r>
              <a:rPr lang="en-US" sz="1200" b="1" kern="1200" dirty="0">
                <a:solidFill>
                  <a:schemeClr val="tx1"/>
                </a:solidFill>
                <a:latin typeface="+mn-lt"/>
                <a:ea typeface="+mn-ea"/>
                <a:cs typeface="+mn-cs"/>
              </a:rPr>
              <a:t>Linear</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Direction</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Linear Right </a:t>
            </a:r>
            <a:r>
              <a:rPr lang="en-US" sz="1200" kern="1200" dirty="0">
                <a:solidFill>
                  <a:schemeClr val="tx1"/>
                </a:solidFill>
                <a:latin typeface="+mn-lt"/>
                <a:ea typeface="+mn-ea"/>
                <a:cs typeface="+mn-cs"/>
              </a:rPr>
              <a:t>(first </a:t>
            </a:r>
            <a:r>
              <a:rPr lang="en-US" sz="1200" kern="1200" baseline="0" dirty="0">
                <a:solidFill>
                  <a:schemeClr val="tx1"/>
                </a:solidFill>
                <a:latin typeface="+mn-lt"/>
                <a:ea typeface="+mn-ea"/>
                <a:cs typeface="+mn-cs"/>
              </a:rPr>
              <a:t>row, </a:t>
            </a:r>
            <a:r>
              <a:rPr lang="en-US" sz="1200" kern="1200" dirty="0">
                <a:solidFill>
                  <a:schemeClr val="tx1"/>
                </a:solidFill>
                <a:latin typeface="+mn-lt"/>
                <a:ea typeface="+mn-ea"/>
                <a:cs typeface="+mn-cs"/>
              </a:rPr>
              <a:t>fourth option from the left).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0</a:t>
            </a:r>
            <a:r>
              <a:rPr lang="en-US" sz="1200" b="1" kern="1200" dirty="0">
                <a:solidFill>
                  <a:schemeClr val="tx1"/>
                </a:solidFill>
                <a:latin typeface="+mn-lt"/>
                <a:ea typeface="Verdana"/>
                <a:cs typeface="Verdana"/>
              </a:rPr>
              <a:t>°</a:t>
            </a:r>
            <a:r>
              <a:rPr lang="en-US" sz="1200" b="0" kern="1200" dirty="0">
                <a:solidFill>
                  <a:schemeClr val="tx1"/>
                </a:solidFill>
                <a:latin typeface="+mn-lt"/>
                <a:ea typeface="Verdana"/>
                <a:cs typeface="Verdana"/>
              </a:rPr>
              <a:t>.</a:t>
            </a:r>
            <a:endParaRPr lang="en-US" sz="1200" b="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Add gradient stop</a:t>
            </a:r>
            <a:r>
              <a:rPr lang="en-US" sz="1200" b="0" kern="1200" dirty="0">
                <a:solidFill>
                  <a:schemeClr val="tx1"/>
                </a:solidFill>
                <a:latin typeface="+mn-lt"/>
                <a:ea typeface="+mn-ea"/>
                <a:cs typeface="+mn-cs"/>
              </a:rPr>
              <a:t> or </a:t>
            </a:r>
            <a:r>
              <a:rPr lang="en-US" sz="1200" b="1" kern="1200" dirty="0">
                <a:solidFill>
                  <a:schemeClr val="tx1"/>
                </a:solidFill>
                <a:latin typeface="+mn-lt"/>
                <a:ea typeface="+mn-ea"/>
                <a:cs typeface="+mn-cs"/>
              </a:rPr>
              <a:t>Remove gradient stop</a:t>
            </a:r>
            <a:r>
              <a:rPr lang="en-US" sz="1200" kern="1200" dirty="0">
                <a:solidFill>
                  <a:schemeClr val="tx1"/>
                </a:solidFill>
                <a:latin typeface="+mn-lt"/>
                <a:ea typeface="+mn-ea"/>
                <a:cs typeface="+mn-cs"/>
              </a:rPr>
              <a:t> until three stops appear in the slider.</a:t>
            </a:r>
            <a:endParaRPr lang="en-US" sz="1200" b="0" i="0" baseline="0" dirty="0">
              <a:latin typeface="+mn-lt"/>
            </a:endParaRPr>
          </a:p>
          <a:p>
            <a:pPr marL="228600" lvl="0" indent="-228600">
              <a:buFont typeface="+mj-lt"/>
              <a:buAutoNum type="arabicPeriod"/>
            </a:pPr>
            <a:r>
              <a:rPr lang="en-US" sz="1200" kern="1200" dirty="0">
                <a:solidFill>
                  <a:schemeClr val="tx1"/>
                </a:solidFill>
                <a:latin typeface="+mn-lt"/>
                <a:ea typeface="+mn-ea"/>
                <a:cs typeface="+mn-cs"/>
              </a:rPr>
              <a:t>Also 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first stop in the slider</a:t>
            </a:r>
            <a:r>
              <a:rPr lang="en-US" sz="1200" kern="1200" dirty="0">
                <a:solidFill>
                  <a:schemeClr val="tx1"/>
                </a:solidFill>
                <a:latin typeface="+mn-lt"/>
                <a:ea typeface="+mn-ea"/>
                <a:cs typeface="+mn-cs"/>
              </a:rPr>
              <a: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0%</a:t>
            </a:r>
            <a:r>
              <a:rPr lang="en-US" sz="1200" kern="1200" dirty="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 Red: </a:t>
            </a:r>
            <a:r>
              <a:rPr lang="en-US" sz="1200" b="1" dirty="0">
                <a:latin typeface="+mn-lt"/>
              </a:rPr>
              <a:t>148</a:t>
            </a:r>
            <a:r>
              <a:rPr lang="en-US" dirty="0"/>
              <a:t>, Green: </a:t>
            </a:r>
            <a:r>
              <a:rPr lang="en-US" sz="1200" b="1" dirty="0">
                <a:latin typeface="+mn-lt"/>
              </a:rPr>
              <a:t>172</a:t>
            </a:r>
            <a:r>
              <a:rPr lang="en-US" dirty="0"/>
              <a:t>, and Blue: </a:t>
            </a:r>
            <a:r>
              <a:rPr lang="en-US" sz="1200" b="1" dirty="0">
                <a:latin typeface="+mn-lt"/>
              </a:rPr>
              <a:t>208</a:t>
            </a:r>
            <a:r>
              <a:rPr lang="en-US" dirty="0"/>
              <a:t>.</a:t>
            </a:r>
          </a:p>
          <a:p>
            <a:pPr marL="1143000" lvl="2" indent="-228600">
              <a:buFont typeface="Arial" pitchFamily="34" charset="0"/>
              <a:buChar char="•"/>
            </a:pPr>
            <a:r>
              <a:rPr lang="en-US" sz="1200" b="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100%</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next stop in the slider</a:t>
            </a:r>
            <a:r>
              <a:rPr lang="en-US" sz="1200" kern="1200" dirty="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50%</a:t>
            </a:r>
            <a:r>
              <a:rPr lang="en-US" sz="1200" kern="1200" dirty="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 Red: </a:t>
            </a:r>
            <a:r>
              <a:rPr lang="en-US" sz="1200" b="1" dirty="0">
                <a:latin typeface="+mn-lt"/>
              </a:rPr>
              <a:t>148</a:t>
            </a:r>
            <a:r>
              <a:rPr lang="en-US" dirty="0"/>
              <a:t>, Green: </a:t>
            </a:r>
            <a:r>
              <a:rPr lang="en-US" sz="1200" b="1" dirty="0">
                <a:latin typeface="+mn-lt"/>
              </a:rPr>
              <a:t>172</a:t>
            </a:r>
            <a:r>
              <a:rPr lang="en-US" dirty="0"/>
              <a:t>, and Blue: </a:t>
            </a:r>
            <a:r>
              <a:rPr lang="en-US" sz="1200" b="1" dirty="0">
                <a:latin typeface="+mn-lt"/>
              </a:rPr>
              <a:t>208</a:t>
            </a:r>
            <a:r>
              <a:rPr lang="en-US" dirty="0"/>
              <a:t>.</a:t>
            </a:r>
          </a:p>
          <a:p>
            <a:pPr marL="1143000" lvl="2" indent="-228600">
              <a:buFont typeface="Arial" pitchFamily="34" charset="0"/>
              <a:buChar char="•"/>
            </a:pPr>
            <a:r>
              <a:rPr lang="en-US" sz="1200" b="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0%</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last stop in the slider</a:t>
            </a:r>
            <a:r>
              <a:rPr lang="en-US" sz="1200" kern="1200" dirty="0">
                <a:solidFill>
                  <a:schemeClr val="tx1"/>
                </a:solidFill>
                <a:latin typeface="+mn-lt"/>
                <a:ea typeface="+mn-ea"/>
                <a:cs typeface="+mn-cs"/>
              </a:rPr>
              <a:t>, ,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99%</a:t>
            </a:r>
            <a:r>
              <a:rPr lang="en-US" sz="1200" kern="1200" dirty="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 Red: </a:t>
            </a:r>
            <a:r>
              <a:rPr lang="en-US" sz="1200" b="1" dirty="0">
                <a:latin typeface="+mn-lt"/>
              </a:rPr>
              <a:t>148</a:t>
            </a:r>
            <a:r>
              <a:rPr lang="en-US" dirty="0"/>
              <a:t>, Green: </a:t>
            </a:r>
            <a:r>
              <a:rPr lang="en-US" sz="1200" b="1" dirty="0">
                <a:latin typeface="+mn-lt"/>
              </a:rPr>
              <a:t>172</a:t>
            </a:r>
            <a:r>
              <a:rPr lang="en-US" dirty="0"/>
              <a:t>, and Blue: </a:t>
            </a:r>
            <a:r>
              <a:rPr lang="en-US" sz="1200" b="1" dirty="0">
                <a:latin typeface="+mn-lt"/>
              </a:rPr>
              <a:t>208</a:t>
            </a:r>
            <a:r>
              <a:rPr lang="en-US" dirty="0"/>
              <a:t>.</a:t>
            </a:r>
          </a:p>
          <a:p>
            <a:pPr marL="1143000" lvl="2" indent="-228600">
              <a:buFont typeface="Arial" pitchFamily="34" charset="0"/>
              <a:buChar char="•"/>
            </a:pPr>
            <a:r>
              <a:rPr lang="en-US" sz="1200" b="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100%</a:t>
            </a:r>
            <a:r>
              <a:rPr lang="en-US" sz="1200" b="0" kern="1200" dirty="0">
                <a:solidFill>
                  <a:schemeClr val="tx1"/>
                </a:solidFill>
                <a:latin typeface="+mn-lt"/>
                <a:ea typeface="+mn-ea"/>
                <a:cs typeface="+mn-cs"/>
              </a:rPr>
              <a:t>.</a:t>
            </a:r>
            <a:endParaRPr lang="en-US" sz="1200" b="0" i="0" baseline="0" dirty="0">
              <a:latin typeface="+mn-lt"/>
            </a:endParaRPr>
          </a:p>
          <a:p>
            <a:pPr marL="228600" indent="-228600">
              <a:buFont typeface="+mj-lt"/>
              <a:buAutoNum type="arabicPeriod"/>
            </a:pPr>
            <a:r>
              <a:rPr lang="en-US" sz="1200" baseline="0" dirty="0">
                <a:latin typeface="+mn-lt"/>
              </a:rPr>
              <a:t>Also in the </a:t>
            </a:r>
            <a:r>
              <a:rPr lang="en-US" sz="1200" b="1" baseline="0" dirty="0">
                <a:latin typeface="+mn-lt"/>
              </a:rPr>
              <a:t>Format Shape </a:t>
            </a:r>
            <a:r>
              <a:rPr lang="en-US" sz="1200" baseline="0" dirty="0">
                <a:latin typeface="+mn-lt"/>
              </a:rPr>
              <a:t>dialog box, click </a:t>
            </a:r>
            <a:r>
              <a:rPr lang="en-US" sz="1200" b="1" baseline="0" dirty="0">
                <a:latin typeface="+mn-lt"/>
              </a:rPr>
              <a:t>Line Style </a:t>
            </a:r>
            <a:r>
              <a:rPr lang="en-US" sz="1200" baseline="0" dirty="0">
                <a:latin typeface="+mn-lt"/>
              </a:rPr>
              <a:t>in the left pane. In the </a:t>
            </a:r>
            <a:r>
              <a:rPr lang="en-US" sz="1200" b="1" baseline="0" dirty="0">
                <a:latin typeface="+mn-lt"/>
              </a:rPr>
              <a:t>Line Style</a:t>
            </a:r>
            <a:r>
              <a:rPr lang="en-US" sz="1200" b="0" baseline="0" dirty="0">
                <a:latin typeface="+mn-lt"/>
              </a:rPr>
              <a:t> pane, in the </a:t>
            </a:r>
            <a:r>
              <a:rPr lang="en-US" sz="1200" b="1" baseline="0" dirty="0">
                <a:latin typeface="+mn-lt"/>
              </a:rPr>
              <a:t>Width</a:t>
            </a:r>
            <a:r>
              <a:rPr lang="en-US" sz="1200" b="0" baseline="0" dirty="0">
                <a:latin typeface="+mn-lt"/>
              </a:rPr>
              <a:t> box, enter </a:t>
            </a:r>
            <a:r>
              <a:rPr lang="en-US" sz="1200" b="1" baseline="0" dirty="0">
                <a:latin typeface="+mn-lt"/>
              </a:rPr>
              <a:t>6 pt</a:t>
            </a:r>
            <a:r>
              <a:rPr lang="en-US" sz="1200" b="0" baseline="0" dirty="0">
                <a:latin typeface="+mn-lt"/>
              </a:rPr>
              <a:t>.</a:t>
            </a:r>
            <a:endParaRPr lang="en-US" sz="1200" baseline="0" dirty="0">
              <a:latin typeface="+mn-lt"/>
            </a:endParaRPr>
          </a:p>
          <a:p>
            <a:pPr marL="228600" indent="-228600">
              <a:buFont typeface="+mj-lt"/>
              <a:buAutoNum type="arabicPeriod"/>
            </a:pPr>
            <a:endParaRPr lang="en-US" sz="1200" baseline="0" dirty="0">
              <a:latin typeface="+mn-lt"/>
            </a:endParaRPr>
          </a:p>
          <a:p>
            <a:pPr marL="228600" indent="-228600">
              <a:buFont typeface="+mj-lt"/>
              <a:buAutoNum type="arabicPeriod"/>
            </a:pPr>
            <a:endParaRPr lang="en-US" sz="1200" baseline="0" dirty="0">
              <a:latin typeface="+mn-lt"/>
            </a:endParaRPr>
          </a:p>
          <a:p>
            <a:pPr marL="228600" indent="-228600">
              <a:buFont typeface="+mj-lt"/>
              <a:buNone/>
            </a:pPr>
            <a:r>
              <a:rPr lang="en-US" sz="1200" baseline="0" dirty="0">
                <a:latin typeface="+mn-lt"/>
              </a:rPr>
              <a:t>To reproduce the first rectangle on this slide, do the following:</a:t>
            </a:r>
          </a:p>
          <a:p>
            <a:pPr marL="228600" indent="-228600">
              <a:buFont typeface="+mj-lt"/>
              <a:buAutoNum type="arabicPeriod"/>
            </a:pPr>
            <a:r>
              <a:rPr lang="en-US" sz="1200" baseline="0" dirty="0">
                <a:latin typeface="+mn-lt"/>
              </a:rPr>
              <a:t>On the </a:t>
            </a:r>
            <a:r>
              <a:rPr lang="en-US" sz="1200" b="1" baseline="0" dirty="0">
                <a:latin typeface="+mn-lt"/>
              </a:rPr>
              <a:t>Insert </a:t>
            </a:r>
            <a:r>
              <a:rPr lang="en-US" sz="1200" baseline="0" dirty="0">
                <a:latin typeface="+mn-lt"/>
              </a:rPr>
              <a:t>tab, in the </a:t>
            </a:r>
            <a:r>
              <a:rPr lang="en-US" sz="1200" b="1" baseline="0" dirty="0">
                <a:latin typeface="+mn-lt"/>
              </a:rPr>
              <a:t>Illustrations </a:t>
            </a:r>
            <a:r>
              <a:rPr lang="en-US" sz="1200" baseline="0" dirty="0">
                <a:latin typeface="+mn-lt"/>
              </a:rPr>
              <a:t>group, click </a:t>
            </a:r>
            <a:r>
              <a:rPr lang="en-US" sz="1200" b="1" baseline="0" dirty="0">
                <a:latin typeface="+mn-lt"/>
              </a:rPr>
              <a:t>Shapes</a:t>
            </a:r>
            <a:r>
              <a:rPr lang="en-US" sz="1200" baseline="0" dirty="0">
                <a:latin typeface="+mn-lt"/>
              </a:rPr>
              <a:t>, and then under </a:t>
            </a:r>
            <a:r>
              <a:rPr lang="en-US" sz="1200" b="1" baseline="0" dirty="0">
                <a:latin typeface="+mn-lt"/>
              </a:rPr>
              <a:t>Rectangles</a:t>
            </a:r>
            <a:r>
              <a:rPr lang="en-US" sz="1200" baseline="0" dirty="0">
                <a:latin typeface="+mn-lt"/>
              </a:rPr>
              <a:t> click </a:t>
            </a:r>
            <a:r>
              <a:rPr lang="en-US" sz="1200" b="1" baseline="0" dirty="0">
                <a:latin typeface="+mn-lt"/>
              </a:rPr>
              <a:t>Rectangle</a:t>
            </a:r>
            <a:r>
              <a:rPr lang="en-US" sz="1200" baseline="0" dirty="0">
                <a:latin typeface="+mn-lt"/>
              </a:rPr>
              <a:t> (first option from the left). On the slide, drag to draw a rectangle.</a:t>
            </a:r>
          </a:p>
          <a:p>
            <a:pPr marL="228600" indent="-228600">
              <a:buFont typeface="+mj-lt"/>
              <a:buAutoNum type="arabicPeriod"/>
            </a:pPr>
            <a:r>
              <a:rPr lang="en-US" sz="1200" baseline="0" dirty="0">
                <a:latin typeface="+mn-lt"/>
              </a:rPr>
              <a:t>Select the rectangle. Under </a:t>
            </a:r>
            <a:r>
              <a:rPr lang="en-US" sz="1200" b="1" baseline="0" dirty="0">
                <a:latin typeface="+mn-lt"/>
              </a:rPr>
              <a:t>Drawing</a:t>
            </a:r>
            <a:r>
              <a:rPr lang="en-US" sz="1200" baseline="0" dirty="0">
                <a:latin typeface="+mn-lt"/>
              </a:rPr>
              <a:t> </a:t>
            </a:r>
            <a:r>
              <a:rPr lang="en-US" sz="1200" b="1" baseline="0" dirty="0">
                <a:latin typeface="+mn-lt"/>
              </a:rPr>
              <a:t>Tools</a:t>
            </a:r>
            <a:r>
              <a:rPr lang="en-US" sz="1200" baseline="0" dirty="0">
                <a:latin typeface="+mn-lt"/>
              </a:rPr>
              <a:t>, on the </a:t>
            </a:r>
            <a:r>
              <a:rPr lang="en-US" sz="1200" b="1" baseline="0" dirty="0">
                <a:latin typeface="+mn-lt"/>
              </a:rPr>
              <a:t>Format</a:t>
            </a:r>
            <a:r>
              <a:rPr lang="en-US" sz="1200" baseline="0" dirty="0">
                <a:latin typeface="+mn-lt"/>
              </a:rPr>
              <a:t> tab, in the </a:t>
            </a:r>
            <a:r>
              <a:rPr lang="en-US" sz="1200" b="1" baseline="0" dirty="0">
                <a:latin typeface="+mn-lt"/>
              </a:rPr>
              <a:t>Size</a:t>
            </a:r>
            <a:r>
              <a:rPr lang="en-US" sz="1200" baseline="0" dirty="0">
                <a:latin typeface="+mn-lt"/>
              </a:rPr>
              <a:t> group, do the following:</a:t>
            </a:r>
          </a:p>
          <a:p>
            <a:pPr marL="685800" lvl="1" indent="-228600">
              <a:buFont typeface="Arial" pitchFamily="34" charset="0"/>
              <a:buChar char="•"/>
            </a:pPr>
            <a:r>
              <a:rPr lang="en-US" sz="1200" baseline="0" dirty="0">
                <a:latin typeface="+mn-lt"/>
              </a:rPr>
              <a:t>In the </a:t>
            </a:r>
            <a:r>
              <a:rPr lang="en-US" sz="1200" b="1" baseline="0" dirty="0">
                <a:latin typeface="+mn-lt"/>
              </a:rPr>
              <a:t>Height</a:t>
            </a:r>
            <a:r>
              <a:rPr lang="en-US" sz="1200" baseline="0" dirty="0">
                <a:latin typeface="+mn-lt"/>
              </a:rPr>
              <a:t> box, enter </a:t>
            </a:r>
            <a:r>
              <a:rPr lang="en-US" sz="1200" b="1" baseline="0" dirty="0">
                <a:latin typeface="+mn-lt"/>
              </a:rPr>
              <a:t>2”.</a:t>
            </a:r>
            <a:endParaRPr lang="en-US" sz="1200" baseline="0" dirty="0">
              <a:latin typeface="+mn-lt"/>
            </a:endParaRPr>
          </a:p>
          <a:p>
            <a:pPr marL="685800" lvl="1" indent="-228600">
              <a:buFont typeface="Arial" pitchFamily="34" charset="0"/>
              <a:buChar char="•"/>
            </a:pPr>
            <a:r>
              <a:rPr lang="en-US" sz="1200" baseline="0" dirty="0">
                <a:latin typeface="+mn-lt"/>
              </a:rPr>
              <a:t>In the </a:t>
            </a:r>
            <a:r>
              <a:rPr lang="en-US" sz="1200" b="1" baseline="0" dirty="0">
                <a:latin typeface="+mn-lt"/>
              </a:rPr>
              <a:t>Width</a:t>
            </a:r>
            <a:r>
              <a:rPr lang="en-US" sz="1200" baseline="0" dirty="0">
                <a:latin typeface="+mn-lt"/>
              </a:rPr>
              <a:t> box, enter </a:t>
            </a:r>
            <a:r>
              <a:rPr lang="en-US" sz="1200" b="1" baseline="0" dirty="0">
                <a:latin typeface="+mn-lt"/>
              </a:rPr>
              <a:t>2”</a:t>
            </a:r>
            <a:r>
              <a:rPr lang="en-US" sz="1200" baseline="0" dirty="0">
                <a:latin typeface="+mn-lt"/>
              </a:rPr>
              <a:t>.</a:t>
            </a:r>
          </a:p>
          <a:p>
            <a:pPr marL="228600" indent="-228600">
              <a:buFont typeface="+mj-lt"/>
              <a:buAutoNum type="arabicPeriod"/>
            </a:pPr>
            <a:r>
              <a:rPr lang="en-US" sz="1200" baseline="0" dirty="0">
                <a:latin typeface="+mn-lt"/>
              </a:rPr>
              <a:t>Under </a:t>
            </a:r>
            <a:r>
              <a:rPr lang="en-US" sz="1200" b="1" baseline="0" dirty="0">
                <a:latin typeface="+mn-lt"/>
              </a:rPr>
              <a:t>Drawing Tools</a:t>
            </a:r>
            <a:r>
              <a:rPr lang="en-US" sz="1200" b="0" baseline="0" dirty="0">
                <a:latin typeface="+mn-lt"/>
              </a:rPr>
              <a:t>, on the </a:t>
            </a:r>
            <a:r>
              <a:rPr lang="en-US" sz="1200" b="1" baseline="0" dirty="0">
                <a:latin typeface="+mn-lt"/>
              </a:rPr>
              <a:t>Format</a:t>
            </a:r>
            <a:r>
              <a:rPr lang="en-US" sz="1200" b="0" baseline="0" dirty="0">
                <a:latin typeface="+mn-lt"/>
              </a:rPr>
              <a:t> tab, in the bottom right corner of the </a:t>
            </a:r>
            <a:r>
              <a:rPr lang="en-US" sz="1200" b="1" baseline="0" dirty="0">
                <a:latin typeface="+mn-lt"/>
              </a:rPr>
              <a:t>Shape</a:t>
            </a:r>
            <a:r>
              <a:rPr lang="en-US" sz="1200" b="0" baseline="0" dirty="0">
                <a:latin typeface="+mn-lt"/>
              </a:rPr>
              <a:t> </a:t>
            </a:r>
            <a:r>
              <a:rPr lang="en-US" sz="1200" b="1" baseline="0" dirty="0">
                <a:latin typeface="+mn-lt"/>
              </a:rPr>
              <a:t>Styles</a:t>
            </a:r>
            <a:r>
              <a:rPr lang="en-US" sz="1200" b="0" baseline="0" dirty="0">
                <a:latin typeface="+mn-lt"/>
              </a:rPr>
              <a:t> group, click the </a:t>
            </a:r>
            <a:r>
              <a:rPr lang="en-US" sz="1200" b="1" baseline="0" dirty="0">
                <a:latin typeface="+mn-lt"/>
              </a:rPr>
              <a:t>Format</a:t>
            </a:r>
            <a:r>
              <a:rPr lang="en-US" sz="1200" b="0" baseline="0" dirty="0">
                <a:latin typeface="+mn-lt"/>
              </a:rPr>
              <a:t> </a:t>
            </a:r>
            <a:r>
              <a:rPr lang="en-US" sz="1200" b="1" baseline="0" dirty="0">
                <a:latin typeface="+mn-lt"/>
              </a:rPr>
              <a:t>Shape</a:t>
            </a:r>
            <a:r>
              <a:rPr lang="en-US" sz="1200" b="0" baseline="0" dirty="0">
                <a:latin typeface="+mn-lt"/>
              </a:rPr>
              <a:t> dialog box launcher. </a:t>
            </a:r>
            <a:r>
              <a:rPr lang="en-US" sz="1200" kern="1200" dirty="0">
                <a:solidFill>
                  <a:schemeClr val="tx1"/>
                </a:solidFill>
                <a:latin typeface="+mn-lt"/>
                <a:ea typeface="+mn-ea"/>
                <a:cs typeface="+mn-cs"/>
              </a:rPr>
              <a:t>In</a:t>
            </a:r>
            <a:r>
              <a:rPr lang="en-US" sz="1200" kern="1200" baseline="0" dirty="0">
                <a:solidFill>
                  <a:schemeClr val="tx1"/>
                </a:solidFill>
                <a:latin typeface="+mn-lt"/>
                <a:ea typeface="+mn-ea"/>
                <a:cs typeface="+mn-cs"/>
              </a:rPr>
              <a:t> the </a:t>
            </a:r>
            <a:r>
              <a:rPr lang="en-US" sz="1200" b="1" kern="1200" baseline="0" dirty="0">
                <a:solidFill>
                  <a:schemeClr val="tx1"/>
                </a:solidFill>
                <a:latin typeface="+mn-lt"/>
                <a:ea typeface="+mn-ea"/>
                <a:cs typeface="+mn-cs"/>
              </a:rPr>
              <a:t>Format</a:t>
            </a:r>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Shape</a:t>
            </a:r>
            <a:r>
              <a:rPr lang="en-US" sz="1200" kern="1200" baseline="0" dirty="0">
                <a:solidFill>
                  <a:schemeClr val="tx1"/>
                </a:solidFill>
                <a:latin typeface="+mn-lt"/>
                <a:ea typeface="+mn-ea"/>
                <a:cs typeface="+mn-cs"/>
              </a:rPr>
              <a:t> dialog box, c</a:t>
            </a:r>
            <a:r>
              <a:rPr lang="en-US" sz="1200" kern="1200" dirty="0">
                <a:solidFill>
                  <a:schemeClr val="tx1"/>
                </a:solidFill>
                <a:latin typeface="+mn-lt"/>
                <a:ea typeface="+mn-ea"/>
                <a:cs typeface="+mn-cs"/>
              </a:rPr>
              <a:t>lick </a:t>
            </a:r>
            <a:r>
              <a:rPr lang="en-US" sz="1200" b="1" kern="1200" dirty="0">
                <a:solidFill>
                  <a:schemeClr val="tx1"/>
                </a:solidFill>
                <a:latin typeface="+mn-lt"/>
                <a:ea typeface="+mn-ea"/>
                <a:cs typeface="+mn-cs"/>
              </a:rPr>
              <a:t>Fill </a:t>
            </a:r>
            <a:r>
              <a:rPr lang="en-US" sz="1200" kern="1200" dirty="0">
                <a:solidFill>
                  <a:schemeClr val="tx1"/>
                </a:solidFill>
                <a:latin typeface="+mn-lt"/>
                <a:ea typeface="+mn-ea"/>
                <a:cs typeface="+mn-cs"/>
              </a:rPr>
              <a:t>in the left pane, select </a:t>
            </a:r>
            <a:r>
              <a:rPr lang="en-US" sz="1200" b="1" kern="1200" dirty="0">
                <a:solidFill>
                  <a:schemeClr val="tx1"/>
                </a:solidFill>
                <a:latin typeface="+mn-lt"/>
                <a:ea typeface="+mn-ea"/>
                <a:cs typeface="+mn-cs"/>
              </a:rPr>
              <a:t>Gradient fill</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Fill </a:t>
            </a:r>
            <a:r>
              <a:rPr lang="en-US" sz="1200" kern="1200" dirty="0">
                <a:solidFill>
                  <a:schemeClr val="tx1"/>
                </a:solidFill>
                <a:latin typeface="+mn-lt"/>
                <a:ea typeface="+mn-ea"/>
                <a:cs typeface="+mn-cs"/>
              </a:rPr>
              <a:t>pane, and then do the following:</a:t>
            </a:r>
            <a:endParaRPr lang="en-US" sz="1200" b="0" i="1" baseline="0" dirty="0">
              <a:latin typeface="+mn-lt"/>
            </a:endParaRP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Type</a:t>
            </a:r>
            <a:r>
              <a:rPr lang="en-US" sz="1200" kern="1200" dirty="0">
                <a:solidFill>
                  <a:schemeClr val="tx1"/>
                </a:solidFill>
                <a:latin typeface="+mn-lt"/>
                <a:ea typeface="+mn-ea"/>
                <a:cs typeface="+mn-cs"/>
              </a:rPr>
              <a:t> list, select </a:t>
            </a:r>
            <a:r>
              <a:rPr lang="en-US" sz="1200" b="1" kern="1200" dirty="0">
                <a:solidFill>
                  <a:schemeClr val="tx1"/>
                </a:solidFill>
                <a:latin typeface="+mn-lt"/>
                <a:ea typeface="+mn-ea"/>
                <a:cs typeface="+mn-cs"/>
              </a:rPr>
              <a:t>Linear</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Direction</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Linear Up </a:t>
            </a:r>
            <a:r>
              <a:rPr lang="en-US" sz="1200" kern="1200" dirty="0">
                <a:solidFill>
                  <a:schemeClr val="tx1"/>
                </a:solidFill>
                <a:latin typeface="+mn-lt"/>
                <a:ea typeface="+mn-ea"/>
                <a:cs typeface="+mn-cs"/>
              </a:rPr>
              <a:t>(second </a:t>
            </a:r>
            <a:r>
              <a:rPr lang="en-US" sz="1200" kern="1200" baseline="0" dirty="0">
                <a:solidFill>
                  <a:schemeClr val="tx1"/>
                </a:solidFill>
                <a:latin typeface="+mn-lt"/>
                <a:ea typeface="+mn-ea"/>
                <a:cs typeface="+mn-cs"/>
              </a:rPr>
              <a:t>row, </a:t>
            </a:r>
            <a:r>
              <a:rPr lang="en-US" sz="1200" kern="1200" dirty="0">
                <a:solidFill>
                  <a:schemeClr val="tx1"/>
                </a:solidFill>
                <a:latin typeface="+mn-lt"/>
                <a:ea typeface="+mn-ea"/>
                <a:cs typeface="+mn-cs"/>
              </a:rPr>
              <a:t>second option from the left).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270</a:t>
            </a:r>
            <a:r>
              <a:rPr lang="en-US" sz="1200" b="1" kern="1200" dirty="0">
                <a:solidFill>
                  <a:schemeClr val="tx1"/>
                </a:solidFill>
                <a:latin typeface="+mn-lt"/>
                <a:ea typeface="Verdana"/>
                <a:cs typeface="Verdana"/>
              </a:rPr>
              <a:t>°</a:t>
            </a:r>
            <a:r>
              <a:rPr lang="en-US" sz="1200" b="0" kern="1200" dirty="0">
                <a:solidFill>
                  <a:schemeClr val="tx1"/>
                </a:solidFill>
                <a:latin typeface="+mn-lt"/>
                <a:ea typeface="Verdana"/>
                <a:cs typeface="Verdana"/>
              </a:rPr>
              <a:t>.</a:t>
            </a:r>
            <a:endParaRPr lang="en-US" sz="1200" b="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Add gradient stop</a:t>
            </a:r>
            <a:r>
              <a:rPr lang="en-US" sz="1200" b="0" kern="1200" dirty="0">
                <a:solidFill>
                  <a:schemeClr val="tx1"/>
                </a:solidFill>
                <a:latin typeface="+mn-lt"/>
                <a:ea typeface="+mn-ea"/>
                <a:cs typeface="+mn-cs"/>
              </a:rPr>
              <a:t> or </a:t>
            </a:r>
            <a:r>
              <a:rPr lang="en-US" sz="1200" b="1" kern="1200" dirty="0">
                <a:solidFill>
                  <a:schemeClr val="tx1"/>
                </a:solidFill>
                <a:latin typeface="+mn-lt"/>
                <a:ea typeface="+mn-ea"/>
                <a:cs typeface="+mn-cs"/>
              </a:rPr>
              <a:t>Remove gradient stop</a:t>
            </a:r>
            <a:r>
              <a:rPr lang="en-US" sz="1200" kern="1200" dirty="0">
                <a:solidFill>
                  <a:schemeClr val="tx1"/>
                </a:solidFill>
                <a:latin typeface="+mn-lt"/>
                <a:ea typeface="+mn-ea"/>
                <a:cs typeface="+mn-cs"/>
              </a:rPr>
              <a:t> until three stops appear in the slider.</a:t>
            </a:r>
            <a:endParaRPr lang="en-US" sz="1200" b="0" i="0" baseline="0" dirty="0">
              <a:latin typeface="+mn-lt"/>
            </a:endParaRPr>
          </a:p>
          <a:p>
            <a:pPr marL="228600" lvl="0" indent="-228600">
              <a:buFont typeface="+mj-lt"/>
              <a:buAutoNum type="arabicPeriod"/>
            </a:pPr>
            <a:r>
              <a:rPr lang="en-US" sz="1200" kern="1200" dirty="0">
                <a:solidFill>
                  <a:schemeClr val="tx1"/>
                </a:solidFill>
                <a:latin typeface="+mn-lt"/>
                <a:ea typeface="+mn-ea"/>
                <a:cs typeface="+mn-cs"/>
              </a:rPr>
              <a:t>Also 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first stop in the slider</a:t>
            </a:r>
            <a:r>
              <a:rPr lang="en-US" sz="1200" kern="1200" dirty="0">
                <a:solidFill>
                  <a:schemeClr val="tx1"/>
                </a:solidFill>
                <a:latin typeface="+mn-lt"/>
                <a:ea typeface="+mn-ea"/>
                <a:cs typeface="+mn-cs"/>
              </a:rPr>
              <a: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0%</a:t>
            </a:r>
            <a:r>
              <a:rPr lang="en-US" sz="1200" kern="1200" dirty="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 Red: </a:t>
            </a:r>
            <a:r>
              <a:rPr lang="en-US" sz="1200" b="1" dirty="0">
                <a:latin typeface="+mn-lt"/>
              </a:rPr>
              <a:t>44</a:t>
            </a:r>
            <a:r>
              <a:rPr lang="en-US" dirty="0"/>
              <a:t>, Green: </a:t>
            </a:r>
            <a:r>
              <a:rPr lang="en-US" sz="1200" b="1" dirty="0">
                <a:latin typeface="+mn-lt"/>
              </a:rPr>
              <a:t>93</a:t>
            </a:r>
            <a:r>
              <a:rPr lang="en-US" dirty="0"/>
              <a:t>, and Blue: </a:t>
            </a:r>
            <a:r>
              <a:rPr lang="en-US" sz="1200" b="1" dirty="0">
                <a:latin typeface="+mn-lt"/>
              </a:rPr>
              <a:t>152</a:t>
            </a:r>
            <a:r>
              <a:rPr lang="en-US" dirty="0"/>
              <a:t>.</a:t>
            </a:r>
          </a:p>
          <a:p>
            <a:pPr marL="1143000" lvl="2" indent="-228600">
              <a:buFont typeface="Arial" pitchFamily="34" charset="0"/>
              <a:buChar char="•"/>
            </a:pPr>
            <a:r>
              <a:rPr lang="en-US" sz="1200" b="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Transparency</a:t>
            </a:r>
            <a:r>
              <a:rPr lang="en-US" sz="1200" b="0" i="0" kern="1200" baseline="0" dirty="0">
                <a:solidFill>
                  <a:schemeClr val="tx1"/>
                </a:solidFill>
                <a:latin typeface="+mn-lt"/>
                <a:ea typeface="+mn-ea"/>
                <a:cs typeface="+mn-cs"/>
              </a:rPr>
              <a:t> box, enter </a:t>
            </a:r>
            <a:r>
              <a:rPr lang="en-US" sz="1200" b="1" i="0" kern="1200" baseline="0" dirty="0">
                <a:solidFill>
                  <a:schemeClr val="tx1"/>
                </a:solidFill>
                <a:latin typeface="+mn-lt"/>
                <a:ea typeface="+mn-ea"/>
                <a:cs typeface="+mn-cs"/>
              </a:rPr>
              <a:t>0%</a:t>
            </a:r>
            <a:r>
              <a:rPr lang="en-US" sz="1200" b="0" i="0" kern="1200" baseline="0" dirty="0">
                <a:solidFill>
                  <a:schemeClr val="tx1"/>
                </a:solidFill>
                <a:latin typeface="+mn-lt"/>
                <a:ea typeface="+mn-ea"/>
                <a:cs typeface="+mn-cs"/>
              </a:rPr>
              <a:t>.</a:t>
            </a:r>
            <a:endParaRPr lang="en-US" sz="1200" b="0" i="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next</a:t>
            </a:r>
            <a:r>
              <a:rPr lang="en-US" sz="1200" b="0" kern="1200" baseline="0" dirty="0">
                <a:solidFill>
                  <a:schemeClr val="tx1"/>
                </a:solidFill>
                <a:latin typeface="+mn-lt"/>
                <a:ea typeface="+mn-ea"/>
                <a:cs typeface="+mn-cs"/>
              </a:rPr>
              <a:t> stop in the slider</a:t>
            </a:r>
            <a:r>
              <a:rPr lang="en-US" sz="1200" kern="1200" dirty="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80%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 Red: </a:t>
            </a:r>
            <a:r>
              <a:rPr lang="en-US" sz="1200" b="1" dirty="0">
                <a:latin typeface="+mn-lt"/>
              </a:rPr>
              <a:t>60</a:t>
            </a:r>
            <a:r>
              <a:rPr lang="en-US" sz="1200" dirty="0">
                <a:latin typeface="+mn-lt"/>
              </a:rPr>
              <a:t>, Green: </a:t>
            </a:r>
            <a:r>
              <a:rPr lang="en-US" sz="1200" b="1" dirty="0">
                <a:latin typeface="+mn-lt"/>
              </a:rPr>
              <a:t>123</a:t>
            </a:r>
            <a:r>
              <a:rPr lang="en-US" sz="1200" dirty="0">
                <a:latin typeface="+mn-lt"/>
              </a:rPr>
              <a:t>, Blue: </a:t>
            </a:r>
            <a:r>
              <a:rPr lang="en-US" sz="1200" b="1" dirty="0">
                <a:latin typeface="+mn-lt"/>
              </a:rPr>
              <a:t>199</a:t>
            </a:r>
            <a:r>
              <a:rPr lang="en-US" sz="1200" dirty="0">
                <a:latin typeface="+mn-lt"/>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Transparency</a:t>
            </a:r>
            <a:r>
              <a:rPr lang="en-US" sz="1200" b="0" i="0" kern="1200" baseline="0" dirty="0">
                <a:solidFill>
                  <a:schemeClr val="tx1"/>
                </a:solidFill>
                <a:latin typeface="+mn-lt"/>
                <a:ea typeface="+mn-ea"/>
                <a:cs typeface="+mn-cs"/>
              </a:rPr>
              <a:t> box, enter </a:t>
            </a:r>
            <a:r>
              <a:rPr lang="en-US" sz="1200" b="1" i="0" kern="1200" baseline="0" dirty="0">
                <a:solidFill>
                  <a:schemeClr val="tx1"/>
                </a:solidFill>
                <a:latin typeface="+mn-lt"/>
                <a:ea typeface="+mn-ea"/>
                <a:cs typeface="+mn-cs"/>
              </a:rPr>
              <a:t>0%</a:t>
            </a:r>
            <a:r>
              <a:rPr lang="en-US" sz="1200" b="0" i="0" kern="1200" baseline="0" dirty="0">
                <a:solidFill>
                  <a:schemeClr val="tx1"/>
                </a:solidFill>
                <a:latin typeface="+mn-lt"/>
                <a:ea typeface="+mn-ea"/>
                <a:cs typeface="+mn-cs"/>
              </a:rPr>
              <a:t>.</a:t>
            </a:r>
            <a:endParaRPr lang="en-US" sz="1200" b="0" i="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last stop in the slider</a:t>
            </a:r>
            <a:r>
              <a:rPr lang="en-US" sz="1200" kern="1200" dirty="0">
                <a:solidFill>
                  <a:schemeClr val="tx1"/>
                </a:solidFill>
                <a:latin typeface="+mn-lt"/>
                <a:ea typeface="+mn-ea"/>
                <a:cs typeface="+mn-cs"/>
              </a:rPr>
              <a: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100%</a:t>
            </a:r>
            <a:r>
              <a:rPr lang="en-US" sz="1200" kern="1200" dirty="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 </a:t>
            </a:r>
            <a:r>
              <a:rPr lang="en-US" sz="1200" dirty="0">
                <a:latin typeface="+mn-lt"/>
              </a:rPr>
              <a:t>Red: </a:t>
            </a:r>
            <a:r>
              <a:rPr lang="en-US" sz="1200" b="1" dirty="0">
                <a:latin typeface="+mn-lt"/>
              </a:rPr>
              <a:t>58</a:t>
            </a:r>
            <a:r>
              <a:rPr lang="en-US" sz="1200" dirty="0">
                <a:latin typeface="+mn-lt"/>
              </a:rPr>
              <a:t>, Green: </a:t>
            </a:r>
            <a:r>
              <a:rPr lang="en-US" sz="1200" b="1" dirty="0">
                <a:latin typeface="+mn-lt"/>
              </a:rPr>
              <a:t>124</a:t>
            </a:r>
            <a:r>
              <a:rPr lang="en-US" sz="1200" dirty="0">
                <a:latin typeface="+mn-lt"/>
              </a:rPr>
              <a:t>, Blue: </a:t>
            </a:r>
            <a:r>
              <a:rPr lang="en-US" sz="1200" b="1" dirty="0">
                <a:latin typeface="+mn-lt"/>
              </a:rPr>
              <a:t>203</a:t>
            </a:r>
            <a:r>
              <a:rPr lang="en-US" sz="1200" dirty="0">
                <a:latin typeface="+mn-lt"/>
              </a:rPr>
              <a:t>.</a:t>
            </a:r>
            <a:r>
              <a:rPr lang="en-US" sz="1200" b="0" i="1" kern="1200" dirty="0">
                <a:solidFill>
                  <a:schemeClr val="tx1"/>
                </a:solidFill>
                <a:latin typeface="+mn-lt"/>
                <a:ea typeface="+mn-ea"/>
                <a:cs typeface="+mn-cs"/>
              </a:rPr>
              <a:t> </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Transparency</a:t>
            </a:r>
            <a:r>
              <a:rPr lang="en-US" sz="1200" b="0" i="0" kern="1200" baseline="0" dirty="0">
                <a:solidFill>
                  <a:schemeClr val="tx1"/>
                </a:solidFill>
                <a:latin typeface="+mn-lt"/>
                <a:ea typeface="+mn-ea"/>
                <a:cs typeface="+mn-cs"/>
              </a:rPr>
              <a:t> box, enter </a:t>
            </a:r>
            <a:r>
              <a:rPr lang="en-US" sz="1200" b="1" i="0" kern="1200" baseline="0" dirty="0">
                <a:solidFill>
                  <a:schemeClr val="tx1"/>
                </a:solidFill>
                <a:latin typeface="+mn-lt"/>
                <a:ea typeface="+mn-ea"/>
                <a:cs typeface="+mn-cs"/>
              </a:rPr>
              <a:t>0%</a:t>
            </a:r>
            <a:r>
              <a:rPr lang="en-US" sz="1200" b="0" i="0" kern="1200" baseline="0" dirty="0">
                <a:solidFill>
                  <a:schemeClr val="tx1"/>
                </a:solidFill>
                <a:latin typeface="+mn-lt"/>
                <a:ea typeface="+mn-ea"/>
                <a:cs typeface="+mn-cs"/>
              </a:rPr>
              <a:t>.</a:t>
            </a:r>
            <a:endParaRPr lang="en-US" sz="1200" b="0" i="0" kern="1200" dirty="0">
              <a:solidFill>
                <a:schemeClr val="tx1"/>
              </a:solidFill>
              <a:latin typeface="+mn-lt"/>
              <a:ea typeface="+mn-ea"/>
              <a:cs typeface="+mn-cs"/>
            </a:endParaRPr>
          </a:p>
          <a:p>
            <a:pPr marL="228600" indent="-228600">
              <a:buFont typeface="+mj-lt"/>
              <a:buAutoNum type="arabicPeriod"/>
            </a:pPr>
            <a:r>
              <a:rPr lang="en-US" sz="1200" baseline="0" dirty="0">
                <a:latin typeface="+mn-lt"/>
              </a:rPr>
              <a:t>Also in the </a:t>
            </a:r>
            <a:r>
              <a:rPr lang="en-US" sz="1200" b="1" baseline="0" dirty="0">
                <a:latin typeface="+mn-lt"/>
              </a:rPr>
              <a:t>Format Shape </a:t>
            </a:r>
            <a:r>
              <a:rPr lang="en-US" sz="1200" baseline="0" dirty="0">
                <a:latin typeface="+mn-lt"/>
              </a:rPr>
              <a:t>dialog box, click </a:t>
            </a:r>
            <a:r>
              <a:rPr lang="en-US" sz="1200" b="1" baseline="0" dirty="0">
                <a:latin typeface="+mn-lt"/>
              </a:rPr>
              <a:t>Line Color </a:t>
            </a:r>
            <a:r>
              <a:rPr lang="en-US" sz="1200" baseline="0" dirty="0">
                <a:latin typeface="+mn-lt"/>
              </a:rPr>
              <a:t>in the left pane. In the </a:t>
            </a:r>
            <a:r>
              <a:rPr lang="en-US" sz="1200" b="1" baseline="0" dirty="0">
                <a:latin typeface="+mn-lt"/>
              </a:rPr>
              <a:t>Line Color </a:t>
            </a:r>
            <a:r>
              <a:rPr lang="en-US" sz="1200" baseline="0" dirty="0">
                <a:latin typeface="+mn-lt"/>
              </a:rPr>
              <a:t>pane, select </a:t>
            </a:r>
            <a:r>
              <a:rPr lang="en-US" sz="1200" b="1" baseline="0" dirty="0">
                <a:latin typeface="+mn-lt"/>
              </a:rPr>
              <a:t>No line</a:t>
            </a:r>
            <a:r>
              <a:rPr lang="en-US" sz="1200" baseline="0" dirty="0">
                <a:latin typeface="+mn-lt"/>
              </a:rPr>
              <a:t>. </a:t>
            </a:r>
          </a:p>
          <a:p>
            <a:pPr marL="228600" indent="-228600">
              <a:buFont typeface="+mj-lt"/>
              <a:buAutoNum type="arabicPeriod"/>
            </a:pPr>
            <a:r>
              <a:rPr lang="en-US" sz="1200" baseline="0" dirty="0">
                <a:latin typeface="+mn-lt"/>
              </a:rPr>
              <a:t>Also in the </a:t>
            </a:r>
            <a:r>
              <a:rPr lang="en-US" sz="1200" b="1" baseline="0" dirty="0">
                <a:latin typeface="+mn-lt"/>
              </a:rPr>
              <a:t>Format Shape </a:t>
            </a:r>
            <a:r>
              <a:rPr lang="en-US" sz="1200" baseline="0" dirty="0">
                <a:latin typeface="+mn-lt"/>
              </a:rPr>
              <a:t>dialog box, click </a:t>
            </a:r>
            <a:r>
              <a:rPr lang="en-US" sz="1200" b="1" baseline="0" dirty="0">
                <a:latin typeface="+mn-lt"/>
              </a:rPr>
              <a:t>3-D Format </a:t>
            </a:r>
            <a:r>
              <a:rPr lang="en-US" sz="1200" baseline="0" dirty="0">
                <a:latin typeface="+mn-lt"/>
              </a:rPr>
              <a:t>in the left pane, and in the </a:t>
            </a:r>
            <a:r>
              <a:rPr lang="en-US" sz="1200" b="1" baseline="0" dirty="0">
                <a:latin typeface="+mn-lt"/>
              </a:rPr>
              <a:t>3-D Format </a:t>
            </a:r>
            <a:r>
              <a:rPr lang="en-US" sz="1200" baseline="0" dirty="0">
                <a:latin typeface="+mn-lt"/>
              </a:rPr>
              <a:t>pane, do the following:</a:t>
            </a:r>
          </a:p>
          <a:p>
            <a:pPr marL="685800" lvl="1" indent="-228600">
              <a:buFont typeface="Arial" pitchFamily="34" charset="0"/>
              <a:buChar char="•"/>
            </a:pPr>
            <a:r>
              <a:rPr lang="en-US" sz="1200" baseline="0" dirty="0">
                <a:latin typeface="+mn-lt"/>
              </a:rPr>
              <a:t>Under </a:t>
            </a:r>
            <a:r>
              <a:rPr lang="en-US" sz="1200" b="1" baseline="0" dirty="0">
                <a:latin typeface="+mn-lt"/>
              </a:rPr>
              <a:t>Bevel</a:t>
            </a:r>
            <a:r>
              <a:rPr lang="en-US" sz="1200" baseline="0" dirty="0">
                <a:latin typeface="+mn-lt"/>
              </a:rPr>
              <a:t>, click the button next to </a:t>
            </a:r>
            <a:r>
              <a:rPr lang="en-US" sz="1200" b="1" baseline="0" dirty="0">
                <a:latin typeface="+mn-lt"/>
              </a:rPr>
              <a:t>Top</a:t>
            </a:r>
            <a:r>
              <a:rPr lang="en-US" sz="1200" b="0" baseline="0" dirty="0">
                <a:latin typeface="+mn-lt"/>
              </a:rPr>
              <a:t>, and then under </a:t>
            </a:r>
            <a:r>
              <a:rPr lang="en-US" sz="1200" b="1" baseline="0" dirty="0">
                <a:latin typeface="+mn-lt"/>
              </a:rPr>
              <a:t>Bevel</a:t>
            </a:r>
            <a:r>
              <a:rPr lang="en-US" sz="1200" b="0" baseline="0" dirty="0">
                <a:latin typeface="+mn-lt"/>
              </a:rPr>
              <a:t> click </a:t>
            </a:r>
            <a:r>
              <a:rPr lang="en-US" sz="1200" b="1" baseline="0" dirty="0">
                <a:latin typeface="+mn-lt"/>
              </a:rPr>
              <a:t>Circle </a:t>
            </a:r>
            <a:r>
              <a:rPr lang="en-US" sz="1200" b="0" baseline="0" dirty="0">
                <a:latin typeface="+mn-lt"/>
              </a:rPr>
              <a:t>(first row, first option from the left). Next to </a:t>
            </a:r>
            <a:r>
              <a:rPr lang="en-US" sz="1200" b="1" baseline="0" dirty="0">
                <a:latin typeface="+mn-lt"/>
              </a:rPr>
              <a:t>Top</a:t>
            </a:r>
            <a:r>
              <a:rPr lang="en-US" sz="1200" b="0" baseline="0" dirty="0">
                <a:latin typeface="+mn-lt"/>
              </a:rPr>
              <a:t>, in the </a:t>
            </a:r>
            <a:r>
              <a:rPr lang="en-US" sz="1200" b="1" baseline="0" dirty="0">
                <a:latin typeface="+mn-lt"/>
              </a:rPr>
              <a:t>Width</a:t>
            </a:r>
            <a:r>
              <a:rPr lang="en-US" sz="1200" b="0" baseline="0" dirty="0">
                <a:latin typeface="+mn-lt"/>
              </a:rPr>
              <a:t> box, enter </a:t>
            </a:r>
            <a:r>
              <a:rPr lang="en-US" sz="1200" b="1" baseline="0" dirty="0">
                <a:latin typeface="+mn-lt"/>
              </a:rPr>
              <a:t>5 pt</a:t>
            </a:r>
            <a:r>
              <a:rPr lang="en-US" sz="1200" b="0" baseline="0" dirty="0">
                <a:latin typeface="+mn-lt"/>
              </a:rPr>
              <a:t>, and in the </a:t>
            </a:r>
            <a:r>
              <a:rPr lang="en-US" sz="1200" b="1" baseline="0" dirty="0">
                <a:latin typeface="+mn-lt"/>
              </a:rPr>
              <a:t>Height</a:t>
            </a:r>
            <a:r>
              <a:rPr lang="en-US" sz="1200" b="0" baseline="0" dirty="0">
                <a:latin typeface="+mn-lt"/>
              </a:rPr>
              <a:t> box, enter </a:t>
            </a:r>
            <a:r>
              <a:rPr lang="en-US" sz="1200" b="1" baseline="0" dirty="0">
                <a:latin typeface="+mn-lt"/>
              </a:rPr>
              <a:t>2 pt</a:t>
            </a:r>
            <a:r>
              <a:rPr lang="en-US" sz="1200" b="0" baseline="0" dirty="0">
                <a:latin typeface="+mn-lt"/>
              </a:rPr>
              <a:t>.</a:t>
            </a:r>
          </a:p>
          <a:p>
            <a:pPr marL="685800" lvl="1" indent="-228600">
              <a:buFont typeface="Arial" pitchFamily="34" charset="0"/>
              <a:buChar char="•"/>
            </a:pPr>
            <a:r>
              <a:rPr lang="en-US" sz="1200" b="0" baseline="0" dirty="0">
                <a:latin typeface="+mn-lt"/>
              </a:rPr>
              <a:t>Under </a:t>
            </a:r>
            <a:r>
              <a:rPr lang="en-US" sz="1200" b="1" baseline="0" dirty="0">
                <a:latin typeface="+mn-lt"/>
              </a:rPr>
              <a:t>Surface</a:t>
            </a:r>
            <a:r>
              <a:rPr lang="en-US" sz="1200" b="0" baseline="0" dirty="0">
                <a:latin typeface="+mn-lt"/>
              </a:rPr>
              <a:t>, in the </a:t>
            </a:r>
            <a:r>
              <a:rPr lang="en-US" sz="1200" b="1" baseline="0" dirty="0">
                <a:latin typeface="+mn-lt"/>
              </a:rPr>
              <a:t>Angle</a:t>
            </a:r>
            <a:r>
              <a:rPr lang="en-US" sz="1200" b="0" baseline="0" dirty="0">
                <a:latin typeface="+mn-lt"/>
              </a:rPr>
              <a:t> box, enter </a:t>
            </a:r>
            <a:r>
              <a:rPr lang="en-US" sz="1200" b="1" baseline="0" dirty="0">
                <a:latin typeface="+mn-lt"/>
              </a:rPr>
              <a:t>20</a:t>
            </a:r>
            <a:r>
              <a:rPr lang="en-US" sz="1200" b="1" baseline="0" dirty="0">
                <a:latin typeface="+mn-lt"/>
                <a:ea typeface="Verdana"/>
                <a:cs typeface="Verdana"/>
              </a:rPr>
              <a:t>°</a:t>
            </a:r>
            <a:r>
              <a:rPr lang="en-US" sz="1200" b="0" baseline="0" dirty="0">
                <a:latin typeface="+mn-lt"/>
                <a:ea typeface="Verdana"/>
                <a:cs typeface="Verdana"/>
              </a:rPr>
              <a:t>.</a:t>
            </a:r>
            <a:endParaRPr lang="en-US" sz="1200" b="0" baseline="0" dirty="0">
              <a:latin typeface="+mn-lt"/>
            </a:endParaRPr>
          </a:p>
          <a:p>
            <a:pPr marL="228600" indent="-228600">
              <a:buFont typeface="+mj-lt"/>
              <a:buAutoNum type="arabicPeriod"/>
            </a:pPr>
            <a:r>
              <a:rPr lang="en-US" sz="1200" b="0" baseline="0" dirty="0">
                <a:latin typeface="+mn-lt"/>
                <a:ea typeface="Verdana"/>
                <a:cs typeface="Verdana"/>
              </a:rPr>
              <a:t>On the slide, right-click the rectangle and then click </a:t>
            </a:r>
            <a:r>
              <a:rPr lang="en-US" sz="1200" b="1" baseline="0" dirty="0">
                <a:latin typeface="+mn-lt"/>
                <a:ea typeface="Verdana"/>
                <a:cs typeface="Verdana"/>
              </a:rPr>
              <a:t>Edit Text</a:t>
            </a:r>
            <a:r>
              <a:rPr lang="en-US" sz="1200" b="0" baseline="0" dirty="0">
                <a:latin typeface="+mn-lt"/>
                <a:ea typeface="Verdana"/>
                <a:cs typeface="Verdana"/>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Enter text in the text box and select the text. On the </a:t>
            </a:r>
            <a:r>
              <a:rPr lang="en-US" sz="1200" b="1" i="0" baseline="0" dirty="0">
                <a:latin typeface="+mn-lt"/>
              </a:rPr>
              <a:t>Home</a:t>
            </a:r>
            <a:r>
              <a:rPr lang="en-US" sz="1200" b="0" i="0" baseline="0" dirty="0">
                <a:latin typeface="+mn-lt"/>
              </a:rPr>
              <a:t> tab, </a:t>
            </a:r>
            <a:r>
              <a:rPr lang="en-US" sz="1200" i="0" baseline="0" dirty="0">
                <a:latin typeface="+mn-lt"/>
              </a:rPr>
              <a:t>in the </a:t>
            </a:r>
            <a:r>
              <a:rPr lang="en-US" sz="1200" b="1" i="0" baseline="0" dirty="0">
                <a:latin typeface="+mn-lt"/>
              </a:rPr>
              <a:t>Font</a:t>
            </a:r>
            <a:r>
              <a:rPr lang="en-US" sz="1200" i="0" baseline="0" dirty="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a:latin typeface="+mn-lt"/>
              </a:rPr>
              <a:t>In the </a:t>
            </a:r>
            <a:r>
              <a:rPr lang="en-US" sz="1200" b="1" i="0" baseline="0" dirty="0">
                <a:latin typeface="+mn-lt"/>
              </a:rPr>
              <a:t>Font</a:t>
            </a:r>
            <a:r>
              <a:rPr lang="en-US" sz="1200" i="0" baseline="0" dirty="0">
                <a:latin typeface="+mn-lt"/>
              </a:rPr>
              <a:t> list, select </a:t>
            </a:r>
            <a:r>
              <a:rPr lang="en-US" sz="1200" b="1" i="0" baseline="0" dirty="0">
                <a:latin typeface="+mn-lt"/>
              </a:rPr>
              <a:t>Calibri</a:t>
            </a:r>
            <a:r>
              <a:rPr lang="en-US" sz="1200" b="0" i="0" baseline="0" dirty="0">
                <a:latin typeface="+mn-lt"/>
              </a:rPr>
              <a:t>.</a:t>
            </a:r>
            <a:endParaRPr lang="en-US" sz="1200" i="0" baseline="0" dirty="0">
              <a:latin typeface="+mn-lt"/>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a:latin typeface="+mn-lt"/>
              </a:rPr>
              <a:t>In the </a:t>
            </a:r>
            <a:r>
              <a:rPr lang="en-US" sz="1200" b="1" i="0" baseline="0" dirty="0">
                <a:latin typeface="+mn-lt"/>
              </a:rPr>
              <a:t>Font Size </a:t>
            </a:r>
            <a:r>
              <a:rPr lang="en-US" sz="1200" i="0" baseline="0" dirty="0">
                <a:latin typeface="+mn-lt"/>
              </a:rPr>
              <a:t>list, select </a:t>
            </a:r>
            <a:r>
              <a:rPr lang="en-US" sz="1200" b="1" i="0" baseline="0" dirty="0">
                <a:latin typeface="+mn-lt"/>
              </a:rPr>
              <a:t>32</a:t>
            </a:r>
            <a:r>
              <a:rPr lang="en-US" sz="1200" b="0" i="0" baseline="0" dirty="0">
                <a:latin typeface="+mn-lt"/>
              </a:rPr>
              <a:t>.</a:t>
            </a:r>
            <a:endParaRPr lang="en-US" sz="1200" i="0" baseline="0" dirty="0">
              <a:latin typeface="+mn-lt"/>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a:latin typeface="+mn-lt"/>
              </a:rPr>
              <a:t>Click the button next to </a:t>
            </a:r>
            <a:r>
              <a:rPr lang="en-US" sz="1200" b="1" i="0" baseline="0" dirty="0">
                <a:latin typeface="+mn-lt"/>
              </a:rPr>
              <a:t>Font Color</a:t>
            </a:r>
            <a:r>
              <a:rPr lang="en-US" sz="1200" b="0" i="0" baseline="0" dirty="0">
                <a:latin typeface="+mn-lt"/>
              </a:rPr>
              <a:t>, and then under </a:t>
            </a:r>
            <a:r>
              <a:rPr lang="en-US" sz="1200" b="1" i="0" baseline="0" dirty="0">
                <a:latin typeface="+mn-lt"/>
              </a:rPr>
              <a:t>Theme Colors </a:t>
            </a:r>
            <a:r>
              <a:rPr lang="en-US" sz="1200" b="0" i="0" baseline="0" dirty="0">
                <a:latin typeface="+mn-lt"/>
              </a:rPr>
              <a:t>click </a:t>
            </a:r>
            <a:r>
              <a:rPr lang="en-US" sz="1200" b="1" i="0" baseline="0" dirty="0">
                <a:latin typeface="+mn-lt"/>
              </a:rPr>
              <a:t>White, Background 1 </a:t>
            </a:r>
            <a:r>
              <a:rPr lang="en-US" sz="1200" b="0" i="0" baseline="0" dirty="0">
                <a:latin typeface="+mn-lt"/>
              </a:rPr>
              <a:t>(first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slide, press and hold CTRL, and then select the line and the rectangle.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latin typeface="+mn-lt"/>
              </a:rPr>
              <a:t>On the </a:t>
            </a:r>
            <a:r>
              <a:rPr lang="en-US" sz="1200" b="1" baseline="0" dirty="0">
                <a:latin typeface="+mn-lt"/>
              </a:rPr>
              <a:t>Home</a:t>
            </a:r>
            <a:r>
              <a:rPr lang="en-US" sz="1200" b="0" baseline="0" dirty="0">
                <a:latin typeface="+mn-lt"/>
              </a:rPr>
              <a:t> tab, in the </a:t>
            </a:r>
            <a:r>
              <a:rPr lang="en-US" sz="1200" b="1" baseline="0" dirty="0">
                <a:latin typeface="+mn-lt"/>
              </a:rPr>
              <a:t>Drawing</a:t>
            </a:r>
            <a:r>
              <a:rPr lang="en-US" sz="1200" b="0" baseline="0" dirty="0">
                <a:latin typeface="+mn-lt"/>
              </a:rPr>
              <a:t> group, click </a:t>
            </a:r>
            <a:r>
              <a:rPr lang="en-US" sz="1200" b="1" baseline="0" dirty="0">
                <a:latin typeface="+mn-lt"/>
              </a:rPr>
              <a:t>Arrange</a:t>
            </a:r>
            <a:r>
              <a:rPr lang="en-US" sz="1200" b="0" baseline="0" dirty="0">
                <a:latin typeface="+mn-lt"/>
              </a:rPr>
              <a:t>, point to </a:t>
            </a:r>
            <a:r>
              <a:rPr lang="en-US" sz="1200" b="1" baseline="0" dirty="0">
                <a:latin typeface="+mn-lt"/>
              </a:rPr>
              <a:t>Align</a:t>
            </a:r>
            <a:r>
              <a:rPr lang="en-US" sz="1200" b="0" baseline="0" dirty="0">
                <a:latin typeface="+mn-lt"/>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latin typeface="+mn-lt"/>
              </a:rPr>
              <a:t>Click </a:t>
            </a:r>
            <a:r>
              <a:rPr lang="en-US" sz="1200" b="1" baseline="0" dirty="0">
                <a:latin typeface="+mn-lt"/>
              </a:rPr>
              <a:t>Align Selected Objects</a:t>
            </a:r>
            <a:r>
              <a:rPr lang="en-US" sz="1200" b="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latin typeface="+mn-lt"/>
              </a:rPr>
              <a:t>Click </a:t>
            </a:r>
            <a:r>
              <a:rPr lang="en-US" sz="1200" b="1" baseline="0" dirty="0">
                <a:latin typeface="+mn-lt"/>
              </a:rPr>
              <a:t>Align Left</a:t>
            </a:r>
            <a:r>
              <a:rPr lang="en-US" sz="1200" b="0" baseline="0" dirty="0">
                <a:latin typeface="+mn-lt"/>
              </a:rPr>
              <a:t>.</a:t>
            </a:r>
            <a:r>
              <a:rPr lang="en-US" sz="1200" b="1" baseline="0" dirty="0">
                <a:latin typeface="+mn-lt"/>
              </a:rPr>
              <a:t> </a:t>
            </a:r>
            <a:endParaRPr lang="en-US" sz="1200" b="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With the line and rectangle still selected, drag them to the left side of the slide. </a:t>
            </a:r>
          </a:p>
          <a:p>
            <a:endParaRPr lang="en-US" sz="1200" baseline="0" dirty="0">
              <a:latin typeface="+mn-lt"/>
            </a:endParaRPr>
          </a:p>
          <a:p>
            <a:endParaRPr lang="en-US" sz="1200" baseline="0" dirty="0">
              <a:latin typeface="+mn-lt"/>
            </a:endParaRPr>
          </a:p>
          <a:p>
            <a:r>
              <a:rPr lang="en-US" sz="1200" baseline="0" dirty="0">
                <a:latin typeface="+mn-lt"/>
              </a:rPr>
              <a:t>To reproduce the animation effects for the first vertical line and rectangle on this slide, do the following:</a:t>
            </a:r>
          </a:p>
          <a:p>
            <a:pPr marL="228600" indent="-228600" algn="l">
              <a:buFont typeface="+mj-lt"/>
              <a:buAutoNum type="arabicPeriod"/>
            </a:pPr>
            <a:r>
              <a:rPr lang="en-US" sz="1200" baseline="0" dirty="0">
                <a:latin typeface="+mn-lt"/>
              </a:rPr>
              <a:t>On the slide, select the line. On the </a:t>
            </a:r>
            <a:r>
              <a:rPr lang="en-US" sz="1200" b="1" baseline="0" dirty="0">
                <a:latin typeface="+mn-lt"/>
              </a:rPr>
              <a:t>Animations</a:t>
            </a:r>
            <a:r>
              <a:rPr lang="en-US" sz="1200" baseline="0" dirty="0">
                <a:latin typeface="+mn-lt"/>
              </a:rPr>
              <a:t> tab, in the </a:t>
            </a:r>
            <a:r>
              <a:rPr lang="en-US" sz="1200" b="1" baseline="0" dirty="0">
                <a:latin typeface="+mn-lt"/>
              </a:rPr>
              <a:t>Advanced Animation </a:t>
            </a:r>
            <a:r>
              <a:rPr lang="en-US" sz="1200" baseline="0" dirty="0">
                <a:latin typeface="+mn-lt"/>
              </a:rPr>
              <a:t>group, click </a:t>
            </a:r>
            <a:r>
              <a:rPr lang="en-US" sz="1200" b="1" baseline="0" dirty="0">
                <a:latin typeface="+mn-lt"/>
              </a:rPr>
              <a:t>Add Animation, </a:t>
            </a:r>
            <a:r>
              <a:rPr lang="en-US" sz="1200" baseline="0" dirty="0">
                <a:latin typeface="+mn-lt"/>
              </a:rPr>
              <a:t>and then under entrance click </a:t>
            </a:r>
            <a:r>
              <a:rPr lang="en-US" sz="1200" b="1" baseline="0" dirty="0">
                <a:latin typeface="+mn-lt"/>
              </a:rPr>
              <a:t>Fly In</a:t>
            </a:r>
            <a:r>
              <a:rPr lang="en-US" sz="1200" baseline="0" dirty="0">
                <a:latin typeface="+mn-lt"/>
              </a:rPr>
              <a:t>.</a:t>
            </a:r>
          </a:p>
          <a:p>
            <a:pPr marL="228600" indent="-228600" algn="l">
              <a:buFont typeface="+mj-lt"/>
              <a:buAutoNum type="arabicPeriod"/>
            </a:pPr>
            <a:r>
              <a:rPr lang="en-US" sz="1200" baseline="0" dirty="0">
                <a:latin typeface="+mn-lt"/>
              </a:rPr>
              <a:t>Also on the </a:t>
            </a:r>
            <a:r>
              <a:rPr lang="en-US" sz="1200" b="1" baseline="0" dirty="0">
                <a:latin typeface="+mn-lt"/>
              </a:rPr>
              <a:t>Animations</a:t>
            </a:r>
            <a:r>
              <a:rPr lang="en-US" sz="1200" baseline="0" dirty="0">
                <a:latin typeface="+mn-lt"/>
              </a:rPr>
              <a:t> tab, in the </a:t>
            </a:r>
            <a:r>
              <a:rPr lang="en-US" sz="1200" b="1" baseline="0" dirty="0">
                <a:latin typeface="+mn-lt"/>
              </a:rPr>
              <a:t>Timing</a:t>
            </a:r>
            <a:r>
              <a:rPr lang="en-US" sz="1200" baseline="0" dirty="0">
                <a:latin typeface="+mn-lt"/>
              </a:rPr>
              <a:t> group, do the following:</a:t>
            </a:r>
          </a:p>
          <a:p>
            <a:pPr marL="685800" lvl="1" indent="-228600" algn="l">
              <a:buFont typeface="Arial" pitchFamily="34" charset="0"/>
              <a:buChar char="•"/>
            </a:pPr>
            <a:r>
              <a:rPr lang="en-US" sz="1200" baseline="0" dirty="0">
                <a:latin typeface="+mn-lt"/>
              </a:rPr>
              <a:t>In the </a:t>
            </a:r>
            <a:r>
              <a:rPr lang="en-US" sz="1200" b="1" baseline="0" dirty="0">
                <a:latin typeface="+mn-lt"/>
              </a:rPr>
              <a:t>Start</a:t>
            </a:r>
            <a:r>
              <a:rPr lang="en-US" sz="1200" baseline="0" dirty="0">
                <a:latin typeface="+mn-lt"/>
              </a:rPr>
              <a:t> list, select </a:t>
            </a:r>
            <a:r>
              <a:rPr lang="en-US" sz="1200" b="1" baseline="0" dirty="0">
                <a:latin typeface="+mn-lt"/>
              </a:rPr>
              <a:t>With Previous</a:t>
            </a:r>
            <a:r>
              <a:rPr lang="en-US" sz="1200" baseline="0" dirty="0">
                <a:latin typeface="+mn-lt"/>
              </a:rPr>
              <a:t>.</a:t>
            </a:r>
          </a:p>
          <a:p>
            <a:pPr marL="685800" lvl="1" indent="-228600" algn="l">
              <a:buFont typeface="Arial" pitchFamily="34" charset="0"/>
              <a:buChar char="•"/>
            </a:pPr>
            <a:r>
              <a:rPr lang="en-US" sz="1200" baseline="0" dirty="0">
                <a:latin typeface="+mn-lt"/>
              </a:rPr>
              <a:t>In the </a:t>
            </a:r>
            <a:r>
              <a:rPr lang="en-US" sz="1200" b="1" baseline="0" dirty="0">
                <a:latin typeface="+mn-lt"/>
              </a:rPr>
              <a:t>Duration</a:t>
            </a:r>
            <a:r>
              <a:rPr lang="en-US" sz="1200" baseline="0" dirty="0">
                <a:latin typeface="+mn-lt"/>
              </a:rPr>
              <a:t> box, enter </a:t>
            </a:r>
            <a:r>
              <a:rPr lang="en-US" sz="1200" b="1" baseline="0" dirty="0">
                <a:latin typeface="+mn-lt"/>
              </a:rPr>
              <a:t>1.00</a:t>
            </a:r>
            <a:r>
              <a:rPr lang="en-US" sz="1200" baseline="0" dirty="0">
                <a:latin typeface="+mn-lt"/>
              </a:rPr>
              <a:t>.</a:t>
            </a:r>
          </a:p>
          <a:p>
            <a:pPr marL="228600" indent="-228600">
              <a:buFont typeface="+mj-lt"/>
              <a:buAutoNum type="arabicPeriod"/>
            </a:pPr>
            <a:r>
              <a:rPr lang="en-US" sz="1200" baseline="0" dirty="0">
                <a:latin typeface="+mn-lt"/>
              </a:rPr>
              <a:t>Also on the </a:t>
            </a:r>
            <a:r>
              <a:rPr lang="en-US" sz="1200" b="1" baseline="0" dirty="0">
                <a:latin typeface="+mn-lt"/>
              </a:rPr>
              <a:t>Animations</a:t>
            </a:r>
            <a:r>
              <a:rPr lang="en-US" sz="1200" baseline="0" dirty="0">
                <a:latin typeface="+mn-lt"/>
              </a:rPr>
              <a:t> tab, in the </a:t>
            </a:r>
            <a:r>
              <a:rPr lang="en-US" sz="1200" b="1" baseline="0" dirty="0">
                <a:latin typeface="+mn-lt"/>
              </a:rPr>
              <a:t>Animation</a:t>
            </a:r>
            <a:r>
              <a:rPr lang="en-US" sz="1200" baseline="0" dirty="0">
                <a:latin typeface="+mn-lt"/>
              </a:rPr>
              <a:t> group, click </a:t>
            </a:r>
            <a:r>
              <a:rPr lang="en-US" sz="1200" b="1" baseline="0" dirty="0">
                <a:latin typeface="+mn-lt"/>
              </a:rPr>
              <a:t>Effect Options</a:t>
            </a:r>
            <a:r>
              <a:rPr lang="en-US" sz="1200" baseline="0" dirty="0">
                <a:latin typeface="+mn-lt"/>
              </a:rPr>
              <a:t>, and then click </a:t>
            </a:r>
            <a:r>
              <a:rPr lang="en-US" sz="1200" b="1" baseline="0" dirty="0">
                <a:latin typeface="+mn-lt"/>
              </a:rPr>
              <a:t>From Top</a:t>
            </a:r>
            <a:r>
              <a:rPr lang="en-US" sz="1200" baseline="0" dirty="0">
                <a:latin typeface="+mn-lt"/>
              </a:rPr>
              <a:t>.</a:t>
            </a:r>
          </a:p>
          <a:p>
            <a:pPr marL="228600" indent="-228600">
              <a:buFont typeface="+mj-lt"/>
              <a:buAutoNum type="arabicPeriod"/>
            </a:pPr>
            <a:r>
              <a:rPr lang="en-US" sz="1200" baseline="0" dirty="0">
                <a:latin typeface="+mn-lt"/>
              </a:rPr>
              <a:t>On the slide, select the line. On the </a:t>
            </a:r>
            <a:r>
              <a:rPr lang="en-US" sz="1200" b="1" baseline="0" dirty="0">
                <a:latin typeface="+mn-lt"/>
              </a:rPr>
              <a:t>Animations</a:t>
            </a:r>
            <a:r>
              <a:rPr lang="en-US" sz="1200" baseline="0" dirty="0">
                <a:latin typeface="+mn-lt"/>
              </a:rPr>
              <a:t> tab, in the </a:t>
            </a:r>
            <a:r>
              <a:rPr lang="en-US" sz="1200" b="1" baseline="0" dirty="0">
                <a:latin typeface="+mn-lt"/>
              </a:rPr>
              <a:t>Advanced Animation </a:t>
            </a:r>
            <a:r>
              <a:rPr lang="en-US" sz="1200" baseline="0" dirty="0">
                <a:latin typeface="+mn-lt"/>
              </a:rPr>
              <a:t>group, click </a:t>
            </a:r>
            <a:r>
              <a:rPr lang="en-US" sz="1200" b="1" baseline="0" dirty="0">
                <a:latin typeface="+mn-lt"/>
              </a:rPr>
              <a:t>Add Animation, </a:t>
            </a:r>
            <a:r>
              <a:rPr lang="en-US" sz="1200" baseline="0" dirty="0">
                <a:latin typeface="+mn-lt"/>
              </a:rPr>
              <a:t>and then under </a:t>
            </a:r>
            <a:r>
              <a:rPr lang="en-US" sz="1200" b="1" baseline="0" dirty="0">
                <a:latin typeface="+mn-lt"/>
              </a:rPr>
              <a:t>Emphasis</a:t>
            </a:r>
            <a:r>
              <a:rPr lang="en-US" sz="1200" baseline="0" dirty="0">
                <a:latin typeface="+mn-lt"/>
              </a:rPr>
              <a:t> click </a:t>
            </a:r>
            <a:r>
              <a:rPr lang="en-US" sz="1200" b="1" baseline="0" dirty="0">
                <a:latin typeface="+mn-lt"/>
              </a:rPr>
              <a:t>Grow/Shrink.</a:t>
            </a:r>
          </a:p>
          <a:p>
            <a:pPr marL="228600" indent="-228600">
              <a:buFont typeface="+mj-lt"/>
              <a:buAutoNum type="arabicPeriod"/>
            </a:pPr>
            <a:r>
              <a:rPr lang="en-US" sz="1200" baseline="0" dirty="0">
                <a:latin typeface="+mn-lt"/>
              </a:rPr>
              <a:t>Also on the </a:t>
            </a:r>
            <a:r>
              <a:rPr lang="en-US" sz="1200" b="1" baseline="0" dirty="0">
                <a:latin typeface="+mn-lt"/>
              </a:rPr>
              <a:t>Animations</a:t>
            </a:r>
            <a:r>
              <a:rPr lang="en-US" sz="1200" baseline="0" dirty="0">
                <a:latin typeface="+mn-lt"/>
              </a:rPr>
              <a:t> tab, in the </a:t>
            </a:r>
            <a:r>
              <a:rPr lang="en-US" sz="1200" b="1" baseline="0" dirty="0">
                <a:latin typeface="+mn-lt"/>
              </a:rPr>
              <a:t>Animation</a:t>
            </a:r>
            <a:r>
              <a:rPr lang="en-US" sz="1200" baseline="0" dirty="0">
                <a:latin typeface="+mn-lt"/>
              </a:rPr>
              <a:t> group, click the </a:t>
            </a:r>
            <a:r>
              <a:rPr lang="en-US" sz="1200" b="1" baseline="0" dirty="0">
                <a:latin typeface="+mn-lt"/>
              </a:rPr>
              <a:t>Effect Options </a:t>
            </a:r>
            <a:r>
              <a:rPr lang="en-US" sz="1200" baseline="0" dirty="0">
                <a:latin typeface="+mn-lt"/>
              </a:rPr>
              <a:t>dialog box launcher. In the </a:t>
            </a:r>
            <a:r>
              <a:rPr lang="en-US" sz="1200" b="1" baseline="0" dirty="0">
                <a:latin typeface="+mn-lt"/>
              </a:rPr>
              <a:t>Grow/Shrink</a:t>
            </a:r>
            <a:r>
              <a:rPr lang="en-US" sz="1200" baseline="0" dirty="0">
                <a:latin typeface="+mn-lt"/>
              </a:rPr>
              <a:t> dialog box, do the following:</a:t>
            </a:r>
          </a:p>
          <a:p>
            <a:pPr marL="685800" lvl="1" indent="-228600">
              <a:buFont typeface="Arial" pitchFamily="34" charset="0"/>
              <a:buChar char="•"/>
            </a:pPr>
            <a:r>
              <a:rPr lang="en-US" sz="1200" baseline="0" dirty="0">
                <a:latin typeface="+mn-lt"/>
              </a:rPr>
              <a:t>On the </a:t>
            </a:r>
            <a:r>
              <a:rPr lang="en-US" sz="1200" b="1" baseline="0" dirty="0">
                <a:latin typeface="+mn-lt"/>
              </a:rPr>
              <a:t>Effect</a:t>
            </a:r>
            <a:r>
              <a:rPr lang="en-US" sz="1200" baseline="0" dirty="0">
                <a:latin typeface="+mn-lt"/>
              </a:rPr>
              <a:t> tab, do the following:</a:t>
            </a:r>
          </a:p>
          <a:p>
            <a:pPr marL="1143000" lvl="2" indent="-228600">
              <a:buFont typeface="Arial" pitchFamily="34" charset="0"/>
              <a:buChar char="•"/>
            </a:pPr>
            <a:r>
              <a:rPr lang="en-US" sz="1200" baseline="0" dirty="0">
                <a:latin typeface="+mn-lt"/>
              </a:rPr>
              <a:t>In the </a:t>
            </a:r>
            <a:r>
              <a:rPr lang="en-US" sz="1200" b="1" baseline="0" dirty="0">
                <a:latin typeface="+mn-lt"/>
              </a:rPr>
              <a:t>Size</a:t>
            </a:r>
            <a:r>
              <a:rPr lang="en-US" sz="1200" baseline="0" dirty="0">
                <a:latin typeface="+mn-lt"/>
              </a:rPr>
              <a:t> list, select </a:t>
            </a:r>
            <a:r>
              <a:rPr lang="en-US" sz="1200" b="1" baseline="0" dirty="0">
                <a:latin typeface="+mn-lt"/>
              </a:rPr>
              <a:t>Tiny</a:t>
            </a:r>
            <a:r>
              <a:rPr lang="en-US" sz="1200" baseline="0" dirty="0">
                <a:latin typeface="+mn-lt"/>
              </a:rPr>
              <a:t>. </a:t>
            </a:r>
          </a:p>
          <a:p>
            <a:pPr marL="1143000" lvl="2" indent="-228600">
              <a:buFont typeface="Arial" pitchFamily="34" charset="0"/>
              <a:buChar char="•"/>
            </a:pPr>
            <a:r>
              <a:rPr lang="en-US" sz="1200" baseline="0" dirty="0">
                <a:latin typeface="+mn-lt"/>
              </a:rPr>
              <a:t>Also in the </a:t>
            </a:r>
            <a:r>
              <a:rPr lang="en-US" sz="1200" b="1" baseline="0" dirty="0">
                <a:latin typeface="+mn-lt"/>
              </a:rPr>
              <a:t>Size</a:t>
            </a:r>
            <a:r>
              <a:rPr lang="en-US" sz="1200" baseline="0" dirty="0">
                <a:latin typeface="+mn-lt"/>
              </a:rPr>
              <a:t> list, select </a:t>
            </a:r>
            <a:r>
              <a:rPr lang="en-US" sz="1200" b="1" baseline="0" dirty="0">
                <a:latin typeface="+mn-lt"/>
              </a:rPr>
              <a:t>Vertical</a:t>
            </a:r>
            <a:r>
              <a:rPr lang="en-US" sz="1200" baseline="0" dirty="0">
                <a:latin typeface="+mn-lt"/>
              </a:rPr>
              <a:t>.</a:t>
            </a:r>
          </a:p>
          <a:p>
            <a:pPr marL="685800" lvl="1" indent="-228600">
              <a:buFont typeface="Arial" pitchFamily="34" charset="0"/>
              <a:buChar char="•"/>
            </a:pPr>
            <a:r>
              <a:rPr lang="en-US" sz="1200" baseline="0" dirty="0">
                <a:latin typeface="+mn-lt"/>
              </a:rPr>
              <a:t>On the </a:t>
            </a:r>
            <a:r>
              <a:rPr lang="en-US" sz="1200" b="1" baseline="0" dirty="0">
                <a:latin typeface="+mn-lt"/>
              </a:rPr>
              <a:t>Timing</a:t>
            </a:r>
            <a:r>
              <a:rPr lang="en-US" sz="1200" baseline="0" dirty="0">
                <a:latin typeface="+mn-lt"/>
              </a:rPr>
              <a:t> tab, do the following:</a:t>
            </a:r>
          </a:p>
          <a:p>
            <a:pPr marL="1143000" lvl="2" indent="-228600">
              <a:buFont typeface="Arial" pitchFamily="34" charset="0"/>
              <a:buChar char="•"/>
            </a:pPr>
            <a:r>
              <a:rPr lang="en-US" sz="1200" baseline="0" dirty="0">
                <a:latin typeface="+mn-lt"/>
              </a:rPr>
              <a:t>In the </a:t>
            </a:r>
            <a:r>
              <a:rPr lang="en-US" sz="1200" b="1" baseline="0" dirty="0">
                <a:latin typeface="+mn-lt"/>
              </a:rPr>
              <a:t>Start</a:t>
            </a:r>
            <a:r>
              <a:rPr lang="en-US" sz="1200" baseline="0" dirty="0">
                <a:latin typeface="+mn-lt"/>
              </a:rPr>
              <a:t> list, select </a:t>
            </a:r>
            <a:r>
              <a:rPr lang="en-US" sz="1200" b="1" baseline="0" dirty="0">
                <a:latin typeface="+mn-lt"/>
              </a:rPr>
              <a:t>With</a:t>
            </a:r>
            <a:r>
              <a:rPr lang="en-US" sz="1200" baseline="0" dirty="0">
                <a:latin typeface="+mn-lt"/>
              </a:rPr>
              <a:t> </a:t>
            </a:r>
            <a:r>
              <a:rPr lang="en-US" sz="1200" b="1" baseline="0" dirty="0">
                <a:latin typeface="+mn-lt"/>
              </a:rPr>
              <a:t>Previous</a:t>
            </a:r>
            <a:r>
              <a:rPr lang="en-US" sz="1200" baseline="0" dirty="0">
                <a:latin typeface="+mn-lt"/>
              </a:rPr>
              <a:t>.</a:t>
            </a:r>
          </a:p>
          <a:p>
            <a:pPr marL="1143000" lvl="2" indent="-228600">
              <a:buFont typeface="Arial" pitchFamily="34" charset="0"/>
              <a:buChar char="•"/>
            </a:pPr>
            <a:r>
              <a:rPr lang="en-US" sz="1200" baseline="0" dirty="0">
                <a:latin typeface="+mn-lt"/>
              </a:rPr>
              <a:t>In the </a:t>
            </a:r>
            <a:r>
              <a:rPr lang="en-US" sz="1200" b="1" baseline="0" dirty="0">
                <a:latin typeface="+mn-lt"/>
              </a:rPr>
              <a:t>Delay</a:t>
            </a:r>
            <a:r>
              <a:rPr lang="en-US" sz="1200" baseline="0" dirty="0">
                <a:latin typeface="+mn-lt"/>
              </a:rPr>
              <a:t> box, enter </a:t>
            </a:r>
            <a:r>
              <a:rPr lang="en-US" sz="1200" b="1" baseline="0" dirty="0">
                <a:latin typeface="+mn-lt"/>
              </a:rPr>
              <a:t>0.5</a:t>
            </a:r>
            <a:r>
              <a:rPr lang="en-US" sz="1200" baseline="0" dirty="0">
                <a:latin typeface="+mn-lt"/>
              </a:rPr>
              <a:t>.</a:t>
            </a:r>
          </a:p>
          <a:p>
            <a:pPr marL="1143000" lvl="2" indent="-228600">
              <a:buFont typeface="Arial" pitchFamily="34" charset="0"/>
              <a:buChar char="•"/>
            </a:pPr>
            <a:r>
              <a:rPr lang="en-US" sz="1200" baseline="0" dirty="0">
                <a:latin typeface="+mn-lt"/>
              </a:rPr>
              <a:t>In the </a:t>
            </a:r>
            <a:r>
              <a:rPr lang="en-US" sz="1200" b="1" baseline="0" dirty="0">
                <a:latin typeface="+mn-lt"/>
              </a:rPr>
              <a:t>Duration </a:t>
            </a:r>
            <a:r>
              <a:rPr lang="en-US" sz="1200" baseline="0" dirty="0">
                <a:latin typeface="+mn-lt"/>
              </a:rPr>
              <a:t>list, select </a:t>
            </a:r>
            <a:r>
              <a:rPr lang="en-US" sz="1200" b="1" baseline="0" dirty="0">
                <a:latin typeface="+mn-lt"/>
              </a:rPr>
              <a:t>1 seconds (Fast)</a:t>
            </a:r>
            <a:r>
              <a:rPr lang="en-US" sz="1200" baseline="0" dirty="0">
                <a:latin typeface="+mn-lt"/>
              </a:rPr>
              <a:t>.</a:t>
            </a:r>
          </a:p>
          <a:p>
            <a:pPr marL="228600" indent="-228600">
              <a:buFont typeface="+mj-lt"/>
              <a:buAutoNum type="arabicPeriod"/>
            </a:pPr>
            <a:r>
              <a:rPr lang="en-US" sz="1200" baseline="0" dirty="0">
                <a:latin typeface="+mn-lt"/>
              </a:rPr>
              <a:t>On the slide, select the rectangle. On the </a:t>
            </a:r>
            <a:r>
              <a:rPr lang="en-US" sz="1200" b="1" baseline="0" dirty="0">
                <a:latin typeface="+mn-lt"/>
              </a:rPr>
              <a:t>Animations</a:t>
            </a:r>
            <a:r>
              <a:rPr lang="en-US" sz="1200" baseline="0" dirty="0">
                <a:latin typeface="+mn-lt"/>
              </a:rPr>
              <a:t> tab, in the </a:t>
            </a:r>
            <a:r>
              <a:rPr lang="en-US" sz="1200" b="1" baseline="0" dirty="0">
                <a:latin typeface="+mn-lt"/>
              </a:rPr>
              <a:t>Advanced Animation </a:t>
            </a:r>
            <a:r>
              <a:rPr lang="en-US" sz="1200" baseline="0" dirty="0">
                <a:latin typeface="+mn-lt"/>
              </a:rPr>
              <a:t>group, click </a:t>
            </a:r>
            <a:r>
              <a:rPr lang="en-US" sz="1200" b="1" baseline="0" dirty="0">
                <a:latin typeface="+mn-lt"/>
              </a:rPr>
              <a:t>Add Animation, </a:t>
            </a:r>
            <a:r>
              <a:rPr lang="en-US" sz="1200" baseline="0" dirty="0">
                <a:latin typeface="+mn-lt"/>
              </a:rPr>
              <a:t>and then under </a:t>
            </a:r>
            <a:r>
              <a:rPr lang="en-US" sz="1200" b="1" baseline="0" dirty="0">
                <a:latin typeface="+mn-lt"/>
              </a:rPr>
              <a:t>Entrance</a:t>
            </a:r>
            <a:r>
              <a:rPr lang="en-US" sz="1200" baseline="0" dirty="0">
                <a:latin typeface="+mn-lt"/>
              </a:rPr>
              <a:t> click </a:t>
            </a:r>
            <a:r>
              <a:rPr lang="en-US" sz="1200" b="1" baseline="0" dirty="0">
                <a:latin typeface="+mn-lt"/>
              </a:rPr>
              <a:t>Wipe</a:t>
            </a:r>
            <a:r>
              <a:rPr lang="en-US" sz="1200" baseline="0" dirty="0">
                <a:latin typeface="+mn-lt"/>
              </a:rPr>
              <a:t>.</a:t>
            </a:r>
          </a:p>
          <a:p>
            <a:pPr marL="228600" indent="-228600">
              <a:buFont typeface="+mj-lt"/>
              <a:buAutoNum type="arabicPeriod"/>
            </a:pPr>
            <a:r>
              <a:rPr lang="en-US" sz="1200" baseline="0" dirty="0">
                <a:latin typeface="+mn-lt"/>
              </a:rPr>
              <a:t>Also on the </a:t>
            </a:r>
            <a:r>
              <a:rPr lang="en-US" sz="1200" b="1" baseline="0" dirty="0">
                <a:latin typeface="+mn-lt"/>
              </a:rPr>
              <a:t>Animations</a:t>
            </a:r>
            <a:r>
              <a:rPr lang="en-US" sz="1200" baseline="0" dirty="0">
                <a:latin typeface="+mn-lt"/>
              </a:rPr>
              <a:t> tab, in the </a:t>
            </a:r>
            <a:r>
              <a:rPr lang="en-US" sz="1200" b="1" baseline="0" dirty="0">
                <a:latin typeface="+mn-lt"/>
              </a:rPr>
              <a:t>Timing</a:t>
            </a:r>
            <a:r>
              <a:rPr lang="en-US" sz="1200" baseline="0" dirty="0">
                <a:latin typeface="+mn-lt"/>
              </a:rPr>
              <a:t> group, do the following:</a:t>
            </a:r>
          </a:p>
          <a:p>
            <a:pPr marL="685800" lvl="1" indent="-228600">
              <a:buFont typeface="Arial" pitchFamily="34" charset="0"/>
              <a:buChar char="•"/>
            </a:pPr>
            <a:r>
              <a:rPr lang="en-US" sz="1200" baseline="0" dirty="0">
                <a:latin typeface="+mn-lt"/>
              </a:rPr>
              <a:t>In the </a:t>
            </a:r>
            <a:r>
              <a:rPr lang="en-US" sz="1200" b="1" baseline="0" dirty="0">
                <a:latin typeface="+mn-lt"/>
              </a:rPr>
              <a:t>Start</a:t>
            </a:r>
            <a:r>
              <a:rPr lang="en-US" sz="1200" baseline="0" dirty="0">
                <a:latin typeface="+mn-lt"/>
              </a:rPr>
              <a:t> list, select </a:t>
            </a:r>
            <a:r>
              <a:rPr lang="en-US" sz="1200" b="1" baseline="0" dirty="0">
                <a:latin typeface="+mn-lt"/>
              </a:rPr>
              <a:t>After</a:t>
            </a:r>
            <a:r>
              <a:rPr lang="en-US" sz="1200" baseline="0" dirty="0">
                <a:latin typeface="+mn-lt"/>
              </a:rPr>
              <a:t> </a:t>
            </a:r>
            <a:r>
              <a:rPr lang="en-US" sz="1200" b="1" baseline="0" dirty="0">
                <a:latin typeface="+mn-lt"/>
              </a:rPr>
              <a:t>Previous</a:t>
            </a:r>
            <a:r>
              <a:rPr lang="en-US" sz="1200" b="0" baseline="0" dirty="0">
                <a:latin typeface="+mn-lt"/>
              </a:rPr>
              <a:t>.</a:t>
            </a:r>
          </a:p>
          <a:p>
            <a:pPr marL="685800" lvl="1" indent="-228600">
              <a:buFont typeface="Arial" pitchFamily="34" charset="0"/>
              <a:buChar char="•"/>
            </a:pPr>
            <a:r>
              <a:rPr lang="en-US" sz="1200" b="0" baseline="0" dirty="0">
                <a:latin typeface="+mn-lt"/>
              </a:rPr>
              <a:t>In the </a:t>
            </a:r>
            <a:r>
              <a:rPr lang="en-US" sz="1200" b="1" baseline="0" dirty="0">
                <a:latin typeface="+mn-lt"/>
              </a:rPr>
              <a:t>Duration</a:t>
            </a:r>
            <a:r>
              <a:rPr lang="en-US" sz="1200" b="0" baseline="0" dirty="0">
                <a:latin typeface="+mn-lt"/>
              </a:rPr>
              <a:t> box, enter </a:t>
            </a:r>
            <a:r>
              <a:rPr lang="en-US" sz="1200" b="1" baseline="0" dirty="0">
                <a:latin typeface="+mn-lt"/>
              </a:rPr>
              <a:t>1.00</a:t>
            </a:r>
            <a:r>
              <a:rPr lang="en-US" sz="1200" b="0" baseline="0" dirty="0">
                <a:latin typeface="+mn-lt"/>
              </a:rPr>
              <a:t>.</a:t>
            </a:r>
            <a:endParaRPr lang="en-US" sz="1200" baseline="0" dirty="0">
              <a:latin typeface="+mn-lt"/>
            </a:endParaRPr>
          </a:p>
          <a:p>
            <a:pPr marL="228600" lvl="0" indent="-228600">
              <a:buFont typeface="+mj-lt"/>
              <a:buAutoNum type="arabicPeriod"/>
            </a:pPr>
            <a:r>
              <a:rPr lang="en-US" sz="1200" baseline="0" dirty="0">
                <a:latin typeface="+mn-lt"/>
              </a:rPr>
              <a:t>Also on the </a:t>
            </a:r>
            <a:r>
              <a:rPr lang="en-US" sz="1200" b="1" baseline="0" dirty="0">
                <a:latin typeface="+mn-lt"/>
              </a:rPr>
              <a:t>Animations</a:t>
            </a:r>
            <a:r>
              <a:rPr lang="en-US" sz="1200" baseline="0" dirty="0">
                <a:latin typeface="+mn-lt"/>
              </a:rPr>
              <a:t> tab, in the </a:t>
            </a:r>
            <a:r>
              <a:rPr lang="en-US" sz="1200" b="1" baseline="0" dirty="0">
                <a:latin typeface="+mn-lt"/>
              </a:rPr>
              <a:t>Animation</a:t>
            </a:r>
            <a:r>
              <a:rPr lang="en-US" sz="1200" baseline="0" dirty="0">
                <a:latin typeface="+mn-lt"/>
              </a:rPr>
              <a:t> group, click </a:t>
            </a:r>
            <a:r>
              <a:rPr lang="en-US" sz="1200" b="1" baseline="0" dirty="0">
                <a:latin typeface="+mn-lt"/>
              </a:rPr>
              <a:t>Effect Options</a:t>
            </a:r>
            <a:r>
              <a:rPr lang="en-US" sz="1200" baseline="0" dirty="0">
                <a:latin typeface="+mn-lt"/>
              </a:rPr>
              <a:t>, and then click </a:t>
            </a:r>
            <a:r>
              <a:rPr lang="en-US" sz="1200" b="1" baseline="0" dirty="0">
                <a:latin typeface="+mn-lt"/>
              </a:rPr>
              <a:t>From Left</a:t>
            </a:r>
            <a:r>
              <a:rPr lang="en-US" sz="1200" baseline="0" dirty="0">
                <a:latin typeface="+mn-lt"/>
              </a:rPr>
              <a:t>.</a:t>
            </a:r>
          </a:p>
          <a:p>
            <a:endParaRPr lang="en-US" sz="1200" baseline="0" dirty="0">
              <a:latin typeface="+mn-lt"/>
            </a:endParaRPr>
          </a:p>
          <a:p>
            <a:endParaRPr lang="en-US" sz="1200" baseline="0" dirty="0">
              <a:latin typeface="+mn-lt"/>
            </a:endParaRPr>
          </a:p>
          <a:p>
            <a:r>
              <a:rPr lang="en-US" sz="1200" baseline="0" dirty="0">
                <a:latin typeface="+mn-lt"/>
              </a:rPr>
              <a:t>To reproduce the other shapes with animation effects on this slide, do the following:</a:t>
            </a:r>
          </a:p>
          <a:p>
            <a:pPr marL="228600" indent="-228600">
              <a:buFont typeface="+mj-lt"/>
              <a:buAutoNum type="arabicPeriod"/>
            </a:pPr>
            <a:r>
              <a:rPr lang="en-US" sz="1200" b="0" baseline="0" dirty="0">
                <a:latin typeface="+mn-lt"/>
              </a:rPr>
              <a:t>On the slide, press and hold CTRL, and then select the rectangle and the line. </a:t>
            </a:r>
            <a:r>
              <a:rPr lang="en-US" sz="1200" kern="1200" dirty="0">
                <a:solidFill>
                  <a:schemeClr val="tx1"/>
                </a:solidFill>
                <a:effectLst/>
                <a:latin typeface="+mn-lt"/>
                <a:ea typeface="+mn-ea"/>
                <a:cs typeface="+mn-cs"/>
              </a:rPr>
              <a:t>On the </a:t>
            </a:r>
            <a:r>
              <a:rPr lang="en-US" sz="1200" b="1" kern="1200" dirty="0">
                <a:solidFill>
                  <a:schemeClr val="tx1"/>
                </a:solidFill>
                <a:effectLst/>
                <a:latin typeface="+mn-lt"/>
                <a:ea typeface="+mn-ea"/>
                <a:cs typeface="+mn-cs"/>
              </a:rPr>
              <a:t>Home</a:t>
            </a:r>
            <a:r>
              <a:rPr lang="en-US" sz="1200" kern="1200" dirty="0">
                <a:solidFill>
                  <a:schemeClr val="tx1"/>
                </a:solidFill>
                <a:effectLst/>
                <a:latin typeface="+mn-lt"/>
                <a:ea typeface="+mn-ea"/>
                <a:cs typeface="+mn-cs"/>
              </a:rPr>
              <a:t> tab, in the </a:t>
            </a:r>
            <a:r>
              <a:rPr lang="en-US" sz="1200" b="1" kern="1200" dirty="0">
                <a:solidFill>
                  <a:schemeClr val="tx1"/>
                </a:solidFill>
                <a:effectLst/>
                <a:latin typeface="+mn-lt"/>
                <a:ea typeface="+mn-ea"/>
                <a:cs typeface="+mn-cs"/>
              </a:rPr>
              <a:t>Clipboard</a:t>
            </a:r>
            <a:r>
              <a:rPr lang="en-US" sz="1200" kern="1200" dirty="0">
                <a:solidFill>
                  <a:schemeClr val="tx1"/>
                </a:solidFill>
                <a:effectLst/>
                <a:latin typeface="+mn-lt"/>
                <a:ea typeface="+mn-ea"/>
                <a:cs typeface="+mn-cs"/>
              </a:rPr>
              <a:t> group, click the arrow to the right of </a:t>
            </a:r>
            <a:r>
              <a:rPr lang="en-US" sz="1200" b="1" kern="1200" dirty="0">
                <a:solidFill>
                  <a:schemeClr val="tx1"/>
                </a:solidFill>
                <a:effectLst/>
                <a:latin typeface="+mn-lt"/>
                <a:ea typeface="+mn-ea"/>
                <a:cs typeface="+mn-cs"/>
              </a:rPr>
              <a:t>Copy</a:t>
            </a:r>
            <a:r>
              <a:rPr lang="en-US" sz="1200" kern="1200" dirty="0">
                <a:solidFill>
                  <a:schemeClr val="tx1"/>
                </a:solidFill>
                <a:effectLst/>
                <a:latin typeface="+mn-lt"/>
                <a:ea typeface="+mn-ea"/>
                <a:cs typeface="+mn-cs"/>
              </a:rPr>
              <a:t>, and then click </a:t>
            </a:r>
            <a:r>
              <a:rPr lang="en-US" sz="1200" b="1" kern="1200" dirty="0">
                <a:solidFill>
                  <a:schemeClr val="tx1"/>
                </a:solidFill>
                <a:effectLst/>
                <a:latin typeface="+mn-lt"/>
                <a:ea typeface="+mn-ea"/>
                <a:cs typeface="+mn-cs"/>
              </a:rPr>
              <a:t>Duplicate</a:t>
            </a:r>
            <a:r>
              <a:rPr lang="en-US" sz="1200" kern="1200" dirty="0">
                <a:solidFill>
                  <a:schemeClr val="tx1"/>
                </a:solidFill>
                <a:effectLst/>
                <a:latin typeface="+mn-lt"/>
                <a:ea typeface="+mn-ea"/>
                <a:cs typeface="+mn-cs"/>
              </a:rPr>
              <a:t>.</a:t>
            </a:r>
          </a:p>
          <a:p>
            <a:pPr marL="228600" indent="-228600">
              <a:buFont typeface="+mj-lt"/>
              <a:buAutoNum type="arabicPeriod"/>
            </a:pPr>
            <a:r>
              <a:rPr lang="en-US" sz="1200" b="0" baseline="0" dirty="0">
                <a:latin typeface="+mn-lt"/>
              </a:rPr>
              <a:t>On the slide, drag the second line and rectangle to the center of the slide. </a:t>
            </a:r>
          </a:p>
          <a:p>
            <a:pPr marL="228600" indent="-228600">
              <a:buFont typeface="+mj-lt"/>
              <a:buAutoNum type="arabicPeriod"/>
            </a:pPr>
            <a:r>
              <a:rPr lang="en-US" sz="1200" b="0" baseline="0" dirty="0">
                <a:latin typeface="+mn-lt"/>
              </a:rPr>
              <a:t>With the second line and rectangle still selected, </a:t>
            </a:r>
            <a:r>
              <a:rPr lang="en-US" sz="1200" b="0" kern="1200" baseline="0" dirty="0">
                <a:solidFill>
                  <a:schemeClr val="tx1"/>
                </a:solidFill>
                <a:effectLst/>
                <a:latin typeface="+mn-lt"/>
                <a:ea typeface="+mn-ea"/>
                <a:cs typeface="+mn-cs"/>
              </a:rPr>
              <a:t>o</a:t>
            </a:r>
            <a:r>
              <a:rPr lang="en-US" sz="1200" kern="1200" dirty="0">
                <a:solidFill>
                  <a:schemeClr val="tx1"/>
                </a:solidFill>
                <a:effectLst/>
                <a:latin typeface="+mn-lt"/>
                <a:ea typeface="+mn-ea"/>
                <a:cs typeface="+mn-cs"/>
              </a:rPr>
              <a:t>n the </a:t>
            </a:r>
            <a:r>
              <a:rPr lang="en-US" sz="1200" b="1" kern="1200" dirty="0">
                <a:solidFill>
                  <a:schemeClr val="tx1"/>
                </a:solidFill>
                <a:effectLst/>
                <a:latin typeface="+mn-lt"/>
                <a:ea typeface="+mn-ea"/>
                <a:cs typeface="+mn-cs"/>
              </a:rPr>
              <a:t>Home</a:t>
            </a:r>
            <a:r>
              <a:rPr lang="en-US" sz="1200" kern="1200" dirty="0">
                <a:solidFill>
                  <a:schemeClr val="tx1"/>
                </a:solidFill>
                <a:effectLst/>
                <a:latin typeface="+mn-lt"/>
                <a:ea typeface="+mn-ea"/>
                <a:cs typeface="+mn-cs"/>
              </a:rPr>
              <a:t> tab, in the </a:t>
            </a:r>
            <a:r>
              <a:rPr lang="en-US" sz="1200" b="1" kern="1200" dirty="0">
                <a:solidFill>
                  <a:schemeClr val="tx1"/>
                </a:solidFill>
                <a:effectLst/>
                <a:latin typeface="+mn-lt"/>
                <a:ea typeface="+mn-ea"/>
                <a:cs typeface="+mn-cs"/>
              </a:rPr>
              <a:t>Clipboard</a:t>
            </a:r>
            <a:r>
              <a:rPr lang="en-US" sz="1200" kern="1200" dirty="0">
                <a:solidFill>
                  <a:schemeClr val="tx1"/>
                </a:solidFill>
                <a:effectLst/>
                <a:latin typeface="+mn-lt"/>
                <a:ea typeface="+mn-ea"/>
                <a:cs typeface="+mn-cs"/>
              </a:rPr>
              <a:t> group, click the arrow to the right of </a:t>
            </a:r>
            <a:r>
              <a:rPr lang="en-US" sz="1200" b="1" kern="1200" dirty="0">
                <a:solidFill>
                  <a:schemeClr val="tx1"/>
                </a:solidFill>
                <a:effectLst/>
                <a:latin typeface="+mn-lt"/>
                <a:ea typeface="+mn-ea"/>
                <a:cs typeface="+mn-cs"/>
              </a:rPr>
              <a:t>Copy</a:t>
            </a:r>
            <a:r>
              <a:rPr lang="en-US" sz="1200" kern="1200" dirty="0">
                <a:solidFill>
                  <a:schemeClr val="tx1"/>
                </a:solidFill>
                <a:effectLst/>
                <a:latin typeface="+mn-lt"/>
                <a:ea typeface="+mn-ea"/>
                <a:cs typeface="+mn-cs"/>
              </a:rPr>
              <a:t>, and then click </a:t>
            </a:r>
            <a:r>
              <a:rPr lang="en-US" sz="1200" b="1" kern="1200" dirty="0">
                <a:solidFill>
                  <a:schemeClr val="tx1"/>
                </a:solidFill>
                <a:effectLst/>
                <a:latin typeface="+mn-lt"/>
                <a:ea typeface="+mn-ea"/>
                <a:cs typeface="+mn-cs"/>
              </a:rPr>
              <a:t>Duplicate</a:t>
            </a:r>
            <a:r>
              <a:rPr lang="en-US" sz="1200" kern="1200" dirty="0">
                <a:solidFill>
                  <a:schemeClr val="tx1"/>
                </a:solidFill>
                <a:effectLst/>
                <a:latin typeface="+mn-lt"/>
                <a:ea typeface="+mn-ea"/>
                <a:cs typeface="+mn-cs"/>
              </a:rPr>
              <a:t>.</a:t>
            </a:r>
          </a:p>
          <a:p>
            <a:pPr marL="228600" indent="-228600">
              <a:buFont typeface="+mj-lt"/>
              <a:buAutoNum type="arabicPeriod"/>
            </a:pPr>
            <a:r>
              <a:rPr lang="en-US" sz="1200" b="0" baseline="0" dirty="0">
                <a:latin typeface="+mn-lt"/>
              </a:rPr>
              <a:t>On the slide, drag the third line and rectangle to the right side of the slide. </a:t>
            </a:r>
          </a:p>
          <a:p>
            <a:pPr marL="228600" indent="-228600">
              <a:buFont typeface="+mj-lt"/>
              <a:buAutoNum type="arabicPeriod"/>
            </a:pPr>
            <a:r>
              <a:rPr lang="en-US" sz="1200" b="0" baseline="0" dirty="0">
                <a:latin typeface="+mn-lt"/>
              </a:rPr>
              <a:t>On the slide, press CTRL+A to select all the objects on the slide. On the </a:t>
            </a:r>
            <a:r>
              <a:rPr lang="en-US" sz="1200" b="1" baseline="0" dirty="0">
                <a:latin typeface="+mn-lt"/>
              </a:rPr>
              <a:t>Home</a:t>
            </a:r>
            <a:r>
              <a:rPr lang="en-US" sz="1200" b="0" baseline="0" dirty="0">
                <a:latin typeface="+mn-lt"/>
              </a:rPr>
              <a:t> tab, in the </a:t>
            </a:r>
            <a:r>
              <a:rPr lang="en-US" sz="1200" b="1" baseline="0" dirty="0">
                <a:latin typeface="+mn-lt"/>
              </a:rPr>
              <a:t>Drawing</a:t>
            </a:r>
            <a:r>
              <a:rPr lang="en-US" sz="1200" b="0" baseline="0" dirty="0">
                <a:latin typeface="+mn-lt"/>
              </a:rPr>
              <a:t> group, click </a:t>
            </a:r>
            <a:r>
              <a:rPr lang="en-US" sz="1200" b="1" baseline="0" dirty="0">
                <a:latin typeface="+mn-lt"/>
              </a:rPr>
              <a:t>Arrange</a:t>
            </a:r>
            <a:r>
              <a:rPr lang="en-US" sz="1200" b="0" baseline="0" dirty="0">
                <a:latin typeface="+mn-lt"/>
              </a:rPr>
              <a:t>, point to </a:t>
            </a:r>
            <a:r>
              <a:rPr lang="en-US" sz="1200" b="1" baseline="0" dirty="0">
                <a:latin typeface="+mn-lt"/>
              </a:rPr>
              <a:t>Align</a:t>
            </a:r>
            <a:r>
              <a:rPr lang="en-US" sz="1200" b="0" baseline="0" dirty="0">
                <a:latin typeface="+mn-lt"/>
              </a:rPr>
              <a:t>, and then do the following:</a:t>
            </a:r>
          </a:p>
          <a:p>
            <a:pPr marL="685800" lvl="1" indent="-228600">
              <a:buFont typeface="+mj-lt"/>
              <a:buAutoNum type="arabicPeriod"/>
            </a:pPr>
            <a:r>
              <a:rPr lang="en-US" sz="1200" b="0" baseline="0" dirty="0">
                <a:latin typeface="+mn-lt"/>
              </a:rPr>
              <a:t>Click </a:t>
            </a:r>
            <a:r>
              <a:rPr lang="en-US" sz="1200" b="1" baseline="0" dirty="0">
                <a:latin typeface="+mn-lt"/>
              </a:rPr>
              <a:t>Align to Slide</a:t>
            </a:r>
            <a:r>
              <a:rPr lang="en-US" sz="1200" b="0" baseline="0" dirty="0">
                <a:latin typeface="+mn-lt"/>
              </a:rPr>
              <a:t>.</a:t>
            </a:r>
          </a:p>
          <a:p>
            <a:pPr marL="685800" lvl="1" indent="-228600">
              <a:buFont typeface="+mj-lt"/>
              <a:buAutoNum type="arabicPeriod"/>
            </a:pPr>
            <a:r>
              <a:rPr lang="en-US" sz="1200" b="0" baseline="0" dirty="0">
                <a:latin typeface="+mn-lt"/>
              </a:rPr>
              <a:t>Click </a:t>
            </a:r>
            <a:r>
              <a:rPr lang="en-US" sz="1200" b="1" baseline="0" dirty="0">
                <a:latin typeface="+mn-lt"/>
              </a:rPr>
              <a:t>Align Middle</a:t>
            </a:r>
            <a:r>
              <a:rPr lang="en-US" sz="1200" b="0" baseline="0" dirty="0">
                <a:latin typeface="+mn-lt"/>
              </a:rPr>
              <a:t>. </a:t>
            </a:r>
          </a:p>
          <a:p>
            <a:pPr marL="228600" indent="-228600">
              <a:buFont typeface="+mj-lt"/>
              <a:buAutoNum type="arabicPeriod"/>
            </a:pPr>
            <a:r>
              <a:rPr lang="en-US" sz="1200" b="0" baseline="0" dirty="0">
                <a:latin typeface="+mn-lt"/>
              </a:rPr>
              <a:t>Click the text in each of the duplicate rectangles, and then edit the text.</a:t>
            </a:r>
          </a:p>
          <a:p>
            <a:pPr marL="228600" indent="-228600">
              <a:buFont typeface="+mj-lt"/>
              <a:buAutoNum type="arabicPeriod"/>
            </a:pPr>
            <a:r>
              <a:rPr lang="en-US" sz="1200" b="0" baseline="0" dirty="0">
                <a:latin typeface="+mn-lt"/>
              </a:rPr>
              <a:t>On the slide, select the second (middle) line. </a:t>
            </a:r>
            <a:r>
              <a:rPr lang="en-US" sz="1200" b="0" i="0" baseline="0" dirty="0">
                <a:latin typeface="+mn-lt"/>
              </a:rPr>
              <a:t>On the </a:t>
            </a:r>
            <a:r>
              <a:rPr lang="en-US" sz="1200" b="1" i="0" baseline="0" dirty="0">
                <a:latin typeface="+mn-lt"/>
              </a:rPr>
              <a:t>Home</a:t>
            </a:r>
            <a:r>
              <a:rPr lang="en-US" sz="1200" b="0" i="0" baseline="0" dirty="0">
                <a:latin typeface="+mn-lt"/>
              </a:rPr>
              <a:t> tab, in the bottom right corner of the </a:t>
            </a:r>
            <a:r>
              <a:rPr lang="en-US" sz="1200" b="1" i="0" baseline="0" dirty="0">
                <a:latin typeface="+mn-lt"/>
              </a:rPr>
              <a:t>Drawing</a:t>
            </a:r>
            <a:r>
              <a:rPr lang="en-US" sz="1200" b="0" i="0" baseline="0" dirty="0">
                <a:latin typeface="+mn-lt"/>
              </a:rPr>
              <a:t> group, click the </a:t>
            </a:r>
            <a:r>
              <a:rPr lang="en-US" sz="1200" b="1" i="0" baseline="0" dirty="0">
                <a:latin typeface="+mn-lt"/>
              </a:rPr>
              <a:t>Format Shape</a:t>
            </a:r>
            <a:r>
              <a:rPr lang="en-US" sz="1200" b="0" i="0" baseline="0" dirty="0">
                <a:latin typeface="+mn-lt"/>
              </a:rPr>
              <a:t> dialog box launcher. In the </a:t>
            </a:r>
            <a:r>
              <a:rPr lang="en-US" sz="1200" b="1" i="0" baseline="0" dirty="0">
                <a:latin typeface="+mn-lt"/>
              </a:rPr>
              <a:t>Format Shape</a:t>
            </a:r>
            <a:r>
              <a:rPr lang="en-US" sz="1200" b="0" i="0" baseline="0" dirty="0">
                <a:latin typeface="+mn-lt"/>
              </a:rPr>
              <a:t> dialog box, c</a:t>
            </a:r>
            <a:r>
              <a:rPr lang="en-US" sz="1200" kern="1200" dirty="0">
                <a:solidFill>
                  <a:schemeClr val="tx1"/>
                </a:solidFill>
                <a:latin typeface="+mn-lt"/>
                <a:ea typeface="+mn-ea"/>
                <a:cs typeface="+mn-cs"/>
              </a:rPr>
              <a:t>lick </a:t>
            </a:r>
            <a:r>
              <a:rPr lang="en-US" sz="1200" b="1" kern="1200" dirty="0">
                <a:solidFill>
                  <a:schemeClr val="tx1"/>
                </a:solidFill>
                <a:latin typeface="+mn-lt"/>
                <a:ea typeface="+mn-ea"/>
                <a:cs typeface="+mn-cs"/>
              </a:rPr>
              <a:t>Line Color </a:t>
            </a:r>
            <a:r>
              <a:rPr lang="en-US" sz="1200" kern="1200" dirty="0">
                <a:solidFill>
                  <a:schemeClr val="tx1"/>
                </a:solidFill>
                <a:latin typeface="+mn-lt"/>
                <a:ea typeface="+mn-ea"/>
                <a:cs typeface="+mn-cs"/>
              </a:rPr>
              <a:t>in the left pane, select </a:t>
            </a:r>
            <a:r>
              <a:rPr lang="en-US" sz="1200" b="1" kern="1200" dirty="0">
                <a:solidFill>
                  <a:schemeClr val="tx1"/>
                </a:solidFill>
                <a:latin typeface="+mn-lt"/>
                <a:ea typeface="+mn-ea"/>
                <a:cs typeface="+mn-cs"/>
              </a:rPr>
              <a:t>Gradient fill</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Line Color</a:t>
            </a:r>
            <a:r>
              <a:rPr lang="en-US" sz="1200" kern="1200" dirty="0">
                <a:solidFill>
                  <a:schemeClr val="tx1"/>
                </a:solidFill>
                <a:latin typeface="+mn-lt"/>
                <a:ea typeface="+mn-ea"/>
                <a:cs typeface="+mn-cs"/>
              </a:rPr>
              <a:t> pane, and then do the following:</a:t>
            </a:r>
            <a:endParaRPr lang="en-US" sz="1200" b="0" i="1" baseline="0" dirty="0">
              <a:latin typeface="+mn-lt"/>
            </a:endParaRP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Type</a:t>
            </a:r>
            <a:r>
              <a:rPr lang="en-US" sz="1200" kern="1200" dirty="0">
                <a:solidFill>
                  <a:schemeClr val="tx1"/>
                </a:solidFill>
                <a:latin typeface="+mn-lt"/>
                <a:ea typeface="+mn-ea"/>
                <a:cs typeface="+mn-cs"/>
              </a:rPr>
              <a:t> list, select </a:t>
            </a:r>
            <a:r>
              <a:rPr lang="en-US" sz="1200" b="1" kern="1200" dirty="0">
                <a:solidFill>
                  <a:schemeClr val="tx1"/>
                </a:solidFill>
                <a:latin typeface="+mn-lt"/>
                <a:ea typeface="+mn-ea"/>
                <a:cs typeface="+mn-cs"/>
              </a:rPr>
              <a:t>Linear</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Direction</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Linear Right </a:t>
            </a:r>
            <a:r>
              <a:rPr lang="en-US" sz="1200" kern="1200" dirty="0">
                <a:solidFill>
                  <a:schemeClr val="tx1"/>
                </a:solidFill>
                <a:latin typeface="+mn-lt"/>
                <a:ea typeface="+mn-ea"/>
                <a:cs typeface="+mn-cs"/>
              </a:rPr>
              <a:t>(first </a:t>
            </a:r>
            <a:r>
              <a:rPr lang="en-US" sz="1200" kern="1200" baseline="0" dirty="0">
                <a:solidFill>
                  <a:schemeClr val="tx1"/>
                </a:solidFill>
                <a:latin typeface="+mn-lt"/>
                <a:ea typeface="+mn-ea"/>
                <a:cs typeface="+mn-cs"/>
              </a:rPr>
              <a:t>row, </a:t>
            </a:r>
            <a:r>
              <a:rPr lang="en-US" sz="1200" kern="1200" dirty="0">
                <a:solidFill>
                  <a:schemeClr val="tx1"/>
                </a:solidFill>
                <a:latin typeface="+mn-lt"/>
                <a:ea typeface="+mn-ea"/>
                <a:cs typeface="+mn-cs"/>
              </a:rPr>
              <a:t>fourth option from the left).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0</a:t>
            </a:r>
            <a:r>
              <a:rPr lang="en-US" sz="1200" b="1" kern="1200" dirty="0">
                <a:solidFill>
                  <a:schemeClr val="tx1"/>
                </a:solidFill>
                <a:latin typeface="+mn-lt"/>
                <a:ea typeface="Verdana"/>
                <a:cs typeface="Verdana"/>
              </a:rPr>
              <a:t>°</a:t>
            </a:r>
            <a:r>
              <a:rPr lang="en-US" sz="1200" b="0" kern="1200" dirty="0">
                <a:solidFill>
                  <a:schemeClr val="tx1"/>
                </a:solidFill>
                <a:latin typeface="+mn-lt"/>
                <a:ea typeface="Verdana"/>
                <a:cs typeface="Verdana"/>
              </a:rPr>
              <a:t>.</a:t>
            </a:r>
            <a:endParaRPr lang="en-US" sz="1200" b="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Add gradient stop</a:t>
            </a:r>
            <a:r>
              <a:rPr lang="en-US" sz="1200" b="0" kern="1200" dirty="0">
                <a:solidFill>
                  <a:schemeClr val="tx1"/>
                </a:solidFill>
                <a:latin typeface="+mn-lt"/>
                <a:ea typeface="+mn-ea"/>
                <a:cs typeface="+mn-cs"/>
              </a:rPr>
              <a:t> or </a:t>
            </a:r>
            <a:r>
              <a:rPr lang="en-US" sz="1200" b="1" kern="1200" dirty="0">
                <a:solidFill>
                  <a:schemeClr val="tx1"/>
                </a:solidFill>
                <a:latin typeface="+mn-lt"/>
                <a:ea typeface="+mn-ea"/>
                <a:cs typeface="+mn-cs"/>
              </a:rPr>
              <a:t>Remove gradient stop</a:t>
            </a:r>
            <a:r>
              <a:rPr lang="en-US" sz="1200" kern="1200" dirty="0">
                <a:solidFill>
                  <a:schemeClr val="tx1"/>
                </a:solidFill>
                <a:latin typeface="+mn-lt"/>
                <a:ea typeface="+mn-ea"/>
                <a:cs typeface="+mn-cs"/>
              </a:rPr>
              <a:t> until three stops appear in the slider.</a:t>
            </a:r>
            <a:endParaRPr lang="en-US" sz="1200" b="0" i="0" baseline="0" dirty="0">
              <a:latin typeface="+mn-lt"/>
            </a:endParaRPr>
          </a:p>
          <a:p>
            <a:pPr marL="228600" lvl="0" indent="-228600">
              <a:buFont typeface="+mj-lt"/>
              <a:buAutoNum type="arabicPeriod"/>
            </a:pPr>
            <a:r>
              <a:rPr lang="en-US" sz="1200" kern="1200" dirty="0">
                <a:solidFill>
                  <a:schemeClr val="tx1"/>
                </a:solidFill>
                <a:latin typeface="+mn-lt"/>
                <a:ea typeface="+mn-ea"/>
                <a:cs typeface="+mn-cs"/>
              </a:rPr>
              <a:t>Also 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first stop in the slider, </a:t>
            </a:r>
            <a:r>
              <a:rPr lang="en-US" sz="1200" kern="1200" dirty="0">
                <a:solidFill>
                  <a:schemeClr val="tx1"/>
                </a:solidFill>
                <a:latin typeface="+mn-lt"/>
                <a:ea typeface="+mn-ea"/>
                <a:cs typeface="+mn-cs"/>
              </a:rPr>
              <a:t>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a:t>
            </a:r>
            <a:r>
              <a:rPr lang="en-US" sz="1200" dirty="0">
                <a:latin typeface="+mn-lt"/>
              </a:rPr>
              <a:t> Red: </a:t>
            </a:r>
            <a:r>
              <a:rPr lang="en-US" sz="1200" b="1" dirty="0">
                <a:latin typeface="+mn-lt"/>
              </a:rPr>
              <a:t>154</a:t>
            </a:r>
            <a:r>
              <a:rPr lang="en-US" sz="1200" dirty="0">
                <a:latin typeface="+mn-lt"/>
              </a:rPr>
              <a:t>, Green: </a:t>
            </a:r>
            <a:r>
              <a:rPr lang="en-US" sz="1200" b="1" dirty="0">
                <a:latin typeface="+mn-lt"/>
              </a:rPr>
              <a:t>181</a:t>
            </a:r>
            <a:r>
              <a:rPr lang="en-US" sz="1200" dirty="0">
                <a:latin typeface="+mn-lt"/>
              </a:rPr>
              <a:t>, Blue: </a:t>
            </a:r>
            <a:r>
              <a:rPr lang="en-US" sz="1200" b="1" dirty="0">
                <a:latin typeface="+mn-lt"/>
              </a:rPr>
              <a:t>228</a:t>
            </a:r>
            <a:r>
              <a:rPr lang="en-US" sz="1200" dirty="0">
                <a:latin typeface="+mn-lt"/>
              </a:rPr>
              <a:t>.</a:t>
            </a:r>
            <a:endParaRPr lang="en-US" sz="1200" b="0" kern="1200" dirty="0">
              <a:solidFill>
                <a:schemeClr val="tx1"/>
              </a:solidFill>
              <a:latin typeface="+mn-lt"/>
              <a:ea typeface="+mn-ea"/>
              <a:cs typeface="+mn-cs"/>
            </a:endParaRPr>
          </a:p>
          <a:p>
            <a:pPr marL="1143000" lvl="2" indent="-228600">
              <a:buFont typeface="Arial" pitchFamily="34" charset="0"/>
              <a:buChar char="•"/>
            </a:pPr>
            <a:r>
              <a:rPr lang="en-US" sz="1200" b="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100%</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next stop in the slider</a:t>
            </a:r>
            <a:r>
              <a:rPr lang="en-US" sz="1200" kern="1200" dirty="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50%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b="0" kern="1200" baseline="0" dirty="0">
                <a:solidFill>
                  <a:schemeClr val="tx1"/>
                </a:solidFill>
                <a:latin typeface="+mn-lt"/>
                <a:ea typeface="+mn-ea"/>
                <a:cs typeface="+mn-cs"/>
              </a:rPr>
              <a:t>, and then under </a:t>
            </a:r>
            <a:r>
              <a:rPr lang="en-US" sz="1200" b="1" kern="1200" baseline="0" dirty="0">
                <a:solidFill>
                  <a:schemeClr val="tx1"/>
                </a:solidFill>
                <a:latin typeface="+mn-lt"/>
                <a:ea typeface="+mn-ea"/>
                <a:cs typeface="+mn-cs"/>
              </a:rPr>
              <a:t>Theme Colors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White, Background</a:t>
            </a:r>
            <a:r>
              <a:rPr lang="en-US" sz="1200" b="1" kern="1200" baseline="0" dirty="0">
                <a:solidFill>
                  <a:schemeClr val="tx1"/>
                </a:solidFill>
                <a:latin typeface="+mn-lt"/>
                <a:ea typeface="+mn-ea"/>
                <a:cs typeface="+mn-cs"/>
              </a:rPr>
              <a:t> 1, Darker 25% </a:t>
            </a:r>
            <a:r>
              <a:rPr lang="en-US" sz="1200" b="0" kern="1200" dirty="0">
                <a:solidFill>
                  <a:schemeClr val="tx1"/>
                </a:solidFill>
                <a:latin typeface="+mn-lt"/>
                <a:ea typeface="+mn-ea"/>
                <a:cs typeface="+mn-cs"/>
              </a:rPr>
              <a:t>(fourth row, first option from the left).</a:t>
            </a:r>
          </a:p>
          <a:p>
            <a:pPr marL="1143000" lvl="2" indent="-228600">
              <a:buFont typeface="Arial" pitchFamily="34" charset="0"/>
              <a:buChar char="•"/>
            </a:pPr>
            <a:r>
              <a:rPr lang="en-US" sz="1200" b="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0%</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last stop in the slider</a:t>
            </a:r>
            <a:r>
              <a:rPr lang="en-US" sz="1200" kern="1200" dirty="0">
                <a:solidFill>
                  <a:schemeClr val="tx1"/>
                </a:solidFill>
                <a:latin typeface="+mn-lt"/>
                <a:ea typeface="+mn-ea"/>
                <a:cs typeface="+mn-cs"/>
              </a:rPr>
              <a: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99%</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b="0" kern="1200" baseline="0" dirty="0">
                <a:solidFill>
                  <a:schemeClr val="tx1"/>
                </a:solidFill>
                <a:latin typeface="+mn-lt"/>
                <a:ea typeface="+mn-ea"/>
                <a:cs typeface="+mn-cs"/>
              </a:rPr>
              <a:t>, and then under </a:t>
            </a:r>
            <a:r>
              <a:rPr lang="en-US" sz="1200" b="1" kern="1200" baseline="0" dirty="0">
                <a:solidFill>
                  <a:schemeClr val="tx1"/>
                </a:solidFill>
                <a:latin typeface="+mn-lt"/>
                <a:ea typeface="+mn-ea"/>
                <a:cs typeface="+mn-cs"/>
              </a:rPr>
              <a:t>Theme Colors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White, Background</a:t>
            </a:r>
            <a:r>
              <a:rPr lang="en-US" sz="1200" b="1" kern="1200" baseline="0" dirty="0">
                <a:solidFill>
                  <a:schemeClr val="tx1"/>
                </a:solidFill>
                <a:latin typeface="+mn-lt"/>
                <a:ea typeface="+mn-ea"/>
                <a:cs typeface="+mn-cs"/>
              </a:rPr>
              <a:t> 1, Darker 25% </a:t>
            </a:r>
            <a:r>
              <a:rPr lang="en-US" sz="1200" b="0" kern="1200" dirty="0">
                <a:solidFill>
                  <a:schemeClr val="tx1"/>
                </a:solidFill>
                <a:latin typeface="+mn-lt"/>
                <a:ea typeface="+mn-ea"/>
                <a:cs typeface="+mn-cs"/>
              </a:rPr>
              <a:t>(fourth row, first option from the left).</a:t>
            </a:r>
          </a:p>
          <a:p>
            <a:pPr marL="1143000" lvl="2" indent="-228600">
              <a:buFont typeface="Arial" pitchFamily="34" charset="0"/>
              <a:buChar char="•"/>
            </a:pPr>
            <a:r>
              <a:rPr lang="en-US" sz="1200" b="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100%</a:t>
            </a:r>
            <a:r>
              <a:rPr lang="en-US" sz="1200" b="0" kern="1200" dirty="0">
                <a:solidFill>
                  <a:schemeClr val="tx1"/>
                </a:solidFill>
                <a:latin typeface="+mn-lt"/>
                <a:ea typeface="+mn-ea"/>
                <a:cs typeface="+mn-cs"/>
              </a:rPr>
              <a:t>.</a:t>
            </a:r>
            <a:endParaRPr lang="en-US" sz="1200" baseline="0" dirty="0">
              <a:latin typeface="+mn-lt"/>
            </a:endParaRPr>
          </a:p>
          <a:p>
            <a:pPr marL="228600" indent="-228600">
              <a:buFont typeface="+mj-lt"/>
              <a:buAutoNum type="arabicPeriod"/>
            </a:pPr>
            <a:r>
              <a:rPr lang="en-US" sz="1200" baseline="0" dirty="0">
                <a:latin typeface="+mn-lt"/>
              </a:rPr>
              <a:t>On the slide, select the second (middle) rectangle. </a:t>
            </a:r>
            <a:r>
              <a:rPr lang="en-US" sz="1200" b="0" i="0" baseline="0" dirty="0">
                <a:latin typeface="+mn-lt"/>
              </a:rPr>
              <a:t>On the </a:t>
            </a:r>
            <a:r>
              <a:rPr lang="en-US" sz="1200" b="1" i="0" baseline="0" dirty="0">
                <a:latin typeface="+mn-lt"/>
              </a:rPr>
              <a:t>Home</a:t>
            </a:r>
            <a:r>
              <a:rPr lang="en-US" sz="1200" b="0" i="0" baseline="0" dirty="0">
                <a:latin typeface="+mn-lt"/>
              </a:rPr>
              <a:t> tab, in the bottom right corner of the </a:t>
            </a:r>
            <a:r>
              <a:rPr lang="en-US" sz="1200" b="1" i="0" baseline="0" dirty="0">
                <a:latin typeface="+mn-lt"/>
              </a:rPr>
              <a:t>Drawing</a:t>
            </a:r>
            <a:r>
              <a:rPr lang="en-US" sz="1200" b="0" i="0" baseline="0" dirty="0">
                <a:latin typeface="+mn-lt"/>
              </a:rPr>
              <a:t> group, click the </a:t>
            </a:r>
            <a:r>
              <a:rPr lang="en-US" sz="1200" b="1" i="0" baseline="0" dirty="0">
                <a:latin typeface="+mn-lt"/>
              </a:rPr>
              <a:t>Format Shape</a:t>
            </a:r>
            <a:r>
              <a:rPr lang="en-US" sz="1200" b="0" i="0" baseline="0" dirty="0">
                <a:latin typeface="+mn-lt"/>
              </a:rPr>
              <a:t> dialog box launcher. In the </a:t>
            </a:r>
            <a:r>
              <a:rPr lang="en-US" sz="1200" b="1" i="0" baseline="0" dirty="0">
                <a:latin typeface="+mn-lt"/>
              </a:rPr>
              <a:t>Format Shape</a:t>
            </a:r>
            <a:r>
              <a:rPr lang="en-US" sz="1200" b="0" i="0" baseline="0" dirty="0">
                <a:latin typeface="+mn-lt"/>
              </a:rPr>
              <a:t> dialog box, c</a:t>
            </a:r>
            <a:r>
              <a:rPr lang="en-US" sz="1200" kern="1200" dirty="0">
                <a:solidFill>
                  <a:schemeClr val="tx1"/>
                </a:solidFill>
                <a:latin typeface="+mn-lt"/>
                <a:ea typeface="+mn-ea"/>
                <a:cs typeface="+mn-cs"/>
              </a:rPr>
              <a:t>lick </a:t>
            </a:r>
            <a:r>
              <a:rPr lang="en-US" sz="1200" b="1" kern="1200" dirty="0">
                <a:solidFill>
                  <a:schemeClr val="tx1"/>
                </a:solidFill>
                <a:latin typeface="+mn-lt"/>
                <a:ea typeface="+mn-ea"/>
                <a:cs typeface="+mn-cs"/>
              </a:rPr>
              <a:t>Fill </a:t>
            </a:r>
            <a:r>
              <a:rPr lang="en-US" sz="1200" kern="1200" dirty="0">
                <a:solidFill>
                  <a:schemeClr val="tx1"/>
                </a:solidFill>
                <a:latin typeface="+mn-lt"/>
                <a:ea typeface="+mn-ea"/>
                <a:cs typeface="+mn-cs"/>
              </a:rPr>
              <a:t>in the left pane, select </a:t>
            </a:r>
            <a:r>
              <a:rPr lang="en-US" sz="1200" b="1" kern="1200" dirty="0">
                <a:solidFill>
                  <a:schemeClr val="tx1"/>
                </a:solidFill>
                <a:latin typeface="+mn-lt"/>
                <a:ea typeface="+mn-ea"/>
                <a:cs typeface="+mn-cs"/>
              </a:rPr>
              <a:t>Gradient fill</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pane, and then do the following:</a:t>
            </a:r>
            <a:endParaRPr lang="en-US" sz="1200" b="0" i="0" baseline="0" dirty="0">
              <a:latin typeface="+mn-lt"/>
            </a:endParaRP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Type</a:t>
            </a:r>
            <a:r>
              <a:rPr lang="en-US" sz="1200" kern="1200" dirty="0">
                <a:solidFill>
                  <a:schemeClr val="tx1"/>
                </a:solidFill>
                <a:latin typeface="+mn-lt"/>
                <a:ea typeface="+mn-ea"/>
                <a:cs typeface="+mn-cs"/>
              </a:rPr>
              <a:t> list, select </a:t>
            </a:r>
            <a:r>
              <a:rPr lang="en-US" sz="1200" b="1" kern="1200" dirty="0">
                <a:solidFill>
                  <a:schemeClr val="tx1"/>
                </a:solidFill>
                <a:latin typeface="+mn-lt"/>
                <a:ea typeface="+mn-ea"/>
                <a:cs typeface="+mn-cs"/>
              </a:rPr>
              <a:t>Linear</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Direction</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Linear Up </a:t>
            </a:r>
            <a:r>
              <a:rPr lang="en-US" sz="1200" kern="1200" dirty="0">
                <a:solidFill>
                  <a:schemeClr val="tx1"/>
                </a:solidFill>
                <a:latin typeface="+mn-lt"/>
                <a:ea typeface="+mn-ea"/>
                <a:cs typeface="+mn-cs"/>
              </a:rPr>
              <a:t>(second </a:t>
            </a:r>
            <a:r>
              <a:rPr lang="en-US" sz="1200" kern="1200" baseline="0" dirty="0">
                <a:solidFill>
                  <a:schemeClr val="tx1"/>
                </a:solidFill>
                <a:latin typeface="+mn-lt"/>
                <a:ea typeface="+mn-ea"/>
                <a:cs typeface="+mn-cs"/>
              </a:rPr>
              <a:t>row, </a:t>
            </a:r>
            <a:r>
              <a:rPr lang="en-US" sz="1200" kern="1200" dirty="0">
                <a:solidFill>
                  <a:schemeClr val="tx1"/>
                </a:solidFill>
                <a:latin typeface="+mn-lt"/>
                <a:ea typeface="+mn-ea"/>
                <a:cs typeface="+mn-cs"/>
              </a:rPr>
              <a:t>second option from the left).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270</a:t>
            </a:r>
            <a:r>
              <a:rPr lang="en-US" sz="1200" b="1" kern="1200" dirty="0">
                <a:solidFill>
                  <a:schemeClr val="tx1"/>
                </a:solidFill>
                <a:latin typeface="+mn-lt"/>
                <a:ea typeface="Verdana"/>
                <a:cs typeface="Verdana"/>
              </a:rPr>
              <a:t>°</a:t>
            </a:r>
            <a:r>
              <a:rPr lang="en-US" sz="1200" b="0" kern="1200" dirty="0">
                <a:solidFill>
                  <a:schemeClr val="tx1"/>
                </a:solidFill>
                <a:latin typeface="+mn-lt"/>
                <a:ea typeface="Verdana"/>
                <a:cs typeface="Verdana"/>
              </a:rPr>
              <a:t>.</a:t>
            </a:r>
            <a:endParaRPr lang="en-US" sz="1200" b="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Add gradient stop</a:t>
            </a:r>
            <a:r>
              <a:rPr lang="en-US" sz="1200" b="0" kern="1200" dirty="0">
                <a:solidFill>
                  <a:schemeClr val="tx1"/>
                </a:solidFill>
                <a:latin typeface="+mn-lt"/>
                <a:ea typeface="+mn-ea"/>
                <a:cs typeface="+mn-cs"/>
              </a:rPr>
              <a:t> or </a:t>
            </a:r>
            <a:r>
              <a:rPr lang="en-US" sz="1200" b="1" kern="1200" dirty="0">
                <a:solidFill>
                  <a:schemeClr val="tx1"/>
                </a:solidFill>
                <a:latin typeface="+mn-lt"/>
                <a:ea typeface="+mn-ea"/>
                <a:cs typeface="+mn-cs"/>
              </a:rPr>
              <a:t>Remove gradient stop</a:t>
            </a:r>
            <a:r>
              <a:rPr lang="en-US" sz="1200" kern="1200" dirty="0">
                <a:solidFill>
                  <a:schemeClr val="tx1"/>
                </a:solidFill>
                <a:latin typeface="+mn-lt"/>
                <a:ea typeface="+mn-ea"/>
                <a:cs typeface="+mn-cs"/>
              </a:rPr>
              <a:t> until three stops appear in the slider.</a:t>
            </a:r>
            <a:endParaRPr lang="en-US" sz="1200" b="0" i="0" baseline="0" dirty="0">
              <a:latin typeface="+mn-lt"/>
            </a:endParaRPr>
          </a:p>
          <a:p>
            <a:pPr marL="228600" lvl="0" indent="-228600">
              <a:buFont typeface="+mj-lt"/>
              <a:buAutoNum type="arabicPeriod"/>
            </a:pPr>
            <a:r>
              <a:rPr lang="en-US" sz="1200" kern="1200" dirty="0">
                <a:solidFill>
                  <a:schemeClr val="tx1"/>
                </a:solidFill>
                <a:latin typeface="+mn-lt"/>
                <a:ea typeface="+mn-ea"/>
                <a:cs typeface="+mn-cs"/>
              </a:rPr>
              <a:t>Also 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first stop in the slider</a:t>
            </a:r>
            <a:r>
              <a:rPr lang="en-US" sz="1200" kern="1200" dirty="0">
                <a:solidFill>
                  <a:schemeClr val="tx1"/>
                </a:solidFill>
                <a:latin typeface="+mn-lt"/>
                <a:ea typeface="+mn-ea"/>
                <a:cs typeface="+mn-cs"/>
              </a:rPr>
              <a: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a:t>
            </a:r>
            <a:r>
              <a:rPr lang="en-US" sz="1200" dirty="0">
                <a:latin typeface="+mn-lt"/>
              </a:rPr>
              <a:t> Red: </a:t>
            </a:r>
            <a:r>
              <a:rPr lang="en-US" sz="1200" b="1" dirty="0">
                <a:latin typeface="+mn-lt"/>
              </a:rPr>
              <a:t>118</a:t>
            </a:r>
            <a:r>
              <a:rPr lang="en-US" sz="1200" dirty="0">
                <a:latin typeface="+mn-lt"/>
              </a:rPr>
              <a:t>, Green: </a:t>
            </a:r>
            <a:r>
              <a:rPr lang="en-US" sz="1200" b="1" dirty="0">
                <a:latin typeface="+mn-lt"/>
              </a:rPr>
              <a:t>149</a:t>
            </a:r>
            <a:r>
              <a:rPr lang="en-US" sz="1200" dirty="0">
                <a:latin typeface="+mn-lt"/>
              </a:rPr>
              <a:t>, Blue: </a:t>
            </a:r>
            <a:r>
              <a:rPr lang="en-US" sz="1200" b="1" dirty="0">
                <a:latin typeface="+mn-lt"/>
              </a:rPr>
              <a:t>53</a:t>
            </a:r>
            <a:r>
              <a:rPr lang="en-US" sz="1200" dirty="0">
                <a:latin typeface="+mn-lt"/>
              </a:rPr>
              <a:t>.</a:t>
            </a:r>
            <a:endParaRPr lang="en-US" sz="1200" b="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next stop in the slider</a:t>
            </a:r>
            <a:r>
              <a:rPr lang="en-US" sz="1200" kern="1200" dirty="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80%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a:t>
            </a:r>
            <a:r>
              <a:rPr lang="en-US" sz="1200" dirty="0">
                <a:latin typeface="+mn-lt"/>
              </a:rPr>
              <a:t> Red: </a:t>
            </a:r>
            <a:r>
              <a:rPr lang="en-US" sz="1200" b="1" dirty="0">
                <a:latin typeface="+mn-lt"/>
              </a:rPr>
              <a:t>115</a:t>
            </a:r>
            <a:r>
              <a:rPr lang="en-US" sz="1200" dirty="0">
                <a:latin typeface="+mn-lt"/>
              </a:rPr>
              <a:t>, Green: </a:t>
            </a:r>
            <a:r>
              <a:rPr lang="en-US" sz="1200" b="1" dirty="0">
                <a:latin typeface="+mn-lt"/>
              </a:rPr>
              <a:t>195</a:t>
            </a:r>
            <a:r>
              <a:rPr lang="en-US" sz="1200" dirty="0">
                <a:latin typeface="+mn-lt"/>
              </a:rPr>
              <a:t>, Blue: </a:t>
            </a:r>
            <a:r>
              <a:rPr lang="en-US" sz="1200" b="1" dirty="0">
                <a:latin typeface="+mn-lt"/>
              </a:rPr>
              <a:t>72</a:t>
            </a:r>
            <a:r>
              <a:rPr lang="en-US" sz="1200" dirty="0">
                <a:latin typeface="+mn-lt"/>
              </a:rPr>
              <a:t>.</a:t>
            </a:r>
            <a:endParaRPr lang="en-US" sz="1200" b="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last stop in the slider</a:t>
            </a:r>
            <a:r>
              <a:rPr lang="en-US" sz="1200" kern="1200" dirty="0">
                <a:solidFill>
                  <a:schemeClr val="tx1"/>
                </a:solidFill>
                <a:latin typeface="+mn-lt"/>
                <a:ea typeface="+mn-ea"/>
                <a:cs typeface="+mn-cs"/>
              </a:rPr>
              <a: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100%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a:t>
            </a:r>
            <a:r>
              <a:rPr lang="en-US" sz="1200" dirty="0">
                <a:latin typeface="+mn-lt"/>
              </a:rPr>
              <a:t> Red: </a:t>
            </a:r>
            <a:r>
              <a:rPr lang="en-US" sz="1200" b="1" dirty="0">
                <a:latin typeface="+mn-lt"/>
              </a:rPr>
              <a:t>156</a:t>
            </a:r>
            <a:r>
              <a:rPr lang="en-US" sz="1200" dirty="0">
                <a:latin typeface="+mn-lt"/>
              </a:rPr>
              <a:t>, Green: </a:t>
            </a:r>
            <a:r>
              <a:rPr lang="en-US" sz="1200" b="1" dirty="0">
                <a:latin typeface="+mn-lt"/>
              </a:rPr>
              <a:t>199</a:t>
            </a:r>
            <a:r>
              <a:rPr lang="en-US" sz="1200" dirty="0">
                <a:latin typeface="+mn-lt"/>
              </a:rPr>
              <a:t>, Blue: </a:t>
            </a:r>
            <a:r>
              <a:rPr lang="en-US" sz="1200" b="1" dirty="0">
                <a:latin typeface="+mn-lt"/>
              </a:rPr>
              <a:t>70</a:t>
            </a:r>
            <a:r>
              <a:rPr lang="en-US" sz="1200" dirty="0">
                <a:latin typeface="+mn-lt"/>
              </a:rPr>
              <a:t>.</a:t>
            </a:r>
            <a:endParaRPr lang="en-US" sz="1200" b="0" kern="1200" dirty="0">
              <a:solidFill>
                <a:schemeClr val="tx1"/>
              </a:solidFill>
              <a:latin typeface="+mn-lt"/>
              <a:ea typeface="+mn-ea"/>
              <a:cs typeface="+mn-cs"/>
            </a:endParaRPr>
          </a:p>
          <a:p>
            <a:pPr marL="228600" indent="-228600">
              <a:buFont typeface="+mj-lt"/>
              <a:buAutoNum type="arabicPeriod"/>
            </a:pPr>
            <a:r>
              <a:rPr lang="en-US" sz="1200" i="0" baseline="0" dirty="0">
                <a:latin typeface="+mn-lt"/>
              </a:rPr>
              <a:t>On the slide, select the third (right) line. </a:t>
            </a:r>
            <a:r>
              <a:rPr lang="en-US" sz="1200" b="0" i="0" baseline="0" dirty="0">
                <a:latin typeface="+mn-lt"/>
              </a:rPr>
              <a:t>On the </a:t>
            </a:r>
            <a:r>
              <a:rPr lang="en-US" sz="1200" b="1" i="0" baseline="0" dirty="0">
                <a:latin typeface="+mn-lt"/>
              </a:rPr>
              <a:t>Home</a:t>
            </a:r>
            <a:r>
              <a:rPr lang="en-US" sz="1200" b="0" i="0" baseline="0" dirty="0">
                <a:latin typeface="+mn-lt"/>
              </a:rPr>
              <a:t> tab, in the bottom right corner of the </a:t>
            </a:r>
            <a:r>
              <a:rPr lang="en-US" sz="1200" b="1" i="0" baseline="0" dirty="0">
                <a:latin typeface="+mn-lt"/>
              </a:rPr>
              <a:t>Drawing</a:t>
            </a:r>
            <a:r>
              <a:rPr lang="en-US" sz="1200" b="0" i="0" baseline="0" dirty="0">
                <a:latin typeface="+mn-lt"/>
              </a:rPr>
              <a:t> group, click the </a:t>
            </a:r>
            <a:r>
              <a:rPr lang="en-US" sz="1200" b="1" i="0" baseline="0" dirty="0">
                <a:latin typeface="+mn-lt"/>
              </a:rPr>
              <a:t>Format Shape</a:t>
            </a:r>
            <a:r>
              <a:rPr lang="en-US" sz="1200" b="0" i="0" baseline="0" dirty="0">
                <a:latin typeface="+mn-lt"/>
              </a:rPr>
              <a:t> dialog box launcher. In the </a:t>
            </a:r>
            <a:r>
              <a:rPr lang="en-US" sz="1200" b="1" i="0" baseline="0" dirty="0">
                <a:latin typeface="+mn-lt"/>
              </a:rPr>
              <a:t>Format Shape</a:t>
            </a:r>
            <a:r>
              <a:rPr lang="en-US" sz="1200" b="0" i="0" baseline="0" dirty="0">
                <a:latin typeface="+mn-lt"/>
              </a:rPr>
              <a:t> dialog box, c</a:t>
            </a:r>
            <a:r>
              <a:rPr lang="en-US" sz="1200" i="0" kern="1200" dirty="0">
                <a:solidFill>
                  <a:schemeClr val="tx1"/>
                </a:solidFill>
                <a:latin typeface="+mn-lt"/>
                <a:ea typeface="+mn-ea"/>
                <a:cs typeface="+mn-cs"/>
              </a:rPr>
              <a:t>lick </a:t>
            </a:r>
            <a:r>
              <a:rPr lang="en-US" sz="1200" b="1" i="0" kern="1200" dirty="0">
                <a:solidFill>
                  <a:schemeClr val="tx1"/>
                </a:solidFill>
                <a:latin typeface="+mn-lt"/>
                <a:ea typeface="+mn-ea"/>
                <a:cs typeface="+mn-cs"/>
              </a:rPr>
              <a:t>Line Color </a:t>
            </a:r>
            <a:r>
              <a:rPr lang="en-US" sz="1200" i="0" kern="1200" dirty="0">
                <a:solidFill>
                  <a:schemeClr val="tx1"/>
                </a:solidFill>
                <a:latin typeface="+mn-lt"/>
                <a:ea typeface="+mn-ea"/>
                <a:cs typeface="+mn-cs"/>
              </a:rPr>
              <a:t>in the left pane, select </a:t>
            </a:r>
            <a:r>
              <a:rPr lang="en-US" sz="1200" b="1" i="0" kern="1200" dirty="0">
                <a:solidFill>
                  <a:schemeClr val="tx1"/>
                </a:solidFill>
                <a:latin typeface="+mn-lt"/>
                <a:ea typeface="+mn-ea"/>
                <a:cs typeface="+mn-cs"/>
              </a:rPr>
              <a:t>Gradient fill</a:t>
            </a:r>
            <a:r>
              <a:rPr lang="en-US" sz="1200" i="0" kern="1200" dirty="0">
                <a:solidFill>
                  <a:schemeClr val="tx1"/>
                </a:solidFill>
                <a:latin typeface="+mn-lt"/>
                <a:ea typeface="+mn-ea"/>
                <a:cs typeface="+mn-cs"/>
              </a:rPr>
              <a:t> in the </a:t>
            </a:r>
            <a:r>
              <a:rPr lang="en-US" sz="1200" b="1" i="0" kern="1200" dirty="0">
                <a:solidFill>
                  <a:schemeClr val="tx1"/>
                </a:solidFill>
                <a:latin typeface="+mn-lt"/>
                <a:ea typeface="+mn-ea"/>
                <a:cs typeface="+mn-cs"/>
              </a:rPr>
              <a:t>Line Color</a:t>
            </a:r>
            <a:r>
              <a:rPr lang="en-US" sz="1200" i="0" kern="1200" dirty="0">
                <a:solidFill>
                  <a:schemeClr val="tx1"/>
                </a:solidFill>
                <a:latin typeface="+mn-lt"/>
                <a:ea typeface="+mn-ea"/>
                <a:cs typeface="+mn-cs"/>
              </a:rPr>
              <a:t> pane, and then do the following:</a:t>
            </a:r>
            <a:endParaRPr lang="en-US" sz="1200" b="0" i="0" baseline="0" dirty="0">
              <a:latin typeface="+mn-lt"/>
            </a:endParaRPr>
          </a:p>
          <a:p>
            <a:pPr marL="685800" lvl="1" indent="-228600">
              <a:buFont typeface="Arial" pitchFamily="34" charset="0"/>
              <a:buChar char="•"/>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Type</a:t>
            </a:r>
            <a:r>
              <a:rPr lang="en-US" sz="1200" i="0" kern="1200" dirty="0">
                <a:solidFill>
                  <a:schemeClr val="tx1"/>
                </a:solidFill>
                <a:latin typeface="+mn-lt"/>
                <a:ea typeface="+mn-ea"/>
                <a:cs typeface="+mn-cs"/>
              </a:rPr>
              <a:t> list, select </a:t>
            </a:r>
            <a:r>
              <a:rPr lang="en-US" sz="1200" b="1" i="0" kern="1200" dirty="0">
                <a:solidFill>
                  <a:schemeClr val="tx1"/>
                </a:solidFill>
                <a:latin typeface="+mn-lt"/>
                <a:ea typeface="+mn-ea"/>
                <a:cs typeface="+mn-cs"/>
              </a:rPr>
              <a:t>Linear</a:t>
            </a:r>
            <a:r>
              <a:rPr lang="en-US" sz="1200" i="0" kern="1200" dirty="0">
                <a:solidFill>
                  <a:schemeClr val="tx1"/>
                </a:solidFill>
                <a:latin typeface="+mn-lt"/>
                <a:ea typeface="+mn-ea"/>
                <a:cs typeface="+mn-cs"/>
              </a:rPr>
              <a:t>.</a:t>
            </a:r>
          </a:p>
          <a:p>
            <a:pPr marL="685800" lvl="1" indent="-228600">
              <a:buFont typeface="Arial" pitchFamily="34" charset="0"/>
              <a:buChar char="•"/>
            </a:pPr>
            <a:r>
              <a:rPr lang="en-US" sz="1200" i="0" kern="1200" dirty="0">
                <a:solidFill>
                  <a:schemeClr val="tx1"/>
                </a:solidFill>
                <a:latin typeface="+mn-lt"/>
                <a:ea typeface="+mn-ea"/>
                <a:cs typeface="+mn-cs"/>
              </a:rPr>
              <a:t>Click the button next to </a:t>
            </a:r>
            <a:r>
              <a:rPr lang="en-US" sz="1200" b="1" i="0" kern="1200" dirty="0">
                <a:solidFill>
                  <a:schemeClr val="tx1"/>
                </a:solidFill>
                <a:latin typeface="+mn-lt"/>
                <a:ea typeface="+mn-ea"/>
                <a:cs typeface="+mn-cs"/>
              </a:rPr>
              <a:t>Direction</a:t>
            </a:r>
            <a:r>
              <a:rPr lang="en-US" sz="1200" i="0" kern="1200" dirty="0">
                <a:solidFill>
                  <a:schemeClr val="tx1"/>
                </a:solidFill>
                <a:latin typeface="+mn-lt"/>
                <a:ea typeface="+mn-ea"/>
                <a:cs typeface="+mn-cs"/>
              </a:rPr>
              <a:t>, and then click </a:t>
            </a:r>
            <a:r>
              <a:rPr lang="en-US" sz="1200" b="1" i="0" kern="1200" dirty="0">
                <a:solidFill>
                  <a:schemeClr val="tx1"/>
                </a:solidFill>
                <a:latin typeface="+mn-lt"/>
                <a:ea typeface="+mn-ea"/>
                <a:cs typeface="+mn-cs"/>
              </a:rPr>
              <a:t>Linear Right </a:t>
            </a:r>
            <a:r>
              <a:rPr lang="en-US" sz="1200" i="0" kern="1200" dirty="0">
                <a:solidFill>
                  <a:schemeClr val="tx1"/>
                </a:solidFill>
                <a:latin typeface="+mn-lt"/>
                <a:ea typeface="+mn-ea"/>
                <a:cs typeface="+mn-cs"/>
              </a:rPr>
              <a:t>(first </a:t>
            </a:r>
            <a:r>
              <a:rPr lang="en-US" sz="1200" i="0" kern="1200" baseline="0" dirty="0">
                <a:solidFill>
                  <a:schemeClr val="tx1"/>
                </a:solidFill>
                <a:latin typeface="+mn-lt"/>
                <a:ea typeface="+mn-ea"/>
                <a:cs typeface="+mn-cs"/>
              </a:rPr>
              <a:t>row, </a:t>
            </a:r>
            <a:r>
              <a:rPr lang="en-US" sz="1200" i="0" kern="1200" dirty="0">
                <a:solidFill>
                  <a:schemeClr val="tx1"/>
                </a:solidFill>
                <a:latin typeface="+mn-lt"/>
                <a:ea typeface="+mn-ea"/>
                <a:cs typeface="+mn-cs"/>
              </a:rPr>
              <a:t>fourth option from the left).</a:t>
            </a:r>
          </a:p>
          <a:p>
            <a:pPr marL="685800" lvl="1" indent="-228600">
              <a:buFont typeface="Arial" pitchFamily="34" charset="0"/>
              <a:buChar char="•"/>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Angle</a:t>
            </a:r>
            <a:r>
              <a:rPr lang="en-US" sz="1200" b="0" i="0" kern="1200" dirty="0">
                <a:solidFill>
                  <a:schemeClr val="tx1"/>
                </a:solidFill>
                <a:latin typeface="+mn-lt"/>
                <a:ea typeface="+mn-ea"/>
                <a:cs typeface="+mn-cs"/>
              </a:rPr>
              <a:t> box, enter </a:t>
            </a:r>
            <a:r>
              <a:rPr lang="en-US" sz="1200" b="1" i="0" kern="1200" dirty="0">
                <a:solidFill>
                  <a:schemeClr val="tx1"/>
                </a:solidFill>
                <a:latin typeface="+mn-lt"/>
                <a:ea typeface="+mn-ea"/>
                <a:cs typeface="+mn-cs"/>
              </a:rPr>
              <a:t>0</a:t>
            </a:r>
            <a:r>
              <a:rPr lang="en-US" sz="1200" b="1" i="0" kern="1200" dirty="0">
                <a:solidFill>
                  <a:schemeClr val="tx1"/>
                </a:solidFill>
                <a:latin typeface="+mn-lt"/>
                <a:ea typeface="Verdana"/>
                <a:cs typeface="Verdana"/>
              </a:rPr>
              <a:t>°</a:t>
            </a:r>
            <a:r>
              <a:rPr lang="en-US" sz="1200" b="0" i="0" kern="1200" dirty="0">
                <a:solidFill>
                  <a:schemeClr val="tx1"/>
                </a:solidFill>
                <a:latin typeface="+mn-lt"/>
                <a:ea typeface="Verdana"/>
                <a:cs typeface="Verdana"/>
              </a:rPr>
              <a:t>.</a:t>
            </a:r>
            <a:endParaRPr lang="en-US" sz="1200" b="0" i="0" kern="1200" dirty="0">
              <a:solidFill>
                <a:schemeClr val="tx1"/>
              </a:solidFill>
              <a:latin typeface="+mn-lt"/>
              <a:ea typeface="+mn-ea"/>
              <a:cs typeface="+mn-cs"/>
            </a:endParaRPr>
          </a:p>
          <a:p>
            <a:pPr marL="685800" lvl="1" indent="-228600">
              <a:buFont typeface="Arial" pitchFamily="34" charset="0"/>
              <a:buChar char="•"/>
            </a:pPr>
            <a:r>
              <a:rPr lang="en-US" sz="1200" i="0" kern="1200" dirty="0">
                <a:solidFill>
                  <a:schemeClr val="tx1"/>
                </a:solidFill>
                <a:latin typeface="+mn-lt"/>
                <a:ea typeface="+mn-ea"/>
                <a:cs typeface="+mn-cs"/>
              </a:rPr>
              <a:t>Under </a:t>
            </a:r>
            <a:r>
              <a:rPr lang="en-US" sz="1200" b="1" i="0" kern="1200" dirty="0">
                <a:solidFill>
                  <a:schemeClr val="tx1"/>
                </a:solidFill>
                <a:latin typeface="+mn-lt"/>
                <a:ea typeface="+mn-ea"/>
                <a:cs typeface="+mn-cs"/>
              </a:rPr>
              <a:t>Gradient stops</a:t>
            </a:r>
            <a:r>
              <a:rPr lang="en-US" sz="1200" i="0" kern="1200" dirty="0">
                <a:solidFill>
                  <a:schemeClr val="tx1"/>
                </a:solidFill>
                <a:latin typeface="+mn-lt"/>
                <a:ea typeface="+mn-ea"/>
                <a:cs typeface="+mn-cs"/>
              </a:rPr>
              <a:t>, click </a:t>
            </a:r>
            <a:r>
              <a:rPr lang="en-US" sz="1200" b="1" i="0" kern="1200" dirty="0">
                <a:solidFill>
                  <a:schemeClr val="tx1"/>
                </a:solidFill>
                <a:latin typeface="+mn-lt"/>
                <a:ea typeface="+mn-ea"/>
                <a:cs typeface="+mn-cs"/>
              </a:rPr>
              <a:t>Add gradient stop</a:t>
            </a:r>
            <a:r>
              <a:rPr lang="en-US" sz="1200" b="0" i="0" kern="1200" dirty="0">
                <a:solidFill>
                  <a:schemeClr val="tx1"/>
                </a:solidFill>
                <a:latin typeface="+mn-lt"/>
                <a:ea typeface="+mn-ea"/>
                <a:cs typeface="+mn-cs"/>
              </a:rPr>
              <a:t> or </a:t>
            </a:r>
            <a:r>
              <a:rPr lang="en-US" sz="1200" b="1" i="0" kern="1200" dirty="0">
                <a:solidFill>
                  <a:schemeClr val="tx1"/>
                </a:solidFill>
                <a:latin typeface="+mn-lt"/>
                <a:ea typeface="+mn-ea"/>
                <a:cs typeface="+mn-cs"/>
              </a:rPr>
              <a:t>Remove gradient stop</a:t>
            </a:r>
            <a:r>
              <a:rPr lang="en-US" sz="1200" i="0" kern="1200" dirty="0">
                <a:solidFill>
                  <a:schemeClr val="tx1"/>
                </a:solidFill>
                <a:latin typeface="+mn-lt"/>
                <a:ea typeface="+mn-ea"/>
                <a:cs typeface="+mn-cs"/>
              </a:rPr>
              <a:t> until three stops appear in the slider.</a:t>
            </a:r>
            <a:endParaRPr lang="en-US" sz="1200" b="0" i="0" baseline="0" dirty="0">
              <a:latin typeface="+mn-lt"/>
            </a:endParaRPr>
          </a:p>
          <a:p>
            <a:pPr marL="228600" lvl="0" indent="-228600">
              <a:buFont typeface="+mj-lt"/>
              <a:buAutoNum type="arabicPeriod"/>
            </a:pPr>
            <a:r>
              <a:rPr lang="en-US" sz="1200" i="0" kern="1200" dirty="0">
                <a:solidFill>
                  <a:schemeClr val="tx1"/>
                </a:solidFill>
                <a:latin typeface="+mn-lt"/>
                <a:ea typeface="+mn-ea"/>
                <a:cs typeface="+mn-cs"/>
              </a:rPr>
              <a:t>Also under </a:t>
            </a:r>
            <a:r>
              <a:rPr lang="en-US" sz="1200" b="1" i="0" kern="1200" dirty="0">
                <a:solidFill>
                  <a:schemeClr val="tx1"/>
                </a:solidFill>
                <a:latin typeface="+mn-lt"/>
                <a:ea typeface="+mn-ea"/>
                <a:cs typeface="+mn-cs"/>
              </a:rPr>
              <a:t>Gradient stops</a:t>
            </a:r>
            <a:r>
              <a:rPr lang="en-US" sz="1200" i="0" kern="1200" dirty="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i="0" kern="1200" dirty="0">
                <a:solidFill>
                  <a:schemeClr val="tx1"/>
                </a:solidFill>
                <a:latin typeface="+mn-lt"/>
                <a:ea typeface="+mn-ea"/>
                <a:cs typeface="+mn-cs"/>
              </a:rPr>
              <a:t>Select </a:t>
            </a:r>
            <a:r>
              <a:rPr lang="en-US" sz="1200" b="0" i="0" kern="1200" dirty="0">
                <a:solidFill>
                  <a:schemeClr val="tx1"/>
                </a:solidFill>
                <a:latin typeface="+mn-lt"/>
                <a:ea typeface="+mn-ea"/>
                <a:cs typeface="+mn-cs"/>
              </a:rPr>
              <a:t>the first stop in the slider</a:t>
            </a:r>
            <a:r>
              <a:rPr lang="en-US" sz="1200" i="0" kern="1200" dirty="0">
                <a:solidFill>
                  <a:schemeClr val="tx1"/>
                </a:solidFill>
                <a:latin typeface="+mn-lt"/>
                <a:ea typeface="+mn-ea"/>
                <a:cs typeface="+mn-cs"/>
              </a:rPr>
              <a:t>, and then do the following:</a:t>
            </a:r>
          </a:p>
          <a:p>
            <a:pPr marL="1143000" lvl="2" indent="-228600">
              <a:buFont typeface="Arial" pitchFamily="34" charset="0"/>
              <a:buChar char="•"/>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Position </a:t>
            </a:r>
            <a:r>
              <a:rPr lang="en-US" sz="1200" i="0" kern="1200" dirty="0">
                <a:solidFill>
                  <a:schemeClr val="tx1"/>
                </a:solidFill>
                <a:latin typeface="+mn-lt"/>
                <a:ea typeface="+mn-ea"/>
                <a:cs typeface="+mn-cs"/>
              </a:rPr>
              <a:t>box, enter </a:t>
            </a:r>
            <a:r>
              <a:rPr lang="en-US" sz="1200" b="1" i="0" kern="1200" dirty="0">
                <a:solidFill>
                  <a:schemeClr val="tx1"/>
                </a:solidFill>
                <a:latin typeface="+mn-lt"/>
                <a:ea typeface="+mn-ea"/>
                <a:cs typeface="+mn-cs"/>
              </a:rPr>
              <a:t>0%</a:t>
            </a:r>
            <a:r>
              <a:rPr lang="en-US" sz="1200" i="0" kern="1200" dirty="0">
                <a:solidFill>
                  <a:schemeClr val="tx1"/>
                </a:solidFill>
                <a:latin typeface="+mn-lt"/>
                <a:ea typeface="+mn-ea"/>
                <a:cs typeface="+mn-cs"/>
              </a:rPr>
              <a:t>.</a:t>
            </a:r>
          </a:p>
          <a:p>
            <a:pPr marL="1143000" lvl="2" indent="-228600">
              <a:buFont typeface="Arial" pitchFamily="34" charset="0"/>
              <a:buChar char="•"/>
            </a:pPr>
            <a:r>
              <a:rPr lang="en-US" sz="1200" i="0" kern="1200" dirty="0">
                <a:solidFill>
                  <a:schemeClr val="tx1"/>
                </a:solidFill>
                <a:latin typeface="+mn-lt"/>
                <a:ea typeface="+mn-ea"/>
                <a:cs typeface="+mn-cs"/>
              </a:rPr>
              <a:t>Click the button next to </a:t>
            </a:r>
            <a:r>
              <a:rPr lang="en-US" sz="1200" b="1" i="0" kern="1200" dirty="0">
                <a:solidFill>
                  <a:schemeClr val="tx1"/>
                </a:solidFill>
                <a:latin typeface="+mn-lt"/>
                <a:ea typeface="+mn-ea"/>
                <a:cs typeface="+mn-cs"/>
              </a:rPr>
              <a:t>Color</a:t>
            </a:r>
            <a:r>
              <a:rPr lang="en-US" sz="1200" i="0" kern="1200" dirty="0">
                <a:solidFill>
                  <a:schemeClr val="tx1"/>
                </a:solidFill>
                <a:latin typeface="+mn-lt"/>
                <a:ea typeface="+mn-ea"/>
                <a:cs typeface="+mn-cs"/>
              </a:rPr>
              <a:t>, and then under</a:t>
            </a:r>
            <a:r>
              <a:rPr lang="en-US" sz="1200" i="0" kern="1200" baseline="0" dirty="0">
                <a:solidFill>
                  <a:schemeClr val="tx1"/>
                </a:solidFill>
                <a:latin typeface="+mn-lt"/>
                <a:ea typeface="+mn-ea"/>
                <a:cs typeface="+mn-cs"/>
              </a:rPr>
              <a:t> </a:t>
            </a:r>
            <a:r>
              <a:rPr lang="en-US" sz="1200" b="1" i="0" kern="1200" baseline="0" dirty="0">
                <a:solidFill>
                  <a:schemeClr val="tx1"/>
                </a:solidFill>
                <a:latin typeface="+mn-lt"/>
                <a:ea typeface="+mn-ea"/>
                <a:cs typeface="+mn-cs"/>
              </a:rPr>
              <a:t>Theme Colors</a:t>
            </a:r>
            <a:r>
              <a:rPr lang="en-US" sz="1200" b="1" i="0" kern="1200" dirty="0">
                <a:solidFill>
                  <a:schemeClr val="tx1"/>
                </a:solidFill>
                <a:latin typeface="+mn-lt"/>
                <a:ea typeface="+mn-ea"/>
                <a:cs typeface="+mn-cs"/>
              </a:rPr>
              <a:t> </a:t>
            </a: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Aqua, Accent </a:t>
            </a:r>
            <a:r>
              <a:rPr lang="en-US" sz="1200" b="1" i="0" kern="1200" baseline="0" dirty="0">
                <a:solidFill>
                  <a:schemeClr val="tx1"/>
                </a:solidFill>
                <a:latin typeface="+mn-lt"/>
                <a:ea typeface="+mn-ea"/>
                <a:cs typeface="+mn-cs"/>
              </a:rPr>
              <a:t>5, Lighter 40% </a:t>
            </a:r>
            <a:r>
              <a:rPr lang="en-US" sz="1200" b="0" i="0" kern="1200" dirty="0">
                <a:solidFill>
                  <a:schemeClr val="tx1"/>
                </a:solidFill>
                <a:latin typeface="+mn-lt"/>
                <a:ea typeface="+mn-ea"/>
                <a:cs typeface="+mn-cs"/>
              </a:rPr>
              <a:t>(fourth row, ninth option from the left).</a:t>
            </a:r>
          </a:p>
          <a:p>
            <a:pPr marL="1143000" lvl="2" indent="-228600">
              <a:buFont typeface="Arial" pitchFamily="34" charset="0"/>
              <a:buChar char="•"/>
            </a:pPr>
            <a:r>
              <a:rPr lang="en-US" sz="1200" b="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Transparency</a:t>
            </a:r>
            <a:r>
              <a:rPr lang="en-US" sz="1200" b="0" i="0" kern="1200" dirty="0">
                <a:solidFill>
                  <a:schemeClr val="tx1"/>
                </a:solidFill>
                <a:latin typeface="+mn-lt"/>
                <a:ea typeface="+mn-ea"/>
                <a:cs typeface="+mn-cs"/>
              </a:rPr>
              <a:t> box, enter </a:t>
            </a:r>
            <a:r>
              <a:rPr lang="en-US" sz="1200" b="1" i="0" kern="1200" dirty="0">
                <a:solidFill>
                  <a:schemeClr val="tx1"/>
                </a:solidFill>
                <a:latin typeface="+mn-lt"/>
                <a:ea typeface="+mn-ea"/>
                <a:cs typeface="+mn-cs"/>
              </a:rPr>
              <a:t>100%</a:t>
            </a:r>
            <a:r>
              <a:rPr lang="en-US" sz="1200" b="0" i="0" kern="1200" dirty="0">
                <a:solidFill>
                  <a:schemeClr val="tx1"/>
                </a:solidFill>
                <a:latin typeface="+mn-lt"/>
                <a:ea typeface="+mn-ea"/>
                <a:cs typeface="+mn-cs"/>
              </a:rPr>
              <a:t>.</a:t>
            </a:r>
            <a:endParaRPr lang="en-US" sz="1200" i="0" kern="1200" dirty="0">
              <a:solidFill>
                <a:schemeClr val="tx1"/>
              </a:solidFill>
              <a:latin typeface="+mn-lt"/>
              <a:ea typeface="+mn-ea"/>
              <a:cs typeface="+mn-cs"/>
            </a:endParaRPr>
          </a:p>
          <a:p>
            <a:pPr marL="685800" lvl="1" indent="-228600">
              <a:buFont typeface="Arial" pitchFamily="34" charset="0"/>
              <a:buChar char="•"/>
            </a:pPr>
            <a:r>
              <a:rPr lang="en-US" sz="1200" i="0" kern="1200" dirty="0">
                <a:solidFill>
                  <a:schemeClr val="tx1"/>
                </a:solidFill>
                <a:latin typeface="+mn-lt"/>
                <a:ea typeface="+mn-ea"/>
                <a:cs typeface="+mn-cs"/>
              </a:rPr>
              <a:t>Select </a:t>
            </a:r>
            <a:r>
              <a:rPr lang="en-US" sz="1200" b="0" i="0" kern="1200" dirty="0">
                <a:solidFill>
                  <a:schemeClr val="tx1"/>
                </a:solidFill>
                <a:latin typeface="+mn-lt"/>
                <a:ea typeface="+mn-ea"/>
                <a:cs typeface="+mn-cs"/>
              </a:rPr>
              <a:t>the next stop in the slider</a:t>
            </a:r>
            <a:r>
              <a:rPr lang="en-US" sz="1200" i="0" kern="1200" dirty="0">
                <a:solidFill>
                  <a:schemeClr val="tx1"/>
                </a:solidFill>
                <a:latin typeface="+mn-lt"/>
                <a:ea typeface="+mn-ea"/>
                <a:cs typeface="+mn-cs"/>
              </a:rPr>
              <a:t>, and then do the following: </a:t>
            </a:r>
          </a:p>
          <a:p>
            <a:pPr marL="1143000" lvl="2" indent="-228600">
              <a:buFont typeface="Arial" pitchFamily="34" charset="0"/>
              <a:buChar char="•"/>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Position </a:t>
            </a:r>
            <a:r>
              <a:rPr lang="en-US" sz="1200" i="0" kern="1200" dirty="0">
                <a:solidFill>
                  <a:schemeClr val="tx1"/>
                </a:solidFill>
                <a:latin typeface="+mn-lt"/>
                <a:ea typeface="+mn-ea"/>
                <a:cs typeface="+mn-cs"/>
              </a:rPr>
              <a:t>box, enter </a:t>
            </a:r>
            <a:r>
              <a:rPr lang="en-US" sz="1200" b="1" i="0" kern="1200" dirty="0">
                <a:solidFill>
                  <a:schemeClr val="tx1"/>
                </a:solidFill>
                <a:latin typeface="+mn-lt"/>
                <a:ea typeface="+mn-ea"/>
                <a:cs typeface="+mn-cs"/>
              </a:rPr>
              <a:t>50%</a:t>
            </a:r>
            <a:r>
              <a:rPr lang="en-US" sz="1200" i="0" kern="1200" dirty="0">
                <a:solidFill>
                  <a:schemeClr val="tx1"/>
                </a:solidFill>
                <a:latin typeface="+mn-lt"/>
                <a:ea typeface="+mn-ea"/>
                <a:cs typeface="+mn-cs"/>
              </a:rPr>
              <a:t>.</a:t>
            </a:r>
          </a:p>
          <a:p>
            <a:pPr marL="1143000" lvl="2" indent="-228600">
              <a:buFont typeface="Arial" pitchFamily="34" charset="0"/>
              <a:buChar char="•"/>
            </a:pPr>
            <a:r>
              <a:rPr lang="en-US" sz="1200" i="0" kern="1200" dirty="0">
                <a:solidFill>
                  <a:schemeClr val="tx1"/>
                </a:solidFill>
                <a:latin typeface="+mn-lt"/>
                <a:ea typeface="+mn-ea"/>
                <a:cs typeface="+mn-cs"/>
              </a:rPr>
              <a:t>Click the button next to </a:t>
            </a:r>
            <a:r>
              <a:rPr lang="en-US" sz="1200" b="1" i="0" kern="1200" dirty="0">
                <a:solidFill>
                  <a:schemeClr val="tx1"/>
                </a:solidFill>
                <a:latin typeface="+mn-lt"/>
                <a:ea typeface="+mn-ea"/>
                <a:cs typeface="+mn-cs"/>
              </a:rPr>
              <a:t>Color</a:t>
            </a:r>
            <a:r>
              <a:rPr lang="en-US" sz="1200" i="0" kern="1200" dirty="0">
                <a:solidFill>
                  <a:schemeClr val="tx1"/>
                </a:solidFill>
                <a:latin typeface="+mn-lt"/>
                <a:ea typeface="+mn-ea"/>
                <a:cs typeface="+mn-cs"/>
              </a:rPr>
              <a:t>, and then under</a:t>
            </a:r>
            <a:r>
              <a:rPr lang="en-US" sz="1200" i="0" kern="1200" baseline="0" dirty="0">
                <a:solidFill>
                  <a:schemeClr val="tx1"/>
                </a:solidFill>
                <a:latin typeface="+mn-lt"/>
                <a:ea typeface="+mn-ea"/>
                <a:cs typeface="+mn-cs"/>
              </a:rPr>
              <a:t> </a:t>
            </a:r>
            <a:r>
              <a:rPr lang="en-US" sz="1200" b="1" i="0" kern="1200" baseline="0" dirty="0">
                <a:solidFill>
                  <a:schemeClr val="tx1"/>
                </a:solidFill>
                <a:latin typeface="+mn-lt"/>
                <a:ea typeface="+mn-ea"/>
                <a:cs typeface="+mn-cs"/>
              </a:rPr>
              <a:t>Theme Colors</a:t>
            </a:r>
            <a:r>
              <a:rPr lang="en-US" sz="1200" b="1" i="0" kern="1200" dirty="0">
                <a:solidFill>
                  <a:schemeClr val="tx1"/>
                </a:solidFill>
                <a:latin typeface="+mn-lt"/>
                <a:ea typeface="+mn-ea"/>
                <a:cs typeface="+mn-cs"/>
              </a:rPr>
              <a:t> </a:t>
            </a: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Aqua, Accent </a:t>
            </a:r>
            <a:r>
              <a:rPr lang="en-US" sz="1200" b="1" i="0" kern="1200" baseline="0" dirty="0">
                <a:solidFill>
                  <a:schemeClr val="tx1"/>
                </a:solidFill>
                <a:latin typeface="+mn-lt"/>
                <a:ea typeface="+mn-ea"/>
                <a:cs typeface="+mn-cs"/>
              </a:rPr>
              <a:t>5, Lighter 40% </a:t>
            </a:r>
            <a:r>
              <a:rPr lang="en-US" sz="1200" b="0" i="0" kern="1200" dirty="0">
                <a:solidFill>
                  <a:schemeClr val="tx1"/>
                </a:solidFill>
                <a:latin typeface="+mn-lt"/>
                <a:ea typeface="+mn-ea"/>
                <a:cs typeface="+mn-cs"/>
              </a:rPr>
              <a:t>(fourth row, ninth option from the left).</a:t>
            </a:r>
          </a:p>
          <a:p>
            <a:pPr marL="1143000" lvl="2" indent="-228600">
              <a:buFont typeface="Arial" pitchFamily="34" charset="0"/>
              <a:buChar char="•"/>
            </a:pPr>
            <a:r>
              <a:rPr lang="en-US" sz="1200" b="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Transparency</a:t>
            </a:r>
            <a:r>
              <a:rPr lang="en-US" sz="1200" b="0" i="0" kern="1200" dirty="0">
                <a:solidFill>
                  <a:schemeClr val="tx1"/>
                </a:solidFill>
                <a:latin typeface="+mn-lt"/>
                <a:ea typeface="+mn-ea"/>
                <a:cs typeface="+mn-cs"/>
              </a:rPr>
              <a:t> box, enter </a:t>
            </a:r>
            <a:r>
              <a:rPr lang="en-US" sz="1200" b="1" i="0" kern="1200" dirty="0">
                <a:solidFill>
                  <a:schemeClr val="tx1"/>
                </a:solidFill>
                <a:latin typeface="+mn-lt"/>
                <a:ea typeface="+mn-ea"/>
                <a:cs typeface="+mn-cs"/>
              </a:rPr>
              <a:t>0%</a:t>
            </a:r>
            <a:r>
              <a:rPr lang="en-US" sz="1200" b="0" i="0" kern="1200" dirty="0">
                <a:solidFill>
                  <a:schemeClr val="tx1"/>
                </a:solidFill>
                <a:latin typeface="+mn-lt"/>
                <a:ea typeface="+mn-ea"/>
                <a:cs typeface="+mn-cs"/>
              </a:rPr>
              <a:t>.</a:t>
            </a:r>
            <a:endParaRPr lang="en-US" sz="1200" i="0" kern="1200" dirty="0">
              <a:solidFill>
                <a:schemeClr val="tx1"/>
              </a:solidFill>
              <a:latin typeface="+mn-lt"/>
              <a:ea typeface="+mn-ea"/>
              <a:cs typeface="+mn-cs"/>
            </a:endParaRPr>
          </a:p>
          <a:p>
            <a:pPr marL="685800" lvl="1" indent="-228600">
              <a:buFont typeface="Arial" pitchFamily="34" charset="0"/>
              <a:buChar char="•"/>
            </a:pPr>
            <a:r>
              <a:rPr lang="en-US" sz="1200" i="0" kern="1200" dirty="0">
                <a:solidFill>
                  <a:schemeClr val="tx1"/>
                </a:solidFill>
                <a:latin typeface="+mn-lt"/>
                <a:ea typeface="+mn-ea"/>
                <a:cs typeface="+mn-cs"/>
              </a:rPr>
              <a:t>Select </a:t>
            </a:r>
            <a:r>
              <a:rPr lang="en-US" sz="1200" b="0" i="0" kern="1200" dirty="0">
                <a:solidFill>
                  <a:schemeClr val="tx1"/>
                </a:solidFill>
                <a:latin typeface="+mn-lt"/>
                <a:ea typeface="+mn-ea"/>
                <a:cs typeface="+mn-cs"/>
              </a:rPr>
              <a:t>the last stop in the slider</a:t>
            </a:r>
            <a:r>
              <a:rPr lang="en-US" sz="1200" i="0" kern="1200" dirty="0">
                <a:solidFill>
                  <a:schemeClr val="tx1"/>
                </a:solidFill>
                <a:latin typeface="+mn-lt"/>
                <a:ea typeface="+mn-ea"/>
                <a:cs typeface="+mn-cs"/>
              </a:rPr>
              <a:t>, and then do the following:</a:t>
            </a:r>
          </a:p>
          <a:p>
            <a:pPr marL="1143000" lvl="2" indent="-228600">
              <a:buFont typeface="Arial" pitchFamily="34" charset="0"/>
              <a:buChar char="•"/>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Position </a:t>
            </a:r>
            <a:r>
              <a:rPr lang="en-US" sz="1200" i="0" kern="1200" dirty="0">
                <a:solidFill>
                  <a:schemeClr val="tx1"/>
                </a:solidFill>
                <a:latin typeface="+mn-lt"/>
                <a:ea typeface="+mn-ea"/>
                <a:cs typeface="+mn-cs"/>
              </a:rPr>
              <a:t>box, enter </a:t>
            </a:r>
            <a:r>
              <a:rPr lang="en-US" sz="1200" b="1" i="0" kern="1200" dirty="0">
                <a:solidFill>
                  <a:schemeClr val="tx1"/>
                </a:solidFill>
                <a:latin typeface="+mn-lt"/>
                <a:ea typeface="+mn-ea"/>
                <a:cs typeface="+mn-cs"/>
              </a:rPr>
              <a:t>99%</a:t>
            </a:r>
            <a:r>
              <a:rPr lang="en-US" sz="1200" i="0" kern="1200" dirty="0">
                <a:solidFill>
                  <a:schemeClr val="tx1"/>
                </a:solidFill>
                <a:latin typeface="+mn-lt"/>
                <a:ea typeface="+mn-ea"/>
                <a:cs typeface="+mn-cs"/>
              </a:rPr>
              <a:t>.</a:t>
            </a:r>
          </a:p>
          <a:p>
            <a:pPr marL="1143000" lvl="2" indent="-228600">
              <a:buFont typeface="Arial" pitchFamily="34" charset="0"/>
              <a:buChar char="•"/>
            </a:pPr>
            <a:r>
              <a:rPr lang="en-US" sz="1200" i="0" kern="1200" dirty="0">
                <a:solidFill>
                  <a:schemeClr val="tx1"/>
                </a:solidFill>
                <a:latin typeface="+mn-lt"/>
                <a:ea typeface="+mn-ea"/>
                <a:cs typeface="+mn-cs"/>
              </a:rPr>
              <a:t>Click the button next to </a:t>
            </a:r>
            <a:r>
              <a:rPr lang="en-US" sz="1200" b="1" i="0" kern="1200" dirty="0">
                <a:solidFill>
                  <a:schemeClr val="tx1"/>
                </a:solidFill>
                <a:latin typeface="+mn-lt"/>
                <a:ea typeface="+mn-ea"/>
                <a:cs typeface="+mn-cs"/>
              </a:rPr>
              <a:t>Color</a:t>
            </a:r>
            <a:r>
              <a:rPr lang="en-US" sz="1200" i="0" kern="1200" dirty="0">
                <a:solidFill>
                  <a:schemeClr val="tx1"/>
                </a:solidFill>
                <a:latin typeface="+mn-lt"/>
                <a:ea typeface="+mn-ea"/>
                <a:cs typeface="+mn-cs"/>
              </a:rPr>
              <a:t>, and then under</a:t>
            </a:r>
            <a:r>
              <a:rPr lang="en-US" sz="1200" i="0" kern="1200" baseline="0" dirty="0">
                <a:solidFill>
                  <a:schemeClr val="tx1"/>
                </a:solidFill>
                <a:latin typeface="+mn-lt"/>
                <a:ea typeface="+mn-ea"/>
                <a:cs typeface="+mn-cs"/>
              </a:rPr>
              <a:t> </a:t>
            </a:r>
            <a:r>
              <a:rPr lang="en-US" sz="1200" b="1" i="0" kern="1200" baseline="0" dirty="0">
                <a:solidFill>
                  <a:schemeClr val="tx1"/>
                </a:solidFill>
                <a:latin typeface="+mn-lt"/>
                <a:ea typeface="+mn-ea"/>
                <a:cs typeface="+mn-cs"/>
              </a:rPr>
              <a:t>Theme Colors</a:t>
            </a:r>
            <a:r>
              <a:rPr lang="en-US" sz="1200" b="1" i="0" kern="1200" dirty="0">
                <a:solidFill>
                  <a:schemeClr val="tx1"/>
                </a:solidFill>
                <a:latin typeface="+mn-lt"/>
                <a:ea typeface="+mn-ea"/>
                <a:cs typeface="+mn-cs"/>
              </a:rPr>
              <a:t> </a:t>
            </a: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Aqua, Accent </a:t>
            </a:r>
            <a:r>
              <a:rPr lang="en-US" sz="1200" b="1" i="0" kern="1200" baseline="0" dirty="0">
                <a:solidFill>
                  <a:schemeClr val="tx1"/>
                </a:solidFill>
                <a:latin typeface="+mn-lt"/>
                <a:ea typeface="+mn-ea"/>
                <a:cs typeface="+mn-cs"/>
              </a:rPr>
              <a:t>5, Lighter 40% </a:t>
            </a:r>
            <a:r>
              <a:rPr lang="en-US" sz="1200" b="0" i="0" kern="1200" dirty="0">
                <a:solidFill>
                  <a:schemeClr val="tx1"/>
                </a:solidFill>
                <a:latin typeface="+mn-lt"/>
                <a:ea typeface="+mn-ea"/>
                <a:cs typeface="+mn-cs"/>
              </a:rPr>
              <a:t>(fourth row, ninth option from the left).</a:t>
            </a:r>
          </a:p>
          <a:p>
            <a:pPr marL="1143000" lvl="2" indent="-228600">
              <a:buFont typeface="Arial" pitchFamily="34" charset="0"/>
              <a:buChar char="•"/>
            </a:pPr>
            <a:r>
              <a:rPr lang="en-US" sz="1200" b="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Transparency</a:t>
            </a:r>
            <a:r>
              <a:rPr lang="en-US" sz="1200" b="0" i="0" kern="1200" dirty="0">
                <a:solidFill>
                  <a:schemeClr val="tx1"/>
                </a:solidFill>
                <a:latin typeface="+mn-lt"/>
                <a:ea typeface="+mn-ea"/>
                <a:cs typeface="+mn-cs"/>
              </a:rPr>
              <a:t> box, enter </a:t>
            </a:r>
            <a:r>
              <a:rPr lang="en-US" sz="1200" b="1" i="0" kern="1200" dirty="0">
                <a:solidFill>
                  <a:schemeClr val="tx1"/>
                </a:solidFill>
                <a:latin typeface="+mn-lt"/>
                <a:ea typeface="+mn-ea"/>
                <a:cs typeface="+mn-cs"/>
              </a:rPr>
              <a:t>100%</a:t>
            </a:r>
            <a:r>
              <a:rPr lang="en-US" sz="1200" b="0" i="0" kern="1200" dirty="0">
                <a:solidFill>
                  <a:schemeClr val="tx1"/>
                </a:solidFill>
                <a:latin typeface="+mn-lt"/>
                <a:ea typeface="+mn-ea"/>
                <a:cs typeface="+mn-cs"/>
              </a:rPr>
              <a:t>.</a:t>
            </a:r>
            <a:endParaRPr lang="en-US" sz="1200" i="0" baseline="0" dirty="0">
              <a:latin typeface="+mn-lt"/>
            </a:endParaRPr>
          </a:p>
          <a:p>
            <a:pPr marL="228600" indent="-228600">
              <a:buFont typeface="+mj-lt"/>
              <a:buAutoNum type="arabicPeriod"/>
            </a:pPr>
            <a:r>
              <a:rPr lang="en-US" sz="1200" baseline="0" dirty="0">
                <a:latin typeface="+mn-lt"/>
              </a:rPr>
              <a:t>On the slide, select the third (right) rectangle. </a:t>
            </a:r>
            <a:r>
              <a:rPr lang="en-US" sz="1200" b="0" i="0" baseline="0" dirty="0">
                <a:latin typeface="+mn-lt"/>
              </a:rPr>
              <a:t>On the </a:t>
            </a:r>
            <a:r>
              <a:rPr lang="en-US" sz="1200" b="1" i="0" baseline="0" dirty="0">
                <a:latin typeface="+mn-lt"/>
              </a:rPr>
              <a:t>Home</a:t>
            </a:r>
            <a:r>
              <a:rPr lang="en-US" sz="1200" b="0" i="0" baseline="0" dirty="0">
                <a:latin typeface="+mn-lt"/>
              </a:rPr>
              <a:t> tab, in the bottom right corner of the </a:t>
            </a:r>
            <a:r>
              <a:rPr lang="en-US" sz="1200" b="1" i="0" baseline="0" dirty="0">
                <a:latin typeface="+mn-lt"/>
              </a:rPr>
              <a:t>Drawing</a:t>
            </a:r>
            <a:r>
              <a:rPr lang="en-US" sz="1200" b="0" i="0" baseline="0" dirty="0">
                <a:latin typeface="+mn-lt"/>
              </a:rPr>
              <a:t> group, click the </a:t>
            </a:r>
            <a:r>
              <a:rPr lang="en-US" sz="1200" b="1" i="0" baseline="0" dirty="0">
                <a:latin typeface="+mn-lt"/>
              </a:rPr>
              <a:t>Format Shape</a:t>
            </a:r>
            <a:r>
              <a:rPr lang="en-US" sz="1200" b="0" i="0" baseline="0" dirty="0">
                <a:latin typeface="+mn-lt"/>
              </a:rPr>
              <a:t> dialog box launcher. In the </a:t>
            </a:r>
            <a:r>
              <a:rPr lang="en-US" sz="1200" b="1" i="0" baseline="0" dirty="0">
                <a:latin typeface="+mn-lt"/>
              </a:rPr>
              <a:t>Format Shape</a:t>
            </a:r>
            <a:r>
              <a:rPr lang="en-US" sz="1200" b="0" i="0" baseline="0" dirty="0">
                <a:latin typeface="+mn-lt"/>
              </a:rPr>
              <a:t> dialog box, c</a:t>
            </a:r>
            <a:r>
              <a:rPr lang="en-US" sz="1200" kern="1200" dirty="0">
                <a:solidFill>
                  <a:schemeClr val="tx1"/>
                </a:solidFill>
                <a:latin typeface="+mn-lt"/>
                <a:ea typeface="+mn-ea"/>
                <a:cs typeface="+mn-cs"/>
              </a:rPr>
              <a:t>lick </a:t>
            </a:r>
            <a:r>
              <a:rPr lang="en-US" sz="1200" b="1" kern="1200" dirty="0">
                <a:solidFill>
                  <a:schemeClr val="tx1"/>
                </a:solidFill>
                <a:latin typeface="+mn-lt"/>
                <a:ea typeface="+mn-ea"/>
                <a:cs typeface="+mn-cs"/>
              </a:rPr>
              <a:t>Fill </a:t>
            </a:r>
            <a:r>
              <a:rPr lang="en-US" sz="1200" kern="1200" dirty="0">
                <a:solidFill>
                  <a:schemeClr val="tx1"/>
                </a:solidFill>
                <a:latin typeface="+mn-lt"/>
                <a:ea typeface="+mn-ea"/>
                <a:cs typeface="+mn-cs"/>
              </a:rPr>
              <a:t>in the left pane, select </a:t>
            </a:r>
            <a:r>
              <a:rPr lang="en-US" sz="1200" b="1" kern="1200" dirty="0">
                <a:solidFill>
                  <a:schemeClr val="tx1"/>
                </a:solidFill>
                <a:latin typeface="+mn-lt"/>
                <a:ea typeface="+mn-ea"/>
                <a:cs typeface="+mn-cs"/>
              </a:rPr>
              <a:t>Gradient fill</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pane, and then do the following:</a:t>
            </a:r>
            <a:endParaRPr lang="en-US" sz="1200" b="0" i="0" baseline="0" dirty="0">
              <a:latin typeface="+mn-lt"/>
            </a:endParaRP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Type</a:t>
            </a:r>
            <a:r>
              <a:rPr lang="en-US" sz="1200" kern="1200" dirty="0">
                <a:solidFill>
                  <a:schemeClr val="tx1"/>
                </a:solidFill>
                <a:latin typeface="+mn-lt"/>
                <a:ea typeface="+mn-ea"/>
                <a:cs typeface="+mn-cs"/>
              </a:rPr>
              <a:t> list, select </a:t>
            </a:r>
            <a:r>
              <a:rPr lang="en-US" sz="1200" b="1" kern="1200" dirty="0">
                <a:solidFill>
                  <a:schemeClr val="tx1"/>
                </a:solidFill>
                <a:latin typeface="+mn-lt"/>
                <a:ea typeface="+mn-ea"/>
                <a:cs typeface="+mn-cs"/>
              </a:rPr>
              <a:t>Linear</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Direction</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Linear Up </a:t>
            </a:r>
            <a:r>
              <a:rPr lang="en-US" sz="1200" kern="1200" dirty="0">
                <a:solidFill>
                  <a:schemeClr val="tx1"/>
                </a:solidFill>
                <a:latin typeface="+mn-lt"/>
                <a:ea typeface="+mn-ea"/>
                <a:cs typeface="+mn-cs"/>
              </a:rPr>
              <a:t>(second </a:t>
            </a:r>
            <a:r>
              <a:rPr lang="en-US" sz="1200" kern="1200" baseline="0" dirty="0">
                <a:solidFill>
                  <a:schemeClr val="tx1"/>
                </a:solidFill>
                <a:latin typeface="+mn-lt"/>
                <a:ea typeface="+mn-ea"/>
                <a:cs typeface="+mn-cs"/>
              </a:rPr>
              <a:t>row, </a:t>
            </a:r>
            <a:r>
              <a:rPr lang="en-US" sz="1200" kern="1200" dirty="0">
                <a:solidFill>
                  <a:schemeClr val="tx1"/>
                </a:solidFill>
                <a:latin typeface="+mn-lt"/>
                <a:ea typeface="+mn-ea"/>
                <a:cs typeface="+mn-cs"/>
              </a:rPr>
              <a:t>second option from the left).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270</a:t>
            </a:r>
            <a:r>
              <a:rPr lang="en-US" sz="1200" b="1" kern="1200" dirty="0">
                <a:solidFill>
                  <a:schemeClr val="tx1"/>
                </a:solidFill>
                <a:latin typeface="+mn-lt"/>
                <a:ea typeface="Verdana"/>
                <a:cs typeface="Verdana"/>
              </a:rPr>
              <a:t>°</a:t>
            </a:r>
            <a:r>
              <a:rPr lang="en-US" sz="1200" b="0" kern="1200" dirty="0">
                <a:solidFill>
                  <a:schemeClr val="tx1"/>
                </a:solidFill>
                <a:latin typeface="+mn-lt"/>
                <a:ea typeface="Verdana"/>
                <a:cs typeface="Verdana"/>
              </a:rPr>
              <a:t>.</a:t>
            </a:r>
            <a:endParaRPr lang="en-US" sz="1200" b="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Add gradient stop</a:t>
            </a:r>
            <a:r>
              <a:rPr lang="en-US" sz="1200" b="0" kern="1200" dirty="0">
                <a:solidFill>
                  <a:schemeClr val="tx1"/>
                </a:solidFill>
                <a:latin typeface="+mn-lt"/>
                <a:ea typeface="+mn-ea"/>
                <a:cs typeface="+mn-cs"/>
              </a:rPr>
              <a:t> or </a:t>
            </a:r>
            <a:r>
              <a:rPr lang="en-US" sz="1200" b="1" kern="1200" dirty="0">
                <a:solidFill>
                  <a:schemeClr val="tx1"/>
                </a:solidFill>
                <a:latin typeface="+mn-lt"/>
                <a:ea typeface="+mn-ea"/>
                <a:cs typeface="+mn-cs"/>
              </a:rPr>
              <a:t>Remove gradient stop</a:t>
            </a:r>
            <a:r>
              <a:rPr lang="en-US" sz="1200" kern="1200" dirty="0">
                <a:solidFill>
                  <a:schemeClr val="tx1"/>
                </a:solidFill>
                <a:latin typeface="+mn-lt"/>
                <a:ea typeface="+mn-ea"/>
                <a:cs typeface="+mn-cs"/>
              </a:rPr>
              <a:t> until three stops appear in the slider.</a:t>
            </a:r>
            <a:endParaRPr lang="en-US" sz="1200" baseline="0" dirty="0">
              <a:latin typeface="+mn-lt"/>
            </a:endParaRPr>
          </a:p>
          <a:p>
            <a:pPr marL="228600" lvl="0" indent="-228600">
              <a:buFont typeface="+mj-lt"/>
              <a:buAutoNum type="arabicPeriod"/>
            </a:pPr>
            <a:r>
              <a:rPr lang="en-US" sz="1200" kern="1200" dirty="0">
                <a:solidFill>
                  <a:schemeClr val="tx1"/>
                </a:solidFill>
                <a:latin typeface="+mn-lt"/>
                <a:ea typeface="+mn-ea"/>
                <a:cs typeface="+mn-cs"/>
              </a:rPr>
              <a:t>Also 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first stop in the slider</a:t>
            </a:r>
            <a:r>
              <a:rPr lang="en-US" sz="1200" kern="1200" dirty="0">
                <a:solidFill>
                  <a:schemeClr val="tx1"/>
                </a:solidFill>
                <a:latin typeface="+mn-lt"/>
                <a:ea typeface="+mn-ea"/>
                <a:cs typeface="+mn-cs"/>
              </a:rPr>
              <a: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a:t>
            </a:r>
            <a:r>
              <a:rPr lang="en-US" sz="1200" dirty="0">
                <a:latin typeface="+mn-lt"/>
              </a:rPr>
              <a:t> Red: </a:t>
            </a:r>
            <a:r>
              <a:rPr lang="en-US" sz="1200" b="1" dirty="0">
                <a:latin typeface="+mn-lt"/>
              </a:rPr>
              <a:t>39</a:t>
            </a:r>
            <a:r>
              <a:rPr lang="en-US" sz="1200" dirty="0">
                <a:latin typeface="+mn-lt"/>
              </a:rPr>
              <a:t>, Green: </a:t>
            </a:r>
            <a:r>
              <a:rPr lang="en-US" sz="1200" b="1" dirty="0">
                <a:latin typeface="+mn-lt"/>
              </a:rPr>
              <a:t>135</a:t>
            </a:r>
            <a:r>
              <a:rPr lang="en-US" sz="1200" dirty="0">
                <a:latin typeface="+mn-lt"/>
              </a:rPr>
              <a:t>, Blue: </a:t>
            </a:r>
            <a:r>
              <a:rPr lang="en-US" sz="1200" b="1" dirty="0">
                <a:latin typeface="+mn-lt"/>
              </a:rPr>
              <a:t>160</a:t>
            </a:r>
            <a:r>
              <a:rPr lang="en-US" sz="1200" dirty="0">
                <a:latin typeface="+mn-lt"/>
              </a:rPr>
              <a:t>.</a:t>
            </a:r>
            <a:endParaRPr lang="en-US" sz="1200" b="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next stop in the slider</a:t>
            </a:r>
            <a:r>
              <a:rPr lang="en-US" sz="1200" kern="1200" dirty="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80%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a:t>
            </a:r>
            <a:r>
              <a:rPr lang="en-US" sz="1200" dirty="0">
                <a:latin typeface="+mn-lt"/>
              </a:rPr>
              <a:t> Red: </a:t>
            </a:r>
            <a:r>
              <a:rPr lang="en-US" sz="1200" b="1" dirty="0">
                <a:latin typeface="+mn-lt"/>
              </a:rPr>
              <a:t>54</a:t>
            </a:r>
            <a:r>
              <a:rPr lang="en-US" sz="1200" dirty="0">
                <a:latin typeface="+mn-lt"/>
              </a:rPr>
              <a:t>, Green: </a:t>
            </a:r>
            <a:r>
              <a:rPr lang="en-US" sz="1200" b="1" dirty="0">
                <a:latin typeface="+mn-lt"/>
              </a:rPr>
              <a:t>177</a:t>
            </a:r>
            <a:r>
              <a:rPr lang="en-US" sz="1200" dirty="0">
                <a:latin typeface="+mn-lt"/>
              </a:rPr>
              <a:t>, Blue: </a:t>
            </a:r>
            <a:r>
              <a:rPr lang="en-US" sz="1200" b="1" dirty="0">
                <a:latin typeface="+mn-lt"/>
              </a:rPr>
              <a:t>210</a:t>
            </a:r>
            <a:r>
              <a:rPr lang="en-US" sz="1200" dirty="0">
                <a:latin typeface="+mn-lt"/>
              </a:rPr>
              <a:t>.</a:t>
            </a:r>
            <a:endParaRPr lang="en-US" sz="1200" b="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last stop in the slider</a:t>
            </a:r>
            <a:r>
              <a:rPr lang="en-US" sz="1200" kern="1200" dirty="0">
                <a:solidFill>
                  <a:schemeClr val="tx1"/>
                </a:solidFill>
                <a:latin typeface="+mn-lt"/>
                <a:ea typeface="+mn-ea"/>
                <a:cs typeface="+mn-cs"/>
              </a:rPr>
              <a: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100%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a:t>
            </a:r>
            <a:r>
              <a:rPr lang="en-US" sz="1200" dirty="0">
                <a:latin typeface="+mn-lt"/>
              </a:rPr>
              <a:t> Red: </a:t>
            </a:r>
            <a:r>
              <a:rPr lang="en-US" sz="1200" b="1" dirty="0">
                <a:latin typeface="+mn-lt"/>
              </a:rPr>
              <a:t>52</a:t>
            </a:r>
            <a:r>
              <a:rPr lang="en-US" sz="1200" dirty="0">
                <a:latin typeface="+mn-lt"/>
              </a:rPr>
              <a:t>, Green: </a:t>
            </a:r>
            <a:r>
              <a:rPr lang="en-US" sz="1200" b="1" dirty="0">
                <a:latin typeface="+mn-lt"/>
              </a:rPr>
              <a:t>179</a:t>
            </a:r>
            <a:r>
              <a:rPr lang="en-US" sz="1200" dirty="0">
                <a:latin typeface="+mn-lt"/>
              </a:rPr>
              <a:t>, Blue: </a:t>
            </a:r>
            <a:r>
              <a:rPr lang="en-US" sz="1200" b="1" dirty="0">
                <a:latin typeface="+mn-lt"/>
              </a:rPr>
              <a:t>214</a:t>
            </a:r>
            <a:r>
              <a:rPr lang="en-US" sz="1200" dirty="0">
                <a:latin typeface="+mn-lt"/>
              </a:rPr>
              <a:t>.</a:t>
            </a:r>
            <a:endParaRPr lang="en-US" sz="1200" b="0" kern="1200" dirty="0">
              <a:solidFill>
                <a:schemeClr val="tx1"/>
              </a:solidFill>
              <a:latin typeface="+mn-lt"/>
              <a:ea typeface="+mn-ea"/>
              <a:cs typeface="+mn-cs"/>
            </a:endParaRPr>
          </a:p>
          <a:p>
            <a:endParaRPr lang="en-US" sz="1200" baseline="0" dirty="0">
              <a:latin typeface="+mn-lt"/>
            </a:endParaRPr>
          </a:p>
          <a:p>
            <a:endParaRPr lang="en-US" sz="1200" baseline="0" dirty="0">
              <a:latin typeface="+mn-lt"/>
            </a:endParaRPr>
          </a:p>
          <a:p>
            <a:r>
              <a:rPr lang="en-US" sz="1200" b="0" baseline="0" dirty="0">
                <a:latin typeface="+mn-lt"/>
              </a:rPr>
              <a:t>To reproduce the background effects on this slide, do the following:</a:t>
            </a:r>
          </a:p>
          <a:p>
            <a:pPr marL="228600" lvl="0" indent="-228600">
              <a:buFont typeface="+mj-lt"/>
              <a:buAutoNum type="arabicPeriod"/>
            </a:pPr>
            <a:r>
              <a:rPr lang="en-US" sz="1200" kern="1200" dirty="0">
                <a:solidFill>
                  <a:schemeClr val="tx1"/>
                </a:solidFill>
                <a:latin typeface="+mn-lt"/>
                <a:ea typeface="+mn-ea"/>
                <a:cs typeface="+mn-cs"/>
              </a:rPr>
              <a:t>Right-click the slide background area, and then click </a:t>
            </a:r>
            <a:r>
              <a:rPr lang="en-US" sz="1200" b="1" kern="1200" dirty="0">
                <a:solidFill>
                  <a:schemeClr val="tx1"/>
                </a:solidFill>
                <a:latin typeface="+mn-lt"/>
                <a:ea typeface="+mn-ea"/>
                <a:cs typeface="+mn-cs"/>
              </a:rPr>
              <a:t>Format Background</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Format Background </a:t>
            </a:r>
            <a:r>
              <a:rPr lang="en-US" sz="1200" kern="1200" dirty="0">
                <a:solidFill>
                  <a:schemeClr val="tx1"/>
                </a:solidFill>
                <a:latin typeface="+mn-lt"/>
                <a:ea typeface="+mn-ea"/>
                <a:cs typeface="+mn-cs"/>
              </a:rPr>
              <a:t>dialog box, click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in the left pane, select </a:t>
            </a:r>
            <a:r>
              <a:rPr lang="en-US" sz="1200" b="1" kern="1200" dirty="0">
                <a:solidFill>
                  <a:schemeClr val="tx1"/>
                </a:solidFill>
                <a:latin typeface="+mn-lt"/>
                <a:ea typeface="+mn-ea"/>
                <a:cs typeface="+mn-cs"/>
              </a:rPr>
              <a:t>Gradient fill</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Type</a:t>
            </a:r>
            <a:r>
              <a:rPr lang="en-US" sz="1200" kern="1200" dirty="0">
                <a:solidFill>
                  <a:schemeClr val="tx1"/>
                </a:solidFill>
                <a:latin typeface="+mn-lt"/>
                <a:ea typeface="+mn-ea"/>
                <a:cs typeface="+mn-cs"/>
              </a:rPr>
              <a:t> list, select </a:t>
            </a:r>
            <a:r>
              <a:rPr lang="en-US" sz="1200" b="1" kern="1200" dirty="0">
                <a:solidFill>
                  <a:schemeClr val="tx1"/>
                </a:solidFill>
                <a:latin typeface="+mn-lt"/>
                <a:ea typeface="+mn-ea"/>
                <a:cs typeface="+mn-cs"/>
              </a:rPr>
              <a:t>Radial</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Direction</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From Center </a:t>
            </a:r>
            <a:r>
              <a:rPr lang="en-US" sz="1200" kern="1200" dirty="0">
                <a:solidFill>
                  <a:schemeClr val="tx1"/>
                </a:solidFill>
                <a:latin typeface="+mn-lt"/>
                <a:ea typeface="+mn-ea"/>
                <a:cs typeface="+mn-cs"/>
              </a:rPr>
              <a:t>(third option from the left).</a:t>
            </a:r>
          </a:p>
          <a:p>
            <a:pPr marL="685800" lvl="1" indent="-228600">
              <a:buFont typeface="Arial" pitchFamily="34" charset="0"/>
              <a:buChar char="•"/>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Add gradient stop</a:t>
            </a:r>
            <a:r>
              <a:rPr lang="en-US" sz="1200" b="0" kern="1200" dirty="0">
                <a:solidFill>
                  <a:schemeClr val="tx1"/>
                </a:solidFill>
                <a:latin typeface="+mn-lt"/>
                <a:ea typeface="+mn-ea"/>
                <a:cs typeface="+mn-cs"/>
              </a:rPr>
              <a:t> or </a:t>
            </a:r>
            <a:r>
              <a:rPr lang="en-US" sz="1200" b="1" kern="1200" dirty="0">
                <a:solidFill>
                  <a:schemeClr val="tx1"/>
                </a:solidFill>
                <a:latin typeface="+mn-lt"/>
                <a:ea typeface="+mn-ea"/>
                <a:cs typeface="+mn-cs"/>
              </a:rPr>
              <a:t>Remove gradient stop</a:t>
            </a:r>
            <a:r>
              <a:rPr lang="en-US" sz="1200" kern="1200" dirty="0">
                <a:solidFill>
                  <a:schemeClr val="tx1"/>
                </a:solidFill>
                <a:latin typeface="+mn-lt"/>
                <a:ea typeface="+mn-ea"/>
                <a:cs typeface="+mn-cs"/>
              </a:rPr>
              <a:t> until three stops appear in the slider.</a:t>
            </a:r>
          </a:p>
          <a:p>
            <a:pPr marL="228600" lvl="0" indent="-228600">
              <a:buFont typeface="+mj-lt"/>
              <a:buAutoNum type="arabicPeriod"/>
            </a:pPr>
            <a:r>
              <a:rPr lang="en-US" sz="1200" kern="1200" dirty="0">
                <a:solidFill>
                  <a:schemeClr val="tx1"/>
                </a:solidFill>
                <a:latin typeface="+mn-lt"/>
                <a:ea typeface="+mn-ea"/>
                <a:cs typeface="+mn-cs"/>
              </a:rPr>
              <a:t>Also 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first stop</a:t>
            </a:r>
            <a:r>
              <a:rPr lang="en-US" sz="1200" b="0" kern="1200" baseline="0" dirty="0">
                <a:solidFill>
                  <a:schemeClr val="tx1"/>
                </a:solidFill>
                <a:latin typeface="+mn-lt"/>
                <a:ea typeface="+mn-ea"/>
                <a:cs typeface="+mn-cs"/>
              </a:rPr>
              <a:t> in the slider</a:t>
            </a:r>
            <a:r>
              <a:rPr lang="en-US" sz="1200" kern="1200" dirty="0">
                <a:solidFill>
                  <a:schemeClr val="tx1"/>
                </a:solidFill>
                <a:latin typeface="+mn-lt"/>
                <a:ea typeface="+mn-ea"/>
                <a:cs typeface="+mn-cs"/>
              </a:rPr>
              <a: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33%</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 Colors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White, Background 1 </a:t>
            </a:r>
            <a:r>
              <a:rPr lang="en-US" sz="1200" b="0" kern="1200" dirty="0">
                <a:solidFill>
                  <a:schemeClr val="tx1"/>
                </a:solidFill>
                <a:latin typeface="+mn-lt"/>
                <a:ea typeface="+mn-ea"/>
                <a:cs typeface="+mn-cs"/>
              </a:rPr>
              <a:t>(first row, first option from the left).</a:t>
            </a:r>
            <a:endParaRPr lang="en-US" sz="120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next stop in the slider</a:t>
            </a:r>
            <a:r>
              <a:rPr lang="en-US" sz="1200" kern="1200" dirty="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67%</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a:t>
            </a:r>
            <a:r>
              <a:rPr lang="en-US" sz="1200" dirty="0">
                <a:latin typeface="+mn-lt"/>
              </a:rPr>
              <a:t> Red: </a:t>
            </a:r>
            <a:r>
              <a:rPr lang="en-US" sz="1200" b="1" dirty="0">
                <a:latin typeface="+mn-lt"/>
              </a:rPr>
              <a:t>228</a:t>
            </a:r>
            <a:r>
              <a:rPr lang="en-US" sz="1200" dirty="0">
                <a:latin typeface="+mn-lt"/>
              </a:rPr>
              <a:t>, Green: </a:t>
            </a:r>
            <a:r>
              <a:rPr lang="en-US" sz="1200" b="1" dirty="0">
                <a:latin typeface="+mn-lt"/>
              </a:rPr>
              <a:t>233</a:t>
            </a:r>
            <a:r>
              <a:rPr lang="en-US" sz="1200" dirty="0">
                <a:latin typeface="+mn-lt"/>
              </a:rPr>
              <a:t>, Blue: </a:t>
            </a:r>
            <a:r>
              <a:rPr lang="en-US" sz="1200" b="1" dirty="0">
                <a:latin typeface="+mn-lt"/>
              </a:rPr>
              <a:t>236</a:t>
            </a:r>
            <a:r>
              <a:rPr lang="en-US" sz="1200" dirty="0">
                <a:latin typeface="+mn-lt"/>
              </a:rPr>
              <a:t>.</a:t>
            </a:r>
            <a:endParaRPr lang="en-US" sz="120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last stop in the slider</a:t>
            </a:r>
            <a:r>
              <a:rPr lang="en-US" sz="1200" kern="1200" dirty="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100%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a:t>
            </a:r>
            <a:r>
              <a:rPr lang="en-US" sz="1200" dirty="0">
                <a:latin typeface="+mn-lt"/>
              </a:rPr>
              <a:t> Red: </a:t>
            </a:r>
            <a:r>
              <a:rPr lang="en-US" sz="1200" b="1" dirty="0">
                <a:latin typeface="+mn-lt"/>
              </a:rPr>
              <a:t>178</a:t>
            </a:r>
            <a:r>
              <a:rPr lang="en-US" sz="1200" dirty="0">
                <a:latin typeface="+mn-lt"/>
              </a:rPr>
              <a:t>, Green: </a:t>
            </a:r>
            <a:r>
              <a:rPr lang="en-US" sz="1200" b="1" dirty="0">
                <a:latin typeface="+mn-lt"/>
              </a:rPr>
              <a:t>186</a:t>
            </a:r>
            <a:r>
              <a:rPr lang="en-US" sz="1200" dirty="0">
                <a:latin typeface="+mn-lt"/>
              </a:rPr>
              <a:t>, Blue: </a:t>
            </a:r>
            <a:r>
              <a:rPr lang="en-US" sz="1200" b="1" dirty="0">
                <a:latin typeface="+mn-lt"/>
              </a:rPr>
              <a:t>210</a:t>
            </a:r>
            <a:r>
              <a:rPr lang="en-US" sz="1200" dirty="0">
                <a:latin typeface="+mn-lt"/>
              </a:rPr>
              <a:t>.</a:t>
            </a:r>
            <a:endParaRPr lang="en-US" sz="1200" kern="1200" dirty="0">
              <a:solidFill>
                <a:schemeClr val="tx1"/>
              </a:solidFill>
              <a:latin typeface="+mn-lt"/>
              <a:ea typeface="+mn-ea"/>
              <a:cs typeface="+mn-cs"/>
            </a:endParaRPr>
          </a:p>
          <a:p>
            <a:endParaRPr lang="en-US" sz="1200" baseline="0" dirty="0"/>
          </a:p>
        </p:txBody>
      </p:sp>
      <p:sp>
        <p:nvSpPr>
          <p:cNvPr id="6" name="Slide Image Placeholder 5"/>
          <p:cNvSpPr>
            <a:spLocks noGrp="1" noRot="1" noChangeAspect="1"/>
          </p:cNvSpPr>
          <p:nvPr>
            <p:ph type="sldImg"/>
          </p:nvPr>
        </p:nvSpPr>
        <p:spPr>
          <a:xfrm>
            <a:off x="9525" y="460375"/>
            <a:ext cx="4192588" cy="2359025"/>
          </a:xfr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a:t>Animated lines</a:t>
            </a:r>
            <a:r>
              <a:rPr lang="en-US" sz="1400" b="1" baseline="0" dirty="0"/>
              <a:t> and tabs</a:t>
            </a:r>
            <a:endParaRPr lang="en-US" sz="1400" b="1" dirty="0"/>
          </a:p>
          <a:p>
            <a:r>
              <a:rPr lang="en-US" sz="1400" dirty="0"/>
              <a:t>(Intermediate)</a:t>
            </a:r>
          </a:p>
          <a:p>
            <a:endParaRPr lang="en-US" sz="1200" dirty="0">
              <a:latin typeface="+mn-lt"/>
            </a:endParaRPr>
          </a:p>
          <a:p>
            <a:endParaRPr lang="en-US" sz="1200" dirty="0">
              <a:latin typeface="+mn-lt"/>
            </a:endParaRPr>
          </a:p>
          <a:p>
            <a:r>
              <a:rPr lang="en-US" sz="1200" dirty="0">
                <a:latin typeface="+mn-lt"/>
              </a:rPr>
              <a:t>To reproduce the first vertical line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t>On the </a:t>
            </a:r>
            <a:r>
              <a:rPr lang="en-US" sz="1200" b="1" dirty="0"/>
              <a:t>Home</a:t>
            </a:r>
            <a:r>
              <a:rPr lang="en-US" sz="1200" dirty="0"/>
              <a:t> tab, in the </a:t>
            </a:r>
            <a:r>
              <a:rPr lang="en-US" sz="1200" b="1" dirty="0"/>
              <a:t>Slides</a:t>
            </a:r>
            <a:r>
              <a:rPr lang="en-US" sz="1200" dirty="0"/>
              <a:t> group, click </a:t>
            </a:r>
            <a:r>
              <a:rPr lang="en-US" sz="1200" b="1" dirty="0"/>
              <a:t>Layout</a:t>
            </a:r>
            <a:r>
              <a:rPr lang="en-US" sz="1200" dirty="0"/>
              <a:t>, and then click </a:t>
            </a:r>
            <a:r>
              <a:rPr lang="en-US" sz="1200" b="1" dirty="0"/>
              <a:t>Blank</a:t>
            </a:r>
            <a:r>
              <a:rPr lang="en-US" sz="1200" dirty="0"/>
              <a:t>.</a:t>
            </a:r>
          </a:p>
          <a:p>
            <a:pPr marL="228600" indent="-228600">
              <a:buFont typeface="+mj-lt"/>
              <a:buAutoNum type="arabicPeriod"/>
            </a:pPr>
            <a:r>
              <a:rPr lang="en-US" sz="1200" dirty="0">
                <a:latin typeface="+mn-lt"/>
              </a:rPr>
              <a:t>On</a:t>
            </a:r>
            <a:r>
              <a:rPr lang="en-US" sz="1200" baseline="0" dirty="0">
                <a:latin typeface="+mn-lt"/>
              </a:rPr>
              <a:t> the </a:t>
            </a:r>
            <a:r>
              <a:rPr lang="en-US" sz="1200" b="1" baseline="0" dirty="0">
                <a:latin typeface="+mn-lt"/>
              </a:rPr>
              <a:t>Insert </a:t>
            </a:r>
            <a:r>
              <a:rPr lang="en-US" sz="1200" b="0" baseline="0" dirty="0">
                <a:latin typeface="+mn-lt"/>
              </a:rPr>
              <a:t>tab, in the </a:t>
            </a:r>
            <a:r>
              <a:rPr lang="en-US" sz="1200" b="1" baseline="0" dirty="0">
                <a:latin typeface="+mn-lt"/>
              </a:rPr>
              <a:t>Illustrations </a:t>
            </a:r>
            <a:r>
              <a:rPr lang="en-US" sz="1200" b="0" baseline="0" dirty="0">
                <a:latin typeface="+mn-lt"/>
              </a:rPr>
              <a:t>group, click </a:t>
            </a:r>
            <a:r>
              <a:rPr lang="en-US" sz="1200" b="1" baseline="0" dirty="0">
                <a:latin typeface="+mn-lt"/>
              </a:rPr>
              <a:t>Shapes</a:t>
            </a:r>
            <a:r>
              <a:rPr lang="en-US" sz="1200" b="0" baseline="0" dirty="0">
                <a:latin typeface="+mn-lt"/>
              </a:rPr>
              <a:t>, and then under </a:t>
            </a:r>
            <a:r>
              <a:rPr lang="en-US" sz="1200" b="1" baseline="0" dirty="0">
                <a:latin typeface="+mn-lt"/>
              </a:rPr>
              <a:t>Lines</a:t>
            </a:r>
            <a:r>
              <a:rPr lang="en-US" sz="1200" b="0" baseline="0" dirty="0">
                <a:latin typeface="+mn-lt"/>
              </a:rPr>
              <a:t> click </a:t>
            </a:r>
            <a:r>
              <a:rPr lang="en-US" sz="1200" b="1" baseline="0" dirty="0">
                <a:latin typeface="+mn-lt"/>
              </a:rPr>
              <a:t>Line</a:t>
            </a:r>
            <a:r>
              <a:rPr lang="en-US" sz="1200" b="0" baseline="0" dirty="0">
                <a:latin typeface="+mn-lt"/>
              </a:rPr>
              <a:t>. On the slide, press and hold SHIFT, and then drag to draw a straight, vertical line.</a:t>
            </a:r>
            <a:endParaRPr lang="en-US" sz="1200" b="1" baseline="0" dirty="0">
              <a:latin typeface="+mn-lt"/>
            </a:endParaRPr>
          </a:p>
          <a:p>
            <a:pPr marL="228600" indent="-228600">
              <a:buFont typeface="+mj-lt"/>
              <a:buAutoNum type="arabicPeriod"/>
            </a:pPr>
            <a:r>
              <a:rPr lang="en-US" sz="1200" dirty="0">
                <a:latin typeface="+mn-lt"/>
              </a:rPr>
              <a:t>Under</a:t>
            </a:r>
            <a:r>
              <a:rPr lang="en-US" sz="1200" baseline="0" dirty="0">
                <a:latin typeface="+mn-lt"/>
              </a:rPr>
              <a:t> </a:t>
            </a:r>
            <a:r>
              <a:rPr lang="en-US" sz="1200" b="1" baseline="0" dirty="0">
                <a:latin typeface="+mn-lt"/>
              </a:rPr>
              <a:t>Drawing Tools</a:t>
            </a:r>
            <a:r>
              <a:rPr lang="en-US" sz="1200" b="0" baseline="0" dirty="0">
                <a:latin typeface="+mn-lt"/>
              </a:rPr>
              <a:t>, on the </a:t>
            </a:r>
            <a:r>
              <a:rPr lang="en-US" sz="1200" b="1" baseline="0" dirty="0">
                <a:latin typeface="+mn-lt"/>
              </a:rPr>
              <a:t>Format</a:t>
            </a:r>
            <a:r>
              <a:rPr lang="en-US" sz="1200" b="0" baseline="0" dirty="0">
                <a:latin typeface="+mn-lt"/>
              </a:rPr>
              <a:t> tab, in the </a:t>
            </a:r>
            <a:r>
              <a:rPr lang="en-US" sz="1200" b="1" baseline="0" dirty="0">
                <a:latin typeface="+mn-lt"/>
              </a:rPr>
              <a:t>Size</a:t>
            </a:r>
            <a:r>
              <a:rPr lang="en-US" sz="1200" b="0" baseline="0" dirty="0">
                <a:latin typeface="+mn-lt"/>
              </a:rPr>
              <a:t> group, in the </a:t>
            </a:r>
            <a:r>
              <a:rPr lang="en-US" sz="1200" b="1" baseline="0" dirty="0">
                <a:latin typeface="+mn-lt"/>
              </a:rPr>
              <a:t>Shape Width</a:t>
            </a:r>
            <a:r>
              <a:rPr lang="en-US" sz="1200" b="0" baseline="0" dirty="0">
                <a:latin typeface="+mn-lt"/>
              </a:rPr>
              <a:t> box, enter </a:t>
            </a:r>
            <a:r>
              <a:rPr lang="en-US" sz="1200" b="1" baseline="0" dirty="0">
                <a:latin typeface="+mn-lt"/>
              </a:rPr>
              <a:t>4.5”</a:t>
            </a:r>
            <a:r>
              <a:rPr lang="en-US" sz="1200" b="0" baseline="0" dirty="0">
                <a:latin typeface="+mn-lt"/>
              </a:rPr>
              <a:t>.</a:t>
            </a:r>
            <a:endParaRPr lang="en-US" sz="1200" dirty="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a:t>
            </a:r>
            <a:r>
              <a:rPr lang="en-US" sz="1200" b="1" i="0" baseline="0" dirty="0">
                <a:latin typeface="+mn-lt"/>
              </a:rPr>
              <a:t>Home</a:t>
            </a:r>
            <a:r>
              <a:rPr lang="en-US" sz="1200" b="0" i="0" baseline="0" dirty="0">
                <a:latin typeface="+mn-lt"/>
              </a:rPr>
              <a:t> tab, in the bottom right corner of the </a:t>
            </a:r>
            <a:r>
              <a:rPr lang="en-US" sz="1200" b="1" i="0" baseline="0" dirty="0">
                <a:latin typeface="+mn-lt"/>
              </a:rPr>
              <a:t>Drawing</a:t>
            </a:r>
            <a:r>
              <a:rPr lang="en-US" sz="1200" b="0" i="0" baseline="0" dirty="0">
                <a:latin typeface="+mn-lt"/>
              </a:rPr>
              <a:t> group, click the </a:t>
            </a:r>
            <a:r>
              <a:rPr lang="en-US" sz="1200" b="1" i="0" baseline="0" dirty="0">
                <a:latin typeface="+mn-lt"/>
              </a:rPr>
              <a:t>Format Shape</a:t>
            </a:r>
            <a:r>
              <a:rPr lang="en-US" sz="1200" b="0" i="0" baseline="0" dirty="0">
                <a:latin typeface="+mn-lt"/>
              </a:rPr>
              <a:t> dialog box launcher. In the </a:t>
            </a:r>
            <a:r>
              <a:rPr lang="en-US" sz="1200" b="1" i="0" baseline="0" dirty="0">
                <a:latin typeface="+mn-lt"/>
              </a:rPr>
              <a:t>Format Shape </a:t>
            </a:r>
            <a:r>
              <a:rPr lang="en-US" sz="1200" b="0" i="0" baseline="0" dirty="0">
                <a:latin typeface="+mn-lt"/>
              </a:rPr>
              <a:t>dialog box, c</a:t>
            </a:r>
            <a:r>
              <a:rPr lang="en-US" sz="1200" kern="1200" dirty="0">
                <a:solidFill>
                  <a:schemeClr val="tx1"/>
                </a:solidFill>
                <a:latin typeface="+mn-lt"/>
                <a:ea typeface="+mn-ea"/>
                <a:cs typeface="+mn-cs"/>
              </a:rPr>
              <a:t>lick </a:t>
            </a:r>
            <a:r>
              <a:rPr lang="en-US" sz="1200" b="1" kern="1200" dirty="0">
                <a:solidFill>
                  <a:schemeClr val="tx1"/>
                </a:solidFill>
                <a:latin typeface="+mn-lt"/>
                <a:ea typeface="+mn-ea"/>
                <a:cs typeface="+mn-cs"/>
              </a:rPr>
              <a:t>Line Color </a:t>
            </a:r>
            <a:r>
              <a:rPr lang="en-US" sz="1200" kern="1200" dirty="0">
                <a:solidFill>
                  <a:schemeClr val="tx1"/>
                </a:solidFill>
                <a:latin typeface="+mn-lt"/>
                <a:ea typeface="+mn-ea"/>
                <a:cs typeface="+mn-cs"/>
              </a:rPr>
              <a:t>in the left pane, select </a:t>
            </a:r>
            <a:r>
              <a:rPr lang="en-US" sz="1200" b="1" kern="1200" dirty="0">
                <a:solidFill>
                  <a:schemeClr val="tx1"/>
                </a:solidFill>
                <a:latin typeface="+mn-lt"/>
                <a:ea typeface="+mn-ea"/>
                <a:cs typeface="+mn-cs"/>
              </a:rPr>
              <a:t>Gradient fill</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Line Color</a:t>
            </a:r>
            <a:r>
              <a:rPr lang="en-US" sz="1200" kern="1200" dirty="0">
                <a:solidFill>
                  <a:schemeClr val="tx1"/>
                </a:solidFill>
                <a:latin typeface="+mn-lt"/>
                <a:ea typeface="+mn-ea"/>
                <a:cs typeface="+mn-cs"/>
              </a:rPr>
              <a:t> pane, and then do the following:</a:t>
            </a:r>
            <a:endParaRPr lang="en-US" sz="1200" b="0" i="0" baseline="0" dirty="0">
              <a:latin typeface="+mn-lt"/>
            </a:endParaRP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Type</a:t>
            </a:r>
            <a:r>
              <a:rPr lang="en-US" sz="1200" kern="1200" dirty="0">
                <a:solidFill>
                  <a:schemeClr val="tx1"/>
                </a:solidFill>
                <a:latin typeface="+mn-lt"/>
                <a:ea typeface="+mn-ea"/>
                <a:cs typeface="+mn-cs"/>
              </a:rPr>
              <a:t> list, select </a:t>
            </a:r>
            <a:r>
              <a:rPr lang="en-US" sz="1200" b="1" kern="1200" dirty="0">
                <a:solidFill>
                  <a:schemeClr val="tx1"/>
                </a:solidFill>
                <a:latin typeface="+mn-lt"/>
                <a:ea typeface="+mn-ea"/>
                <a:cs typeface="+mn-cs"/>
              </a:rPr>
              <a:t>Linear</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Direction</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Linear Right </a:t>
            </a:r>
            <a:r>
              <a:rPr lang="en-US" sz="1200" kern="1200" dirty="0">
                <a:solidFill>
                  <a:schemeClr val="tx1"/>
                </a:solidFill>
                <a:latin typeface="+mn-lt"/>
                <a:ea typeface="+mn-ea"/>
                <a:cs typeface="+mn-cs"/>
              </a:rPr>
              <a:t>(first </a:t>
            </a:r>
            <a:r>
              <a:rPr lang="en-US" sz="1200" kern="1200" baseline="0" dirty="0">
                <a:solidFill>
                  <a:schemeClr val="tx1"/>
                </a:solidFill>
                <a:latin typeface="+mn-lt"/>
                <a:ea typeface="+mn-ea"/>
                <a:cs typeface="+mn-cs"/>
              </a:rPr>
              <a:t>row, </a:t>
            </a:r>
            <a:r>
              <a:rPr lang="en-US" sz="1200" kern="1200" dirty="0">
                <a:solidFill>
                  <a:schemeClr val="tx1"/>
                </a:solidFill>
                <a:latin typeface="+mn-lt"/>
                <a:ea typeface="+mn-ea"/>
                <a:cs typeface="+mn-cs"/>
              </a:rPr>
              <a:t>fourth option from the left).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0</a:t>
            </a:r>
            <a:r>
              <a:rPr lang="en-US" sz="1200" b="1" kern="1200" dirty="0">
                <a:solidFill>
                  <a:schemeClr val="tx1"/>
                </a:solidFill>
                <a:latin typeface="+mn-lt"/>
                <a:ea typeface="Verdana"/>
                <a:cs typeface="Verdana"/>
              </a:rPr>
              <a:t>°</a:t>
            </a:r>
            <a:r>
              <a:rPr lang="en-US" sz="1200" b="0" kern="1200" dirty="0">
                <a:solidFill>
                  <a:schemeClr val="tx1"/>
                </a:solidFill>
                <a:latin typeface="+mn-lt"/>
                <a:ea typeface="Verdana"/>
                <a:cs typeface="Verdana"/>
              </a:rPr>
              <a:t>.</a:t>
            </a:r>
            <a:endParaRPr lang="en-US" sz="1200" b="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Add gradient stop</a:t>
            </a:r>
            <a:r>
              <a:rPr lang="en-US" sz="1200" b="0" kern="1200" dirty="0">
                <a:solidFill>
                  <a:schemeClr val="tx1"/>
                </a:solidFill>
                <a:latin typeface="+mn-lt"/>
                <a:ea typeface="+mn-ea"/>
                <a:cs typeface="+mn-cs"/>
              </a:rPr>
              <a:t> or </a:t>
            </a:r>
            <a:r>
              <a:rPr lang="en-US" sz="1200" b="1" kern="1200" dirty="0">
                <a:solidFill>
                  <a:schemeClr val="tx1"/>
                </a:solidFill>
                <a:latin typeface="+mn-lt"/>
                <a:ea typeface="+mn-ea"/>
                <a:cs typeface="+mn-cs"/>
              </a:rPr>
              <a:t>Remove gradient stop</a:t>
            </a:r>
            <a:r>
              <a:rPr lang="en-US" sz="1200" kern="1200" dirty="0">
                <a:solidFill>
                  <a:schemeClr val="tx1"/>
                </a:solidFill>
                <a:latin typeface="+mn-lt"/>
                <a:ea typeface="+mn-ea"/>
                <a:cs typeface="+mn-cs"/>
              </a:rPr>
              <a:t> until three stops appear in the slider.</a:t>
            </a:r>
            <a:endParaRPr lang="en-US" sz="1200" b="0" i="0" baseline="0" dirty="0">
              <a:latin typeface="+mn-lt"/>
            </a:endParaRPr>
          </a:p>
          <a:p>
            <a:pPr marL="228600" lvl="0" indent="-228600">
              <a:buFont typeface="+mj-lt"/>
              <a:buAutoNum type="arabicPeriod"/>
            </a:pPr>
            <a:r>
              <a:rPr lang="en-US" sz="1200" kern="1200" dirty="0">
                <a:solidFill>
                  <a:schemeClr val="tx1"/>
                </a:solidFill>
                <a:latin typeface="+mn-lt"/>
                <a:ea typeface="+mn-ea"/>
                <a:cs typeface="+mn-cs"/>
              </a:rPr>
              <a:t>Also 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first stop in the slider</a:t>
            </a:r>
            <a:r>
              <a:rPr lang="en-US" sz="1200" kern="1200" dirty="0">
                <a:solidFill>
                  <a:schemeClr val="tx1"/>
                </a:solidFill>
                <a:latin typeface="+mn-lt"/>
                <a:ea typeface="+mn-ea"/>
                <a:cs typeface="+mn-cs"/>
              </a:rPr>
              <a: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0%</a:t>
            </a:r>
            <a:r>
              <a:rPr lang="en-US" sz="1200" kern="1200" dirty="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 Red: </a:t>
            </a:r>
            <a:r>
              <a:rPr lang="en-US" sz="1200" b="1" dirty="0">
                <a:latin typeface="+mn-lt"/>
              </a:rPr>
              <a:t>148</a:t>
            </a:r>
            <a:r>
              <a:rPr lang="en-US" dirty="0"/>
              <a:t>, Green: </a:t>
            </a:r>
            <a:r>
              <a:rPr lang="en-US" sz="1200" b="1" dirty="0">
                <a:latin typeface="+mn-lt"/>
              </a:rPr>
              <a:t>172</a:t>
            </a:r>
            <a:r>
              <a:rPr lang="en-US" dirty="0"/>
              <a:t>, and Blue: </a:t>
            </a:r>
            <a:r>
              <a:rPr lang="en-US" sz="1200" b="1" dirty="0">
                <a:latin typeface="+mn-lt"/>
              </a:rPr>
              <a:t>208</a:t>
            </a:r>
            <a:r>
              <a:rPr lang="en-US" dirty="0"/>
              <a:t>.</a:t>
            </a:r>
          </a:p>
          <a:p>
            <a:pPr marL="1143000" lvl="2" indent="-228600">
              <a:buFont typeface="Arial" pitchFamily="34" charset="0"/>
              <a:buChar char="•"/>
            </a:pPr>
            <a:r>
              <a:rPr lang="en-US" sz="1200" b="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100%</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next stop in the slider</a:t>
            </a:r>
            <a:r>
              <a:rPr lang="en-US" sz="1200" kern="1200" dirty="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50%</a:t>
            </a:r>
            <a:r>
              <a:rPr lang="en-US" sz="1200" kern="1200" dirty="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 Red: </a:t>
            </a:r>
            <a:r>
              <a:rPr lang="en-US" sz="1200" b="1" dirty="0">
                <a:latin typeface="+mn-lt"/>
              </a:rPr>
              <a:t>148</a:t>
            </a:r>
            <a:r>
              <a:rPr lang="en-US" dirty="0"/>
              <a:t>, Green: </a:t>
            </a:r>
            <a:r>
              <a:rPr lang="en-US" sz="1200" b="1" dirty="0">
                <a:latin typeface="+mn-lt"/>
              </a:rPr>
              <a:t>172</a:t>
            </a:r>
            <a:r>
              <a:rPr lang="en-US" dirty="0"/>
              <a:t>, and Blue: </a:t>
            </a:r>
            <a:r>
              <a:rPr lang="en-US" sz="1200" b="1" dirty="0">
                <a:latin typeface="+mn-lt"/>
              </a:rPr>
              <a:t>208</a:t>
            </a:r>
            <a:r>
              <a:rPr lang="en-US" dirty="0"/>
              <a:t>.</a:t>
            </a:r>
          </a:p>
          <a:p>
            <a:pPr marL="1143000" lvl="2" indent="-228600">
              <a:buFont typeface="Arial" pitchFamily="34" charset="0"/>
              <a:buChar char="•"/>
            </a:pPr>
            <a:r>
              <a:rPr lang="en-US" sz="1200" b="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0%</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last stop in the slider</a:t>
            </a:r>
            <a:r>
              <a:rPr lang="en-US" sz="1200" kern="1200" dirty="0">
                <a:solidFill>
                  <a:schemeClr val="tx1"/>
                </a:solidFill>
                <a:latin typeface="+mn-lt"/>
                <a:ea typeface="+mn-ea"/>
                <a:cs typeface="+mn-cs"/>
              </a:rPr>
              <a:t>, ,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99%</a:t>
            </a:r>
            <a:r>
              <a:rPr lang="en-US" sz="1200" kern="1200" dirty="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 Red: </a:t>
            </a:r>
            <a:r>
              <a:rPr lang="en-US" sz="1200" b="1" dirty="0">
                <a:latin typeface="+mn-lt"/>
              </a:rPr>
              <a:t>148</a:t>
            </a:r>
            <a:r>
              <a:rPr lang="en-US" dirty="0"/>
              <a:t>, Green: </a:t>
            </a:r>
            <a:r>
              <a:rPr lang="en-US" sz="1200" b="1" dirty="0">
                <a:latin typeface="+mn-lt"/>
              </a:rPr>
              <a:t>172</a:t>
            </a:r>
            <a:r>
              <a:rPr lang="en-US" dirty="0"/>
              <a:t>, and Blue: </a:t>
            </a:r>
            <a:r>
              <a:rPr lang="en-US" sz="1200" b="1" dirty="0">
                <a:latin typeface="+mn-lt"/>
              </a:rPr>
              <a:t>208</a:t>
            </a:r>
            <a:r>
              <a:rPr lang="en-US" dirty="0"/>
              <a:t>.</a:t>
            </a:r>
          </a:p>
          <a:p>
            <a:pPr marL="1143000" lvl="2" indent="-228600">
              <a:buFont typeface="Arial" pitchFamily="34" charset="0"/>
              <a:buChar char="•"/>
            </a:pPr>
            <a:r>
              <a:rPr lang="en-US" sz="1200" b="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100%</a:t>
            </a:r>
            <a:r>
              <a:rPr lang="en-US" sz="1200" b="0" kern="1200" dirty="0">
                <a:solidFill>
                  <a:schemeClr val="tx1"/>
                </a:solidFill>
                <a:latin typeface="+mn-lt"/>
                <a:ea typeface="+mn-ea"/>
                <a:cs typeface="+mn-cs"/>
              </a:rPr>
              <a:t>.</a:t>
            </a:r>
            <a:endParaRPr lang="en-US" sz="1200" b="0" i="0" baseline="0" dirty="0">
              <a:latin typeface="+mn-lt"/>
            </a:endParaRPr>
          </a:p>
          <a:p>
            <a:pPr marL="228600" indent="-228600">
              <a:buFont typeface="+mj-lt"/>
              <a:buAutoNum type="arabicPeriod"/>
            </a:pPr>
            <a:r>
              <a:rPr lang="en-US" sz="1200" baseline="0" dirty="0">
                <a:latin typeface="+mn-lt"/>
              </a:rPr>
              <a:t>Also in the </a:t>
            </a:r>
            <a:r>
              <a:rPr lang="en-US" sz="1200" b="1" baseline="0" dirty="0">
                <a:latin typeface="+mn-lt"/>
              </a:rPr>
              <a:t>Format Shape </a:t>
            </a:r>
            <a:r>
              <a:rPr lang="en-US" sz="1200" baseline="0" dirty="0">
                <a:latin typeface="+mn-lt"/>
              </a:rPr>
              <a:t>dialog box, click </a:t>
            </a:r>
            <a:r>
              <a:rPr lang="en-US" sz="1200" b="1" baseline="0" dirty="0">
                <a:latin typeface="+mn-lt"/>
              </a:rPr>
              <a:t>Line Style </a:t>
            </a:r>
            <a:r>
              <a:rPr lang="en-US" sz="1200" baseline="0" dirty="0">
                <a:latin typeface="+mn-lt"/>
              </a:rPr>
              <a:t>in the left pane. In the </a:t>
            </a:r>
            <a:r>
              <a:rPr lang="en-US" sz="1200" b="1" baseline="0" dirty="0">
                <a:latin typeface="+mn-lt"/>
              </a:rPr>
              <a:t>Line Style</a:t>
            </a:r>
            <a:r>
              <a:rPr lang="en-US" sz="1200" b="0" baseline="0" dirty="0">
                <a:latin typeface="+mn-lt"/>
              </a:rPr>
              <a:t> pane, in the </a:t>
            </a:r>
            <a:r>
              <a:rPr lang="en-US" sz="1200" b="1" baseline="0" dirty="0">
                <a:latin typeface="+mn-lt"/>
              </a:rPr>
              <a:t>Width</a:t>
            </a:r>
            <a:r>
              <a:rPr lang="en-US" sz="1200" b="0" baseline="0" dirty="0">
                <a:latin typeface="+mn-lt"/>
              </a:rPr>
              <a:t> box, enter </a:t>
            </a:r>
            <a:r>
              <a:rPr lang="en-US" sz="1200" b="1" baseline="0" dirty="0">
                <a:latin typeface="+mn-lt"/>
              </a:rPr>
              <a:t>6 pt</a:t>
            </a:r>
            <a:r>
              <a:rPr lang="en-US" sz="1200" b="0" baseline="0" dirty="0">
                <a:latin typeface="+mn-lt"/>
              </a:rPr>
              <a:t>.</a:t>
            </a:r>
            <a:endParaRPr lang="en-US" sz="1200" baseline="0" dirty="0">
              <a:latin typeface="+mn-lt"/>
            </a:endParaRPr>
          </a:p>
          <a:p>
            <a:pPr marL="228600" indent="-228600">
              <a:buFont typeface="+mj-lt"/>
              <a:buAutoNum type="arabicPeriod"/>
            </a:pPr>
            <a:endParaRPr lang="en-US" sz="1200" baseline="0" dirty="0">
              <a:latin typeface="+mn-lt"/>
            </a:endParaRPr>
          </a:p>
          <a:p>
            <a:pPr marL="228600" indent="-228600">
              <a:buFont typeface="+mj-lt"/>
              <a:buAutoNum type="arabicPeriod"/>
            </a:pPr>
            <a:endParaRPr lang="en-US" sz="1200" baseline="0" dirty="0">
              <a:latin typeface="+mn-lt"/>
            </a:endParaRPr>
          </a:p>
          <a:p>
            <a:pPr marL="228600" indent="-228600">
              <a:buFont typeface="+mj-lt"/>
              <a:buNone/>
            </a:pPr>
            <a:r>
              <a:rPr lang="en-US" sz="1200" baseline="0" dirty="0">
                <a:latin typeface="+mn-lt"/>
              </a:rPr>
              <a:t>To reproduce the first rectangle on this slide, do the following:</a:t>
            </a:r>
          </a:p>
          <a:p>
            <a:pPr marL="228600" indent="-228600">
              <a:buFont typeface="+mj-lt"/>
              <a:buAutoNum type="arabicPeriod"/>
            </a:pPr>
            <a:r>
              <a:rPr lang="en-US" sz="1200" baseline="0" dirty="0">
                <a:latin typeface="+mn-lt"/>
              </a:rPr>
              <a:t>On the </a:t>
            </a:r>
            <a:r>
              <a:rPr lang="en-US" sz="1200" b="1" baseline="0" dirty="0">
                <a:latin typeface="+mn-lt"/>
              </a:rPr>
              <a:t>Insert </a:t>
            </a:r>
            <a:r>
              <a:rPr lang="en-US" sz="1200" baseline="0" dirty="0">
                <a:latin typeface="+mn-lt"/>
              </a:rPr>
              <a:t>tab, in the </a:t>
            </a:r>
            <a:r>
              <a:rPr lang="en-US" sz="1200" b="1" baseline="0" dirty="0">
                <a:latin typeface="+mn-lt"/>
              </a:rPr>
              <a:t>Illustrations </a:t>
            </a:r>
            <a:r>
              <a:rPr lang="en-US" sz="1200" baseline="0" dirty="0">
                <a:latin typeface="+mn-lt"/>
              </a:rPr>
              <a:t>group, click </a:t>
            </a:r>
            <a:r>
              <a:rPr lang="en-US" sz="1200" b="1" baseline="0" dirty="0">
                <a:latin typeface="+mn-lt"/>
              </a:rPr>
              <a:t>Shapes</a:t>
            </a:r>
            <a:r>
              <a:rPr lang="en-US" sz="1200" baseline="0" dirty="0">
                <a:latin typeface="+mn-lt"/>
              </a:rPr>
              <a:t>, and then under </a:t>
            </a:r>
            <a:r>
              <a:rPr lang="en-US" sz="1200" b="1" baseline="0" dirty="0">
                <a:latin typeface="+mn-lt"/>
              </a:rPr>
              <a:t>Rectangles</a:t>
            </a:r>
            <a:r>
              <a:rPr lang="en-US" sz="1200" baseline="0" dirty="0">
                <a:latin typeface="+mn-lt"/>
              </a:rPr>
              <a:t> click </a:t>
            </a:r>
            <a:r>
              <a:rPr lang="en-US" sz="1200" b="1" baseline="0" dirty="0">
                <a:latin typeface="+mn-lt"/>
              </a:rPr>
              <a:t>Rectangle</a:t>
            </a:r>
            <a:r>
              <a:rPr lang="en-US" sz="1200" baseline="0" dirty="0">
                <a:latin typeface="+mn-lt"/>
              </a:rPr>
              <a:t> (first option from the left). On the slide, drag to draw a rectangle.</a:t>
            </a:r>
          </a:p>
          <a:p>
            <a:pPr marL="228600" indent="-228600">
              <a:buFont typeface="+mj-lt"/>
              <a:buAutoNum type="arabicPeriod"/>
            </a:pPr>
            <a:r>
              <a:rPr lang="en-US" sz="1200" baseline="0" dirty="0">
                <a:latin typeface="+mn-lt"/>
              </a:rPr>
              <a:t>Select the rectangle. Under </a:t>
            </a:r>
            <a:r>
              <a:rPr lang="en-US" sz="1200" b="1" baseline="0" dirty="0">
                <a:latin typeface="+mn-lt"/>
              </a:rPr>
              <a:t>Drawing</a:t>
            </a:r>
            <a:r>
              <a:rPr lang="en-US" sz="1200" baseline="0" dirty="0">
                <a:latin typeface="+mn-lt"/>
              </a:rPr>
              <a:t> </a:t>
            </a:r>
            <a:r>
              <a:rPr lang="en-US" sz="1200" b="1" baseline="0" dirty="0">
                <a:latin typeface="+mn-lt"/>
              </a:rPr>
              <a:t>Tools</a:t>
            </a:r>
            <a:r>
              <a:rPr lang="en-US" sz="1200" baseline="0" dirty="0">
                <a:latin typeface="+mn-lt"/>
              </a:rPr>
              <a:t>, on the </a:t>
            </a:r>
            <a:r>
              <a:rPr lang="en-US" sz="1200" b="1" baseline="0" dirty="0">
                <a:latin typeface="+mn-lt"/>
              </a:rPr>
              <a:t>Format</a:t>
            </a:r>
            <a:r>
              <a:rPr lang="en-US" sz="1200" baseline="0" dirty="0">
                <a:latin typeface="+mn-lt"/>
              </a:rPr>
              <a:t> tab, in the </a:t>
            </a:r>
            <a:r>
              <a:rPr lang="en-US" sz="1200" b="1" baseline="0" dirty="0">
                <a:latin typeface="+mn-lt"/>
              </a:rPr>
              <a:t>Size</a:t>
            </a:r>
            <a:r>
              <a:rPr lang="en-US" sz="1200" baseline="0" dirty="0">
                <a:latin typeface="+mn-lt"/>
              </a:rPr>
              <a:t> group, do the following:</a:t>
            </a:r>
          </a:p>
          <a:p>
            <a:pPr marL="685800" lvl="1" indent="-228600">
              <a:buFont typeface="Arial" pitchFamily="34" charset="0"/>
              <a:buChar char="•"/>
            </a:pPr>
            <a:r>
              <a:rPr lang="en-US" sz="1200" baseline="0" dirty="0">
                <a:latin typeface="+mn-lt"/>
              </a:rPr>
              <a:t>In the </a:t>
            </a:r>
            <a:r>
              <a:rPr lang="en-US" sz="1200" b="1" baseline="0" dirty="0">
                <a:latin typeface="+mn-lt"/>
              </a:rPr>
              <a:t>Height</a:t>
            </a:r>
            <a:r>
              <a:rPr lang="en-US" sz="1200" baseline="0" dirty="0">
                <a:latin typeface="+mn-lt"/>
              </a:rPr>
              <a:t> box, enter </a:t>
            </a:r>
            <a:r>
              <a:rPr lang="en-US" sz="1200" b="1" baseline="0" dirty="0">
                <a:latin typeface="+mn-lt"/>
              </a:rPr>
              <a:t>2”.</a:t>
            </a:r>
            <a:endParaRPr lang="en-US" sz="1200" baseline="0" dirty="0">
              <a:latin typeface="+mn-lt"/>
            </a:endParaRPr>
          </a:p>
          <a:p>
            <a:pPr marL="685800" lvl="1" indent="-228600">
              <a:buFont typeface="Arial" pitchFamily="34" charset="0"/>
              <a:buChar char="•"/>
            </a:pPr>
            <a:r>
              <a:rPr lang="en-US" sz="1200" baseline="0" dirty="0">
                <a:latin typeface="+mn-lt"/>
              </a:rPr>
              <a:t>In the </a:t>
            </a:r>
            <a:r>
              <a:rPr lang="en-US" sz="1200" b="1" baseline="0" dirty="0">
                <a:latin typeface="+mn-lt"/>
              </a:rPr>
              <a:t>Width</a:t>
            </a:r>
            <a:r>
              <a:rPr lang="en-US" sz="1200" baseline="0" dirty="0">
                <a:latin typeface="+mn-lt"/>
              </a:rPr>
              <a:t> box, enter </a:t>
            </a:r>
            <a:r>
              <a:rPr lang="en-US" sz="1200" b="1" baseline="0" dirty="0">
                <a:latin typeface="+mn-lt"/>
              </a:rPr>
              <a:t>2”</a:t>
            </a:r>
            <a:r>
              <a:rPr lang="en-US" sz="1200" baseline="0" dirty="0">
                <a:latin typeface="+mn-lt"/>
              </a:rPr>
              <a:t>.</a:t>
            </a:r>
          </a:p>
          <a:p>
            <a:pPr marL="228600" indent="-228600">
              <a:buFont typeface="+mj-lt"/>
              <a:buAutoNum type="arabicPeriod"/>
            </a:pPr>
            <a:r>
              <a:rPr lang="en-US" sz="1200" baseline="0" dirty="0">
                <a:latin typeface="+mn-lt"/>
              </a:rPr>
              <a:t>Under </a:t>
            </a:r>
            <a:r>
              <a:rPr lang="en-US" sz="1200" b="1" baseline="0" dirty="0">
                <a:latin typeface="+mn-lt"/>
              </a:rPr>
              <a:t>Drawing Tools</a:t>
            </a:r>
            <a:r>
              <a:rPr lang="en-US" sz="1200" b="0" baseline="0" dirty="0">
                <a:latin typeface="+mn-lt"/>
              </a:rPr>
              <a:t>, on the </a:t>
            </a:r>
            <a:r>
              <a:rPr lang="en-US" sz="1200" b="1" baseline="0" dirty="0">
                <a:latin typeface="+mn-lt"/>
              </a:rPr>
              <a:t>Format</a:t>
            </a:r>
            <a:r>
              <a:rPr lang="en-US" sz="1200" b="0" baseline="0" dirty="0">
                <a:latin typeface="+mn-lt"/>
              </a:rPr>
              <a:t> tab, in the bottom right corner of the </a:t>
            </a:r>
            <a:r>
              <a:rPr lang="en-US" sz="1200" b="1" baseline="0" dirty="0">
                <a:latin typeface="+mn-lt"/>
              </a:rPr>
              <a:t>Shape</a:t>
            </a:r>
            <a:r>
              <a:rPr lang="en-US" sz="1200" b="0" baseline="0" dirty="0">
                <a:latin typeface="+mn-lt"/>
              </a:rPr>
              <a:t> </a:t>
            </a:r>
            <a:r>
              <a:rPr lang="en-US" sz="1200" b="1" baseline="0" dirty="0">
                <a:latin typeface="+mn-lt"/>
              </a:rPr>
              <a:t>Styles</a:t>
            </a:r>
            <a:r>
              <a:rPr lang="en-US" sz="1200" b="0" baseline="0" dirty="0">
                <a:latin typeface="+mn-lt"/>
              </a:rPr>
              <a:t> group, click the </a:t>
            </a:r>
            <a:r>
              <a:rPr lang="en-US" sz="1200" b="1" baseline="0" dirty="0">
                <a:latin typeface="+mn-lt"/>
              </a:rPr>
              <a:t>Format</a:t>
            </a:r>
            <a:r>
              <a:rPr lang="en-US" sz="1200" b="0" baseline="0" dirty="0">
                <a:latin typeface="+mn-lt"/>
              </a:rPr>
              <a:t> </a:t>
            </a:r>
            <a:r>
              <a:rPr lang="en-US" sz="1200" b="1" baseline="0" dirty="0">
                <a:latin typeface="+mn-lt"/>
              </a:rPr>
              <a:t>Shape</a:t>
            </a:r>
            <a:r>
              <a:rPr lang="en-US" sz="1200" b="0" baseline="0" dirty="0">
                <a:latin typeface="+mn-lt"/>
              </a:rPr>
              <a:t> dialog box launcher. </a:t>
            </a:r>
            <a:r>
              <a:rPr lang="en-US" sz="1200" kern="1200" dirty="0">
                <a:solidFill>
                  <a:schemeClr val="tx1"/>
                </a:solidFill>
                <a:latin typeface="+mn-lt"/>
                <a:ea typeface="+mn-ea"/>
                <a:cs typeface="+mn-cs"/>
              </a:rPr>
              <a:t>In</a:t>
            </a:r>
            <a:r>
              <a:rPr lang="en-US" sz="1200" kern="1200" baseline="0" dirty="0">
                <a:solidFill>
                  <a:schemeClr val="tx1"/>
                </a:solidFill>
                <a:latin typeface="+mn-lt"/>
                <a:ea typeface="+mn-ea"/>
                <a:cs typeface="+mn-cs"/>
              </a:rPr>
              <a:t> the </a:t>
            </a:r>
            <a:r>
              <a:rPr lang="en-US" sz="1200" b="1" kern="1200" baseline="0" dirty="0">
                <a:solidFill>
                  <a:schemeClr val="tx1"/>
                </a:solidFill>
                <a:latin typeface="+mn-lt"/>
                <a:ea typeface="+mn-ea"/>
                <a:cs typeface="+mn-cs"/>
              </a:rPr>
              <a:t>Format</a:t>
            </a:r>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Shape</a:t>
            </a:r>
            <a:r>
              <a:rPr lang="en-US" sz="1200" kern="1200" baseline="0" dirty="0">
                <a:solidFill>
                  <a:schemeClr val="tx1"/>
                </a:solidFill>
                <a:latin typeface="+mn-lt"/>
                <a:ea typeface="+mn-ea"/>
                <a:cs typeface="+mn-cs"/>
              </a:rPr>
              <a:t> dialog box, c</a:t>
            </a:r>
            <a:r>
              <a:rPr lang="en-US" sz="1200" kern="1200" dirty="0">
                <a:solidFill>
                  <a:schemeClr val="tx1"/>
                </a:solidFill>
                <a:latin typeface="+mn-lt"/>
                <a:ea typeface="+mn-ea"/>
                <a:cs typeface="+mn-cs"/>
              </a:rPr>
              <a:t>lick </a:t>
            </a:r>
            <a:r>
              <a:rPr lang="en-US" sz="1200" b="1" kern="1200" dirty="0">
                <a:solidFill>
                  <a:schemeClr val="tx1"/>
                </a:solidFill>
                <a:latin typeface="+mn-lt"/>
                <a:ea typeface="+mn-ea"/>
                <a:cs typeface="+mn-cs"/>
              </a:rPr>
              <a:t>Fill </a:t>
            </a:r>
            <a:r>
              <a:rPr lang="en-US" sz="1200" kern="1200" dirty="0">
                <a:solidFill>
                  <a:schemeClr val="tx1"/>
                </a:solidFill>
                <a:latin typeface="+mn-lt"/>
                <a:ea typeface="+mn-ea"/>
                <a:cs typeface="+mn-cs"/>
              </a:rPr>
              <a:t>in the left pane, select </a:t>
            </a:r>
            <a:r>
              <a:rPr lang="en-US" sz="1200" b="1" kern="1200" dirty="0">
                <a:solidFill>
                  <a:schemeClr val="tx1"/>
                </a:solidFill>
                <a:latin typeface="+mn-lt"/>
                <a:ea typeface="+mn-ea"/>
                <a:cs typeface="+mn-cs"/>
              </a:rPr>
              <a:t>Gradient fill</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Fill </a:t>
            </a:r>
            <a:r>
              <a:rPr lang="en-US" sz="1200" kern="1200" dirty="0">
                <a:solidFill>
                  <a:schemeClr val="tx1"/>
                </a:solidFill>
                <a:latin typeface="+mn-lt"/>
                <a:ea typeface="+mn-ea"/>
                <a:cs typeface="+mn-cs"/>
              </a:rPr>
              <a:t>pane, and then do the following:</a:t>
            </a:r>
            <a:endParaRPr lang="en-US" sz="1200" b="0" i="1" baseline="0" dirty="0">
              <a:latin typeface="+mn-lt"/>
            </a:endParaRP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Type</a:t>
            </a:r>
            <a:r>
              <a:rPr lang="en-US" sz="1200" kern="1200" dirty="0">
                <a:solidFill>
                  <a:schemeClr val="tx1"/>
                </a:solidFill>
                <a:latin typeface="+mn-lt"/>
                <a:ea typeface="+mn-ea"/>
                <a:cs typeface="+mn-cs"/>
              </a:rPr>
              <a:t> list, select </a:t>
            </a:r>
            <a:r>
              <a:rPr lang="en-US" sz="1200" b="1" kern="1200" dirty="0">
                <a:solidFill>
                  <a:schemeClr val="tx1"/>
                </a:solidFill>
                <a:latin typeface="+mn-lt"/>
                <a:ea typeface="+mn-ea"/>
                <a:cs typeface="+mn-cs"/>
              </a:rPr>
              <a:t>Linear</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Direction</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Linear Up </a:t>
            </a:r>
            <a:r>
              <a:rPr lang="en-US" sz="1200" kern="1200" dirty="0">
                <a:solidFill>
                  <a:schemeClr val="tx1"/>
                </a:solidFill>
                <a:latin typeface="+mn-lt"/>
                <a:ea typeface="+mn-ea"/>
                <a:cs typeface="+mn-cs"/>
              </a:rPr>
              <a:t>(second </a:t>
            </a:r>
            <a:r>
              <a:rPr lang="en-US" sz="1200" kern="1200" baseline="0" dirty="0">
                <a:solidFill>
                  <a:schemeClr val="tx1"/>
                </a:solidFill>
                <a:latin typeface="+mn-lt"/>
                <a:ea typeface="+mn-ea"/>
                <a:cs typeface="+mn-cs"/>
              </a:rPr>
              <a:t>row, </a:t>
            </a:r>
            <a:r>
              <a:rPr lang="en-US" sz="1200" kern="1200" dirty="0">
                <a:solidFill>
                  <a:schemeClr val="tx1"/>
                </a:solidFill>
                <a:latin typeface="+mn-lt"/>
                <a:ea typeface="+mn-ea"/>
                <a:cs typeface="+mn-cs"/>
              </a:rPr>
              <a:t>second option from the left).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270</a:t>
            </a:r>
            <a:r>
              <a:rPr lang="en-US" sz="1200" b="1" kern="1200" dirty="0">
                <a:solidFill>
                  <a:schemeClr val="tx1"/>
                </a:solidFill>
                <a:latin typeface="+mn-lt"/>
                <a:ea typeface="Verdana"/>
                <a:cs typeface="Verdana"/>
              </a:rPr>
              <a:t>°</a:t>
            </a:r>
            <a:r>
              <a:rPr lang="en-US" sz="1200" b="0" kern="1200" dirty="0">
                <a:solidFill>
                  <a:schemeClr val="tx1"/>
                </a:solidFill>
                <a:latin typeface="+mn-lt"/>
                <a:ea typeface="Verdana"/>
                <a:cs typeface="Verdana"/>
              </a:rPr>
              <a:t>.</a:t>
            </a:r>
            <a:endParaRPr lang="en-US" sz="1200" b="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Add gradient stop</a:t>
            </a:r>
            <a:r>
              <a:rPr lang="en-US" sz="1200" b="0" kern="1200" dirty="0">
                <a:solidFill>
                  <a:schemeClr val="tx1"/>
                </a:solidFill>
                <a:latin typeface="+mn-lt"/>
                <a:ea typeface="+mn-ea"/>
                <a:cs typeface="+mn-cs"/>
              </a:rPr>
              <a:t> or </a:t>
            </a:r>
            <a:r>
              <a:rPr lang="en-US" sz="1200" b="1" kern="1200" dirty="0">
                <a:solidFill>
                  <a:schemeClr val="tx1"/>
                </a:solidFill>
                <a:latin typeface="+mn-lt"/>
                <a:ea typeface="+mn-ea"/>
                <a:cs typeface="+mn-cs"/>
              </a:rPr>
              <a:t>Remove gradient stop</a:t>
            </a:r>
            <a:r>
              <a:rPr lang="en-US" sz="1200" kern="1200" dirty="0">
                <a:solidFill>
                  <a:schemeClr val="tx1"/>
                </a:solidFill>
                <a:latin typeface="+mn-lt"/>
                <a:ea typeface="+mn-ea"/>
                <a:cs typeface="+mn-cs"/>
              </a:rPr>
              <a:t> until three stops appear in the slider.</a:t>
            </a:r>
            <a:endParaRPr lang="en-US" sz="1200" b="0" i="0" baseline="0" dirty="0">
              <a:latin typeface="+mn-lt"/>
            </a:endParaRPr>
          </a:p>
          <a:p>
            <a:pPr marL="228600" lvl="0" indent="-228600">
              <a:buFont typeface="+mj-lt"/>
              <a:buAutoNum type="arabicPeriod"/>
            </a:pPr>
            <a:r>
              <a:rPr lang="en-US" sz="1200" kern="1200" dirty="0">
                <a:solidFill>
                  <a:schemeClr val="tx1"/>
                </a:solidFill>
                <a:latin typeface="+mn-lt"/>
                <a:ea typeface="+mn-ea"/>
                <a:cs typeface="+mn-cs"/>
              </a:rPr>
              <a:t>Also 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first stop in the slider</a:t>
            </a:r>
            <a:r>
              <a:rPr lang="en-US" sz="1200" kern="1200" dirty="0">
                <a:solidFill>
                  <a:schemeClr val="tx1"/>
                </a:solidFill>
                <a:latin typeface="+mn-lt"/>
                <a:ea typeface="+mn-ea"/>
                <a:cs typeface="+mn-cs"/>
              </a:rPr>
              <a: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0%</a:t>
            </a:r>
            <a:r>
              <a:rPr lang="en-US" sz="1200" kern="1200" dirty="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 Red: </a:t>
            </a:r>
            <a:r>
              <a:rPr lang="en-US" sz="1200" b="1" dirty="0">
                <a:latin typeface="+mn-lt"/>
              </a:rPr>
              <a:t>44</a:t>
            </a:r>
            <a:r>
              <a:rPr lang="en-US" dirty="0"/>
              <a:t>, Green: </a:t>
            </a:r>
            <a:r>
              <a:rPr lang="en-US" sz="1200" b="1" dirty="0">
                <a:latin typeface="+mn-lt"/>
              </a:rPr>
              <a:t>93</a:t>
            </a:r>
            <a:r>
              <a:rPr lang="en-US" dirty="0"/>
              <a:t>, and Blue: </a:t>
            </a:r>
            <a:r>
              <a:rPr lang="en-US" sz="1200" b="1" dirty="0">
                <a:latin typeface="+mn-lt"/>
              </a:rPr>
              <a:t>152</a:t>
            </a:r>
            <a:r>
              <a:rPr lang="en-US" dirty="0"/>
              <a:t>.</a:t>
            </a:r>
          </a:p>
          <a:p>
            <a:pPr marL="1143000" lvl="2" indent="-228600">
              <a:buFont typeface="Arial" pitchFamily="34" charset="0"/>
              <a:buChar char="•"/>
            </a:pPr>
            <a:r>
              <a:rPr lang="en-US" sz="1200" b="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Transparency</a:t>
            </a:r>
            <a:r>
              <a:rPr lang="en-US" sz="1200" b="0" i="0" kern="1200" baseline="0" dirty="0">
                <a:solidFill>
                  <a:schemeClr val="tx1"/>
                </a:solidFill>
                <a:latin typeface="+mn-lt"/>
                <a:ea typeface="+mn-ea"/>
                <a:cs typeface="+mn-cs"/>
              </a:rPr>
              <a:t> box, enter </a:t>
            </a:r>
            <a:r>
              <a:rPr lang="en-US" sz="1200" b="1" i="0" kern="1200" baseline="0" dirty="0">
                <a:solidFill>
                  <a:schemeClr val="tx1"/>
                </a:solidFill>
                <a:latin typeface="+mn-lt"/>
                <a:ea typeface="+mn-ea"/>
                <a:cs typeface="+mn-cs"/>
              </a:rPr>
              <a:t>0%</a:t>
            </a:r>
            <a:r>
              <a:rPr lang="en-US" sz="1200" b="0" i="0" kern="1200" baseline="0" dirty="0">
                <a:solidFill>
                  <a:schemeClr val="tx1"/>
                </a:solidFill>
                <a:latin typeface="+mn-lt"/>
                <a:ea typeface="+mn-ea"/>
                <a:cs typeface="+mn-cs"/>
              </a:rPr>
              <a:t>.</a:t>
            </a:r>
            <a:endParaRPr lang="en-US" sz="1200" b="0" i="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next</a:t>
            </a:r>
            <a:r>
              <a:rPr lang="en-US" sz="1200" b="0" kern="1200" baseline="0" dirty="0">
                <a:solidFill>
                  <a:schemeClr val="tx1"/>
                </a:solidFill>
                <a:latin typeface="+mn-lt"/>
                <a:ea typeface="+mn-ea"/>
                <a:cs typeface="+mn-cs"/>
              </a:rPr>
              <a:t> stop in the slider</a:t>
            </a:r>
            <a:r>
              <a:rPr lang="en-US" sz="1200" kern="1200" dirty="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80%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 Red: </a:t>
            </a:r>
            <a:r>
              <a:rPr lang="en-US" sz="1200" b="1" dirty="0">
                <a:latin typeface="+mn-lt"/>
              </a:rPr>
              <a:t>60</a:t>
            </a:r>
            <a:r>
              <a:rPr lang="en-US" sz="1200" dirty="0">
                <a:latin typeface="+mn-lt"/>
              </a:rPr>
              <a:t>, Green: </a:t>
            </a:r>
            <a:r>
              <a:rPr lang="en-US" sz="1200" b="1" dirty="0">
                <a:latin typeface="+mn-lt"/>
              </a:rPr>
              <a:t>123</a:t>
            </a:r>
            <a:r>
              <a:rPr lang="en-US" sz="1200" dirty="0">
                <a:latin typeface="+mn-lt"/>
              </a:rPr>
              <a:t>, Blue: </a:t>
            </a:r>
            <a:r>
              <a:rPr lang="en-US" sz="1200" b="1" dirty="0">
                <a:latin typeface="+mn-lt"/>
              </a:rPr>
              <a:t>199</a:t>
            </a:r>
            <a:r>
              <a:rPr lang="en-US" sz="1200" dirty="0">
                <a:latin typeface="+mn-lt"/>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Transparency</a:t>
            </a:r>
            <a:r>
              <a:rPr lang="en-US" sz="1200" b="0" i="0" kern="1200" baseline="0" dirty="0">
                <a:solidFill>
                  <a:schemeClr val="tx1"/>
                </a:solidFill>
                <a:latin typeface="+mn-lt"/>
                <a:ea typeface="+mn-ea"/>
                <a:cs typeface="+mn-cs"/>
              </a:rPr>
              <a:t> box, enter </a:t>
            </a:r>
            <a:r>
              <a:rPr lang="en-US" sz="1200" b="1" i="0" kern="1200" baseline="0" dirty="0">
                <a:solidFill>
                  <a:schemeClr val="tx1"/>
                </a:solidFill>
                <a:latin typeface="+mn-lt"/>
                <a:ea typeface="+mn-ea"/>
                <a:cs typeface="+mn-cs"/>
              </a:rPr>
              <a:t>0%</a:t>
            </a:r>
            <a:r>
              <a:rPr lang="en-US" sz="1200" b="0" i="0" kern="1200" baseline="0" dirty="0">
                <a:solidFill>
                  <a:schemeClr val="tx1"/>
                </a:solidFill>
                <a:latin typeface="+mn-lt"/>
                <a:ea typeface="+mn-ea"/>
                <a:cs typeface="+mn-cs"/>
              </a:rPr>
              <a:t>.</a:t>
            </a:r>
            <a:endParaRPr lang="en-US" sz="1200" b="0" i="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last stop in the slider</a:t>
            </a:r>
            <a:r>
              <a:rPr lang="en-US" sz="1200" kern="1200" dirty="0">
                <a:solidFill>
                  <a:schemeClr val="tx1"/>
                </a:solidFill>
                <a:latin typeface="+mn-lt"/>
                <a:ea typeface="+mn-ea"/>
                <a:cs typeface="+mn-cs"/>
              </a:rPr>
              <a: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100%</a:t>
            </a:r>
            <a:r>
              <a:rPr lang="en-US" sz="1200" kern="1200" dirty="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 </a:t>
            </a:r>
            <a:r>
              <a:rPr lang="en-US" sz="1200" dirty="0">
                <a:latin typeface="+mn-lt"/>
              </a:rPr>
              <a:t>Red: </a:t>
            </a:r>
            <a:r>
              <a:rPr lang="en-US" sz="1200" b="1" dirty="0">
                <a:latin typeface="+mn-lt"/>
              </a:rPr>
              <a:t>58</a:t>
            </a:r>
            <a:r>
              <a:rPr lang="en-US" sz="1200" dirty="0">
                <a:latin typeface="+mn-lt"/>
              </a:rPr>
              <a:t>, Green: </a:t>
            </a:r>
            <a:r>
              <a:rPr lang="en-US" sz="1200" b="1" dirty="0">
                <a:latin typeface="+mn-lt"/>
              </a:rPr>
              <a:t>124</a:t>
            </a:r>
            <a:r>
              <a:rPr lang="en-US" sz="1200" dirty="0">
                <a:latin typeface="+mn-lt"/>
              </a:rPr>
              <a:t>, Blue: </a:t>
            </a:r>
            <a:r>
              <a:rPr lang="en-US" sz="1200" b="1" dirty="0">
                <a:latin typeface="+mn-lt"/>
              </a:rPr>
              <a:t>203</a:t>
            </a:r>
            <a:r>
              <a:rPr lang="en-US" sz="1200" dirty="0">
                <a:latin typeface="+mn-lt"/>
              </a:rPr>
              <a:t>.</a:t>
            </a:r>
            <a:r>
              <a:rPr lang="en-US" sz="1200" b="0" i="1" kern="1200" dirty="0">
                <a:solidFill>
                  <a:schemeClr val="tx1"/>
                </a:solidFill>
                <a:latin typeface="+mn-lt"/>
                <a:ea typeface="+mn-ea"/>
                <a:cs typeface="+mn-cs"/>
              </a:rPr>
              <a:t> </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Transparency</a:t>
            </a:r>
            <a:r>
              <a:rPr lang="en-US" sz="1200" b="0" i="0" kern="1200" baseline="0" dirty="0">
                <a:solidFill>
                  <a:schemeClr val="tx1"/>
                </a:solidFill>
                <a:latin typeface="+mn-lt"/>
                <a:ea typeface="+mn-ea"/>
                <a:cs typeface="+mn-cs"/>
              </a:rPr>
              <a:t> box, enter </a:t>
            </a:r>
            <a:r>
              <a:rPr lang="en-US" sz="1200" b="1" i="0" kern="1200" baseline="0" dirty="0">
                <a:solidFill>
                  <a:schemeClr val="tx1"/>
                </a:solidFill>
                <a:latin typeface="+mn-lt"/>
                <a:ea typeface="+mn-ea"/>
                <a:cs typeface="+mn-cs"/>
              </a:rPr>
              <a:t>0%</a:t>
            </a:r>
            <a:r>
              <a:rPr lang="en-US" sz="1200" b="0" i="0" kern="1200" baseline="0" dirty="0">
                <a:solidFill>
                  <a:schemeClr val="tx1"/>
                </a:solidFill>
                <a:latin typeface="+mn-lt"/>
                <a:ea typeface="+mn-ea"/>
                <a:cs typeface="+mn-cs"/>
              </a:rPr>
              <a:t>.</a:t>
            </a:r>
            <a:endParaRPr lang="en-US" sz="1200" b="0" i="0" kern="1200" dirty="0">
              <a:solidFill>
                <a:schemeClr val="tx1"/>
              </a:solidFill>
              <a:latin typeface="+mn-lt"/>
              <a:ea typeface="+mn-ea"/>
              <a:cs typeface="+mn-cs"/>
            </a:endParaRPr>
          </a:p>
          <a:p>
            <a:pPr marL="228600" indent="-228600">
              <a:buFont typeface="+mj-lt"/>
              <a:buAutoNum type="arabicPeriod"/>
            </a:pPr>
            <a:r>
              <a:rPr lang="en-US" sz="1200" baseline="0" dirty="0">
                <a:latin typeface="+mn-lt"/>
              </a:rPr>
              <a:t>Also in the </a:t>
            </a:r>
            <a:r>
              <a:rPr lang="en-US" sz="1200" b="1" baseline="0" dirty="0">
                <a:latin typeface="+mn-lt"/>
              </a:rPr>
              <a:t>Format Shape </a:t>
            </a:r>
            <a:r>
              <a:rPr lang="en-US" sz="1200" baseline="0" dirty="0">
                <a:latin typeface="+mn-lt"/>
              </a:rPr>
              <a:t>dialog box, click </a:t>
            </a:r>
            <a:r>
              <a:rPr lang="en-US" sz="1200" b="1" baseline="0" dirty="0">
                <a:latin typeface="+mn-lt"/>
              </a:rPr>
              <a:t>Line Color </a:t>
            </a:r>
            <a:r>
              <a:rPr lang="en-US" sz="1200" baseline="0" dirty="0">
                <a:latin typeface="+mn-lt"/>
              </a:rPr>
              <a:t>in the left pane. In the </a:t>
            </a:r>
            <a:r>
              <a:rPr lang="en-US" sz="1200" b="1" baseline="0" dirty="0">
                <a:latin typeface="+mn-lt"/>
              </a:rPr>
              <a:t>Line Color </a:t>
            </a:r>
            <a:r>
              <a:rPr lang="en-US" sz="1200" baseline="0" dirty="0">
                <a:latin typeface="+mn-lt"/>
              </a:rPr>
              <a:t>pane, select </a:t>
            </a:r>
            <a:r>
              <a:rPr lang="en-US" sz="1200" b="1" baseline="0" dirty="0">
                <a:latin typeface="+mn-lt"/>
              </a:rPr>
              <a:t>No line</a:t>
            </a:r>
            <a:r>
              <a:rPr lang="en-US" sz="1200" baseline="0" dirty="0">
                <a:latin typeface="+mn-lt"/>
              </a:rPr>
              <a:t>. </a:t>
            </a:r>
          </a:p>
          <a:p>
            <a:pPr marL="228600" indent="-228600">
              <a:buFont typeface="+mj-lt"/>
              <a:buAutoNum type="arabicPeriod"/>
            </a:pPr>
            <a:r>
              <a:rPr lang="en-US" sz="1200" baseline="0" dirty="0">
                <a:latin typeface="+mn-lt"/>
              </a:rPr>
              <a:t>Also in the </a:t>
            </a:r>
            <a:r>
              <a:rPr lang="en-US" sz="1200" b="1" baseline="0" dirty="0">
                <a:latin typeface="+mn-lt"/>
              </a:rPr>
              <a:t>Format Shape </a:t>
            </a:r>
            <a:r>
              <a:rPr lang="en-US" sz="1200" baseline="0" dirty="0">
                <a:latin typeface="+mn-lt"/>
              </a:rPr>
              <a:t>dialog box, click </a:t>
            </a:r>
            <a:r>
              <a:rPr lang="en-US" sz="1200" b="1" baseline="0" dirty="0">
                <a:latin typeface="+mn-lt"/>
              </a:rPr>
              <a:t>3-D Format </a:t>
            </a:r>
            <a:r>
              <a:rPr lang="en-US" sz="1200" baseline="0" dirty="0">
                <a:latin typeface="+mn-lt"/>
              </a:rPr>
              <a:t>in the left pane, and in the </a:t>
            </a:r>
            <a:r>
              <a:rPr lang="en-US" sz="1200" b="1" baseline="0" dirty="0">
                <a:latin typeface="+mn-lt"/>
              </a:rPr>
              <a:t>3-D Format </a:t>
            </a:r>
            <a:r>
              <a:rPr lang="en-US" sz="1200" baseline="0" dirty="0">
                <a:latin typeface="+mn-lt"/>
              </a:rPr>
              <a:t>pane, do the following:</a:t>
            </a:r>
          </a:p>
          <a:p>
            <a:pPr marL="685800" lvl="1" indent="-228600">
              <a:buFont typeface="Arial" pitchFamily="34" charset="0"/>
              <a:buChar char="•"/>
            </a:pPr>
            <a:r>
              <a:rPr lang="en-US" sz="1200" baseline="0" dirty="0">
                <a:latin typeface="+mn-lt"/>
              </a:rPr>
              <a:t>Under </a:t>
            </a:r>
            <a:r>
              <a:rPr lang="en-US" sz="1200" b="1" baseline="0" dirty="0">
                <a:latin typeface="+mn-lt"/>
              </a:rPr>
              <a:t>Bevel</a:t>
            </a:r>
            <a:r>
              <a:rPr lang="en-US" sz="1200" baseline="0" dirty="0">
                <a:latin typeface="+mn-lt"/>
              </a:rPr>
              <a:t>, click the button next to </a:t>
            </a:r>
            <a:r>
              <a:rPr lang="en-US" sz="1200" b="1" baseline="0" dirty="0">
                <a:latin typeface="+mn-lt"/>
              </a:rPr>
              <a:t>Top</a:t>
            </a:r>
            <a:r>
              <a:rPr lang="en-US" sz="1200" b="0" baseline="0" dirty="0">
                <a:latin typeface="+mn-lt"/>
              </a:rPr>
              <a:t>, and then under </a:t>
            </a:r>
            <a:r>
              <a:rPr lang="en-US" sz="1200" b="1" baseline="0" dirty="0">
                <a:latin typeface="+mn-lt"/>
              </a:rPr>
              <a:t>Bevel</a:t>
            </a:r>
            <a:r>
              <a:rPr lang="en-US" sz="1200" b="0" baseline="0" dirty="0">
                <a:latin typeface="+mn-lt"/>
              </a:rPr>
              <a:t> click </a:t>
            </a:r>
            <a:r>
              <a:rPr lang="en-US" sz="1200" b="1" baseline="0" dirty="0">
                <a:latin typeface="+mn-lt"/>
              </a:rPr>
              <a:t>Circle </a:t>
            </a:r>
            <a:r>
              <a:rPr lang="en-US" sz="1200" b="0" baseline="0" dirty="0">
                <a:latin typeface="+mn-lt"/>
              </a:rPr>
              <a:t>(first row, first option from the left). Next to </a:t>
            </a:r>
            <a:r>
              <a:rPr lang="en-US" sz="1200" b="1" baseline="0" dirty="0">
                <a:latin typeface="+mn-lt"/>
              </a:rPr>
              <a:t>Top</a:t>
            </a:r>
            <a:r>
              <a:rPr lang="en-US" sz="1200" b="0" baseline="0" dirty="0">
                <a:latin typeface="+mn-lt"/>
              </a:rPr>
              <a:t>, in the </a:t>
            </a:r>
            <a:r>
              <a:rPr lang="en-US" sz="1200" b="1" baseline="0" dirty="0">
                <a:latin typeface="+mn-lt"/>
              </a:rPr>
              <a:t>Width</a:t>
            </a:r>
            <a:r>
              <a:rPr lang="en-US" sz="1200" b="0" baseline="0" dirty="0">
                <a:latin typeface="+mn-lt"/>
              </a:rPr>
              <a:t> box, enter </a:t>
            </a:r>
            <a:r>
              <a:rPr lang="en-US" sz="1200" b="1" baseline="0" dirty="0">
                <a:latin typeface="+mn-lt"/>
              </a:rPr>
              <a:t>5 pt</a:t>
            </a:r>
            <a:r>
              <a:rPr lang="en-US" sz="1200" b="0" baseline="0" dirty="0">
                <a:latin typeface="+mn-lt"/>
              </a:rPr>
              <a:t>, and in the </a:t>
            </a:r>
            <a:r>
              <a:rPr lang="en-US" sz="1200" b="1" baseline="0" dirty="0">
                <a:latin typeface="+mn-lt"/>
              </a:rPr>
              <a:t>Height</a:t>
            </a:r>
            <a:r>
              <a:rPr lang="en-US" sz="1200" b="0" baseline="0" dirty="0">
                <a:latin typeface="+mn-lt"/>
              </a:rPr>
              <a:t> box, enter </a:t>
            </a:r>
            <a:r>
              <a:rPr lang="en-US" sz="1200" b="1" baseline="0" dirty="0">
                <a:latin typeface="+mn-lt"/>
              </a:rPr>
              <a:t>2 pt</a:t>
            </a:r>
            <a:r>
              <a:rPr lang="en-US" sz="1200" b="0" baseline="0" dirty="0">
                <a:latin typeface="+mn-lt"/>
              </a:rPr>
              <a:t>.</a:t>
            </a:r>
          </a:p>
          <a:p>
            <a:pPr marL="685800" lvl="1" indent="-228600">
              <a:buFont typeface="Arial" pitchFamily="34" charset="0"/>
              <a:buChar char="•"/>
            </a:pPr>
            <a:r>
              <a:rPr lang="en-US" sz="1200" b="0" baseline="0" dirty="0">
                <a:latin typeface="+mn-lt"/>
              </a:rPr>
              <a:t>Under </a:t>
            </a:r>
            <a:r>
              <a:rPr lang="en-US" sz="1200" b="1" baseline="0" dirty="0">
                <a:latin typeface="+mn-lt"/>
              </a:rPr>
              <a:t>Surface</a:t>
            </a:r>
            <a:r>
              <a:rPr lang="en-US" sz="1200" b="0" baseline="0" dirty="0">
                <a:latin typeface="+mn-lt"/>
              </a:rPr>
              <a:t>, in the </a:t>
            </a:r>
            <a:r>
              <a:rPr lang="en-US" sz="1200" b="1" baseline="0" dirty="0">
                <a:latin typeface="+mn-lt"/>
              </a:rPr>
              <a:t>Angle</a:t>
            </a:r>
            <a:r>
              <a:rPr lang="en-US" sz="1200" b="0" baseline="0" dirty="0">
                <a:latin typeface="+mn-lt"/>
              </a:rPr>
              <a:t> box, enter </a:t>
            </a:r>
            <a:r>
              <a:rPr lang="en-US" sz="1200" b="1" baseline="0" dirty="0">
                <a:latin typeface="+mn-lt"/>
              </a:rPr>
              <a:t>20</a:t>
            </a:r>
            <a:r>
              <a:rPr lang="en-US" sz="1200" b="1" baseline="0" dirty="0">
                <a:latin typeface="+mn-lt"/>
                <a:ea typeface="Verdana"/>
                <a:cs typeface="Verdana"/>
              </a:rPr>
              <a:t>°</a:t>
            </a:r>
            <a:r>
              <a:rPr lang="en-US" sz="1200" b="0" baseline="0" dirty="0">
                <a:latin typeface="+mn-lt"/>
                <a:ea typeface="Verdana"/>
                <a:cs typeface="Verdana"/>
              </a:rPr>
              <a:t>.</a:t>
            </a:r>
            <a:endParaRPr lang="en-US" sz="1200" b="0" baseline="0" dirty="0">
              <a:latin typeface="+mn-lt"/>
            </a:endParaRPr>
          </a:p>
          <a:p>
            <a:pPr marL="228600" indent="-228600">
              <a:buFont typeface="+mj-lt"/>
              <a:buAutoNum type="arabicPeriod"/>
            </a:pPr>
            <a:r>
              <a:rPr lang="en-US" sz="1200" b="0" baseline="0" dirty="0">
                <a:latin typeface="+mn-lt"/>
                <a:ea typeface="Verdana"/>
                <a:cs typeface="Verdana"/>
              </a:rPr>
              <a:t>On the slide, right-click the rectangle and then click </a:t>
            </a:r>
            <a:r>
              <a:rPr lang="en-US" sz="1200" b="1" baseline="0" dirty="0">
                <a:latin typeface="+mn-lt"/>
                <a:ea typeface="Verdana"/>
                <a:cs typeface="Verdana"/>
              </a:rPr>
              <a:t>Edit Text</a:t>
            </a:r>
            <a:r>
              <a:rPr lang="en-US" sz="1200" b="0" baseline="0" dirty="0">
                <a:latin typeface="+mn-lt"/>
                <a:ea typeface="Verdana"/>
                <a:cs typeface="Verdana"/>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Enter text in the text box and select the text. On the </a:t>
            </a:r>
            <a:r>
              <a:rPr lang="en-US" sz="1200" b="1" i="0" baseline="0" dirty="0">
                <a:latin typeface="+mn-lt"/>
              </a:rPr>
              <a:t>Home</a:t>
            </a:r>
            <a:r>
              <a:rPr lang="en-US" sz="1200" b="0" i="0" baseline="0" dirty="0">
                <a:latin typeface="+mn-lt"/>
              </a:rPr>
              <a:t> tab, </a:t>
            </a:r>
            <a:r>
              <a:rPr lang="en-US" sz="1200" i="0" baseline="0" dirty="0">
                <a:latin typeface="+mn-lt"/>
              </a:rPr>
              <a:t>in the </a:t>
            </a:r>
            <a:r>
              <a:rPr lang="en-US" sz="1200" b="1" i="0" baseline="0" dirty="0">
                <a:latin typeface="+mn-lt"/>
              </a:rPr>
              <a:t>Font</a:t>
            </a:r>
            <a:r>
              <a:rPr lang="en-US" sz="1200" i="0" baseline="0" dirty="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a:latin typeface="+mn-lt"/>
              </a:rPr>
              <a:t>In the </a:t>
            </a:r>
            <a:r>
              <a:rPr lang="en-US" sz="1200" b="1" i="0" baseline="0" dirty="0">
                <a:latin typeface="+mn-lt"/>
              </a:rPr>
              <a:t>Font</a:t>
            </a:r>
            <a:r>
              <a:rPr lang="en-US" sz="1200" i="0" baseline="0" dirty="0">
                <a:latin typeface="+mn-lt"/>
              </a:rPr>
              <a:t> list, select </a:t>
            </a:r>
            <a:r>
              <a:rPr lang="en-US" sz="1200" b="1" i="0" baseline="0" dirty="0">
                <a:latin typeface="+mn-lt"/>
              </a:rPr>
              <a:t>Calibri</a:t>
            </a:r>
            <a:r>
              <a:rPr lang="en-US" sz="1200" b="0" i="0" baseline="0" dirty="0">
                <a:latin typeface="+mn-lt"/>
              </a:rPr>
              <a:t>.</a:t>
            </a:r>
            <a:endParaRPr lang="en-US" sz="1200" i="0" baseline="0" dirty="0">
              <a:latin typeface="+mn-lt"/>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a:latin typeface="+mn-lt"/>
              </a:rPr>
              <a:t>In the </a:t>
            </a:r>
            <a:r>
              <a:rPr lang="en-US" sz="1200" b="1" i="0" baseline="0" dirty="0">
                <a:latin typeface="+mn-lt"/>
              </a:rPr>
              <a:t>Font Size </a:t>
            </a:r>
            <a:r>
              <a:rPr lang="en-US" sz="1200" i="0" baseline="0" dirty="0">
                <a:latin typeface="+mn-lt"/>
              </a:rPr>
              <a:t>list, select </a:t>
            </a:r>
            <a:r>
              <a:rPr lang="en-US" sz="1200" b="1" i="0" baseline="0" dirty="0">
                <a:latin typeface="+mn-lt"/>
              </a:rPr>
              <a:t>32</a:t>
            </a:r>
            <a:r>
              <a:rPr lang="en-US" sz="1200" b="0" i="0" baseline="0" dirty="0">
                <a:latin typeface="+mn-lt"/>
              </a:rPr>
              <a:t>.</a:t>
            </a:r>
            <a:endParaRPr lang="en-US" sz="1200" i="0" baseline="0" dirty="0">
              <a:latin typeface="+mn-lt"/>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a:latin typeface="+mn-lt"/>
              </a:rPr>
              <a:t>Click the button next to </a:t>
            </a:r>
            <a:r>
              <a:rPr lang="en-US" sz="1200" b="1" i="0" baseline="0" dirty="0">
                <a:latin typeface="+mn-lt"/>
              </a:rPr>
              <a:t>Font Color</a:t>
            </a:r>
            <a:r>
              <a:rPr lang="en-US" sz="1200" b="0" i="0" baseline="0" dirty="0">
                <a:latin typeface="+mn-lt"/>
              </a:rPr>
              <a:t>, and then under </a:t>
            </a:r>
            <a:r>
              <a:rPr lang="en-US" sz="1200" b="1" i="0" baseline="0" dirty="0">
                <a:latin typeface="+mn-lt"/>
              </a:rPr>
              <a:t>Theme Colors </a:t>
            </a:r>
            <a:r>
              <a:rPr lang="en-US" sz="1200" b="0" i="0" baseline="0" dirty="0">
                <a:latin typeface="+mn-lt"/>
              </a:rPr>
              <a:t>click </a:t>
            </a:r>
            <a:r>
              <a:rPr lang="en-US" sz="1200" b="1" i="0" baseline="0" dirty="0">
                <a:latin typeface="+mn-lt"/>
              </a:rPr>
              <a:t>White, Background 1 </a:t>
            </a:r>
            <a:r>
              <a:rPr lang="en-US" sz="1200" b="0" i="0" baseline="0" dirty="0">
                <a:latin typeface="+mn-lt"/>
              </a:rPr>
              <a:t>(first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slide, press and hold CTRL, and then select the line and the rectangle.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latin typeface="+mn-lt"/>
              </a:rPr>
              <a:t>On the </a:t>
            </a:r>
            <a:r>
              <a:rPr lang="en-US" sz="1200" b="1" baseline="0" dirty="0">
                <a:latin typeface="+mn-lt"/>
              </a:rPr>
              <a:t>Home</a:t>
            </a:r>
            <a:r>
              <a:rPr lang="en-US" sz="1200" b="0" baseline="0" dirty="0">
                <a:latin typeface="+mn-lt"/>
              </a:rPr>
              <a:t> tab, in the </a:t>
            </a:r>
            <a:r>
              <a:rPr lang="en-US" sz="1200" b="1" baseline="0" dirty="0">
                <a:latin typeface="+mn-lt"/>
              </a:rPr>
              <a:t>Drawing</a:t>
            </a:r>
            <a:r>
              <a:rPr lang="en-US" sz="1200" b="0" baseline="0" dirty="0">
                <a:latin typeface="+mn-lt"/>
              </a:rPr>
              <a:t> group, click </a:t>
            </a:r>
            <a:r>
              <a:rPr lang="en-US" sz="1200" b="1" baseline="0" dirty="0">
                <a:latin typeface="+mn-lt"/>
              </a:rPr>
              <a:t>Arrange</a:t>
            </a:r>
            <a:r>
              <a:rPr lang="en-US" sz="1200" b="0" baseline="0" dirty="0">
                <a:latin typeface="+mn-lt"/>
              </a:rPr>
              <a:t>, point to </a:t>
            </a:r>
            <a:r>
              <a:rPr lang="en-US" sz="1200" b="1" baseline="0" dirty="0">
                <a:latin typeface="+mn-lt"/>
              </a:rPr>
              <a:t>Align</a:t>
            </a:r>
            <a:r>
              <a:rPr lang="en-US" sz="1200" b="0" baseline="0" dirty="0">
                <a:latin typeface="+mn-lt"/>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latin typeface="+mn-lt"/>
              </a:rPr>
              <a:t>Click </a:t>
            </a:r>
            <a:r>
              <a:rPr lang="en-US" sz="1200" b="1" baseline="0" dirty="0">
                <a:latin typeface="+mn-lt"/>
              </a:rPr>
              <a:t>Align Selected Objects</a:t>
            </a:r>
            <a:r>
              <a:rPr lang="en-US" sz="1200" b="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latin typeface="+mn-lt"/>
              </a:rPr>
              <a:t>Click </a:t>
            </a:r>
            <a:r>
              <a:rPr lang="en-US" sz="1200" b="1" baseline="0" dirty="0">
                <a:latin typeface="+mn-lt"/>
              </a:rPr>
              <a:t>Align Left</a:t>
            </a:r>
            <a:r>
              <a:rPr lang="en-US" sz="1200" b="0" baseline="0" dirty="0">
                <a:latin typeface="+mn-lt"/>
              </a:rPr>
              <a:t>.</a:t>
            </a:r>
            <a:r>
              <a:rPr lang="en-US" sz="1200" b="1" baseline="0" dirty="0">
                <a:latin typeface="+mn-lt"/>
              </a:rPr>
              <a:t> </a:t>
            </a:r>
            <a:endParaRPr lang="en-US" sz="1200" b="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With the line and rectangle still selected, drag them to the left side of the slide. </a:t>
            </a:r>
          </a:p>
          <a:p>
            <a:endParaRPr lang="en-US" sz="1200" baseline="0" dirty="0">
              <a:latin typeface="+mn-lt"/>
            </a:endParaRPr>
          </a:p>
          <a:p>
            <a:endParaRPr lang="en-US" sz="1200" baseline="0" dirty="0">
              <a:latin typeface="+mn-lt"/>
            </a:endParaRPr>
          </a:p>
          <a:p>
            <a:r>
              <a:rPr lang="en-US" sz="1200" baseline="0" dirty="0">
                <a:latin typeface="+mn-lt"/>
              </a:rPr>
              <a:t>To reproduce the animation effects for the first vertical line and rectangle on this slide, do the following:</a:t>
            </a:r>
          </a:p>
          <a:p>
            <a:pPr marL="228600" indent="-228600" algn="l">
              <a:buFont typeface="+mj-lt"/>
              <a:buAutoNum type="arabicPeriod"/>
            </a:pPr>
            <a:r>
              <a:rPr lang="en-US" sz="1200" baseline="0" dirty="0">
                <a:latin typeface="+mn-lt"/>
              </a:rPr>
              <a:t>On the slide, select the line. On the </a:t>
            </a:r>
            <a:r>
              <a:rPr lang="en-US" sz="1200" b="1" baseline="0" dirty="0">
                <a:latin typeface="+mn-lt"/>
              </a:rPr>
              <a:t>Animations</a:t>
            </a:r>
            <a:r>
              <a:rPr lang="en-US" sz="1200" baseline="0" dirty="0">
                <a:latin typeface="+mn-lt"/>
              </a:rPr>
              <a:t> tab, in the </a:t>
            </a:r>
            <a:r>
              <a:rPr lang="en-US" sz="1200" b="1" baseline="0" dirty="0">
                <a:latin typeface="+mn-lt"/>
              </a:rPr>
              <a:t>Advanced Animation </a:t>
            </a:r>
            <a:r>
              <a:rPr lang="en-US" sz="1200" baseline="0" dirty="0">
                <a:latin typeface="+mn-lt"/>
              </a:rPr>
              <a:t>group, click </a:t>
            </a:r>
            <a:r>
              <a:rPr lang="en-US" sz="1200" b="1" baseline="0" dirty="0">
                <a:latin typeface="+mn-lt"/>
              </a:rPr>
              <a:t>Add Animation, </a:t>
            </a:r>
            <a:r>
              <a:rPr lang="en-US" sz="1200" baseline="0" dirty="0">
                <a:latin typeface="+mn-lt"/>
              </a:rPr>
              <a:t>and then under entrance click </a:t>
            </a:r>
            <a:r>
              <a:rPr lang="en-US" sz="1200" b="1" baseline="0" dirty="0">
                <a:latin typeface="+mn-lt"/>
              </a:rPr>
              <a:t>Fly In</a:t>
            </a:r>
            <a:r>
              <a:rPr lang="en-US" sz="1200" baseline="0" dirty="0">
                <a:latin typeface="+mn-lt"/>
              </a:rPr>
              <a:t>.</a:t>
            </a:r>
          </a:p>
          <a:p>
            <a:pPr marL="228600" indent="-228600" algn="l">
              <a:buFont typeface="+mj-lt"/>
              <a:buAutoNum type="arabicPeriod"/>
            </a:pPr>
            <a:r>
              <a:rPr lang="en-US" sz="1200" baseline="0" dirty="0">
                <a:latin typeface="+mn-lt"/>
              </a:rPr>
              <a:t>Also on the </a:t>
            </a:r>
            <a:r>
              <a:rPr lang="en-US" sz="1200" b="1" baseline="0" dirty="0">
                <a:latin typeface="+mn-lt"/>
              </a:rPr>
              <a:t>Animations</a:t>
            </a:r>
            <a:r>
              <a:rPr lang="en-US" sz="1200" baseline="0" dirty="0">
                <a:latin typeface="+mn-lt"/>
              </a:rPr>
              <a:t> tab, in the </a:t>
            </a:r>
            <a:r>
              <a:rPr lang="en-US" sz="1200" b="1" baseline="0" dirty="0">
                <a:latin typeface="+mn-lt"/>
              </a:rPr>
              <a:t>Timing</a:t>
            </a:r>
            <a:r>
              <a:rPr lang="en-US" sz="1200" baseline="0" dirty="0">
                <a:latin typeface="+mn-lt"/>
              </a:rPr>
              <a:t> group, do the following:</a:t>
            </a:r>
          </a:p>
          <a:p>
            <a:pPr marL="685800" lvl="1" indent="-228600" algn="l">
              <a:buFont typeface="Arial" pitchFamily="34" charset="0"/>
              <a:buChar char="•"/>
            </a:pPr>
            <a:r>
              <a:rPr lang="en-US" sz="1200" baseline="0" dirty="0">
                <a:latin typeface="+mn-lt"/>
              </a:rPr>
              <a:t>In the </a:t>
            </a:r>
            <a:r>
              <a:rPr lang="en-US" sz="1200" b="1" baseline="0" dirty="0">
                <a:latin typeface="+mn-lt"/>
              </a:rPr>
              <a:t>Start</a:t>
            </a:r>
            <a:r>
              <a:rPr lang="en-US" sz="1200" baseline="0" dirty="0">
                <a:latin typeface="+mn-lt"/>
              </a:rPr>
              <a:t> list, select </a:t>
            </a:r>
            <a:r>
              <a:rPr lang="en-US" sz="1200" b="1" baseline="0" dirty="0">
                <a:latin typeface="+mn-lt"/>
              </a:rPr>
              <a:t>With Previous</a:t>
            </a:r>
            <a:r>
              <a:rPr lang="en-US" sz="1200" baseline="0" dirty="0">
                <a:latin typeface="+mn-lt"/>
              </a:rPr>
              <a:t>.</a:t>
            </a:r>
          </a:p>
          <a:p>
            <a:pPr marL="685800" lvl="1" indent="-228600" algn="l">
              <a:buFont typeface="Arial" pitchFamily="34" charset="0"/>
              <a:buChar char="•"/>
            </a:pPr>
            <a:r>
              <a:rPr lang="en-US" sz="1200" baseline="0" dirty="0">
                <a:latin typeface="+mn-lt"/>
              </a:rPr>
              <a:t>In the </a:t>
            </a:r>
            <a:r>
              <a:rPr lang="en-US" sz="1200" b="1" baseline="0" dirty="0">
                <a:latin typeface="+mn-lt"/>
              </a:rPr>
              <a:t>Duration</a:t>
            </a:r>
            <a:r>
              <a:rPr lang="en-US" sz="1200" baseline="0" dirty="0">
                <a:latin typeface="+mn-lt"/>
              </a:rPr>
              <a:t> box, enter </a:t>
            </a:r>
            <a:r>
              <a:rPr lang="en-US" sz="1200" b="1" baseline="0" dirty="0">
                <a:latin typeface="+mn-lt"/>
              </a:rPr>
              <a:t>1.00</a:t>
            </a:r>
            <a:r>
              <a:rPr lang="en-US" sz="1200" baseline="0" dirty="0">
                <a:latin typeface="+mn-lt"/>
              </a:rPr>
              <a:t>.</a:t>
            </a:r>
          </a:p>
          <a:p>
            <a:pPr marL="228600" indent="-228600">
              <a:buFont typeface="+mj-lt"/>
              <a:buAutoNum type="arabicPeriod"/>
            </a:pPr>
            <a:r>
              <a:rPr lang="en-US" sz="1200" baseline="0" dirty="0">
                <a:latin typeface="+mn-lt"/>
              </a:rPr>
              <a:t>Also on the </a:t>
            </a:r>
            <a:r>
              <a:rPr lang="en-US" sz="1200" b="1" baseline="0" dirty="0">
                <a:latin typeface="+mn-lt"/>
              </a:rPr>
              <a:t>Animations</a:t>
            </a:r>
            <a:r>
              <a:rPr lang="en-US" sz="1200" baseline="0" dirty="0">
                <a:latin typeface="+mn-lt"/>
              </a:rPr>
              <a:t> tab, in the </a:t>
            </a:r>
            <a:r>
              <a:rPr lang="en-US" sz="1200" b="1" baseline="0" dirty="0">
                <a:latin typeface="+mn-lt"/>
              </a:rPr>
              <a:t>Animation</a:t>
            </a:r>
            <a:r>
              <a:rPr lang="en-US" sz="1200" baseline="0" dirty="0">
                <a:latin typeface="+mn-lt"/>
              </a:rPr>
              <a:t> group, click </a:t>
            </a:r>
            <a:r>
              <a:rPr lang="en-US" sz="1200" b="1" baseline="0" dirty="0">
                <a:latin typeface="+mn-lt"/>
              </a:rPr>
              <a:t>Effect Options</a:t>
            </a:r>
            <a:r>
              <a:rPr lang="en-US" sz="1200" baseline="0" dirty="0">
                <a:latin typeface="+mn-lt"/>
              </a:rPr>
              <a:t>, and then click </a:t>
            </a:r>
            <a:r>
              <a:rPr lang="en-US" sz="1200" b="1" baseline="0" dirty="0">
                <a:latin typeface="+mn-lt"/>
              </a:rPr>
              <a:t>From Top</a:t>
            </a:r>
            <a:r>
              <a:rPr lang="en-US" sz="1200" baseline="0" dirty="0">
                <a:latin typeface="+mn-lt"/>
              </a:rPr>
              <a:t>.</a:t>
            </a:r>
          </a:p>
          <a:p>
            <a:pPr marL="228600" indent="-228600">
              <a:buFont typeface="+mj-lt"/>
              <a:buAutoNum type="arabicPeriod"/>
            </a:pPr>
            <a:r>
              <a:rPr lang="en-US" sz="1200" baseline="0" dirty="0">
                <a:latin typeface="+mn-lt"/>
              </a:rPr>
              <a:t>On the slide, select the line. On the </a:t>
            </a:r>
            <a:r>
              <a:rPr lang="en-US" sz="1200" b="1" baseline="0" dirty="0">
                <a:latin typeface="+mn-lt"/>
              </a:rPr>
              <a:t>Animations</a:t>
            </a:r>
            <a:r>
              <a:rPr lang="en-US" sz="1200" baseline="0" dirty="0">
                <a:latin typeface="+mn-lt"/>
              </a:rPr>
              <a:t> tab, in the </a:t>
            </a:r>
            <a:r>
              <a:rPr lang="en-US" sz="1200" b="1" baseline="0" dirty="0">
                <a:latin typeface="+mn-lt"/>
              </a:rPr>
              <a:t>Advanced Animation </a:t>
            </a:r>
            <a:r>
              <a:rPr lang="en-US" sz="1200" baseline="0" dirty="0">
                <a:latin typeface="+mn-lt"/>
              </a:rPr>
              <a:t>group, click </a:t>
            </a:r>
            <a:r>
              <a:rPr lang="en-US" sz="1200" b="1" baseline="0" dirty="0">
                <a:latin typeface="+mn-lt"/>
              </a:rPr>
              <a:t>Add Animation, </a:t>
            </a:r>
            <a:r>
              <a:rPr lang="en-US" sz="1200" baseline="0" dirty="0">
                <a:latin typeface="+mn-lt"/>
              </a:rPr>
              <a:t>and then under </a:t>
            </a:r>
            <a:r>
              <a:rPr lang="en-US" sz="1200" b="1" baseline="0" dirty="0">
                <a:latin typeface="+mn-lt"/>
              </a:rPr>
              <a:t>Emphasis</a:t>
            </a:r>
            <a:r>
              <a:rPr lang="en-US" sz="1200" baseline="0" dirty="0">
                <a:latin typeface="+mn-lt"/>
              </a:rPr>
              <a:t> click </a:t>
            </a:r>
            <a:r>
              <a:rPr lang="en-US" sz="1200" b="1" baseline="0" dirty="0">
                <a:latin typeface="+mn-lt"/>
              </a:rPr>
              <a:t>Grow/Shrink.</a:t>
            </a:r>
          </a:p>
          <a:p>
            <a:pPr marL="228600" indent="-228600">
              <a:buFont typeface="+mj-lt"/>
              <a:buAutoNum type="arabicPeriod"/>
            </a:pPr>
            <a:r>
              <a:rPr lang="en-US" sz="1200" baseline="0" dirty="0">
                <a:latin typeface="+mn-lt"/>
              </a:rPr>
              <a:t>Also on the </a:t>
            </a:r>
            <a:r>
              <a:rPr lang="en-US" sz="1200" b="1" baseline="0" dirty="0">
                <a:latin typeface="+mn-lt"/>
              </a:rPr>
              <a:t>Animations</a:t>
            </a:r>
            <a:r>
              <a:rPr lang="en-US" sz="1200" baseline="0" dirty="0">
                <a:latin typeface="+mn-lt"/>
              </a:rPr>
              <a:t> tab, in the </a:t>
            </a:r>
            <a:r>
              <a:rPr lang="en-US" sz="1200" b="1" baseline="0" dirty="0">
                <a:latin typeface="+mn-lt"/>
              </a:rPr>
              <a:t>Animation</a:t>
            </a:r>
            <a:r>
              <a:rPr lang="en-US" sz="1200" baseline="0" dirty="0">
                <a:latin typeface="+mn-lt"/>
              </a:rPr>
              <a:t> group, click the </a:t>
            </a:r>
            <a:r>
              <a:rPr lang="en-US" sz="1200" b="1" baseline="0" dirty="0">
                <a:latin typeface="+mn-lt"/>
              </a:rPr>
              <a:t>Effect Options </a:t>
            </a:r>
            <a:r>
              <a:rPr lang="en-US" sz="1200" baseline="0" dirty="0">
                <a:latin typeface="+mn-lt"/>
              </a:rPr>
              <a:t>dialog box launcher. In the </a:t>
            </a:r>
            <a:r>
              <a:rPr lang="en-US" sz="1200" b="1" baseline="0" dirty="0">
                <a:latin typeface="+mn-lt"/>
              </a:rPr>
              <a:t>Grow/Shrink</a:t>
            </a:r>
            <a:r>
              <a:rPr lang="en-US" sz="1200" baseline="0" dirty="0">
                <a:latin typeface="+mn-lt"/>
              </a:rPr>
              <a:t> dialog box, do the following:</a:t>
            </a:r>
          </a:p>
          <a:p>
            <a:pPr marL="685800" lvl="1" indent="-228600">
              <a:buFont typeface="Arial" pitchFamily="34" charset="0"/>
              <a:buChar char="•"/>
            </a:pPr>
            <a:r>
              <a:rPr lang="en-US" sz="1200" baseline="0" dirty="0">
                <a:latin typeface="+mn-lt"/>
              </a:rPr>
              <a:t>On the </a:t>
            </a:r>
            <a:r>
              <a:rPr lang="en-US" sz="1200" b="1" baseline="0" dirty="0">
                <a:latin typeface="+mn-lt"/>
              </a:rPr>
              <a:t>Effect</a:t>
            </a:r>
            <a:r>
              <a:rPr lang="en-US" sz="1200" baseline="0" dirty="0">
                <a:latin typeface="+mn-lt"/>
              </a:rPr>
              <a:t> tab, do the following:</a:t>
            </a:r>
          </a:p>
          <a:p>
            <a:pPr marL="1143000" lvl="2" indent="-228600">
              <a:buFont typeface="Arial" pitchFamily="34" charset="0"/>
              <a:buChar char="•"/>
            </a:pPr>
            <a:r>
              <a:rPr lang="en-US" sz="1200" baseline="0" dirty="0">
                <a:latin typeface="+mn-lt"/>
              </a:rPr>
              <a:t>In the </a:t>
            </a:r>
            <a:r>
              <a:rPr lang="en-US" sz="1200" b="1" baseline="0" dirty="0">
                <a:latin typeface="+mn-lt"/>
              </a:rPr>
              <a:t>Size</a:t>
            </a:r>
            <a:r>
              <a:rPr lang="en-US" sz="1200" baseline="0" dirty="0">
                <a:latin typeface="+mn-lt"/>
              </a:rPr>
              <a:t> list, select </a:t>
            </a:r>
            <a:r>
              <a:rPr lang="en-US" sz="1200" b="1" baseline="0" dirty="0">
                <a:latin typeface="+mn-lt"/>
              </a:rPr>
              <a:t>Tiny</a:t>
            </a:r>
            <a:r>
              <a:rPr lang="en-US" sz="1200" baseline="0" dirty="0">
                <a:latin typeface="+mn-lt"/>
              </a:rPr>
              <a:t>. </a:t>
            </a:r>
          </a:p>
          <a:p>
            <a:pPr marL="1143000" lvl="2" indent="-228600">
              <a:buFont typeface="Arial" pitchFamily="34" charset="0"/>
              <a:buChar char="•"/>
            </a:pPr>
            <a:r>
              <a:rPr lang="en-US" sz="1200" baseline="0" dirty="0">
                <a:latin typeface="+mn-lt"/>
              </a:rPr>
              <a:t>Also in the </a:t>
            </a:r>
            <a:r>
              <a:rPr lang="en-US" sz="1200" b="1" baseline="0" dirty="0">
                <a:latin typeface="+mn-lt"/>
              </a:rPr>
              <a:t>Size</a:t>
            </a:r>
            <a:r>
              <a:rPr lang="en-US" sz="1200" baseline="0" dirty="0">
                <a:latin typeface="+mn-lt"/>
              </a:rPr>
              <a:t> list, select </a:t>
            </a:r>
            <a:r>
              <a:rPr lang="en-US" sz="1200" b="1" baseline="0" dirty="0">
                <a:latin typeface="+mn-lt"/>
              </a:rPr>
              <a:t>Vertical</a:t>
            </a:r>
            <a:r>
              <a:rPr lang="en-US" sz="1200" baseline="0" dirty="0">
                <a:latin typeface="+mn-lt"/>
              </a:rPr>
              <a:t>.</a:t>
            </a:r>
          </a:p>
          <a:p>
            <a:pPr marL="685800" lvl="1" indent="-228600">
              <a:buFont typeface="Arial" pitchFamily="34" charset="0"/>
              <a:buChar char="•"/>
            </a:pPr>
            <a:r>
              <a:rPr lang="en-US" sz="1200" baseline="0" dirty="0">
                <a:latin typeface="+mn-lt"/>
              </a:rPr>
              <a:t>On the </a:t>
            </a:r>
            <a:r>
              <a:rPr lang="en-US" sz="1200" b="1" baseline="0" dirty="0">
                <a:latin typeface="+mn-lt"/>
              </a:rPr>
              <a:t>Timing</a:t>
            </a:r>
            <a:r>
              <a:rPr lang="en-US" sz="1200" baseline="0" dirty="0">
                <a:latin typeface="+mn-lt"/>
              </a:rPr>
              <a:t> tab, do the following:</a:t>
            </a:r>
          </a:p>
          <a:p>
            <a:pPr marL="1143000" lvl="2" indent="-228600">
              <a:buFont typeface="Arial" pitchFamily="34" charset="0"/>
              <a:buChar char="•"/>
            </a:pPr>
            <a:r>
              <a:rPr lang="en-US" sz="1200" baseline="0" dirty="0">
                <a:latin typeface="+mn-lt"/>
              </a:rPr>
              <a:t>In the </a:t>
            </a:r>
            <a:r>
              <a:rPr lang="en-US" sz="1200" b="1" baseline="0" dirty="0">
                <a:latin typeface="+mn-lt"/>
              </a:rPr>
              <a:t>Start</a:t>
            </a:r>
            <a:r>
              <a:rPr lang="en-US" sz="1200" baseline="0" dirty="0">
                <a:latin typeface="+mn-lt"/>
              </a:rPr>
              <a:t> list, select </a:t>
            </a:r>
            <a:r>
              <a:rPr lang="en-US" sz="1200" b="1" baseline="0" dirty="0">
                <a:latin typeface="+mn-lt"/>
              </a:rPr>
              <a:t>With</a:t>
            </a:r>
            <a:r>
              <a:rPr lang="en-US" sz="1200" baseline="0" dirty="0">
                <a:latin typeface="+mn-lt"/>
              </a:rPr>
              <a:t> </a:t>
            </a:r>
            <a:r>
              <a:rPr lang="en-US" sz="1200" b="1" baseline="0" dirty="0">
                <a:latin typeface="+mn-lt"/>
              </a:rPr>
              <a:t>Previous</a:t>
            </a:r>
            <a:r>
              <a:rPr lang="en-US" sz="1200" baseline="0" dirty="0">
                <a:latin typeface="+mn-lt"/>
              </a:rPr>
              <a:t>.</a:t>
            </a:r>
          </a:p>
          <a:p>
            <a:pPr marL="1143000" lvl="2" indent="-228600">
              <a:buFont typeface="Arial" pitchFamily="34" charset="0"/>
              <a:buChar char="•"/>
            </a:pPr>
            <a:r>
              <a:rPr lang="en-US" sz="1200" baseline="0" dirty="0">
                <a:latin typeface="+mn-lt"/>
              </a:rPr>
              <a:t>In the </a:t>
            </a:r>
            <a:r>
              <a:rPr lang="en-US" sz="1200" b="1" baseline="0" dirty="0">
                <a:latin typeface="+mn-lt"/>
              </a:rPr>
              <a:t>Delay</a:t>
            </a:r>
            <a:r>
              <a:rPr lang="en-US" sz="1200" baseline="0" dirty="0">
                <a:latin typeface="+mn-lt"/>
              </a:rPr>
              <a:t> box, enter </a:t>
            </a:r>
            <a:r>
              <a:rPr lang="en-US" sz="1200" b="1" baseline="0" dirty="0">
                <a:latin typeface="+mn-lt"/>
              </a:rPr>
              <a:t>0.5</a:t>
            </a:r>
            <a:r>
              <a:rPr lang="en-US" sz="1200" baseline="0" dirty="0">
                <a:latin typeface="+mn-lt"/>
              </a:rPr>
              <a:t>.</a:t>
            </a:r>
          </a:p>
          <a:p>
            <a:pPr marL="1143000" lvl="2" indent="-228600">
              <a:buFont typeface="Arial" pitchFamily="34" charset="0"/>
              <a:buChar char="•"/>
            </a:pPr>
            <a:r>
              <a:rPr lang="en-US" sz="1200" baseline="0" dirty="0">
                <a:latin typeface="+mn-lt"/>
              </a:rPr>
              <a:t>In the </a:t>
            </a:r>
            <a:r>
              <a:rPr lang="en-US" sz="1200" b="1" baseline="0" dirty="0">
                <a:latin typeface="+mn-lt"/>
              </a:rPr>
              <a:t>Duration </a:t>
            </a:r>
            <a:r>
              <a:rPr lang="en-US" sz="1200" baseline="0" dirty="0">
                <a:latin typeface="+mn-lt"/>
              </a:rPr>
              <a:t>list, select </a:t>
            </a:r>
            <a:r>
              <a:rPr lang="en-US" sz="1200" b="1" baseline="0" dirty="0">
                <a:latin typeface="+mn-lt"/>
              </a:rPr>
              <a:t>1 seconds (Fast)</a:t>
            </a:r>
            <a:r>
              <a:rPr lang="en-US" sz="1200" baseline="0" dirty="0">
                <a:latin typeface="+mn-lt"/>
              </a:rPr>
              <a:t>.</a:t>
            </a:r>
          </a:p>
          <a:p>
            <a:pPr marL="228600" indent="-228600">
              <a:buFont typeface="+mj-lt"/>
              <a:buAutoNum type="arabicPeriod"/>
            </a:pPr>
            <a:r>
              <a:rPr lang="en-US" sz="1200" baseline="0" dirty="0">
                <a:latin typeface="+mn-lt"/>
              </a:rPr>
              <a:t>On the slide, select the rectangle. On the </a:t>
            </a:r>
            <a:r>
              <a:rPr lang="en-US" sz="1200" b="1" baseline="0" dirty="0">
                <a:latin typeface="+mn-lt"/>
              </a:rPr>
              <a:t>Animations</a:t>
            </a:r>
            <a:r>
              <a:rPr lang="en-US" sz="1200" baseline="0" dirty="0">
                <a:latin typeface="+mn-lt"/>
              </a:rPr>
              <a:t> tab, in the </a:t>
            </a:r>
            <a:r>
              <a:rPr lang="en-US" sz="1200" b="1" baseline="0" dirty="0">
                <a:latin typeface="+mn-lt"/>
              </a:rPr>
              <a:t>Advanced Animation </a:t>
            </a:r>
            <a:r>
              <a:rPr lang="en-US" sz="1200" baseline="0" dirty="0">
                <a:latin typeface="+mn-lt"/>
              </a:rPr>
              <a:t>group, click </a:t>
            </a:r>
            <a:r>
              <a:rPr lang="en-US" sz="1200" b="1" baseline="0" dirty="0">
                <a:latin typeface="+mn-lt"/>
              </a:rPr>
              <a:t>Add Animation, </a:t>
            </a:r>
            <a:r>
              <a:rPr lang="en-US" sz="1200" baseline="0" dirty="0">
                <a:latin typeface="+mn-lt"/>
              </a:rPr>
              <a:t>and then under </a:t>
            </a:r>
            <a:r>
              <a:rPr lang="en-US" sz="1200" b="1" baseline="0" dirty="0">
                <a:latin typeface="+mn-lt"/>
              </a:rPr>
              <a:t>Entrance</a:t>
            </a:r>
            <a:r>
              <a:rPr lang="en-US" sz="1200" baseline="0" dirty="0">
                <a:latin typeface="+mn-lt"/>
              </a:rPr>
              <a:t> click </a:t>
            </a:r>
            <a:r>
              <a:rPr lang="en-US" sz="1200" b="1" baseline="0" dirty="0">
                <a:latin typeface="+mn-lt"/>
              </a:rPr>
              <a:t>Wipe</a:t>
            </a:r>
            <a:r>
              <a:rPr lang="en-US" sz="1200" baseline="0" dirty="0">
                <a:latin typeface="+mn-lt"/>
              </a:rPr>
              <a:t>.</a:t>
            </a:r>
          </a:p>
          <a:p>
            <a:pPr marL="228600" indent="-228600">
              <a:buFont typeface="+mj-lt"/>
              <a:buAutoNum type="arabicPeriod"/>
            </a:pPr>
            <a:r>
              <a:rPr lang="en-US" sz="1200" baseline="0" dirty="0">
                <a:latin typeface="+mn-lt"/>
              </a:rPr>
              <a:t>Also on the </a:t>
            </a:r>
            <a:r>
              <a:rPr lang="en-US" sz="1200" b="1" baseline="0" dirty="0">
                <a:latin typeface="+mn-lt"/>
              </a:rPr>
              <a:t>Animations</a:t>
            </a:r>
            <a:r>
              <a:rPr lang="en-US" sz="1200" baseline="0" dirty="0">
                <a:latin typeface="+mn-lt"/>
              </a:rPr>
              <a:t> tab, in the </a:t>
            </a:r>
            <a:r>
              <a:rPr lang="en-US" sz="1200" b="1" baseline="0" dirty="0">
                <a:latin typeface="+mn-lt"/>
              </a:rPr>
              <a:t>Timing</a:t>
            </a:r>
            <a:r>
              <a:rPr lang="en-US" sz="1200" baseline="0" dirty="0">
                <a:latin typeface="+mn-lt"/>
              </a:rPr>
              <a:t> group, do the following:</a:t>
            </a:r>
          </a:p>
          <a:p>
            <a:pPr marL="685800" lvl="1" indent="-228600">
              <a:buFont typeface="Arial" pitchFamily="34" charset="0"/>
              <a:buChar char="•"/>
            </a:pPr>
            <a:r>
              <a:rPr lang="en-US" sz="1200" baseline="0" dirty="0">
                <a:latin typeface="+mn-lt"/>
              </a:rPr>
              <a:t>In the </a:t>
            </a:r>
            <a:r>
              <a:rPr lang="en-US" sz="1200" b="1" baseline="0" dirty="0">
                <a:latin typeface="+mn-lt"/>
              </a:rPr>
              <a:t>Start</a:t>
            </a:r>
            <a:r>
              <a:rPr lang="en-US" sz="1200" baseline="0" dirty="0">
                <a:latin typeface="+mn-lt"/>
              </a:rPr>
              <a:t> list, select </a:t>
            </a:r>
            <a:r>
              <a:rPr lang="en-US" sz="1200" b="1" baseline="0" dirty="0">
                <a:latin typeface="+mn-lt"/>
              </a:rPr>
              <a:t>After</a:t>
            </a:r>
            <a:r>
              <a:rPr lang="en-US" sz="1200" baseline="0" dirty="0">
                <a:latin typeface="+mn-lt"/>
              </a:rPr>
              <a:t> </a:t>
            </a:r>
            <a:r>
              <a:rPr lang="en-US" sz="1200" b="1" baseline="0" dirty="0">
                <a:latin typeface="+mn-lt"/>
              </a:rPr>
              <a:t>Previous</a:t>
            </a:r>
            <a:r>
              <a:rPr lang="en-US" sz="1200" b="0" baseline="0" dirty="0">
                <a:latin typeface="+mn-lt"/>
              </a:rPr>
              <a:t>.</a:t>
            </a:r>
          </a:p>
          <a:p>
            <a:pPr marL="685800" lvl="1" indent="-228600">
              <a:buFont typeface="Arial" pitchFamily="34" charset="0"/>
              <a:buChar char="•"/>
            </a:pPr>
            <a:r>
              <a:rPr lang="en-US" sz="1200" b="0" baseline="0" dirty="0">
                <a:latin typeface="+mn-lt"/>
              </a:rPr>
              <a:t>In the </a:t>
            </a:r>
            <a:r>
              <a:rPr lang="en-US" sz="1200" b="1" baseline="0" dirty="0">
                <a:latin typeface="+mn-lt"/>
              </a:rPr>
              <a:t>Duration</a:t>
            </a:r>
            <a:r>
              <a:rPr lang="en-US" sz="1200" b="0" baseline="0" dirty="0">
                <a:latin typeface="+mn-lt"/>
              </a:rPr>
              <a:t> box, enter </a:t>
            </a:r>
            <a:r>
              <a:rPr lang="en-US" sz="1200" b="1" baseline="0" dirty="0">
                <a:latin typeface="+mn-lt"/>
              </a:rPr>
              <a:t>1.00</a:t>
            </a:r>
            <a:r>
              <a:rPr lang="en-US" sz="1200" b="0" baseline="0" dirty="0">
                <a:latin typeface="+mn-lt"/>
              </a:rPr>
              <a:t>.</a:t>
            </a:r>
            <a:endParaRPr lang="en-US" sz="1200" baseline="0" dirty="0">
              <a:latin typeface="+mn-lt"/>
            </a:endParaRPr>
          </a:p>
          <a:p>
            <a:pPr marL="228600" lvl="0" indent="-228600">
              <a:buFont typeface="+mj-lt"/>
              <a:buAutoNum type="arabicPeriod"/>
            </a:pPr>
            <a:r>
              <a:rPr lang="en-US" sz="1200" baseline="0" dirty="0">
                <a:latin typeface="+mn-lt"/>
              </a:rPr>
              <a:t>Also on the </a:t>
            </a:r>
            <a:r>
              <a:rPr lang="en-US" sz="1200" b="1" baseline="0" dirty="0">
                <a:latin typeface="+mn-lt"/>
              </a:rPr>
              <a:t>Animations</a:t>
            </a:r>
            <a:r>
              <a:rPr lang="en-US" sz="1200" baseline="0" dirty="0">
                <a:latin typeface="+mn-lt"/>
              </a:rPr>
              <a:t> tab, in the </a:t>
            </a:r>
            <a:r>
              <a:rPr lang="en-US" sz="1200" b="1" baseline="0" dirty="0">
                <a:latin typeface="+mn-lt"/>
              </a:rPr>
              <a:t>Animation</a:t>
            </a:r>
            <a:r>
              <a:rPr lang="en-US" sz="1200" baseline="0" dirty="0">
                <a:latin typeface="+mn-lt"/>
              </a:rPr>
              <a:t> group, click </a:t>
            </a:r>
            <a:r>
              <a:rPr lang="en-US" sz="1200" b="1" baseline="0" dirty="0">
                <a:latin typeface="+mn-lt"/>
              </a:rPr>
              <a:t>Effect Options</a:t>
            </a:r>
            <a:r>
              <a:rPr lang="en-US" sz="1200" baseline="0" dirty="0">
                <a:latin typeface="+mn-lt"/>
              </a:rPr>
              <a:t>, and then click </a:t>
            </a:r>
            <a:r>
              <a:rPr lang="en-US" sz="1200" b="1" baseline="0" dirty="0">
                <a:latin typeface="+mn-lt"/>
              </a:rPr>
              <a:t>From Left</a:t>
            </a:r>
            <a:r>
              <a:rPr lang="en-US" sz="1200" baseline="0" dirty="0">
                <a:latin typeface="+mn-lt"/>
              </a:rPr>
              <a:t>.</a:t>
            </a:r>
          </a:p>
          <a:p>
            <a:endParaRPr lang="en-US" sz="1200" baseline="0" dirty="0">
              <a:latin typeface="+mn-lt"/>
            </a:endParaRPr>
          </a:p>
          <a:p>
            <a:endParaRPr lang="en-US" sz="1200" baseline="0" dirty="0">
              <a:latin typeface="+mn-lt"/>
            </a:endParaRPr>
          </a:p>
          <a:p>
            <a:r>
              <a:rPr lang="en-US" sz="1200" baseline="0" dirty="0">
                <a:latin typeface="+mn-lt"/>
              </a:rPr>
              <a:t>To reproduce the other shapes with animation effects on this slide, do the following:</a:t>
            </a:r>
          </a:p>
          <a:p>
            <a:pPr marL="228600" indent="-228600">
              <a:buFont typeface="+mj-lt"/>
              <a:buAutoNum type="arabicPeriod"/>
            </a:pPr>
            <a:r>
              <a:rPr lang="en-US" sz="1200" b="0" baseline="0" dirty="0">
                <a:latin typeface="+mn-lt"/>
              </a:rPr>
              <a:t>On the slide, press and hold CTRL, and then select the rectangle and the line. </a:t>
            </a:r>
            <a:r>
              <a:rPr lang="en-US" sz="1200" kern="1200" dirty="0">
                <a:solidFill>
                  <a:schemeClr val="tx1"/>
                </a:solidFill>
                <a:effectLst/>
                <a:latin typeface="+mn-lt"/>
                <a:ea typeface="+mn-ea"/>
                <a:cs typeface="+mn-cs"/>
              </a:rPr>
              <a:t>On the </a:t>
            </a:r>
            <a:r>
              <a:rPr lang="en-US" sz="1200" b="1" kern="1200" dirty="0">
                <a:solidFill>
                  <a:schemeClr val="tx1"/>
                </a:solidFill>
                <a:effectLst/>
                <a:latin typeface="+mn-lt"/>
                <a:ea typeface="+mn-ea"/>
                <a:cs typeface="+mn-cs"/>
              </a:rPr>
              <a:t>Home</a:t>
            </a:r>
            <a:r>
              <a:rPr lang="en-US" sz="1200" kern="1200" dirty="0">
                <a:solidFill>
                  <a:schemeClr val="tx1"/>
                </a:solidFill>
                <a:effectLst/>
                <a:latin typeface="+mn-lt"/>
                <a:ea typeface="+mn-ea"/>
                <a:cs typeface="+mn-cs"/>
              </a:rPr>
              <a:t> tab, in the </a:t>
            </a:r>
            <a:r>
              <a:rPr lang="en-US" sz="1200" b="1" kern="1200" dirty="0">
                <a:solidFill>
                  <a:schemeClr val="tx1"/>
                </a:solidFill>
                <a:effectLst/>
                <a:latin typeface="+mn-lt"/>
                <a:ea typeface="+mn-ea"/>
                <a:cs typeface="+mn-cs"/>
              </a:rPr>
              <a:t>Clipboard</a:t>
            </a:r>
            <a:r>
              <a:rPr lang="en-US" sz="1200" kern="1200" dirty="0">
                <a:solidFill>
                  <a:schemeClr val="tx1"/>
                </a:solidFill>
                <a:effectLst/>
                <a:latin typeface="+mn-lt"/>
                <a:ea typeface="+mn-ea"/>
                <a:cs typeface="+mn-cs"/>
              </a:rPr>
              <a:t> group, click the arrow to the right of </a:t>
            </a:r>
            <a:r>
              <a:rPr lang="en-US" sz="1200" b="1" kern="1200" dirty="0">
                <a:solidFill>
                  <a:schemeClr val="tx1"/>
                </a:solidFill>
                <a:effectLst/>
                <a:latin typeface="+mn-lt"/>
                <a:ea typeface="+mn-ea"/>
                <a:cs typeface="+mn-cs"/>
              </a:rPr>
              <a:t>Copy</a:t>
            </a:r>
            <a:r>
              <a:rPr lang="en-US" sz="1200" kern="1200" dirty="0">
                <a:solidFill>
                  <a:schemeClr val="tx1"/>
                </a:solidFill>
                <a:effectLst/>
                <a:latin typeface="+mn-lt"/>
                <a:ea typeface="+mn-ea"/>
                <a:cs typeface="+mn-cs"/>
              </a:rPr>
              <a:t>, and then click </a:t>
            </a:r>
            <a:r>
              <a:rPr lang="en-US" sz="1200" b="1" kern="1200" dirty="0">
                <a:solidFill>
                  <a:schemeClr val="tx1"/>
                </a:solidFill>
                <a:effectLst/>
                <a:latin typeface="+mn-lt"/>
                <a:ea typeface="+mn-ea"/>
                <a:cs typeface="+mn-cs"/>
              </a:rPr>
              <a:t>Duplicate</a:t>
            </a:r>
            <a:r>
              <a:rPr lang="en-US" sz="1200" kern="1200" dirty="0">
                <a:solidFill>
                  <a:schemeClr val="tx1"/>
                </a:solidFill>
                <a:effectLst/>
                <a:latin typeface="+mn-lt"/>
                <a:ea typeface="+mn-ea"/>
                <a:cs typeface="+mn-cs"/>
              </a:rPr>
              <a:t>.</a:t>
            </a:r>
          </a:p>
          <a:p>
            <a:pPr marL="228600" indent="-228600">
              <a:buFont typeface="+mj-lt"/>
              <a:buAutoNum type="arabicPeriod"/>
            </a:pPr>
            <a:r>
              <a:rPr lang="en-US" sz="1200" b="0" baseline="0" dirty="0">
                <a:latin typeface="+mn-lt"/>
              </a:rPr>
              <a:t>On the slide, drag the second line and rectangle to the center of the slide. </a:t>
            </a:r>
          </a:p>
          <a:p>
            <a:pPr marL="228600" indent="-228600">
              <a:buFont typeface="+mj-lt"/>
              <a:buAutoNum type="arabicPeriod"/>
            </a:pPr>
            <a:r>
              <a:rPr lang="en-US" sz="1200" b="0" baseline="0" dirty="0">
                <a:latin typeface="+mn-lt"/>
              </a:rPr>
              <a:t>With the second line and rectangle still selected, </a:t>
            </a:r>
            <a:r>
              <a:rPr lang="en-US" sz="1200" b="0" kern="1200" baseline="0" dirty="0">
                <a:solidFill>
                  <a:schemeClr val="tx1"/>
                </a:solidFill>
                <a:effectLst/>
                <a:latin typeface="+mn-lt"/>
                <a:ea typeface="+mn-ea"/>
                <a:cs typeface="+mn-cs"/>
              </a:rPr>
              <a:t>o</a:t>
            </a:r>
            <a:r>
              <a:rPr lang="en-US" sz="1200" kern="1200" dirty="0">
                <a:solidFill>
                  <a:schemeClr val="tx1"/>
                </a:solidFill>
                <a:effectLst/>
                <a:latin typeface="+mn-lt"/>
                <a:ea typeface="+mn-ea"/>
                <a:cs typeface="+mn-cs"/>
              </a:rPr>
              <a:t>n the </a:t>
            </a:r>
            <a:r>
              <a:rPr lang="en-US" sz="1200" b="1" kern="1200" dirty="0">
                <a:solidFill>
                  <a:schemeClr val="tx1"/>
                </a:solidFill>
                <a:effectLst/>
                <a:latin typeface="+mn-lt"/>
                <a:ea typeface="+mn-ea"/>
                <a:cs typeface="+mn-cs"/>
              </a:rPr>
              <a:t>Home</a:t>
            </a:r>
            <a:r>
              <a:rPr lang="en-US" sz="1200" kern="1200" dirty="0">
                <a:solidFill>
                  <a:schemeClr val="tx1"/>
                </a:solidFill>
                <a:effectLst/>
                <a:latin typeface="+mn-lt"/>
                <a:ea typeface="+mn-ea"/>
                <a:cs typeface="+mn-cs"/>
              </a:rPr>
              <a:t> tab, in the </a:t>
            </a:r>
            <a:r>
              <a:rPr lang="en-US" sz="1200" b="1" kern="1200" dirty="0">
                <a:solidFill>
                  <a:schemeClr val="tx1"/>
                </a:solidFill>
                <a:effectLst/>
                <a:latin typeface="+mn-lt"/>
                <a:ea typeface="+mn-ea"/>
                <a:cs typeface="+mn-cs"/>
              </a:rPr>
              <a:t>Clipboard</a:t>
            </a:r>
            <a:r>
              <a:rPr lang="en-US" sz="1200" kern="1200" dirty="0">
                <a:solidFill>
                  <a:schemeClr val="tx1"/>
                </a:solidFill>
                <a:effectLst/>
                <a:latin typeface="+mn-lt"/>
                <a:ea typeface="+mn-ea"/>
                <a:cs typeface="+mn-cs"/>
              </a:rPr>
              <a:t> group, click the arrow to the right of </a:t>
            </a:r>
            <a:r>
              <a:rPr lang="en-US" sz="1200" b="1" kern="1200" dirty="0">
                <a:solidFill>
                  <a:schemeClr val="tx1"/>
                </a:solidFill>
                <a:effectLst/>
                <a:latin typeface="+mn-lt"/>
                <a:ea typeface="+mn-ea"/>
                <a:cs typeface="+mn-cs"/>
              </a:rPr>
              <a:t>Copy</a:t>
            </a:r>
            <a:r>
              <a:rPr lang="en-US" sz="1200" kern="1200" dirty="0">
                <a:solidFill>
                  <a:schemeClr val="tx1"/>
                </a:solidFill>
                <a:effectLst/>
                <a:latin typeface="+mn-lt"/>
                <a:ea typeface="+mn-ea"/>
                <a:cs typeface="+mn-cs"/>
              </a:rPr>
              <a:t>, and then click </a:t>
            </a:r>
            <a:r>
              <a:rPr lang="en-US" sz="1200" b="1" kern="1200" dirty="0">
                <a:solidFill>
                  <a:schemeClr val="tx1"/>
                </a:solidFill>
                <a:effectLst/>
                <a:latin typeface="+mn-lt"/>
                <a:ea typeface="+mn-ea"/>
                <a:cs typeface="+mn-cs"/>
              </a:rPr>
              <a:t>Duplicate</a:t>
            </a:r>
            <a:r>
              <a:rPr lang="en-US" sz="1200" kern="1200" dirty="0">
                <a:solidFill>
                  <a:schemeClr val="tx1"/>
                </a:solidFill>
                <a:effectLst/>
                <a:latin typeface="+mn-lt"/>
                <a:ea typeface="+mn-ea"/>
                <a:cs typeface="+mn-cs"/>
              </a:rPr>
              <a:t>.</a:t>
            </a:r>
          </a:p>
          <a:p>
            <a:pPr marL="228600" indent="-228600">
              <a:buFont typeface="+mj-lt"/>
              <a:buAutoNum type="arabicPeriod"/>
            </a:pPr>
            <a:r>
              <a:rPr lang="en-US" sz="1200" b="0" baseline="0" dirty="0">
                <a:latin typeface="+mn-lt"/>
              </a:rPr>
              <a:t>On the slide, drag the third line and rectangle to the right side of the slide. </a:t>
            </a:r>
          </a:p>
          <a:p>
            <a:pPr marL="228600" indent="-228600">
              <a:buFont typeface="+mj-lt"/>
              <a:buAutoNum type="arabicPeriod"/>
            </a:pPr>
            <a:r>
              <a:rPr lang="en-US" sz="1200" b="0" baseline="0" dirty="0">
                <a:latin typeface="+mn-lt"/>
              </a:rPr>
              <a:t>On the slide, press CTRL+A to select all the objects on the slide. On the </a:t>
            </a:r>
            <a:r>
              <a:rPr lang="en-US" sz="1200" b="1" baseline="0" dirty="0">
                <a:latin typeface="+mn-lt"/>
              </a:rPr>
              <a:t>Home</a:t>
            </a:r>
            <a:r>
              <a:rPr lang="en-US" sz="1200" b="0" baseline="0" dirty="0">
                <a:latin typeface="+mn-lt"/>
              </a:rPr>
              <a:t> tab, in the </a:t>
            </a:r>
            <a:r>
              <a:rPr lang="en-US" sz="1200" b="1" baseline="0" dirty="0">
                <a:latin typeface="+mn-lt"/>
              </a:rPr>
              <a:t>Drawing</a:t>
            </a:r>
            <a:r>
              <a:rPr lang="en-US" sz="1200" b="0" baseline="0" dirty="0">
                <a:latin typeface="+mn-lt"/>
              </a:rPr>
              <a:t> group, click </a:t>
            </a:r>
            <a:r>
              <a:rPr lang="en-US" sz="1200" b="1" baseline="0" dirty="0">
                <a:latin typeface="+mn-lt"/>
              </a:rPr>
              <a:t>Arrange</a:t>
            </a:r>
            <a:r>
              <a:rPr lang="en-US" sz="1200" b="0" baseline="0" dirty="0">
                <a:latin typeface="+mn-lt"/>
              </a:rPr>
              <a:t>, point to </a:t>
            </a:r>
            <a:r>
              <a:rPr lang="en-US" sz="1200" b="1" baseline="0" dirty="0">
                <a:latin typeface="+mn-lt"/>
              </a:rPr>
              <a:t>Align</a:t>
            </a:r>
            <a:r>
              <a:rPr lang="en-US" sz="1200" b="0" baseline="0" dirty="0">
                <a:latin typeface="+mn-lt"/>
              </a:rPr>
              <a:t>, and then do the following:</a:t>
            </a:r>
          </a:p>
          <a:p>
            <a:pPr marL="685800" lvl="1" indent="-228600">
              <a:buFont typeface="+mj-lt"/>
              <a:buAutoNum type="arabicPeriod"/>
            </a:pPr>
            <a:r>
              <a:rPr lang="en-US" sz="1200" b="0" baseline="0" dirty="0">
                <a:latin typeface="+mn-lt"/>
              </a:rPr>
              <a:t>Click </a:t>
            </a:r>
            <a:r>
              <a:rPr lang="en-US" sz="1200" b="1" baseline="0" dirty="0">
                <a:latin typeface="+mn-lt"/>
              </a:rPr>
              <a:t>Align to Slide</a:t>
            </a:r>
            <a:r>
              <a:rPr lang="en-US" sz="1200" b="0" baseline="0" dirty="0">
                <a:latin typeface="+mn-lt"/>
              </a:rPr>
              <a:t>.</a:t>
            </a:r>
          </a:p>
          <a:p>
            <a:pPr marL="685800" lvl="1" indent="-228600">
              <a:buFont typeface="+mj-lt"/>
              <a:buAutoNum type="arabicPeriod"/>
            </a:pPr>
            <a:r>
              <a:rPr lang="en-US" sz="1200" b="0" baseline="0" dirty="0">
                <a:latin typeface="+mn-lt"/>
              </a:rPr>
              <a:t>Click </a:t>
            </a:r>
            <a:r>
              <a:rPr lang="en-US" sz="1200" b="1" baseline="0" dirty="0">
                <a:latin typeface="+mn-lt"/>
              </a:rPr>
              <a:t>Align Middle</a:t>
            </a:r>
            <a:r>
              <a:rPr lang="en-US" sz="1200" b="0" baseline="0" dirty="0">
                <a:latin typeface="+mn-lt"/>
              </a:rPr>
              <a:t>. </a:t>
            </a:r>
          </a:p>
          <a:p>
            <a:pPr marL="228600" indent="-228600">
              <a:buFont typeface="+mj-lt"/>
              <a:buAutoNum type="arabicPeriod"/>
            </a:pPr>
            <a:r>
              <a:rPr lang="en-US" sz="1200" b="0" baseline="0" dirty="0">
                <a:latin typeface="+mn-lt"/>
              </a:rPr>
              <a:t>Click the text in each of the duplicate rectangles, and then edit the text.</a:t>
            </a:r>
          </a:p>
          <a:p>
            <a:pPr marL="228600" indent="-228600">
              <a:buFont typeface="+mj-lt"/>
              <a:buAutoNum type="arabicPeriod"/>
            </a:pPr>
            <a:r>
              <a:rPr lang="en-US" sz="1200" b="0" baseline="0" dirty="0">
                <a:latin typeface="+mn-lt"/>
              </a:rPr>
              <a:t>On the slide, select the second (middle) line. </a:t>
            </a:r>
            <a:r>
              <a:rPr lang="en-US" sz="1200" b="0" i="0" baseline="0" dirty="0">
                <a:latin typeface="+mn-lt"/>
              </a:rPr>
              <a:t>On the </a:t>
            </a:r>
            <a:r>
              <a:rPr lang="en-US" sz="1200" b="1" i="0" baseline="0" dirty="0">
                <a:latin typeface="+mn-lt"/>
              </a:rPr>
              <a:t>Home</a:t>
            </a:r>
            <a:r>
              <a:rPr lang="en-US" sz="1200" b="0" i="0" baseline="0" dirty="0">
                <a:latin typeface="+mn-lt"/>
              </a:rPr>
              <a:t> tab, in the bottom right corner of the </a:t>
            </a:r>
            <a:r>
              <a:rPr lang="en-US" sz="1200" b="1" i="0" baseline="0" dirty="0">
                <a:latin typeface="+mn-lt"/>
              </a:rPr>
              <a:t>Drawing</a:t>
            </a:r>
            <a:r>
              <a:rPr lang="en-US" sz="1200" b="0" i="0" baseline="0" dirty="0">
                <a:latin typeface="+mn-lt"/>
              </a:rPr>
              <a:t> group, click the </a:t>
            </a:r>
            <a:r>
              <a:rPr lang="en-US" sz="1200" b="1" i="0" baseline="0" dirty="0">
                <a:latin typeface="+mn-lt"/>
              </a:rPr>
              <a:t>Format Shape</a:t>
            </a:r>
            <a:r>
              <a:rPr lang="en-US" sz="1200" b="0" i="0" baseline="0" dirty="0">
                <a:latin typeface="+mn-lt"/>
              </a:rPr>
              <a:t> dialog box launcher. In the </a:t>
            </a:r>
            <a:r>
              <a:rPr lang="en-US" sz="1200" b="1" i="0" baseline="0" dirty="0">
                <a:latin typeface="+mn-lt"/>
              </a:rPr>
              <a:t>Format Shape</a:t>
            </a:r>
            <a:r>
              <a:rPr lang="en-US" sz="1200" b="0" i="0" baseline="0" dirty="0">
                <a:latin typeface="+mn-lt"/>
              </a:rPr>
              <a:t> dialog box, c</a:t>
            </a:r>
            <a:r>
              <a:rPr lang="en-US" sz="1200" kern="1200" dirty="0">
                <a:solidFill>
                  <a:schemeClr val="tx1"/>
                </a:solidFill>
                <a:latin typeface="+mn-lt"/>
                <a:ea typeface="+mn-ea"/>
                <a:cs typeface="+mn-cs"/>
              </a:rPr>
              <a:t>lick </a:t>
            </a:r>
            <a:r>
              <a:rPr lang="en-US" sz="1200" b="1" kern="1200" dirty="0">
                <a:solidFill>
                  <a:schemeClr val="tx1"/>
                </a:solidFill>
                <a:latin typeface="+mn-lt"/>
                <a:ea typeface="+mn-ea"/>
                <a:cs typeface="+mn-cs"/>
              </a:rPr>
              <a:t>Line Color </a:t>
            </a:r>
            <a:r>
              <a:rPr lang="en-US" sz="1200" kern="1200" dirty="0">
                <a:solidFill>
                  <a:schemeClr val="tx1"/>
                </a:solidFill>
                <a:latin typeface="+mn-lt"/>
                <a:ea typeface="+mn-ea"/>
                <a:cs typeface="+mn-cs"/>
              </a:rPr>
              <a:t>in the left pane, select </a:t>
            </a:r>
            <a:r>
              <a:rPr lang="en-US" sz="1200" b="1" kern="1200" dirty="0">
                <a:solidFill>
                  <a:schemeClr val="tx1"/>
                </a:solidFill>
                <a:latin typeface="+mn-lt"/>
                <a:ea typeface="+mn-ea"/>
                <a:cs typeface="+mn-cs"/>
              </a:rPr>
              <a:t>Gradient fill</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Line Color</a:t>
            </a:r>
            <a:r>
              <a:rPr lang="en-US" sz="1200" kern="1200" dirty="0">
                <a:solidFill>
                  <a:schemeClr val="tx1"/>
                </a:solidFill>
                <a:latin typeface="+mn-lt"/>
                <a:ea typeface="+mn-ea"/>
                <a:cs typeface="+mn-cs"/>
              </a:rPr>
              <a:t> pane, and then do the following:</a:t>
            </a:r>
            <a:endParaRPr lang="en-US" sz="1200" b="0" i="1" baseline="0" dirty="0">
              <a:latin typeface="+mn-lt"/>
            </a:endParaRP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Type</a:t>
            </a:r>
            <a:r>
              <a:rPr lang="en-US" sz="1200" kern="1200" dirty="0">
                <a:solidFill>
                  <a:schemeClr val="tx1"/>
                </a:solidFill>
                <a:latin typeface="+mn-lt"/>
                <a:ea typeface="+mn-ea"/>
                <a:cs typeface="+mn-cs"/>
              </a:rPr>
              <a:t> list, select </a:t>
            </a:r>
            <a:r>
              <a:rPr lang="en-US" sz="1200" b="1" kern="1200" dirty="0">
                <a:solidFill>
                  <a:schemeClr val="tx1"/>
                </a:solidFill>
                <a:latin typeface="+mn-lt"/>
                <a:ea typeface="+mn-ea"/>
                <a:cs typeface="+mn-cs"/>
              </a:rPr>
              <a:t>Linear</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Direction</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Linear Right </a:t>
            </a:r>
            <a:r>
              <a:rPr lang="en-US" sz="1200" kern="1200" dirty="0">
                <a:solidFill>
                  <a:schemeClr val="tx1"/>
                </a:solidFill>
                <a:latin typeface="+mn-lt"/>
                <a:ea typeface="+mn-ea"/>
                <a:cs typeface="+mn-cs"/>
              </a:rPr>
              <a:t>(first </a:t>
            </a:r>
            <a:r>
              <a:rPr lang="en-US" sz="1200" kern="1200" baseline="0" dirty="0">
                <a:solidFill>
                  <a:schemeClr val="tx1"/>
                </a:solidFill>
                <a:latin typeface="+mn-lt"/>
                <a:ea typeface="+mn-ea"/>
                <a:cs typeface="+mn-cs"/>
              </a:rPr>
              <a:t>row, </a:t>
            </a:r>
            <a:r>
              <a:rPr lang="en-US" sz="1200" kern="1200" dirty="0">
                <a:solidFill>
                  <a:schemeClr val="tx1"/>
                </a:solidFill>
                <a:latin typeface="+mn-lt"/>
                <a:ea typeface="+mn-ea"/>
                <a:cs typeface="+mn-cs"/>
              </a:rPr>
              <a:t>fourth option from the left).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0</a:t>
            </a:r>
            <a:r>
              <a:rPr lang="en-US" sz="1200" b="1" kern="1200" dirty="0">
                <a:solidFill>
                  <a:schemeClr val="tx1"/>
                </a:solidFill>
                <a:latin typeface="+mn-lt"/>
                <a:ea typeface="Verdana"/>
                <a:cs typeface="Verdana"/>
              </a:rPr>
              <a:t>°</a:t>
            </a:r>
            <a:r>
              <a:rPr lang="en-US" sz="1200" b="0" kern="1200" dirty="0">
                <a:solidFill>
                  <a:schemeClr val="tx1"/>
                </a:solidFill>
                <a:latin typeface="+mn-lt"/>
                <a:ea typeface="Verdana"/>
                <a:cs typeface="Verdana"/>
              </a:rPr>
              <a:t>.</a:t>
            </a:r>
            <a:endParaRPr lang="en-US" sz="1200" b="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Add gradient stop</a:t>
            </a:r>
            <a:r>
              <a:rPr lang="en-US" sz="1200" b="0" kern="1200" dirty="0">
                <a:solidFill>
                  <a:schemeClr val="tx1"/>
                </a:solidFill>
                <a:latin typeface="+mn-lt"/>
                <a:ea typeface="+mn-ea"/>
                <a:cs typeface="+mn-cs"/>
              </a:rPr>
              <a:t> or </a:t>
            </a:r>
            <a:r>
              <a:rPr lang="en-US" sz="1200" b="1" kern="1200" dirty="0">
                <a:solidFill>
                  <a:schemeClr val="tx1"/>
                </a:solidFill>
                <a:latin typeface="+mn-lt"/>
                <a:ea typeface="+mn-ea"/>
                <a:cs typeface="+mn-cs"/>
              </a:rPr>
              <a:t>Remove gradient stop</a:t>
            </a:r>
            <a:r>
              <a:rPr lang="en-US" sz="1200" kern="1200" dirty="0">
                <a:solidFill>
                  <a:schemeClr val="tx1"/>
                </a:solidFill>
                <a:latin typeface="+mn-lt"/>
                <a:ea typeface="+mn-ea"/>
                <a:cs typeface="+mn-cs"/>
              </a:rPr>
              <a:t> until three stops appear in the slider.</a:t>
            </a:r>
            <a:endParaRPr lang="en-US" sz="1200" b="0" i="0" baseline="0" dirty="0">
              <a:latin typeface="+mn-lt"/>
            </a:endParaRPr>
          </a:p>
          <a:p>
            <a:pPr marL="228600" lvl="0" indent="-228600">
              <a:buFont typeface="+mj-lt"/>
              <a:buAutoNum type="arabicPeriod"/>
            </a:pPr>
            <a:r>
              <a:rPr lang="en-US" sz="1200" kern="1200" dirty="0">
                <a:solidFill>
                  <a:schemeClr val="tx1"/>
                </a:solidFill>
                <a:latin typeface="+mn-lt"/>
                <a:ea typeface="+mn-ea"/>
                <a:cs typeface="+mn-cs"/>
              </a:rPr>
              <a:t>Also 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first stop in the slider, </a:t>
            </a:r>
            <a:r>
              <a:rPr lang="en-US" sz="1200" kern="1200" dirty="0">
                <a:solidFill>
                  <a:schemeClr val="tx1"/>
                </a:solidFill>
                <a:latin typeface="+mn-lt"/>
                <a:ea typeface="+mn-ea"/>
                <a:cs typeface="+mn-cs"/>
              </a:rPr>
              <a:t>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a:t>
            </a:r>
            <a:r>
              <a:rPr lang="en-US" sz="1200" dirty="0">
                <a:latin typeface="+mn-lt"/>
              </a:rPr>
              <a:t> Red: </a:t>
            </a:r>
            <a:r>
              <a:rPr lang="en-US" sz="1200" b="1" dirty="0">
                <a:latin typeface="+mn-lt"/>
              </a:rPr>
              <a:t>154</a:t>
            </a:r>
            <a:r>
              <a:rPr lang="en-US" sz="1200" dirty="0">
                <a:latin typeface="+mn-lt"/>
              </a:rPr>
              <a:t>, Green: </a:t>
            </a:r>
            <a:r>
              <a:rPr lang="en-US" sz="1200" b="1" dirty="0">
                <a:latin typeface="+mn-lt"/>
              </a:rPr>
              <a:t>181</a:t>
            </a:r>
            <a:r>
              <a:rPr lang="en-US" sz="1200" dirty="0">
                <a:latin typeface="+mn-lt"/>
              </a:rPr>
              <a:t>, Blue: </a:t>
            </a:r>
            <a:r>
              <a:rPr lang="en-US" sz="1200" b="1" dirty="0">
                <a:latin typeface="+mn-lt"/>
              </a:rPr>
              <a:t>228</a:t>
            </a:r>
            <a:r>
              <a:rPr lang="en-US" sz="1200" dirty="0">
                <a:latin typeface="+mn-lt"/>
              </a:rPr>
              <a:t>.</a:t>
            </a:r>
            <a:endParaRPr lang="en-US" sz="1200" b="0" kern="1200" dirty="0">
              <a:solidFill>
                <a:schemeClr val="tx1"/>
              </a:solidFill>
              <a:latin typeface="+mn-lt"/>
              <a:ea typeface="+mn-ea"/>
              <a:cs typeface="+mn-cs"/>
            </a:endParaRPr>
          </a:p>
          <a:p>
            <a:pPr marL="1143000" lvl="2" indent="-228600">
              <a:buFont typeface="Arial" pitchFamily="34" charset="0"/>
              <a:buChar char="•"/>
            </a:pPr>
            <a:r>
              <a:rPr lang="en-US" sz="1200" b="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100%</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next stop in the slider</a:t>
            </a:r>
            <a:r>
              <a:rPr lang="en-US" sz="1200" kern="1200" dirty="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50%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b="0" kern="1200" baseline="0" dirty="0">
                <a:solidFill>
                  <a:schemeClr val="tx1"/>
                </a:solidFill>
                <a:latin typeface="+mn-lt"/>
                <a:ea typeface="+mn-ea"/>
                <a:cs typeface="+mn-cs"/>
              </a:rPr>
              <a:t>, and then under </a:t>
            </a:r>
            <a:r>
              <a:rPr lang="en-US" sz="1200" b="1" kern="1200" baseline="0" dirty="0">
                <a:solidFill>
                  <a:schemeClr val="tx1"/>
                </a:solidFill>
                <a:latin typeface="+mn-lt"/>
                <a:ea typeface="+mn-ea"/>
                <a:cs typeface="+mn-cs"/>
              </a:rPr>
              <a:t>Theme Colors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White, Background</a:t>
            </a:r>
            <a:r>
              <a:rPr lang="en-US" sz="1200" b="1" kern="1200" baseline="0" dirty="0">
                <a:solidFill>
                  <a:schemeClr val="tx1"/>
                </a:solidFill>
                <a:latin typeface="+mn-lt"/>
                <a:ea typeface="+mn-ea"/>
                <a:cs typeface="+mn-cs"/>
              </a:rPr>
              <a:t> 1, Darker 25% </a:t>
            </a:r>
            <a:r>
              <a:rPr lang="en-US" sz="1200" b="0" kern="1200" dirty="0">
                <a:solidFill>
                  <a:schemeClr val="tx1"/>
                </a:solidFill>
                <a:latin typeface="+mn-lt"/>
                <a:ea typeface="+mn-ea"/>
                <a:cs typeface="+mn-cs"/>
              </a:rPr>
              <a:t>(fourth row, first option from the left).</a:t>
            </a:r>
          </a:p>
          <a:p>
            <a:pPr marL="1143000" lvl="2" indent="-228600">
              <a:buFont typeface="Arial" pitchFamily="34" charset="0"/>
              <a:buChar char="•"/>
            </a:pPr>
            <a:r>
              <a:rPr lang="en-US" sz="1200" b="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0%</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last stop in the slider</a:t>
            </a:r>
            <a:r>
              <a:rPr lang="en-US" sz="1200" kern="1200" dirty="0">
                <a:solidFill>
                  <a:schemeClr val="tx1"/>
                </a:solidFill>
                <a:latin typeface="+mn-lt"/>
                <a:ea typeface="+mn-ea"/>
                <a:cs typeface="+mn-cs"/>
              </a:rPr>
              <a: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99%</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b="0" kern="1200" baseline="0" dirty="0">
                <a:solidFill>
                  <a:schemeClr val="tx1"/>
                </a:solidFill>
                <a:latin typeface="+mn-lt"/>
                <a:ea typeface="+mn-ea"/>
                <a:cs typeface="+mn-cs"/>
              </a:rPr>
              <a:t>, and then under </a:t>
            </a:r>
            <a:r>
              <a:rPr lang="en-US" sz="1200" b="1" kern="1200" baseline="0" dirty="0">
                <a:solidFill>
                  <a:schemeClr val="tx1"/>
                </a:solidFill>
                <a:latin typeface="+mn-lt"/>
                <a:ea typeface="+mn-ea"/>
                <a:cs typeface="+mn-cs"/>
              </a:rPr>
              <a:t>Theme Colors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White, Background</a:t>
            </a:r>
            <a:r>
              <a:rPr lang="en-US" sz="1200" b="1" kern="1200" baseline="0" dirty="0">
                <a:solidFill>
                  <a:schemeClr val="tx1"/>
                </a:solidFill>
                <a:latin typeface="+mn-lt"/>
                <a:ea typeface="+mn-ea"/>
                <a:cs typeface="+mn-cs"/>
              </a:rPr>
              <a:t> 1, Darker 25% </a:t>
            </a:r>
            <a:r>
              <a:rPr lang="en-US" sz="1200" b="0" kern="1200" dirty="0">
                <a:solidFill>
                  <a:schemeClr val="tx1"/>
                </a:solidFill>
                <a:latin typeface="+mn-lt"/>
                <a:ea typeface="+mn-ea"/>
                <a:cs typeface="+mn-cs"/>
              </a:rPr>
              <a:t>(fourth row, first option from the left).</a:t>
            </a:r>
          </a:p>
          <a:p>
            <a:pPr marL="1143000" lvl="2" indent="-228600">
              <a:buFont typeface="Arial" pitchFamily="34" charset="0"/>
              <a:buChar char="•"/>
            </a:pPr>
            <a:r>
              <a:rPr lang="en-US" sz="1200" b="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100%</a:t>
            </a:r>
            <a:r>
              <a:rPr lang="en-US" sz="1200" b="0" kern="1200" dirty="0">
                <a:solidFill>
                  <a:schemeClr val="tx1"/>
                </a:solidFill>
                <a:latin typeface="+mn-lt"/>
                <a:ea typeface="+mn-ea"/>
                <a:cs typeface="+mn-cs"/>
              </a:rPr>
              <a:t>.</a:t>
            </a:r>
            <a:endParaRPr lang="en-US" sz="1200" baseline="0" dirty="0">
              <a:latin typeface="+mn-lt"/>
            </a:endParaRPr>
          </a:p>
          <a:p>
            <a:pPr marL="228600" indent="-228600">
              <a:buFont typeface="+mj-lt"/>
              <a:buAutoNum type="arabicPeriod"/>
            </a:pPr>
            <a:r>
              <a:rPr lang="en-US" sz="1200" baseline="0" dirty="0">
                <a:latin typeface="+mn-lt"/>
              </a:rPr>
              <a:t>On the slide, select the second (middle) rectangle. </a:t>
            </a:r>
            <a:r>
              <a:rPr lang="en-US" sz="1200" b="0" i="0" baseline="0" dirty="0">
                <a:latin typeface="+mn-lt"/>
              </a:rPr>
              <a:t>On the </a:t>
            </a:r>
            <a:r>
              <a:rPr lang="en-US" sz="1200" b="1" i="0" baseline="0" dirty="0">
                <a:latin typeface="+mn-lt"/>
              </a:rPr>
              <a:t>Home</a:t>
            </a:r>
            <a:r>
              <a:rPr lang="en-US" sz="1200" b="0" i="0" baseline="0" dirty="0">
                <a:latin typeface="+mn-lt"/>
              </a:rPr>
              <a:t> tab, in the bottom right corner of the </a:t>
            </a:r>
            <a:r>
              <a:rPr lang="en-US" sz="1200" b="1" i="0" baseline="0" dirty="0">
                <a:latin typeface="+mn-lt"/>
              </a:rPr>
              <a:t>Drawing</a:t>
            </a:r>
            <a:r>
              <a:rPr lang="en-US" sz="1200" b="0" i="0" baseline="0" dirty="0">
                <a:latin typeface="+mn-lt"/>
              </a:rPr>
              <a:t> group, click the </a:t>
            </a:r>
            <a:r>
              <a:rPr lang="en-US" sz="1200" b="1" i="0" baseline="0" dirty="0">
                <a:latin typeface="+mn-lt"/>
              </a:rPr>
              <a:t>Format Shape</a:t>
            </a:r>
            <a:r>
              <a:rPr lang="en-US" sz="1200" b="0" i="0" baseline="0" dirty="0">
                <a:latin typeface="+mn-lt"/>
              </a:rPr>
              <a:t> dialog box launcher. In the </a:t>
            </a:r>
            <a:r>
              <a:rPr lang="en-US" sz="1200" b="1" i="0" baseline="0" dirty="0">
                <a:latin typeface="+mn-lt"/>
              </a:rPr>
              <a:t>Format Shape</a:t>
            </a:r>
            <a:r>
              <a:rPr lang="en-US" sz="1200" b="0" i="0" baseline="0" dirty="0">
                <a:latin typeface="+mn-lt"/>
              </a:rPr>
              <a:t> dialog box, c</a:t>
            </a:r>
            <a:r>
              <a:rPr lang="en-US" sz="1200" kern="1200" dirty="0">
                <a:solidFill>
                  <a:schemeClr val="tx1"/>
                </a:solidFill>
                <a:latin typeface="+mn-lt"/>
                <a:ea typeface="+mn-ea"/>
                <a:cs typeface="+mn-cs"/>
              </a:rPr>
              <a:t>lick </a:t>
            </a:r>
            <a:r>
              <a:rPr lang="en-US" sz="1200" b="1" kern="1200" dirty="0">
                <a:solidFill>
                  <a:schemeClr val="tx1"/>
                </a:solidFill>
                <a:latin typeface="+mn-lt"/>
                <a:ea typeface="+mn-ea"/>
                <a:cs typeface="+mn-cs"/>
              </a:rPr>
              <a:t>Fill </a:t>
            </a:r>
            <a:r>
              <a:rPr lang="en-US" sz="1200" kern="1200" dirty="0">
                <a:solidFill>
                  <a:schemeClr val="tx1"/>
                </a:solidFill>
                <a:latin typeface="+mn-lt"/>
                <a:ea typeface="+mn-ea"/>
                <a:cs typeface="+mn-cs"/>
              </a:rPr>
              <a:t>in the left pane, select </a:t>
            </a:r>
            <a:r>
              <a:rPr lang="en-US" sz="1200" b="1" kern="1200" dirty="0">
                <a:solidFill>
                  <a:schemeClr val="tx1"/>
                </a:solidFill>
                <a:latin typeface="+mn-lt"/>
                <a:ea typeface="+mn-ea"/>
                <a:cs typeface="+mn-cs"/>
              </a:rPr>
              <a:t>Gradient fill</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pane, and then do the following:</a:t>
            </a:r>
            <a:endParaRPr lang="en-US" sz="1200" b="0" i="0" baseline="0" dirty="0">
              <a:latin typeface="+mn-lt"/>
            </a:endParaRP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Type</a:t>
            </a:r>
            <a:r>
              <a:rPr lang="en-US" sz="1200" kern="1200" dirty="0">
                <a:solidFill>
                  <a:schemeClr val="tx1"/>
                </a:solidFill>
                <a:latin typeface="+mn-lt"/>
                <a:ea typeface="+mn-ea"/>
                <a:cs typeface="+mn-cs"/>
              </a:rPr>
              <a:t> list, select </a:t>
            </a:r>
            <a:r>
              <a:rPr lang="en-US" sz="1200" b="1" kern="1200" dirty="0">
                <a:solidFill>
                  <a:schemeClr val="tx1"/>
                </a:solidFill>
                <a:latin typeface="+mn-lt"/>
                <a:ea typeface="+mn-ea"/>
                <a:cs typeface="+mn-cs"/>
              </a:rPr>
              <a:t>Linear</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Direction</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Linear Up </a:t>
            </a:r>
            <a:r>
              <a:rPr lang="en-US" sz="1200" kern="1200" dirty="0">
                <a:solidFill>
                  <a:schemeClr val="tx1"/>
                </a:solidFill>
                <a:latin typeface="+mn-lt"/>
                <a:ea typeface="+mn-ea"/>
                <a:cs typeface="+mn-cs"/>
              </a:rPr>
              <a:t>(second </a:t>
            </a:r>
            <a:r>
              <a:rPr lang="en-US" sz="1200" kern="1200" baseline="0" dirty="0">
                <a:solidFill>
                  <a:schemeClr val="tx1"/>
                </a:solidFill>
                <a:latin typeface="+mn-lt"/>
                <a:ea typeface="+mn-ea"/>
                <a:cs typeface="+mn-cs"/>
              </a:rPr>
              <a:t>row, </a:t>
            </a:r>
            <a:r>
              <a:rPr lang="en-US" sz="1200" kern="1200" dirty="0">
                <a:solidFill>
                  <a:schemeClr val="tx1"/>
                </a:solidFill>
                <a:latin typeface="+mn-lt"/>
                <a:ea typeface="+mn-ea"/>
                <a:cs typeface="+mn-cs"/>
              </a:rPr>
              <a:t>second option from the left).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270</a:t>
            </a:r>
            <a:r>
              <a:rPr lang="en-US" sz="1200" b="1" kern="1200" dirty="0">
                <a:solidFill>
                  <a:schemeClr val="tx1"/>
                </a:solidFill>
                <a:latin typeface="+mn-lt"/>
                <a:ea typeface="Verdana"/>
                <a:cs typeface="Verdana"/>
              </a:rPr>
              <a:t>°</a:t>
            </a:r>
            <a:r>
              <a:rPr lang="en-US" sz="1200" b="0" kern="1200" dirty="0">
                <a:solidFill>
                  <a:schemeClr val="tx1"/>
                </a:solidFill>
                <a:latin typeface="+mn-lt"/>
                <a:ea typeface="Verdana"/>
                <a:cs typeface="Verdana"/>
              </a:rPr>
              <a:t>.</a:t>
            </a:r>
            <a:endParaRPr lang="en-US" sz="1200" b="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Add gradient stop</a:t>
            </a:r>
            <a:r>
              <a:rPr lang="en-US" sz="1200" b="0" kern="1200" dirty="0">
                <a:solidFill>
                  <a:schemeClr val="tx1"/>
                </a:solidFill>
                <a:latin typeface="+mn-lt"/>
                <a:ea typeface="+mn-ea"/>
                <a:cs typeface="+mn-cs"/>
              </a:rPr>
              <a:t> or </a:t>
            </a:r>
            <a:r>
              <a:rPr lang="en-US" sz="1200" b="1" kern="1200" dirty="0">
                <a:solidFill>
                  <a:schemeClr val="tx1"/>
                </a:solidFill>
                <a:latin typeface="+mn-lt"/>
                <a:ea typeface="+mn-ea"/>
                <a:cs typeface="+mn-cs"/>
              </a:rPr>
              <a:t>Remove gradient stop</a:t>
            </a:r>
            <a:r>
              <a:rPr lang="en-US" sz="1200" kern="1200" dirty="0">
                <a:solidFill>
                  <a:schemeClr val="tx1"/>
                </a:solidFill>
                <a:latin typeface="+mn-lt"/>
                <a:ea typeface="+mn-ea"/>
                <a:cs typeface="+mn-cs"/>
              </a:rPr>
              <a:t> until three stops appear in the slider.</a:t>
            </a:r>
            <a:endParaRPr lang="en-US" sz="1200" b="0" i="0" baseline="0" dirty="0">
              <a:latin typeface="+mn-lt"/>
            </a:endParaRPr>
          </a:p>
          <a:p>
            <a:pPr marL="228600" lvl="0" indent="-228600">
              <a:buFont typeface="+mj-lt"/>
              <a:buAutoNum type="arabicPeriod"/>
            </a:pPr>
            <a:r>
              <a:rPr lang="en-US" sz="1200" kern="1200" dirty="0">
                <a:solidFill>
                  <a:schemeClr val="tx1"/>
                </a:solidFill>
                <a:latin typeface="+mn-lt"/>
                <a:ea typeface="+mn-ea"/>
                <a:cs typeface="+mn-cs"/>
              </a:rPr>
              <a:t>Also 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first stop in the slider</a:t>
            </a:r>
            <a:r>
              <a:rPr lang="en-US" sz="1200" kern="1200" dirty="0">
                <a:solidFill>
                  <a:schemeClr val="tx1"/>
                </a:solidFill>
                <a:latin typeface="+mn-lt"/>
                <a:ea typeface="+mn-ea"/>
                <a:cs typeface="+mn-cs"/>
              </a:rPr>
              <a: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a:t>
            </a:r>
            <a:r>
              <a:rPr lang="en-US" sz="1200" dirty="0">
                <a:latin typeface="+mn-lt"/>
              </a:rPr>
              <a:t> Red: </a:t>
            </a:r>
            <a:r>
              <a:rPr lang="en-US" sz="1200" b="1" dirty="0">
                <a:latin typeface="+mn-lt"/>
              </a:rPr>
              <a:t>118</a:t>
            </a:r>
            <a:r>
              <a:rPr lang="en-US" sz="1200" dirty="0">
                <a:latin typeface="+mn-lt"/>
              </a:rPr>
              <a:t>, Green: </a:t>
            </a:r>
            <a:r>
              <a:rPr lang="en-US" sz="1200" b="1" dirty="0">
                <a:latin typeface="+mn-lt"/>
              </a:rPr>
              <a:t>149</a:t>
            </a:r>
            <a:r>
              <a:rPr lang="en-US" sz="1200" dirty="0">
                <a:latin typeface="+mn-lt"/>
              </a:rPr>
              <a:t>, Blue: </a:t>
            </a:r>
            <a:r>
              <a:rPr lang="en-US" sz="1200" b="1" dirty="0">
                <a:latin typeface="+mn-lt"/>
              </a:rPr>
              <a:t>53</a:t>
            </a:r>
            <a:r>
              <a:rPr lang="en-US" sz="1200" dirty="0">
                <a:latin typeface="+mn-lt"/>
              </a:rPr>
              <a:t>.</a:t>
            </a:r>
            <a:endParaRPr lang="en-US" sz="1200" b="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next stop in the slider</a:t>
            </a:r>
            <a:r>
              <a:rPr lang="en-US" sz="1200" kern="1200" dirty="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80%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a:t>
            </a:r>
            <a:r>
              <a:rPr lang="en-US" sz="1200" dirty="0">
                <a:latin typeface="+mn-lt"/>
              </a:rPr>
              <a:t> Red: </a:t>
            </a:r>
            <a:r>
              <a:rPr lang="en-US" sz="1200" b="1" dirty="0">
                <a:latin typeface="+mn-lt"/>
              </a:rPr>
              <a:t>115</a:t>
            </a:r>
            <a:r>
              <a:rPr lang="en-US" sz="1200" dirty="0">
                <a:latin typeface="+mn-lt"/>
              </a:rPr>
              <a:t>, Green: </a:t>
            </a:r>
            <a:r>
              <a:rPr lang="en-US" sz="1200" b="1" dirty="0">
                <a:latin typeface="+mn-lt"/>
              </a:rPr>
              <a:t>195</a:t>
            </a:r>
            <a:r>
              <a:rPr lang="en-US" sz="1200" dirty="0">
                <a:latin typeface="+mn-lt"/>
              </a:rPr>
              <a:t>, Blue: </a:t>
            </a:r>
            <a:r>
              <a:rPr lang="en-US" sz="1200" b="1" dirty="0">
                <a:latin typeface="+mn-lt"/>
              </a:rPr>
              <a:t>72</a:t>
            </a:r>
            <a:r>
              <a:rPr lang="en-US" sz="1200" dirty="0">
                <a:latin typeface="+mn-lt"/>
              </a:rPr>
              <a:t>.</a:t>
            </a:r>
            <a:endParaRPr lang="en-US" sz="1200" b="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last stop in the slider</a:t>
            </a:r>
            <a:r>
              <a:rPr lang="en-US" sz="1200" kern="1200" dirty="0">
                <a:solidFill>
                  <a:schemeClr val="tx1"/>
                </a:solidFill>
                <a:latin typeface="+mn-lt"/>
                <a:ea typeface="+mn-ea"/>
                <a:cs typeface="+mn-cs"/>
              </a:rPr>
              <a: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100%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a:t>
            </a:r>
            <a:r>
              <a:rPr lang="en-US" sz="1200" dirty="0">
                <a:latin typeface="+mn-lt"/>
              </a:rPr>
              <a:t> Red: </a:t>
            </a:r>
            <a:r>
              <a:rPr lang="en-US" sz="1200" b="1" dirty="0">
                <a:latin typeface="+mn-lt"/>
              </a:rPr>
              <a:t>156</a:t>
            </a:r>
            <a:r>
              <a:rPr lang="en-US" sz="1200" dirty="0">
                <a:latin typeface="+mn-lt"/>
              </a:rPr>
              <a:t>, Green: </a:t>
            </a:r>
            <a:r>
              <a:rPr lang="en-US" sz="1200" b="1" dirty="0">
                <a:latin typeface="+mn-lt"/>
              </a:rPr>
              <a:t>199</a:t>
            </a:r>
            <a:r>
              <a:rPr lang="en-US" sz="1200" dirty="0">
                <a:latin typeface="+mn-lt"/>
              </a:rPr>
              <a:t>, Blue: </a:t>
            </a:r>
            <a:r>
              <a:rPr lang="en-US" sz="1200" b="1" dirty="0">
                <a:latin typeface="+mn-lt"/>
              </a:rPr>
              <a:t>70</a:t>
            </a:r>
            <a:r>
              <a:rPr lang="en-US" sz="1200" dirty="0">
                <a:latin typeface="+mn-lt"/>
              </a:rPr>
              <a:t>.</a:t>
            </a:r>
            <a:endParaRPr lang="en-US" sz="1200" b="0" kern="1200" dirty="0">
              <a:solidFill>
                <a:schemeClr val="tx1"/>
              </a:solidFill>
              <a:latin typeface="+mn-lt"/>
              <a:ea typeface="+mn-ea"/>
              <a:cs typeface="+mn-cs"/>
            </a:endParaRPr>
          </a:p>
          <a:p>
            <a:pPr marL="228600" indent="-228600">
              <a:buFont typeface="+mj-lt"/>
              <a:buAutoNum type="arabicPeriod"/>
            </a:pPr>
            <a:r>
              <a:rPr lang="en-US" sz="1200" i="0" baseline="0" dirty="0">
                <a:latin typeface="+mn-lt"/>
              </a:rPr>
              <a:t>On the slide, select the third (right) line. </a:t>
            </a:r>
            <a:r>
              <a:rPr lang="en-US" sz="1200" b="0" i="0" baseline="0" dirty="0">
                <a:latin typeface="+mn-lt"/>
              </a:rPr>
              <a:t>On the </a:t>
            </a:r>
            <a:r>
              <a:rPr lang="en-US" sz="1200" b="1" i="0" baseline="0" dirty="0">
                <a:latin typeface="+mn-lt"/>
              </a:rPr>
              <a:t>Home</a:t>
            </a:r>
            <a:r>
              <a:rPr lang="en-US" sz="1200" b="0" i="0" baseline="0" dirty="0">
                <a:latin typeface="+mn-lt"/>
              </a:rPr>
              <a:t> tab, in the bottom right corner of the </a:t>
            </a:r>
            <a:r>
              <a:rPr lang="en-US" sz="1200" b="1" i="0" baseline="0" dirty="0">
                <a:latin typeface="+mn-lt"/>
              </a:rPr>
              <a:t>Drawing</a:t>
            </a:r>
            <a:r>
              <a:rPr lang="en-US" sz="1200" b="0" i="0" baseline="0" dirty="0">
                <a:latin typeface="+mn-lt"/>
              </a:rPr>
              <a:t> group, click the </a:t>
            </a:r>
            <a:r>
              <a:rPr lang="en-US" sz="1200" b="1" i="0" baseline="0" dirty="0">
                <a:latin typeface="+mn-lt"/>
              </a:rPr>
              <a:t>Format Shape</a:t>
            </a:r>
            <a:r>
              <a:rPr lang="en-US" sz="1200" b="0" i="0" baseline="0" dirty="0">
                <a:latin typeface="+mn-lt"/>
              </a:rPr>
              <a:t> dialog box launcher. In the </a:t>
            </a:r>
            <a:r>
              <a:rPr lang="en-US" sz="1200" b="1" i="0" baseline="0" dirty="0">
                <a:latin typeface="+mn-lt"/>
              </a:rPr>
              <a:t>Format Shape</a:t>
            </a:r>
            <a:r>
              <a:rPr lang="en-US" sz="1200" b="0" i="0" baseline="0" dirty="0">
                <a:latin typeface="+mn-lt"/>
              </a:rPr>
              <a:t> dialog box, c</a:t>
            </a:r>
            <a:r>
              <a:rPr lang="en-US" sz="1200" i="0" kern="1200" dirty="0">
                <a:solidFill>
                  <a:schemeClr val="tx1"/>
                </a:solidFill>
                <a:latin typeface="+mn-lt"/>
                <a:ea typeface="+mn-ea"/>
                <a:cs typeface="+mn-cs"/>
              </a:rPr>
              <a:t>lick </a:t>
            </a:r>
            <a:r>
              <a:rPr lang="en-US" sz="1200" b="1" i="0" kern="1200" dirty="0">
                <a:solidFill>
                  <a:schemeClr val="tx1"/>
                </a:solidFill>
                <a:latin typeface="+mn-lt"/>
                <a:ea typeface="+mn-ea"/>
                <a:cs typeface="+mn-cs"/>
              </a:rPr>
              <a:t>Line Color </a:t>
            </a:r>
            <a:r>
              <a:rPr lang="en-US" sz="1200" i="0" kern="1200" dirty="0">
                <a:solidFill>
                  <a:schemeClr val="tx1"/>
                </a:solidFill>
                <a:latin typeface="+mn-lt"/>
                <a:ea typeface="+mn-ea"/>
                <a:cs typeface="+mn-cs"/>
              </a:rPr>
              <a:t>in the left pane, select </a:t>
            </a:r>
            <a:r>
              <a:rPr lang="en-US" sz="1200" b="1" i="0" kern="1200" dirty="0">
                <a:solidFill>
                  <a:schemeClr val="tx1"/>
                </a:solidFill>
                <a:latin typeface="+mn-lt"/>
                <a:ea typeface="+mn-ea"/>
                <a:cs typeface="+mn-cs"/>
              </a:rPr>
              <a:t>Gradient fill</a:t>
            </a:r>
            <a:r>
              <a:rPr lang="en-US" sz="1200" i="0" kern="1200" dirty="0">
                <a:solidFill>
                  <a:schemeClr val="tx1"/>
                </a:solidFill>
                <a:latin typeface="+mn-lt"/>
                <a:ea typeface="+mn-ea"/>
                <a:cs typeface="+mn-cs"/>
              </a:rPr>
              <a:t> in the </a:t>
            </a:r>
            <a:r>
              <a:rPr lang="en-US" sz="1200" b="1" i="0" kern="1200" dirty="0">
                <a:solidFill>
                  <a:schemeClr val="tx1"/>
                </a:solidFill>
                <a:latin typeface="+mn-lt"/>
                <a:ea typeface="+mn-ea"/>
                <a:cs typeface="+mn-cs"/>
              </a:rPr>
              <a:t>Line Color</a:t>
            </a:r>
            <a:r>
              <a:rPr lang="en-US" sz="1200" i="0" kern="1200" dirty="0">
                <a:solidFill>
                  <a:schemeClr val="tx1"/>
                </a:solidFill>
                <a:latin typeface="+mn-lt"/>
                <a:ea typeface="+mn-ea"/>
                <a:cs typeface="+mn-cs"/>
              </a:rPr>
              <a:t> pane, and then do the following:</a:t>
            </a:r>
            <a:endParaRPr lang="en-US" sz="1200" b="0" i="0" baseline="0" dirty="0">
              <a:latin typeface="+mn-lt"/>
            </a:endParaRPr>
          </a:p>
          <a:p>
            <a:pPr marL="685800" lvl="1" indent="-228600">
              <a:buFont typeface="Arial" pitchFamily="34" charset="0"/>
              <a:buChar char="•"/>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Type</a:t>
            </a:r>
            <a:r>
              <a:rPr lang="en-US" sz="1200" i="0" kern="1200" dirty="0">
                <a:solidFill>
                  <a:schemeClr val="tx1"/>
                </a:solidFill>
                <a:latin typeface="+mn-lt"/>
                <a:ea typeface="+mn-ea"/>
                <a:cs typeface="+mn-cs"/>
              </a:rPr>
              <a:t> list, select </a:t>
            </a:r>
            <a:r>
              <a:rPr lang="en-US" sz="1200" b="1" i="0" kern="1200" dirty="0">
                <a:solidFill>
                  <a:schemeClr val="tx1"/>
                </a:solidFill>
                <a:latin typeface="+mn-lt"/>
                <a:ea typeface="+mn-ea"/>
                <a:cs typeface="+mn-cs"/>
              </a:rPr>
              <a:t>Linear</a:t>
            </a:r>
            <a:r>
              <a:rPr lang="en-US" sz="1200" i="0" kern="1200" dirty="0">
                <a:solidFill>
                  <a:schemeClr val="tx1"/>
                </a:solidFill>
                <a:latin typeface="+mn-lt"/>
                <a:ea typeface="+mn-ea"/>
                <a:cs typeface="+mn-cs"/>
              </a:rPr>
              <a:t>.</a:t>
            </a:r>
          </a:p>
          <a:p>
            <a:pPr marL="685800" lvl="1" indent="-228600">
              <a:buFont typeface="Arial" pitchFamily="34" charset="0"/>
              <a:buChar char="•"/>
            </a:pPr>
            <a:r>
              <a:rPr lang="en-US" sz="1200" i="0" kern="1200" dirty="0">
                <a:solidFill>
                  <a:schemeClr val="tx1"/>
                </a:solidFill>
                <a:latin typeface="+mn-lt"/>
                <a:ea typeface="+mn-ea"/>
                <a:cs typeface="+mn-cs"/>
              </a:rPr>
              <a:t>Click the button next to </a:t>
            </a:r>
            <a:r>
              <a:rPr lang="en-US" sz="1200" b="1" i="0" kern="1200" dirty="0">
                <a:solidFill>
                  <a:schemeClr val="tx1"/>
                </a:solidFill>
                <a:latin typeface="+mn-lt"/>
                <a:ea typeface="+mn-ea"/>
                <a:cs typeface="+mn-cs"/>
              </a:rPr>
              <a:t>Direction</a:t>
            </a:r>
            <a:r>
              <a:rPr lang="en-US" sz="1200" i="0" kern="1200" dirty="0">
                <a:solidFill>
                  <a:schemeClr val="tx1"/>
                </a:solidFill>
                <a:latin typeface="+mn-lt"/>
                <a:ea typeface="+mn-ea"/>
                <a:cs typeface="+mn-cs"/>
              </a:rPr>
              <a:t>, and then click </a:t>
            </a:r>
            <a:r>
              <a:rPr lang="en-US" sz="1200" b="1" i="0" kern="1200" dirty="0">
                <a:solidFill>
                  <a:schemeClr val="tx1"/>
                </a:solidFill>
                <a:latin typeface="+mn-lt"/>
                <a:ea typeface="+mn-ea"/>
                <a:cs typeface="+mn-cs"/>
              </a:rPr>
              <a:t>Linear Right </a:t>
            </a:r>
            <a:r>
              <a:rPr lang="en-US" sz="1200" i="0" kern="1200" dirty="0">
                <a:solidFill>
                  <a:schemeClr val="tx1"/>
                </a:solidFill>
                <a:latin typeface="+mn-lt"/>
                <a:ea typeface="+mn-ea"/>
                <a:cs typeface="+mn-cs"/>
              </a:rPr>
              <a:t>(first </a:t>
            </a:r>
            <a:r>
              <a:rPr lang="en-US" sz="1200" i="0" kern="1200" baseline="0" dirty="0">
                <a:solidFill>
                  <a:schemeClr val="tx1"/>
                </a:solidFill>
                <a:latin typeface="+mn-lt"/>
                <a:ea typeface="+mn-ea"/>
                <a:cs typeface="+mn-cs"/>
              </a:rPr>
              <a:t>row, </a:t>
            </a:r>
            <a:r>
              <a:rPr lang="en-US" sz="1200" i="0" kern="1200" dirty="0">
                <a:solidFill>
                  <a:schemeClr val="tx1"/>
                </a:solidFill>
                <a:latin typeface="+mn-lt"/>
                <a:ea typeface="+mn-ea"/>
                <a:cs typeface="+mn-cs"/>
              </a:rPr>
              <a:t>fourth option from the left).</a:t>
            </a:r>
          </a:p>
          <a:p>
            <a:pPr marL="685800" lvl="1" indent="-228600">
              <a:buFont typeface="Arial" pitchFamily="34" charset="0"/>
              <a:buChar char="•"/>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Angle</a:t>
            </a:r>
            <a:r>
              <a:rPr lang="en-US" sz="1200" b="0" i="0" kern="1200" dirty="0">
                <a:solidFill>
                  <a:schemeClr val="tx1"/>
                </a:solidFill>
                <a:latin typeface="+mn-lt"/>
                <a:ea typeface="+mn-ea"/>
                <a:cs typeface="+mn-cs"/>
              </a:rPr>
              <a:t> box, enter </a:t>
            </a:r>
            <a:r>
              <a:rPr lang="en-US" sz="1200" b="1" i="0" kern="1200" dirty="0">
                <a:solidFill>
                  <a:schemeClr val="tx1"/>
                </a:solidFill>
                <a:latin typeface="+mn-lt"/>
                <a:ea typeface="+mn-ea"/>
                <a:cs typeface="+mn-cs"/>
              </a:rPr>
              <a:t>0</a:t>
            </a:r>
            <a:r>
              <a:rPr lang="en-US" sz="1200" b="1" i="0" kern="1200" dirty="0">
                <a:solidFill>
                  <a:schemeClr val="tx1"/>
                </a:solidFill>
                <a:latin typeface="+mn-lt"/>
                <a:ea typeface="Verdana"/>
                <a:cs typeface="Verdana"/>
              </a:rPr>
              <a:t>°</a:t>
            </a:r>
            <a:r>
              <a:rPr lang="en-US" sz="1200" b="0" i="0" kern="1200" dirty="0">
                <a:solidFill>
                  <a:schemeClr val="tx1"/>
                </a:solidFill>
                <a:latin typeface="+mn-lt"/>
                <a:ea typeface="Verdana"/>
                <a:cs typeface="Verdana"/>
              </a:rPr>
              <a:t>.</a:t>
            </a:r>
            <a:endParaRPr lang="en-US" sz="1200" b="0" i="0" kern="1200" dirty="0">
              <a:solidFill>
                <a:schemeClr val="tx1"/>
              </a:solidFill>
              <a:latin typeface="+mn-lt"/>
              <a:ea typeface="+mn-ea"/>
              <a:cs typeface="+mn-cs"/>
            </a:endParaRPr>
          </a:p>
          <a:p>
            <a:pPr marL="685800" lvl="1" indent="-228600">
              <a:buFont typeface="Arial" pitchFamily="34" charset="0"/>
              <a:buChar char="•"/>
            </a:pPr>
            <a:r>
              <a:rPr lang="en-US" sz="1200" i="0" kern="1200" dirty="0">
                <a:solidFill>
                  <a:schemeClr val="tx1"/>
                </a:solidFill>
                <a:latin typeface="+mn-lt"/>
                <a:ea typeface="+mn-ea"/>
                <a:cs typeface="+mn-cs"/>
              </a:rPr>
              <a:t>Under </a:t>
            </a:r>
            <a:r>
              <a:rPr lang="en-US" sz="1200" b="1" i="0" kern="1200" dirty="0">
                <a:solidFill>
                  <a:schemeClr val="tx1"/>
                </a:solidFill>
                <a:latin typeface="+mn-lt"/>
                <a:ea typeface="+mn-ea"/>
                <a:cs typeface="+mn-cs"/>
              </a:rPr>
              <a:t>Gradient stops</a:t>
            </a:r>
            <a:r>
              <a:rPr lang="en-US" sz="1200" i="0" kern="1200" dirty="0">
                <a:solidFill>
                  <a:schemeClr val="tx1"/>
                </a:solidFill>
                <a:latin typeface="+mn-lt"/>
                <a:ea typeface="+mn-ea"/>
                <a:cs typeface="+mn-cs"/>
              </a:rPr>
              <a:t>, click </a:t>
            </a:r>
            <a:r>
              <a:rPr lang="en-US" sz="1200" b="1" i="0" kern="1200" dirty="0">
                <a:solidFill>
                  <a:schemeClr val="tx1"/>
                </a:solidFill>
                <a:latin typeface="+mn-lt"/>
                <a:ea typeface="+mn-ea"/>
                <a:cs typeface="+mn-cs"/>
              </a:rPr>
              <a:t>Add gradient stop</a:t>
            </a:r>
            <a:r>
              <a:rPr lang="en-US" sz="1200" b="0" i="0" kern="1200" dirty="0">
                <a:solidFill>
                  <a:schemeClr val="tx1"/>
                </a:solidFill>
                <a:latin typeface="+mn-lt"/>
                <a:ea typeface="+mn-ea"/>
                <a:cs typeface="+mn-cs"/>
              </a:rPr>
              <a:t> or </a:t>
            </a:r>
            <a:r>
              <a:rPr lang="en-US" sz="1200" b="1" i="0" kern="1200" dirty="0">
                <a:solidFill>
                  <a:schemeClr val="tx1"/>
                </a:solidFill>
                <a:latin typeface="+mn-lt"/>
                <a:ea typeface="+mn-ea"/>
                <a:cs typeface="+mn-cs"/>
              </a:rPr>
              <a:t>Remove gradient stop</a:t>
            </a:r>
            <a:r>
              <a:rPr lang="en-US" sz="1200" i="0" kern="1200" dirty="0">
                <a:solidFill>
                  <a:schemeClr val="tx1"/>
                </a:solidFill>
                <a:latin typeface="+mn-lt"/>
                <a:ea typeface="+mn-ea"/>
                <a:cs typeface="+mn-cs"/>
              </a:rPr>
              <a:t> until three stops appear in the slider.</a:t>
            </a:r>
            <a:endParaRPr lang="en-US" sz="1200" b="0" i="0" baseline="0" dirty="0">
              <a:latin typeface="+mn-lt"/>
            </a:endParaRPr>
          </a:p>
          <a:p>
            <a:pPr marL="228600" lvl="0" indent="-228600">
              <a:buFont typeface="+mj-lt"/>
              <a:buAutoNum type="arabicPeriod"/>
            </a:pPr>
            <a:r>
              <a:rPr lang="en-US" sz="1200" i="0" kern="1200" dirty="0">
                <a:solidFill>
                  <a:schemeClr val="tx1"/>
                </a:solidFill>
                <a:latin typeface="+mn-lt"/>
                <a:ea typeface="+mn-ea"/>
                <a:cs typeface="+mn-cs"/>
              </a:rPr>
              <a:t>Also under </a:t>
            </a:r>
            <a:r>
              <a:rPr lang="en-US" sz="1200" b="1" i="0" kern="1200" dirty="0">
                <a:solidFill>
                  <a:schemeClr val="tx1"/>
                </a:solidFill>
                <a:latin typeface="+mn-lt"/>
                <a:ea typeface="+mn-ea"/>
                <a:cs typeface="+mn-cs"/>
              </a:rPr>
              <a:t>Gradient stops</a:t>
            </a:r>
            <a:r>
              <a:rPr lang="en-US" sz="1200" i="0" kern="1200" dirty="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i="0" kern="1200" dirty="0">
                <a:solidFill>
                  <a:schemeClr val="tx1"/>
                </a:solidFill>
                <a:latin typeface="+mn-lt"/>
                <a:ea typeface="+mn-ea"/>
                <a:cs typeface="+mn-cs"/>
              </a:rPr>
              <a:t>Select </a:t>
            </a:r>
            <a:r>
              <a:rPr lang="en-US" sz="1200" b="0" i="0" kern="1200" dirty="0">
                <a:solidFill>
                  <a:schemeClr val="tx1"/>
                </a:solidFill>
                <a:latin typeface="+mn-lt"/>
                <a:ea typeface="+mn-ea"/>
                <a:cs typeface="+mn-cs"/>
              </a:rPr>
              <a:t>the first stop in the slider</a:t>
            </a:r>
            <a:r>
              <a:rPr lang="en-US" sz="1200" i="0" kern="1200" dirty="0">
                <a:solidFill>
                  <a:schemeClr val="tx1"/>
                </a:solidFill>
                <a:latin typeface="+mn-lt"/>
                <a:ea typeface="+mn-ea"/>
                <a:cs typeface="+mn-cs"/>
              </a:rPr>
              <a:t>, and then do the following:</a:t>
            </a:r>
          </a:p>
          <a:p>
            <a:pPr marL="1143000" lvl="2" indent="-228600">
              <a:buFont typeface="Arial" pitchFamily="34" charset="0"/>
              <a:buChar char="•"/>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Position </a:t>
            </a:r>
            <a:r>
              <a:rPr lang="en-US" sz="1200" i="0" kern="1200" dirty="0">
                <a:solidFill>
                  <a:schemeClr val="tx1"/>
                </a:solidFill>
                <a:latin typeface="+mn-lt"/>
                <a:ea typeface="+mn-ea"/>
                <a:cs typeface="+mn-cs"/>
              </a:rPr>
              <a:t>box, enter </a:t>
            </a:r>
            <a:r>
              <a:rPr lang="en-US" sz="1200" b="1" i="0" kern="1200" dirty="0">
                <a:solidFill>
                  <a:schemeClr val="tx1"/>
                </a:solidFill>
                <a:latin typeface="+mn-lt"/>
                <a:ea typeface="+mn-ea"/>
                <a:cs typeface="+mn-cs"/>
              </a:rPr>
              <a:t>0%</a:t>
            </a:r>
            <a:r>
              <a:rPr lang="en-US" sz="1200" i="0" kern="1200" dirty="0">
                <a:solidFill>
                  <a:schemeClr val="tx1"/>
                </a:solidFill>
                <a:latin typeface="+mn-lt"/>
                <a:ea typeface="+mn-ea"/>
                <a:cs typeface="+mn-cs"/>
              </a:rPr>
              <a:t>.</a:t>
            </a:r>
          </a:p>
          <a:p>
            <a:pPr marL="1143000" lvl="2" indent="-228600">
              <a:buFont typeface="Arial" pitchFamily="34" charset="0"/>
              <a:buChar char="•"/>
            </a:pPr>
            <a:r>
              <a:rPr lang="en-US" sz="1200" i="0" kern="1200" dirty="0">
                <a:solidFill>
                  <a:schemeClr val="tx1"/>
                </a:solidFill>
                <a:latin typeface="+mn-lt"/>
                <a:ea typeface="+mn-ea"/>
                <a:cs typeface="+mn-cs"/>
              </a:rPr>
              <a:t>Click the button next to </a:t>
            </a:r>
            <a:r>
              <a:rPr lang="en-US" sz="1200" b="1" i="0" kern="1200" dirty="0">
                <a:solidFill>
                  <a:schemeClr val="tx1"/>
                </a:solidFill>
                <a:latin typeface="+mn-lt"/>
                <a:ea typeface="+mn-ea"/>
                <a:cs typeface="+mn-cs"/>
              </a:rPr>
              <a:t>Color</a:t>
            </a:r>
            <a:r>
              <a:rPr lang="en-US" sz="1200" i="0" kern="1200" dirty="0">
                <a:solidFill>
                  <a:schemeClr val="tx1"/>
                </a:solidFill>
                <a:latin typeface="+mn-lt"/>
                <a:ea typeface="+mn-ea"/>
                <a:cs typeface="+mn-cs"/>
              </a:rPr>
              <a:t>, and then under</a:t>
            </a:r>
            <a:r>
              <a:rPr lang="en-US" sz="1200" i="0" kern="1200" baseline="0" dirty="0">
                <a:solidFill>
                  <a:schemeClr val="tx1"/>
                </a:solidFill>
                <a:latin typeface="+mn-lt"/>
                <a:ea typeface="+mn-ea"/>
                <a:cs typeface="+mn-cs"/>
              </a:rPr>
              <a:t> </a:t>
            </a:r>
            <a:r>
              <a:rPr lang="en-US" sz="1200" b="1" i="0" kern="1200" baseline="0" dirty="0">
                <a:solidFill>
                  <a:schemeClr val="tx1"/>
                </a:solidFill>
                <a:latin typeface="+mn-lt"/>
                <a:ea typeface="+mn-ea"/>
                <a:cs typeface="+mn-cs"/>
              </a:rPr>
              <a:t>Theme Colors</a:t>
            </a:r>
            <a:r>
              <a:rPr lang="en-US" sz="1200" b="1" i="0" kern="1200" dirty="0">
                <a:solidFill>
                  <a:schemeClr val="tx1"/>
                </a:solidFill>
                <a:latin typeface="+mn-lt"/>
                <a:ea typeface="+mn-ea"/>
                <a:cs typeface="+mn-cs"/>
              </a:rPr>
              <a:t> </a:t>
            </a: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Aqua, Accent </a:t>
            </a:r>
            <a:r>
              <a:rPr lang="en-US" sz="1200" b="1" i="0" kern="1200" baseline="0" dirty="0">
                <a:solidFill>
                  <a:schemeClr val="tx1"/>
                </a:solidFill>
                <a:latin typeface="+mn-lt"/>
                <a:ea typeface="+mn-ea"/>
                <a:cs typeface="+mn-cs"/>
              </a:rPr>
              <a:t>5, Lighter 40% </a:t>
            </a:r>
            <a:r>
              <a:rPr lang="en-US" sz="1200" b="0" i="0" kern="1200" dirty="0">
                <a:solidFill>
                  <a:schemeClr val="tx1"/>
                </a:solidFill>
                <a:latin typeface="+mn-lt"/>
                <a:ea typeface="+mn-ea"/>
                <a:cs typeface="+mn-cs"/>
              </a:rPr>
              <a:t>(fourth row, ninth option from the left).</a:t>
            </a:r>
          </a:p>
          <a:p>
            <a:pPr marL="1143000" lvl="2" indent="-228600">
              <a:buFont typeface="Arial" pitchFamily="34" charset="0"/>
              <a:buChar char="•"/>
            </a:pPr>
            <a:r>
              <a:rPr lang="en-US" sz="1200" b="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Transparency</a:t>
            </a:r>
            <a:r>
              <a:rPr lang="en-US" sz="1200" b="0" i="0" kern="1200" dirty="0">
                <a:solidFill>
                  <a:schemeClr val="tx1"/>
                </a:solidFill>
                <a:latin typeface="+mn-lt"/>
                <a:ea typeface="+mn-ea"/>
                <a:cs typeface="+mn-cs"/>
              </a:rPr>
              <a:t> box, enter </a:t>
            </a:r>
            <a:r>
              <a:rPr lang="en-US" sz="1200" b="1" i="0" kern="1200" dirty="0">
                <a:solidFill>
                  <a:schemeClr val="tx1"/>
                </a:solidFill>
                <a:latin typeface="+mn-lt"/>
                <a:ea typeface="+mn-ea"/>
                <a:cs typeface="+mn-cs"/>
              </a:rPr>
              <a:t>100%</a:t>
            </a:r>
            <a:r>
              <a:rPr lang="en-US" sz="1200" b="0" i="0" kern="1200" dirty="0">
                <a:solidFill>
                  <a:schemeClr val="tx1"/>
                </a:solidFill>
                <a:latin typeface="+mn-lt"/>
                <a:ea typeface="+mn-ea"/>
                <a:cs typeface="+mn-cs"/>
              </a:rPr>
              <a:t>.</a:t>
            </a:r>
            <a:endParaRPr lang="en-US" sz="1200" i="0" kern="1200" dirty="0">
              <a:solidFill>
                <a:schemeClr val="tx1"/>
              </a:solidFill>
              <a:latin typeface="+mn-lt"/>
              <a:ea typeface="+mn-ea"/>
              <a:cs typeface="+mn-cs"/>
            </a:endParaRPr>
          </a:p>
          <a:p>
            <a:pPr marL="685800" lvl="1" indent="-228600">
              <a:buFont typeface="Arial" pitchFamily="34" charset="0"/>
              <a:buChar char="•"/>
            </a:pPr>
            <a:r>
              <a:rPr lang="en-US" sz="1200" i="0" kern="1200" dirty="0">
                <a:solidFill>
                  <a:schemeClr val="tx1"/>
                </a:solidFill>
                <a:latin typeface="+mn-lt"/>
                <a:ea typeface="+mn-ea"/>
                <a:cs typeface="+mn-cs"/>
              </a:rPr>
              <a:t>Select </a:t>
            </a:r>
            <a:r>
              <a:rPr lang="en-US" sz="1200" b="0" i="0" kern="1200" dirty="0">
                <a:solidFill>
                  <a:schemeClr val="tx1"/>
                </a:solidFill>
                <a:latin typeface="+mn-lt"/>
                <a:ea typeface="+mn-ea"/>
                <a:cs typeface="+mn-cs"/>
              </a:rPr>
              <a:t>the next stop in the slider</a:t>
            </a:r>
            <a:r>
              <a:rPr lang="en-US" sz="1200" i="0" kern="1200" dirty="0">
                <a:solidFill>
                  <a:schemeClr val="tx1"/>
                </a:solidFill>
                <a:latin typeface="+mn-lt"/>
                <a:ea typeface="+mn-ea"/>
                <a:cs typeface="+mn-cs"/>
              </a:rPr>
              <a:t>, and then do the following: </a:t>
            </a:r>
          </a:p>
          <a:p>
            <a:pPr marL="1143000" lvl="2" indent="-228600">
              <a:buFont typeface="Arial" pitchFamily="34" charset="0"/>
              <a:buChar char="•"/>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Position </a:t>
            </a:r>
            <a:r>
              <a:rPr lang="en-US" sz="1200" i="0" kern="1200" dirty="0">
                <a:solidFill>
                  <a:schemeClr val="tx1"/>
                </a:solidFill>
                <a:latin typeface="+mn-lt"/>
                <a:ea typeface="+mn-ea"/>
                <a:cs typeface="+mn-cs"/>
              </a:rPr>
              <a:t>box, enter </a:t>
            </a:r>
            <a:r>
              <a:rPr lang="en-US" sz="1200" b="1" i="0" kern="1200" dirty="0">
                <a:solidFill>
                  <a:schemeClr val="tx1"/>
                </a:solidFill>
                <a:latin typeface="+mn-lt"/>
                <a:ea typeface="+mn-ea"/>
                <a:cs typeface="+mn-cs"/>
              </a:rPr>
              <a:t>50%</a:t>
            </a:r>
            <a:r>
              <a:rPr lang="en-US" sz="1200" i="0" kern="1200" dirty="0">
                <a:solidFill>
                  <a:schemeClr val="tx1"/>
                </a:solidFill>
                <a:latin typeface="+mn-lt"/>
                <a:ea typeface="+mn-ea"/>
                <a:cs typeface="+mn-cs"/>
              </a:rPr>
              <a:t>.</a:t>
            </a:r>
          </a:p>
          <a:p>
            <a:pPr marL="1143000" lvl="2" indent="-228600">
              <a:buFont typeface="Arial" pitchFamily="34" charset="0"/>
              <a:buChar char="•"/>
            </a:pPr>
            <a:r>
              <a:rPr lang="en-US" sz="1200" i="0" kern="1200" dirty="0">
                <a:solidFill>
                  <a:schemeClr val="tx1"/>
                </a:solidFill>
                <a:latin typeface="+mn-lt"/>
                <a:ea typeface="+mn-ea"/>
                <a:cs typeface="+mn-cs"/>
              </a:rPr>
              <a:t>Click the button next to </a:t>
            </a:r>
            <a:r>
              <a:rPr lang="en-US" sz="1200" b="1" i="0" kern="1200" dirty="0">
                <a:solidFill>
                  <a:schemeClr val="tx1"/>
                </a:solidFill>
                <a:latin typeface="+mn-lt"/>
                <a:ea typeface="+mn-ea"/>
                <a:cs typeface="+mn-cs"/>
              </a:rPr>
              <a:t>Color</a:t>
            </a:r>
            <a:r>
              <a:rPr lang="en-US" sz="1200" i="0" kern="1200" dirty="0">
                <a:solidFill>
                  <a:schemeClr val="tx1"/>
                </a:solidFill>
                <a:latin typeface="+mn-lt"/>
                <a:ea typeface="+mn-ea"/>
                <a:cs typeface="+mn-cs"/>
              </a:rPr>
              <a:t>, and then under</a:t>
            </a:r>
            <a:r>
              <a:rPr lang="en-US" sz="1200" i="0" kern="1200" baseline="0" dirty="0">
                <a:solidFill>
                  <a:schemeClr val="tx1"/>
                </a:solidFill>
                <a:latin typeface="+mn-lt"/>
                <a:ea typeface="+mn-ea"/>
                <a:cs typeface="+mn-cs"/>
              </a:rPr>
              <a:t> </a:t>
            </a:r>
            <a:r>
              <a:rPr lang="en-US" sz="1200" b="1" i="0" kern="1200" baseline="0" dirty="0">
                <a:solidFill>
                  <a:schemeClr val="tx1"/>
                </a:solidFill>
                <a:latin typeface="+mn-lt"/>
                <a:ea typeface="+mn-ea"/>
                <a:cs typeface="+mn-cs"/>
              </a:rPr>
              <a:t>Theme Colors</a:t>
            </a:r>
            <a:r>
              <a:rPr lang="en-US" sz="1200" b="1" i="0" kern="1200" dirty="0">
                <a:solidFill>
                  <a:schemeClr val="tx1"/>
                </a:solidFill>
                <a:latin typeface="+mn-lt"/>
                <a:ea typeface="+mn-ea"/>
                <a:cs typeface="+mn-cs"/>
              </a:rPr>
              <a:t> </a:t>
            </a: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Aqua, Accent </a:t>
            </a:r>
            <a:r>
              <a:rPr lang="en-US" sz="1200" b="1" i="0" kern="1200" baseline="0" dirty="0">
                <a:solidFill>
                  <a:schemeClr val="tx1"/>
                </a:solidFill>
                <a:latin typeface="+mn-lt"/>
                <a:ea typeface="+mn-ea"/>
                <a:cs typeface="+mn-cs"/>
              </a:rPr>
              <a:t>5, Lighter 40% </a:t>
            </a:r>
            <a:r>
              <a:rPr lang="en-US" sz="1200" b="0" i="0" kern="1200" dirty="0">
                <a:solidFill>
                  <a:schemeClr val="tx1"/>
                </a:solidFill>
                <a:latin typeface="+mn-lt"/>
                <a:ea typeface="+mn-ea"/>
                <a:cs typeface="+mn-cs"/>
              </a:rPr>
              <a:t>(fourth row, ninth option from the left).</a:t>
            </a:r>
          </a:p>
          <a:p>
            <a:pPr marL="1143000" lvl="2" indent="-228600">
              <a:buFont typeface="Arial" pitchFamily="34" charset="0"/>
              <a:buChar char="•"/>
            </a:pPr>
            <a:r>
              <a:rPr lang="en-US" sz="1200" b="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Transparency</a:t>
            </a:r>
            <a:r>
              <a:rPr lang="en-US" sz="1200" b="0" i="0" kern="1200" dirty="0">
                <a:solidFill>
                  <a:schemeClr val="tx1"/>
                </a:solidFill>
                <a:latin typeface="+mn-lt"/>
                <a:ea typeface="+mn-ea"/>
                <a:cs typeface="+mn-cs"/>
              </a:rPr>
              <a:t> box, enter </a:t>
            </a:r>
            <a:r>
              <a:rPr lang="en-US" sz="1200" b="1" i="0" kern="1200" dirty="0">
                <a:solidFill>
                  <a:schemeClr val="tx1"/>
                </a:solidFill>
                <a:latin typeface="+mn-lt"/>
                <a:ea typeface="+mn-ea"/>
                <a:cs typeface="+mn-cs"/>
              </a:rPr>
              <a:t>0%</a:t>
            </a:r>
            <a:r>
              <a:rPr lang="en-US" sz="1200" b="0" i="0" kern="1200" dirty="0">
                <a:solidFill>
                  <a:schemeClr val="tx1"/>
                </a:solidFill>
                <a:latin typeface="+mn-lt"/>
                <a:ea typeface="+mn-ea"/>
                <a:cs typeface="+mn-cs"/>
              </a:rPr>
              <a:t>.</a:t>
            </a:r>
            <a:endParaRPr lang="en-US" sz="1200" i="0" kern="1200" dirty="0">
              <a:solidFill>
                <a:schemeClr val="tx1"/>
              </a:solidFill>
              <a:latin typeface="+mn-lt"/>
              <a:ea typeface="+mn-ea"/>
              <a:cs typeface="+mn-cs"/>
            </a:endParaRPr>
          </a:p>
          <a:p>
            <a:pPr marL="685800" lvl="1" indent="-228600">
              <a:buFont typeface="Arial" pitchFamily="34" charset="0"/>
              <a:buChar char="•"/>
            </a:pPr>
            <a:r>
              <a:rPr lang="en-US" sz="1200" i="0" kern="1200" dirty="0">
                <a:solidFill>
                  <a:schemeClr val="tx1"/>
                </a:solidFill>
                <a:latin typeface="+mn-lt"/>
                <a:ea typeface="+mn-ea"/>
                <a:cs typeface="+mn-cs"/>
              </a:rPr>
              <a:t>Select </a:t>
            </a:r>
            <a:r>
              <a:rPr lang="en-US" sz="1200" b="0" i="0" kern="1200" dirty="0">
                <a:solidFill>
                  <a:schemeClr val="tx1"/>
                </a:solidFill>
                <a:latin typeface="+mn-lt"/>
                <a:ea typeface="+mn-ea"/>
                <a:cs typeface="+mn-cs"/>
              </a:rPr>
              <a:t>the last stop in the slider</a:t>
            </a:r>
            <a:r>
              <a:rPr lang="en-US" sz="1200" i="0" kern="1200" dirty="0">
                <a:solidFill>
                  <a:schemeClr val="tx1"/>
                </a:solidFill>
                <a:latin typeface="+mn-lt"/>
                <a:ea typeface="+mn-ea"/>
                <a:cs typeface="+mn-cs"/>
              </a:rPr>
              <a:t>, and then do the following:</a:t>
            </a:r>
          </a:p>
          <a:p>
            <a:pPr marL="1143000" lvl="2" indent="-228600">
              <a:buFont typeface="Arial" pitchFamily="34" charset="0"/>
              <a:buChar char="•"/>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Position </a:t>
            </a:r>
            <a:r>
              <a:rPr lang="en-US" sz="1200" i="0" kern="1200" dirty="0">
                <a:solidFill>
                  <a:schemeClr val="tx1"/>
                </a:solidFill>
                <a:latin typeface="+mn-lt"/>
                <a:ea typeface="+mn-ea"/>
                <a:cs typeface="+mn-cs"/>
              </a:rPr>
              <a:t>box, enter </a:t>
            </a:r>
            <a:r>
              <a:rPr lang="en-US" sz="1200" b="1" i="0" kern="1200" dirty="0">
                <a:solidFill>
                  <a:schemeClr val="tx1"/>
                </a:solidFill>
                <a:latin typeface="+mn-lt"/>
                <a:ea typeface="+mn-ea"/>
                <a:cs typeface="+mn-cs"/>
              </a:rPr>
              <a:t>99%</a:t>
            </a:r>
            <a:r>
              <a:rPr lang="en-US" sz="1200" i="0" kern="1200" dirty="0">
                <a:solidFill>
                  <a:schemeClr val="tx1"/>
                </a:solidFill>
                <a:latin typeface="+mn-lt"/>
                <a:ea typeface="+mn-ea"/>
                <a:cs typeface="+mn-cs"/>
              </a:rPr>
              <a:t>.</a:t>
            </a:r>
          </a:p>
          <a:p>
            <a:pPr marL="1143000" lvl="2" indent="-228600">
              <a:buFont typeface="Arial" pitchFamily="34" charset="0"/>
              <a:buChar char="•"/>
            </a:pPr>
            <a:r>
              <a:rPr lang="en-US" sz="1200" i="0" kern="1200" dirty="0">
                <a:solidFill>
                  <a:schemeClr val="tx1"/>
                </a:solidFill>
                <a:latin typeface="+mn-lt"/>
                <a:ea typeface="+mn-ea"/>
                <a:cs typeface="+mn-cs"/>
              </a:rPr>
              <a:t>Click the button next to </a:t>
            </a:r>
            <a:r>
              <a:rPr lang="en-US" sz="1200" b="1" i="0" kern="1200" dirty="0">
                <a:solidFill>
                  <a:schemeClr val="tx1"/>
                </a:solidFill>
                <a:latin typeface="+mn-lt"/>
                <a:ea typeface="+mn-ea"/>
                <a:cs typeface="+mn-cs"/>
              </a:rPr>
              <a:t>Color</a:t>
            </a:r>
            <a:r>
              <a:rPr lang="en-US" sz="1200" i="0" kern="1200" dirty="0">
                <a:solidFill>
                  <a:schemeClr val="tx1"/>
                </a:solidFill>
                <a:latin typeface="+mn-lt"/>
                <a:ea typeface="+mn-ea"/>
                <a:cs typeface="+mn-cs"/>
              </a:rPr>
              <a:t>, and then under</a:t>
            </a:r>
            <a:r>
              <a:rPr lang="en-US" sz="1200" i="0" kern="1200" baseline="0" dirty="0">
                <a:solidFill>
                  <a:schemeClr val="tx1"/>
                </a:solidFill>
                <a:latin typeface="+mn-lt"/>
                <a:ea typeface="+mn-ea"/>
                <a:cs typeface="+mn-cs"/>
              </a:rPr>
              <a:t> </a:t>
            </a:r>
            <a:r>
              <a:rPr lang="en-US" sz="1200" b="1" i="0" kern="1200" baseline="0" dirty="0">
                <a:solidFill>
                  <a:schemeClr val="tx1"/>
                </a:solidFill>
                <a:latin typeface="+mn-lt"/>
                <a:ea typeface="+mn-ea"/>
                <a:cs typeface="+mn-cs"/>
              </a:rPr>
              <a:t>Theme Colors</a:t>
            </a:r>
            <a:r>
              <a:rPr lang="en-US" sz="1200" b="1" i="0" kern="1200" dirty="0">
                <a:solidFill>
                  <a:schemeClr val="tx1"/>
                </a:solidFill>
                <a:latin typeface="+mn-lt"/>
                <a:ea typeface="+mn-ea"/>
                <a:cs typeface="+mn-cs"/>
              </a:rPr>
              <a:t> </a:t>
            </a: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Aqua, Accent </a:t>
            </a:r>
            <a:r>
              <a:rPr lang="en-US" sz="1200" b="1" i="0" kern="1200" baseline="0" dirty="0">
                <a:solidFill>
                  <a:schemeClr val="tx1"/>
                </a:solidFill>
                <a:latin typeface="+mn-lt"/>
                <a:ea typeface="+mn-ea"/>
                <a:cs typeface="+mn-cs"/>
              </a:rPr>
              <a:t>5, Lighter 40% </a:t>
            </a:r>
            <a:r>
              <a:rPr lang="en-US" sz="1200" b="0" i="0" kern="1200" dirty="0">
                <a:solidFill>
                  <a:schemeClr val="tx1"/>
                </a:solidFill>
                <a:latin typeface="+mn-lt"/>
                <a:ea typeface="+mn-ea"/>
                <a:cs typeface="+mn-cs"/>
              </a:rPr>
              <a:t>(fourth row, ninth option from the left).</a:t>
            </a:r>
          </a:p>
          <a:p>
            <a:pPr marL="1143000" lvl="2" indent="-228600">
              <a:buFont typeface="Arial" pitchFamily="34" charset="0"/>
              <a:buChar char="•"/>
            </a:pPr>
            <a:r>
              <a:rPr lang="en-US" sz="1200" b="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Transparency</a:t>
            </a:r>
            <a:r>
              <a:rPr lang="en-US" sz="1200" b="0" i="0" kern="1200" dirty="0">
                <a:solidFill>
                  <a:schemeClr val="tx1"/>
                </a:solidFill>
                <a:latin typeface="+mn-lt"/>
                <a:ea typeface="+mn-ea"/>
                <a:cs typeface="+mn-cs"/>
              </a:rPr>
              <a:t> box, enter </a:t>
            </a:r>
            <a:r>
              <a:rPr lang="en-US" sz="1200" b="1" i="0" kern="1200" dirty="0">
                <a:solidFill>
                  <a:schemeClr val="tx1"/>
                </a:solidFill>
                <a:latin typeface="+mn-lt"/>
                <a:ea typeface="+mn-ea"/>
                <a:cs typeface="+mn-cs"/>
              </a:rPr>
              <a:t>100%</a:t>
            </a:r>
            <a:r>
              <a:rPr lang="en-US" sz="1200" b="0" i="0" kern="1200" dirty="0">
                <a:solidFill>
                  <a:schemeClr val="tx1"/>
                </a:solidFill>
                <a:latin typeface="+mn-lt"/>
                <a:ea typeface="+mn-ea"/>
                <a:cs typeface="+mn-cs"/>
              </a:rPr>
              <a:t>.</a:t>
            </a:r>
            <a:endParaRPr lang="en-US" sz="1200" i="0" baseline="0" dirty="0">
              <a:latin typeface="+mn-lt"/>
            </a:endParaRPr>
          </a:p>
          <a:p>
            <a:pPr marL="228600" indent="-228600">
              <a:buFont typeface="+mj-lt"/>
              <a:buAutoNum type="arabicPeriod"/>
            </a:pPr>
            <a:r>
              <a:rPr lang="en-US" sz="1200" baseline="0" dirty="0">
                <a:latin typeface="+mn-lt"/>
              </a:rPr>
              <a:t>On the slide, select the third (right) rectangle. </a:t>
            </a:r>
            <a:r>
              <a:rPr lang="en-US" sz="1200" b="0" i="0" baseline="0" dirty="0">
                <a:latin typeface="+mn-lt"/>
              </a:rPr>
              <a:t>On the </a:t>
            </a:r>
            <a:r>
              <a:rPr lang="en-US" sz="1200" b="1" i="0" baseline="0" dirty="0">
                <a:latin typeface="+mn-lt"/>
              </a:rPr>
              <a:t>Home</a:t>
            </a:r>
            <a:r>
              <a:rPr lang="en-US" sz="1200" b="0" i="0" baseline="0" dirty="0">
                <a:latin typeface="+mn-lt"/>
              </a:rPr>
              <a:t> tab, in the bottom right corner of the </a:t>
            </a:r>
            <a:r>
              <a:rPr lang="en-US" sz="1200" b="1" i="0" baseline="0" dirty="0">
                <a:latin typeface="+mn-lt"/>
              </a:rPr>
              <a:t>Drawing</a:t>
            </a:r>
            <a:r>
              <a:rPr lang="en-US" sz="1200" b="0" i="0" baseline="0" dirty="0">
                <a:latin typeface="+mn-lt"/>
              </a:rPr>
              <a:t> group, click the </a:t>
            </a:r>
            <a:r>
              <a:rPr lang="en-US" sz="1200" b="1" i="0" baseline="0" dirty="0">
                <a:latin typeface="+mn-lt"/>
              </a:rPr>
              <a:t>Format Shape</a:t>
            </a:r>
            <a:r>
              <a:rPr lang="en-US" sz="1200" b="0" i="0" baseline="0" dirty="0">
                <a:latin typeface="+mn-lt"/>
              </a:rPr>
              <a:t> dialog box launcher. In the </a:t>
            </a:r>
            <a:r>
              <a:rPr lang="en-US" sz="1200" b="1" i="0" baseline="0" dirty="0">
                <a:latin typeface="+mn-lt"/>
              </a:rPr>
              <a:t>Format Shape</a:t>
            </a:r>
            <a:r>
              <a:rPr lang="en-US" sz="1200" b="0" i="0" baseline="0" dirty="0">
                <a:latin typeface="+mn-lt"/>
              </a:rPr>
              <a:t> dialog box, c</a:t>
            </a:r>
            <a:r>
              <a:rPr lang="en-US" sz="1200" kern="1200" dirty="0">
                <a:solidFill>
                  <a:schemeClr val="tx1"/>
                </a:solidFill>
                <a:latin typeface="+mn-lt"/>
                <a:ea typeface="+mn-ea"/>
                <a:cs typeface="+mn-cs"/>
              </a:rPr>
              <a:t>lick </a:t>
            </a:r>
            <a:r>
              <a:rPr lang="en-US" sz="1200" b="1" kern="1200" dirty="0">
                <a:solidFill>
                  <a:schemeClr val="tx1"/>
                </a:solidFill>
                <a:latin typeface="+mn-lt"/>
                <a:ea typeface="+mn-ea"/>
                <a:cs typeface="+mn-cs"/>
              </a:rPr>
              <a:t>Fill </a:t>
            </a:r>
            <a:r>
              <a:rPr lang="en-US" sz="1200" kern="1200" dirty="0">
                <a:solidFill>
                  <a:schemeClr val="tx1"/>
                </a:solidFill>
                <a:latin typeface="+mn-lt"/>
                <a:ea typeface="+mn-ea"/>
                <a:cs typeface="+mn-cs"/>
              </a:rPr>
              <a:t>in the left pane, select </a:t>
            </a:r>
            <a:r>
              <a:rPr lang="en-US" sz="1200" b="1" kern="1200" dirty="0">
                <a:solidFill>
                  <a:schemeClr val="tx1"/>
                </a:solidFill>
                <a:latin typeface="+mn-lt"/>
                <a:ea typeface="+mn-ea"/>
                <a:cs typeface="+mn-cs"/>
              </a:rPr>
              <a:t>Gradient fill</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pane, and then do the following:</a:t>
            </a:r>
            <a:endParaRPr lang="en-US" sz="1200" b="0" i="0" baseline="0" dirty="0">
              <a:latin typeface="+mn-lt"/>
            </a:endParaRP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Type</a:t>
            </a:r>
            <a:r>
              <a:rPr lang="en-US" sz="1200" kern="1200" dirty="0">
                <a:solidFill>
                  <a:schemeClr val="tx1"/>
                </a:solidFill>
                <a:latin typeface="+mn-lt"/>
                <a:ea typeface="+mn-ea"/>
                <a:cs typeface="+mn-cs"/>
              </a:rPr>
              <a:t> list, select </a:t>
            </a:r>
            <a:r>
              <a:rPr lang="en-US" sz="1200" b="1" kern="1200" dirty="0">
                <a:solidFill>
                  <a:schemeClr val="tx1"/>
                </a:solidFill>
                <a:latin typeface="+mn-lt"/>
                <a:ea typeface="+mn-ea"/>
                <a:cs typeface="+mn-cs"/>
              </a:rPr>
              <a:t>Linear</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Direction</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Linear Up </a:t>
            </a:r>
            <a:r>
              <a:rPr lang="en-US" sz="1200" kern="1200" dirty="0">
                <a:solidFill>
                  <a:schemeClr val="tx1"/>
                </a:solidFill>
                <a:latin typeface="+mn-lt"/>
                <a:ea typeface="+mn-ea"/>
                <a:cs typeface="+mn-cs"/>
              </a:rPr>
              <a:t>(second </a:t>
            </a:r>
            <a:r>
              <a:rPr lang="en-US" sz="1200" kern="1200" baseline="0" dirty="0">
                <a:solidFill>
                  <a:schemeClr val="tx1"/>
                </a:solidFill>
                <a:latin typeface="+mn-lt"/>
                <a:ea typeface="+mn-ea"/>
                <a:cs typeface="+mn-cs"/>
              </a:rPr>
              <a:t>row, </a:t>
            </a:r>
            <a:r>
              <a:rPr lang="en-US" sz="1200" kern="1200" dirty="0">
                <a:solidFill>
                  <a:schemeClr val="tx1"/>
                </a:solidFill>
                <a:latin typeface="+mn-lt"/>
                <a:ea typeface="+mn-ea"/>
                <a:cs typeface="+mn-cs"/>
              </a:rPr>
              <a:t>second option from the left).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270</a:t>
            </a:r>
            <a:r>
              <a:rPr lang="en-US" sz="1200" b="1" kern="1200" dirty="0">
                <a:solidFill>
                  <a:schemeClr val="tx1"/>
                </a:solidFill>
                <a:latin typeface="+mn-lt"/>
                <a:ea typeface="Verdana"/>
                <a:cs typeface="Verdana"/>
              </a:rPr>
              <a:t>°</a:t>
            </a:r>
            <a:r>
              <a:rPr lang="en-US" sz="1200" b="0" kern="1200" dirty="0">
                <a:solidFill>
                  <a:schemeClr val="tx1"/>
                </a:solidFill>
                <a:latin typeface="+mn-lt"/>
                <a:ea typeface="Verdana"/>
                <a:cs typeface="Verdana"/>
              </a:rPr>
              <a:t>.</a:t>
            </a:r>
            <a:endParaRPr lang="en-US" sz="1200" b="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Add gradient stop</a:t>
            </a:r>
            <a:r>
              <a:rPr lang="en-US" sz="1200" b="0" kern="1200" dirty="0">
                <a:solidFill>
                  <a:schemeClr val="tx1"/>
                </a:solidFill>
                <a:latin typeface="+mn-lt"/>
                <a:ea typeface="+mn-ea"/>
                <a:cs typeface="+mn-cs"/>
              </a:rPr>
              <a:t> or </a:t>
            </a:r>
            <a:r>
              <a:rPr lang="en-US" sz="1200" b="1" kern="1200" dirty="0">
                <a:solidFill>
                  <a:schemeClr val="tx1"/>
                </a:solidFill>
                <a:latin typeface="+mn-lt"/>
                <a:ea typeface="+mn-ea"/>
                <a:cs typeface="+mn-cs"/>
              </a:rPr>
              <a:t>Remove gradient stop</a:t>
            </a:r>
            <a:r>
              <a:rPr lang="en-US" sz="1200" kern="1200" dirty="0">
                <a:solidFill>
                  <a:schemeClr val="tx1"/>
                </a:solidFill>
                <a:latin typeface="+mn-lt"/>
                <a:ea typeface="+mn-ea"/>
                <a:cs typeface="+mn-cs"/>
              </a:rPr>
              <a:t> until three stops appear in the slider.</a:t>
            </a:r>
            <a:endParaRPr lang="en-US" sz="1200" baseline="0" dirty="0">
              <a:latin typeface="+mn-lt"/>
            </a:endParaRPr>
          </a:p>
          <a:p>
            <a:pPr marL="228600" lvl="0" indent="-228600">
              <a:buFont typeface="+mj-lt"/>
              <a:buAutoNum type="arabicPeriod"/>
            </a:pPr>
            <a:r>
              <a:rPr lang="en-US" sz="1200" kern="1200" dirty="0">
                <a:solidFill>
                  <a:schemeClr val="tx1"/>
                </a:solidFill>
                <a:latin typeface="+mn-lt"/>
                <a:ea typeface="+mn-ea"/>
                <a:cs typeface="+mn-cs"/>
              </a:rPr>
              <a:t>Also 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first stop in the slider</a:t>
            </a:r>
            <a:r>
              <a:rPr lang="en-US" sz="1200" kern="1200" dirty="0">
                <a:solidFill>
                  <a:schemeClr val="tx1"/>
                </a:solidFill>
                <a:latin typeface="+mn-lt"/>
                <a:ea typeface="+mn-ea"/>
                <a:cs typeface="+mn-cs"/>
              </a:rPr>
              <a: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a:t>
            </a:r>
            <a:r>
              <a:rPr lang="en-US" sz="1200" dirty="0">
                <a:latin typeface="+mn-lt"/>
              </a:rPr>
              <a:t> Red: </a:t>
            </a:r>
            <a:r>
              <a:rPr lang="en-US" sz="1200" b="1" dirty="0">
                <a:latin typeface="+mn-lt"/>
              </a:rPr>
              <a:t>39</a:t>
            </a:r>
            <a:r>
              <a:rPr lang="en-US" sz="1200" dirty="0">
                <a:latin typeface="+mn-lt"/>
              </a:rPr>
              <a:t>, Green: </a:t>
            </a:r>
            <a:r>
              <a:rPr lang="en-US" sz="1200" b="1" dirty="0">
                <a:latin typeface="+mn-lt"/>
              </a:rPr>
              <a:t>135</a:t>
            </a:r>
            <a:r>
              <a:rPr lang="en-US" sz="1200" dirty="0">
                <a:latin typeface="+mn-lt"/>
              </a:rPr>
              <a:t>, Blue: </a:t>
            </a:r>
            <a:r>
              <a:rPr lang="en-US" sz="1200" b="1" dirty="0">
                <a:latin typeface="+mn-lt"/>
              </a:rPr>
              <a:t>160</a:t>
            </a:r>
            <a:r>
              <a:rPr lang="en-US" sz="1200" dirty="0">
                <a:latin typeface="+mn-lt"/>
              </a:rPr>
              <a:t>.</a:t>
            </a:r>
            <a:endParaRPr lang="en-US" sz="1200" b="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next stop in the slider</a:t>
            </a:r>
            <a:r>
              <a:rPr lang="en-US" sz="1200" kern="1200" dirty="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80%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a:t>
            </a:r>
            <a:r>
              <a:rPr lang="en-US" sz="1200" dirty="0">
                <a:latin typeface="+mn-lt"/>
              </a:rPr>
              <a:t> Red: </a:t>
            </a:r>
            <a:r>
              <a:rPr lang="en-US" sz="1200" b="1" dirty="0">
                <a:latin typeface="+mn-lt"/>
              </a:rPr>
              <a:t>54</a:t>
            </a:r>
            <a:r>
              <a:rPr lang="en-US" sz="1200" dirty="0">
                <a:latin typeface="+mn-lt"/>
              </a:rPr>
              <a:t>, Green: </a:t>
            </a:r>
            <a:r>
              <a:rPr lang="en-US" sz="1200" b="1" dirty="0">
                <a:latin typeface="+mn-lt"/>
              </a:rPr>
              <a:t>177</a:t>
            </a:r>
            <a:r>
              <a:rPr lang="en-US" sz="1200" dirty="0">
                <a:latin typeface="+mn-lt"/>
              </a:rPr>
              <a:t>, Blue: </a:t>
            </a:r>
            <a:r>
              <a:rPr lang="en-US" sz="1200" b="1" dirty="0">
                <a:latin typeface="+mn-lt"/>
              </a:rPr>
              <a:t>210</a:t>
            </a:r>
            <a:r>
              <a:rPr lang="en-US" sz="1200" dirty="0">
                <a:latin typeface="+mn-lt"/>
              </a:rPr>
              <a:t>.</a:t>
            </a:r>
            <a:endParaRPr lang="en-US" sz="1200" b="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last stop in the slider</a:t>
            </a:r>
            <a:r>
              <a:rPr lang="en-US" sz="1200" kern="1200" dirty="0">
                <a:solidFill>
                  <a:schemeClr val="tx1"/>
                </a:solidFill>
                <a:latin typeface="+mn-lt"/>
                <a:ea typeface="+mn-ea"/>
                <a:cs typeface="+mn-cs"/>
              </a:rPr>
              <a: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100%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a:t>
            </a:r>
            <a:r>
              <a:rPr lang="en-US" sz="1200" dirty="0">
                <a:latin typeface="+mn-lt"/>
              </a:rPr>
              <a:t> Red: </a:t>
            </a:r>
            <a:r>
              <a:rPr lang="en-US" sz="1200" b="1" dirty="0">
                <a:latin typeface="+mn-lt"/>
              </a:rPr>
              <a:t>52</a:t>
            </a:r>
            <a:r>
              <a:rPr lang="en-US" sz="1200" dirty="0">
                <a:latin typeface="+mn-lt"/>
              </a:rPr>
              <a:t>, Green: </a:t>
            </a:r>
            <a:r>
              <a:rPr lang="en-US" sz="1200" b="1" dirty="0">
                <a:latin typeface="+mn-lt"/>
              </a:rPr>
              <a:t>179</a:t>
            </a:r>
            <a:r>
              <a:rPr lang="en-US" sz="1200" dirty="0">
                <a:latin typeface="+mn-lt"/>
              </a:rPr>
              <a:t>, Blue: </a:t>
            </a:r>
            <a:r>
              <a:rPr lang="en-US" sz="1200" b="1" dirty="0">
                <a:latin typeface="+mn-lt"/>
              </a:rPr>
              <a:t>214</a:t>
            </a:r>
            <a:r>
              <a:rPr lang="en-US" sz="1200" dirty="0">
                <a:latin typeface="+mn-lt"/>
              </a:rPr>
              <a:t>.</a:t>
            </a:r>
            <a:endParaRPr lang="en-US" sz="1200" b="0" kern="1200" dirty="0">
              <a:solidFill>
                <a:schemeClr val="tx1"/>
              </a:solidFill>
              <a:latin typeface="+mn-lt"/>
              <a:ea typeface="+mn-ea"/>
              <a:cs typeface="+mn-cs"/>
            </a:endParaRPr>
          </a:p>
          <a:p>
            <a:endParaRPr lang="en-US" sz="1200" baseline="0" dirty="0">
              <a:latin typeface="+mn-lt"/>
            </a:endParaRPr>
          </a:p>
          <a:p>
            <a:endParaRPr lang="en-US" sz="1200" baseline="0" dirty="0">
              <a:latin typeface="+mn-lt"/>
            </a:endParaRPr>
          </a:p>
          <a:p>
            <a:r>
              <a:rPr lang="en-US" sz="1200" b="0" baseline="0" dirty="0">
                <a:latin typeface="+mn-lt"/>
              </a:rPr>
              <a:t>To reproduce the background effects on this slide, do the following:</a:t>
            </a:r>
          </a:p>
          <a:p>
            <a:pPr marL="228600" lvl="0" indent="-228600">
              <a:buFont typeface="+mj-lt"/>
              <a:buAutoNum type="arabicPeriod"/>
            </a:pPr>
            <a:r>
              <a:rPr lang="en-US" sz="1200" kern="1200" dirty="0">
                <a:solidFill>
                  <a:schemeClr val="tx1"/>
                </a:solidFill>
                <a:latin typeface="+mn-lt"/>
                <a:ea typeface="+mn-ea"/>
                <a:cs typeface="+mn-cs"/>
              </a:rPr>
              <a:t>Right-click the slide background area, and then click </a:t>
            </a:r>
            <a:r>
              <a:rPr lang="en-US" sz="1200" b="1" kern="1200" dirty="0">
                <a:solidFill>
                  <a:schemeClr val="tx1"/>
                </a:solidFill>
                <a:latin typeface="+mn-lt"/>
                <a:ea typeface="+mn-ea"/>
                <a:cs typeface="+mn-cs"/>
              </a:rPr>
              <a:t>Format Background</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Format Background </a:t>
            </a:r>
            <a:r>
              <a:rPr lang="en-US" sz="1200" kern="1200" dirty="0">
                <a:solidFill>
                  <a:schemeClr val="tx1"/>
                </a:solidFill>
                <a:latin typeface="+mn-lt"/>
                <a:ea typeface="+mn-ea"/>
                <a:cs typeface="+mn-cs"/>
              </a:rPr>
              <a:t>dialog box, click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in the left pane, select </a:t>
            </a:r>
            <a:r>
              <a:rPr lang="en-US" sz="1200" b="1" kern="1200" dirty="0">
                <a:solidFill>
                  <a:schemeClr val="tx1"/>
                </a:solidFill>
                <a:latin typeface="+mn-lt"/>
                <a:ea typeface="+mn-ea"/>
                <a:cs typeface="+mn-cs"/>
              </a:rPr>
              <a:t>Gradient fill</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Type</a:t>
            </a:r>
            <a:r>
              <a:rPr lang="en-US" sz="1200" kern="1200" dirty="0">
                <a:solidFill>
                  <a:schemeClr val="tx1"/>
                </a:solidFill>
                <a:latin typeface="+mn-lt"/>
                <a:ea typeface="+mn-ea"/>
                <a:cs typeface="+mn-cs"/>
              </a:rPr>
              <a:t> list, select </a:t>
            </a:r>
            <a:r>
              <a:rPr lang="en-US" sz="1200" b="1" kern="1200" dirty="0">
                <a:solidFill>
                  <a:schemeClr val="tx1"/>
                </a:solidFill>
                <a:latin typeface="+mn-lt"/>
                <a:ea typeface="+mn-ea"/>
                <a:cs typeface="+mn-cs"/>
              </a:rPr>
              <a:t>Radial</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Direction</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From Center </a:t>
            </a:r>
            <a:r>
              <a:rPr lang="en-US" sz="1200" kern="1200" dirty="0">
                <a:solidFill>
                  <a:schemeClr val="tx1"/>
                </a:solidFill>
                <a:latin typeface="+mn-lt"/>
                <a:ea typeface="+mn-ea"/>
                <a:cs typeface="+mn-cs"/>
              </a:rPr>
              <a:t>(third option from the left).</a:t>
            </a:r>
          </a:p>
          <a:p>
            <a:pPr marL="685800" lvl="1" indent="-228600">
              <a:buFont typeface="Arial" pitchFamily="34" charset="0"/>
              <a:buChar char="•"/>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Add gradient stop</a:t>
            </a:r>
            <a:r>
              <a:rPr lang="en-US" sz="1200" b="0" kern="1200" dirty="0">
                <a:solidFill>
                  <a:schemeClr val="tx1"/>
                </a:solidFill>
                <a:latin typeface="+mn-lt"/>
                <a:ea typeface="+mn-ea"/>
                <a:cs typeface="+mn-cs"/>
              </a:rPr>
              <a:t> or </a:t>
            </a:r>
            <a:r>
              <a:rPr lang="en-US" sz="1200" b="1" kern="1200" dirty="0">
                <a:solidFill>
                  <a:schemeClr val="tx1"/>
                </a:solidFill>
                <a:latin typeface="+mn-lt"/>
                <a:ea typeface="+mn-ea"/>
                <a:cs typeface="+mn-cs"/>
              </a:rPr>
              <a:t>Remove gradient stop</a:t>
            </a:r>
            <a:r>
              <a:rPr lang="en-US" sz="1200" kern="1200" dirty="0">
                <a:solidFill>
                  <a:schemeClr val="tx1"/>
                </a:solidFill>
                <a:latin typeface="+mn-lt"/>
                <a:ea typeface="+mn-ea"/>
                <a:cs typeface="+mn-cs"/>
              </a:rPr>
              <a:t> until three stops appear in the slider.</a:t>
            </a:r>
          </a:p>
          <a:p>
            <a:pPr marL="228600" lvl="0" indent="-228600">
              <a:buFont typeface="+mj-lt"/>
              <a:buAutoNum type="arabicPeriod"/>
            </a:pPr>
            <a:r>
              <a:rPr lang="en-US" sz="1200" kern="1200" dirty="0">
                <a:solidFill>
                  <a:schemeClr val="tx1"/>
                </a:solidFill>
                <a:latin typeface="+mn-lt"/>
                <a:ea typeface="+mn-ea"/>
                <a:cs typeface="+mn-cs"/>
              </a:rPr>
              <a:t>Also 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first stop</a:t>
            </a:r>
            <a:r>
              <a:rPr lang="en-US" sz="1200" b="0" kern="1200" baseline="0" dirty="0">
                <a:solidFill>
                  <a:schemeClr val="tx1"/>
                </a:solidFill>
                <a:latin typeface="+mn-lt"/>
                <a:ea typeface="+mn-ea"/>
                <a:cs typeface="+mn-cs"/>
              </a:rPr>
              <a:t> in the slider</a:t>
            </a:r>
            <a:r>
              <a:rPr lang="en-US" sz="1200" kern="1200" dirty="0">
                <a:solidFill>
                  <a:schemeClr val="tx1"/>
                </a:solidFill>
                <a:latin typeface="+mn-lt"/>
                <a:ea typeface="+mn-ea"/>
                <a:cs typeface="+mn-cs"/>
              </a:rPr>
              <a: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33%</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 Colors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White, Background 1 </a:t>
            </a:r>
            <a:r>
              <a:rPr lang="en-US" sz="1200" b="0" kern="1200" dirty="0">
                <a:solidFill>
                  <a:schemeClr val="tx1"/>
                </a:solidFill>
                <a:latin typeface="+mn-lt"/>
                <a:ea typeface="+mn-ea"/>
                <a:cs typeface="+mn-cs"/>
              </a:rPr>
              <a:t>(first row, first option from the left).</a:t>
            </a:r>
            <a:endParaRPr lang="en-US" sz="120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next stop in the slider</a:t>
            </a:r>
            <a:r>
              <a:rPr lang="en-US" sz="1200" kern="1200" dirty="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67%</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a:t>
            </a:r>
            <a:r>
              <a:rPr lang="en-US" sz="1200" dirty="0">
                <a:latin typeface="+mn-lt"/>
              </a:rPr>
              <a:t> Red: </a:t>
            </a:r>
            <a:r>
              <a:rPr lang="en-US" sz="1200" b="1" dirty="0">
                <a:latin typeface="+mn-lt"/>
              </a:rPr>
              <a:t>228</a:t>
            </a:r>
            <a:r>
              <a:rPr lang="en-US" sz="1200" dirty="0">
                <a:latin typeface="+mn-lt"/>
              </a:rPr>
              <a:t>, Green: </a:t>
            </a:r>
            <a:r>
              <a:rPr lang="en-US" sz="1200" b="1" dirty="0">
                <a:latin typeface="+mn-lt"/>
              </a:rPr>
              <a:t>233</a:t>
            </a:r>
            <a:r>
              <a:rPr lang="en-US" sz="1200" dirty="0">
                <a:latin typeface="+mn-lt"/>
              </a:rPr>
              <a:t>, Blue: </a:t>
            </a:r>
            <a:r>
              <a:rPr lang="en-US" sz="1200" b="1" dirty="0">
                <a:latin typeface="+mn-lt"/>
              </a:rPr>
              <a:t>236</a:t>
            </a:r>
            <a:r>
              <a:rPr lang="en-US" sz="1200" dirty="0">
                <a:latin typeface="+mn-lt"/>
              </a:rPr>
              <a:t>.</a:t>
            </a:r>
            <a:endParaRPr lang="en-US" sz="120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last stop in the slider</a:t>
            </a:r>
            <a:r>
              <a:rPr lang="en-US" sz="1200" kern="1200" dirty="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100%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a:t>
            </a:r>
            <a:r>
              <a:rPr lang="en-US" sz="1200" dirty="0">
                <a:latin typeface="+mn-lt"/>
              </a:rPr>
              <a:t> Red: </a:t>
            </a:r>
            <a:r>
              <a:rPr lang="en-US" sz="1200" b="1" dirty="0">
                <a:latin typeface="+mn-lt"/>
              </a:rPr>
              <a:t>178</a:t>
            </a:r>
            <a:r>
              <a:rPr lang="en-US" sz="1200" dirty="0">
                <a:latin typeface="+mn-lt"/>
              </a:rPr>
              <a:t>, Green: </a:t>
            </a:r>
            <a:r>
              <a:rPr lang="en-US" sz="1200" b="1" dirty="0">
                <a:latin typeface="+mn-lt"/>
              </a:rPr>
              <a:t>186</a:t>
            </a:r>
            <a:r>
              <a:rPr lang="en-US" sz="1200" dirty="0">
                <a:latin typeface="+mn-lt"/>
              </a:rPr>
              <a:t>, Blue: </a:t>
            </a:r>
            <a:r>
              <a:rPr lang="en-US" sz="1200" b="1" dirty="0">
                <a:latin typeface="+mn-lt"/>
              </a:rPr>
              <a:t>210</a:t>
            </a:r>
            <a:r>
              <a:rPr lang="en-US" sz="1200" dirty="0">
                <a:latin typeface="+mn-lt"/>
              </a:rPr>
              <a:t>.</a:t>
            </a:r>
            <a:endParaRPr lang="en-US" sz="1200" kern="1200" dirty="0">
              <a:solidFill>
                <a:schemeClr val="tx1"/>
              </a:solidFill>
              <a:latin typeface="+mn-lt"/>
              <a:ea typeface="+mn-ea"/>
              <a:cs typeface="+mn-cs"/>
            </a:endParaRPr>
          </a:p>
          <a:p>
            <a:endParaRPr lang="en-US" sz="1200" baseline="0" dirty="0"/>
          </a:p>
        </p:txBody>
      </p:sp>
      <p:sp>
        <p:nvSpPr>
          <p:cNvPr id="6" name="Slide Image Placeholder 5"/>
          <p:cNvSpPr>
            <a:spLocks noGrp="1" noRot="1" noChangeAspect="1"/>
          </p:cNvSpPr>
          <p:nvPr>
            <p:ph type="sldImg"/>
          </p:nvPr>
        </p:nvSpPr>
        <p:spPr>
          <a:xfrm>
            <a:off x="9525" y="460375"/>
            <a:ext cx="4192588" cy="2359025"/>
          </a:xfr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2</a:t>
            </a:fld>
            <a:endParaRPr lang="en-US" dirty="0"/>
          </a:p>
        </p:txBody>
      </p:sp>
    </p:spTree>
    <p:extLst>
      <p:ext uri="{BB962C8B-B14F-4D97-AF65-F5344CB8AC3E}">
        <p14:creationId xmlns:p14="http://schemas.microsoft.com/office/powerpoint/2010/main" val="8163333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52</a:t>
            </a:fld>
            <a:endParaRPr lang="en-US" dirty="0"/>
          </a:p>
        </p:txBody>
      </p:sp>
    </p:spTree>
    <p:extLst>
      <p:ext uri="{BB962C8B-B14F-4D97-AF65-F5344CB8AC3E}">
        <p14:creationId xmlns:p14="http://schemas.microsoft.com/office/powerpoint/2010/main" val="28759505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53</a:t>
            </a:fld>
            <a:endParaRPr lang="en-US" dirty="0"/>
          </a:p>
        </p:txBody>
      </p:sp>
    </p:spTree>
    <p:extLst>
      <p:ext uri="{BB962C8B-B14F-4D97-AF65-F5344CB8AC3E}">
        <p14:creationId xmlns:p14="http://schemas.microsoft.com/office/powerpoint/2010/main" val="3667930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54</a:t>
            </a:fld>
            <a:endParaRPr lang="en-US" dirty="0"/>
          </a:p>
        </p:txBody>
      </p:sp>
    </p:spTree>
    <p:extLst>
      <p:ext uri="{BB962C8B-B14F-4D97-AF65-F5344CB8AC3E}">
        <p14:creationId xmlns:p14="http://schemas.microsoft.com/office/powerpoint/2010/main" val="4268112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55</a:t>
            </a:fld>
            <a:endParaRPr lang="en-US" dirty="0"/>
          </a:p>
        </p:txBody>
      </p:sp>
    </p:spTree>
    <p:extLst>
      <p:ext uri="{BB962C8B-B14F-4D97-AF65-F5344CB8AC3E}">
        <p14:creationId xmlns:p14="http://schemas.microsoft.com/office/powerpoint/2010/main" val="4732520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56</a:t>
            </a:fld>
            <a:endParaRPr lang="en-US" dirty="0"/>
          </a:p>
        </p:txBody>
      </p:sp>
    </p:spTree>
    <p:extLst>
      <p:ext uri="{BB962C8B-B14F-4D97-AF65-F5344CB8AC3E}">
        <p14:creationId xmlns:p14="http://schemas.microsoft.com/office/powerpoint/2010/main" val="31782228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57</a:t>
            </a:fld>
            <a:endParaRPr lang="en-US" dirty="0"/>
          </a:p>
        </p:txBody>
      </p:sp>
    </p:spTree>
    <p:extLst>
      <p:ext uri="{BB962C8B-B14F-4D97-AF65-F5344CB8AC3E}">
        <p14:creationId xmlns:p14="http://schemas.microsoft.com/office/powerpoint/2010/main" val="15977317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58</a:t>
            </a:fld>
            <a:endParaRPr lang="en-US" dirty="0"/>
          </a:p>
        </p:txBody>
      </p:sp>
    </p:spTree>
    <p:extLst>
      <p:ext uri="{BB962C8B-B14F-4D97-AF65-F5344CB8AC3E}">
        <p14:creationId xmlns:p14="http://schemas.microsoft.com/office/powerpoint/2010/main" val="28689243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59</a:t>
            </a:fld>
            <a:endParaRPr lang="en-US" dirty="0"/>
          </a:p>
        </p:txBody>
      </p:sp>
    </p:spTree>
    <p:extLst>
      <p:ext uri="{BB962C8B-B14F-4D97-AF65-F5344CB8AC3E}">
        <p14:creationId xmlns:p14="http://schemas.microsoft.com/office/powerpoint/2010/main" val="40736388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60</a:t>
            </a:fld>
            <a:endParaRPr lang="en-US" dirty="0"/>
          </a:p>
        </p:txBody>
      </p:sp>
    </p:spTree>
    <p:extLst>
      <p:ext uri="{BB962C8B-B14F-4D97-AF65-F5344CB8AC3E}">
        <p14:creationId xmlns:p14="http://schemas.microsoft.com/office/powerpoint/2010/main" val="14237409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61</a:t>
            </a:fld>
            <a:endParaRPr lang="en-US" dirty="0"/>
          </a:p>
        </p:txBody>
      </p:sp>
    </p:spTree>
    <p:extLst>
      <p:ext uri="{BB962C8B-B14F-4D97-AF65-F5344CB8AC3E}">
        <p14:creationId xmlns:p14="http://schemas.microsoft.com/office/powerpoint/2010/main" val="4149391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14</a:t>
            </a:fld>
            <a:endParaRPr lang="en-US" dirty="0"/>
          </a:p>
        </p:txBody>
      </p:sp>
    </p:spTree>
    <p:extLst>
      <p:ext uri="{BB962C8B-B14F-4D97-AF65-F5344CB8AC3E}">
        <p14:creationId xmlns:p14="http://schemas.microsoft.com/office/powerpoint/2010/main" val="3487716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4B48B0-85B2-40C4-A05A-571C99C8AB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288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4B48B0-85B2-40C4-A05A-571C99C8AB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6449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4B48B0-85B2-40C4-A05A-571C99C8AB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9763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18</a:t>
            </a:fld>
            <a:endParaRPr lang="en-US" dirty="0"/>
          </a:p>
        </p:txBody>
      </p:sp>
    </p:spTree>
    <p:extLst>
      <p:ext uri="{BB962C8B-B14F-4D97-AF65-F5344CB8AC3E}">
        <p14:creationId xmlns:p14="http://schemas.microsoft.com/office/powerpoint/2010/main" val="813110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19</a:t>
            </a:fld>
            <a:endParaRPr lang="en-US" dirty="0"/>
          </a:p>
        </p:txBody>
      </p:sp>
    </p:spTree>
    <p:extLst>
      <p:ext uri="{BB962C8B-B14F-4D97-AF65-F5344CB8AC3E}">
        <p14:creationId xmlns:p14="http://schemas.microsoft.com/office/powerpoint/2010/main" val="4260897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20</a:t>
            </a:fld>
            <a:endParaRPr lang="en-US" dirty="0"/>
          </a:p>
        </p:txBody>
      </p:sp>
    </p:spTree>
    <p:extLst>
      <p:ext uri="{BB962C8B-B14F-4D97-AF65-F5344CB8AC3E}">
        <p14:creationId xmlns:p14="http://schemas.microsoft.com/office/powerpoint/2010/main" val="905512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Log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9A5174-1112-4D75-9ACE-EB000DE44EEE}"/>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7B241F2F-6D67-4597-AB7C-D982860837A5}"/>
              </a:ext>
            </a:extLst>
          </p:cNvPr>
          <p:cNvSpPr/>
          <p:nvPr userDrawn="1"/>
        </p:nvSpPr>
        <p:spPr>
          <a:xfrm>
            <a:off x="3585972" y="0"/>
            <a:ext cx="5020056"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97639DF-BB81-43B2-81DF-DC0942E88459}"/>
              </a:ext>
            </a:extLst>
          </p:cNvPr>
          <p:cNvSpPr>
            <a:spLocks noGrp="1"/>
          </p:cNvSpPr>
          <p:nvPr>
            <p:ph type="ctrTitle" hasCustomPrompt="1"/>
          </p:nvPr>
        </p:nvSpPr>
        <p:spPr>
          <a:xfrm>
            <a:off x="3585972" y="2551430"/>
            <a:ext cx="5020056" cy="1633085"/>
          </a:xfrm>
        </p:spPr>
        <p:txBody>
          <a:bodyPr anchor="b">
            <a:normAutofit/>
          </a:bodyPr>
          <a:lstStyle>
            <a:lvl1pPr algn="ctr">
              <a:lnSpc>
                <a:spcPct val="85000"/>
              </a:lnSpc>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0862A2A7-5821-4BAA-A45B-8AFDF4E0FBAD}"/>
              </a:ext>
            </a:extLst>
          </p:cNvPr>
          <p:cNvSpPr>
            <a:spLocks noGrp="1"/>
          </p:cNvSpPr>
          <p:nvPr>
            <p:ph type="subTitle" idx="1"/>
          </p:nvPr>
        </p:nvSpPr>
        <p:spPr>
          <a:xfrm>
            <a:off x="3581400" y="4653445"/>
            <a:ext cx="5027613" cy="827197"/>
          </a:xfrm>
        </p:spPr>
        <p:txBody>
          <a:bodyPr>
            <a:normAutofit/>
          </a:bodyPr>
          <a:lstStyle>
            <a:lvl1pPr marL="0" indent="0" algn="ctr">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2" name="Picture Placeholder 11">
            <a:extLst>
              <a:ext uri="{FF2B5EF4-FFF2-40B4-BE49-F238E27FC236}">
                <a16:creationId xmlns:a16="http://schemas.microsoft.com/office/drawing/2014/main" id="{D828D1A9-3D67-4106-B288-BC23A7CC5AF6}"/>
              </a:ext>
            </a:extLst>
          </p:cNvPr>
          <p:cNvSpPr>
            <a:spLocks noGrp="1"/>
          </p:cNvSpPr>
          <p:nvPr>
            <p:ph type="pic" sz="quarter" idx="13"/>
          </p:nvPr>
        </p:nvSpPr>
        <p:spPr>
          <a:xfrm>
            <a:off x="4902708" y="1721890"/>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376270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Cost 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23980BA4-A23A-4C88-B574-5C1C7E0F1D99}"/>
              </a:ext>
            </a:extLst>
          </p:cNvPr>
          <p:cNvSpPr/>
          <p:nvPr userDrawn="1"/>
        </p:nvSpPr>
        <p:spPr>
          <a:xfrm>
            <a:off x="-1587"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703320"/>
            <a:ext cx="12192000" cy="3154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6802464"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4/27/2021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718924" y="4094681"/>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1718924" y="4527898"/>
            <a:ext cx="3666744" cy="1374438"/>
          </a:xfrm>
        </p:spPr>
        <p:txBody>
          <a:bodyPr lIns="36000" tIns="0" rIns="0" bIns="0">
            <a:normAutofit/>
          </a:bodyPr>
          <a:lstStyle>
            <a:lvl1pPr marL="0" indent="0">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6498182" y="4094681"/>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6498182" y="4527898"/>
            <a:ext cx="3666744" cy="1374438"/>
          </a:xfrm>
        </p:spPr>
        <p:txBody>
          <a:bodyPr lIns="36000" tIns="0" rIns="0" bIns="0">
            <a:normAutofit/>
          </a:bodyPr>
          <a:lstStyle>
            <a:lvl1pPr marL="0" indent="0">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15721"/>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0" name="Text Placeholder 2">
            <a:extLst>
              <a:ext uri="{FF2B5EF4-FFF2-40B4-BE49-F238E27FC236}">
                <a16:creationId xmlns:a16="http://schemas.microsoft.com/office/drawing/2014/main" id="{9E693E7E-08CF-4C07-BFC7-C34D6269EFD9}"/>
              </a:ext>
            </a:extLst>
          </p:cNvPr>
          <p:cNvSpPr>
            <a:spLocks noGrp="1"/>
          </p:cNvSpPr>
          <p:nvPr>
            <p:ph type="body" idx="48" hasCustomPrompt="1"/>
          </p:nvPr>
        </p:nvSpPr>
        <p:spPr>
          <a:xfrm>
            <a:off x="1555148" y="2707188"/>
            <a:ext cx="3666744" cy="850147"/>
          </a:xfrm>
        </p:spPr>
        <p:txBody>
          <a:bodyPr lIns="0" tIns="0" rIns="0" bIns="0" anchor="b">
            <a:noAutofit/>
          </a:bodyPr>
          <a:lstStyle>
            <a:lvl1pPr marL="0" indent="0">
              <a:buNone/>
              <a:defRPr sz="7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$12,345</a:t>
            </a:r>
          </a:p>
        </p:txBody>
      </p:sp>
      <p:sp>
        <p:nvSpPr>
          <p:cNvPr id="21" name="Text Placeholder 2">
            <a:extLst>
              <a:ext uri="{FF2B5EF4-FFF2-40B4-BE49-F238E27FC236}">
                <a16:creationId xmlns:a16="http://schemas.microsoft.com/office/drawing/2014/main" id="{9D213FF3-2ADF-437D-9C3A-5C5821DBAF4E}"/>
              </a:ext>
            </a:extLst>
          </p:cNvPr>
          <p:cNvSpPr>
            <a:spLocks noGrp="1"/>
          </p:cNvSpPr>
          <p:nvPr>
            <p:ph type="body" idx="49" hasCustomPrompt="1"/>
          </p:nvPr>
        </p:nvSpPr>
        <p:spPr>
          <a:xfrm>
            <a:off x="6334406" y="2707188"/>
            <a:ext cx="3666744" cy="850147"/>
          </a:xfrm>
        </p:spPr>
        <p:txBody>
          <a:bodyPr lIns="0" tIns="0" rIns="0" bIns="0" anchor="b">
            <a:noAutofit/>
          </a:bodyPr>
          <a:lstStyle>
            <a:lvl1pPr marL="0" indent="0">
              <a:buNone/>
              <a:defRPr sz="7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$6,789</a:t>
            </a:r>
          </a:p>
        </p:txBody>
      </p:sp>
      <p:sp>
        <p:nvSpPr>
          <p:cNvPr id="23" name="Picture Placeholder 11">
            <a:extLst>
              <a:ext uri="{FF2B5EF4-FFF2-40B4-BE49-F238E27FC236}">
                <a16:creationId xmlns:a16="http://schemas.microsoft.com/office/drawing/2014/main" id="{E7019E9C-AA4E-4592-97BE-BF366FFA1A72}"/>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520509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rcles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Rectangle 24">
            <a:extLst>
              <a:ext uri="{FF2B5EF4-FFF2-40B4-BE49-F238E27FC236}">
                <a16:creationId xmlns:a16="http://schemas.microsoft.com/office/drawing/2014/main" id="{938F4135-A9EE-4D29-A8AB-5DEB57ABC181}"/>
              </a:ext>
            </a:extLst>
          </p:cNvPr>
          <p:cNvSpPr/>
          <p:nvPr userDrawn="1"/>
        </p:nvSpPr>
        <p:spPr>
          <a:xfrm>
            <a:off x="-1587"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690968"/>
            <a:ext cx="12192000" cy="316703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7081434"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4/27/2021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587236" y="4798586"/>
            <a:ext cx="2577284" cy="334918"/>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1587236" y="5235475"/>
            <a:ext cx="2577284" cy="705923"/>
          </a:xfrm>
        </p:spPr>
        <p:txBody>
          <a:bodyPr lIns="36000" tIns="0" rIns="0" bIns="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15721"/>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8" name="Oval 7">
            <a:extLst>
              <a:ext uri="{FF2B5EF4-FFF2-40B4-BE49-F238E27FC236}">
                <a16:creationId xmlns:a16="http://schemas.microsoft.com/office/drawing/2014/main" id="{AA62DB99-23AA-4B84-915B-58A12122905A}"/>
              </a:ext>
            </a:extLst>
          </p:cNvPr>
          <p:cNvSpPr/>
          <p:nvPr userDrawn="1"/>
        </p:nvSpPr>
        <p:spPr>
          <a:xfrm>
            <a:off x="1969178" y="2806082"/>
            <a:ext cx="1847088" cy="1847088"/>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Oval 30">
            <a:extLst>
              <a:ext uri="{FF2B5EF4-FFF2-40B4-BE49-F238E27FC236}">
                <a16:creationId xmlns:a16="http://schemas.microsoft.com/office/drawing/2014/main" id="{87C4674D-D19C-4346-8AB3-EEC70C5BA12B}"/>
              </a:ext>
            </a:extLst>
          </p:cNvPr>
          <p:cNvSpPr/>
          <p:nvPr userDrawn="1"/>
        </p:nvSpPr>
        <p:spPr>
          <a:xfrm>
            <a:off x="4730062" y="2358026"/>
            <a:ext cx="2295144" cy="2295144"/>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Oval 31">
            <a:extLst>
              <a:ext uri="{FF2B5EF4-FFF2-40B4-BE49-F238E27FC236}">
                <a16:creationId xmlns:a16="http://schemas.microsoft.com/office/drawing/2014/main" id="{232287E6-00FD-4CA9-879A-D113874BCAF3}"/>
              </a:ext>
            </a:extLst>
          </p:cNvPr>
          <p:cNvSpPr/>
          <p:nvPr userDrawn="1"/>
        </p:nvSpPr>
        <p:spPr>
          <a:xfrm>
            <a:off x="7613594" y="2037986"/>
            <a:ext cx="2615184" cy="2615184"/>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Text Placeholder 2">
            <a:extLst>
              <a:ext uri="{FF2B5EF4-FFF2-40B4-BE49-F238E27FC236}">
                <a16:creationId xmlns:a16="http://schemas.microsoft.com/office/drawing/2014/main" id="{24B6C5DB-65E0-4261-A490-0CEBD77B8A6C}"/>
              </a:ext>
            </a:extLst>
          </p:cNvPr>
          <p:cNvSpPr>
            <a:spLocks noGrp="1"/>
          </p:cNvSpPr>
          <p:nvPr>
            <p:ph type="body" idx="48" hasCustomPrompt="1"/>
          </p:nvPr>
        </p:nvSpPr>
        <p:spPr>
          <a:xfrm>
            <a:off x="2022734" y="3082272"/>
            <a:ext cx="1739976" cy="955575"/>
          </a:xfrm>
        </p:spPr>
        <p:txBody>
          <a:bodyPr lIns="0" tIns="0" rIns="0" bIns="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$25</a:t>
            </a:r>
          </a:p>
        </p:txBody>
      </p:sp>
      <p:sp>
        <p:nvSpPr>
          <p:cNvPr id="34" name="Text Placeholder 2">
            <a:extLst>
              <a:ext uri="{FF2B5EF4-FFF2-40B4-BE49-F238E27FC236}">
                <a16:creationId xmlns:a16="http://schemas.microsoft.com/office/drawing/2014/main" id="{86AFF07C-4D15-4A29-B939-C47256023C91}"/>
              </a:ext>
            </a:extLst>
          </p:cNvPr>
          <p:cNvSpPr>
            <a:spLocks noGrp="1"/>
          </p:cNvSpPr>
          <p:nvPr>
            <p:ph type="body" idx="49" hasCustomPrompt="1"/>
          </p:nvPr>
        </p:nvSpPr>
        <p:spPr>
          <a:xfrm>
            <a:off x="2022734" y="4075184"/>
            <a:ext cx="1739976" cy="280931"/>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Billion</a:t>
            </a:r>
          </a:p>
        </p:txBody>
      </p:sp>
      <p:sp>
        <p:nvSpPr>
          <p:cNvPr id="35" name="Text Placeholder 2">
            <a:extLst>
              <a:ext uri="{FF2B5EF4-FFF2-40B4-BE49-F238E27FC236}">
                <a16:creationId xmlns:a16="http://schemas.microsoft.com/office/drawing/2014/main" id="{2C71864B-9476-4445-B961-A4480119AB3B}"/>
              </a:ext>
            </a:extLst>
          </p:cNvPr>
          <p:cNvSpPr>
            <a:spLocks noGrp="1"/>
          </p:cNvSpPr>
          <p:nvPr>
            <p:ph type="body" idx="50" hasCustomPrompt="1"/>
          </p:nvPr>
        </p:nvSpPr>
        <p:spPr>
          <a:xfrm>
            <a:off x="5007646" y="2886747"/>
            <a:ext cx="1739976" cy="955575"/>
          </a:xfrm>
        </p:spPr>
        <p:txBody>
          <a:bodyPr lIns="0" tIns="0" rIns="0" bIns="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$50</a:t>
            </a:r>
          </a:p>
        </p:txBody>
      </p:sp>
      <p:sp>
        <p:nvSpPr>
          <p:cNvPr id="36" name="Text Placeholder 2">
            <a:extLst>
              <a:ext uri="{FF2B5EF4-FFF2-40B4-BE49-F238E27FC236}">
                <a16:creationId xmlns:a16="http://schemas.microsoft.com/office/drawing/2014/main" id="{B2AAA459-A7E1-451E-BABB-0C87139B389F}"/>
              </a:ext>
            </a:extLst>
          </p:cNvPr>
          <p:cNvSpPr>
            <a:spLocks noGrp="1"/>
          </p:cNvSpPr>
          <p:nvPr>
            <p:ph type="body" idx="51" hasCustomPrompt="1"/>
          </p:nvPr>
        </p:nvSpPr>
        <p:spPr>
          <a:xfrm>
            <a:off x="5007646" y="3879659"/>
            <a:ext cx="1739976" cy="280931"/>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Billion</a:t>
            </a:r>
          </a:p>
        </p:txBody>
      </p:sp>
      <p:sp>
        <p:nvSpPr>
          <p:cNvPr id="37" name="Text Placeholder 2">
            <a:extLst>
              <a:ext uri="{FF2B5EF4-FFF2-40B4-BE49-F238E27FC236}">
                <a16:creationId xmlns:a16="http://schemas.microsoft.com/office/drawing/2014/main" id="{DF679BEC-0CFD-449F-B3E0-BB712F00052B}"/>
              </a:ext>
            </a:extLst>
          </p:cNvPr>
          <p:cNvSpPr>
            <a:spLocks noGrp="1"/>
          </p:cNvSpPr>
          <p:nvPr>
            <p:ph type="body" idx="52" hasCustomPrompt="1"/>
          </p:nvPr>
        </p:nvSpPr>
        <p:spPr>
          <a:xfrm>
            <a:off x="7761966" y="2723457"/>
            <a:ext cx="2295144" cy="955575"/>
          </a:xfrm>
        </p:spPr>
        <p:txBody>
          <a:bodyPr lIns="0" tIns="0" rIns="0" bIns="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$100</a:t>
            </a:r>
          </a:p>
        </p:txBody>
      </p:sp>
      <p:sp>
        <p:nvSpPr>
          <p:cNvPr id="38" name="Text Placeholder 2">
            <a:extLst>
              <a:ext uri="{FF2B5EF4-FFF2-40B4-BE49-F238E27FC236}">
                <a16:creationId xmlns:a16="http://schemas.microsoft.com/office/drawing/2014/main" id="{65220FFF-D7A7-4DFC-97E2-8D717A6B97FF}"/>
              </a:ext>
            </a:extLst>
          </p:cNvPr>
          <p:cNvSpPr>
            <a:spLocks noGrp="1"/>
          </p:cNvSpPr>
          <p:nvPr>
            <p:ph type="body" idx="53" hasCustomPrompt="1"/>
          </p:nvPr>
        </p:nvSpPr>
        <p:spPr>
          <a:xfrm>
            <a:off x="8038166" y="3716369"/>
            <a:ext cx="1739976" cy="280931"/>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Billion</a:t>
            </a:r>
          </a:p>
        </p:txBody>
      </p:sp>
      <p:sp>
        <p:nvSpPr>
          <p:cNvPr id="39" name="Text Placeholder 2">
            <a:extLst>
              <a:ext uri="{FF2B5EF4-FFF2-40B4-BE49-F238E27FC236}">
                <a16:creationId xmlns:a16="http://schemas.microsoft.com/office/drawing/2014/main" id="{33C0B4F4-FAB3-45B3-A57B-B8A00F765A8C}"/>
              </a:ext>
            </a:extLst>
          </p:cNvPr>
          <p:cNvSpPr>
            <a:spLocks noGrp="1"/>
          </p:cNvSpPr>
          <p:nvPr>
            <p:ph type="body" idx="54" hasCustomPrompt="1"/>
          </p:nvPr>
        </p:nvSpPr>
        <p:spPr>
          <a:xfrm>
            <a:off x="4587884" y="4798586"/>
            <a:ext cx="2577284" cy="334918"/>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0" name="Text Placeholder 11">
            <a:extLst>
              <a:ext uri="{FF2B5EF4-FFF2-40B4-BE49-F238E27FC236}">
                <a16:creationId xmlns:a16="http://schemas.microsoft.com/office/drawing/2014/main" id="{2710ED40-A455-4EEF-AAD2-1479EE311ABC}"/>
              </a:ext>
            </a:extLst>
          </p:cNvPr>
          <p:cNvSpPr>
            <a:spLocks noGrp="1"/>
          </p:cNvSpPr>
          <p:nvPr>
            <p:ph type="body" sz="quarter" idx="55"/>
          </p:nvPr>
        </p:nvSpPr>
        <p:spPr>
          <a:xfrm>
            <a:off x="4587884" y="5240927"/>
            <a:ext cx="2577284" cy="705923"/>
          </a:xfrm>
        </p:spPr>
        <p:txBody>
          <a:bodyPr lIns="36000" tIns="0" rIns="0" bIns="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45" name="Text Placeholder 2">
            <a:extLst>
              <a:ext uri="{FF2B5EF4-FFF2-40B4-BE49-F238E27FC236}">
                <a16:creationId xmlns:a16="http://schemas.microsoft.com/office/drawing/2014/main" id="{A9FC0BF2-FC28-43C1-864A-CAB49C8381A2}"/>
              </a:ext>
            </a:extLst>
          </p:cNvPr>
          <p:cNvSpPr>
            <a:spLocks noGrp="1"/>
          </p:cNvSpPr>
          <p:nvPr>
            <p:ph type="body" idx="56" hasCustomPrompt="1"/>
          </p:nvPr>
        </p:nvSpPr>
        <p:spPr>
          <a:xfrm>
            <a:off x="7654886" y="4798586"/>
            <a:ext cx="2577284" cy="334918"/>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6" name="Text Placeholder 11">
            <a:extLst>
              <a:ext uri="{FF2B5EF4-FFF2-40B4-BE49-F238E27FC236}">
                <a16:creationId xmlns:a16="http://schemas.microsoft.com/office/drawing/2014/main" id="{F4793ACF-6372-4346-9E08-F9E4D2584763}"/>
              </a:ext>
            </a:extLst>
          </p:cNvPr>
          <p:cNvSpPr>
            <a:spLocks noGrp="1"/>
          </p:cNvSpPr>
          <p:nvPr>
            <p:ph type="body" sz="quarter" idx="57"/>
          </p:nvPr>
        </p:nvSpPr>
        <p:spPr>
          <a:xfrm>
            <a:off x="7654886" y="5231802"/>
            <a:ext cx="2577284" cy="705923"/>
          </a:xfrm>
        </p:spPr>
        <p:txBody>
          <a:bodyPr lIns="36000" tIns="0" rIns="0" bIns="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6" name="Picture Placeholder 11">
            <a:extLst>
              <a:ext uri="{FF2B5EF4-FFF2-40B4-BE49-F238E27FC236}">
                <a16:creationId xmlns:a16="http://schemas.microsoft.com/office/drawing/2014/main" id="{F3FD923B-7063-49D8-8286-0F8424648970}"/>
              </a:ext>
            </a:extLst>
          </p:cNvPr>
          <p:cNvSpPr>
            <a:spLocks noGrp="1"/>
          </p:cNvSpPr>
          <p:nvPr>
            <p:ph type="pic" sz="quarter" idx="58"/>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470776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2DA9D50-F092-4CE4-833F-A116EB21A237}"/>
              </a:ext>
            </a:extLst>
          </p:cNvPr>
          <p:cNvSpPr/>
          <p:nvPr userDrawn="1"/>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990088"/>
            <a:ext cx="12192000" cy="386791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4/27/2021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053452" y="3340707"/>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836612" y="3773923"/>
            <a:ext cx="5259387" cy="2087752"/>
          </a:xfrm>
        </p:spPr>
        <p:txBody>
          <a:bodyPr lIns="0" tIns="0" rIns="0" bIns="0">
            <a:normAutofit/>
          </a:bodyPr>
          <a:lstStyle>
            <a:lvl1pPr marL="216000" indent="-216000">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3542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5" name="Text Placeholder 2">
            <a:extLst>
              <a:ext uri="{FF2B5EF4-FFF2-40B4-BE49-F238E27FC236}">
                <a16:creationId xmlns:a16="http://schemas.microsoft.com/office/drawing/2014/main" id="{E3E44B3E-B67E-47BB-9B17-495800CC539C}"/>
              </a:ext>
            </a:extLst>
          </p:cNvPr>
          <p:cNvSpPr>
            <a:spLocks noGrp="1"/>
          </p:cNvSpPr>
          <p:nvPr>
            <p:ph type="body" idx="48" hasCustomPrompt="1"/>
          </p:nvPr>
        </p:nvSpPr>
        <p:spPr>
          <a:xfrm>
            <a:off x="6682936" y="3353508"/>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6" name="Text Placeholder 11">
            <a:extLst>
              <a:ext uri="{FF2B5EF4-FFF2-40B4-BE49-F238E27FC236}">
                <a16:creationId xmlns:a16="http://schemas.microsoft.com/office/drawing/2014/main" id="{3E6654E2-1600-436C-996F-AB13D779B069}"/>
              </a:ext>
            </a:extLst>
          </p:cNvPr>
          <p:cNvSpPr>
            <a:spLocks noGrp="1"/>
          </p:cNvSpPr>
          <p:nvPr>
            <p:ph type="body" sz="quarter" idx="49"/>
          </p:nvPr>
        </p:nvSpPr>
        <p:spPr>
          <a:xfrm>
            <a:off x="6466097" y="3786724"/>
            <a:ext cx="5068178" cy="2087752"/>
          </a:xfrm>
        </p:spPr>
        <p:txBody>
          <a:bodyPr lIns="0" tIns="0" rIns="0" bIns="0">
            <a:normAutofit/>
          </a:bodyPr>
          <a:lstStyle>
            <a:lvl1pPr marL="216000" indent="-216000">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7" name="Picture Placeholder 11">
            <a:extLst>
              <a:ext uri="{FF2B5EF4-FFF2-40B4-BE49-F238E27FC236}">
                <a16:creationId xmlns:a16="http://schemas.microsoft.com/office/drawing/2014/main" id="{11B1F208-6C15-4A3F-B7B4-388A18DC2B14}"/>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002558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etition Content Layout">
    <p:bg>
      <p:bgPr>
        <a:blipFill>
          <a:blip r:embed="rId2"/>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Rectangle 32">
            <a:extLst>
              <a:ext uri="{FF2B5EF4-FFF2-40B4-BE49-F238E27FC236}">
                <a16:creationId xmlns:a16="http://schemas.microsoft.com/office/drawing/2014/main" id="{CCE7ADE7-21F0-4422-AD3C-0A7865E4FAB1}"/>
              </a:ext>
            </a:extLst>
          </p:cNvPr>
          <p:cNvSpPr/>
          <p:nvPr userDrawn="1"/>
        </p:nvSpPr>
        <p:spPr>
          <a:xfrm>
            <a:off x="0"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Rectangle 31">
            <a:extLst>
              <a:ext uri="{FF2B5EF4-FFF2-40B4-BE49-F238E27FC236}">
                <a16:creationId xmlns:a16="http://schemas.microsoft.com/office/drawing/2014/main" id="{06F00F53-9697-4331-BE9F-B94FA62B0402}"/>
              </a:ext>
            </a:extLst>
          </p:cNvPr>
          <p:cNvSpPr/>
          <p:nvPr userDrawn="1"/>
        </p:nvSpPr>
        <p:spPr>
          <a:xfrm>
            <a:off x="0" y="1528174"/>
            <a:ext cx="12192000" cy="5329825"/>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7430939"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4/27/2021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7" name="Picture Placeholder 11">
            <a:extLst>
              <a:ext uri="{FF2B5EF4-FFF2-40B4-BE49-F238E27FC236}">
                <a16:creationId xmlns:a16="http://schemas.microsoft.com/office/drawing/2014/main" id="{E705CC21-80AA-488E-B95D-0E00300A05CF}"/>
              </a:ext>
            </a:extLst>
          </p:cNvPr>
          <p:cNvSpPr>
            <a:spLocks noGrp="1"/>
          </p:cNvSpPr>
          <p:nvPr>
            <p:ph type="pic" sz="quarter" idx="13"/>
          </p:nvPr>
        </p:nvSpPr>
        <p:spPr>
          <a:xfrm>
            <a:off x="8965413" y="1975905"/>
            <a:ext cx="2386584" cy="484632"/>
          </a:xfrm>
          <a:prstGeom prst="roundRect">
            <a:avLst/>
          </a:prstGeom>
          <a:noFill/>
          <a:ln>
            <a:noFill/>
          </a:ln>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
        <p:nvSpPr>
          <p:cNvPr id="14" name="Picture Placeholder 11" descr="Competitors logos quadrant">
            <a:extLst>
              <a:ext uri="{FF2B5EF4-FFF2-40B4-BE49-F238E27FC236}">
                <a16:creationId xmlns:a16="http://schemas.microsoft.com/office/drawing/2014/main" id="{B02B30B1-85C9-4BFB-89EF-F61F699F9CB9}"/>
              </a:ext>
            </a:extLst>
          </p:cNvPr>
          <p:cNvSpPr>
            <a:spLocks noGrp="1"/>
          </p:cNvSpPr>
          <p:nvPr>
            <p:ph type="pic" sz="quarter" idx="39" hasCustomPrompt="1"/>
          </p:nvPr>
        </p:nvSpPr>
        <p:spPr>
          <a:xfrm>
            <a:off x="3479892" y="2503607"/>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2</a:t>
            </a:r>
          </a:p>
          <a:p>
            <a:r>
              <a:rPr lang="en-US" noProof="0" dirty="0"/>
              <a:t>Logo</a:t>
            </a:r>
          </a:p>
        </p:txBody>
      </p:sp>
      <p:sp>
        <p:nvSpPr>
          <p:cNvPr id="17" name="Picture Placeholder 11" descr="Competitors logos quadrant">
            <a:extLst>
              <a:ext uri="{FF2B5EF4-FFF2-40B4-BE49-F238E27FC236}">
                <a16:creationId xmlns:a16="http://schemas.microsoft.com/office/drawing/2014/main" id="{BB248D0D-569D-4CE5-B4A5-1CB766D4BC25}"/>
              </a:ext>
            </a:extLst>
          </p:cNvPr>
          <p:cNvSpPr>
            <a:spLocks noGrp="1"/>
          </p:cNvSpPr>
          <p:nvPr>
            <p:ph type="pic" sz="quarter" idx="40" hasCustomPrompt="1"/>
          </p:nvPr>
        </p:nvSpPr>
        <p:spPr>
          <a:xfrm>
            <a:off x="1341365" y="2069258"/>
            <a:ext cx="1655064"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1</a:t>
            </a:r>
          </a:p>
          <a:p>
            <a:r>
              <a:rPr lang="en-US" noProof="0" dirty="0"/>
              <a:t>Logo</a:t>
            </a:r>
          </a:p>
        </p:txBody>
      </p:sp>
      <p:sp>
        <p:nvSpPr>
          <p:cNvPr id="18" name="Picture Placeholder 11" descr="Competitors logos quadrant">
            <a:extLst>
              <a:ext uri="{FF2B5EF4-FFF2-40B4-BE49-F238E27FC236}">
                <a16:creationId xmlns:a16="http://schemas.microsoft.com/office/drawing/2014/main" id="{63441834-C0B7-467E-BB8A-077BFB4CC64D}"/>
              </a:ext>
            </a:extLst>
          </p:cNvPr>
          <p:cNvSpPr>
            <a:spLocks noGrp="1"/>
          </p:cNvSpPr>
          <p:nvPr>
            <p:ph type="pic" sz="quarter" idx="41" hasCustomPrompt="1"/>
          </p:nvPr>
        </p:nvSpPr>
        <p:spPr>
          <a:xfrm>
            <a:off x="2209800" y="4684388"/>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3</a:t>
            </a:r>
          </a:p>
          <a:p>
            <a:r>
              <a:rPr lang="en-US" noProof="0" dirty="0"/>
              <a:t>Logo</a:t>
            </a:r>
          </a:p>
        </p:txBody>
      </p:sp>
      <p:sp>
        <p:nvSpPr>
          <p:cNvPr id="20" name="Picture Placeholder 11" descr="Competitors logos quadrant">
            <a:extLst>
              <a:ext uri="{FF2B5EF4-FFF2-40B4-BE49-F238E27FC236}">
                <a16:creationId xmlns:a16="http://schemas.microsoft.com/office/drawing/2014/main" id="{4845EF5C-F9AE-4C81-B40A-0EF51B853911}"/>
              </a:ext>
            </a:extLst>
          </p:cNvPr>
          <p:cNvSpPr>
            <a:spLocks noGrp="1"/>
          </p:cNvSpPr>
          <p:nvPr>
            <p:ph type="pic" sz="quarter" idx="42" hasCustomPrompt="1"/>
          </p:nvPr>
        </p:nvSpPr>
        <p:spPr>
          <a:xfrm>
            <a:off x="6654710" y="2594867"/>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4</a:t>
            </a:r>
          </a:p>
          <a:p>
            <a:r>
              <a:rPr lang="en-US" noProof="0" dirty="0"/>
              <a:t>Logo</a:t>
            </a:r>
          </a:p>
        </p:txBody>
      </p:sp>
      <p:sp>
        <p:nvSpPr>
          <p:cNvPr id="21" name="Picture Placeholder 11" descr="Competitors logos quadrant">
            <a:extLst>
              <a:ext uri="{FF2B5EF4-FFF2-40B4-BE49-F238E27FC236}">
                <a16:creationId xmlns:a16="http://schemas.microsoft.com/office/drawing/2014/main" id="{75396269-14C7-4297-BE40-EB61A04CF4C8}"/>
              </a:ext>
            </a:extLst>
          </p:cNvPr>
          <p:cNvSpPr>
            <a:spLocks noGrp="1"/>
          </p:cNvSpPr>
          <p:nvPr>
            <p:ph type="pic" sz="quarter" idx="43" hasCustomPrompt="1"/>
          </p:nvPr>
        </p:nvSpPr>
        <p:spPr>
          <a:xfrm>
            <a:off x="6455537" y="4853700"/>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5</a:t>
            </a:r>
          </a:p>
          <a:p>
            <a:r>
              <a:rPr lang="en-US" noProof="0" dirty="0"/>
              <a:t>Logo</a:t>
            </a:r>
          </a:p>
        </p:txBody>
      </p:sp>
      <p:sp>
        <p:nvSpPr>
          <p:cNvPr id="22" name="Picture Placeholder 11" descr="Competitors logos quadrant">
            <a:extLst>
              <a:ext uri="{FF2B5EF4-FFF2-40B4-BE49-F238E27FC236}">
                <a16:creationId xmlns:a16="http://schemas.microsoft.com/office/drawing/2014/main" id="{A9EC32D0-3CC5-4D03-90E1-35DD544F353D}"/>
              </a:ext>
            </a:extLst>
          </p:cNvPr>
          <p:cNvSpPr>
            <a:spLocks noGrp="1"/>
          </p:cNvSpPr>
          <p:nvPr>
            <p:ph type="pic" sz="quarter" idx="44" hasCustomPrompt="1"/>
          </p:nvPr>
        </p:nvSpPr>
        <p:spPr>
          <a:xfrm>
            <a:off x="8965413" y="4121940"/>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6</a:t>
            </a:r>
          </a:p>
          <a:p>
            <a:r>
              <a:rPr lang="en-US" noProof="0" dirty="0"/>
              <a:t>Logo</a:t>
            </a:r>
          </a:p>
        </p:txBody>
      </p:sp>
      <p:sp>
        <p:nvSpPr>
          <p:cNvPr id="23" name="Text Placeholder 7">
            <a:extLst>
              <a:ext uri="{FF2B5EF4-FFF2-40B4-BE49-F238E27FC236}">
                <a16:creationId xmlns:a16="http://schemas.microsoft.com/office/drawing/2014/main" id="{C9793465-C4F7-40FC-AEF8-5F868E36ECA3}"/>
              </a:ext>
            </a:extLst>
          </p:cNvPr>
          <p:cNvSpPr>
            <a:spLocks noGrp="1"/>
          </p:cNvSpPr>
          <p:nvPr>
            <p:ph type="body" sz="quarter" idx="46" hasCustomPrompt="1"/>
          </p:nvPr>
        </p:nvSpPr>
        <p:spPr>
          <a:xfrm>
            <a:off x="788628" y="3574970"/>
            <a:ext cx="2741612" cy="248888"/>
          </a:xfrm>
        </p:spPr>
        <p:txBody>
          <a:bodyPr>
            <a:noAutofit/>
          </a:bodyPr>
          <a:lstStyle>
            <a:lvl1pPr marL="0" indent="0">
              <a:buNone/>
              <a:defRPr sz="1400" b="0">
                <a:solidFill>
                  <a:schemeClr val="tx2"/>
                </a:solidFill>
              </a:defRPr>
            </a:lvl1pPr>
            <a:lvl2pPr marL="457200" indent="0">
              <a:buNone/>
              <a:defRPr sz="1200" b="1"/>
            </a:lvl2pPr>
            <a:lvl3pPr>
              <a:defRPr sz="1200" b="1"/>
            </a:lvl3pPr>
            <a:lvl4pPr>
              <a:defRPr sz="1200" b="1"/>
            </a:lvl4pPr>
            <a:lvl5pPr>
              <a:defRPr sz="1200" b="1"/>
            </a:lvl5pPr>
          </a:lstStyle>
          <a:p>
            <a:pPr lvl="0"/>
            <a:r>
              <a:rPr lang="en-US" noProof="0"/>
              <a:t>More expensive</a:t>
            </a:r>
          </a:p>
        </p:txBody>
      </p:sp>
      <p:sp>
        <p:nvSpPr>
          <p:cNvPr id="24" name="Text Placeholder 7">
            <a:extLst>
              <a:ext uri="{FF2B5EF4-FFF2-40B4-BE49-F238E27FC236}">
                <a16:creationId xmlns:a16="http://schemas.microsoft.com/office/drawing/2014/main" id="{9E34E738-15BA-4311-BA02-5FDA3723F49F}"/>
              </a:ext>
            </a:extLst>
          </p:cNvPr>
          <p:cNvSpPr>
            <a:spLocks noGrp="1"/>
          </p:cNvSpPr>
          <p:nvPr>
            <p:ph type="body" sz="quarter" idx="47" hasCustomPrompt="1"/>
          </p:nvPr>
        </p:nvSpPr>
        <p:spPr>
          <a:xfrm>
            <a:off x="8730592" y="3574970"/>
            <a:ext cx="2741612" cy="248888"/>
          </a:xfrm>
        </p:spPr>
        <p:txBody>
          <a:bodyPr>
            <a:noAutofit/>
          </a:bodyPr>
          <a:lstStyle>
            <a:lvl1pPr marL="0" indent="0" algn="r">
              <a:buNone/>
              <a:defRPr sz="1400" b="0">
                <a:solidFill>
                  <a:schemeClr val="tx2"/>
                </a:solidFill>
              </a:defRPr>
            </a:lvl1pPr>
            <a:lvl2pPr marL="457200" indent="0">
              <a:buNone/>
              <a:defRPr sz="1200" b="1"/>
            </a:lvl2pPr>
            <a:lvl3pPr>
              <a:defRPr sz="1200" b="1"/>
            </a:lvl3pPr>
            <a:lvl4pPr>
              <a:defRPr sz="1200" b="1"/>
            </a:lvl4pPr>
            <a:lvl5pPr>
              <a:defRPr sz="1200" b="1"/>
            </a:lvl5pPr>
          </a:lstStyle>
          <a:p>
            <a:pPr lvl="0"/>
            <a:r>
              <a:rPr lang="en-US" noProof="0"/>
              <a:t>Less expensive</a:t>
            </a:r>
          </a:p>
        </p:txBody>
      </p:sp>
      <p:sp>
        <p:nvSpPr>
          <p:cNvPr id="27" name="Text Placeholder 7">
            <a:extLst>
              <a:ext uri="{FF2B5EF4-FFF2-40B4-BE49-F238E27FC236}">
                <a16:creationId xmlns:a16="http://schemas.microsoft.com/office/drawing/2014/main" id="{43026573-79FA-414F-85CC-BB2AFC84C272}"/>
              </a:ext>
            </a:extLst>
          </p:cNvPr>
          <p:cNvSpPr>
            <a:spLocks noGrp="1"/>
          </p:cNvSpPr>
          <p:nvPr>
            <p:ph type="body" sz="quarter" idx="48" hasCustomPrompt="1"/>
          </p:nvPr>
        </p:nvSpPr>
        <p:spPr>
          <a:xfrm>
            <a:off x="4641450" y="6142762"/>
            <a:ext cx="2741612" cy="248888"/>
          </a:xfrm>
        </p:spPr>
        <p:txBody>
          <a:bodyPr>
            <a:noAutofit/>
          </a:bodyPr>
          <a:lstStyle>
            <a:lvl1pPr marL="0" indent="0" algn="ctr">
              <a:buNone/>
              <a:defRPr sz="1400" b="0">
                <a:solidFill>
                  <a:schemeClr val="tx2"/>
                </a:solidFill>
              </a:defRPr>
            </a:lvl1pPr>
            <a:lvl2pPr marL="457200" indent="0">
              <a:buNone/>
              <a:defRPr sz="1200" b="1"/>
            </a:lvl2pPr>
            <a:lvl3pPr>
              <a:defRPr sz="1200" b="1"/>
            </a:lvl3pPr>
            <a:lvl4pPr>
              <a:defRPr sz="1200" b="1"/>
            </a:lvl4pPr>
            <a:lvl5pPr>
              <a:defRPr sz="1200" b="1"/>
            </a:lvl5pPr>
          </a:lstStyle>
          <a:p>
            <a:pPr lvl="0"/>
            <a:r>
              <a:rPr lang="en-US" noProof="0"/>
              <a:t>Less convenient</a:t>
            </a:r>
          </a:p>
        </p:txBody>
      </p:sp>
      <p:sp>
        <p:nvSpPr>
          <p:cNvPr id="28" name="Text Placeholder 7">
            <a:extLst>
              <a:ext uri="{FF2B5EF4-FFF2-40B4-BE49-F238E27FC236}">
                <a16:creationId xmlns:a16="http://schemas.microsoft.com/office/drawing/2014/main" id="{354AC58C-2EFE-42E3-B1C3-3A3F7161FC04}"/>
              </a:ext>
            </a:extLst>
          </p:cNvPr>
          <p:cNvSpPr>
            <a:spLocks noGrp="1"/>
          </p:cNvSpPr>
          <p:nvPr>
            <p:ph type="body" sz="quarter" idx="49" hasCustomPrompt="1"/>
          </p:nvPr>
        </p:nvSpPr>
        <p:spPr>
          <a:xfrm>
            <a:off x="4641450" y="1764281"/>
            <a:ext cx="2741612" cy="248888"/>
          </a:xfrm>
        </p:spPr>
        <p:txBody>
          <a:bodyPr>
            <a:noAutofit/>
          </a:bodyPr>
          <a:lstStyle>
            <a:lvl1pPr marL="0" indent="0" algn="ctr">
              <a:buNone/>
              <a:defRPr sz="1400" b="0">
                <a:solidFill>
                  <a:schemeClr val="tx2"/>
                </a:solidFill>
              </a:defRPr>
            </a:lvl1pPr>
            <a:lvl2pPr marL="457200" indent="0">
              <a:buNone/>
              <a:defRPr sz="1200" b="1"/>
            </a:lvl2pPr>
            <a:lvl3pPr>
              <a:defRPr sz="1200" b="1"/>
            </a:lvl3pPr>
            <a:lvl4pPr>
              <a:defRPr sz="1200" b="1"/>
            </a:lvl4pPr>
            <a:lvl5pPr>
              <a:defRPr sz="1200" b="1"/>
            </a:lvl5pPr>
          </a:lstStyle>
          <a:p>
            <a:pPr lvl="0"/>
            <a:r>
              <a:rPr lang="en-US" noProof="0"/>
              <a:t>More convenient</a:t>
            </a:r>
          </a:p>
        </p:txBody>
      </p:sp>
      <p:cxnSp>
        <p:nvCxnSpPr>
          <p:cNvPr id="9" name="Straight Arrow Connector 8">
            <a:extLst>
              <a:ext uri="{FF2B5EF4-FFF2-40B4-BE49-F238E27FC236}">
                <a16:creationId xmlns:a16="http://schemas.microsoft.com/office/drawing/2014/main" id="{E3842B13-E900-4B2B-AB93-A64B64227466}"/>
              </a:ext>
            </a:extLst>
          </p:cNvPr>
          <p:cNvCxnSpPr/>
          <p:nvPr userDrawn="1"/>
        </p:nvCxnSpPr>
        <p:spPr>
          <a:xfrm>
            <a:off x="872933" y="3548268"/>
            <a:ext cx="10470378"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F45D1A3-05DF-4B1E-9C02-6D8A69BE2011}"/>
              </a:ext>
            </a:extLst>
          </p:cNvPr>
          <p:cNvCxnSpPr>
            <a:cxnSpLocks/>
          </p:cNvCxnSpPr>
          <p:nvPr userDrawn="1"/>
        </p:nvCxnSpPr>
        <p:spPr>
          <a:xfrm rot="16200000">
            <a:off x="4098036" y="4142692"/>
            <a:ext cx="3995928"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1" name="Picture Placeholder 11">
            <a:extLst>
              <a:ext uri="{FF2B5EF4-FFF2-40B4-BE49-F238E27FC236}">
                <a16:creationId xmlns:a16="http://schemas.microsoft.com/office/drawing/2014/main" id="{CC01BAE8-6C4C-4DBC-AFB4-6B3BCF8D0714}"/>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88288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tangle 28">
            <a:extLst>
              <a:ext uri="{FF2B5EF4-FFF2-40B4-BE49-F238E27FC236}">
                <a16:creationId xmlns:a16="http://schemas.microsoft.com/office/drawing/2014/main" id="{AF48E4FA-B29A-4342-834B-094336E65A24}"/>
              </a:ext>
            </a:extLst>
          </p:cNvPr>
          <p:cNvSpPr/>
          <p:nvPr userDrawn="1"/>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044952"/>
            <a:ext cx="12192000" cy="381304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949850"/>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4/27/2021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053452" y="2435210"/>
            <a:ext cx="2769902" cy="334918"/>
          </a:xfrm>
        </p:spPr>
        <p:txBody>
          <a:bodyPr lIns="0" tIns="0" rIns="0" bIns="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1053452" y="2784018"/>
            <a:ext cx="2769902" cy="214088"/>
          </a:xfrm>
        </p:spPr>
        <p:txBody>
          <a:bodyPr lIns="0" tIns="0" rIns="0" bIns="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536828"/>
            <a:ext cx="10515600" cy="750626"/>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8" name="Rectangle: Rounded Corners 7">
            <a:extLst>
              <a:ext uri="{FF2B5EF4-FFF2-40B4-BE49-F238E27FC236}">
                <a16:creationId xmlns:a16="http://schemas.microsoft.com/office/drawing/2014/main" id="{B8BEE5DC-84EC-43EB-9CD1-9837D8A4F67C}"/>
              </a:ext>
            </a:extLst>
          </p:cNvPr>
          <p:cNvSpPr/>
          <p:nvPr userDrawn="1"/>
        </p:nvSpPr>
        <p:spPr>
          <a:xfrm>
            <a:off x="834925"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Text Placeholder 11">
            <a:extLst>
              <a:ext uri="{FF2B5EF4-FFF2-40B4-BE49-F238E27FC236}">
                <a16:creationId xmlns:a16="http://schemas.microsoft.com/office/drawing/2014/main" id="{3B7E67C7-1C94-4372-81CF-D888A17E9E66}"/>
              </a:ext>
            </a:extLst>
          </p:cNvPr>
          <p:cNvSpPr>
            <a:spLocks noGrp="1"/>
          </p:cNvSpPr>
          <p:nvPr>
            <p:ph type="body" sz="quarter" idx="48"/>
          </p:nvPr>
        </p:nvSpPr>
        <p:spPr>
          <a:xfrm>
            <a:off x="1053452" y="3276621"/>
            <a:ext cx="2769902" cy="2361398"/>
          </a:xfrm>
        </p:spPr>
        <p:txBody>
          <a:bodyPr lIns="0" tIns="0" rIns="0" bIns="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8" name="Text Placeholder 2">
            <a:extLst>
              <a:ext uri="{FF2B5EF4-FFF2-40B4-BE49-F238E27FC236}">
                <a16:creationId xmlns:a16="http://schemas.microsoft.com/office/drawing/2014/main" id="{E1FD2E8C-BDB7-4C4A-B56C-7F3091987DAE}"/>
              </a:ext>
            </a:extLst>
          </p:cNvPr>
          <p:cNvSpPr>
            <a:spLocks noGrp="1"/>
          </p:cNvSpPr>
          <p:nvPr>
            <p:ph type="body" idx="49" hasCustomPrompt="1"/>
          </p:nvPr>
        </p:nvSpPr>
        <p:spPr>
          <a:xfrm>
            <a:off x="8431250" y="2435210"/>
            <a:ext cx="2769902" cy="334918"/>
          </a:xfrm>
        </p:spPr>
        <p:txBody>
          <a:bodyPr lIns="0" tIns="0" rIns="0" bIns="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0" name="Text Placeholder 11">
            <a:extLst>
              <a:ext uri="{FF2B5EF4-FFF2-40B4-BE49-F238E27FC236}">
                <a16:creationId xmlns:a16="http://schemas.microsoft.com/office/drawing/2014/main" id="{04038B74-8E2F-43C0-914C-E2BF16883566}"/>
              </a:ext>
            </a:extLst>
          </p:cNvPr>
          <p:cNvSpPr>
            <a:spLocks noGrp="1"/>
          </p:cNvSpPr>
          <p:nvPr>
            <p:ph type="body" sz="quarter" idx="50"/>
          </p:nvPr>
        </p:nvSpPr>
        <p:spPr>
          <a:xfrm>
            <a:off x="8431250" y="2784018"/>
            <a:ext cx="2769902" cy="214088"/>
          </a:xfrm>
        </p:spPr>
        <p:txBody>
          <a:bodyPr lIns="0" tIns="0" rIns="0" bIns="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1" name="Rectangle: Rounded Corners 7">
            <a:extLst>
              <a:ext uri="{FF2B5EF4-FFF2-40B4-BE49-F238E27FC236}">
                <a16:creationId xmlns:a16="http://schemas.microsoft.com/office/drawing/2014/main" id="{50BFB1A6-61C6-40D0-A6EC-86ECD5632A5C}"/>
              </a:ext>
            </a:extLst>
          </p:cNvPr>
          <p:cNvSpPr/>
          <p:nvPr userDrawn="1"/>
        </p:nvSpPr>
        <p:spPr>
          <a:xfrm>
            <a:off x="8212723"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Text Placeholder 11">
            <a:extLst>
              <a:ext uri="{FF2B5EF4-FFF2-40B4-BE49-F238E27FC236}">
                <a16:creationId xmlns:a16="http://schemas.microsoft.com/office/drawing/2014/main" id="{AEDB747B-532C-44A9-AD7A-2352A1F089B8}"/>
              </a:ext>
            </a:extLst>
          </p:cNvPr>
          <p:cNvSpPr>
            <a:spLocks noGrp="1"/>
          </p:cNvSpPr>
          <p:nvPr>
            <p:ph type="body" sz="quarter" idx="51"/>
          </p:nvPr>
        </p:nvSpPr>
        <p:spPr>
          <a:xfrm>
            <a:off x="8431250" y="3276621"/>
            <a:ext cx="2769902" cy="2361398"/>
          </a:xfrm>
        </p:spPr>
        <p:txBody>
          <a:bodyPr lIns="0" tIns="0" rIns="0" bIns="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3" name="Text Placeholder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4742351" y="2431907"/>
            <a:ext cx="2769902" cy="334918"/>
          </a:xfrm>
        </p:spPr>
        <p:txBody>
          <a:bodyPr lIns="0" tIns="0" rIns="0" bIns="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4" name="Text Placeholder 11">
            <a:extLst>
              <a:ext uri="{FF2B5EF4-FFF2-40B4-BE49-F238E27FC236}">
                <a16:creationId xmlns:a16="http://schemas.microsoft.com/office/drawing/2014/main" id="{BED0DB43-ABA6-4E0E-BA64-F6DBD79467F6}"/>
              </a:ext>
            </a:extLst>
          </p:cNvPr>
          <p:cNvSpPr>
            <a:spLocks noGrp="1"/>
          </p:cNvSpPr>
          <p:nvPr>
            <p:ph type="body" sz="quarter" idx="53"/>
          </p:nvPr>
        </p:nvSpPr>
        <p:spPr>
          <a:xfrm>
            <a:off x="4742351" y="2780715"/>
            <a:ext cx="2769902" cy="214088"/>
          </a:xfrm>
        </p:spPr>
        <p:txBody>
          <a:bodyPr lIns="0" tIns="0" rIns="0" bIns="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7" name="Rectangle: Rounded Corners 7">
            <a:extLst>
              <a:ext uri="{FF2B5EF4-FFF2-40B4-BE49-F238E27FC236}">
                <a16:creationId xmlns:a16="http://schemas.microsoft.com/office/drawing/2014/main" id="{0FC703B8-4AAD-4000-8C02-C257F7016FFF}"/>
              </a:ext>
            </a:extLst>
          </p:cNvPr>
          <p:cNvSpPr/>
          <p:nvPr userDrawn="1"/>
        </p:nvSpPr>
        <p:spPr>
          <a:xfrm>
            <a:off x="4523824"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Text Placeholder 11">
            <a:extLst>
              <a:ext uri="{FF2B5EF4-FFF2-40B4-BE49-F238E27FC236}">
                <a16:creationId xmlns:a16="http://schemas.microsoft.com/office/drawing/2014/main" id="{5294241C-27BC-4F81-86AC-BB6A1B6C317E}"/>
              </a:ext>
            </a:extLst>
          </p:cNvPr>
          <p:cNvSpPr>
            <a:spLocks noGrp="1"/>
          </p:cNvSpPr>
          <p:nvPr>
            <p:ph type="body" sz="quarter" idx="54"/>
          </p:nvPr>
        </p:nvSpPr>
        <p:spPr>
          <a:xfrm>
            <a:off x="4742351" y="3273318"/>
            <a:ext cx="2769902" cy="2361398"/>
          </a:xfrm>
        </p:spPr>
        <p:txBody>
          <a:bodyPr lIns="0" tIns="0" rIns="0" bIns="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0" name="Picture Placeholder 11">
            <a:extLst>
              <a:ext uri="{FF2B5EF4-FFF2-40B4-BE49-F238E27FC236}">
                <a16:creationId xmlns:a16="http://schemas.microsoft.com/office/drawing/2014/main" id="{A174FF28-7765-4AA3-9FD4-CD935B4751C7}"/>
              </a:ext>
            </a:extLst>
          </p:cNvPr>
          <p:cNvSpPr>
            <a:spLocks noGrp="1"/>
          </p:cNvSpPr>
          <p:nvPr>
            <p:ph type="pic" sz="quarter" idx="55"/>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645068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and Chart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ctangle 25">
            <a:extLst>
              <a:ext uri="{FF2B5EF4-FFF2-40B4-BE49-F238E27FC236}">
                <a16:creationId xmlns:a16="http://schemas.microsoft.com/office/drawing/2014/main" id="{0F0C2245-DE76-4D87-9695-FB48563BCAE4}"/>
              </a:ext>
            </a:extLst>
          </p:cNvPr>
          <p:cNvSpPr/>
          <p:nvPr userDrawn="1"/>
        </p:nvSpPr>
        <p:spPr>
          <a:xfrm>
            <a:off x="0" y="15802"/>
            <a:ext cx="12192000" cy="684219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414016"/>
            <a:ext cx="12192000" cy="444398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4/27/2021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838199" y="1928770"/>
            <a:ext cx="276990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3" name="Text Placeholder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6402339" y="1925467"/>
            <a:ext cx="276990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1" name="Content Placeholder 10">
            <a:extLst>
              <a:ext uri="{FF2B5EF4-FFF2-40B4-BE49-F238E27FC236}">
                <a16:creationId xmlns:a16="http://schemas.microsoft.com/office/drawing/2014/main" id="{207BEA77-6F19-47A4-89B3-773557D35ADD}"/>
              </a:ext>
            </a:extLst>
          </p:cNvPr>
          <p:cNvSpPr>
            <a:spLocks noGrp="1"/>
          </p:cNvSpPr>
          <p:nvPr>
            <p:ph sz="quarter" idx="53"/>
          </p:nvPr>
        </p:nvSpPr>
        <p:spPr>
          <a:xfrm>
            <a:off x="839788" y="2606834"/>
            <a:ext cx="4913312" cy="302260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Content Placeholder 10">
            <a:extLst>
              <a:ext uri="{FF2B5EF4-FFF2-40B4-BE49-F238E27FC236}">
                <a16:creationId xmlns:a16="http://schemas.microsoft.com/office/drawing/2014/main" id="{CB2E1E06-E22D-4555-9D15-BBCA0BE6F5F4}"/>
              </a:ext>
            </a:extLst>
          </p:cNvPr>
          <p:cNvSpPr>
            <a:spLocks noGrp="1"/>
          </p:cNvSpPr>
          <p:nvPr>
            <p:ph sz="quarter" idx="54"/>
          </p:nvPr>
        </p:nvSpPr>
        <p:spPr>
          <a:xfrm>
            <a:off x="6402339" y="2606834"/>
            <a:ext cx="4913312" cy="302260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 name="Picture Placeholder 11">
            <a:extLst>
              <a:ext uri="{FF2B5EF4-FFF2-40B4-BE49-F238E27FC236}">
                <a16:creationId xmlns:a16="http://schemas.microsoft.com/office/drawing/2014/main" id="{BF4CB8DC-40CD-4909-8F71-4707DCC2606B}"/>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096525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9" name="Rectangle 48">
            <a:extLst>
              <a:ext uri="{FF2B5EF4-FFF2-40B4-BE49-F238E27FC236}">
                <a16:creationId xmlns:a16="http://schemas.microsoft.com/office/drawing/2014/main" id="{318B7734-2772-4C9A-BD61-B27A99E74C14}"/>
              </a:ext>
            </a:extLst>
          </p:cNvPr>
          <p:cNvSpPr/>
          <p:nvPr userDrawn="1"/>
        </p:nvSpPr>
        <p:spPr>
          <a:xfrm>
            <a:off x="-3560" y="18540"/>
            <a:ext cx="12192000" cy="68394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429000"/>
            <a:ext cx="12192000" cy="3429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1" name="Straight Connector 10">
            <a:extLst>
              <a:ext uri="{FF2B5EF4-FFF2-40B4-BE49-F238E27FC236}">
                <a16:creationId xmlns:a16="http://schemas.microsoft.com/office/drawing/2014/main" id="{137A0267-8AC8-4915-9542-1B14DD87BB22}"/>
              </a:ext>
            </a:extLst>
          </p:cNvPr>
          <p:cNvCxnSpPr/>
          <p:nvPr userDrawn="1"/>
        </p:nvCxnSpPr>
        <p:spPr>
          <a:xfrm>
            <a:off x="1743456" y="3429000"/>
            <a:ext cx="870508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4/27/2021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711126"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711127"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3542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8" name="Oval 7">
            <a:extLst>
              <a:ext uri="{FF2B5EF4-FFF2-40B4-BE49-F238E27FC236}">
                <a16:creationId xmlns:a16="http://schemas.microsoft.com/office/drawing/2014/main" id="{CD691C53-AE3E-4F20-95DD-9685FED4F5A1}"/>
              </a:ext>
            </a:extLst>
          </p:cNvPr>
          <p:cNvSpPr/>
          <p:nvPr userDrawn="1"/>
        </p:nvSpPr>
        <p:spPr>
          <a:xfrm>
            <a:off x="1053452"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Oval 16">
            <a:extLst>
              <a:ext uri="{FF2B5EF4-FFF2-40B4-BE49-F238E27FC236}">
                <a16:creationId xmlns:a16="http://schemas.microsoft.com/office/drawing/2014/main" id="{C2CDE282-1A6F-4DBA-865E-1B11BA3ABC55}"/>
              </a:ext>
            </a:extLst>
          </p:cNvPr>
          <p:cNvSpPr/>
          <p:nvPr userDrawn="1"/>
        </p:nvSpPr>
        <p:spPr>
          <a:xfrm>
            <a:off x="9803524"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Oval 17">
            <a:extLst>
              <a:ext uri="{FF2B5EF4-FFF2-40B4-BE49-F238E27FC236}">
                <a16:creationId xmlns:a16="http://schemas.microsoft.com/office/drawing/2014/main" id="{5EA74B15-692A-450D-B310-878022A27D88}"/>
              </a:ext>
            </a:extLst>
          </p:cNvPr>
          <p:cNvSpPr/>
          <p:nvPr userDrawn="1"/>
        </p:nvSpPr>
        <p:spPr>
          <a:xfrm>
            <a:off x="3240970"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Oval 19">
            <a:extLst>
              <a:ext uri="{FF2B5EF4-FFF2-40B4-BE49-F238E27FC236}">
                <a16:creationId xmlns:a16="http://schemas.microsoft.com/office/drawing/2014/main" id="{6CE791CF-B7E8-4D71-8684-B32E8C8F4301}"/>
              </a:ext>
            </a:extLst>
          </p:cNvPr>
          <p:cNvSpPr/>
          <p:nvPr userDrawn="1"/>
        </p:nvSpPr>
        <p:spPr>
          <a:xfrm>
            <a:off x="5428488"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4AD3D6DD-0953-43C9-8188-184BE5DA2793}"/>
              </a:ext>
            </a:extLst>
          </p:cNvPr>
          <p:cNvSpPr/>
          <p:nvPr userDrawn="1"/>
        </p:nvSpPr>
        <p:spPr>
          <a:xfrm>
            <a:off x="7616006"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Text Placeholder 2">
            <a:extLst>
              <a:ext uri="{FF2B5EF4-FFF2-40B4-BE49-F238E27FC236}">
                <a16:creationId xmlns:a16="http://schemas.microsoft.com/office/drawing/2014/main" id="{27E8A912-57C4-484A-BC10-933FA672E854}"/>
              </a:ext>
            </a:extLst>
          </p:cNvPr>
          <p:cNvSpPr>
            <a:spLocks noGrp="1"/>
          </p:cNvSpPr>
          <p:nvPr>
            <p:ph type="body" idx="48" hasCustomPrompt="1"/>
          </p:nvPr>
        </p:nvSpPr>
        <p:spPr>
          <a:xfrm>
            <a:off x="9452932"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7" name="Text Placeholder 11">
            <a:extLst>
              <a:ext uri="{FF2B5EF4-FFF2-40B4-BE49-F238E27FC236}">
                <a16:creationId xmlns:a16="http://schemas.microsoft.com/office/drawing/2014/main" id="{B7A3AAFE-6461-4AE9-B70B-74CB089850AE}"/>
              </a:ext>
            </a:extLst>
          </p:cNvPr>
          <p:cNvSpPr>
            <a:spLocks noGrp="1"/>
          </p:cNvSpPr>
          <p:nvPr>
            <p:ph type="body" sz="quarter" idx="49"/>
          </p:nvPr>
        </p:nvSpPr>
        <p:spPr>
          <a:xfrm>
            <a:off x="9452933"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8" name="Text Placeholder 2">
            <a:extLst>
              <a:ext uri="{FF2B5EF4-FFF2-40B4-BE49-F238E27FC236}">
                <a16:creationId xmlns:a16="http://schemas.microsoft.com/office/drawing/2014/main" id="{B3255040-19AE-4D3C-B7EB-0DFF91543E37}"/>
              </a:ext>
            </a:extLst>
          </p:cNvPr>
          <p:cNvSpPr>
            <a:spLocks noGrp="1"/>
          </p:cNvSpPr>
          <p:nvPr>
            <p:ph type="body" idx="50" hasCustomPrompt="1"/>
          </p:nvPr>
        </p:nvSpPr>
        <p:spPr>
          <a:xfrm>
            <a:off x="2896577"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9" name="Text Placeholder 11">
            <a:extLst>
              <a:ext uri="{FF2B5EF4-FFF2-40B4-BE49-F238E27FC236}">
                <a16:creationId xmlns:a16="http://schemas.microsoft.com/office/drawing/2014/main" id="{FBE4D9BD-0351-4B91-B0BC-1DC3E5348A99}"/>
              </a:ext>
            </a:extLst>
          </p:cNvPr>
          <p:cNvSpPr>
            <a:spLocks noGrp="1"/>
          </p:cNvSpPr>
          <p:nvPr>
            <p:ph type="body" sz="quarter" idx="51"/>
          </p:nvPr>
        </p:nvSpPr>
        <p:spPr>
          <a:xfrm>
            <a:off x="2896578"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0" name="Text Placeholder 2">
            <a:extLst>
              <a:ext uri="{FF2B5EF4-FFF2-40B4-BE49-F238E27FC236}">
                <a16:creationId xmlns:a16="http://schemas.microsoft.com/office/drawing/2014/main" id="{98AB56CF-F4C5-4F54-9C81-C6AF325445C4}"/>
              </a:ext>
            </a:extLst>
          </p:cNvPr>
          <p:cNvSpPr>
            <a:spLocks noGrp="1"/>
          </p:cNvSpPr>
          <p:nvPr>
            <p:ph type="body" idx="52" hasCustomPrompt="1"/>
          </p:nvPr>
        </p:nvSpPr>
        <p:spPr>
          <a:xfrm>
            <a:off x="5082028"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1" name="Text Placeholder 11">
            <a:extLst>
              <a:ext uri="{FF2B5EF4-FFF2-40B4-BE49-F238E27FC236}">
                <a16:creationId xmlns:a16="http://schemas.microsoft.com/office/drawing/2014/main" id="{EDAADAFF-CDF8-4B5A-B4AF-07A1E3BDCFFD}"/>
              </a:ext>
            </a:extLst>
          </p:cNvPr>
          <p:cNvSpPr>
            <a:spLocks noGrp="1"/>
          </p:cNvSpPr>
          <p:nvPr>
            <p:ph type="body" sz="quarter" idx="53"/>
          </p:nvPr>
        </p:nvSpPr>
        <p:spPr>
          <a:xfrm>
            <a:off x="5082029"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2" name="Text Placeholder 2">
            <a:extLst>
              <a:ext uri="{FF2B5EF4-FFF2-40B4-BE49-F238E27FC236}">
                <a16:creationId xmlns:a16="http://schemas.microsoft.com/office/drawing/2014/main" id="{455E4403-2A75-455B-8AB8-D9D2DEE6B4B8}"/>
              </a:ext>
            </a:extLst>
          </p:cNvPr>
          <p:cNvSpPr>
            <a:spLocks noGrp="1"/>
          </p:cNvSpPr>
          <p:nvPr>
            <p:ph type="body" idx="54" hasCustomPrompt="1"/>
          </p:nvPr>
        </p:nvSpPr>
        <p:spPr>
          <a:xfrm>
            <a:off x="7267480"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3" name="Text Placeholder 11">
            <a:extLst>
              <a:ext uri="{FF2B5EF4-FFF2-40B4-BE49-F238E27FC236}">
                <a16:creationId xmlns:a16="http://schemas.microsoft.com/office/drawing/2014/main" id="{72A71372-85B1-4BE9-AFC9-78A34420C192}"/>
              </a:ext>
            </a:extLst>
          </p:cNvPr>
          <p:cNvSpPr>
            <a:spLocks noGrp="1"/>
          </p:cNvSpPr>
          <p:nvPr>
            <p:ph type="body" sz="quarter" idx="55"/>
          </p:nvPr>
        </p:nvSpPr>
        <p:spPr>
          <a:xfrm>
            <a:off x="7267481"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9" name="Text Placeholder 2">
            <a:extLst>
              <a:ext uri="{FF2B5EF4-FFF2-40B4-BE49-F238E27FC236}">
                <a16:creationId xmlns:a16="http://schemas.microsoft.com/office/drawing/2014/main" id="{450A7337-3C0A-4855-BC87-AA251494827A}"/>
              </a:ext>
            </a:extLst>
          </p:cNvPr>
          <p:cNvSpPr>
            <a:spLocks noGrp="1"/>
          </p:cNvSpPr>
          <p:nvPr>
            <p:ph type="body" idx="56" hasCustomPrompt="1"/>
          </p:nvPr>
        </p:nvSpPr>
        <p:spPr>
          <a:xfrm>
            <a:off x="1053452" y="3074289"/>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20XX</a:t>
            </a:r>
          </a:p>
        </p:txBody>
      </p:sp>
      <p:sp>
        <p:nvSpPr>
          <p:cNvPr id="40" name="Text Placeholder 2">
            <a:extLst>
              <a:ext uri="{FF2B5EF4-FFF2-40B4-BE49-F238E27FC236}">
                <a16:creationId xmlns:a16="http://schemas.microsoft.com/office/drawing/2014/main" id="{D7169E62-2B9B-4CF2-B2E2-3FD55EEEFF87}"/>
              </a:ext>
            </a:extLst>
          </p:cNvPr>
          <p:cNvSpPr>
            <a:spLocks noGrp="1"/>
          </p:cNvSpPr>
          <p:nvPr>
            <p:ph type="body" idx="57" hasCustomPrompt="1"/>
          </p:nvPr>
        </p:nvSpPr>
        <p:spPr>
          <a:xfrm>
            <a:off x="1053452" y="3471539"/>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41" name="Text Placeholder 2">
            <a:extLst>
              <a:ext uri="{FF2B5EF4-FFF2-40B4-BE49-F238E27FC236}">
                <a16:creationId xmlns:a16="http://schemas.microsoft.com/office/drawing/2014/main" id="{AC0575D2-AA1D-44C6-9FB3-21ADF8988B54}"/>
              </a:ext>
            </a:extLst>
          </p:cNvPr>
          <p:cNvSpPr>
            <a:spLocks noGrp="1"/>
          </p:cNvSpPr>
          <p:nvPr>
            <p:ph type="body" idx="58" hasCustomPrompt="1"/>
          </p:nvPr>
        </p:nvSpPr>
        <p:spPr>
          <a:xfrm>
            <a:off x="3240970" y="3068944"/>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20XX</a:t>
            </a:r>
          </a:p>
        </p:txBody>
      </p:sp>
      <p:sp>
        <p:nvSpPr>
          <p:cNvPr id="42" name="Text Placeholder 2">
            <a:extLst>
              <a:ext uri="{FF2B5EF4-FFF2-40B4-BE49-F238E27FC236}">
                <a16:creationId xmlns:a16="http://schemas.microsoft.com/office/drawing/2014/main" id="{2BBDBCDC-6887-4C68-B9B1-5692A081F030}"/>
              </a:ext>
            </a:extLst>
          </p:cNvPr>
          <p:cNvSpPr>
            <a:spLocks noGrp="1"/>
          </p:cNvSpPr>
          <p:nvPr>
            <p:ph type="body" idx="59" hasCustomPrompt="1"/>
          </p:nvPr>
        </p:nvSpPr>
        <p:spPr>
          <a:xfrm>
            <a:off x="3240970" y="3466194"/>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43" name="Text Placeholder 2">
            <a:extLst>
              <a:ext uri="{FF2B5EF4-FFF2-40B4-BE49-F238E27FC236}">
                <a16:creationId xmlns:a16="http://schemas.microsoft.com/office/drawing/2014/main" id="{6ABCAEE9-21FE-4449-83EB-FBEC4248EE5E}"/>
              </a:ext>
            </a:extLst>
          </p:cNvPr>
          <p:cNvSpPr>
            <a:spLocks noGrp="1"/>
          </p:cNvSpPr>
          <p:nvPr>
            <p:ph type="body" idx="60" hasCustomPrompt="1"/>
          </p:nvPr>
        </p:nvSpPr>
        <p:spPr>
          <a:xfrm>
            <a:off x="5428488" y="3077096"/>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20XX</a:t>
            </a:r>
          </a:p>
        </p:txBody>
      </p:sp>
      <p:sp>
        <p:nvSpPr>
          <p:cNvPr id="44" name="Text Placeholder 2">
            <a:extLst>
              <a:ext uri="{FF2B5EF4-FFF2-40B4-BE49-F238E27FC236}">
                <a16:creationId xmlns:a16="http://schemas.microsoft.com/office/drawing/2014/main" id="{95136500-0830-4515-8356-C6B23041E5C7}"/>
              </a:ext>
            </a:extLst>
          </p:cNvPr>
          <p:cNvSpPr>
            <a:spLocks noGrp="1"/>
          </p:cNvSpPr>
          <p:nvPr>
            <p:ph type="body" idx="61" hasCustomPrompt="1"/>
          </p:nvPr>
        </p:nvSpPr>
        <p:spPr>
          <a:xfrm>
            <a:off x="5428488" y="3474346"/>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45" name="Text Placeholder 2">
            <a:extLst>
              <a:ext uri="{FF2B5EF4-FFF2-40B4-BE49-F238E27FC236}">
                <a16:creationId xmlns:a16="http://schemas.microsoft.com/office/drawing/2014/main" id="{CBD503F2-AFE4-4764-8A65-FCC3DF905012}"/>
              </a:ext>
            </a:extLst>
          </p:cNvPr>
          <p:cNvSpPr>
            <a:spLocks noGrp="1"/>
          </p:cNvSpPr>
          <p:nvPr>
            <p:ph type="body" idx="62" hasCustomPrompt="1"/>
          </p:nvPr>
        </p:nvSpPr>
        <p:spPr>
          <a:xfrm>
            <a:off x="7616006" y="3082825"/>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20XX</a:t>
            </a:r>
          </a:p>
        </p:txBody>
      </p:sp>
      <p:sp>
        <p:nvSpPr>
          <p:cNvPr id="46" name="Text Placeholder 2">
            <a:extLst>
              <a:ext uri="{FF2B5EF4-FFF2-40B4-BE49-F238E27FC236}">
                <a16:creationId xmlns:a16="http://schemas.microsoft.com/office/drawing/2014/main" id="{7DC0A657-989F-4B29-8E27-DDC81B0140EE}"/>
              </a:ext>
            </a:extLst>
          </p:cNvPr>
          <p:cNvSpPr>
            <a:spLocks noGrp="1"/>
          </p:cNvSpPr>
          <p:nvPr>
            <p:ph type="body" idx="63" hasCustomPrompt="1"/>
          </p:nvPr>
        </p:nvSpPr>
        <p:spPr>
          <a:xfrm>
            <a:off x="7616006" y="3480075"/>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47" name="Text Placeholder 2">
            <a:extLst>
              <a:ext uri="{FF2B5EF4-FFF2-40B4-BE49-F238E27FC236}">
                <a16:creationId xmlns:a16="http://schemas.microsoft.com/office/drawing/2014/main" id="{8437BAC6-4C02-46D8-AB5C-54416FDC4E11}"/>
              </a:ext>
            </a:extLst>
          </p:cNvPr>
          <p:cNvSpPr>
            <a:spLocks noGrp="1"/>
          </p:cNvSpPr>
          <p:nvPr>
            <p:ph type="body" idx="64" hasCustomPrompt="1"/>
          </p:nvPr>
        </p:nvSpPr>
        <p:spPr>
          <a:xfrm>
            <a:off x="9803524" y="3079749"/>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20XX</a:t>
            </a:r>
          </a:p>
        </p:txBody>
      </p:sp>
      <p:sp>
        <p:nvSpPr>
          <p:cNvPr id="48" name="Text Placeholder 2">
            <a:extLst>
              <a:ext uri="{FF2B5EF4-FFF2-40B4-BE49-F238E27FC236}">
                <a16:creationId xmlns:a16="http://schemas.microsoft.com/office/drawing/2014/main" id="{E0840D65-23FD-4BDF-B966-5BF3BE32F620}"/>
              </a:ext>
            </a:extLst>
          </p:cNvPr>
          <p:cNvSpPr>
            <a:spLocks noGrp="1"/>
          </p:cNvSpPr>
          <p:nvPr>
            <p:ph type="body" idx="65" hasCustomPrompt="1"/>
          </p:nvPr>
        </p:nvSpPr>
        <p:spPr>
          <a:xfrm>
            <a:off x="9803524" y="3476999"/>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50" name="Picture Placeholder 11">
            <a:extLst>
              <a:ext uri="{FF2B5EF4-FFF2-40B4-BE49-F238E27FC236}">
                <a16:creationId xmlns:a16="http://schemas.microsoft.com/office/drawing/2014/main" id="{DBB3EB4E-1DA2-4278-B918-D5B7EDBD9B35}"/>
              </a:ext>
            </a:extLst>
          </p:cNvPr>
          <p:cNvSpPr>
            <a:spLocks noGrp="1"/>
          </p:cNvSpPr>
          <p:nvPr>
            <p:ph type="pic" sz="quarter" idx="66"/>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510719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and Logo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4/27/2021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1" name="Content Placeholder 10">
            <a:extLst>
              <a:ext uri="{FF2B5EF4-FFF2-40B4-BE49-F238E27FC236}">
                <a16:creationId xmlns:a16="http://schemas.microsoft.com/office/drawing/2014/main" id="{207BEA77-6F19-47A4-89B3-773557D35ADD}"/>
              </a:ext>
            </a:extLst>
          </p:cNvPr>
          <p:cNvSpPr>
            <a:spLocks noGrp="1"/>
          </p:cNvSpPr>
          <p:nvPr>
            <p:ph sz="quarter" idx="53"/>
          </p:nvPr>
        </p:nvSpPr>
        <p:spPr>
          <a:xfrm>
            <a:off x="839787" y="1943100"/>
            <a:ext cx="10512425" cy="3686334"/>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Picture Placeholder 11">
            <a:extLst>
              <a:ext uri="{FF2B5EF4-FFF2-40B4-BE49-F238E27FC236}">
                <a16:creationId xmlns:a16="http://schemas.microsoft.com/office/drawing/2014/main" id="{429030D9-F540-4B24-AA27-17B8726068F1}"/>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4127674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154680"/>
            <a:ext cx="12192000" cy="370332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4/27/2021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10515600" cy="588736"/>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3" name="Text Placeholder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4711049" y="4355957"/>
            <a:ext cx="2769902" cy="334918"/>
          </a:xfrm>
        </p:spPr>
        <p:txBody>
          <a:bodyPr lIns="0" tIns="0" rIns="0" bIns="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4" name="Text Placeholder 11">
            <a:extLst>
              <a:ext uri="{FF2B5EF4-FFF2-40B4-BE49-F238E27FC236}">
                <a16:creationId xmlns:a16="http://schemas.microsoft.com/office/drawing/2014/main" id="{BED0DB43-ABA6-4E0E-BA64-F6DBD79467F6}"/>
              </a:ext>
            </a:extLst>
          </p:cNvPr>
          <p:cNvSpPr>
            <a:spLocks noGrp="1"/>
          </p:cNvSpPr>
          <p:nvPr>
            <p:ph type="body" sz="quarter" idx="53"/>
          </p:nvPr>
        </p:nvSpPr>
        <p:spPr>
          <a:xfrm>
            <a:off x="4711049" y="4736849"/>
            <a:ext cx="2769902" cy="214088"/>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8" name="Text Placeholder 11">
            <a:extLst>
              <a:ext uri="{FF2B5EF4-FFF2-40B4-BE49-F238E27FC236}">
                <a16:creationId xmlns:a16="http://schemas.microsoft.com/office/drawing/2014/main" id="{5294241C-27BC-4F81-86AC-BB6A1B6C317E}"/>
              </a:ext>
            </a:extLst>
          </p:cNvPr>
          <p:cNvSpPr>
            <a:spLocks noGrp="1"/>
          </p:cNvSpPr>
          <p:nvPr>
            <p:ph type="body" sz="quarter" idx="54"/>
          </p:nvPr>
        </p:nvSpPr>
        <p:spPr>
          <a:xfrm>
            <a:off x="4711049" y="5004864"/>
            <a:ext cx="2769902" cy="824020"/>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1" name="Picture Placeholder 10">
            <a:extLst>
              <a:ext uri="{FF2B5EF4-FFF2-40B4-BE49-F238E27FC236}">
                <a16:creationId xmlns:a16="http://schemas.microsoft.com/office/drawing/2014/main" id="{FA998E5C-D637-4A1F-9056-73766B04FE2B}"/>
              </a:ext>
            </a:extLst>
          </p:cNvPr>
          <p:cNvSpPr>
            <a:spLocks noGrp="1"/>
          </p:cNvSpPr>
          <p:nvPr>
            <p:ph type="pic" sz="quarter" idx="55"/>
          </p:nvPr>
        </p:nvSpPr>
        <p:spPr>
          <a:xfrm>
            <a:off x="5145170" y="2212908"/>
            <a:ext cx="1901952" cy="1901952"/>
          </a:xfrm>
          <a:prstGeom prst="ellipse">
            <a:avLst/>
          </a:prstGeom>
          <a:ln>
            <a:solidFill>
              <a:schemeClr val="bg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5" name="Text Placeholder 2">
            <a:extLst>
              <a:ext uri="{FF2B5EF4-FFF2-40B4-BE49-F238E27FC236}">
                <a16:creationId xmlns:a16="http://schemas.microsoft.com/office/drawing/2014/main" id="{F89779B3-74BD-410E-8DCD-302D161A4673}"/>
              </a:ext>
            </a:extLst>
          </p:cNvPr>
          <p:cNvSpPr>
            <a:spLocks noGrp="1"/>
          </p:cNvSpPr>
          <p:nvPr>
            <p:ph type="body" idx="56" hasCustomPrompt="1"/>
          </p:nvPr>
        </p:nvSpPr>
        <p:spPr>
          <a:xfrm>
            <a:off x="8147243" y="4357953"/>
            <a:ext cx="2769902" cy="334918"/>
          </a:xfrm>
        </p:spPr>
        <p:txBody>
          <a:bodyPr lIns="0" tIns="0" rIns="0" bIns="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6" name="Text Placeholder 11">
            <a:extLst>
              <a:ext uri="{FF2B5EF4-FFF2-40B4-BE49-F238E27FC236}">
                <a16:creationId xmlns:a16="http://schemas.microsoft.com/office/drawing/2014/main" id="{B367781E-9C82-4788-A807-0111EF793B63}"/>
              </a:ext>
            </a:extLst>
          </p:cNvPr>
          <p:cNvSpPr>
            <a:spLocks noGrp="1"/>
          </p:cNvSpPr>
          <p:nvPr>
            <p:ph type="body" sz="quarter" idx="57"/>
          </p:nvPr>
        </p:nvSpPr>
        <p:spPr>
          <a:xfrm>
            <a:off x="8147243" y="4738845"/>
            <a:ext cx="2769902" cy="214088"/>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9" name="Text Placeholder 11">
            <a:extLst>
              <a:ext uri="{FF2B5EF4-FFF2-40B4-BE49-F238E27FC236}">
                <a16:creationId xmlns:a16="http://schemas.microsoft.com/office/drawing/2014/main" id="{C5484CD3-57F0-46B6-96E6-54BDB7A030D4}"/>
              </a:ext>
            </a:extLst>
          </p:cNvPr>
          <p:cNvSpPr>
            <a:spLocks noGrp="1"/>
          </p:cNvSpPr>
          <p:nvPr>
            <p:ph type="body" sz="quarter" idx="58"/>
          </p:nvPr>
        </p:nvSpPr>
        <p:spPr>
          <a:xfrm>
            <a:off x="8147243" y="5006860"/>
            <a:ext cx="2769902" cy="824020"/>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0" name="Picture Placeholder 10">
            <a:extLst>
              <a:ext uri="{FF2B5EF4-FFF2-40B4-BE49-F238E27FC236}">
                <a16:creationId xmlns:a16="http://schemas.microsoft.com/office/drawing/2014/main" id="{383DFDF4-9A8E-4653-9207-FC82A7B603A9}"/>
              </a:ext>
            </a:extLst>
          </p:cNvPr>
          <p:cNvSpPr>
            <a:spLocks noGrp="1"/>
          </p:cNvSpPr>
          <p:nvPr>
            <p:ph type="pic" sz="quarter" idx="59"/>
          </p:nvPr>
        </p:nvSpPr>
        <p:spPr>
          <a:xfrm>
            <a:off x="8580060" y="2212908"/>
            <a:ext cx="1901952" cy="1901952"/>
          </a:xfrm>
          <a:prstGeom prst="ellipse">
            <a:avLst/>
          </a:prstGeom>
          <a:ln>
            <a:solidFill>
              <a:schemeClr val="bg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1272438" y="4372425"/>
            <a:ext cx="2769902" cy="334918"/>
          </a:xfrm>
        </p:spPr>
        <p:txBody>
          <a:bodyPr lIns="0" tIns="0" rIns="0" bIns="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1272438" y="4753317"/>
            <a:ext cx="2769902" cy="214088"/>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3" name="Text Placeholder 11">
            <a:extLst>
              <a:ext uri="{FF2B5EF4-FFF2-40B4-BE49-F238E27FC236}">
                <a16:creationId xmlns:a16="http://schemas.microsoft.com/office/drawing/2014/main" id="{A582499F-142E-436A-931B-C9E57565DF2F}"/>
              </a:ext>
            </a:extLst>
          </p:cNvPr>
          <p:cNvSpPr>
            <a:spLocks noGrp="1"/>
          </p:cNvSpPr>
          <p:nvPr>
            <p:ph type="body" sz="quarter" idx="62"/>
          </p:nvPr>
        </p:nvSpPr>
        <p:spPr>
          <a:xfrm>
            <a:off x="1272438" y="5021332"/>
            <a:ext cx="2769902" cy="824020"/>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4" name="Picture Placeholder 10">
            <a:extLst>
              <a:ext uri="{FF2B5EF4-FFF2-40B4-BE49-F238E27FC236}">
                <a16:creationId xmlns:a16="http://schemas.microsoft.com/office/drawing/2014/main" id="{950B3CF8-BCAD-487D-A0EB-0F031B9DFEB6}"/>
              </a:ext>
            </a:extLst>
          </p:cNvPr>
          <p:cNvSpPr>
            <a:spLocks noGrp="1"/>
          </p:cNvSpPr>
          <p:nvPr>
            <p:ph type="pic" sz="quarter" idx="63"/>
          </p:nvPr>
        </p:nvSpPr>
        <p:spPr>
          <a:xfrm>
            <a:off x="1710279" y="2212908"/>
            <a:ext cx="1901952" cy="1901952"/>
          </a:xfrm>
          <a:prstGeom prst="ellipse">
            <a:avLst/>
          </a:prstGeom>
          <a:ln>
            <a:solidFill>
              <a:schemeClr val="bg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6" name="Picture Placeholder 11">
            <a:extLst>
              <a:ext uri="{FF2B5EF4-FFF2-40B4-BE49-F238E27FC236}">
                <a16:creationId xmlns:a16="http://schemas.microsoft.com/office/drawing/2014/main" id="{6CAD31EE-07E0-48DC-8A30-3C3AC6285B2A}"/>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4034942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0" name="Rectangle 79">
            <a:extLst>
              <a:ext uri="{FF2B5EF4-FFF2-40B4-BE49-F238E27FC236}">
                <a16:creationId xmlns:a16="http://schemas.microsoft.com/office/drawing/2014/main" id="{067B149A-3C8A-48D5-A7CF-D900619C493B}"/>
              </a:ext>
            </a:extLst>
          </p:cNvPr>
          <p:cNvSpPr/>
          <p:nvPr userDrawn="1"/>
        </p:nvSpPr>
        <p:spPr>
          <a:xfrm>
            <a:off x="0" y="4749"/>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368296"/>
            <a:ext cx="12192000" cy="448970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4/27/2021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10515600" cy="552848"/>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2534173" y="3053492"/>
            <a:ext cx="1908000" cy="591259"/>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2534173" y="369072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4" name="Picture Placeholder 10">
            <a:extLst>
              <a:ext uri="{FF2B5EF4-FFF2-40B4-BE49-F238E27FC236}">
                <a16:creationId xmlns:a16="http://schemas.microsoft.com/office/drawing/2014/main" id="{950B3CF8-BCAD-487D-A0EB-0F031B9DFEB6}"/>
              </a:ext>
            </a:extLst>
          </p:cNvPr>
          <p:cNvSpPr>
            <a:spLocks noGrp="1"/>
          </p:cNvSpPr>
          <p:nvPr>
            <p:ph type="pic" sz="quarter" idx="63"/>
          </p:nvPr>
        </p:nvSpPr>
        <p:spPr>
          <a:xfrm>
            <a:off x="1207008" y="2841244"/>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44" name="Text Placeholder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6072016" y="3053492"/>
            <a:ext cx="1908000" cy="591259"/>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5" name="Text Placeholder 11">
            <a:extLst>
              <a:ext uri="{FF2B5EF4-FFF2-40B4-BE49-F238E27FC236}">
                <a16:creationId xmlns:a16="http://schemas.microsoft.com/office/drawing/2014/main" id="{FA001AE7-4E42-42A6-9347-729901FA288B}"/>
              </a:ext>
            </a:extLst>
          </p:cNvPr>
          <p:cNvSpPr>
            <a:spLocks noGrp="1"/>
          </p:cNvSpPr>
          <p:nvPr>
            <p:ph type="body" sz="quarter" idx="72"/>
          </p:nvPr>
        </p:nvSpPr>
        <p:spPr>
          <a:xfrm>
            <a:off x="6072016" y="369072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46" name="Picture Placeholder 10">
            <a:extLst>
              <a:ext uri="{FF2B5EF4-FFF2-40B4-BE49-F238E27FC236}">
                <a16:creationId xmlns:a16="http://schemas.microsoft.com/office/drawing/2014/main" id="{C3CA770E-AF5C-412A-8286-39C2516C33FB}"/>
              </a:ext>
            </a:extLst>
          </p:cNvPr>
          <p:cNvSpPr>
            <a:spLocks noGrp="1"/>
          </p:cNvSpPr>
          <p:nvPr>
            <p:ph type="pic" sz="quarter" idx="73"/>
          </p:nvPr>
        </p:nvSpPr>
        <p:spPr>
          <a:xfrm>
            <a:off x="4744851" y="2841244"/>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50" name="Text Placeholder 2">
            <a:extLst>
              <a:ext uri="{FF2B5EF4-FFF2-40B4-BE49-F238E27FC236}">
                <a16:creationId xmlns:a16="http://schemas.microsoft.com/office/drawing/2014/main" id="{42536D59-8909-4D52-8F15-FBD7DDF9B649}"/>
              </a:ext>
            </a:extLst>
          </p:cNvPr>
          <p:cNvSpPr>
            <a:spLocks noGrp="1"/>
          </p:cNvSpPr>
          <p:nvPr>
            <p:ph type="body" idx="74" hasCustomPrompt="1"/>
          </p:nvPr>
        </p:nvSpPr>
        <p:spPr>
          <a:xfrm>
            <a:off x="9516223" y="3053492"/>
            <a:ext cx="1908000" cy="591259"/>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51" name="Text Placeholder 11">
            <a:extLst>
              <a:ext uri="{FF2B5EF4-FFF2-40B4-BE49-F238E27FC236}">
                <a16:creationId xmlns:a16="http://schemas.microsoft.com/office/drawing/2014/main" id="{2222413B-A6E3-48FA-8BD0-7B34247C7881}"/>
              </a:ext>
            </a:extLst>
          </p:cNvPr>
          <p:cNvSpPr>
            <a:spLocks noGrp="1"/>
          </p:cNvSpPr>
          <p:nvPr>
            <p:ph type="body" sz="quarter" idx="75"/>
          </p:nvPr>
        </p:nvSpPr>
        <p:spPr>
          <a:xfrm>
            <a:off x="9516223" y="369072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52" name="Picture Placeholder 10">
            <a:extLst>
              <a:ext uri="{FF2B5EF4-FFF2-40B4-BE49-F238E27FC236}">
                <a16:creationId xmlns:a16="http://schemas.microsoft.com/office/drawing/2014/main" id="{6F69DD81-BD33-4878-BE6B-E6252B0E4610}"/>
              </a:ext>
            </a:extLst>
          </p:cNvPr>
          <p:cNvSpPr>
            <a:spLocks noGrp="1"/>
          </p:cNvSpPr>
          <p:nvPr>
            <p:ph type="pic" sz="quarter" idx="76"/>
          </p:nvPr>
        </p:nvSpPr>
        <p:spPr>
          <a:xfrm>
            <a:off x="8189058" y="2841244"/>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71" name="Text Placeholder 2">
            <a:extLst>
              <a:ext uri="{FF2B5EF4-FFF2-40B4-BE49-F238E27FC236}">
                <a16:creationId xmlns:a16="http://schemas.microsoft.com/office/drawing/2014/main" id="{F7F53399-AF88-4B19-8C26-1A63E023245D}"/>
              </a:ext>
            </a:extLst>
          </p:cNvPr>
          <p:cNvSpPr>
            <a:spLocks noGrp="1"/>
          </p:cNvSpPr>
          <p:nvPr>
            <p:ph type="body" idx="77" hasCustomPrompt="1"/>
          </p:nvPr>
        </p:nvSpPr>
        <p:spPr>
          <a:xfrm>
            <a:off x="2534173" y="4675444"/>
            <a:ext cx="1908000" cy="612438"/>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72" name="Text Placeholder 11">
            <a:extLst>
              <a:ext uri="{FF2B5EF4-FFF2-40B4-BE49-F238E27FC236}">
                <a16:creationId xmlns:a16="http://schemas.microsoft.com/office/drawing/2014/main" id="{CCEF4D60-F822-4C96-86FD-DE22EF496C76}"/>
              </a:ext>
            </a:extLst>
          </p:cNvPr>
          <p:cNvSpPr>
            <a:spLocks noGrp="1"/>
          </p:cNvSpPr>
          <p:nvPr>
            <p:ph type="body" sz="quarter" idx="78"/>
          </p:nvPr>
        </p:nvSpPr>
        <p:spPr>
          <a:xfrm>
            <a:off x="2534173" y="533385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73" name="Picture Placeholder 10">
            <a:extLst>
              <a:ext uri="{FF2B5EF4-FFF2-40B4-BE49-F238E27FC236}">
                <a16:creationId xmlns:a16="http://schemas.microsoft.com/office/drawing/2014/main" id="{B4A9AE49-2C61-49A9-BBAB-B10B7982EF05}"/>
              </a:ext>
            </a:extLst>
          </p:cNvPr>
          <p:cNvSpPr>
            <a:spLocks noGrp="1"/>
          </p:cNvSpPr>
          <p:nvPr>
            <p:ph type="pic" sz="quarter" idx="79"/>
          </p:nvPr>
        </p:nvSpPr>
        <p:spPr>
          <a:xfrm>
            <a:off x="1207008" y="4484375"/>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74" name="Text Placeholder 2">
            <a:extLst>
              <a:ext uri="{FF2B5EF4-FFF2-40B4-BE49-F238E27FC236}">
                <a16:creationId xmlns:a16="http://schemas.microsoft.com/office/drawing/2014/main" id="{59FC5F10-BCA0-4110-AEDF-4A9729F7FDF3}"/>
              </a:ext>
            </a:extLst>
          </p:cNvPr>
          <p:cNvSpPr>
            <a:spLocks noGrp="1"/>
          </p:cNvSpPr>
          <p:nvPr>
            <p:ph type="body" idx="80" hasCustomPrompt="1"/>
          </p:nvPr>
        </p:nvSpPr>
        <p:spPr>
          <a:xfrm>
            <a:off x="6072016" y="4675444"/>
            <a:ext cx="1908000" cy="612438"/>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75" name="Text Placeholder 11">
            <a:extLst>
              <a:ext uri="{FF2B5EF4-FFF2-40B4-BE49-F238E27FC236}">
                <a16:creationId xmlns:a16="http://schemas.microsoft.com/office/drawing/2014/main" id="{D74DE44D-21EB-4B7D-A729-0564A65C12D5}"/>
              </a:ext>
            </a:extLst>
          </p:cNvPr>
          <p:cNvSpPr>
            <a:spLocks noGrp="1"/>
          </p:cNvSpPr>
          <p:nvPr>
            <p:ph type="body" sz="quarter" idx="81"/>
          </p:nvPr>
        </p:nvSpPr>
        <p:spPr>
          <a:xfrm>
            <a:off x="6072016" y="533385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76" name="Picture Placeholder 10">
            <a:extLst>
              <a:ext uri="{FF2B5EF4-FFF2-40B4-BE49-F238E27FC236}">
                <a16:creationId xmlns:a16="http://schemas.microsoft.com/office/drawing/2014/main" id="{9F70A0CC-AF4B-47BB-A8FA-067E7844751E}"/>
              </a:ext>
            </a:extLst>
          </p:cNvPr>
          <p:cNvSpPr>
            <a:spLocks noGrp="1"/>
          </p:cNvSpPr>
          <p:nvPr>
            <p:ph type="pic" sz="quarter" idx="82"/>
          </p:nvPr>
        </p:nvSpPr>
        <p:spPr>
          <a:xfrm>
            <a:off x="4744851" y="4484375"/>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77" name="Text Placeholder 2">
            <a:extLst>
              <a:ext uri="{FF2B5EF4-FFF2-40B4-BE49-F238E27FC236}">
                <a16:creationId xmlns:a16="http://schemas.microsoft.com/office/drawing/2014/main" id="{9F607D0D-855E-4436-857B-20E66E881082}"/>
              </a:ext>
            </a:extLst>
          </p:cNvPr>
          <p:cNvSpPr>
            <a:spLocks noGrp="1"/>
          </p:cNvSpPr>
          <p:nvPr>
            <p:ph type="body" idx="83" hasCustomPrompt="1"/>
          </p:nvPr>
        </p:nvSpPr>
        <p:spPr>
          <a:xfrm>
            <a:off x="9516223" y="4675444"/>
            <a:ext cx="1908000" cy="612438"/>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78" name="Text Placeholder 11">
            <a:extLst>
              <a:ext uri="{FF2B5EF4-FFF2-40B4-BE49-F238E27FC236}">
                <a16:creationId xmlns:a16="http://schemas.microsoft.com/office/drawing/2014/main" id="{10099025-C128-45B2-90F6-5ABA8380C6C8}"/>
              </a:ext>
            </a:extLst>
          </p:cNvPr>
          <p:cNvSpPr>
            <a:spLocks noGrp="1"/>
          </p:cNvSpPr>
          <p:nvPr>
            <p:ph type="body" sz="quarter" idx="84"/>
          </p:nvPr>
        </p:nvSpPr>
        <p:spPr>
          <a:xfrm>
            <a:off x="9516223" y="533385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79" name="Picture Placeholder 10">
            <a:extLst>
              <a:ext uri="{FF2B5EF4-FFF2-40B4-BE49-F238E27FC236}">
                <a16:creationId xmlns:a16="http://schemas.microsoft.com/office/drawing/2014/main" id="{019F774E-7063-44F5-AE2D-146FCBD9B4C4}"/>
              </a:ext>
            </a:extLst>
          </p:cNvPr>
          <p:cNvSpPr>
            <a:spLocks noGrp="1"/>
          </p:cNvSpPr>
          <p:nvPr>
            <p:ph type="pic" sz="quarter" idx="85"/>
          </p:nvPr>
        </p:nvSpPr>
        <p:spPr>
          <a:xfrm>
            <a:off x="8189058" y="4484375"/>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81" name="Picture Placeholder 11">
            <a:extLst>
              <a:ext uri="{FF2B5EF4-FFF2-40B4-BE49-F238E27FC236}">
                <a16:creationId xmlns:a16="http://schemas.microsoft.com/office/drawing/2014/main" id="{FA89EF75-E798-40D3-897E-2FAC5108B5A5}"/>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096906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Log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7E2F25-E114-4A75-B5B3-F09D555DDFF8}"/>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509BEFEA-934B-49DB-9A67-071B716E9BCC}"/>
              </a:ext>
            </a:extLst>
          </p:cNvPr>
          <p:cNvSpPr/>
          <p:nvPr userDrawn="1"/>
        </p:nvSpPr>
        <p:spPr>
          <a:xfrm>
            <a:off x="6769608" y="0"/>
            <a:ext cx="5422392"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7D86D2BD-969D-4473-8460-B0377486ABC0}"/>
              </a:ext>
            </a:extLst>
          </p:cNvPr>
          <p:cNvSpPr>
            <a:spLocks noGrp="1"/>
          </p:cNvSpPr>
          <p:nvPr>
            <p:ph type="title" hasCustomPrompt="1"/>
          </p:nvPr>
        </p:nvSpPr>
        <p:spPr>
          <a:xfrm>
            <a:off x="7235826" y="3924940"/>
            <a:ext cx="4116387" cy="1740445"/>
          </a:xfrm>
        </p:spPr>
        <p:txBody>
          <a:bodyPr lIns="0" tIns="0" rIns="0" bIns="0" anchor="b" anchorCtr="0">
            <a:noAutofit/>
          </a:bodyPr>
          <a:lstStyle>
            <a:lvl1pPr algn="r">
              <a:defRPr sz="5500" b="1"/>
            </a:lvl1pPr>
          </a:lstStyle>
          <a:p>
            <a:r>
              <a:rPr lang="en-US" noProof="0"/>
              <a:t>Presentation Title</a:t>
            </a:r>
          </a:p>
        </p:txBody>
      </p:sp>
      <p:sp>
        <p:nvSpPr>
          <p:cNvPr id="10" name="Picture Placeholder 11">
            <a:extLst>
              <a:ext uri="{FF2B5EF4-FFF2-40B4-BE49-F238E27FC236}">
                <a16:creationId xmlns:a16="http://schemas.microsoft.com/office/drawing/2014/main" id="{2B65509E-400D-48FF-845C-D88E53CDAF9C}"/>
              </a:ext>
            </a:extLst>
          </p:cNvPr>
          <p:cNvSpPr>
            <a:spLocks noGrp="1"/>
          </p:cNvSpPr>
          <p:nvPr>
            <p:ph type="pic" sz="quarter" idx="13"/>
          </p:nvPr>
        </p:nvSpPr>
        <p:spPr>
          <a:xfrm>
            <a:off x="8965413" y="851603"/>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
        <p:nvSpPr>
          <p:cNvPr id="11" name="Subtitle 2">
            <a:extLst>
              <a:ext uri="{FF2B5EF4-FFF2-40B4-BE49-F238E27FC236}">
                <a16:creationId xmlns:a16="http://schemas.microsoft.com/office/drawing/2014/main" id="{1124E491-FFE2-4D91-8211-BFEB67FC40B9}"/>
              </a:ext>
            </a:extLst>
          </p:cNvPr>
          <p:cNvSpPr>
            <a:spLocks noGrp="1"/>
          </p:cNvSpPr>
          <p:nvPr>
            <p:ph type="subTitle" idx="1" hasCustomPrompt="1"/>
          </p:nvPr>
        </p:nvSpPr>
        <p:spPr>
          <a:xfrm>
            <a:off x="7235826" y="5681266"/>
            <a:ext cx="4116387" cy="400081"/>
          </a:xfrm>
        </p:spPr>
        <p:txBody>
          <a:bodyPr lIns="0" tIns="0" rIns="0" bIns="0" anchor="b" anchorCtr="0">
            <a:normAutofit/>
          </a:bodyPr>
          <a:lstStyle>
            <a:lvl1pPr marL="0" indent="0" algn="r">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Here</a:t>
            </a:r>
          </a:p>
        </p:txBody>
      </p:sp>
    </p:spTree>
    <p:extLst>
      <p:ext uri="{BB962C8B-B14F-4D97-AF65-F5344CB8AC3E}">
        <p14:creationId xmlns:p14="http://schemas.microsoft.com/office/powerpoint/2010/main" val="34209518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3" name="Rectangle 42">
            <a:extLst>
              <a:ext uri="{FF2B5EF4-FFF2-40B4-BE49-F238E27FC236}">
                <a16:creationId xmlns:a16="http://schemas.microsoft.com/office/drawing/2014/main" id="{A4A87ED0-1555-4955-AB1F-016220F037D5}"/>
              </a:ext>
            </a:extLst>
          </p:cNvPr>
          <p:cNvSpPr/>
          <p:nvPr userDrawn="1"/>
        </p:nvSpPr>
        <p:spPr>
          <a:xfrm>
            <a:off x="0" y="-24971"/>
            <a:ext cx="12192000" cy="68579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660904"/>
            <a:ext cx="12192000" cy="41970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4/27/2021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5389917" y="3744378"/>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5389917" y="4070552"/>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44" name="Text Placeholder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7424934" y="3744378"/>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5" name="Text Placeholder 11">
            <a:extLst>
              <a:ext uri="{FF2B5EF4-FFF2-40B4-BE49-F238E27FC236}">
                <a16:creationId xmlns:a16="http://schemas.microsoft.com/office/drawing/2014/main" id="{FA001AE7-4E42-42A6-9347-729901FA288B}"/>
              </a:ext>
            </a:extLst>
          </p:cNvPr>
          <p:cNvSpPr>
            <a:spLocks noGrp="1"/>
          </p:cNvSpPr>
          <p:nvPr>
            <p:ph type="body" sz="quarter" idx="72"/>
          </p:nvPr>
        </p:nvSpPr>
        <p:spPr>
          <a:xfrm>
            <a:off x="7424934" y="4070552"/>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50" name="Text Placeholder 2">
            <a:extLst>
              <a:ext uri="{FF2B5EF4-FFF2-40B4-BE49-F238E27FC236}">
                <a16:creationId xmlns:a16="http://schemas.microsoft.com/office/drawing/2014/main" id="{42536D59-8909-4D52-8F15-FBD7DDF9B649}"/>
              </a:ext>
            </a:extLst>
          </p:cNvPr>
          <p:cNvSpPr>
            <a:spLocks noGrp="1"/>
          </p:cNvSpPr>
          <p:nvPr>
            <p:ph type="body" idx="74" hasCustomPrompt="1"/>
          </p:nvPr>
        </p:nvSpPr>
        <p:spPr>
          <a:xfrm>
            <a:off x="9459951" y="3744378"/>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51" name="Text Placeholder 11">
            <a:extLst>
              <a:ext uri="{FF2B5EF4-FFF2-40B4-BE49-F238E27FC236}">
                <a16:creationId xmlns:a16="http://schemas.microsoft.com/office/drawing/2014/main" id="{2222413B-A6E3-48FA-8BD0-7B34247C7881}"/>
              </a:ext>
            </a:extLst>
          </p:cNvPr>
          <p:cNvSpPr>
            <a:spLocks noGrp="1"/>
          </p:cNvSpPr>
          <p:nvPr>
            <p:ph type="body" sz="quarter" idx="75"/>
          </p:nvPr>
        </p:nvSpPr>
        <p:spPr>
          <a:xfrm>
            <a:off x="9459951" y="4070552"/>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9" name="Text Placeholder 2">
            <a:extLst>
              <a:ext uri="{FF2B5EF4-FFF2-40B4-BE49-F238E27FC236}">
                <a16:creationId xmlns:a16="http://schemas.microsoft.com/office/drawing/2014/main" id="{4D76DCFE-3432-4A5F-955D-7561AB292330}"/>
              </a:ext>
            </a:extLst>
          </p:cNvPr>
          <p:cNvSpPr>
            <a:spLocks noGrp="1"/>
          </p:cNvSpPr>
          <p:nvPr>
            <p:ph type="body" idx="76" hasCustomPrompt="1"/>
          </p:nvPr>
        </p:nvSpPr>
        <p:spPr>
          <a:xfrm>
            <a:off x="5389917" y="4784422"/>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0" name="Text Placeholder 11">
            <a:extLst>
              <a:ext uri="{FF2B5EF4-FFF2-40B4-BE49-F238E27FC236}">
                <a16:creationId xmlns:a16="http://schemas.microsoft.com/office/drawing/2014/main" id="{11F291FA-EABF-4C0D-AF94-B7A47A81ECED}"/>
              </a:ext>
            </a:extLst>
          </p:cNvPr>
          <p:cNvSpPr>
            <a:spLocks noGrp="1"/>
          </p:cNvSpPr>
          <p:nvPr>
            <p:ph type="body" sz="quarter" idx="77"/>
          </p:nvPr>
        </p:nvSpPr>
        <p:spPr>
          <a:xfrm>
            <a:off x="5389917" y="511059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3" name="Text Placeholder 2">
            <a:extLst>
              <a:ext uri="{FF2B5EF4-FFF2-40B4-BE49-F238E27FC236}">
                <a16:creationId xmlns:a16="http://schemas.microsoft.com/office/drawing/2014/main" id="{922A983C-97ED-4D4F-90B9-78A07353BC8F}"/>
              </a:ext>
            </a:extLst>
          </p:cNvPr>
          <p:cNvSpPr>
            <a:spLocks noGrp="1"/>
          </p:cNvSpPr>
          <p:nvPr>
            <p:ph type="body" idx="78" hasCustomPrompt="1"/>
          </p:nvPr>
        </p:nvSpPr>
        <p:spPr>
          <a:xfrm>
            <a:off x="7424934" y="4784422"/>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5" name="Text Placeholder 11">
            <a:extLst>
              <a:ext uri="{FF2B5EF4-FFF2-40B4-BE49-F238E27FC236}">
                <a16:creationId xmlns:a16="http://schemas.microsoft.com/office/drawing/2014/main" id="{FD1E7350-7D86-49FC-8701-EE982A922CD1}"/>
              </a:ext>
            </a:extLst>
          </p:cNvPr>
          <p:cNvSpPr>
            <a:spLocks noGrp="1"/>
          </p:cNvSpPr>
          <p:nvPr>
            <p:ph type="body" sz="quarter" idx="79"/>
          </p:nvPr>
        </p:nvSpPr>
        <p:spPr>
          <a:xfrm>
            <a:off x="7424934" y="511059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6" name="Text Placeholder 2">
            <a:extLst>
              <a:ext uri="{FF2B5EF4-FFF2-40B4-BE49-F238E27FC236}">
                <a16:creationId xmlns:a16="http://schemas.microsoft.com/office/drawing/2014/main" id="{BD11603C-59B8-4FC2-97A6-FA9D7C86E67F}"/>
              </a:ext>
            </a:extLst>
          </p:cNvPr>
          <p:cNvSpPr>
            <a:spLocks noGrp="1"/>
          </p:cNvSpPr>
          <p:nvPr>
            <p:ph type="body" idx="80" hasCustomPrompt="1"/>
          </p:nvPr>
        </p:nvSpPr>
        <p:spPr>
          <a:xfrm>
            <a:off x="9459951" y="4784422"/>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7" name="Text Placeholder 11">
            <a:extLst>
              <a:ext uri="{FF2B5EF4-FFF2-40B4-BE49-F238E27FC236}">
                <a16:creationId xmlns:a16="http://schemas.microsoft.com/office/drawing/2014/main" id="{6E490732-5FB8-4E3E-9D69-E5406F92F7FB}"/>
              </a:ext>
            </a:extLst>
          </p:cNvPr>
          <p:cNvSpPr>
            <a:spLocks noGrp="1"/>
          </p:cNvSpPr>
          <p:nvPr>
            <p:ph type="body" sz="quarter" idx="81"/>
          </p:nvPr>
        </p:nvSpPr>
        <p:spPr>
          <a:xfrm>
            <a:off x="9459951" y="511059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9" name="Rectangle 8">
            <a:extLst>
              <a:ext uri="{FF2B5EF4-FFF2-40B4-BE49-F238E27FC236}">
                <a16:creationId xmlns:a16="http://schemas.microsoft.com/office/drawing/2014/main" id="{E86A0EC4-BC37-4FC9-9F26-E3C1334A4C34}"/>
              </a:ext>
            </a:extLst>
          </p:cNvPr>
          <p:cNvSpPr/>
          <p:nvPr userDrawn="1"/>
        </p:nvSpPr>
        <p:spPr>
          <a:xfrm>
            <a:off x="5381032" y="3305997"/>
            <a:ext cx="265176" cy="266400"/>
          </a:xfrm>
          <a:prstGeom prst="rect">
            <a:avLst/>
          </a:prstGeom>
          <a:solidFill>
            <a:srgbClr val="2146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8" name="Rectangle 37">
            <a:extLst>
              <a:ext uri="{FF2B5EF4-FFF2-40B4-BE49-F238E27FC236}">
                <a16:creationId xmlns:a16="http://schemas.microsoft.com/office/drawing/2014/main" id="{81BD5238-9183-4891-90FE-BFADE39D52EE}"/>
              </a:ext>
            </a:extLst>
          </p:cNvPr>
          <p:cNvSpPr/>
          <p:nvPr userDrawn="1"/>
        </p:nvSpPr>
        <p:spPr>
          <a:xfrm>
            <a:off x="7416049" y="3305997"/>
            <a:ext cx="265176" cy="266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9" name="Rectangle 38">
            <a:extLst>
              <a:ext uri="{FF2B5EF4-FFF2-40B4-BE49-F238E27FC236}">
                <a16:creationId xmlns:a16="http://schemas.microsoft.com/office/drawing/2014/main" id="{92B2D4CE-3326-4F5C-847C-7ADD21460FA5}"/>
              </a:ext>
            </a:extLst>
          </p:cNvPr>
          <p:cNvSpPr/>
          <p:nvPr userDrawn="1"/>
        </p:nvSpPr>
        <p:spPr>
          <a:xfrm>
            <a:off x="9451066" y="3305997"/>
            <a:ext cx="265176" cy="266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0" name="Rectangle 39">
            <a:extLst>
              <a:ext uri="{FF2B5EF4-FFF2-40B4-BE49-F238E27FC236}">
                <a16:creationId xmlns:a16="http://schemas.microsoft.com/office/drawing/2014/main" id="{CBFBD00C-155A-4E35-84F8-6154CA214B93}"/>
              </a:ext>
            </a:extLst>
          </p:cNvPr>
          <p:cNvSpPr/>
          <p:nvPr userDrawn="1"/>
        </p:nvSpPr>
        <p:spPr>
          <a:xfrm>
            <a:off x="5381032" y="4401622"/>
            <a:ext cx="265176" cy="26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1" name="Rectangle 40">
            <a:extLst>
              <a:ext uri="{FF2B5EF4-FFF2-40B4-BE49-F238E27FC236}">
                <a16:creationId xmlns:a16="http://schemas.microsoft.com/office/drawing/2014/main" id="{B80A9D06-023A-4BEC-A29D-DB94D1C5D09B}"/>
              </a:ext>
            </a:extLst>
          </p:cNvPr>
          <p:cNvSpPr/>
          <p:nvPr userDrawn="1"/>
        </p:nvSpPr>
        <p:spPr>
          <a:xfrm>
            <a:off x="7416049" y="4401622"/>
            <a:ext cx="265176" cy="266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2" name="Rectangle 41">
            <a:extLst>
              <a:ext uri="{FF2B5EF4-FFF2-40B4-BE49-F238E27FC236}">
                <a16:creationId xmlns:a16="http://schemas.microsoft.com/office/drawing/2014/main" id="{B7783EDA-47B1-4EE9-9DF1-72DA4FBB6EBB}"/>
              </a:ext>
            </a:extLst>
          </p:cNvPr>
          <p:cNvSpPr/>
          <p:nvPr userDrawn="1"/>
        </p:nvSpPr>
        <p:spPr>
          <a:xfrm>
            <a:off x="9451066" y="4401622"/>
            <a:ext cx="265176" cy="266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2" name="Chart Placeholder 11">
            <a:extLst>
              <a:ext uri="{FF2B5EF4-FFF2-40B4-BE49-F238E27FC236}">
                <a16:creationId xmlns:a16="http://schemas.microsoft.com/office/drawing/2014/main" id="{0A6297C2-03D3-4827-8174-BFCF830BF105}"/>
              </a:ext>
            </a:extLst>
          </p:cNvPr>
          <p:cNvSpPr>
            <a:spLocks noGrp="1"/>
          </p:cNvSpPr>
          <p:nvPr>
            <p:ph type="chart" sz="quarter" idx="82"/>
          </p:nvPr>
        </p:nvSpPr>
        <p:spPr>
          <a:xfrm>
            <a:off x="839788" y="2039527"/>
            <a:ext cx="4110037" cy="3284948"/>
          </a:xfrm>
        </p:spPr>
        <p:txBody>
          <a:bodyPr anchor="ctr" anchorCtr="0">
            <a:normAutofit/>
          </a:bodyPr>
          <a:lstStyle>
            <a:lvl1pPr marL="0" indent="0" algn="ctr">
              <a:buNone/>
              <a:defRPr sz="1400"/>
            </a:lvl1pPr>
          </a:lstStyle>
          <a:p>
            <a:r>
              <a:rPr lang="en-US" noProof="0"/>
              <a:t>Click icon to add chart</a:t>
            </a:r>
            <a:endParaRPr lang="en-US" noProof="0" dirty="0"/>
          </a:p>
        </p:txBody>
      </p:sp>
      <p:sp>
        <p:nvSpPr>
          <p:cNvPr id="47" name="Picture Placeholder 11">
            <a:extLst>
              <a:ext uri="{FF2B5EF4-FFF2-40B4-BE49-F238E27FC236}">
                <a16:creationId xmlns:a16="http://schemas.microsoft.com/office/drawing/2014/main" id="{99F0FD6D-EAFC-4719-A178-145AF6E9077F}"/>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468315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Text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3B142097-9D10-4804-A189-9D860F05AC59}"/>
              </a:ext>
            </a:extLst>
          </p:cNvPr>
          <p:cNvSpPr/>
          <p:nvPr userDrawn="1"/>
        </p:nvSpPr>
        <p:spPr>
          <a:xfrm>
            <a:off x="0" y="2807208"/>
            <a:ext cx="12192000" cy="405079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Date Placeholder 4">
            <a:extLst>
              <a:ext uri="{FF2B5EF4-FFF2-40B4-BE49-F238E27FC236}">
                <a16:creationId xmlns:a16="http://schemas.microsoft.com/office/drawing/2014/main" id="{C32F87FB-CCAF-450C-B1BC-067126CC6B11}"/>
              </a:ext>
            </a:extLst>
          </p:cNvPr>
          <p:cNvSpPr>
            <a:spLocks noGrp="1"/>
          </p:cNvSpPr>
          <p:nvPr>
            <p:ph type="dt" sz="half" idx="10"/>
          </p:nvPr>
        </p:nvSpPr>
        <p:spPr/>
        <p:txBody>
          <a:bodyPr/>
          <a:lstStyle/>
          <a:p>
            <a:fld id="{A8392A16-0E09-486C-9A28-B508902D11B6}" type="datetime1">
              <a:rPr lang="en-US" noProof="0" smtClean="0"/>
              <a:t>4/27/2021</a:t>
            </a:fld>
            <a:endParaRPr lang="en-US" noProof="0" dirty="0"/>
          </a:p>
        </p:txBody>
      </p:sp>
      <p:sp>
        <p:nvSpPr>
          <p:cNvPr id="6" name="Footer Placeholder 5">
            <a:extLst>
              <a:ext uri="{FF2B5EF4-FFF2-40B4-BE49-F238E27FC236}">
                <a16:creationId xmlns:a16="http://schemas.microsoft.com/office/drawing/2014/main" id="{5825AABB-EED6-4CD0-A5E2-A15FCDD4119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0" name="Text Placeholder 2">
            <a:extLst>
              <a:ext uri="{FF2B5EF4-FFF2-40B4-BE49-F238E27FC236}">
                <a16:creationId xmlns:a16="http://schemas.microsoft.com/office/drawing/2014/main" id="{697FFDD0-A08E-4CF1-A48B-295DE8087177}"/>
              </a:ext>
            </a:extLst>
          </p:cNvPr>
          <p:cNvSpPr>
            <a:spLocks noGrp="1"/>
          </p:cNvSpPr>
          <p:nvPr>
            <p:ph type="body" idx="1"/>
          </p:nvPr>
        </p:nvSpPr>
        <p:spPr>
          <a:xfrm>
            <a:off x="831850" y="4096261"/>
            <a:ext cx="4927266" cy="1654052"/>
          </a:xfrm>
        </p:spPr>
        <p:txBody>
          <a:bodyPr lIns="0" tIns="0" rIns="0" bIns="0">
            <a:normAutofit/>
          </a:bodyPr>
          <a:lstStyle>
            <a:lvl1pPr marL="216000" indent="-216000">
              <a:spcBef>
                <a:spcPts val="600"/>
              </a:spcBef>
              <a:buClr>
                <a:schemeClr val="bg1">
                  <a:lumMod val="50000"/>
                </a:schemeClr>
              </a:buClr>
              <a:buFont typeface="Arial" panose="020B0604020202020204" pitchFamily="34" charset="0"/>
              <a:buChar char="•"/>
              <a:defRPr sz="17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11" name="Title 1">
            <a:extLst>
              <a:ext uri="{FF2B5EF4-FFF2-40B4-BE49-F238E27FC236}">
                <a16:creationId xmlns:a16="http://schemas.microsoft.com/office/drawing/2014/main" id="{ED7430E2-DDF4-4D72-AF97-86B66F119B62}"/>
              </a:ext>
            </a:extLst>
          </p:cNvPr>
          <p:cNvSpPr>
            <a:spLocks noGrp="1"/>
          </p:cNvSpPr>
          <p:nvPr>
            <p:ph type="title"/>
          </p:nvPr>
        </p:nvSpPr>
        <p:spPr>
          <a:xfrm>
            <a:off x="838200" y="3324399"/>
            <a:ext cx="10515600" cy="636340"/>
          </a:xfrm>
        </p:spPr>
        <p:txBody>
          <a:bodyPr lIns="0" tIns="0" rIns="0" bIns="0"/>
          <a:lstStyle>
            <a:lvl1pPr>
              <a:defRPr b="1"/>
            </a:lvl1pPr>
          </a:lstStyle>
          <a:p>
            <a:r>
              <a:rPr lang="en-US" noProof="0"/>
              <a:t>Click to edit Master title style</a:t>
            </a:r>
          </a:p>
        </p:txBody>
      </p:sp>
      <p:sp>
        <p:nvSpPr>
          <p:cNvPr id="14" name="Text Placeholder 2">
            <a:extLst>
              <a:ext uri="{FF2B5EF4-FFF2-40B4-BE49-F238E27FC236}">
                <a16:creationId xmlns:a16="http://schemas.microsoft.com/office/drawing/2014/main" id="{A46E1E0F-4E59-4E81-9D45-686A3E2B32EC}"/>
              </a:ext>
            </a:extLst>
          </p:cNvPr>
          <p:cNvSpPr>
            <a:spLocks noGrp="1"/>
          </p:cNvSpPr>
          <p:nvPr>
            <p:ph type="body" idx="14"/>
          </p:nvPr>
        </p:nvSpPr>
        <p:spPr>
          <a:xfrm>
            <a:off x="6424947" y="4096261"/>
            <a:ext cx="4927266" cy="1654052"/>
          </a:xfrm>
        </p:spPr>
        <p:txBody>
          <a:bodyPr lIns="0" tIns="0" rIns="0" bIns="0">
            <a:normAutofit/>
          </a:bodyPr>
          <a:lstStyle>
            <a:lvl1pPr marL="216000" indent="-216000">
              <a:spcBef>
                <a:spcPts val="600"/>
              </a:spcBef>
              <a:buClr>
                <a:schemeClr val="bg1">
                  <a:lumMod val="50000"/>
                </a:schemeClr>
              </a:buClr>
              <a:buFont typeface="Arial" panose="020B0604020202020204" pitchFamily="34" charset="0"/>
              <a:buChar char="•"/>
              <a:defRPr sz="17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15" name="Picture Placeholder 11">
            <a:extLst>
              <a:ext uri="{FF2B5EF4-FFF2-40B4-BE49-F238E27FC236}">
                <a16:creationId xmlns:a16="http://schemas.microsoft.com/office/drawing/2014/main" id="{1C431EA9-1FA6-4AB8-B683-837876623C19}"/>
              </a:ext>
            </a:extLst>
          </p:cNvPr>
          <p:cNvSpPr>
            <a:spLocks noGrp="1"/>
          </p:cNvSpPr>
          <p:nvPr>
            <p:ph type="pic" sz="quarter" idx="50"/>
          </p:nvPr>
        </p:nvSpPr>
        <p:spPr>
          <a:xfrm>
            <a:off x="831850"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388714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s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CF7F729-1298-4F0B-B725-EFAD88305BF0}"/>
              </a:ext>
            </a:extLst>
          </p:cNvPr>
          <p:cNvSpPr>
            <a:spLocks noGrp="1"/>
          </p:cNvSpPr>
          <p:nvPr>
            <p:ph type="title" hasCustomPrompt="1"/>
          </p:nvPr>
        </p:nvSpPr>
        <p:spPr>
          <a:xfrm>
            <a:off x="825458" y="1514007"/>
            <a:ext cx="4585780" cy="1091078"/>
          </a:xfrm>
        </p:spPr>
        <p:txBody>
          <a:bodyPr lIns="0" tIns="0" rIns="0" bIns="0" anchor="b" anchorCtr="0">
            <a:noAutofit/>
          </a:bodyPr>
          <a:lstStyle>
            <a:lvl1pPr>
              <a:defRPr sz="5500"/>
            </a:lvl1pPr>
          </a:lstStyle>
          <a:p>
            <a:r>
              <a:rPr lang="en-US" noProof="0"/>
              <a:t>Thank You!</a:t>
            </a:r>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noProof="0" smtClean="0"/>
              <a:t>4/27/2021</a:t>
            </a:fld>
            <a:endParaRPr lang="en-US"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3" name="Picture Placeholder 11">
            <a:extLst>
              <a:ext uri="{FF2B5EF4-FFF2-40B4-BE49-F238E27FC236}">
                <a16:creationId xmlns:a16="http://schemas.microsoft.com/office/drawing/2014/main" id="{3A35B9E4-40D9-41FE-A3DD-5A314E6E0B1C}"/>
              </a:ext>
            </a:extLst>
          </p:cNvPr>
          <p:cNvSpPr>
            <a:spLocks noGrp="1"/>
          </p:cNvSpPr>
          <p:nvPr>
            <p:ph type="pic" sz="quarter" idx="14"/>
          </p:nvPr>
        </p:nvSpPr>
        <p:spPr>
          <a:xfrm>
            <a:off x="831850" y="851603"/>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
        <p:nvSpPr>
          <p:cNvPr id="12" name="Text Placeholder 3">
            <a:extLst>
              <a:ext uri="{FF2B5EF4-FFF2-40B4-BE49-F238E27FC236}">
                <a16:creationId xmlns:a16="http://schemas.microsoft.com/office/drawing/2014/main" id="{F1815864-FC8F-40F2-AB2F-2E8B29A59E1C}"/>
              </a:ext>
            </a:extLst>
          </p:cNvPr>
          <p:cNvSpPr>
            <a:spLocks noGrp="1"/>
          </p:cNvSpPr>
          <p:nvPr>
            <p:ph type="body" sz="quarter" idx="15" hasCustomPrompt="1"/>
          </p:nvPr>
        </p:nvSpPr>
        <p:spPr>
          <a:xfrm>
            <a:off x="825335" y="3132086"/>
            <a:ext cx="4586288" cy="509472"/>
          </a:xfrm>
        </p:spPr>
        <p:txBody>
          <a:bodyPr lIns="0" tIns="0" rIns="0" bIns="0">
            <a:noAutofit/>
          </a:bodyPr>
          <a:lstStyle>
            <a:lvl1pPr marL="0" indent="0">
              <a:buNone/>
              <a:defRPr sz="36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Allan Mattsson</a:t>
            </a:r>
          </a:p>
        </p:txBody>
      </p:sp>
      <p:sp>
        <p:nvSpPr>
          <p:cNvPr id="14" name="Text Placeholder 3">
            <a:extLst>
              <a:ext uri="{FF2B5EF4-FFF2-40B4-BE49-F238E27FC236}">
                <a16:creationId xmlns:a16="http://schemas.microsoft.com/office/drawing/2014/main" id="{EF892DC1-71DA-42B0-9222-A94944D56D86}"/>
              </a:ext>
            </a:extLst>
          </p:cNvPr>
          <p:cNvSpPr>
            <a:spLocks noGrp="1"/>
          </p:cNvSpPr>
          <p:nvPr>
            <p:ph type="body" sz="quarter" idx="16" hasCustomPrompt="1"/>
          </p:nvPr>
        </p:nvSpPr>
        <p:spPr>
          <a:xfrm>
            <a:off x="831850" y="3703834"/>
            <a:ext cx="4586288" cy="230941"/>
          </a:xfrm>
        </p:spPr>
        <p:txBody>
          <a:bodyPr lIns="0" tIns="0" rIns="0" bIns="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Phone:</a:t>
            </a:r>
          </a:p>
        </p:txBody>
      </p:sp>
      <p:sp>
        <p:nvSpPr>
          <p:cNvPr id="15" name="Text Placeholder 3">
            <a:extLst>
              <a:ext uri="{FF2B5EF4-FFF2-40B4-BE49-F238E27FC236}">
                <a16:creationId xmlns:a16="http://schemas.microsoft.com/office/drawing/2014/main" id="{0717FFFD-9D64-40AB-9C05-B5348E9B83FE}"/>
              </a:ext>
            </a:extLst>
          </p:cNvPr>
          <p:cNvSpPr>
            <a:spLocks noGrp="1"/>
          </p:cNvSpPr>
          <p:nvPr>
            <p:ph type="body" sz="quarter" idx="17" hasCustomPrompt="1"/>
          </p:nvPr>
        </p:nvSpPr>
        <p:spPr>
          <a:xfrm>
            <a:off x="824950" y="3946707"/>
            <a:ext cx="4586288" cy="290167"/>
          </a:xfrm>
        </p:spPr>
        <p:txBody>
          <a:bodyPr lIns="0" tIns="0" rIns="0" bIns="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208-555-0183</a:t>
            </a:r>
          </a:p>
        </p:txBody>
      </p:sp>
      <p:sp>
        <p:nvSpPr>
          <p:cNvPr id="16" name="Text Placeholder 3">
            <a:extLst>
              <a:ext uri="{FF2B5EF4-FFF2-40B4-BE49-F238E27FC236}">
                <a16:creationId xmlns:a16="http://schemas.microsoft.com/office/drawing/2014/main" id="{FD85ADCA-D658-49E9-B312-5F5BFFDF252B}"/>
              </a:ext>
            </a:extLst>
          </p:cNvPr>
          <p:cNvSpPr>
            <a:spLocks noGrp="1"/>
          </p:cNvSpPr>
          <p:nvPr>
            <p:ph type="body" sz="quarter" idx="18" hasCustomPrompt="1"/>
          </p:nvPr>
        </p:nvSpPr>
        <p:spPr>
          <a:xfrm>
            <a:off x="838750" y="4423954"/>
            <a:ext cx="4586288" cy="230941"/>
          </a:xfrm>
        </p:spPr>
        <p:txBody>
          <a:bodyPr lIns="0" tIns="0" rIns="0" bIns="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Email:</a:t>
            </a:r>
          </a:p>
        </p:txBody>
      </p:sp>
      <p:sp>
        <p:nvSpPr>
          <p:cNvPr id="17" name="Text Placeholder 3">
            <a:extLst>
              <a:ext uri="{FF2B5EF4-FFF2-40B4-BE49-F238E27FC236}">
                <a16:creationId xmlns:a16="http://schemas.microsoft.com/office/drawing/2014/main" id="{D200E180-BBC5-45C4-B9FE-291D676739E2}"/>
              </a:ext>
            </a:extLst>
          </p:cNvPr>
          <p:cNvSpPr>
            <a:spLocks noGrp="1"/>
          </p:cNvSpPr>
          <p:nvPr>
            <p:ph type="body" sz="quarter" idx="19" hasCustomPrompt="1"/>
          </p:nvPr>
        </p:nvSpPr>
        <p:spPr>
          <a:xfrm>
            <a:off x="831850" y="4650785"/>
            <a:ext cx="4586288" cy="364479"/>
          </a:xfrm>
        </p:spPr>
        <p:txBody>
          <a:bodyPr lIns="0" tIns="0" rIns="0" bIns="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alaan@fineartschool.net</a:t>
            </a:r>
          </a:p>
        </p:txBody>
      </p:sp>
      <p:sp>
        <p:nvSpPr>
          <p:cNvPr id="18" name="Text Placeholder 3">
            <a:extLst>
              <a:ext uri="{FF2B5EF4-FFF2-40B4-BE49-F238E27FC236}">
                <a16:creationId xmlns:a16="http://schemas.microsoft.com/office/drawing/2014/main" id="{5E52E9F4-4D2A-4D77-A34F-A611634DDD9F}"/>
              </a:ext>
            </a:extLst>
          </p:cNvPr>
          <p:cNvSpPr>
            <a:spLocks noGrp="1"/>
          </p:cNvSpPr>
          <p:nvPr>
            <p:ph type="body" sz="quarter" idx="20" hasCustomPrompt="1"/>
          </p:nvPr>
        </p:nvSpPr>
        <p:spPr>
          <a:xfrm>
            <a:off x="831850" y="5153025"/>
            <a:ext cx="4586288" cy="230941"/>
          </a:xfrm>
        </p:spPr>
        <p:txBody>
          <a:bodyPr lIns="0" tIns="0" rIns="0" bIns="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Website:</a:t>
            </a:r>
          </a:p>
        </p:txBody>
      </p:sp>
      <p:sp>
        <p:nvSpPr>
          <p:cNvPr id="19" name="Text Placeholder 3">
            <a:extLst>
              <a:ext uri="{FF2B5EF4-FFF2-40B4-BE49-F238E27FC236}">
                <a16:creationId xmlns:a16="http://schemas.microsoft.com/office/drawing/2014/main" id="{A0CC1407-FB5D-49EA-B205-A8DD06DF0218}"/>
              </a:ext>
            </a:extLst>
          </p:cNvPr>
          <p:cNvSpPr>
            <a:spLocks noGrp="1"/>
          </p:cNvSpPr>
          <p:nvPr>
            <p:ph type="body" sz="quarter" idx="21" hasCustomPrompt="1"/>
          </p:nvPr>
        </p:nvSpPr>
        <p:spPr>
          <a:xfrm>
            <a:off x="824950" y="5363814"/>
            <a:ext cx="4586288" cy="364479"/>
          </a:xfrm>
        </p:spPr>
        <p:txBody>
          <a:bodyPr lIns="0" tIns="0" rIns="0" bIns="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www.fineartschool.net</a:t>
            </a:r>
          </a:p>
        </p:txBody>
      </p:sp>
    </p:spTree>
    <p:extLst>
      <p:ext uri="{BB962C8B-B14F-4D97-AF65-F5344CB8AC3E}">
        <p14:creationId xmlns:p14="http://schemas.microsoft.com/office/powerpoint/2010/main" val="10267576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ppendix Section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rcRect/>
            <a:stretch>
              <a:fillRect l="-1" r="-3288" b="-32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65E2087C-0B0E-4369-B682-3BD45618E7AC}"/>
              </a:ext>
            </a:extLst>
          </p:cNvPr>
          <p:cNvSpPr/>
          <p:nvPr userDrawn="1"/>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6F35480A-D762-4968-B35D-F8EBD1135B65}"/>
              </a:ext>
            </a:extLst>
          </p:cNvPr>
          <p:cNvSpPr/>
          <p:nvPr userDrawn="1"/>
        </p:nvSpPr>
        <p:spPr>
          <a:xfrm>
            <a:off x="0" y="4498848"/>
            <a:ext cx="12192000" cy="2359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1F7FF6A3-D40E-4089-92AF-A2DB4994946A}"/>
              </a:ext>
            </a:extLst>
          </p:cNvPr>
          <p:cNvSpPr>
            <a:spLocks noGrp="1"/>
          </p:cNvSpPr>
          <p:nvPr>
            <p:ph type="title"/>
          </p:nvPr>
        </p:nvSpPr>
        <p:spPr>
          <a:xfrm>
            <a:off x="838200" y="5291317"/>
            <a:ext cx="10515600" cy="636340"/>
          </a:xfrm>
        </p:spPr>
        <p:txBody>
          <a:bodyPr lIns="0" tIns="0" rIns="0" bIns="0"/>
          <a:lstStyle>
            <a:lvl1pPr algn="ctr">
              <a:defRPr b="1"/>
            </a:lvl1pPr>
          </a:lstStyle>
          <a:p>
            <a:r>
              <a:rPr lang="en-US" noProof="0"/>
              <a:t>Click to edit Master title style</a:t>
            </a:r>
          </a:p>
        </p:txBody>
      </p:sp>
      <p:sp>
        <p:nvSpPr>
          <p:cNvPr id="5" name="Date Placeholder 4">
            <a:extLst>
              <a:ext uri="{FF2B5EF4-FFF2-40B4-BE49-F238E27FC236}">
                <a16:creationId xmlns:a16="http://schemas.microsoft.com/office/drawing/2014/main" id="{C32F87FB-CCAF-450C-B1BC-067126CC6B11}"/>
              </a:ext>
            </a:extLst>
          </p:cNvPr>
          <p:cNvSpPr>
            <a:spLocks noGrp="1"/>
          </p:cNvSpPr>
          <p:nvPr>
            <p:ph type="dt" sz="half" idx="10"/>
          </p:nvPr>
        </p:nvSpPr>
        <p:spPr/>
        <p:txBody>
          <a:bodyPr/>
          <a:lstStyle/>
          <a:p>
            <a:fld id="{A8392A16-0E09-486C-9A28-B508902D11B6}" type="datetime1">
              <a:rPr lang="en-US" noProof="0" smtClean="0"/>
              <a:t>4/27/2021</a:t>
            </a:fld>
            <a:endParaRPr lang="en-US" noProof="0" dirty="0"/>
          </a:p>
        </p:txBody>
      </p:sp>
      <p:sp>
        <p:nvSpPr>
          <p:cNvPr id="6" name="Footer Placeholder 5">
            <a:extLst>
              <a:ext uri="{FF2B5EF4-FFF2-40B4-BE49-F238E27FC236}">
                <a16:creationId xmlns:a16="http://schemas.microsoft.com/office/drawing/2014/main" id="{5825AABB-EED6-4CD0-A5E2-A15FCDD4119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4" name="Picture Placeholder 11">
            <a:extLst>
              <a:ext uri="{FF2B5EF4-FFF2-40B4-BE49-F238E27FC236}">
                <a16:creationId xmlns:a16="http://schemas.microsoft.com/office/drawing/2014/main" id="{B21449DB-6E23-41CB-AD61-C3F2044E825A}"/>
              </a:ext>
            </a:extLst>
          </p:cNvPr>
          <p:cNvSpPr>
            <a:spLocks noGrp="1"/>
          </p:cNvSpPr>
          <p:nvPr>
            <p:ph type="pic" sz="quarter" idx="50"/>
          </p:nvPr>
        </p:nvSpPr>
        <p:spPr>
          <a:xfrm>
            <a:off x="5126736"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47706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stimonials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Rectangle 32">
            <a:extLst>
              <a:ext uri="{FF2B5EF4-FFF2-40B4-BE49-F238E27FC236}">
                <a16:creationId xmlns:a16="http://schemas.microsoft.com/office/drawing/2014/main" id="{5160F428-57C5-4F3D-A940-BE104D4E7EB6}"/>
              </a:ext>
            </a:extLst>
          </p:cNvPr>
          <p:cNvSpPr/>
          <p:nvPr userDrawn="1"/>
        </p:nvSpPr>
        <p:spPr>
          <a:xfrm>
            <a:off x="0" y="0"/>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541262"/>
            <a:ext cx="12192000" cy="331673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4/27/2021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2742719" y="2572232"/>
            <a:ext cx="1908000" cy="591259"/>
          </a:xfrm>
        </p:spPr>
        <p:txBody>
          <a:bodyPr lIns="0" tIns="0" rIns="0" bIns="0" anchor="b">
            <a:normAutofit/>
          </a:bodyPr>
          <a:lstStyle>
            <a:lvl1pPr marL="0" indent="0" algn="l">
              <a:buFont typeface="Arial" panose="020B0604020202020204" pitchFamily="34" charse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2742719" y="320946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4" name="Picture Placeholder 10">
            <a:extLst>
              <a:ext uri="{FF2B5EF4-FFF2-40B4-BE49-F238E27FC236}">
                <a16:creationId xmlns:a16="http://schemas.microsoft.com/office/drawing/2014/main" id="{950B3CF8-BCAD-487D-A0EB-0F031B9DFEB6}"/>
              </a:ext>
            </a:extLst>
          </p:cNvPr>
          <p:cNvSpPr>
            <a:spLocks noGrp="1"/>
          </p:cNvSpPr>
          <p:nvPr>
            <p:ph type="pic" sz="quarter" idx="63"/>
          </p:nvPr>
        </p:nvSpPr>
        <p:spPr>
          <a:xfrm>
            <a:off x="1030546" y="2440194"/>
            <a:ext cx="1389888" cy="1389888"/>
          </a:xfrm>
          <a:prstGeom prst="ellipse">
            <a:avLst/>
          </a:prstGeom>
          <a:ln>
            <a:solidFill>
              <a:schemeClr val="bg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44" name="Text Placeholder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7916852" y="2572232"/>
            <a:ext cx="1908000" cy="591259"/>
          </a:xfrm>
        </p:spPr>
        <p:txBody>
          <a:bodyPr lIns="0" tIns="0" rIns="0" bIns="0" anchor="b">
            <a:normAutofit/>
          </a:bodyPr>
          <a:lstStyle>
            <a:lvl1pPr marL="0" indent="0" algn="l">
              <a:buFont typeface="Arial" panose="020B0604020202020204" pitchFamily="34" charse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5" name="Text Placeholder 11">
            <a:extLst>
              <a:ext uri="{FF2B5EF4-FFF2-40B4-BE49-F238E27FC236}">
                <a16:creationId xmlns:a16="http://schemas.microsoft.com/office/drawing/2014/main" id="{FA001AE7-4E42-42A6-9347-729901FA288B}"/>
              </a:ext>
            </a:extLst>
          </p:cNvPr>
          <p:cNvSpPr>
            <a:spLocks noGrp="1"/>
          </p:cNvSpPr>
          <p:nvPr>
            <p:ph type="body" sz="quarter" idx="72"/>
          </p:nvPr>
        </p:nvSpPr>
        <p:spPr>
          <a:xfrm>
            <a:off x="7916852" y="320946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46" name="Picture Placeholder 10">
            <a:extLst>
              <a:ext uri="{FF2B5EF4-FFF2-40B4-BE49-F238E27FC236}">
                <a16:creationId xmlns:a16="http://schemas.microsoft.com/office/drawing/2014/main" id="{C3CA770E-AF5C-412A-8286-39C2516C33FB}"/>
              </a:ext>
            </a:extLst>
          </p:cNvPr>
          <p:cNvSpPr>
            <a:spLocks noGrp="1"/>
          </p:cNvSpPr>
          <p:nvPr>
            <p:ph type="pic" sz="quarter" idx="73"/>
          </p:nvPr>
        </p:nvSpPr>
        <p:spPr>
          <a:xfrm>
            <a:off x="6252805" y="2440194"/>
            <a:ext cx="1389888" cy="1389888"/>
          </a:xfrm>
          <a:prstGeom prst="ellipse">
            <a:avLst/>
          </a:prstGeom>
          <a:ln>
            <a:solidFill>
              <a:schemeClr val="bg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8" name="Text Placeholder 11">
            <a:extLst>
              <a:ext uri="{FF2B5EF4-FFF2-40B4-BE49-F238E27FC236}">
                <a16:creationId xmlns:a16="http://schemas.microsoft.com/office/drawing/2014/main" id="{18E76348-9871-4FA1-9460-69F230C89BDA}"/>
              </a:ext>
            </a:extLst>
          </p:cNvPr>
          <p:cNvSpPr>
            <a:spLocks noGrp="1"/>
          </p:cNvSpPr>
          <p:nvPr>
            <p:ph type="body" sz="quarter" idx="74"/>
          </p:nvPr>
        </p:nvSpPr>
        <p:spPr>
          <a:xfrm>
            <a:off x="2742719" y="3874620"/>
            <a:ext cx="3039906" cy="187470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9" name="Text Placeholder 11">
            <a:extLst>
              <a:ext uri="{FF2B5EF4-FFF2-40B4-BE49-F238E27FC236}">
                <a16:creationId xmlns:a16="http://schemas.microsoft.com/office/drawing/2014/main" id="{7C11E7F0-ED81-4CB0-8A14-4C97909FDA1C}"/>
              </a:ext>
            </a:extLst>
          </p:cNvPr>
          <p:cNvSpPr>
            <a:spLocks noGrp="1"/>
          </p:cNvSpPr>
          <p:nvPr>
            <p:ph type="body" sz="quarter" idx="75"/>
          </p:nvPr>
        </p:nvSpPr>
        <p:spPr>
          <a:xfrm>
            <a:off x="7916852" y="3874620"/>
            <a:ext cx="3039906" cy="187470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5" name="Picture Placeholder 11">
            <a:extLst>
              <a:ext uri="{FF2B5EF4-FFF2-40B4-BE49-F238E27FC236}">
                <a16:creationId xmlns:a16="http://schemas.microsoft.com/office/drawing/2014/main" id="{6B1C1861-9B5E-4FAB-A6BD-7DB0815CBD78}"/>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7887733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a16="http://schemas.microsoft.com/office/drawing/2014/main" id="{01B7F5A1-ACE9-48DF-BB64-61C809D3A883}"/>
              </a:ext>
            </a:extLst>
          </p:cNvPr>
          <p:cNvSpPr/>
          <p:nvPr userDrawn="1"/>
        </p:nvSpPr>
        <p:spPr>
          <a:xfrm>
            <a:off x="0" y="-14228"/>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541262"/>
            <a:ext cx="12192000" cy="331673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4/27/2021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28" name="Text Placeholder 11">
            <a:extLst>
              <a:ext uri="{FF2B5EF4-FFF2-40B4-BE49-F238E27FC236}">
                <a16:creationId xmlns:a16="http://schemas.microsoft.com/office/drawing/2014/main" id="{18E76348-9871-4FA1-9460-69F230C89BDA}"/>
              </a:ext>
            </a:extLst>
          </p:cNvPr>
          <p:cNvSpPr>
            <a:spLocks noGrp="1"/>
          </p:cNvSpPr>
          <p:nvPr>
            <p:ph type="body" sz="quarter" idx="74"/>
          </p:nvPr>
        </p:nvSpPr>
        <p:spPr>
          <a:xfrm>
            <a:off x="839788" y="3938788"/>
            <a:ext cx="4942837" cy="187470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9" name="Text Placeholder 11">
            <a:extLst>
              <a:ext uri="{FF2B5EF4-FFF2-40B4-BE49-F238E27FC236}">
                <a16:creationId xmlns:a16="http://schemas.microsoft.com/office/drawing/2014/main" id="{7C11E7F0-ED81-4CB0-8A14-4C97909FDA1C}"/>
              </a:ext>
            </a:extLst>
          </p:cNvPr>
          <p:cNvSpPr>
            <a:spLocks noGrp="1"/>
          </p:cNvSpPr>
          <p:nvPr>
            <p:ph type="body" sz="quarter" idx="75"/>
          </p:nvPr>
        </p:nvSpPr>
        <p:spPr>
          <a:xfrm>
            <a:off x="6409377" y="3938788"/>
            <a:ext cx="4942836" cy="1874702"/>
          </a:xfrm>
        </p:spPr>
        <p:txBody>
          <a:bodyPr lIns="0" tIns="0" rIns="0" bIns="0">
            <a:normAutofit/>
          </a:bodyPr>
          <a:lstStyle>
            <a:lvl1pPr marL="216000" indent="-216000" algn="l">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7" name="Text Placeholder 11">
            <a:extLst>
              <a:ext uri="{FF2B5EF4-FFF2-40B4-BE49-F238E27FC236}">
                <a16:creationId xmlns:a16="http://schemas.microsoft.com/office/drawing/2014/main" id="{6118C391-74F9-4973-A7A7-1B372BA2986C}"/>
              </a:ext>
            </a:extLst>
          </p:cNvPr>
          <p:cNvSpPr>
            <a:spLocks noGrp="1"/>
          </p:cNvSpPr>
          <p:nvPr>
            <p:ph type="body" sz="quarter" idx="47"/>
          </p:nvPr>
        </p:nvSpPr>
        <p:spPr>
          <a:xfrm>
            <a:off x="836613" y="1392449"/>
            <a:ext cx="8128800" cy="87030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9" name="Picture Placeholder 11">
            <a:extLst>
              <a:ext uri="{FF2B5EF4-FFF2-40B4-BE49-F238E27FC236}">
                <a16:creationId xmlns:a16="http://schemas.microsoft.com/office/drawing/2014/main" id="{9112DCB4-4925-43FD-B9C6-F2236950857F}"/>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727926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obile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ectangle 18">
            <a:extLst>
              <a:ext uri="{FF2B5EF4-FFF2-40B4-BE49-F238E27FC236}">
                <a16:creationId xmlns:a16="http://schemas.microsoft.com/office/drawing/2014/main" id="{DB6A5190-405E-4BAD-9D24-C60BCE1026AC}"/>
              </a:ext>
            </a:extLst>
          </p:cNvPr>
          <p:cNvSpPr/>
          <p:nvPr userDrawn="1"/>
        </p:nvSpPr>
        <p:spPr>
          <a:xfrm>
            <a:off x="0" y="-336"/>
            <a:ext cx="12192000" cy="68579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4050792"/>
            <a:ext cx="12192000" cy="28072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4/27/2021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28" name="Text Placeholder 11">
            <a:extLst>
              <a:ext uri="{FF2B5EF4-FFF2-40B4-BE49-F238E27FC236}">
                <a16:creationId xmlns:a16="http://schemas.microsoft.com/office/drawing/2014/main" id="{18E76348-9871-4FA1-9460-69F230C89BDA}"/>
              </a:ext>
            </a:extLst>
          </p:cNvPr>
          <p:cNvSpPr>
            <a:spLocks noGrp="1"/>
          </p:cNvSpPr>
          <p:nvPr>
            <p:ph type="body" sz="quarter" idx="74" hasCustomPrompt="1"/>
          </p:nvPr>
        </p:nvSpPr>
        <p:spPr>
          <a:xfrm>
            <a:off x="839787" y="4512195"/>
            <a:ext cx="2176272" cy="300437"/>
          </a:xfrm>
        </p:spPr>
        <p:txBody>
          <a:bodyPr lIns="0" tIns="0" rIns="0" bIns="0">
            <a:noAutofit/>
          </a:bodyPr>
          <a:lstStyle>
            <a:lvl1pPr marL="0" indent="0" algn="l">
              <a:spcBef>
                <a:spcPts val="600"/>
              </a:spcBef>
              <a:buClr>
                <a:schemeClr val="bg1">
                  <a:lumMod val="50000"/>
                </a:schemeClr>
              </a:buClr>
              <a:buSzPct val="125000"/>
              <a:buFont typeface="Arial" panose="020B0604020202020204" pitchFamily="34" charset="0"/>
              <a:buNone/>
              <a:defRPr sz="2200" b="1" i="0">
                <a:solidFill>
                  <a:schemeClr val="bg2"/>
                </a:solidFill>
                <a:latin typeface="+mj-lt"/>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Section Title</a:t>
            </a:r>
          </a:p>
        </p:txBody>
      </p:sp>
      <p:sp>
        <p:nvSpPr>
          <p:cNvPr id="29" name="Text Placeholder 11">
            <a:extLst>
              <a:ext uri="{FF2B5EF4-FFF2-40B4-BE49-F238E27FC236}">
                <a16:creationId xmlns:a16="http://schemas.microsoft.com/office/drawing/2014/main" id="{7C11E7F0-ED81-4CB0-8A14-4C97909FDA1C}"/>
              </a:ext>
            </a:extLst>
          </p:cNvPr>
          <p:cNvSpPr>
            <a:spLocks noGrp="1"/>
          </p:cNvSpPr>
          <p:nvPr>
            <p:ph type="body" sz="quarter" idx="75"/>
          </p:nvPr>
        </p:nvSpPr>
        <p:spPr>
          <a:xfrm>
            <a:off x="828570" y="4850265"/>
            <a:ext cx="2176272" cy="93801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7" name="Text Placeholder 11">
            <a:extLst>
              <a:ext uri="{FF2B5EF4-FFF2-40B4-BE49-F238E27FC236}">
                <a16:creationId xmlns:a16="http://schemas.microsoft.com/office/drawing/2014/main" id="{6118C391-74F9-4973-A7A7-1B372BA2986C}"/>
              </a:ext>
            </a:extLst>
          </p:cNvPr>
          <p:cNvSpPr>
            <a:spLocks noGrp="1"/>
          </p:cNvSpPr>
          <p:nvPr>
            <p:ph type="body" sz="quarter" idx="47"/>
          </p:nvPr>
        </p:nvSpPr>
        <p:spPr>
          <a:xfrm>
            <a:off x="836613" y="1392449"/>
            <a:ext cx="8128800" cy="60024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2" name="Picture Placeholder 20">
            <a:extLst>
              <a:ext uri="{FF2B5EF4-FFF2-40B4-BE49-F238E27FC236}">
                <a16:creationId xmlns:a16="http://schemas.microsoft.com/office/drawing/2014/main" id="{BC5C1227-3435-44A2-A29B-3E34D7E6EDFA}"/>
              </a:ext>
            </a:extLst>
          </p:cNvPr>
          <p:cNvSpPr>
            <a:spLocks noGrp="1"/>
          </p:cNvSpPr>
          <p:nvPr>
            <p:ph type="pic" sz="quarter" idx="50"/>
          </p:nvPr>
        </p:nvSpPr>
        <p:spPr>
          <a:xfrm>
            <a:off x="828570" y="2880087"/>
            <a:ext cx="1069848" cy="795528"/>
          </a:xfrm>
        </p:spPr>
        <p:txBody>
          <a:bodyPr anchor="ctr" anchorCtr="0">
            <a:noAutofit/>
          </a:bodyPr>
          <a:lstStyle>
            <a:lvl1pPr marL="0" indent="0" algn="ctr">
              <a:buNone/>
              <a:defRPr sz="1400"/>
            </a:lvl1pPr>
          </a:lstStyle>
          <a:p>
            <a:r>
              <a:rPr lang="en-US" noProof="0"/>
              <a:t>Click icon to add picture</a:t>
            </a:r>
            <a:endParaRPr lang="en-US" noProof="0" dirty="0"/>
          </a:p>
        </p:txBody>
      </p:sp>
      <p:sp>
        <p:nvSpPr>
          <p:cNvPr id="13" name="Picture Placeholder 20">
            <a:extLst>
              <a:ext uri="{FF2B5EF4-FFF2-40B4-BE49-F238E27FC236}">
                <a16:creationId xmlns:a16="http://schemas.microsoft.com/office/drawing/2014/main" id="{84E6553B-BFD6-41B1-B2FB-B2FF92DCFFFB}"/>
              </a:ext>
            </a:extLst>
          </p:cNvPr>
          <p:cNvSpPr>
            <a:spLocks noGrp="1"/>
          </p:cNvSpPr>
          <p:nvPr>
            <p:ph type="pic" sz="quarter" idx="51"/>
          </p:nvPr>
        </p:nvSpPr>
        <p:spPr>
          <a:xfrm>
            <a:off x="3614288" y="2880087"/>
            <a:ext cx="1069848" cy="795528"/>
          </a:xfrm>
        </p:spPr>
        <p:txBody>
          <a:bodyPr anchor="ctr" anchorCtr="0">
            <a:noAutofit/>
          </a:bodyPr>
          <a:lstStyle>
            <a:lvl1pPr marL="0" indent="0" algn="ctr">
              <a:buNone/>
              <a:defRPr sz="1400"/>
            </a:lvl1pPr>
          </a:lstStyle>
          <a:p>
            <a:r>
              <a:rPr lang="en-US" noProof="0"/>
              <a:t>Click icon to add picture</a:t>
            </a:r>
            <a:endParaRPr lang="en-US" noProof="0" dirty="0"/>
          </a:p>
        </p:txBody>
      </p:sp>
      <p:sp>
        <p:nvSpPr>
          <p:cNvPr id="15" name="Text Placeholder 11">
            <a:extLst>
              <a:ext uri="{FF2B5EF4-FFF2-40B4-BE49-F238E27FC236}">
                <a16:creationId xmlns:a16="http://schemas.microsoft.com/office/drawing/2014/main" id="{D88F4128-E844-49D5-B896-F5B8360E0547}"/>
              </a:ext>
            </a:extLst>
          </p:cNvPr>
          <p:cNvSpPr>
            <a:spLocks noGrp="1"/>
          </p:cNvSpPr>
          <p:nvPr>
            <p:ph type="body" sz="quarter" idx="76" hasCustomPrompt="1"/>
          </p:nvPr>
        </p:nvSpPr>
        <p:spPr>
          <a:xfrm>
            <a:off x="3479372" y="4512195"/>
            <a:ext cx="2176272" cy="300437"/>
          </a:xfrm>
        </p:spPr>
        <p:txBody>
          <a:bodyPr lIns="0" tIns="0" rIns="0" bIns="0">
            <a:noAutofit/>
          </a:bodyPr>
          <a:lstStyle>
            <a:lvl1pPr marL="0" indent="0" algn="l">
              <a:spcBef>
                <a:spcPts val="600"/>
              </a:spcBef>
              <a:buClr>
                <a:schemeClr val="bg1">
                  <a:lumMod val="50000"/>
                </a:schemeClr>
              </a:buClr>
              <a:buSzPct val="125000"/>
              <a:buFont typeface="Arial" panose="020B0604020202020204" pitchFamily="34" charset="0"/>
              <a:buNone/>
              <a:defRPr sz="2200" b="1" i="0">
                <a:solidFill>
                  <a:schemeClr val="bg2"/>
                </a:solidFill>
                <a:latin typeface="+mj-lt"/>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Section Title</a:t>
            </a:r>
          </a:p>
        </p:txBody>
      </p:sp>
      <p:sp>
        <p:nvSpPr>
          <p:cNvPr id="16" name="Text Placeholder 11">
            <a:extLst>
              <a:ext uri="{FF2B5EF4-FFF2-40B4-BE49-F238E27FC236}">
                <a16:creationId xmlns:a16="http://schemas.microsoft.com/office/drawing/2014/main" id="{A4D9A5A5-DC49-42A9-AF1C-03EE63FAC03F}"/>
              </a:ext>
            </a:extLst>
          </p:cNvPr>
          <p:cNvSpPr>
            <a:spLocks noGrp="1"/>
          </p:cNvSpPr>
          <p:nvPr>
            <p:ph type="body" sz="quarter" idx="77"/>
          </p:nvPr>
        </p:nvSpPr>
        <p:spPr>
          <a:xfrm>
            <a:off x="3468155" y="4850265"/>
            <a:ext cx="2176272" cy="93801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9" name="Rectangle 8">
            <a:extLst>
              <a:ext uri="{FF2B5EF4-FFF2-40B4-BE49-F238E27FC236}">
                <a16:creationId xmlns:a16="http://schemas.microsoft.com/office/drawing/2014/main" id="{7F48B1E6-F024-4B3C-B742-0BF9E09286E4}"/>
              </a:ext>
            </a:extLst>
          </p:cNvPr>
          <p:cNvSpPr/>
          <p:nvPr userDrawn="1"/>
        </p:nvSpPr>
        <p:spPr>
          <a:xfrm>
            <a:off x="6125937" y="2250550"/>
            <a:ext cx="2286000" cy="3657600"/>
          </a:xfrm>
          <a:prstGeom prst="rect">
            <a:avLst/>
          </a:prstGeom>
          <a:blipFill>
            <a:blip r:embed="rId3">
              <a:extLst>
                <a:ext uri="{96DAC541-7B7A-43D3-8B79-37D633B846F1}">
                  <asvg:svgBlip xmlns:asvg="http://schemas.microsoft.com/office/drawing/2016/SVG/main" r:embe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1" name="Rectangle 20">
            <a:extLst>
              <a:ext uri="{FF2B5EF4-FFF2-40B4-BE49-F238E27FC236}">
                <a16:creationId xmlns:a16="http://schemas.microsoft.com/office/drawing/2014/main" id="{4C43F6EC-68DC-4837-BACC-5AD6767A59B3}"/>
              </a:ext>
            </a:extLst>
          </p:cNvPr>
          <p:cNvSpPr/>
          <p:nvPr userDrawn="1"/>
        </p:nvSpPr>
        <p:spPr>
          <a:xfrm rot="5400000">
            <a:off x="8598924" y="2762976"/>
            <a:ext cx="2286000" cy="2684355"/>
          </a:xfrm>
          <a:prstGeom prst="rect">
            <a:avLst/>
          </a:prstGeom>
          <a:blipFill>
            <a:blip r:embed="rId3">
              <a:extLst>
                <a:ext uri="{96DAC541-7B7A-43D3-8B79-37D633B846F1}">
                  <asvg:svgBlip xmlns:asvg="http://schemas.microsoft.com/office/drawing/2016/SVG/main" r:embed="rId4"/>
                </a:ext>
              </a:extLst>
            </a:blip>
            <a:stretch>
              <a:fillRect b="-362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4" name="Picture Placeholder 13">
            <a:extLst>
              <a:ext uri="{FF2B5EF4-FFF2-40B4-BE49-F238E27FC236}">
                <a16:creationId xmlns:a16="http://schemas.microsoft.com/office/drawing/2014/main" id="{4629E6EA-0F70-4614-B242-4AE3E4301398}"/>
              </a:ext>
            </a:extLst>
          </p:cNvPr>
          <p:cNvSpPr>
            <a:spLocks noGrp="1"/>
          </p:cNvSpPr>
          <p:nvPr>
            <p:ph type="pic" sz="quarter" idx="78"/>
          </p:nvPr>
        </p:nvSpPr>
        <p:spPr>
          <a:xfrm>
            <a:off x="6283325" y="2410395"/>
            <a:ext cx="1974850" cy="3047430"/>
          </a:xfrm>
          <a:ln w="25400">
            <a:solidFill>
              <a:schemeClr val="bg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3" name="Picture Placeholder 22">
            <a:extLst>
              <a:ext uri="{FF2B5EF4-FFF2-40B4-BE49-F238E27FC236}">
                <a16:creationId xmlns:a16="http://schemas.microsoft.com/office/drawing/2014/main" id="{32379FE9-C48F-4225-A40A-A3E6CAD4F51E}"/>
              </a:ext>
            </a:extLst>
          </p:cNvPr>
          <p:cNvSpPr>
            <a:spLocks noGrp="1"/>
          </p:cNvSpPr>
          <p:nvPr>
            <p:ph type="pic" sz="quarter" idx="79"/>
          </p:nvPr>
        </p:nvSpPr>
        <p:spPr>
          <a:xfrm>
            <a:off x="8412163" y="3124606"/>
            <a:ext cx="2511425" cy="1976400"/>
          </a:xfrm>
          <a:ln w="25400">
            <a:solidFill>
              <a:schemeClr val="bg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6" name="Picture Placeholder 11">
            <a:extLst>
              <a:ext uri="{FF2B5EF4-FFF2-40B4-BE49-F238E27FC236}">
                <a16:creationId xmlns:a16="http://schemas.microsoft.com/office/drawing/2014/main" id="{FFDA0C1B-4B80-4211-8E8D-A19CA0D2A593}"/>
              </a:ext>
            </a:extLst>
          </p:cNvPr>
          <p:cNvSpPr>
            <a:spLocks noGrp="1"/>
          </p:cNvSpPr>
          <p:nvPr>
            <p:ph type="pic" sz="quarter" idx="8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289217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9A5174-1112-4D75-9ACE-EB000DE44EEE}"/>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7B241F2F-6D67-4597-AB7C-D982860837A5}"/>
              </a:ext>
            </a:extLst>
          </p:cNvPr>
          <p:cNvSpPr/>
          <p:nvPr userDrawn="1"/>
        </p:nvSpPr>
        <p:spPr>
          <a:xfrm>
            <a:off x="3585972" y="0"/>
            <a:ext cx="5020056"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97639DF-BB81-43B2-81DF-DC0942E88459}"/>
              </a:ext>
            </a:extLst>
          </p:cNvPr>
          <p:cNvSpPr>
            <a:spLocks noGrp="1"/>
          </p:cNvSpPr>
          <p:nvPr>
            <p:ph type="ctrTitle" hasCustomPrompt="1"/>
          </p:nvPr>
        </p:nvSpPr>
        <p:spPr>
          <a:xfrm>
            <a:off x="3585972" y="2551430"/>
            <a:ext cx="5020056" cy="1633085"/>
          </a:xfrm>
        </p:spPr>
        <p:txBody>
          <a:bodyPr anchor="b">
            <a:normAutofit/>
          </a:bodyPr>
          <a:lstStyle>
            <a:lvl1pPr algn="ctr">
              <a:lnSpc>
                <a:spcPct val="85000"/>
              </a:lnSpc>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0862A2A7-5821-4BAA-A45B-8AFDF4E0FBAD}"/>
              </a:ext>
            </a:extLst>
          </p:cNvPr>
          <p:cNvSpPr>
            <a:spLocks noGrp="1"/>
          </p:cNvSpPr>
          <p:nvPr>
            <p:ph type="subTitle" idx="1"/>
          </p:nvPr>
        </p:nvSpPr>
        <p:spPr>
          <a:xfrm>
            <a:off x="3581400" y="4653445"/>
            <a:ext cx="5027613" cy="827197"/>
          </a:xfrm>
        </p:spPr>
        <p:txBody>
          <a:bodyPr>
            <a:normAutofit/>
          </a:bodyPr>
          <a:lstStyle>
            <a:lvl1pPr marL="0" indent="0" algn="ctr">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473596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7E2F25-E114-4A75-B5B3-F09D555DDFF8}"/>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509BEFEA-934B-49DB-9A67-071B716E9BCC}"/>
              </a:ext>
            </a:extLst>
          </p:cNvPr>
          <p:cNvSpPr/>
          <p:nvPr userDrawn="1"/>
        </p:nvSpPr>
        <p:spPr>
          <a:xfrm>
            <a:off x="6769608" y="0"/>
            <a:ext cx="5422392"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7D86D2BD-969D-4473-8460-B0377486ABC0}"/>
              </a:ext>
            </a:extLst>
          </p:cNvPr>
          <p:cNvSpPr>
            <a:spLocks noGrp="1"/>
          </p:cNvSpPr>
          <p:nvPr>
            <p:ph type="title" hasCustomPrompt="1"/>
          </p:nvPr>
        </p:nvSpPr>
        <p:spPr>
          <a:xfrm>
            <a:off x="7235826" y="3924940"/>
            <a:ext cx="4116387" cy="1740445"/>
          </a:xfrm>
        </p:spPr>
        <p:txBody>
          <a:bodyPr lIns="0" tIns="0" rIns="0" bIns="0" anchor="b" anchorCtr="0">
            <a:noAutofit/>
          </a:bodyPr>
          <a:lstStyle>
            <a:lvl1pPr algn="r">
              <a:defRPr sz="5500" b="1"/>
            </a:lvl1pPr>
          </a:lstStyle>
          <a:p>
            <a:r>
              <a:rPr lang="en-US" noProof="0"/>
              <a:t>Presentation Title</a:t>
            </a:r>
          </a:p>
        </p:txBody>
      </p:sp>
      <p:sp>
        <p:nvSpPr>
          <p:cNvPr id="11" name="Subtitle 2">
            <a:extLst>
              <a:ext uri="{FF2B5EF4-FFF2-40B4-BE49-F238E27FC236}">
                <a16:creationId xmlns:a16="http://schemas.microsoft.com/office/drawing/2014/main" id="{1124E491-FFE2-4D91-8211-BFEB67FC40B9}"/>
              </a:ext>
            </a:extLst>
          </p:cNvPr>
          <p:cNvSpPr>
            <a:spLocks noGrp="1"/>
          </p:cNvSpPr>
          <p:nvPr>
            <p:ph type="subTitle" idx="1" hasCustomPrompt="1"/>
          </p:nvPr>
        </p:nvSpPr>
        <p:spPr>
          <a:xfrm>
            <a:off x="7235826" y="5681266"/>
            <a:ext cx="4116387" cy="400081"/>
          </a:xfrm>
        </p:spPr>
        <p:txBody>
          <a:bodyPr lIns="0" tIns="0" rIns="0" bIns="0" anchor="b" anchorCtr="0">
            <a:normAutofit/>
          </a:bodyPr>
          <a:lstStyle>
            <a:lvl1pPr marL="0" indent="0" algn="r">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Here</a:t>
            </a:r>
          </a:p>
        </p:txBody>
      </p:sp>
    </p:spTree>
    <p:extLst>
      <p:ext uri="{BB962C8B-B14F-4D97-AF65-F5344CB8AC3E}">
        <p14:creationId xmlns:p14="http://schemas.microsoft.com/office/powerpoint/2010/main" val="27517616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10512425"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4/27/2021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3" name="Content Placeholder 2">
            <a:extLst>
              <a:ext uri="{FF2B5EF4-FFF2-40B4-BE49-F238E27FC236}">
                <a16:creationId xmlns:a16="http://schemas.microsoft.com/office/drawing/2014/main" id="{3462FAC8-55F2-4A8C-BD0D-938A725760C8}"/>
              </a:ext>
            </a:extLst>
          </p:cNvPr>
          <p:cNvSpPr>
            <a:spLocks noGrp="1"/>
          </p:cNvSpPr>
          <p:nvPr>
            <p:ph idx="1"/>
          </p:nvPr>
        </p:nvSpPr>
        <p:spPr>
          <a:xfrm>
            <a:off x="838200" y="2064470"/>
            <a:ext cx="10515600" cy="3604962"/>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95540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Section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6F35480A-D762-4968-B35D-F8EBD1135B65}"/>
              </a:ext>
            </a:extLst>
          </p:cNvPr>
          <p:cNvSpPr/>
          <p:nvPr userDrawn="1"/>
        </p:nvSpPr>
        <p:spPr>
          <a:xfrm>
            <a:off x="0" y="3429000"/>
            <a:ext cx="12192000" cy="3429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ext Placeholder 2">
            <a:extLst>
              <a:ext uri="{FF2B5EF4-FFF2-40B4-BE49-F238E27FC236}">
                <a16:creationId xmlns:a16="http://schemas.microsoft.com/office/drawing/2014/main" id="{9741282D-68FE-4C49-8F91-14A2214B4CB9}"/>
              </a:ext>
            </a:extLst>
          </p:cNvPr>
          <p:cNvSpPr>
            <a:spLocks noGrp="1"/>
          </p:cNvSpPr>
          <p:nvPr>
            <p:ph type="body" idx="1"/>
          </p:nvPr>
        </p:nvSpPr>
        <p:spPr>
          <a:xfrm>
            <a:off x="831850" y="4721902"/>
            <a:ext cx="10680596" cy="1133423"/>
          </a:xfrm>
        </p:spPr>
        <p:txBody>
          <a:bodyPr lIns="0" tIns="0" rIns="0" bIns="0">
            <a:normAutofit/>
          </a:bodyPr>
          <a:lstStyle>
            <a:lvl1pPr marL="0" indent="0">
              <a:spcBef>
                <a:spcPts val="60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2" name="Title 1">
            <a:extLst>
              <a:ext uri="{FF2B5EF4-FFF2-40B4-BE49-F238E27FC236}">
                <a16:creationId xmlns:a16="http://schemas.microsoft.com/office/drawing/2014/main" id="{1F7FF6A3-D40E-4089-92AF-A2DB4994946A}"/>
              </a:ext>
            </a:extLst>
          </p:cNvPr>
          <p:cNvSpPr>
            <a:spLocks noGrp="1"/>
          </p:cNvSpPr>
          <p:nvPr>
            <p:ph type="title"/>
          </p:nvPr>
        </p:nvSpPr>
        <p:spPr>
          <a:xfrm>
            <a:off x="838200" y="4062334"/>
            <a:ext cx="10674246" cy="636340"/>
          </a:xfrm>
        </p:spPr>
        <p:txBody>
          <a:bodyPr lIns="0" tIns="0" rIns="0" bIns="0"/>
          <a:lstStyle>
            <a:lvl1pPr>
              <a:defRPr b="1"/>
            </a:lvl1pPr>
          </a:lstStyle>
          <a:p>
            <a:r>
              <a:rPr lang="en-US" noProof="0"/>
              <a:t>Click to edit Master title style</a:t>
            </a:r>
          </a:p>
        </p:txBody>
      </p:sp>
      <p:sp>
        <p:nvSpPr>
          <p:cNvPr id="5" name="Date Placeholder 4">
            <a:extLst>
              <a:ext uri="{FF2B5EF4-FFF2-40B4-BE49-F238E27FC236}">
                <a16:creationId xmlns:a16="http://schemas.microsoft.com/office/drawing/2014/main" id="{C32F87FB-CCAF-450C-B1BC-067126CC6B11}"/>
              </a:ext>
            </a:extLst>
          </p:cNvPr>
          <p:cNvSpPr>
            <a:spLocks noGrp="1"/>
          </p:cNvSpPr>
          <p:nvPr>
            <p:ph type="dt" sz="half" idx="10"/>
          </p:nvPr>
        </p:nvSpPr>
        <p:spPr/>
        <p:txBody>
          <a:bodyPr/>
          <a:lstStyle/>
          <a:p>
            <a:fld id="{A8392A16-0E09-486C-9A28-B508902D11B6}" type="datetime1">
              <a:rPr lang="en-US" noProof="0" smtClean="0"/>
              <a:t>4/27/2021</a:t>
            </a:fld>
            <a:endParaRPr lang="en-US" noProof="0" dirty="0"/>
          </a:p>
        </p:txBody>
      </p:sp>
      <p:sp>
        <p:nvSpPr>
          <p:cNvPr id="6" name="Footer Placeholder 5">
            <a:extLst>
              <a:ext uri="{FF2B5EF4-FFF2-40B4-BE49-F238E27FC236}">
                <a16:creationId xmlns:a16="http://schemas.microsoft.com/office/drawing/2014/main" id="{5825AABB-EED6-4CD0-A5E2-A15FCDD4119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0" name="Picture Placeholder 11">
            <a:extLst>
              <a:ext uri="{FF2B5EF4-FFF2-40B4-BE49-F238E27FC236}">
                <a16:creationId xmlns:a16="http://schemas.microsoft.com/office/drawing/2014/main" id="{E22EDD9E-AEE4-4D2A-BD45-AABB792F68AF}"/>
              </a:ext>
            </a:extLst>
          </p:cNvPr>
          <p:cNvSpPr>
            <a:spLocks noGrp="1"/>
          </p:cNvSpPr>
          <p:nvPr>
            <p:ph type="pic" sz="quarter" idx="50"/>
          </p:nvPr>
        </p:nvSpPr>
        <p:spPr>
          <a:xfrm>
            <a:off x="831850"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452227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ctangle 26">
            <a:extLst>
              <a:ext uri="{FF2B5EF4-FFF2-40B4-BE49-F238E27FC236}">
                <a16:creationId xmlns:a16="http://schemas.microsoft.com/office/drawing/2014/main" id="{B7314DC4-8C9E-4F01-A18F-43188041EB03}"/>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Content Placeholder 2">
            <a:extLst>
              <a:ext uri="{FF2B5EF4-FFF2-40B4-BE49-F238E27FC236}">
                <a16:creationId xmlns:a16="http://schemas.microsoft.com/office/drawing/2014/main" id="{27010291-978E-4CC6-876F-E22ADA4A322F}"/>
              </a:ext>
            </a:extLst>
          </p:cNvPr>
          <p:cNvSpPr>
            <a:spLocks noGrp="1"/>
          </p:cNvSpPr>
          <p:nvPr>
            <p:ph sz="half" idx="1"/>
          </p:nvPr>
        </p:nvSpPr>
        <p:spPr>
          <a:xfrm>
            <a:off x="838200" y="2049405"/>
            <a:ext cx="5181600" cy="3588615"/>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 name="Content Placeholder 3">
            <a:extLst>
              <a:ext uri="{FF2B5EF4-FFF2-40B4-BE49-F238E27FC236}">
                <a16:creationId xmlns:a16="http://schemas.microsoft.com/office/drawing/2014/main" id="{C0C7E056-802B-46B6-8017-5D7F87B41A5A}"/>
              </a:ext>
            </a:extLst>
          </p:cNvPr>
          <p:cNvSpPr>
            <a:spLocks noGrp="1"/>
          </p:cNvSpPr>
          <p:nvPr>
            <p:ph sz="half" idx="2"/>
          </p:nvPr>
        </p:nvSpPr>
        <p:spPr>
          <a:xfrm>
            <a:off x="6172200" y="2049405"/>
            <a:ext cx="5181600" cy="356897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Date Placeholder 7">
            <a:extLst>
              <a:ext uri="{FF2B5EF4-FFF2-40B4-BE49-F238E27FC236}">
                <a16:creationId xmlns:a16="http://schemas.microsoft.com/office/drawing/2014/main" id="{F5D76E00-0ACB-4B7A-B045-2A0F2EF8D824}"/>
              </a:ext>
            </a:extLst>
          </p:cNvPr>
          <p:cNvSpPr>
            <a:spLocks noGrp="1"/>
          </p:cNvSpPr>
          <p:nvPr>
            <p:ph type="dt" sz="half" idx="10"/>
          </p:nvPr>
        </p:nvSpPr>
        <p:spPr/>
        <p:txBody>
          <a:bodyPr/>
          <a:lstStyle/>
          <a:p>
            <a:fld id="{DE8A4E7E-06A4-424E-83B2-0F5C45AFEB4E}" type="datetime1">
              <a:rPr lang="en-US" noProof="0" smtClean="0"/>
              <a:pPr/>
              <a:t>4/27/2021</a:t>
            </a:fld>
            <a:endParaRPr lang="en-US" noProof="0" dirty="0"/>
          </a:p>
        </p:txBody>
      </p:sp>
      <p:sp>
        <p:nvSpPr>
          <p:cNvPr id="9" name="Footer Placeholder 8">
            <a:extLst>
              <a:ext uri="{FF2B5EF4-FFF2-40B4-BE49-F238E27FC236}">
                <a16:creationId xmlns:a16="http://schemas.microsoft.com/office/drawing/2014/main" id="{BB112229-A962-49D4-B30E-99CFF547CC16}"/>
              </a:ext>
            </a:extLst>
          </p:cNvPr>
          <p:cNvSpPr>
            <a:spLocks noGrp="1"/>
          </p:cNvSpPr>
          <p:nvPr>
            <p:ph type="ftr" sz="quarter" idx="11"/>
          </p:nvPr>
        </p:nvSpPr>
        <p:spPr/>
        <p:txBody>
          <a:bodyPr/>
          <a:lstStyle/>
          <a:p>
            <a:r>
              <a:rPr lang="en-US" noProof="0" dirty="0"/>
              <a:t>ADD A FOOTER</a:t>
            </a:r>
          </a:p>
        </p:txBody>
      </p:sp>
      <p:sp>
        <p:nvSpPr>
          <p:cNvPr id="12" name="Slide Number Placeholder 11">
            <a:extLst>
              <a:ext uri="{FF2B5EF4-FFF2-40B4-BE49-F238E27FC236}">
                <a16:creationId xmlns:a16="http://schemas.microsoft.com/office/drawing/2014/main" id="{5AD09447-00BF-439A-B49F-4D5A25FEEA97}"/>
              </a:ext>
            </a:extLst>
          </p:cNvPr>
          <p:cNvSpPr>
            <a:spLocks noGrp="1"/>
          </p:cNvSpPr>
          <p:nvPr>
            <p:ph type="sldNum" sz="quarter" idx="12"/>
          </p:nvPr>
        </p:nvSpPr>
        <p:spPr/>
        <p:txBody>
          <a:bodyPr/>
          <a:lstStyle/>
          <a:p>
            <a:fld id="{4950F5D8-22E1-4015-8661-E5B1FD28C2DE}" type="slidenum">
              <a:rPr lang="en-US" noProof="0" smtClean="0"/>
              <a:pPr/>
              <a:t>‹#›</a:t>
            </a:fld>
            <a:endParaRPr lang="en-US" noProof="0" dirty="0"/>
          </a:p>
        </p:txBody>
      </p:sp>
      <p:sp>
        <p:nvSpPr>
          <p:cNvPr id="39" name="Title 1">
            <a:extLst>
              <a:ext uri="{FF2B5EF4-FFF2-40B4-BE49-F238E27FC236}">
                <a16:creationId xmlns:a16="http://schemas.microsoft.com/office/drawing/2014/main" id="{6D1F570F-D9DD-43A5-A55C-A231D1F75ED1}"/>
              </a:ext>
            </a:extLst>
          </p:cNvPr>
          <p:cNvSpPr>
            <a:spLocks noGrp="1"/>
          </p:cNvSpPr>
          <p:nvPr>
            <p:ph type="title"/>
          </p:nvPr>
        </p:nvSpPr>
        <p:spPr>
          <a:xfrm>
            <a:off x="838199" y="805472"/>
            <a:ext cx="10512425" cy="552848"/>
          </a:xfrm>
        </p:spPr>
        <p:txBody>
          <a:bodyPr lIns="0" tIns="0" rIns="0" bIns="0" anchor="b" anchorCtr="0"/>
          <a:lstStyle/>
          <a:p>
            <a:r>
              <a:rPr lang="en-US" noProof="0"/>
              <a:t>Click to edit Master title style</a:t>
            </a:r>
          </a:p>
        </p:txBody>
      </p:sp>
    </p:spTree>
    <p:extLst>
      <p:ext uri="{BB962C8B-B14F-4D97-AF65-F5344CB8AC3E}">
        <p14:creationId xmlns:p14="http://schemas.microsoft.com/office/powerpoint/2010/main" val="11171164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10512425"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4/27/2021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7" name="Text Placeholder 2">
            <a:extLst>
              <a:ext uri="{FF2B5EF4-FFF2-40B4-BE49-F238E27FC236}">
                <a16:creationId xmlns:a16="http://schemas.microsoft.com/office/drawing/2014/main" id="{A0794048-CBDE-4DD8-B381-C7B3F8BC6BD1}"/>
              </a:ext>
            </a:extLst>
          </p:cNvPr>
          <p:cNvSpPr>
            <a:spLocks noGrp="1"/>
          </p:cNvSpPr>
          <p:nvPr>
            <p:ph type="body" idx="1"/>
          </p:nvPr>
        </p:nvSpPr>
        <p:spPr>
          <a:xfrm>
            <a:off x="839788" y="2049403"/>
            <a:ext cx="5157787" cy="45567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9" name="Text Placeholder 4">
            <a:extLst>
              <a:ext uri="{FF2B5EF4-FFF2-40B4-BE49-F238E27FC236}">
                <a16:creationId xmlns:a16="http://schemas.microsoft.com/office/drawing/2014/main" id="{8728F1E0-EBE6-4A1C-A9AD-A2F93B614002}"/>
              </a:ext>
            </a:extLst>
          </p:cNvPr>
          <p:cNvSpPr>
            <a:spLocks noGrp="1"/>
          </p:cNvSpPr>
          <p:nvPr>
            <p:ph type="body" sz="quarter" idx="3"/>
          </p:nvPr>
        </p:nvSpPr>
        <p:spPr>
          <a:xfrm>
            <a:off x="6172200" y="2049401"/>
            <a:ext cx="5183188" cy="455673"/>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Content Placeholder 5">
            <a:extLst>
              <a:ext uri="{FF2B5EF4-FFF2-40B4-BE49-F238E27FC236}">
                <a16:creationId xmlns:a16="http://schemas.microsoft.com/office/drawing/2014/main" id="{A0E71F33-4A3C-4FCB-968D-EDA3A37F0BCC}"/>
              </a:ext>
            </a:extLst>
          </p:cNvPr>
          <p:cNvSpPr>
            <a:spLocks noGrp="1"/>
          </p:cNvSpPr>
          <p:nvPr>
            <p:ph sz="quarter" idx="4"/>
          </p:nvPr>
        </p:nvSpPr>
        <p:spPr>
          <a:xfrm>
            <a:off x="6172200" y="2505075"/>
            <a:ext cx="5183188" cy="3132946"/>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Content Placeholder 3">
            <a:extLst>
              <a:ext uri="{FF2B5EF4-FFF2-40B4-BE49-F238E27FC236}">
                <a16:creationId xmlns:a16="http://schemas.microsoft.com/office/drawing/2014/main" id="{FE2D98C8-5649-4EB0-A619-A662461EC9AA}"/>
              </a:ext>
            </a:extLst>
          </p:cNvPr>
          <p:cNvSpPr>
            <a:spLocks noGrp="1"/>
          </p:cNvSpPr>
          <p:nvPr>
            <p:ph sz="half" idx="2"/>
          </p:nvPr>
        </p:nvSpPr>
        <p:spPr>
          <a:xfrm>
            <a:off x="839788" y="2505075"/>
            <a:ext cx="5157787" cy="3132946"/>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1699165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noProof="0" smtClean="0"/>
              <a:t>4/27/2021</a:t>
            </a:fld>
            <a:endParaRPr lang="en-US"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2" name="Title 1">
            <a:extLst>
              <a:ext uri="{FF2B5EF4-FFF2-40B4-BE49-F238E27FC236}">
                <a16:creationId xmlns:a16="http://schemas.microsoft.com/office/drawing/2014/main" id="{8F15BD07-216B-4BED-B02B-A824C3BFE4E0}"/>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4" name="Text Placeholder 3">
            <a:extLst>
              <a:ext uri="{FF2B5EF4-FFF2-40B4-BE49-F238E27FC236}">
                <a16:creationId xmlns:a16="http://schemas.microsoft.com/office/drawing/2014/main" id="{31CB25A8-485F-445D-B110-8C51B4D99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5" name="Content Placeholder 2">
            <a:extLst>
              <a:ext uri="{FF2B5EF4-FFF2-40B4-BE49-F238E27FC236}">
                <a16:creationId xmlns:a16="http://schemas.microsoft.com/office/drawing/2014/main" id="{0F6DD5FE-C12D-447A-88F9-437E12A22A4C}"/>
              </a:ext>
            </a:extLst>
          </p:cNvPr>
          <p:cNvSpPr>
            <a:spLocks noGrp="1"/>
          </p:cNvSpPr>
          <p:nvPr>
            <p:ph idx="1"/>
          </p:nvPr>
        </p:nvSpPr>
        <p:spPr>
          <a:xfrm>
            <a:off x="5183188" y="499123"/>
            <a:ext cx="6172200" cy="5361928"/>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8452369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noProof="0" smtClean="0"/>
              <a:t>4/27/2021</a:t>
            </a:fld>
            <a:endParaRPr lang="en-US"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3" name="Title 1">
            <a:extLst>
              <a:ext uri="{FF2B5EF4-FFF2-40B4-BE49-F238E27FC236}">
                <a16:creationId xmlns:a16="http://schemas.microsoft.com/office/drawing/2014/main" id="{86152D61-B915-4FFA-BFAB-BE67BD9FEB74}"/>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4" name="Text Placeholder 3">
            <a:extLst>
              <a:ext uri="{FF2B5EF4-FFF2-40B4-BE49-F238E27FC236}">
                <a16:creationId xmlns:a16="http://schemas.microsoft.com/office/drawing/2014/main" id="{56B9FA21-7A71-4ACD-9725-F9C35C7940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5" name="Picture Placeholder 2">
            <a:extLst>
              <a:ext uri="{FF2B5EF4-FFF2-40B4-BE49-F238E27FC236}">
                <a16:creationId xmlns:a16="http://schemas.microsoft.com/office/drawing/2014/main" id="{23F69D43-2C7D-427D-9395-81FD4D07F927}"/>
              </a:ext>
            </a:extLst>
          </p:cNvPr>
          <p:cNvSpPr>
            <a:spLocks noGrp="1"/>
          </p:cNvSpPr>
          <p:nvPr>
            <p:ph type="pic" idx="1"/>
          </p:nvPr>
        </p:nvSpPr>
        <p:spPr>
          <a:xfrm>
            <a:off x="5183188" y="457201"/>
            <a:ext cx="6172200" cy="540385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3731363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Date Placeholder 7">
            <a:extLst>
              <a:ext uri="{FF2B5EF4-FFF2-40B4-BE49-F238E27FC236}">
                <a16:creationId xmlns:a16="http://schemas.microsoft.com/office/drawing/2014/main" id="{F5D76E00-0ACB-4B7A-B045-2A0F2EF8D824}"/>
              </a:ext>
            </a:extLst>
          </p:cNvPr>
          <p:cNvSpPr>
            <a:spLocks noGrp="1"/>
          </p:cNvSpPr>
          <p:nvPr>
            <p:ph type="dt" sz="half" idx="10"/>
          </p:nvPr>
        </p:nvSpPr>
        <p:spPr/>
        <p:txBody>
          <a:bodyPr/>
          <a:lstStyle/>
          <a:p>
            <a:fld id="{DE8A4E7E-06A4-424E-83B2-0F5C45AFEB4E}" type="datetime1">
              <a:rPr lang="en-US" noProof="0" smtClean="0"/>
              <a:pPr/>
              <a:t>4/27/2021</a:t>
            </a:fld>
            <a:endParaRPr lang="en-US" noProof="0" dirty="0"/>
          </a:p>
        </p:txBody>
      </p:sp>
      <p:sp>
        <p:nvSpPr>
          <p:cNvPr id="9" name="Footer Placeholder 8">
            <a:extLst>
              <a:ext uri="{FF2B5EF4-FFF2-40B4-BE49-F238E27FC236}">
                <a16:creationId xmlns:a16="http://schemas.microsoft.com/office/drawing/2014/main" id="{BB112229-A962-49D4-B30E-99CFF547CC16}"/>
              </a:ext>
            </a:extLst>
          </p:cNvPr>
          <p:cNvSpPr>
            <a:spLocks noGrp="1"/>
          </p:cNvSpPr>
          <p:nvPr>
            <p:ph type="ftr" sz="quarter" idx="11"/>
          </p:nvPr>
        </p:nvSpPr>
        <p:spPr/>
        <p:txBody>
          <a:bodyPr/>
          <a:lstStyle/>
          <a:p>
            <a:r>
              <a:rPr lang="en-US" noProof="0" dirty="0"/>
              <a:t>ADD A FOOTER</a:t>
            </a:r>
          </a:p>
        </p:txBody>
      </p:sp>
      <p:sp>
        <p:nvSpPr>
          <p:cNvPr id="12" name="Slide Number Placeholder 11">
            <a:extLst>
              <a:ext uri="{FF2B5EF4-FFF2-40B4-BE49-F238E27FC236}">
                <a16:creationId xmlns:a16="http://schemas.microsoft.com/office/drawing/2014/main" id="{5AD09447-00BF-439A-B49F-4D5A25FEEA97}"/>
              </a:ext>
            </a:extLst>
          </p:cNvPr>
          <p:cNvSpPr>
            <a:spLocks noGrp="1"/>
          </p:cNvSpPr>
          <p:nvPr>
            <p:ph type="sldNum" sz="quarter" idx="12"/>
          </p:nvPr>
        </p:nvSpPr>
        <p:spPr/>
        <p:txBody>
          <a:bodyPr/>
          <a:lstStyle/>
          <a:p>
            <a:fld id="{4950F5D8-22E1-4015-8661-E5B1FD28C2DE}" type="slidenum">
              <a:rPr lang="en-US" noProof="0" smtClean="0"/>
              <a:pPr/>
              <a:t>‹#›</a:t>
            </a:fld>
            <a:endParaRPr lang="en-US" noProof="0" dirty="0"/>
          </a:p>
        </p:txBody>
      </p:sp>
      <p:sp>
        <p:nvSpPr>
          <p:cNvPr id="39" name="Title 1">
            <a:extLst>
              <a:ext uri="{FF2B5EF4-FFF2-40B4-BE49-F238E27FC236}">
                <a16:creationId xmlns:a16="http://schemas.microsoft.com/office/drawing/2014/main" id="{6D1F570F-D9DD-43A5-A55C-A231D1F75ED1}"/>
              </a:ext>
            </a:extLst>
          </p:cNvPr>
          <p:cNvSpPr>
            <a:spLocks noGrp="1"/>
          </p:cNvSpPr>
          <p:nvPr>
            <p:ph type="title"/>
          </p:nvPr>
        </p:nvSpPr>
        <p:spPr>
          <a:xfrm>
            <a:off x="838199" y="805472"/>
            <a:ext cx="10512425" cy="552848"/>
          </a:xfrm>
        </p:spPr>
        <p:txBody>
          <a:bodyPr lIns="0" tIns="0" rIns="0" bIns="0" anchor="b" anchorCtr="0"/>
          <a:lstStyle/>
          <a:p>
            <a:r>
              <a:rPr lang="en-US" noProof="0"/>
              <a:t>Click to edit Master title style</a:t>
            </a:r>
          </a:p>
        </p:txBody>
      </p:sp>
    </p:spTree>
    <p:extLst>
      <p:ext uri="{BB962C8B-B14F-4D97-AF65-F5344CB8AC3E}">
        <p14:creationId xmlns:p14="http://schemas.microsoft.com/office/powerpoint/2010/main" val="34968705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4/27/2021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Tree>
    <p:extLst>
      <p:ext uri="{BB962C8B-B14F-4D97-AF65-F5344CB8AC3E}">
        <p14:creationId xmlns:p14="http://schemas.microsoft.com/office/powerpoint/2010/main" val="3622898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no Backgroun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FABCF6-9B78-49BE-A2AD-F0AA9C62F46C}"/>
              </a:ext>
            </a:extLst>
          </p:cNvPr>
          <p:cNvSpPr>
            <a:spLocks noGrp="1"/>
          </p:cNvSpPr>
          <p:nvPr>
            <p:ph type="dt" sz="half" idx="10"/>
          </p:nvPr>
        </p:nvSpPr>
        <p:spPr/>
        <p:txBody>
          <a:bodyPr/>
          <a:lstStyle/>
          <a:p>
            <a:fld id="{DBE42BFF-A7D8-4C29-89A0-BC16EA5EFCC1}" type="datetime1">
              <a:rPr lang="en-US" noProof="0" smtClean="0"/>
              <a:t>4/27/2021</a:t>
            </a:fld>
            <a:endParaRPr lang="en-US" noProof="0" dirty="0"/>
          </a:p>
        </p:txBody>
      </p:sp>
      <p:sp>
        <p:nvSpPr>
          <p:cNvPr id="3" name="Footer Placeholder 2">
            <a:extLst>
              <a:ext uri="{FF2B5EF4-FFF2-40B4-BE49-F238E27FC236}">
                <a16:creationId xmlns:a16="http://schemas.microsoft.com/office/drawing/2014/main" id="{E70934F3-5442-470C-BF40-00437371D7BD}"/>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F4014656-DB95-4E7F-83A3-E5750E237879}"/>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Tree>
    <p:extLst>
      <p:ext uri="{BB962C8B-B14F-4D97-AF65-F5344CB8AC3E}">
        <p14:creationId xmlns:p14="http://schemas.microsoft.com/office/powerpoint/2010/main" val="35108286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A3A9DA67-F108-42B4-9EB1-30A00E34C4D3}"/>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a:xfrm>
            <a:off x="838200" y="6155851"/>
            <a:ext cx="2743200" cy="184317"/>
          </a:xfrm>
        </p:spPr>
        <p:txBody>
          <a:bodyPr/>
          <a:lstStyle/>
          <a:p>
            <a:fld id="{D9BB3731-526F-4638-85F8-715D717FFC12}" type="slidenum">
              <a:rPr lang="en-US" noProof="0" smtClean="0"/>
              <a:t>‹#›</a:t>
            </a:fld>
            <a:endParaRPr lang="en-US" noProof="0" dirty="0"/>
          </a:p>
        </p:txBody>
      </p:sp>
      <p:sp>
        <p:nvSpPr>
          <p:cNvPr id="21" name="Text Placeholder 3">
            <a:extLst>
              <a:ext uri="{FF2B5EF4-FFF2-40B4-BE49-F238E27FC236}">
                <a16:creationId xmlns:a16="http://schemas.microsoft.com/office/drawing/2014/main" id="{605A03A4-E79C-49C5-A546-FF8E2D42E9D2}"/>
              </a:ext>
            </a:extLst>
          </p:cNvPr>
          <p:cNvSpPr>
            <a:spLocks noGrp="1"/>
          </p:cNvSpPr>
          <p:nvPr>
            <p:ph type="body" sz="half" idx="2"/>
          </p:nvPr>
        </p:nvSpPr>
        <p:spPr>
          <a:xfrm>
            <a:off x="883319" y="3054194"/>
            <a:ext cx="1645920" cy="519503"/>
          </a:xfrm>
        </p:spPr>
        <p:txBody>
          <a:bodyPr lIns="0" tIns="0" rIns="0" bIns="0" anchor="t" anchorCtr="0">
            <a:normAutofit/>
          </a:bodyPr>
          <a:lstStyle>
            <a:lvl1pPr marL="0" indent="0">
              <a:lnSpc>
                <a:spcPct val="100000"/>
              </a:lnSpc>
              <a:spcBef>
                <a:spcPts val="0"/>
              </a:spcBef>
              <a:buNone/>
              <a:defRPr lang="en-US" sz="1700" i="1"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2" name="Text Placeholder 3">
            <a:extLst>
              <a:ext uri="{FF2B5EF4-FFF2-40B4-BE49-F238E27FC236}">
                <a16:creationId xmlns:a16="http://schemas.microsoft.com/office/drawing/2014/main" id="{9EA27EF7-FC6B-496C-B737-B9219950367E}"/>
              </a:ext>
            </a:extLst>
          </p:cNvPr>
          <p:cNvSpPr>
            <a:spLocks noGrp="1"/>
          </p:cNvSpPr>
          <p:nvPr>
            <p:ph type="body" sz="half" idx="34" hasCustomPrompt="1"/>
          </p:nvPr>
        </p:nvSpPr>
        <p:spPr>
          <a:xfrm>
            <a:off x="1384584" y="1996465"/>
            <a:ext cx="2469965" cy="982274"/>
          </a:xfrm>
        </p:spPr>
        <p:txBody>
          <a:bodyPr lIns="0" rIns="0" bIns="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23" name="Text Placeholder 3">
            <a:extLst>
              <a:ext uri="{FF2B5EF4-FFF2-40B4-BE49-F238E27FC236}">
                <a16:creationId xmlns:a16="http://schemas.microsoft.com/office/drawing/2014/main" id="{6C0E2C30-6E91-49DE-B7A1-6E32A19EC81D}"/>
              </a:ext>
            </a:extLst>
          </p:cNvPr>
          <p:cNvSpPr>
            <a:spLocks noGrp="1"/>
          </p:cNvSpPr>
          <p:nvPr>
            <p:ph type="body" sz="half" idx="36"/>
          </p:nvPr>
        </p:nvSpPr>
        <p:spPr>
          <a:xfrm>
            <a:off x="2596444" y="3054194"/>
            <a:ext cx="1389888" cy="519503"/>
          </a:xfrm>
        </p:spPr>
        <p:txBody>
          <a:bodyPr lIns="0" tIns="0" rIns="0" bIns="0" anchor="t" anchorCtr="0">
            <a:normAutofit/>
          </a:bodyPr>
          <a:lstStyle>
            <a:lvl1pPr marL="0" indent="0">
              <a:lnSpc>
                <a:spcPct val="100000"/>
              </a:lnSpc>
              <a:spcBef>
                <a:spcPts val="0"/>
              </a:spcBef>
              <a:buNone/>
              <a:defRPr lang="en-US" sz="1700" i="1"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24" name="Picture Placeholder 12">
            <a:extLst>
              <a:ext uri="{FF2B5EF4-FFF2-40B4-BE49-F238E27FC236}">
                <a16:creationId xmlns:a16="http://schemas.microsoft.com/office/drawing/2014/main" id="{70BE5E73-C067-492F-BE30-5E3DADAD40EF}"/>
              </a:ext>
            </a:extLst>
          </p:cNvPr>
          <p:cNvSpPr>
            <a:spLocks noGrp="1"/>
          </p:cNvSpPr>
          <p:nvPr>
            <p:ph type="pic" sz="quarter" idx="37"/>
          </p:nvPr>
        </p:nvSpPr>
        <p:spPr>
          <a:xfrm>
            <a:off x="875852" y="3677189"/>
            <a:ext cx="1636776" cy="1618488"/>
          </a:xfrm>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25" name="Picture Placeholder 12">
            <a:extLst>
              <a:ext uri="{FF2B5EF4-FFF2-40B4-BE49-F238E27FC236}">
                <a16:creationId xmlns:a16="http://schemas.microsoft.com/office/drawing/2014/main" id="{36A9B448-4FDC-41F7-941E-5BF5A129057A}"/>
              </a:ext>
            </a:extLst>
          </p:cNvPr>
          <p:cNvSpPr>
            <a:spLocks noGrp="1"/>
          </p:cNvSpPr>
          <p:nvPr>
            <p:ph type="pic" sz="quarter" idx="38"/>
          </p:nvPr>
        </p:nvSpPr>
        <p:spPr>
          <a:xfrm>
            <a:off x="2499831" y="3677189"/>
            <a:ext cx="1636776" cy="1618488"/>
          </a:xfrm>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26" name="Text Placeholder 3">
            <a:extLst>
              <a:ext uri="{FF2B5EF4-FFF2-40B4-BE49-F238E27FC236}">
                <a16:creationId xmlns:a16="http://schemas.microsoft.com/office/drawing/2014/main" id="{90B3A413-8776-4B3B-931F-C132DAB3A425}"/>
              </a:ext>
            </a:extLst>
          </p:cNvPr>
          <p:cNvSpPr>
            <a:spLocks noGrp="1"/>
          </p:cNvSpPr>
          <p:nvPr>
            <p:ph type="body" sz="half" idx="39"/>
          </p:nvPr>
        </p:nvSpPr>
        <p:spPr>
          <a:xfrm>
            <a:off x="4940427" y="3054194"/>
            <a:ext cx="2113508" cy="519503"/>
          </a:xfrm>
        </p:spPr>
        <p:txBody>
          <a:bodyPr lIns="0" tIns="0" rIns="0" bIns="0" anchor="t" anchorCtr="0">
            <a:normAutofit/>
          </a:bodyPr>
          <a:lstStyle>
            <a:lvl1pPr marL="0" indent="0">
              <a:lnSpc>
                <a:spcPct val="100000"/>
              </a:lnSpc>
              <a:spcBef>
                <a:spcPts val="0"/>
              </a:spcBef>
              <a:buNone/>
              <a:defRPr lang="en-US" sz="1700" i="1"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27" name="Text Placeholder 3">
            <a:extLst>
              <a:ext uri="{FF2B5EF4-FFF2-40B4-BE49-F238E27FC236}">
                <a16:creationId xmlns:a16="http://schemas.microsoft.com/office/drawing/2014/main" id="{BAD0CCD5-B712-4DB2-BFE3-4D3461B29F6D}"/>
              </a:ext>
            </a:extLst>
          </p:cNvPr>
          <p:cNvSpPr>
            <a:spLocks noGrp="1"/>
          </p:cNvSpPr>
          <p:nvPr>
            <p:ph type="body" sz="half" idx="40" hasCustomPrompt="1"/>
          </p:nvPr>
        </p:nvSpPr>
        <p:spPr>
          <a:xfrm>
            <a:off x="5494328" y="1996465"/>
            <a:ext cx="1622417" cy="982274"/>
          </a:xfrm>
        </p:spPr>
        <p:txBody>
          <a:bodyPr lIns="0" rIns="0" bIns="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28" name="Picture Placeholder 12">
            <a:extLst>
              <a:ext uri="{FF2B5EF4-FFF2-40B4-BE49-F238E27FC236}">
                <a16:creationId xmlns:a16="http://schemas.microsoft.com/office/drawing/2014/main" id="{64125935-B0D3-4ABD-9BBA-A60E46D2C55C}"/>
              </a:ext>
            </a:extLst>
          </p:cNvPr>
          <p:cNvSpPr>
            <a:spLocks noGrp="1"/>
          </p:cNvSpPr>
          <p:nvPr>
            <p:ph type="pic" sz="quarter" idx="43"/>
          </p:nvPr>
        </p:nvSpPr>
        <p:spPr>
          <a:xfrm>
            <a:off x="4946407" y="3677189"/>
            <a:ext cx="2048256" cy="896112"/>
          </a:xfrm>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29" name="Text Placeholder 3">
            <a:extLst>
              <a:ext uri="{FF2B5EF4-FFF2-40B4-BE49-F238E27FC236}">
                <a16:creationId xmlns:a16="http://schemas.microsoft.com/office/drawing/2014/main" id="{47D3BA4D-FA26-44C8-B927-E42CC8E67B79}"/>
              </a:ext>
            </a:extLst>
          </p:cNvPr>
          <p:cNvSpPr>
            <a:spLocks noGrp="1"/>
          </p:cNvSpPr>
          <p:nvPr>
            <p:ph type="body" sz="half" idx="45"/>
          </p:nvPr>
        </p:nvSpPr>
        <p:spPr>
          <a:xfrm>
            <a:off x="7900319" y="3054194"/>
            <a:ext cx="2197045" cy="519503"/>
          </a:xfrm>
        </p:spPr>
        <p:txBody>
          <a:bodyPr lIns="0" tIns="0" rIns="0" bIns="0" anchor="t" anchorCtr="0">
            <a:normAutofit/>
          </a:bodyPr>
          <a:lstStyle>
            <a:lvl1pPr marL="0" indent="0">
              <a:lnSpc>
                <a:spcPct val="100000"/>
              </a:lnSpc>
              <a:spcBef>
                <a:spcPts val="0"/>
              </a:spcBef>
              <a:buNone/>
              <a:defRPr lang="en-US" sz="1700" i="1"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30" name="Text Placeholder 3">
            <a:extLst>
              <a:ext uri="{FF2B5EF4-FFF2-40B4-BE49-F238E27FC236}">
                <a16:creationId xmlns:a16="http://schemas.microsoft.com/office/drawing/2014/main" id="{2D2A84D7-2523-470B-A3C0-0140355D4F68}"/>
              </a:ext>
            </a:extLst>
          </p:cNvPr>
          <p:cNvSpPr>
            <a:spLocks noGrp="1"/>
          </p:cNvSpPr>
          <p:nvPr>
            <p:ph type="body" sz="half" idx="46" hasCustomPrompt="1"/>
          </p:nvPr>
        </p:nvSpPr>
        <p:spPr>
          <a:xfrm>
            <a:off x="8454220" y="1996465"/>
            <a:ext cx="1622417" cy="982274"/>
          </a:xfrm>
        </p:spPr>
        <p:txBody>
          <a:bodyPr lIns="0" rIns="0" bIns="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32" name="Text Placeholder 3">
            <a:extLst>
              <a:ext uri="{FF2B5EF4-FFF2-40B4-BE49-F238E27FC236}">
                <a16:creationId xmlns:a16="http://schemas.microsoft.com/office/drawing/2014/main" id="{55D1A91B-BB99-4DC7-B8F5-55514B49A9D1}"/>
              </a:ext>
            </a:extLst>
          </p:cNvPr>
          <p:cNvSpPr>
            <a:spLocks noGrp="1"/>
          </p:cNvSpPr>
          <p:nvPr>
            <p:ph type="body" sz="half" idx="49"/>
          </p:nvPr>
        </p:nvSpPr>
        <p:spPr>
          <a:xfrm>
            <a:off x="7873424" y="4355259"/>
            <a:ext cx="2223939" cy="519503"/>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33" name="Text Placeholder 3">
            <a:extLst>
              <a:ext uri="{FF2B5EF4-FFF2-40B4-BE49-F238E27FC236}">
                <a16:creationId xmlns:a16="http://schemas.microsoft.com/office/drawing/2014/main" id="{FFAB2C75-BBBF-4A4D-A633-7CEFFABAFE32}"/>
              </a:ext>
            </a:extLst>
          </p:cNvPr>
          <p:cNvSpPr>
            <a:spLocks noGrp="1"/>
          </p:cNvSpPr>
          <p:nvPr>
            <p:ph type="body" sz="half" idx="51"/>
          </p:nvPr>
        </p:nvSpPr>
        <p:spPr>
          <a:xfrm>
            <a:off x="4940427" y="4776173"/>
            <a:ext cx="2048256" cy="519503"/>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34" name="Text Placeholder 7">
            <a:extLst>
              <a:ext uri="{FF2B5EF4-FFF2-40B4-BE49-F238E27FC236}">
                <a16:creationId xmlns:a16="http://schemas.microsoft.com/office/drawing/2014/main" id="{83CD3289-0FBC-4854-8EB2-ADD41F89CA4F}"/>
              </a:ext>
            </a:extLst>
          </p:cNvPr>
          <p:cNvSpPr>
            <a:spLocks noGrp="1"/>
          </p:cNvSpPr>
          <p:nvPr>
            <p:ph type="body" sz="quarter" idx="25" hasCustomPrompt="1"/>
          </p:nvPr>
        </p:nvSpPr>
        <p:spPr>
          <a:xfrm>
            <a:off x="823358" y="2023413"/>
            <a:ext cx="558402" cy="896112"/>
          </a:xfrm>
        </p:spPr>
        <p:txBody>
          <a:bodyPr lIns="0" tIns="0" rIns="0" bIns="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a:r>
              <a:rPr lang="en-US" noProof="0"/>
              <a:t>1</a:t>
            </a:r>
          </a:p>
        </p:txBody>
      </p:sp>
      <p:sp>
        <p:nvSpPr>
          <p:cNvPr id="36" name="Text Placeholder 7">
            <a:extLst>
              <a:ext uri="{FF2B5EF4-FFF2-40B4-BE49-F238E27FC236}">
                <a16:creationId xmlns:a16="http://schemas.microsoft.com/office/drawing/2014/main" id="{2F18CD59-6602-4DEC-9B12-412E6BAF9283}"/>
              </a:ext>
            </a:extLst>
          </p:cNvPr>
          <p:cNvSpPr>
            <a:spLocks noGrp="1"/>
          </p:cNvSpPr>
          <p:nvPr>
            <p:ph type="body" sz="quarter" idx="52" hasCustomPrompt="1"/>
          </p:nvPr>
        </p:nvSpPr>
        <p:spPr>
          <a:xfrm>
            <a:off x="4912823" y="1999493"/>
            <a:ext cx="558402" cy="896112"/>
          </a:xfrm>
        </p:spPr>
        <p:txBody>
          <a:bodyPr lIns="0" tIns="0" rIns="0" bIns="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a:r>
              <a:rPr lang="en-US" noProof="0"/>
              <a:t>1</a:t>
            </a:r>
          </a:p>
        </p:txBody>
      </p:sp>
      <p:sp>
        <p:nvSpPr>
          <p:cNvPr id="37" name="Text Placeholder 7">
            <a:extLst>
              <a:ext uri="{FF2B5EF4-FFF2-40B4-BE49-F238E27FC236}">
                <a16:creationId xmlns:a16="http://schemas.microsoft.com/office/drawing/2014/main" id="{88B09568-0B94-4B51-BE65-A72C65C3D7DA}"/>
              </a:ext>
            </a:extLst>
          </p:cNvPr>
          <p:cNvSpPr>
            <a:spLocks noGrp="1"/>
          </p:cNvSpPr>
          <p:nvPr>
            <p:ph type="body" sz="quarter" idx="53" hasCustomPrompt="1"/>
          </p:nvPr>
        </p:nvSpPr>
        <p:spPr>
          <a:xfrm>
            <a:off x="7873424" y="2002966"/>
            <a:ext cx="558402" cy="896112"/>
          </a:xfrm>
        </p:spPr>
        <p:txBody>
          <a:bodyPr lIns="0" tIns="0" rIns="0" bIns="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a:r>
              <a:rPr lang="en-US" noProof="0"/>
              <a:t>1</a:t>
            </a:r>
          </a:p>
        </p:txBody>
      </p:sp>
      <p:sp>
        <p:nvSpPr>
          <p:cNvPr id="39" name="Picture Placeholder 13">
            <a:extLst>
              <a:ext uri="{FF2B5EF4-FFF2-40B4-BE49-F238E27FC236}">
                <a16:creationId xmlns:a16="http://schemas.microsoft.com/office/drawing/2014/main" id="{E930664F-8C64-4436-9DD1-1ECED305C6E1}"/>
              </a:ext>
            </a:extLst>
          </p:cNvPr>
          <p:cNvSpPr>
            <a:spLocks noGrp="1"/>
          </p:cNvSpPr>
          <p:nvPr>
            <p:ph type="pic" sz="quarter" idx="16"/>
          </p:nvPr>
        </p:nvSpPr>
        <p:spPr>
          <a:xfrm>
            <a:off x="7900319" y="3725315"/>
            <a:ext cx="2386800" cy="486000"/>
          </a:xfrm>
          <a:ln>
            <a:solidFill>
              <a:srgbClr val="000000">
                <a:alpha val="30196"/>
              </a:srgbClr>
            </a:solidFill>
          </a:ln>
        </p:spPr>
        <p:txBody>
          <a:bodyPr anchor="ctr" anchorCtr="0">
            <a:no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40" name="Text Placeholder 3">
            <a:extLst>
              <a:ext uri="{FF2B5EF4-FFF2-40B4-BE49-F238E27FC236}">
                <a16:creationId xmlns:a16="http://schemas.microsoft.com/office/drawing/2014/main" id="{315834F5-9ACD-4898-B96E-8C732881FF01}"/>
              </a:ext>
            </a:extLst>
          </p:cNvPr>
          <p:cNvSpPr>
            <a:spLocks noGrp="1"/>
          </p:cNvSpPr>
          <p:nvPr>
            <p:ph type="body" sz="half" idx="50"/>
          </p:nvPr>
        </p:nvSpPr>
        <p:spPr>
          <a:xfrm>
            <a:off x="2359124" y="5706529"/>
            <a:ext cx="8993089" cy="365122"/>
          </a:xfrm>
        </p:spPr>
        <p:txBody>
          <a:bodyPr lIns="0" tIns="0" rIns="0" bIns="0" anchor="t" anchorCtr="0">
            <a:normAutofit/>
          </a:bodyPr>
          <a:lstStyle>
            <a:lvl1pPr marL="0" indent="0" algn="r">
              <a:lnSpc>
                <a:spcPct val="100000"/>
              </a:lnSpc>
              <a:spcBef>
                <a:spcPts val="0"/>
              </a:spcBef>
              <a:buNone/>
              <a:defRPr lang="en-US" sz="14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38" name="Title 1">
            <a:extLst>
              <a:ext uri="{FF2B5EF4-FFF2-40B4-BE49-F238E27FC236}">
                <a16:creationId xmlns:a16="http://schemas.microsoft.com/office/drawing/2014/main" id="{7E5CF6DE-4761-4BA5-A429-30AC8BBAD45B}"/>
              </a:ext>
            </a:extLst>
          </p:cNvPr>
          <p:cNvSpPr>
            <a:spLocks noGrp="1"/>
          </p:cNvSpPr>
          <p:nvPr>
            <p:ph type="title" hasCustomPrompt="1"/>
          </p:nvPr>
        </p:nvSpPr>
        <p:spPr>
          <a:xfrm>
            <a:off x="839789" y="1012015"/>
            <a:ext cx="10512424" cy="606677"/>
          </a:xfrm>
        </p:spPr>
        <p:txBody>
          <a:bodyPr lIns="0" tIns="0" rIns="0" bIns="0" anchor="t" anchorCtr="0">
            <a:normAutofit/>
          </a:bodyPr>
          <a:lstStyle>
            <a:lvl1pPr marL="0" algn="l" defTabSz="914400" rtl="0" eaLnBrk="1" latinLnBrk="0" hangingPunct="1">
              <a:lnSpc>
                <a:spcPct val="90000"/>
              </a:lnSpc>
              <a:spcBef>
                <a:spcPct val="0"/>
              </a:spcBef>
              <a:buNone/>
              <a:defRPr lang="ru-RU" sz="3600" b="1" kern="1200" dirty="0">
                <a:solidFill>
                  <a:schemeClr val="bg1"/>
                </a:solidFill>
                <a:latin typeface="+mj-lt"/>
                <a:ea typeface="+mj-ea"/>
                <a:cs typeface="+mj-cs"/>
              </a:defRPr>
            </a:lvl1pPr>
          </a:lstStyle>
          <a:p>
            <a:r>
              <a:rPr lang="en-US" noProof="0"/>
              <a:t>CLICK TO EDIT</a:t>
            </a:r>
          </a:p>
        </p:txBody>
      </p:sp>
    </p:spTree>
    <p:extLst>
      <p:ext uri="{BB962C8B-B14F-4D97-AF65-F5344CB8AC3E}">
        <p14:creationId xmlns:p14="http://schemas.microsoft.com/office/powerpoint/2010/main" val="1816928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Logo">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560832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CF7F729-1298-4F0B-B725-EFAD88305BF0}"/>
              </a:ext>
            </a:extLst>
          </p:cNvPr>
          <p:cNvSpPr>
            <a:spLocks noGrp="1"/>
          </p:cNvSpPr>
          <p:nvPr>
            <p:ph type="title"/>
          </p:nvPr>
        </p:nvSpPr>
        <p:spPr>
          <a:xfrm>
            <a:off x="6433778" y="1514007"/>
            <a:ext cx="4585780" cy="1091078"/>
          </a:xfrm>
        </p:spPr>
        <p:txBody>
          <a:bodyPr lIns="0" tIns="0" rIns="0" bIns="0" anchor="b" anchorCtr="0"/>
          <a:lstStyle/>
          <a:p>
            <a:r>
              <a:rPr lang="en-US" noProof="0"/>
              <a:t>Click to edit Master title style</a:t>
            </a:r>
          </a:p>
        </p:txBody>
      </p:sp>
      <p:sp>
        <p:nvSpPr>
          <p:cNvPr id="6" name="Content Placeholder 5">
            <a:extLst>
              <a:ext uri="{FF2B5EF4-FFF2-40B4-BE49-F238E27FC236}">
                <a16:creationId xmlns:a16="http://schemas.microsoft.com/office/drawing/2014/main" id="{125E3DF9-29A5-4D11-98E9-191D1E8E9B55}"/>
              </a:ext>
            </a:extLst>
          </p:cNvPr>
          <p:cNvSpPr>
            <a:spLocks noGrp="1"/>
          </p:cNvSpPr>
          <p:nvPr>
            <p:ph sz="quarter" idx="4"/>
          </p:nvPr>
        </p:nvSpPr>
        <p:spPr>
          <a:xfrm>
            <a:off x="6427532" y="2698955"/>
            <a:ext cx="4607015" cy="3136910"/>
          </a:xfrm>
        </p:spPr>
        <p:txBody>
          <a:bodyPr lIns="0" tIns="0" rIns="0" bIns="0">
            <a:normAutofit/>
          </a:bodyPr>
          <a:lstStyle>
            <a:lvl1pPr>
              <a:lnSpc>
                <a:spcPct val="85000"/>
              </a:lnSpc>
              <a:spcBef>
                <a:spcPts val="600"/>
              </a:spcBef>
              <a:buClr>
                <a:schemeClr val="bg1">
                  <a:lumMod val="50000"/>
                </a:schemeClr>
              </a:buClr>
              <a:defRPr sz="1800"/>
            </a:lvl1pPr>
            <a:lvl2pPr>
              <a:lnSpc>
                <a:spcPct val="100000"/>
              </a:lnSpc>
              <a:spcBef>
                <a:spcPts val="600"/>
              </a:spcBef>
              <a:buClr>
                <a:schemeClr val="bg1">
                  <a:lumMod val="50000"/>
                </a:schemeClr>
              </a:buClr>
              <a:defRPr sz="1800"/>
            </a:lvl2pPr>
            <a:lvl3pPr>
              <a:lnSpc>
                <a:spcPct val="100000"/>
              </a:lnSpc>
              <a:spcBef>
                <a:spcPts val="600"/>
              </a:spcBef>
              <a:buClr>
                <a:schemeClr val="bg1">
                  <a:lumMod val="50000"/>
                </a:schemeClr>
              </a:buClr>
              <a:defRPr sz="1800"/>
            </a:lvl3pPr>
            <a:lvl4pPr>
              <a:lnSpc>
                <a:spcPct val="100000"/>
              </a:lnSpc>
              <a:spcBef>
                <a:spcPts val="600"/>
              </a:spcBef>
              <a:buClr>
                <a:schemeClr val="bg1">
                  <a:lumMod val="50000"/>
                </a:schemeClr>
              </a:buClr>
              <a:defRPr sz="1800"/>
            </a:lvl4pPr>
            <a:lvl5pPr>
              <a:lnSpc>
                <a:spcPct val="100000"/>
              </a:lnSpc>
              <a:spcBef>
                <a:spcPts val="600"/>
              </a:spcBef>
              <a:buClr>
                <a:schemeClr val="bg1">
                  <a:lumMod val="50000"/>
                </a:schemeClr>
              </a:buCl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noProof="0" smtClean="0"/>
              <a:t>4/27/2021</a:t>
            </a:fld>
            <a:endParaRPr lang="en-US"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3" name="Picture Placeholder 11">
            <a:extLst>
              <a:ext uri="{FF2B5EF4-FFF2-40B4-BE49-F238E27FC236}">
                <a16:creationId xmlns:a16="http://schemas.microsoft.com/office/drawing/2014/main" id="{88687278-82AE-4E5D-96D6-672F8FAFC70B}"/>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786299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ption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CF7F729-1298-4F0B-B725-EFAD88305BF0}"/>
              </a:ext>
            </a:extLst>
          </p:cNvPr>
          <p:cNvSpPr>
            <a:spLocks noGrp="1"/>
          </p:cNvSpPr>
          <p:nvPr>
            <p:ph type="title"/>
          </p:nvPr>
        </p:nvSpPr>
        <p:spPr>
          <a:xfrm>
            <a:off x="841500" y="1514007"/>
            <a:ext cx="4585780" cy="1091078"/>
          </a:xfrm>
        </p:spPr>
        <p:txBody>
          <a:bodyPr lIns="0" tIns="0" rIns="0" bIns="0" anchor="b" anchorCtr="0"/>
          <a:lstStyle/>
          <a:p>
            <a:r>
              <a:rPr lang="en-US" noProof="0"/>
              <a:t>Click to edit Master title style</a:t>
            </a:r>
          </a:p>
        </p:txBody>
      </p:sp>
      <p:sp>
        <p:nvSpPr>
          <p:cNvPr id="6" name="Content Placeholder 5">
            <a:extLst>
              <a:ext uri="{FF2B5EF4-FFF2-40B4-BE49-F238E27FC236}">
                <a16:creationId xmlns:a16="http://schemas.microsoft.com/office/drawing/2014/main" id="{125E3DF9-29A5-4D11-98E9-191D1E8E9B55}"/>
              </a:ext>
            </a:extLst>
          </p:cNvPr>
          <p:cNvSpPr>
            <a:spLocks noGrp="1"/>
          </p:cNvSpPr>
          <p:nvPr>
            <p:ph sz="quarter" idx="4"/>
          </p:nvPr>
        </p:nvSpPr>
        <p:spPr>
          <a:xfrm>
            <a:off x="835254" y="2698955"/>
            <a:ext cx="4607015" cy="3136910"/>
          </a:xfrm>
        </p:spPr>
        <p:txBody>
          <a:bodyPr lIns="0" tIns="0" rIns="0" bIns="0">
            <a:normAutofit/>
          </a:bodyPr>
          <a:lstStyle>
            <a:lvl1pPr>
              <a:lnSpc>
                <a:spcPct val="85000"/>
              </a:lnSpc>
              <a:spcBef>
                <a:spcPts val="600"/>
              </a:spcBef>
              <a:buClr>
                <a:schemeClr val="bg1">
                  <a:lumMod val="50000"/>
                </a:schemeClr>
              </a:buClr>
              <a:defRPr sz="1800">
                <a:solidFill>
                  <a:schemeClr val="tx2"/>
                </a:solidFill>
              </a:defRPr>
            </a:lvl1pPr>
            <a:lvl2pPr>
              <a:lnSpc>
                <a:spcPct val="100000"/>
              </a:lnSpc>
              <a:spcBef>
                <a:spcPts val="600"/>
              </a:spcBef>
              <a:buClr>
                <a:schemeClr val="bg1">
                  <a:lumMod val="50000"/>
                </a:schemeClr>
              </a:buClr>
              <a:defRPr sz="1800">
                <a:solidFill>
                  <a:schemeClr val="tx2"/>
                </a:solidFill>
              </a:defRPr>
            </a:lvl2pPr>
            <a:lvl3pPr>
              <a:lnSpc>
                <a:spcPct val="100000"/>
              </a:lnSpc>
              <a:spcBef>
                <a:spcPts val="600"/>
              </a:spcBef>
              <a:buClr>
                <a:schemeClr val="bg1">
                  <a:lumMod val="50000"/>
                </a:schemeClr>
              </a:buClr>
              <a:defRPr sz="1800">
                <a:solidFill>
                  <a:schemeClr val="tx2"/>
                </a:solidFill>
              </a:defRPr>
            </a:lvl3pPr>
            <a:lvl4pPr>
              <a:lnSpc>
                <a:spcPct val="100000"/>
              </a:lnSpc>
              <a:spcBef>
                <a:spcPts val="600"/>
              </a:spcBef>
              <a:buClr>
                <a:schemeClr val="bg1">
                  <a:lumMod val="50000"/>
                </a:schemeClr>
              </a:buClr>
              <a:defRPr sz="1800">
                <a:solidFill>
                  <a:schemeClr val="tx2"/>
                </a:solidFill>
              </a:defRPr>
            </a:lvl4pPr>
            <a:lvl5pPr>
              <a:lnSpc>
                <a:spcPct val="100000"/>
              </a:lnSpc>
              <a:spcBef>
                <a:spcPts val="600"/>
              </a:spcBef>
              <a:buClr>
                <a:schemeClr val="bg1">
                  <a:lumMod val="50000"/>
                </a:schemeClr>
              </a:buClr>
              <a:defRPr sz="18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noProof="0" smtClean="0"/>
              <a:t>4/27/2021</a:t>
            </a:fld>
            <a:endParaRPr lang="en-US"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2" name="Picture Placeholder 11">
            <a:extLst>
              <a:ext uri="{FF2B5EF4-FFF2-40B4-BE49-F238E27FC236}">
                <a16:creationId xmlns:a16="http://schemas.microsoft.com/office/drawing/2014/main" id="{A5EF6E06-1E31-4D29-80D8-1A734B231810}"/>
              </a:ext>
            </a:extLst>
          </p:cNvPr>
          <p:cNvSpPr>
            <a:spLocks noGrp="1"/>
          </p:cNvSpPr>
          <p:nvPr>
            <p:ph type="pic" sz="quarter" idx="50"/>
          </p:nvPr>
        </p:nvSpPr>
        <p:spPr>
          <a:xfrm>
            <a:off x="831850"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319337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cons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Rectangle 24">
            <a:extLst>
              <a:ext uri="{FF2B5EF4-FFF2-40B4-BE49-F238E27FC236}">
                <a16:creationId xmlns:a16="http://schemas.microsoft.com/office/drawing/2014/main" id="{C7A39C64-09F5-4EDF-B203-730A1BC0B4BB}"/>
              </a:ext>
            </a:extLst>
          </p:cNvPr>
          <p:cNvSpPr/>
          <p:nvPr userDrawn="1"/>
        </p:nvSpPr>
        <p:spPr>
          <a:xfrm>
            <a:off x="0" y="0"/>
            <a:ext cx="12192000" cy="35661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566160"/>
            <a:ext cx="12192000" cy="32918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8127212" cy="554400"/>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4/27/2021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1" name="Text Placeholder 2">
            <a:extLst>
              <a:ext uri="{FF2B5EF4-FFF2-40B4-BE49-F238E27FC236}">
                <a16:creationId xmlns:a16="http://schemas.microsoft.com/office/drawing/2014/main" id="{3F720B3A-B1A7-4004-BD9A-BB135B2B9AE9}"/>
              </a:ext>
            </a:extLst>
          </p:cNvPr>
          <p:cNvSpPr>
            <a:spLocks noGrp="1"/>
          </p:cNvSpPr>
          <p:nvPr>
            <p:ph type="body" idx="1" hasCustomPrompt="1"/>
          </p:nvPr>
        </p:nvSpPr>
        <p:spPr>
          <a:xfrm>
            <a:off x="836614"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2" name="Text Placeholder 11">
            <a:extLst>
              <a:ext uri="{FF2B5EF4-FFF2-40B4-BE49-F238E27FC236}">
                <a16:creationId xmlns:a16="http://schemas.microsoft.com/office/drawing/2014/main" id="{122364AD-425B-49F5-828E-637D0183693D}"/>
              </a:ext>
            </a:extLst>
          </p:cNvPr>
          <p:cNvSpPr>
            <a:spLocks noGrp="1"/>
          </p:cNvSpPr>
          <p:nvPr>
            <p:ph type="body" sz="quarter" idx="14"/>
          </p:nvPr>
        </p:nvSpPr>
        <p:spPr>
          <a:xfrm>
            <a:off x="836614"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3" name="Text Placeholder 2">
            <a:extLst>
              <a:ext uri="{FF2B5EF4-FFF2-40B4-BE49-F238E27FC236}">
                <a16:creationId xmlns:a16="http://schemas.microsoft.com/office/drawing/2014/main" id="{1A086FCF-DB15-4696-80F9-5F48426CE837}"/>
              </a:ext>
            </a:extLst>
          </p:cNvPr>
          <p:cNvSpPr>
            <a:spLocks noGrp="1"/>
          </p:cNvSpPr>
          <p:nvPr>
            <p:ph type="body" idx="37" hasCustomPrompt="1"/>
          </p:nvPr>
        </p:nvSpPr>
        <p:spPr>
          <a:xfrm>
            <a:off x="3623390"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4" name="Text Placeholder 11">
            <a:extLst>
              <a:ext uri="{FF2B5EF4-FFF2-40B4-BE49-F238E27FC236}">
                <a16:creationId xmlns:a16="http://schemas.microsoft.com/office/drawing/2014/main" id="{6DC38AB5-30F7-45B7-9FD0-AFBD09BA11DD}"/>
              </a:ext>
            </a:extLst>
          </p:cNvPr>
          <p:cNvSpPr>
            <a:spLocks noGrp="1"/>
          </p:cNvSpPr>
          <p:nvPr>
            <p:ph type="body" sz="quarter" idx="38"/>
          </p:nvPr>
        </p:nvSpPr>
        <p:spPr>
          <a:xfrm>
            <a:off x="3623390"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6410166"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6410166"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9196942"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9196942"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8128799" cy="333242"/>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1" name="Picture Placeholder 20">
            <a:extLst>
              <a:ext uri="{FF2B5EF4-FFF2-40B4-BE49-F238E27FC236}">
                <a16:creationId xmlns:a16="http://schemas.microsoft.com/office/drawing/2014/main" id="{6D9E3969-277E-442F-A61A-B5F910626BF2}"/>
              </a:ext>
            </a:extLst>
          </p:cNvPr>
          <p:cNvSpPr>
            <a:spLocks noGrp="1"/>
          </p:cNvSpPr>
          <p:nvPr>
            <p:ph type="pic" sz="quarter" idx="48"/>
          </p:nvPr>
        </p:nvSpPr>
        <p:spPr>
          <a:xfrm>
            <a:off x="839788" y="2446953"/>
            <a:ext cx="1069848" cy="795528"/>
          </a:xfrm>
        </p:spPr>
        <p:txBody>
          <a:bodyPr anchor="ctr" anchorCtr="0">
            <a:noAutofit/>
          </a:bodyPr>
          <a:lstStyle>
            <a:lvl1pPr marL="0" indent="0" algn="ctr">
              <a:buNone/>
              <a:defRPr sz="1400"/>
            </a:lvl1pPr>
          </a:lstStyle>
          <a:p>
            <a:r>
              <a:rPr lang="en-US" noProof="0"/>
              <a:t>Click icon to add picture</a:t>
            </a:r>
            <a:endParaRPr lang="en-US" noProof="0" dirty="0"/>
          </a:p>
        </p:txBody>
      </p:sp>
      <p:sp>
        <p:nvSpPr>
          <p:cNvPr id="22" name="Picture Placeholder 20">
            <a:extLst>
              <a:ext uri="{FF2B5EF4-FFF2-40B4-BE49-F238E27FC236}">
                <a16:creationId xmlns:a16="http://schemas.microsoft.com/office/drawing/2014/main" id="{604A078C-C27C-43BF-AD80-27BC78DCBCCB}"/>
              </a:ext>
            </a:extLst>
          </p:cNvPr>
          <p:cNvSpPr>
            <a:spLocks noGrp="1"/>
          </p:cNvSpPr>
          <p:nvPr>
            <p:ph type="pic" sz="quarter" idx="49"/>
          </p:nvPr>
        </p:nvSpPr>
        <p:spPr>
          <a:xfrm>
            <a:off x="3625506" y="2446953"/>
            <a:ext cx="1069848" cy="795528"/>
          </a:xfrm>
        </p:spPr>
        <p:txBody>
          <a:bodyPr anchor="ctr" anchorCtr="0">
            <a:noAutofit/>
          </a:bodyPr>
          <a:lstStyle>
            <a:lvl1pPr marL="0" indent="0" algn="ctr">
              <a:buNone/>
              <a:defRPr sz="1400"/>
            </a:lvl1pPr>
          </a:lstStyle>
          <a:p>
            <a:r>
              <a:rPr lang="en-US" noProof="0"/>
              <a:t>Click icon to add picture</a:t>
            </a:r>
            <a:endParaRPr lang="en-US" noProof="0" dirty="0"/>
          </a:p>
        </p:txBody>
      </p:sp>
      <p:sp>
        <p:nvSpPr>
          <p:cNvPr id="23" name="Picture Placeholder 20">
            <a:extLst>
              <a:ext uri="{FF2B5EF4-FFF2-40B4-BE49-F238E27FC236}">
                <a16:creationId xmlns:a16="http://schemas.microsoft.com/office/drawing/2014/main" id="{3790D791-9C4C-4EAC-8EC6-2B8F7529A0A0}"/>
              </a:ext>
            </a:extLst>
          </p:cNvPr>
          <p:cNvSpPr>
            <a:spLocks noGrp="1"/>
          </p:cNvSpPr>
          <p:nvPr>
            <p:ph type="pic" sz="quarter" idx="50"/>
          </p:nvPr>
        </p:nvSpPr>
        <p:spPr>
          <a:xfrm>
            <a:off x="6411224" y="2446953"/>
            <a:ext cx="1069848" cy="795528"/>
          </a:xfrm>
        </p:spPr>
        <p:txBody>
          <a:bodyPr anchor="ctr" anchorCtr="0">
            <a:noAutofit/>
          </a:bodyPr>
          <a:lstStyle>
            <a:lvl1pPr marL="0" indent="0" algn="ctr">
              <a:buNone/>
              <a:defRPr sz="1400"/>
            </a:lvl1pPr>
          </a:lstStyle>
          <a:p>
            <a:r>
              <a:rPr lang="en-US" noProof="0"/>
              <a:t>Click icon to add picture</a:t>
            </a:r>
            <a:endParaRPr lang="en-US" noProof="0" dirty="0"/>
          </a:p>
        </p:txBody>
      </p:sp>
      <p:sp>
        <p:nvSpPr>
          <p:cNvPr id="24" name="Picture Placeholder 20">
            <a:extLst>
              <a:ext uri="{FF2B5EF4-FFF2-40B4-BE49-F238E27FC236}">
                <a16:creationId xmlns:a16="http://schemas.microsoft.com/office/drawing/2014/main" id="{04DD07A0-DC68-453E-B928-953969C06860}"/>
              </a:ext>
            </a:extLst>
          </p:cNvPr>
          <p:cNvSpPr>
            <a:spLocks noGrp="1"/>
          </p:cNvSpPr>
          <p:nvPr>
            <p:ph type="pic" sz="quarter" idx="51"/>
          </p:nvPr>
        </p:nvSpPr>
        <p:spPr>
          <a:xfrm>
            <a:off x="9196942" y="2446953"/>
            <a:ext cx="1069848" cy="795528"/>
          </a:xfrm>
        </p:spPr>
        <p:txBody>
          <a:bodyPr anchor="ctr" anchorCtr="0">
            <a:noAutofit/>
          </a:bodyPr>
          <a:lstStyle>
            <a:lvl1pPr marL="0" indent="0" algn="ctr">
              <a:buNone/>
              <a:defRPr sz="1400"/>
            </a:lvl1pPr>
          </a:lstStyle>
          <a:p>
            <a:r>
              <a:rPr lang="en-US" noProof="0"/>
              <a:t>Click icon to add picture</a:t>
            </a:r>
            <a:endParaRPr lang="en-US" noProof="0" dirty="0"/>
          </a:p>
        </p:txBody>
      </p:sp>
      <p:sp>
        <p:nvSpPr>
          <p:cNvPr id="26" name="Picture Placeholder 11">
            <a:extLst>
              <a:ext uri="{FF2B5EF4-FFF2-40B4-BE49-F238E27FC236}">
                <a16:creationId xmlns:a16="http://schemas.microsoft.com/office/drawing/2014/main" id="{0EE565DC-46C2-4F46-AFCF-D7D77AF99B04}"/>
              </a:ext>
            </a:extLst>
          </p:cNvPr>
          <p:cNvSpPr>
            <a:spLocks noGrp="1"/>
          </p:cNvSpPr>
          <p:nvPr>
            <p:ph type="pic" sz="quarter" idx="52"/>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256452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niror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D808BB97-79BE-43F2-AD10-528EEFEE61AB}"/>
              </a:ext>
            </a:extLst>
          </p:cNvPr>
          <p:cNvSpPr/>
          <p:nvPr userDrawn="1"/>
        </p:nvSpPr>
        <p:spPr>
          <a:xfrm>
            <a:off x="0" y="0"/>
            <a:ext cx="12192000" cy="37947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794760"/>
            <a:ext cx="12192000" cy="30632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41248" y="805472"/>
            <a:ext cx="8127212"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4/27/2021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6410166" y="4162794"/>
            <a:ext cx="2286000"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6410166" y="4596010"/>
            <a:ext cx="2286000" cy="1142011"/>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9196942" y="4162794"/>
            <a:ext cx="2286000"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9196942" y="4596010"/>
            <a:ext cx="2286000" cy="1142011"/>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8128799" cy="333242"/>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8" name="Rectangle 7">
            <a:extLst>
              <a:ext uri="{FF2B5EF4-FFF2-40B4-BE49-F238E27FC236}">
                <a16:creationId xmlns:a16="http://schemas.microsoft.com/office/drawing/2014/main" id="{FB10DA4B-80F1-44A9-8C5F-93B634E0D0F8}"/>
              </a:ext>
            </a:extLst>
          </p:cNvPr>
          <p:cNvSpPr/>
          <p:nvPr userDrawn="1"/>
        </p:nvSpPr>
        <p:spPr>
          <a:xfrm>
            <a:off x="839788" y="2174510"/>
            <a:ext cx="4946904" cy="4096512"/>
          </a:xfrm>
          <a:prstGeom prst="rect">
            <a:avLst/>
          </a:prstGeom>
          <a:blipFill>
            <a:blip r:embed="rId3">
              <a:extLst>
                <a:ext uri="{96DAC541-7B7A-43D3-8B79-37D633B846F1}">
                  <asvg:svgBlip xmlns:asvg="http://schemas.microsoft.com/office/drawing/2016/SVG/main" r:embe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Picture Placeholder 20">
            <a:extLst>
              <a:ext uri="{FF2B5EF4-FFF2-40B4-BE49-F238E27FC236}">
                <a16:creationId xmlns:a16="http://schemas.microsoft.com/office/drawing/2014/main" id="{9F34831C-234C-4CF5-969E-2D5618BDBB33}"/>
              </a:ext>
            </a:extLst>
          </p:cNvPr>
          <p:cNvSpPr>
            <a:spLocks noGrp="1"/>
          </p:cNvSpPr>
          <p:nvPr>
            <p:ph type="pic" sz="quarter" idx="50"/>
          </p:nvPr>
        </p:nvSpPr>
        <p:spPr>
          <a:xfrm>
            <a:off x="6411224" y="2623415"/>
            <a:ext cx="1069848" cy="795528"/>
          </a:xfrm>
        </p:spPr>
        <p:txBody>
          <a:bodyPr anchor="ctr" anchorCtr="0">
            <a:no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21" name="Picture Placeholder 20">
            <a:extLst>
              <a:ext uri="{FF2B5EF4-FFF2-40B4-BE49-F238E27FC236}">
                <a16:creationId xmlns:a16="http://schemas.microsoft.com/office/drawing/2014/main" id="{0F7D067F-9653-4BC2-A7E9-BE894EC5E2F6}"/>
              </a:ext>
            </a:extLst>
          </p:cNvPr>
          <p:cNvSpPr>
            <a:spLocks noGrp="1"/>
          </p:cNvSpPr>
          <p:nvPr>
            <p:ph type="pic" sz="quarter" idx="51"/>
          </p:nvPr>
        </p:nvSpPr>
        <p:spPr>
          <a:xfrm>
            <a:off x="9196942" y="2623415"/>
            <a:ext cx="1069848" cy="795528"/>
          </a:xfrm>
        </p:spPr>
        <p:txBody>
          <a:bodyPr anchor="ctr" anchorCtr="0">
            <a:no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11" name="Picture Placeholder 10">
            <a:extLst>
              <a:ext uri="{FF2B5EF4-FFF2-40B4-BE49-F238E27FC236}">
                <a16:creationId xmlns:a16="http://schemas.microsoft.com/office/drawing/2014/main" id="{E3C97C3B-5FB4-4D00-93DA-BCD15F899061}"/>
              </a:ext>
            </a:extLst>
          </p:cNvPr>
          <p:cNvSpPr>
            <a:spLocks noGrp="1"/>
          </p:cNvSpPr>
          <p:nvPr>
            <p:ph type="pic" sz="quarter" idx="52"/>
          </p:nvPr>
        </p:nvSpPr>
        <p:spPr>
          <a:xfrm>
            <a:off x="976313" y="2359025"/>
            <a:ext cx="4648200" cy="2873375"/>
          </a:xfrm>
          <a:ln w="25400">
            <a:solidFill>
              <a:schemeClr val="tx2"/>
            </a:solidFill>
          </a:ln>
        </p:spPr>
        <p:txBody>
          <a:bodyPr anchor="ctr" anchorCtr="0">
            <a:normAutofit/>
          </a:bodyPr>
          <a:lstStyle>
            <a:lvl1pPr marL="0" indent="0" algn="ctr">
              <a:buNone/>
              <a:defRPr sz="1400">
                <a:solidFill>
                  <a:schemeClr val="tx2"/>
                </a:solidFill>
              </a:defRPr>
            </a:lvl1pPr>
          </a:lstStyle>
          <a:p>
            <a:r>
              <a:rPr lang="en-US" noProof="0"/>
              <a:t>Click icon to add picture</a:t>
            </a:r>
            <a:endParaRPr lang="en-US" noProof="0" dirty="0"/>
          </a:p>
        </p:txBody>
      </p:sp>
      <p:sp>
        <p:nvSpPr>
          <p:cNvPr id="23" name="Picture Placeholder 11">
            <a:extLst>
              <a:ext uri="{FF2B5EF4-FFF2-40B4-BE49-F238E27FC236}">
                <a16:creationId xmlns:a16="http://schemas.microsoft.com/office/drawing/2014/main" id="{7EF3BAF8-222C-4E67-B4CF-081E9C0720A7}"/>
              </a:ext>
            </a:extLst>
          </p:cNvPr>
          <p:cNvSpPr>
            <a:spLocks noGrp="1"/>
          </p:cNvSpPr>
          <p:nvPr>
            <p:ph type="pic" sz="quarter" idx="53"/>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153030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16CD9829-C7D8-4164-BF7D-FD4B38C747F5}"/>
              </a:ext>
            </a:extLst>
          </p:cNvPr>
          <p:cNvSpPr/>
          <p:nvPr userDrawn="1"/>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4498848"/>
            <a:ext cx="12192000" cy="2359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3467100" y="5349048"/>
            <a:ext cx="5257800" cy="552848"/>
          </a:xfrm>
        </p:spPr>
        <p:txBody>
          <a:bodyPr lIns="0" tIns="0" rIns="0" bIns="0" anchor="b" anchorCtr="0"/>
          <a:lstStyle>
            <a:lvl1pPr algn="ctr">
              <a:defRPr/>
            </a:lvl1pPr>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4/27/2021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7" name="Picture Placeholder 11">
            <a:extLst>
              <a:ext uri="{FF2B5EF4-FFF2-40B4-BE49-F238E27FC236}">
                <a16:creationId xmlns:a16="http://schemas.microsoft.com/office/drawing/2014/main" id="{E705CC21-80AA-488E-B95D-0E00300A05CF}"/>
              </a:ext>
            </a:extLst>
          </p:cNvPr>
          <p:cNvSpPr>
            <a:spLocks noGrp="1"/>
          </p:cNvSpPr>
          <p:nvPr>
            <p:ph type="pic" sz="quarter" idx="13"/>
          </p:nvPr>
        </p:nvSpPr>
        <p:spPr>
          <a:xfrm>
            <a:off x="4902600" y="868645"/>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517898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Rectangle 19">
            <a:extLst>
              <a:ext uri="{FF2B5EF4-FFF2-40B4-BE49-F238E27FC236}">
                <a16:creationId xmlns:a16="http://schemas.microsoft.com/office/drawing/2014/main" id="{2F7D7942-83AE-46FF-83B1-84835F486286}"/>
              </a:ext>
            </a:extLst>
          </p:cNvPr>
          <p:cNvSpPr/>
          <p:nvPr userDrawn="1"/>
        </p:nvSpPr>
        <p:spPr>
          <a:xfrm>
            <a:off x="0" y="0"/>
            <a:ext cx="12192000" cy="317296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172968"/>
            <a:ext cx="12192000" cy="368503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7599790"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4/27/2021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836613" y="3565295"/>
            <a:ext cx="304495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836613" y="3998511"/>
            <a:ext cx="3044952" cy="1725728"/>
          </a:xfrm>
        </p:spPr>
        <p:txBody>
          <a:bodyPr lIns="3600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4637302" y="3565295"/>
            <a:ext cx="304495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4637302" y="3998511"/>
            <a:ext cx="3044952" cy="1725728"/>
          </a:xfrm>
        </p:spPr>
        <p:txBody>
          <a:bodyPr lIns="3600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8128799" cy="1234205"/>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3" name="Text Placeholder 2">
            <a:extLst>
              <a:ext uri="{FF2B5EF4-FFF2-40B4-BE49-F238E27FC236}">
                <a16:creationId xmlns:a16="http://schemas.microsoft.com/office/drawing/2014/main" id="{04C738A8-00FA-480E-9730-8625B9F8CF66}"/>
              </a:ext>
            </a:extLst>
          </p:cNvPr>
          <p:cNvSpPr>
            <a:spLocks noGrp="1"/>
          </p:cNvSpPr>
          <p:nvPr>
            <p:ph type="body" idx="48" hasCustomPrompt="1"/>
          </p:nvPr>
        </p:nvSpPr>
        <p:spPr>
          <a:xfrm>
            <a:off x="8437990" y="3565295"/>
            <a:ext cx="304495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4" name="Text Placeholder 11">
            <a:extLst>
              <a:ext uri="{FF2B5EF4-FFF2-40B4-BE49-F238E27FC236}">
                <a16:creationId xmlns:a16="http://schemas.microsoft.com/office/drawing/2014/main" id="{A7347BFF-8FB8-4EF0-81EE-3A9E7C6F236F}"/>
              </a:ext>
            </a:extLst>
          </p:cNvPr>
          <p:cNvSpPr>
            <a:spLocks noGrp="1"/>
          </p:cNvSpPr>
          <p:nvPr>
            <p:ph type="body" sz="quarter" idx="49"/>
          </p:nvPr>
        </p:nvSpPr>
        <p:spPr>
          <a:xfrm>
            <a:off x="8437990" y="3998511"/>
            <a:ext cx="3044952" cy="1725728"/>
          </a:xfrm>
        </p:spPr>
        <p:txBody>
          <a:bodyPr lIns="3600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1" name="Picture Placeholder 11">
            <a:extLst>
              <a:ext uri="{FF2B5EF4-FFF2-40B4-BE49-F238E27FC236}">
                <a16:creationId xmlns:a16="http://schemas.microsoft.com/office/drawing/2014/main" id="{7555D5F3-897A-4180-AC97-B866E5BBB2EF}"/>
              </a:ext>
            </a:extLst>
          </p:cNvPr>
          <p:cNvSpPr>
            <a:spLocks noGrp="1"/>
          </p:cNvSpPr>
          <p:nvPr>
            <p:ph type="pic" sz="quarter" idx="50"/>
          </p:nvPr>
        </p:nvSpPr>
        <p:spPr>
          <a:xfrm>
            <a:off x="9441997"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4124199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B0C71E-9398-4660-B728-2C20DF0CBE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02560D45-FD1B-48F7-BF6C-5EA65F9F42C7}"/>
              </a:ext>
            </a:extLst>
          </p:cNvPr>
          <p:cNvSpPr>
            <a:spLocks noGrp="1"/>
          </p:cNvSpPr>
          <p:nvPr>
            <p:ph type="body" idx="1"/>
          </p:nvPr>
        </p:nvSpPr>
        <p:spPr>
          <a:xfrm>
            <a:off x="838200" y="1825625"/>
            <a:ext cx="10515600" cy="397556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A8D7305D-6746-4346-B610-8CE28B825AF9}"/>
              </a:ext>
            </a:extLst>
          </p:cNvPr>
          <p:cNvSpPr>
            <a:spLocks noGrp="1"/>
          </p:cNvSpPr>
          <p:nvPr>
            <p:ph type="dt" sz="half" idx="2"/>
          </p:nvPr>
        </p:nvSpPr>
        <p:spPr>
          <a:xfrm>
            <a:off x="8609013" y="5998474"/>
            <a:ext cx="2743200" cy="143149"/>
          </a:xfrm>
          <a:prstGeom prst="rect">
            <a:avLst/>
          </a:prstGeom>
        </p:spPr>
        <p:txBody>
          <a:bodyPr vert="horz" lIns="0" tIns="0" rIns="0" bIns="0" rtlCol="0" anchor="t" anchorCtr="0"/>
          <a:lstStyle>
            <a:lvl1pPr algn="r">
              <a:defRPr sz="1000">
                <a:solidFill>
                  <a:schemeClr val="bg1">
                    <a:lumMod val="85000"/>
                    <a:alpha val="60000"/>
                  </a:schemeClr>
                </a:solidFill>
              </a:defRPr>
            </a:lvl1pPr>
          </a:lstStyle>
          <a:p>
            <a:fld id="{DE8A4E7E-06A4-424E-83B2-0F5C45AFEB4E}" type="datetime1">
              <a:rPr lang="en-US" noProof="0" smtClean="0"/>
              <a:pPr/>
              <a:t>4/27/2021</a:t>
            </a:fld>
            <a:endParaRPr lang="en-US" noProof="0" dirty="0"/>
          </a:p>
        </p:txBody>
      </p:sp>
      <p:sp>
        <p:nvSpPr>
          <p:cNvPr id="5" name="Footer Placeholder 4">
            <a:extLst>
              <a:ext uri="{FF2B5EF4-FFF2-40B4-BE49-F238E27FC236}">
                <a16:creationId xmlns:a16="http://schemas.microsoft.com/office/drawing/2014/main" id="{DA1B3F55-6374-4C74-96AC-1EC34CFAA8B7}"/>
              </a:ext>
            </a:extLst>
          </p:cNvPr>
          <p:cNvSpPr>
            <a:spLocks noGrp="1"/>
          </p:cNvSpPr>
          <p:nvPr>
            <p:ph type="ftr" sz="quarter" idx="3"/>
          </p:nvPr>
        </p:nvSpPr>
        <p:spPr>
          <a:xfrm>
            <a:off x="7237413" y="6168551"/>
            <a:ext cx="4114800" cy="190327"/>
          </a:xfrm>
          <a:prstGeom prst="rect">
            <a:avLst/>
          </a:prstGeom>
        </p:spPr>
        <p:txBody>
          <a:bodyPr vert="horz" lIns="0" tIns="0" rIns="0" bIns="0" rtlCol="0" anchor="t" anchorCtr="0"/>
          <a:lstStyle>
            <a:lvl1pPr algn="r">
              <a:defRPr sz="1000">
                <a:solidFill>
                  <a:schemeClr val="bg1">
                    <a:lumMod val="85000"/>
                    <a:alpha val="60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869E6012-FDCC-451A-96F6-5645ABEB8D87}"/>
              </a:ext>
            </a:extLst>
          </p:cNvPr>
          <p:cNvSpPr>
            <a:spLocks noGrp="1"/>
          </p:cNvSpPr>
          <p:nvPr>
            <p:ph type="sldNum" sz="quarter" idx="4"/>
          </p:nvPr>
        </p:nvSpPr>
        <p:spPr>
          <a:xfrm>
            <a:off x="838200" y="6155851"/>
            <a:ext cx="457200" cy="184317"/>
          </a:xfrm>
          <a:prstGeom prst="rect">
            <a:avLst/>
          </a:prstGeom>
        </p:spPr>
        <p:txBody>
          <a:bodyPr vert="horz" lIns="0" tIns="0" rIns="0" bIns="0" rtlCol="0" anchor="b" anchorCtr="0"/>
          <a:lstStyle>
            <a:lvl1pPr algn="l">
              <a:defRPr sz="1000">
                <a:solidFill>
                  <a:schemeClr val="bg1">
                    <a:lumMod val="85000"/>
                    <a:alpha val="60000"/>
                  </a:schemeClr>
                </a:solidFill>
              </a:defRPr>
            </a:lvl1pPr>
          </a:lstStyle>
          <a:p>
            <a:fld id="{4950F5D8-22E1-4015-8661-E5B1FD28C2DE}" type="slidenum">
              <a:rPr lang="en-US" noProof="0" smtClean="0"/>
              <a:pPr/>
              <a:t>‹#›</a:t>
            </a:fld>
            <a:endParaRPr lang="en-US" noProof="0" dirty="0"/>
          </a:p>
        </p:txBody>
      </p:sp>
    </p:spTree>
    <p:extLst>
      <p:ext uri="{BB962C8B-B14F-4D97-AF65-F5344CB8AC3E}">
        <p14:creationId xmlns:p14="http://schemas.microsoft.com/office/powerpoint/2010/main" val="1640454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0" r:id="rId5"/>
    <p:sldLayoutId id="2147483654" r:id="rId6"/>
    <p:sldLayoutId id="2147483661" r:id="rId7"/>
    <p:sldLayoutId id="2147483662" r:id="rId8"/>
    <p:sldLayoutId id="2147483663" r:id="rId9"/>
    <p:sldLayoutId id="2147483664" r:id="rId10"/>
    <p:sldLayoutId id="2147483665" r:id="rId11"/>
    <p:sldLayoutId id="2147483667" r:id="rId12"/>
    <p:sldLayoutId id="2147483666" r:id="rId13"/>
    <p:sldLayoutId id="2147483668" r:id="rId14"/>
    <p:sldLayoutId id="2147483669" r:id="rId15"/>
    <p:sldLayoutId id="2147483670" r:id="rId16"/>
    <p:sldLayoutId id="2147483671" r:id="rId17"/>
    <p:sldLayoutId id="2147483672" r:id="rId18"/>
    <p:sldLayoutId id="2147483673" r:id="rId19"/>
    <p:sldLayoutId id="2147483674" r:id="rId20"/>
    <p:sldLayoutId id="2147483677" r:id="rId21"/>
    <p:sldLayoutId id="2147483676" r:id="rId22"/>
    <p:sldLayoutId id="2147483678" r:id="rId23"/>
    <p:sldLayoutId id="2147483679" r:id="rId24"/>
    <p:sldLayoutId id="2147483680" r:id="rId25"/>
    <p:sldLayoutId id="2147483681" r:id="rId26"/>
    <p:sldLayoutId id="2147483684" r:id="rId27"/>
    <p:sldLayoutId id="2147483685" r:id="rId28"/>
    <p:sldLayoutId id="2147483686" r:id="rId29"/>
    <p:sldLayoutId id="2147483687" r:id="rId30"/>
    <p:sldLayoutId id="2147483688" r:id="rId31"/>
    <p:sldLayoutId id="2147483691" r:id="rId32"/>
    <p:sldLayoutId id="2147483692" r:id="rId33"/>
    <p:sldLayoutId id="2147483689" r:id="rId34"/>
    <p:sldLayoutId id="2147483690" r:id="rId35"/>
    <p:sldLayoutId id="2147483655" r:id="rId36"/>
    <p:sldLayoutId id="2147483683" r:id="rId37"/>
  </p:sldLayoutIdLst>
  <p:hf hdr="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7" userDrawn="1">
          <p15:clr>
            <a:srgbClr val="F26B43"/>
          </p15:clr>
        </p15:guide>
        <p15:guide id="2" pos="7151" userDrawn="1">
          <p15:clr>
            <a:srgbClr val="F26B43"/>
          </p15:clr>
        </p15:guide>
        <p15:guide id="3" pos="529" userDrawn="1">
          <p15:clr>
            <a:srgbClr val="F26B43"/>
          </p15:clr>
        </p15:guide>
        <p15:guide id="4" orient="horz" pos="3793" userDrawn="1">
          <p15:clr>
            <a:srgbClr val="F26B43"/>
          </p15:clr>
        </p15:guide>
        <p15:guide id="5" pos="3840" userDrawn="1">
          <p15:clr>
            <a:srgbClr val="F26B43"/>
          </p15:clr>
        </p15:guide>
        <p15:guide id="6"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9.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8.jpeg"/></Relationships>
</file>

<file path=ppt/slides/_rels/slide11.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9.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9.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9.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9.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9.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9.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9.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9.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35.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9.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9.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6ADA7-71A1-44A8-81BF-1B6CACFB7577}"/>
              </a:ext>
            </a:extLst>
          </p:cNvPr>
          <p:cNvSpPr>
            <a:spLocks noGrp="1"/>
          </p:cNvSpPr>
          <p:nvPr>
            <p:ph type="ctrTitle"/>
          </p:nvPr>
        </p:nvSpPr>
        <p:spPr>
          <a:xfrm>
            <a:off x="6845417" y="4203575"/>
            <a:ext cx="5125674" cy="2011895"/>
          </a:xfrm>
        </p:spPr>
        <p:txBody>
          <a:bodyPr>
            <a:normAutofit/>
          </a:bodyPr>
          <a:lstStyle/>
          <a:p>
            <a:r>
              <a:rPr lang="en-US" sz="4000" dirty="0">
                <a:latin typeface="Arial" panose="020B0604020202020204" pitchFamily="34" charset="0"/>
                <a:cs typeface="Arial" panose="020B0604020202020204" pitchFamily="34" charset="0"/>
              </a:rPr>
              <a:t>School Resource Officer Training</a:t>
            </a:r>
            <a:br>
              <a:rPr lang="en-US" sz="4000" dirty="0">
                <a:latin typeface="Arial" panose="020B0604020202020204" pitchFamily="34" charset="0"/>
                <a:cs typeface="Arial" panose="020B0604020202020204" pitchFamily="34" charset="0"/>
              </a:rPr>
            </a:br>
            <a:r>
              <a:rPr lang="en-US" sz="2000" b="0" dirty="0">
                <a:latin typeface="Arial" panose="020B0604020202020204" pitchFamily="34" charset="0"/>
                <a:cs typeface="Arial" panose="020B0604020202020204" pitchFamily="34" charset="0"/>
              </a:rPr>
              <a:t>Day Four</a:t>
            </a:r>
            <a:endParaRPr lang="ru-RU" sz="40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977C4633-7458-4F99-83F4-CB5107BC263B}"/>
              </a:ext>
            </a:extLst>
          </p:cNvPr>
          <p:cNvSpPr>
            <a:spLocks noGrp="1"/>
          </p:cNvSpPr>
          <p:nvPr>
            <p:ph type="subTitle" idx="1"/>
          </p:nvPr>
        </p:nvSpPr>
        <p:spPr>
          <a:xfrm>
            <a:off x="103280" y="5495110"/>
            <a:ext cx="1876522" cy="997969"/>
          </a:xfrm>
        </p:spPr>
        <p:txBody>
          <a:bodyPr>
            <a:normAutofit/>
          </a:bodyPr>
          <a:lstStyle/>
          <a:p>
            <a:pPr algn="l"/>
            <a:r>
              <a:rPr lang="en-US" sz="1400" dirty="0">
                <a:solidFill>
                  <a:schemeClr val="bg1"/>
                </a:solidFill>
                <a:latin typeface="Arial" panose="020B0604020202020204" pitchFamily="34" charset="0"/>
                <a:cs typeface="Arial" panose="020B0604020202020204" pitchFamily="34" charset="0"/>
              </a:rPr>
              <a:t>Gail P. Sullivan, MA</a:t>
            </a:r>
          </a:p>
          <a:p>
            <a:pPr algn="l"/>
            <a:r>
              <a:rPr lang="en-US" sz="1400" dirty="0">
                <a:solidFill>
                  <a:schemeClr val="bg1"/>
                </a:solidFill>
                <a:latin typeface="Arial" panose="020B0604020202020204" pitchFamily="34" charset="0"/>
                <a:cs typeface="Arial" panose="020B0604020202020204" pitchFamily="34" charset="0"/>
              </a:rPr>
              <a:t>Patricia A. Binfa, JD</a:t>
            </a:r>
          </a:p>
          <a:p>
            <a:pPr algn="l"/>
            <a:r>
              <a:rPr lang="en-US" sz="1400" dirty="0">
                <a:solidFill>
                  <a:schemeClr val="bg1"/>
                </a:solidFill>
                <a:latin typeface="Arial" panose="020B0604020202020204" pitchFamily="34" charset="0"/>
                <a:cs typeface="Arial" panose="020B0604020202020204" pitchFamily="34" charset="0"/>
              </a:rPr>
              <a:t>Ed Mohn, ITOA</a:t>
            </a:r>
            <a:endParaRPr lang="ru-RU" sz="1400" dirty="0">
              <a:solidFill>
                <a:schemeClr val="bg1"/>
              </a:solidFill>
              <a:latin typeface="Arial" panose="020B0604020202020204" pitchFamily="34" charset="0"/>
              <a:cs typeface="Arial" panose="020B0604020202020204" pitchFamily="34" charset="0"/>
            </a:endParaRPr>
          </a:p>
        </p:txBody>
      </p:sp>
      <p:pic>
        <p:nvPicPr>
          <p:cNvPr id="1026" name="Picture 2" descr="ILETSB - Home">
            <a:extLst>
              <a:ext uri="{FF2B5EF4-FFF2-40B4-BE49-F238E27FC236}">
                <a16:creationId xmlns:a16="http://schemas.microsoft.com/office/drawing/2014/main" id="{DA2455E4-975C-4738-B0B0-B3CBABF852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3542" y="447513"/>
            <a:ext cx="4865372" cy="4865372"/>
          </a:xfrm>
          <a:prstGeom prst="rect">
            <a:avLst/>
          </a:prstGeom>
          <a:noFill/>
        </p:spPr>
      </p:pic>
    </p:spTree>
    <p:extLst>
      <p:ext uri="{BB962C8B-B14F-4D97-AF65-F5344CB8AC3E}">
        <p14:creationId xmlns:p14="http://schemas.microsoft.com/office/powerpoint/2010/main" val="992262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3217" y="114368"/>
            <a:ext cx="3241411" cy="635549"/>
          </a:xfrm>
        </p:spPr>
        <p:txBody>
          <a:bodyPr>
            <a:normAutofit/>
          </a:bodyPr>
          <a:lstStyle/>
          <a:p>
            <a:pPr algn="ctr"/>
            <a:r>
              <a:rPr lang="en-US" sz="4000" dirty="0"/>
              <a:t>Male Needs</a:t>
            </a:r>
          </a:p>
        </p:txBody>
      </p:sp>
      <p:pic>
        <p:nvPicPr>
          <p:cNvPr id="48130" name="Picture 2" descr="http://www.dreamstime.com/boys-fighting-5-and-6-years-old-thumb7395694.jpg"/>
          <p:cNvPicPr>
            <a:picLocks noChangeAspect="1" noChangeArrowheads="1"/>
          </p:cNvPicPr>
          <p:nvPr/>
        </p:nvPicPr>
        <p:blipFill>
          <a:blip r:embed="rId2" cstate="print"/>
          <a:srcRect/>
          <a:stretch>
            <a:fillRect/>
          </a:stretch>
        </p:blipFill>
        <p:spPr bwMode="auto">
          <a:xfrm>
            <a:off x="271403" y="545191"/>
            <a:ext cx="2890252" cy="1438275"/>
          </a:xfrm>
          <a:prstGeom prst="rect">
            <a:avLst/>
          </a:prstGeom>
          <a:noFill/>
          <a:scene3d>
            <a:camera prst="orthographicFront"/>
            <a:lightRig rig="threePt" dir="t"/>
          </a:scene3d>
          <a:sp3d>
            <a:bevelT prst="angle"/>
          </a:sp3d>
        </p:spPr>
      </p:pic>
      <p:pic>
        <p:nvPicPr>
          <p:cNvPr id="48134" name="Picture 6" descr="http://www.newbattle.org.uk/Groups/Football/2009TeamPhotos/senior-09.jpg"/>
          <p:cNvPicPr>
            <a:picLocks noChangeAspect="1" noChangeArrowheads="1"/>
          </p:cNvPicPr>
          <p:nvPr/>
        </p:nvPicPr>
        <p:blipFill>
          <a:blip r:embed="rId3" cstate="print"/>
          <a:srcRect/>
          <a:stretch>
            <a:fillRect/>
          </a:stretch>
        </p:blipFill>
        <p:spPr bwMode="auto">
          <a:xfrm>
            <a:off x="7160021" y="4671445"/>
            <a:ext cx="3859795" cy="1960098"/>
          </a:xfrm>
          <a:prstGeom prst="rect">
            <a:avLst/>
          </a:prstGeom>
          <a:noFill/>
          <a:scene3d>
            <a:camera prst="orthographicFront"/>
            <a:lightRig rig="threePt" dir="t"/>
          </a:scene3d>
          <a:sp3d>
            <a:bevelT prst="angle"/>
          </a:sp3d>
        </p:spPr>
      </p:pic>
      <p:pic>
        <p:nvPicPr>
          <p:cNvPr id="48144" name="Picture 16" descr="http://www.dougsrepublic.com/blog/wp-content/uploads/2009/11/fatherson.jpg"/>
          <p:cNvPicPr>
            <a:picLocks noChangeAspect="1" noChangeArrowheads="1"/>
          </p:cNvPicPr>
          <p:nvPr/>
        </p:nvPicPr>
        <p:blipFill>
          <a:blip r:embed="rId4" cstate="print"/>
          <a:srcRect/>
          <a:stretch>
            <a:fillRect/>
          </a:stretch>
        </p:blipFill>
        <p:spPr bwMode="auto">
          <a:xfrm>
            <a:off x="271403" y="3957638"/>
            <a:ext cx="2464153" cy="2590800"/>
          </a:xfrm>
          <a:prstGeom prst="rect">
            <a:avLst/>
          </a:prstGeom>
          <a:noFill/>
          <a:scene3d>
            <a:camera prst="orthographicFront"/>
            <a:lightRig rig="threePt" dir="t"/>
          </a:scene3d>
          <a:sp3d>
            <a:bevelT prst="angle"/>
          </a:sp3d>
        </p:spPr>
      </p:pic>
      <p:pic>
        <p:nvPicPr>
          <p:cNvPr id="48148" name="Picture 20" descr="http://www.mahicruises.com/images/website%20photos/dad%20and%20son.jpg"/>
          <p:cNvPicPr>
            <a:picLocks noChangeAspect="1" noChangeArrowheads="1"/>
          </p:cNvPicPr>
          <p:nvPr/>
        </p:nvPicPr>
        <p:blipFill>
          <a:blip r:embed="rId5" cstate="print"/>
          <a:srcRect/>
          <a:stretch>
            <a:fillRect/>
          </a:stretch>
        </p:blipFill>
        <p:spPr bwMode="auto">
          <a:xfrm>
            <a:off x="3785202" y="3702215"/>
            <a:ext cx="2945633" cy="2885016"/>
          </a:xfrm>
          <a:prstGeom prst="rect">
            <a:avLst/>
          </a:prstGeom>
          <a:noFill/>
          <a:scene3d>
            <a:camera prst="orthographicFront"/>
            <a:lightRig rig="threePt" dir="t"/>
          </a:scene3d>
          <a:sp3d>
            <a:bevelT prst="angle"/>
          </a:sp3d>
        </p:spPr>
      </p:pic>
      <p:pic>
        <p:nvPicPr>
          <p:cNvPr id="48150" name="Picture 22" descr="http://afww.files.wordpress.com/2009/09/arm-wrestling1.jpg"/>
          <p:cNvPicPr>
            <a:picLocks noChangeAspect="1" noChangeArrowheads="1"/>
          </p:cNvPicPr>
          <p:nvPr/>
        </p:nvPicPr>
        <p:blipFill>
          <a:blip r:embed="rId6" cstate="print"/>
          <a:srcRect/>
          <a:stretch>
            <a:fillRect/>
          </a:stretch>
        </p:blipFill>
        <p:spPr bwMode="auto">
          <a:xfrm>
            <a:off x="1306122" y="2227097"/>
            <a:ext cx="3301140" cy="1857375"/>
          </a:xfrm>
          <a:prstGeom prst="rect">
            <a:avLst/>
          </a:prstGeom>
          <a:noFill/>
          <a:scene3d>
            <a:camera prst="orthographicFront"/>
            <a:lightRig rig="threePt" dir="t"/>
          </a:scene3d>
          <a:sp3d>
            <a:bevelT prst="angle"/>
          </a:sp3d>
        </p:spPr>
      </p:pic>
      <p:pic>
        <p:nvPicPr>
          <p:cNvPr id="48136" name="Picture 8" descr="http://cms.442.haymarketnetwork.com/contentimages/blog/rockngoal/Spice_Boys.jpg"/>
          <p:cNvPicPr>
            <a:picLocks noChangeAspect="1" noChangeArrowheads="1"/>
          </p:cNvPicPr>
          <p:nvPr/>
        </p:nvPicPr>
        <p:blipFill>
          <a:blip r:embed="rId7" cstate="print"/>
          <a:srcRect/>
          <a:stretch>
            <a:fillRect/>
          </a:stretch>
        </p:blipFill>
        <p:spPr bwMode="auto">
          <a:xfrm>
            <a:off x="4579497" y="1298279"/>
            <a:ext cx="3871605" cy="1942761"/>
          </a:xfrm>
          <a:prstGeom prst="rect">
            <a:avLst/>
          </a:prstGeom>
          <a:noFill/>
          <a:scene3d>
            <a:camera prst="orthographicFront"/>
            <a:lightRig rig="threePt" dir="t"/>
          </a:scene3d>
          <a:sp3d>
            <a:bevelT prst="angle"/>
          </a:sp3d>
        </p:spPr>
      </p:pic>
      <p:pic>
        <p:nvPicPr>
          <p:cNvPr id="48152" name="Picture 24" descr="http://crossfitunlimited.typepad.com/.a/6a00e54fd64bd7883401310fff541a970c-500wi"/>
          <p:cNvPicPr>
            <a:picLocks noChangeAspect="1" noChangeArrowheads="1"/>
          </p:cNvPicPr>
          <p:nvPr/>
        </p:nvPicPr>
        <p:blipFill>
          <a:blip r:embed="rId8" cstate="print"/>
          <a:srcRect/>
          <a:stretch>
            <a:fillRect/>
          </a:stretch>
        </p:blipFill>
        <p:spPr bwMode="auto">
          <a:xfrm>
            <a:off x="8976039" y="318883"/>
            <a:ext cx="3028157" cy="2139950"/>
          </a:xfrm>
          <a:prstGeom prst="rect">
            <a:avLst/>
          </a:prstGeom>
          <a:noFill/>
          <a:scene3d>
            <a:camera prst="orthographicFront"/>
            <a:lightRig rig="threePt" dir="t"/>
          </a:scene3d>
          <a:sp3d>
            <a:bevelT prst="angle"/>
          </a:sp3d>
        </p:spPr>
      </p:pic>
      <p:pic>
        <p:nvPicPr>
          <p:cNvPr id="48156" name="Picture 28" descr="http://michelle2005.files.wordpress.com/2008/12/scolding.jpg"/>
          <p:cNvPicPr>
            <a:picLocks noChangeAspect="1" noChangeArrowheads="1"/>
          </p:cNvPicPr>
          <p:nvPr/>
        </p:nvPicPr>
        <p:blipFill>
          <a:blip r:embed="rId9" cstate="print"/>
          <a:srcRect/>
          <a:stretch>
            <a:fillRect/>
          </a:stretch>
        </p:blipFill>
        <p:spPr bwMode="auto">
          <a:xfrm>
            <a:off x="8133729" y="2728684"/>
            <a:ext cx="3470429" cy="1947062"/>
          </a:xfrm>
          <a:prstGeom prst="rect">
            <a:avLst/>
          </a:prstGeom>
          <a:noFill/>
          <a:scene3d>
            <a:camera prst="orthographicFront"/>
            <a:lightRig rig="threePt" dir="t"/>
          </a:scene3d>
          <a:sp3d>
            <a:bevelT prst="angle"/>
          </a:sp3d>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172151" y="515223"/>
            <a:ext cx="6623474" cy="552848"/>
          </a:xfrm>
        </p:spPr>
        <p:txBody>
          <a:bodyPr>
            <a:normAutofit fontScale="90000"/>
          </a:bodyPr>
          <a:lstStyle/>
          <a:p>
            <a:pPr algn="ctr"/>
            <a:r>
              <a:rPr lang="en-US" dirty="0">
                <a:solidFill>
                  <a:schemeClr val="bg1"/>
                </a:solidFill>
              </a:rPr>
              <a:t>             </a:t>
            </a:r>
            <a:r>
              <a:rPr lang="en-US" sz="4000" b="0" dirty="0"/>
              <a:t>Biological Needs of Males</a:t>
            </a:r>
          </a:p>
        </p:txBody>
      </p:sp>
      <p:sp>
        <p:nvSpPr>
          <p:cNvPr id="23555" name="Content Placeholder 2"/>
          <p:cNvSpPr>
            <a:spLocks noGrp="1"/>
          </p:cNvSpPr>
          <p:nvPr>
            <p:ph idx="1"/>
          </p:nvPr>
        </p:nvSpPr>
        <p:spPr>
          <a:xfrm>
            <a:off x="3172151" y="2142689"/>
            <a:ext cx="7507035" cy="3730305"/>
          </a:xfrm>
          <a:ln>
            <a:noFill/>
          </a:ln>
        </p:spPr>
        <p:txBody>
          <a:bodyPr>
            <a:normAutofit/>
          </a:bodyPr>
          <a:lstStyle/>
          <a:p>
            <a:pPr>
              <a:lnSpc>
                <a:spcPct val="150000"/>
              </a:lnSpc>
            </a:pPr>
            <a:r>
              <a:rPr lang="en-US" dirty="0"/>
              <a:t>Testosterone based brain area</a:t>
            </a:r>
          </a:p>
          <a:p>
            <a:pPr lvl="1">
              <a:lnSpc>
                <a:spcPct val="150000"/>
              </a:lnSpc>
            </a:pPr>
            <a:r>
              <a:rPr lang="en-US" sz="2400" dirty="0"/>
              <a:t>Amygdala (fear and rage)</a:t>
            </a:r>
          </a:p>
          <a:p>
            <a:pPr lvl="1">
              <a:lnSpc>
                <a:spcPct val="150000"/>
              </a:lnSpc>
            </a:pPr>
            <a:r>
              <a:rPr lang="en-US" sz="2400" dirty="0"/>
              <a:t>Matures male brain circuits</a:t>
            </a:r>
          </a:p>
          <a:p>
            <a:pPr lvl="1">
              <a:lnSpc>
                <a:spcPct val="150000"/>
              </a:lnSpc>
            </a:pPr>
            <a:r>
              <a:rPr lang="en-US" sz="2400" dirty="0"/>
              <a:t>Along with vasopressin makes him territorial</a:t>
            </a:r>
          </a:p>
          <a:p>
            <a:pPr lvl="1">
              <a:lnSpc>
                <a:spcPct val="150000"/>
              </a:lnSpc>
            </a:pPr>
            <a:r>
              <a:rPr lang="en-US" sz="2400" dirty="0"/>
              <a:t>Increases his “fight or flight” mechanism</a:t>
            </a:r>
          </a:p>
          <a:p>
            <a:pPr lvl="1">
              <a:lnSpc>
                <a:spcPct val="150000"/>
              </a:lnSpc>
            </a:pPr>
            <a:r>
              <a:rPr lang="en-US" sz="2400" dirty="0"/>
              <a:t>Sexual pursuit circuits in hypothalamus increase</a:t>
            </a:r>
          </a:p>
        </p:txBody>
      </p:sp>
      <p:pic>
        <p:nvPicPr>
          <p:cNvPr id="50184" name="Picture 8" descr="animated_brain.gif Animated Brain image by pep_patty"/>
          <p:cNvPicPr>
            <a:picLocks noChangeAspect="1" noChangeArrowheads="1" noCrop="1"/>
          </p:cNvPicPr>
          <p:nvPr/>
        </p:nvPicPr>
        <p:blipFill>
          <a:blip r:embed="rId2" cstate="print">
            <a:duotone>
              <a:prstClr val="black"/>
              <a:schemeClr val="accent1">
                <a:tint val="45000"/>
                <a:satMod val="400000"/>
              </a:schemeClr>
            </a:duotone>
          </a:blip>
          <a:srcRect/>
          <a:stretch>
            <a:fillRect/>
          </a:stretch>
        </p:blipFill>
        <p:spPr bwMode="auto">
          <a:xfrm>
            <a:off x="577075" y="394631"/>
            <a:ext cx="2428214" cy="2030137"/>
          </a:xfrm>
          <a:prstGeom prst="rect">
            <a:avLst/>
          </a:prstGeom>
          <a:ln w="57150" cap="sq" cmpd="thickThin">
            <a:noFill/>
            <a:prstDash val="solid"/>
            <a:miter lim="800000"/>
          </a:ln>
          <a:effectLst>
            <a:innerShdw blurRad="76200">
              <a:srgbClr val="000000"/>
            </a:innerShdw>
          </a:effectLst>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351725" y="252624"/>
            <a:ext cx="3624363" cy="552848"/>
          </a:xfrm>
        </p:spPr>
        <p:txBody>
          <a:bodyPr>
            <a:normAutofit/>
          </a:bodyPr>
          <a:lstStyle/>
          <a:p>
            <a:pPr algn="ctr"/>
            <a:r>
              <a:rPr lang="en-US" sz="4000" b="0" dirty="0"/>
              <a:t>Social Needs</a:t>
            </a:r>
          </a:p>
        </p:txBody>
      </p:sp>
      <p:sp>
        <p:nvSpPr>
          <p:cNvPr id="24579" name="Content Placeholder 2"/>
          <p:cNvSpPr>
            <a:spLocks noGrp="1"/>
          </p:cNvSpPr>
          <p:nvPr>
            <p:ph idx="1"/>
          </p:nvPr>
        </p:nvSpPr>
        <p:spPr>
          <a:xfrm>
            <a:off x="1220469" y="1937728"/>
            <a:ext cx="6262512" cy="4114800"/>
          </a:xfrm>
          <a:ln>
            <a:noFill/>
          </a:ln>
        </p:spPr>
        <p:txBody>
          <a:bodyPr/>
          <a:lstStyle/>
          <a:p>
            <a:pPr>
              <a:lnSpc>
                <a:spcPct val="150000"/>
              </a:lnSpc>
            </a:pPr>
            <a:r>
              <a:rPr lang="en-US" dirty="0"/>
              <a:t>Males need an alpha male</a:t>
            </a:r>
          </a:p>
          <a:p>
            <a:pPr>
              <a:lnSpc>
                <a:spcPct val="150000"/>
              </a:lnSpc>
            </a:pPr>
            <a:r>
              <a:rPr lang="en-US" dirty="0"/>
              <a:t>Males need clear boundaries</a:t>
            </a:r>
          </a:p>
          <a:p>
            <a:pPr>
              <a:lnSpc>
                <a:spcPct val="150000"/>
              </a:lnSpc>
            </a:pPr>
            <a:r>
              <a:rPr lang="en-US" dirty="0"/>
              <a:t>Males need strict hierarchy</a:t>
            </a:r>
          </a:p>
          <a:p>
            <a:pPr>
              <a:lnSpc>
                <a:spcPct val="150000"/>
              </a:lnSpc>
            </a:pPr>
            <a:r>
              <a:rPr lang="en-US" dirty="0"/>
              <a:t>Males need the pack approval</a:t>
            </a:r>
          </a:p>
          <a:p>
            <a:pPr>
              <a:lnSpc>
                <a:spcPct val="150000"/>
              </a:lnSpc>
            </a:pPr>
            <a:r>
              <a:rPr lang="en-US" dirty="0"/>
              <a:t>Males need pack affiliation</a:t>
            </a:r>
          </a:p>
          <a:p>
            <a:pPr>
              <a:lnSpc>
                <a:spcPct val="150000"/>
              </a:lnSpc>
            </a:pPr>
            <a:r>
              <a:rPr lang="en-US" dirty="0"/>
              <a:t>Males need pre-established consequences</a:t>
            </a:r>
          </a:p>
          <a:p>
            <a:pPr>
              <a:lnSpc>
                <a:spcPct val="150000"/>
              </a:lnSpc>
            </a:pPr>
            <a:endParaRPr lang="en-US" dirty="0"/>
          </a:p>
          <a:p>
            <a:pPr>
              <a:lnSpc>
                <a:spcPct val="150000"/>
              </a:lnSpc>
            </a:pPr>
            <a:endParaRPr lang="en-US" dirty="0"/>
          </a:p>
          <a:p>
            <a:endParaRPr lang="en-US" sz="2000" dirty="0"/>
          </a:p>
        </p:txBody>
      </p:sp>
      <p:pic>
        <p:nvPicPr>
          <p:cNvPr id="4" name="Picture 2" descr="Animated Cosmic Consciousness"/>
          <p:cNvPicPr>
            <a:picLocks noChangeAspect="1" noChangeArrowheads="1" noCrop="1"/>
          </p:cNvPicPr>
          <p:nvPr/>
        </p:nvPicPr>
        <p:blipFill>
          <a:blip r:embed="rId2" cstate="print">
            <a:duotone>
              <a:prstClr val="black"/>
              <a:schemeClr val="accent1">
                <a:tint val="45000"/>
                <a:satMod val="400000"/>
              </a:schemeClr>
            </a:duotone>
          </a:blip>
          <a:srcRect/>
          <a:stretch>
            <a:fillRect/>
          </a:stretch>
        </p:blipFill>
        <p:spPr bwMode="auto">
          <a:xfrm>
            <a:off x="8109788" y="2689373"/>
            <a:ext cx="2945633" cy="2051957"/>
          </a:xfrm>
          <a:prstGeom prst="rect">
            <a:avLst/>
          </a:prstGeom>
          <a:ln w="38100" cap="sq" cmpd="thickThin">
            <a:solidFill>
              <a:schemeClr val="bg1"/>
            </a:solidFill>
            <a:prstDash val="solid"/>
            <a:miter lim="800000"/>
          </a:ln>
          <a:effectLst>
            <a:innerShdw blurRad="76200">
              <a:srgbClr val="000000"/>
            </a:innerShdw>
          </a:effectLst>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FD9B347-1EBE-491D-B7EE-8F6E0996BC6E}"/>
              </a:ext>
            </a:extLst>
          </p:cNvPr>
          <p:cNvSpPr>
            <a:spLocks noGrp="1"/>
          </p:cNvSpPr>
          <p:nvPr>
            <p:ph type="dt" sz="half" idx="10"/>
          </p:nvPr>
        </p:nvSpPr>
        <p:spPr/>
        <p:txBody>
          <a:bodyPr/>
          <a:lstStyle/>
          <a:p>
            <a:fld id="{8490CABB-6376-4351-BA0C-322104FF72A1}" type="datetime1">
              <a:rPr lang="en-US" noProof="0" smtClean="0"/>
              <a:t>4/27/2021</a:t>
            </a:fld>
            <a:endParaRPr lang="en-US" noProof="0" dirty="0"/>
          </a:p>
        </p:txBody>
      </p:sp>
      <p:sp>
        <p:nvSpPr>
          <p:cNvPr id="4" name="Footer Placeholder 3">
            <a:extLst>
              <a:ext uri="{FF2B5EF4-FFF2-40B4-BE49-F238E27FC236}">
                <a16:creationId xmlns:a16="http://schemas.microsoft.com/office/drawing/2014/main" id="{A1A06935-2B3F-4512-8363-CE86DBA82C50}"/>
              </a:ext>
            </a:extLst>
          </p:cNvPr>
          <p:cNvSpPr>
            <a:spLocks noGrp="1"/>
          </p:cNvSpPr>
          <p:nvPr>
            <p:ph type="ftr" sz="quarter" idx="11"/>
          </p:nvPr>
        </p:nvSpPr>
        <p:spPr/>
        <p:txBody>
          <a:bodyPr/>
          <a:lstStyle/>
          <a:p>
            <a:r>
              <a:rPr lang="en-US" noProof="0"/>
              <a:t>ADD A FOOTER</a:t>
            </a:r>
            <a:endParaRPr lang="en-US" noProof="0" dirty="0"/>
          </a:p>
        </p:txBody>
      </p:sp>
      <p:sp>
        <p:nvSpPr>
          <p:cNvPr id="5" name="Slide Number Placeholder 4">
            <a:extLst>
              <a:ext uri="{FF2B5EF4-FFF2-40B4-BE49-F238E27FC236}">
                <a16:creationId xmlns:a16="http://schemas.microsoft.com/office/drawing/2014/main" id="{8046D8E8-000E-46B8-823B-A7E9020DFFDE}"/>
              </a:ext>
            </a:extLst>
          </p:cNvPr>
          <p:cNvSpPr>
            <a:spLocks noGrp="1"/>
          </p:cNvSpPr>
          <p:nvPr>
            <p:ph type="sldNum" sz="quarter" idx="12"/>
          </p:nvPr>
        </p:nvSpPr>
        <p:spPr/>
        <p:txBody>
          <a:bodyPr/>
          <a:lstStyle/>
          <a:p>
            <a:fld id="{4950F5D8-22E1-4015-8661-E5B1FD28C2DE}" type="slidenum">
              <a:rPr lang="en-US" noProof="0" smtClean="0"/>
              <a:t>13</a:t>
            </a:fld>
            <a:endParaRPr lang="en-US" noProof="0" dirty="0"/>
          </a:p>
        </p:txBody>
      </p:sp>
      <p:sp>
        <p:nvSpPr>
          <p:cNvPr id="6" name="Content Placeholder 5">
            <a:extLst>
              <a:ext uri="{FF2B5EF4-FFF2-40B4-BE49-F238E27FC236}">
                <a16:creationId xmlns:a16="http://schemas.microsoft.com/office/drawing/2014/main" id="{C8406F41-37D8-4990-A248-841DEC21C3D1}"/>
              </a:ext>
            </a:extLst>
          </p:cNvPr>
          <p:cNvSpPr>
            <a:spLocks noGrp="1"/>
          </p:cNvSpPr>
          <p:nvPr>
            <p:ph idx="1"/>
          </p:nvPr>
        </p:nvSpPr>
        <p:spPr>
          <a:xfrm>
            <a:off x="1056313" y="2601365"/>
            <a:ext cx="10515600" cy="1131736"/>
          </a:xfrm>
        </p:spPr>
        <p:txBody>
          <a:bodyPr/>
          <a:lstStyle/>
          <a:p>
            <a:pPr marL="0" indent="0" algn="ctr">
              <a:buNone/>
            </a:pPr>
            <a:r>
              <a:rPr kumimoji="0" lang="en-US" sz="4000" b="0" i="0" u="none" strike="noStrike" kern="1200" cap="none" spc="0" normalizeH="0" baseline="0" noProof="0" dirty="0">
                <a:ln>
                  <a:noFill/>
                </a:ln>
                <a:solidFill>
                  <a:srgbClr val="FFFFFF"/>
                </a:solidFill>
                <a:effectLst/>
                <a:uLnTx/>
                <a:uFillTx/>
                <a:latin typeface="Book Antiqua"/>
                <a:ea typeface="+mj-ea"/>
                <a:cs typeface="+mj-cs"/>
              </a:rPr>
              <a:t>Adolescent Development </a:t>
            </a:r>
            <a:endParaRPr lang="en-US" dirty="0"/>
          </a:p>
        </p:txBody>
      </p:sp>
    </p:spTree>
    <p:extLst>
      <p:ext uri="{BB962C8B-B14F-4D97-AF65-F5344CB8AC3E}">
        <p14:creationId xmlns:p14="http://schemas.microsoft.com/office/powerpoint/2010/main" val="4139904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F86D1-39A5-4214-B125-AE717E4FA52C}"/>
              </a:ext>
            </a:extLst>
          </p:cNvPr>
          <p:cNvSpPr>
            <a:spLocks noGrp="1"/>
          </p:cNvSpPr>
          <p:nvPr>
            <p:ph type="title"/>
          </p:nvPr>
        </p:nvSpPr>
        <p:spPr>
          <a:xfrm>
            <a:off x="2664994" y="171093"/>
            <a:ext cx="6862011" cy="552848"/>
          </a:xfrm>
        </p:spPr>
        <p:txBody>
          <a:bodyPr>
            <a:normAutofit/>
          </a:bodyPr>
          <a:lstStyle/>
          <a:p>
            <a:pPr algn="ctr"/>
            <a:r>
              <a:rPr lang="en-US" sz="4000" b="0" dirty="0">
                <a:solidFill>
                  <a:schemeClr val="bg1"/>
                </a:solidFill>
              </a:rPr>
              <a:t>Adolescent Development </a:t>
            </a:r>
            <a:endParaRPr lang="en-US" sz="4000" b="0" dirty="0"/>
          </a:p>
        </p:txBody>
      </p:sp>
      <p:sp>
        <p:nvSpPr>
          <p:cNvPr id="9" name="Text Placeholder 8">
            <a:extLst>
              <a:ext uri="{FF2B5EF4-FFF2-40B4-BE49-F238E27FC236}">
                <a16:creationId xmlns:a16="http://schemas.microsoft.com/office/drawing/2014/main" id="{A06659D7-1BE6-4408-9772-3C6BC2789165}"/>
              </a:ext>
            </a:extLst>
          </p:cNvPr>
          <p:cNvSpPr>
            <a:spLocks noGrp="1"/>
          </p:cNvSpPr>
          <p:nvPr>
            <p:ph type="body" sz="quarter" idx="47"/>
          </p:nvPr>
        </p:nvSpPr>
        <p:spPr>
          <a:xfrm>
            <a:off x="3285688" y="1551962"/>
            <a:ext cx="5620624" cy="4788205"/>
          </a:xfrm>
          <a:ln>
            <a:noFill/>
          </a:ln>
        </p:spPr>
        <p:txBody>
          <a:bodyPr>
            <a:normAutofit/>
          </a:bodyPr>
          <a:lstStyle/>
          <a:p>
            <a:endParaRPr lang="en-US" sz="2400" dirty="0">
              <a:solidFill>
                <a:schemeClr val="bg1"/>
              </a:solidFill>
            </a:endParaRPr>
          </a:p>
          <a:p>
            <a:pPr algn="ctr"/>
            <a:r>
              <a:rPr lang="en-US" sz="2400" dirty="0">
                <a:solidFill>
                  <a:schemeClr val="bg1"/>
                </a:solidFill>
              </a:rPr>
              <a:t>Stage One:  Letting Childhood Go</a:t>
            </a:r>
          </a:p>
          <a:p>
            <a:pPr marL="342900" indent="-342900">
              <a:buFont typeface="Arial" panose="020B0604020202020204" pitchFamily="34" charset="0"/>
              <a:buChar char="•"/>
            </a:pPr>
            <a:r>
              <a:rPr lang="en-US" sz="2400" dirty="0">
                <a:solidFill>
                  <a:schemeClr val="bg1"/>
                </a:solidFill>
              </a:rPr>
              <a:t>Approx. ages 9–13</a:t>
            </a:r>
          </a:p>
          <a:p>
            <a:pPr marL="342900" indent="-342900">
              <a:buFont typeface="Arial" panose="020B0604020202020204" pitchFamily="34" charset="0"/>
              <a:buChar char="•"/>
            </a:pPr>
            <a:r>
              <a:rPr lang="en-US" sz="2400" dirty="0">
                <a:solidFill>
                  <a:schemeClr val="bg1"/>
                </a:solidFill>
              </a:rPr>
              <a:t>Personal disorganization</a:t>
            </a:r>
          </a:p>
          <a:p>
            <a:pPr marL="342900" indent="-342900">
              <a:buFont typeface="Arial" panose="020B0604020202020204" pitchFamily="34" charset="0"/>
              <a:buChar char="•"/>
            </a:pPr>
            <a:r>
              <a:rPr lang="en-US" sz="2400" dirty="0">
                <a:solidFill>
                  <a:schemeClr val="bg1"/>
                </a:solidFill>
              </a:rPr>
              <a:t>Forgetfulness</a:t>
            </a:r>
          </a:p>
          <a:p>
            <a:pPr marL="342900" indent="-342900">
              <a:buFont typeface="Arial" panose="020B0604020202020204" pitchFamily="34" charset="0"/>
              <a:buChar char="•"/>
            </a:pPr>
            <a:r>
              <a:rPr lang="en-US" sz="2400" dirty="0">
                <a:solidFill>
                  <a:schemeClr val="bg1"/>
                </a:solidFill>
              </a:rPr>
              <a:t>Easily distracted</a:t>
            </a:r>
          </a:p>
          <a:p>
            <a:pPr marL="342900" indent="-342900">
              <a:buFont typeface="Arial" panose="020B0604020202020204" pitchFamily="34" charset="0"/>
              <a:buChar char="•"/>
            </a:pPr>
            <a:r>
              <a:rPr lang="en-US" sz="2400" dirty="0">
                <a:solidFill>
                  <a:schemeClr val="bg1"/>
                </a:solidFill>
              </a:rPr>
              <a:t>Inadequate childhood management</a:t>
            </a:r>
          </a:p>
          <a:p>
            <a:pPr marL="342900" indent="-342900">
              <a:buFont typeface="Arial" panose="020B0604020202020204" pitchFamily="34" charset="0"/>
              <a:buChar char="•"/>
            </a:pPr>
            <a:r>
              <a:rPr lang="en-US" sz="2400" dirty="0">
                <a:solidFill>
                  <a:schemeClr val="bg1"/>
                </a:solidFill>
              </a:rPr>
              <a:t>Questioning authority</a:t>
            </a:r>
          </a:p>
          <a:p>
            <a:pPr marL="342900" indent="-342900">
              <a:buFont typeface="Arial" panose="020B0604020202020204" pitchFamily="34" charset="0"/>
              <a:buChar char="•"/>
            </a:pPr>
            <a:r>
              <a:rPr lang="en-US" sz="2400" dirty="0">
                <a:solidFill>
                  <a:schemeClr val="bg1"/>
                </a:solidFill>
              </a:rPr>
              <a:t>Delayed compliance</a:t>
            </a:r>
          </a:p>
          <a:p>
            <a:pPr marL="342900" indent="-342900">
              <a:buFont typeface="Arial" panose="020B0604020202020204" pitchFamily="34" charset="0"/>
              <a:buChar char="•"/>
            </a:pPr>
            <a:r>
              <a:rPr lang="en-US" sz="2400" dirty="0">
                <a:solidFill>
                  <a:schemeClr val="bg1"/>
                </a:solidFill>
              </a:rPr>
              <a:t>Testing limits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
        <p:nvSpPr>
          <p:cNvPr id="5" name="Slide Number Placeholder 4">
            <a:extLst>
              <a:ext uri="{FF2B5EF4-FFF2-40B4-BE49-F238E27FC236}">
                <a16:creationId xmlns:a16="http://schemas.microsoft.com/office/drawing/2014/main" id="{D5145F62-D4B9-4F5C-9AA0-26C0257334A0}"/>
              </a:ext>
            </a:extLst>
          </p:cNvPr>
          <p:cNvSpPr>
            <a:spLocks noGrp="1"/>
          </p:cNvSpPr>
          <p:nvPr>
            <p:ph type="sldNum" sz="quarter" idx="12"/>
          </p:nvPr>
        </p:nvSpPr>
        <p:spPr/>
        <p:txBody>
          <a:bodyPr/>
          <a:lstStyle/>
          <a:p>
            <a:fld id="{4950F5D8-22E1-4015-8661-E5B1FD28C2DE}" type="slidenum">
              <a:rPr lang="en-US" smtClean="0"/>
              <a:pPr/>
              <a:t>14</a:t>
            </a:fld>
            <a:endParaRPr lang="en-US" dirty="0"/>
          </a:p>
        </p:txBody>
      </p:sp>
    </p:spTree>
    <p:extLst>
      <p:ext uri="{BB962C8B-B14F-4D97-AF65-F5344CB8AC3E}">
        <p14:creationId xmlns:p14="http://schemas.microsoft.com/office/powerpoint/2010/main" val="1574000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F86D1-39A5-4214-B125-AE717E4FA52C}"/>
              </a:ext>
            </a:extLst>
          </p:cNvPr>
          <p:cNvSpPr>
            <a:spLocks noGrp="1"/>
          </p:cNvSpPr>
          <p:nvPr>
            <p:ph type="title"/>
          </p:nvPr>
        </p:nvSpPr>
        <p:spPr>
          <a:xfrm>
            <a:off x="2598830" y="229816"/>
            <a:ext cx="6862011" cy="552848"/>
          </a:xfrm>
        </p:spPr>
        <p:txBody>
          <a:bodyPr>
            <a:normAutofit/>
          </a:bodyPr>
          <a:lstStyle/>
          <a:p>
            <a:pPr algn="ctr"/>
            <a:r>
              <a:rPr lang="en-US" sz="4000" b="0" dirty="0">
                <a:solidFill>
                  <a:schemeClr val="bg1"/>
                </a:solidFill>
              </a:rPr>
              <a:t>Adolescent Development </a:t>
            </a:r>
            <a:endParaRPr lang="en-US" sz="4000" b="0" dirty="0"/>
          </a:p>
        </p:txBody>
      </p:sp>
      <p:sp>
        <p:nvSpPr>
          <p:cNvPr id="9" name="Text Placeholder 8">
            <a:extLst>
              <a:ext uri="{FF2B5EF4-FFF2-40B4-BE49-F238E27FC236}">
                <a16:creationId xmlns:a16="http://schemas.microsoft.com/office/drawing/2014/main" id="{A06659D7-1BE6-4408-9772-3C6BC2789165}"/>
              </a:ext>
            </a:extLst>
          </p:cNvPr>
          <p:cNvSpPr>
            <a:spLocks noGrp="1"/>
          </p:cNvSpPr>
          <p:nvPr>
            <p:ph type="body" sz="quarter" idx="47"/>
          </p:nvPr>
        </p:nvSpPr>
        <p:spPr>
          <a:xfrm>
            <a:off x="3285688" y="1560352"/>
            <a:ext cx="5620624" cy="4446165"/>
          </a:xfrm>
          <a:ln>
            <a:noFill/>
          </a:ln>
        </p:spPr>
        <p:txBody>
          <a:bodyPr>
            <a:normAutofit/>
          </a:bodyPr>
          <a:lstStyle/>
          <a:p>
            <a:pPr algn="ctr"/>
            <a:endParaRPr lang="en-US" sz="2400" dirty="0">
              <a:solidFill>
                <a:schemeClr val="bg1"/>
              </a:solidFill>
            </a:endParaRPr>
          </a:p>
          <a:p>
            <a:pPr algn="ctr"/>
            <a:r>
              <a:rPr lang="en-US" sz="2400" dirty="0">
                <a:solidFill>
                  <a:schemeClr val="bg1"/>
                </a:solidFill>
              </a:rPr>
              <a:t>Stage Two:  Forming a Family of Friends</a:t>
            </a:r>
          </a:p>
          <a:p>
            <a:pPr marL="342900" indent="-342900">
              <a:buFont typeface="Arial" panose="020B0604020202020204" pitchFamily="34" charset="0"/>
              <a:buChar char="•"/>
            </a:pPr>
            <a:r>
              <a:rPr lang="en-US" sz="2400" dirty="0">
                <a:solidFill>
                  <a:schemeClr val="bg1"/>
                </a:solidFill>
              </a:rPr>
              <a:t>Mid Adolescence – Approx. 13 – 15</a:t>
            </a:r>
          </a:p>
          <a:p>
            <a:pPr marL="342900" indent="-342900">
              <a:buFont typeface="Arial" panose="020B0604020202020204" pitchFamily="34" charset="0"/>
              <a:buChar char="•"/>
            </a:pPr>
            <a:r>
              <a:rPr lang="en-US" sz="2400" dirty="0">
                <a:solidFill>
                  <a:schemeClr val="bg1"/>
                </a:solidFill>
              </a:rPr>
              <a:t>Intense conflict over social freedom </a:t>
            </a:r>
          </a:p>
          <a:p>
            <a:pPr marL="342900" indent="-342900">
              <a:buFont typeface="Arial" panose="020B0604020202020204" pitchFamily="34" charset="0"/>
              <a:buChar char="•"/>
            </a:pPr>
            <a:r>
              <a:rPr lang="en-US" sz="2400" dirty="0">
                <a:solidFill>
                  <a:schemeClr val="bg1"/>
                </a:solidFill>
              </a:rPr>
              <a:t>Lying to escape consequences</a:t>
            </a:r>
          </a:p>
          <a:p>
            <a:pPr marL="342900" indent="-342900">
              <a:buFont typeface="Arial" panose="020B0604020202020204" pitchFamily="34" charset="0"/>
              <a:buChar char="•"/>
            </a:pPr>
            <a:r>
              <a:rPr lang="en-US" sz="2400" dirty="0">
                <a:solidFill>
                  <a:schemeClr val="bg1"/>
                </a:solidFill>
              </a:rPr>
              <a:t>Deceptive communication with parents</a:t>
            </a:r>
          </a:p>
          <a:p>
            <a:pPr marL="342900" indent="-342900">
              <a:buFont typeface="Arial" panose="020B0604020202020204" pitchFamily="34" charset="0"/>
              <a:buChar char="•"/>
            </a:pPr>
            <a:r>
              <a:rPr lang="en-US" sz="2400" dirty="0">
                <a:solidFill>
                  <a:schemeClr val="bg1"/>
                </a:solidFill>
              </a:rPr>
              <a:t>Need for immediate gratification</a:t>
            </a:r>
          </a:p>
          <a:p>
            <a:pPr marL="342900" indent="-342900">
              <a:buFont typeface="Arial" panose="020B0604020202020204" pitchFamily="34" charset="0"/>
              <a:buChar char="•"/>
            </a:pPr>
            <a:r>
              <a:rPr lang="en-US" sz="2400" dirty="0">
                <a:solidFill>
                  <a:schemeClr val="bg1"/>
                </a:solidFill>
              </a:rPr>
              <a:t>Need for social acceptance from peers</a:t>
            </a:r>
          </a:p>
          <a:p>
            <a:pPr marL="342900" indent="-342900">
              <a:buFont typeface="Arial" panose="020B0604020202020204" pitchFamily="34" charset="0"/>
              <a:buChar char="•"/>
            </a:pPr>
            <a:r>
              <a:rPr lang="en-US" sz="2400" dirty="0">
                <a:solidFill>
                  <a:schemeClr val="bg1"/>
                </a:solidFill>
              </a:rPr>
              <a:t>Generating conflict for non reasons</a:t>
            </a: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
        <p:nvSpPr>
          <p:cNvPr id="5" name="Slide Number Placeholder 4">
            <a:extLst>
              <a:ext uri="{FF2B5EF4-FFF2-40B4-BE49-F238E27FC236}">
                <a16:creationId xmlns:a16="http://schemas.microsoft.com/office/drawing/2014/main" id="{D5145F62-D4B9-4F5C-9AA0-26C0257334A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50F5D8-22E1-4015-8661-E5B1FD28C2DE}" type="slidenum">
              <a:rPr kumimoji="0" lang="en-US" sz="1000" b="0" i="0" u="none" strike="noStrike" kern="1200" cap="none" spc="0" normalizeH="0" baseline="0" noProof="0" smtClean="0">
                <a:ln>
                  <a:noFill/>
                </a:ln>
                <a:solidFill>
                  <a:srgbClr val="FFFFFF">
                    <a:lumMod val="85000"/>
                    <a:alpha val="60000"/>
                  </a:srgbClr>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solidFill>
                <a:srgbClr val="FFFFFF">
                  <a:lumMod val="85000"/>
                  <a:alpha val="60000"/>
                </a:srgbClr>
              </a:solidFill>
              <a:effectLst/>
              <a:uLnTx/>
              <a:uFillTx/>
              <a:latin typeface="Franklin Gothic Book"/>
              <a:ea typeface="+mn-ea"/>
              <a:cs typeface="+mn-cs"/>
            </a:endParaRPr>
          </a:p>
        </p:txBody>
      </p:sp>
    </p:spTree>
    <p:extLst>
      <p:ext uri="{BB962C8B-B14F-4D97-AF65-F5344CB8AC3E}">
        <p14:creationId xmlns:p14="http://schemas.microsoft.com/office/powerpoint/2010/main" val="1235864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F86D1-39A5-4214-B125-AE717E4FA52C}"/>
              </a:ext>
            </a:extLst>
          </p:cNvPr>
          <p:cNvSpPr>
            <a:spLocks noGrp="1"/>
          </p:cNvSpPr>
          <p:nvPr>
            <p:ph type="title"/>
          </p:nvPr>
        </p:nvSpPr>
        <p:spPr>
          <a:xfrm>
            <a:off x="2664994" y="265079"/>
            <a:ext cx="6862011" cy="552848"/>
          </a:xfrm>
        </p:spPr>
        <p:txBody>
          <a:bodyPr>
            <a:normAutofit/>
          </a:bodyPr>
          <a:lstStyle/>
          <a:p>
            <a:pPr algn="ctr"/>
            <a:r>
              <a:rPr lang="en-US" sz="4000" b="0" dirty="0">
                <a:solidFill>
                  <a:schemeClr val="bg1"/>
                </a:solidFill>
              </a:rPr>
              <a:t>Adolescent Development </a:t>
            </a:r>
            <a:endParaRPr lang="en-US" sz="4000" b="0" dirty="0"/>
          </a:p>
        </p:txBody>
      </p:sp>
      <p:sp>
        <p:nvSpPr>
          <p:cNvPr id="9" name="Text Placeholder 8">
            <a:extLst>
              <a:ext uri="{FF2B5EF4-FFF2-40B4-BE49-F238E27FC236}">
                <a16:creationId xmlns:a16="http://schemas.microsoft.com/office/drawing/2014/main" id="{A06659D7-1BE6-4408-9772-3C6BC2789165}"/>
              </a:ext>
            </a:extLst>
          </p:cNvPr>
          <p:cNvSpPr>
            <a:spLocks noGrp="1"/>
          </p:cNvSpPr>
          <p:nvPr>
            <p:ph type="body" sz="quarter" idx="47"/>
          </p:nvPr>
        </p:nvSpPr>
        <p:spPr>
          <a:xfrm>
            <a:off x="3285688" y="1560352"/>
            <a:ext cx="5620624" cy="4479721"/>
          </a:xfrm>
          <a:ln>
            <a:noFill/>
          </a:ln>
        </p:spPr>
        <p:txBody>
          <a:bodyPr>
            <a:normAutofit/>
          </a:bodyPr>
          <a:lstStyle/>
          <a:p>
            <a:endParaRPr lang="en-US" sz="2400" dirty="0">
              <a:solidFill>
                <a:schemeClr val="bg1"/>
              </a:solidFill>
            </a:endParaRPr>
          </a:p>
          <a:p>
            <a:pPr algn="ctr"/>
            <a:r>
              <a:rPr lang="en-US" sz="2400" dirty="0">
                <a:solidFill>
                  <a:schemeClr val="bg1"/>
                </a:solidFill>
              </a:rPr>
              <a:t>Stage Three:  </a:t>
            </a:r>
            <a:r>
              <a:rPr lang="en-US" sz="2400" b="0" i="0" dirty="0">
                <a:solidFill>
                  <a:schemeClr val="bg1"/>
                </a:solidFill>
                <a:effectLst/>
                <a:latin typeface="Proxima Nova Bold"/>
              </a:rPr>
              <a:t>Acting More Grown Up</a:t>
            </a:r>
          </a:p>
          <a:p>
            <a:pPr marL="342900" indent="-342900">
              <a:buFont typeface="Arial" panose="020B0604020202020204" pitchFamily="34" charset="0"/>
              <a:buChar char="•"/>
            </a:pPr>
            <a:r>
              <a:rPr lang="en-US" sz="2400" b="0" i="0" dirty="0">
                <a:solidFill>
                  <a:schemeClr val="bg1"/>
                </a:solidFill>
                <a:effectLst/>
              </a:rPr>
              <a:t>Late Adolescence Approx. ages 15–18</a:t>
            </a:r>
          </a:p>
          <a:p>
            <a:pPr marL="342900" indent="-342900">
              <a:buFont typeface="Arial" panose="020B0604020202020204" pitchFamily="34" charset="0"/>
              <a:buChar char="•"/>
            </a:pPr>
            <a:r>
              <a:rPr lang="en-US" sz="2400" dirty="0">
                <a:solidFill>
                  <a:schemeClr val="bg1"/>
                </a:solidFill>
              </a:rPr>
              <a:t>Doing grown up activities</a:t>
            </a:r>
          </a:p>
          <a:p>
            <a:pPr marL="342900" indent="-342900">
              <a:buFont typeface="Arial" panose="020B0604020202020204" pitchFamily="34" charset="0"/>
              <a:buChar char="•"/>
            </a:pPr>
            <a:r>
              <a:rPr lang="en-US" sz="2400" dirty="0">
                <a:solidFill>
                  <a:schemeClr val="bg1"/>
                </a:solidFill>
              </a:rPr>
              <a:t>Recreational substance abuse</a:t>
            </a:r>
          </a:p>
          <a:p>
            <a:pPr marL="342900" indent="-342900">
              <a:buFont typeface="Arial" panose="020B0604020202020204" pitchFamily="34" charset="0"/>
              <a:buChar char="•"/>
            </a:pPr>
            <a:r>
              <a:rPr lang="en-US" sz="2400" dirty="0">
                <a:solidFill>
                  <a:schemeClr val="bg1"/>
                </a:solidFill>
              </a:rPr>
              <a:t>Significant romantic involvement</a:t>
            </a:r>
          </a:p>
          <a:p>
            <a:pPr marL="342900" indent="-342900">
              <a:buFont typeface="Arial" panose="020B0604020202020204" pitchFamily="34" charset="0"/>
              <a:buChar char="•"/>
            </a:pPr>
            <a:r>
              <a:rPr lang="en-US" sz="2400" dirty="0">
                <a:solidFill>
                  <a:schemeClr val="bg1"/>
                </a:solidFill>
              </a:rPr>
              <a:t>Grieving process over losses</a:t>
            </a:r>
          </a:p>
          <a:p>
            <a:pPr marL="342900" indent="-342900">
              <a:buFont typeface="Arial" panose="020B0604020202020204" pitchFamily="34" charset="0"/>
              <a:buChar char="•"/>
            </a:pPr>
            <a:r>
              <a:rPr lang="en-US" sz="2400" dirty="0">
                <a:solidFill>
                  <a:schemeClr val="bg1"/>
                </a:solidFill>
              </a:rPr>
              <a:t>Anxiety regarding the future tasks</a:t>
            </a:r>
          </a:p>
          <a:p>
            <a:pPr marL="342900" indent="-342900">
              <a:buFont typeface="Arial" panose="020B0604020202020204" pitchFamily="34" charset="0"/>
              <a:buChar char="•"/>
            </a:pPr>
            <a:r>
              <a:rPr lang="en-US" sz="2400" dirty="0">
                <a:solidFill>
                  <a:schemeClr val="bg1"/>
                </a:solidFill>
              </a:rPr>
              <a:t>Unreadiness to take on future tasks </a:t>
            </a: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
        <p:nvSpPr>
          <p:cNvPr id="5" name="Slide Number Placeholder 4">
            <a:extLst>
              <a:ext uri="{FF2B5EF4-FFF2-40B4-BE49-F238E27FC236}">
                <a16:creationId xmlns:a16="http://schemas.microsoft.com/office/drawing/2014/main" id="{D5145F62-D4B9-4F5C-9AA0-26C0257334A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50F5D8-22E1-4015-8661-E5B1FD28C2DE}" type="slidenum">
              <a:rPr kumimoji="0" lang="en-US" sz="1000" b="0" i="0" u="none" strike="noStrike" kern="1200" cap="none" spc="0" normalizeH="0" baseline="0" noProof="0" smtClean="0">
                <a:ln>
                  <a:noFill/>
                </a:ln>
                <a:solidFill>
                  <a:srgbClr val="FFFFFF">
                    <a:lumMod val="85000"/>
                    <a:alpha val="60000"/>
                  </a:srgbClr>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solidFill>
                <a:srgbClr val="FFFFFF">
                  <a:lumMod val="85000"/>
                  <a:alpha val="60000"/>
                </a:srgbClr>
              </a:solidFill>
              <a:effectLst/>
              <a:uLnTx/>
              <a:uFillTx/>
              <a:latin typeface="Franklin Gothic Book"/>
              <a:ea typeface="+mn-ea"/>
              <a:cs typeface="+mn-cs"/>
            </a:endParaRPr>
          </a:p>
        </p:txBody>
      </p:sp>
    </p:spTree>
    <p:extLst>
      <p:ext uri="{BB962C8B-B14F-4D97-AF65-F5344CB8AC3E}">
        <p14:creationId xmlns:p14="http://schemas.microsoft.com/office/powerpoint/2010/main" val="2968499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F86D1-39A5-4214-B125-AE717E4FA52C}"/>
              </a:ext>
            </a:extLst>
          </p:cNvPr>
          <p:cNvSpPr>
            <a:spLocks noGrp="1"/>
          </p:cNvSpPr>
          <p:nvPr>
            <p:ph type="title"/>
          </p:nvPr>
        </p:nvSpPr>
        <p:spPr>
          <a:xfrm>
            <a:off x="2773958" y="338873"/>
            <a:ext cx="6862011" cy="552848"/>
          </a:xfrm>
        </p:spPr>
        <p:txBody>
          <a:bodyPr>
            <a:normAutofit/>
          </a:bodyPr>
          <a:lstStyle/>
          <a:p>
            <a:pPr algn="ctr"/>
            <a:r>
              <a:rPr lang="en-US" sz="4000" b="0" dirty="0">
                <a:solidFill>
                  <a:schemeClr val="bg1"/>
                </a:solidFill>
              </a:rPr>
              <a:t>Adolescent Development </a:t>
            </a:r>
            <a:endParaRPr lang="en-US" sz="4000" b="0" dirty="0"/>
          </a:p>
        </p:txBody>
      </p:sp>
      <p:sp>
        <p:nvSpPr>
          <p:cNvPr id="9" name="Text Placeholder 8">
            <a:extLst>
              <a:ext uri="{FF2B5EF4-FFF2-40B4-BE49-F238E27FC236}">
                <a16:creationId xmlns:a16="http://schemas.microsoft.com/office/drawing/2014/main" id="{A06659D7-1BE6-4408-9772-3C6BC2789165}"/>
              </a:ext>
            </a:extLst>
          </p:cNvPr>
          <p:cNvSpPr>
            <a:spLocks noGrp="1"/>
          </p:cNvSpPr>
          <p:nvPr>
            <p:ph type="body" sz="quarter" idx="47"/>
          </p:nvPr>
        </p:nvSpPr>
        <p:spPr>
          <a:xfrm>
            <a:off x="2411740" y="1783157"/>
            <a:ext cx="7586446" cy="4464852"/>
          </a:xfrm>
          <a:ln>
            <a:noFill/>
          </a:ln>
        </p:spPr>
        <p:txBody>
          <a:bodyPr>
            <a:normAutofit/>
          </a:bodyPr>
          <a:lstStyle/>
          <a:p>
            <a:endParaRPr lang="en-US" sz="2400" dirty="0">
              <a:solidFill>
                <a:schemeClr val="bg1"/>
              </a:solidFill>
            </a:endParaRPr>
          </a:p>
          <a:p>
            <a:pPr algn="ctr"/>
            <a:r>
              <a:rPr lang="en-US" sz="2400" dirty="0">
                <a:solidFill>
                  <a:schemeClr val="bg1"/>
                </a:solidFill>
              </a:rPr>
              <a:t>Stage Four:  </a:t>
            </a:r>
            <a:r>
              <a:rPr lang="en-US" sz="2400" dirty="0">
                <a:solidFill>
                  <a:schemeClr val="bg1"/>
                </a:solidFill>
                <a:latin typeface="Proxima Nova Bold"/>
              </a:rPr>
              <a:t>Off on One’s Own</a:t>
            </a:r>
            <a:endParaRPr lang="en-US" sz="2400" b="0" i="0" dirty="0">
              <a:solidFill>
                <a:schemeClr val="bg1"/>
              </a:solidFill>
              <a:effectLst/>
              <a:latin typeface="Proxima Nova Bold"/>
            </a:endParaRPr>
          </a:p>
          <a:p>
            <a:pPr marL="342900" indent="-342900">
              <a:buFont typeface="Arial" panose="020B0604020202020204" pitchFamily="34" charset="0"/>
              <a:buChar char="•"/>
            </a:pPr>
            <a:r>
              <a:rPr lang="en-US" sz="2400" dirty="0">
                <a:solidFill>
                  <a:schemeClr val="bg1"/>
                </a:solidFill>
              </a:rPr>
              <a:t>Trial Independence </a:t>
            </a:r>
            <a:r>
              <a:rPr lang="en-US" sz="2400" b="0" i="0" dirty="0">
                <a:solidFill>
                  <a:schemeClr val="bg1"/>
                </a:solidFill>
                <a:effectLst/>
              </a:rPr>
              <a:t>Approx. ages 18 - 23</a:t>
            </a:r>
          </a:p>
          <a:p>
            <a:pPr marL="342900" indent="-342900">
              <a:buFont typeface="Arial" panose="020B0604020202020204" pitchFamily="34" charset="0"/>
              <a:buChar char="•"/>
            </a:pPr>
            <a:r>
              <a:rPr lang="en-US" sz="2400" dirty="0">
                <a:solidFill>
                  <a:schemeClr val="bg1"/>
                </a:solidFill>
              </a:rPr>
              <a:t>Anxiety over adult responsibilities </a:t>
            </a:r>
          </a:p>
          <a:p>
            <a:pPr marL="342900" indent="-342900">
              <a:buFont typeface="Arial" panose="020B0604020202020204" pitchFamily="34" charset="0"/>
              <a:buChar char="•"/>
            </a:pPr>
            <a:r>
              <a:rPr lang="en-US" sz="2400" dirty="0">
                <a:solidFill>
                  <a:schemeClr val="bg1"/>
                </a:solidFill>
              </a:rPr>
              <a:t>Realization of harsh adult realities</a:t>
            </a:r>
          </a:p>
          <a:p>
            <a:pPr marL="342900" indent="-342900">
              <a:buFont typeface="Arial" panose="020B0604020202020204" pitchFamily="34" charset="0"/>
              <a:buChar char="•"/>
            </a:pPr>
            <a:r>
              <a:rPr lang="en-US" sz="2400" dirty="0">
                <a:solidFill>
                  <a:schemeClr val="bg1"/>
                </a:solidFill>
              </a:rPr>
              <a:t>Regression to younger more supportive times</a:t>
            </a:r>
          </a:p>
          <a:p>
            <a:pPr marL="342900" indent="-342900">
              <a:buFont typeface="Arial" panose="020B0604020202020204" pitchFamily="34" charset="0"/>
              <a:buChar char="•"/>
            </a:pPr>
            <a:r>
              <a:rPr lang="en-US" sz="2400" dirty="0">
                <a:solidFill>
                  <a:schemeClr val="bg1"/>
                </a:solidFill>
              </a:rPr>
              <a:t>High distraction from cohorts and peers</a:t>
            </a:r>
          </a:p>
          <a:p>
            <a:pPr marL="342900" indent="-342900">
              <a:buFont typeface="Arial" panose="020B0604020202020204" pitchFamily="34" charset="0"/>
              <a:buChar char="•"/>
            </a:pPr>
            <a:r>
              <a:rPr lang="en-US" sz="2400" dirty="0">
                <a:solidFill>
                  <a:schemeClr val="bg1"/>
                </a:solidFill>
              </a:rPr>
              <a:t>Slipping and sliding and confused about life</a:t>
            </a:r>
          </a:p>
          <a:p>
            <a:pPr marL="342900" indent="-342900">
              <a:buFont typeface="Arial" panose="020B0604020202020204" pitchFamily="34" charset="0"/>
              <a:buChar char="•"/>
            </a:pPr>
            <a:r>
              <a:rPr lang="en-US" sz="2400" dirty="0">
                <a:solidFill>
                  <a:schemeClr val="bg1"/>
                </a:solidFill>
              </a:rPr>
              <a:t>Parents must allow self direction unless asked</a:t>
            </a: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
        <p:nvSpPr>
          <p:cNvPr id="5" name="Slide Number Placeholder 4">
            <a:extLst>
              <a:ext uri="{FF2B5EF4-FFF2-40B4-BE49-F238E27FC236}">
                <a16:creationId xmlns:a16="http://schemas.microsoft.com/office/drawing/2014/main" id="{D5145F62-D4B9-4F5C-9AA0-26C0257334A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50F5D8-22E1-4015-8661-E5B1FD28C2DE}" type="slidenum">
              <a:rPr kumimoji="0" lang="en-US" sz="1000" b="0" i="0" u="none" strike="noStrike" kern="1200" cap="none" spc="0" normalizeH="0" baseline="0" noProof="0" smtClean="0">
                <a:ln>
                  <a:noFill/>
                </a:ln>
                <a:solidFill>
                  <a:srgbClr val="FFFFFF">
                    <a:lumMod val="85000"/>
                    <a:alpha val="60000"/>
                  </a:srgbClr>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srgbClr val="FFFFFF">
                  <a:lumMod val="85000"/>
                  <a:alpha val="60000"/>
                </a:srgbClr>
              </a:solidFill>
              <a:effectLst/>
              <a:uLnTx/>
              <a:uFillTx/>
              <a:latin typeface="Franklin Gothic Book"/>
              <a:ea typeface="+mn-ea"/>
              <a:cs typeface="+mn-cs"/>
            </a:endParaRPr>
          </a:p>
        </p:txBody>
      </p:sp>
    </p:spTree>
    <p:extLst>
      <p:ext uri="{BB962C8B-B14F-4D97-AF65-F5344CB8AC3E}">
        <p14:creationId xmlns:p14="http://schemas.microsoft.com/office/powerpoint/2010/main" val="168522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F86D1-39A5-4214-B125-AE717E4FA52C}"/>
              </a:ext>
            </a:extLst>
          </p:cNvPr>
          <p:cNvSpPr>
            <a:spLocks noGrp="1"/>
          </p:cNvSpPr>
          <p:nvPr>
            <p:ph type="title"/>
          </p:nvPr>
        </p:nvSpPr>
        <p:spPr>
          <a:xfrm>
            <a:off x="2664993" y="173764"/>
            <a:ext cx="6862011" cy="552848"/>
          </a:xfrm>
        </p:spPr>
        <p:txBody>
          <a:bodyPr>
            <a:normAutofit fontScale="90000"/>
          </a:bodyPr>
          <a:lstStyle/>
          <a:p>
            <a:r>
              <a:rPr lang="en-US" dirty="0"/>
              <a:t>Group Dynamics in Adolescence</a:t>
            </a:r>
          </a:p>
        </p:txBody>
      </p:sp>
      <p:sp>
        <p:nvSpPr>
          <p:cNvPr id="9" name="Text Placeholder 8">
            <a:extLst>
              <a:ext uri="{FF2B5EF4-FFF2-40B4-BE49-F238E27FC236}">
                <a16:creationId xmlns:a16="http://schemas.microsoft.com/office/drawing/2014/main" id="{A06659D7-1BE6-4408-9772-3C6BC2789165}"/>
              </a:ext>
            </a:extLst>
          </p:cNvPr>
          <p:cNvSpPr>
            <a:spLocks noGrp="1"/>
          </p:cNvSpPr>
          <p:nvPr>
            <p:ph type="body" sz="quarter" idx="47"/>
          </p:nvPr>
        </p:nvSpPr>
        <p:spPr>
          <a:xfrm>
            <a:off x="951799" y="1038446"/>
            <a:ext cx="10288397" cy="5645790"/>
          </a:xfrm>
          <a:ln>
            <a:noFill/>
          </a:ln>
        </p:spPr>
        <p:txBody>
          <a:bodyPr>
            <a:normAutofit fontScale="92500"/>
          </a:bodyPr>
          <a:lstStyle/>
          <a:p>
            <a:pPr marL="342900" indent="-342900">
              <a:buFont typeface="Arial" panose="020B0604020202020204" pitchFamily="34" charset="0"/>
              <a:buChar char="•"/>
            </a:pPr>
            <a:r>
              <a:rPr lang="en-US" sz="2400" dirty="0">
                <a:solidFill>
                  <a:schemeClr val="bg1"/>
                </a:solidFill>
              </a:rPr>
              <a:t>A peer group is both a social group and a primary group have similar interests. The members of this group are likely to influence the person's beliefs and </a:t>
            </a:r>
            <a:r>
              <a:rPr lang="en-US" sz="2400" dirty="0">
                <a:ln>
                  <a:solidFill>
                    <a:schemeClr val="bg1"/>
                  </a:solidFill>
                </a:ln>
                <a:solidFill>
                  <a:schemeClr val="bg1"/>
                </a:solidFill>
              </a:rPr>
              <a:t>behavior</a:t>
            </a: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Peer groups contain hierarchies and distinct patterns of behavior</a:t>
            </a: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During adolescence, peer groups tend to face dramatic changes. </a:t>
            </a: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Adolescents spend more time with their peers than  adults. </a:t>
            </a: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Adolescents' communication shifts during this time as well. They prefer to talk about school and their careers with their parents, and they enjoy talking about sex and other interpersonal relationships with their peers.</a:t>
            </a: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SRO has an unusual role between these two group dynamics</a:t>
            </a:r>
          </a:p>
          <a:p>
            <a:pPr marL="342900" indent="-342900">
              <a:buFont typeface="Arial" panose="020B0604020202020204" pitchFamily="34" charset="0"/>
              <a:buChar char="•"/>
            </a:pPr>
            <a:endParaRPr lang="en-US" sz="2400" dirty="0">
              <a:solidFill>
                <a:schemeClr val="bg1"/>
              </a:solidFill>
            </a:endParaRPr>
          </a:p>
        </p:txBody>
      </p:sp>
      <p:sp>
        <p:nvSpPr>
          <p:cNvPr id="5" name="Slide Number Placeholder 4">
            <a:extLst>
              <a:ext uri="{FF2B5EF4-FFF2-40B4-BE49-F238E27FC236}">
                <a16:creationId xmlns:a16="http://schemas.microsoft.com/office/drawing/2014/main" id="{D5145F62-D4B9-4F5C-9AA0-26C0257334A0}"/>
              </a:ext>
            </a:extLst>
          </p:cNvPr>
          <p:cNvSpPr>
            <a:spLocks noGrp="1"/>
          </p:cNvSpPr>
          <p:nvPr>
            <p:ph type="sldNum" sz="quarter" idx="12"/>
          </p:nvPr>
        </p:nvSpPr>
        <p:spPr/>
        <p:txBody>
          <a:bodyPr/>
          <a:lstStyle/>
          <a:p>
            <a:fld id="{4950F5D8-22E1-4015-8661-E5B1FD28C2DE}" type="slidenum">
              <a:rPr lang="en-US" smtClean="0"/>
              <a:pPr/>
              <a:t>18</a:t>
            </a:fld>
            <a:endParaRPr lang="en-US" dirty="0"/>
          </a:p>
        </p:txBody>
      </p:sp>
    </p:spTree>
    <p:extLst>
      <p:ext uri="{BB962C8B-B14F-4D97-AF65-F5344CB8AC3E}">
        <p14:creationId xmlns:p14="http://schemas.microsoft.com/office/powerpoint/2010/main" val="3519253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F86D1-39A5-4214-B125-AE717E4FA52C}"/>
              </a:ext>
            </a:extLst>
          </p:cNvPr>
          <p:cNvSpPr>
            <a:spLocks noGrp="1"/>
          </p:cNvSpPr>
          <p:nvPr>
            <p:ph type="title"/>
          </p:nvPr>
        </p:nvSpPr>
        <p:spPr>
          <a:xfrm>
            <a:off x="657138" y="319722"/>
            <a:ext cx="10860946" cy="552848"/>
          </a:xfrm>
        </p:spPr>
        <p:txBody>
          <a:bodyPr>
            <a:noAutofit/>
          </a:bodyPr>
          <a:lstStyle/>
          <a:p>
            <a:r>
              <a:rPr lang="en-US" sz="4000" b="0" dirty="0"/>
              <a:t>Social and Primary Peer Groups of Adolescents</a:t>
            </a:r>
          </a:p>
        </p:txBody>
      </p:sp>
      <p:sp>
        <p:nvSpPr>
          <p:cNvPr id="5" name="Slide Number Placeholder 4">
            <a:extLst>
              <a:ext uri="{FF2B5EF4-FFF2-40B4-BE49-F238E27FC236}">
                <a16:creationId xmlns:a16="http://schemas.microsoft.com/office/drawing/2014/main" id="{D5145F62-D4B9-4F5C-9AA0-26C0257334A0}"/>
              </a:ext>
            </a:extLst>
          </p:cNvPr>
          <p:cNvSpPr>
            <a:spLocks noGrp="1"/>
          </p:cNvSpPr>
          <p:nvPr>
            <p:ph type="sldNum" sz="quarter" idx="12"/>
          </p:nvPr>
        </p:nvSpPr>
        <p:spPr/>
        <p:txBody>
          <a:bodyPr/>
          <a:lstStyle/>
          <a:p>
            <a:fld id="{4950F5D8-22E1-4015-8661-E5B1FD28C2DE}" type="slidenum">
              <a:rPr lang="en-US" smtClean="0"/>
              <a:pPr/>
              <a:t>19</a:t>
            </a:fld>
            <a:endParaRPr lang="en-US" dirty="0"/>
          </a:p>
        </p:txBody>
      </p:sp>
      <p:graphicFrame>
        <p:nvGraphicFramePr>
          <p:cNvPr id="6" name="Diagram 5">
            <a:extLst>
              <a:ext uri="{FF2B5EF4-FFF2-40B4-BE49-F238E27FC236}">
                <a16:creationId xmlns:a16="http://schemas.microsoft.com/office/drawing/2014/main" id="{20AAE774-9D6F-4B15-8905-855197A242C2}"/>
              </a:ext>
            </a:extLst>
          </p:cNvPr>
          <p:cNvGraphicFramePr/>
          <p:nvPr>
            <p:extLst>
              <p:ext uri="{D42A27DB-BD31-4B8C-83A1-F6EECF244321}">
                <p14:modId xmlns:p14="http://schemas.microsoft.com/office/powerpoint/2010/main" val="2412290515"/>
              </p:ext>
            </p:extLst>
          </p:nvPr>
        </p:nvGraphicFramePr>
        <p:xfrm>
          <a:off x="1580626" y="224467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2416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F86D1-39A5-4214-B125-AE717E4FA52C}"/>
              </a:ext>
            </a:extLst>
          </p:cNvPr>
          <p:cNvSpPr>
            <a:spLocks noGrp="1"/>
          </p:cNvSpPr>
          <p:nvPr>
            <p:ph type="title"/>
          </p:nvPr>
        </p:nvSpPr>
        <p:spPr>
          <a:xfrm>
            <a:off x="2508308" y="498263"/>
            <a:ext cx="6860254" cy="533583"/>
          </a:xfrm>
        </p:spPr>
        <p:txBody>
          <a:bodyPr/>
          <a:lstStyle/>
          <a:p>
            <a:pPr algn="ctr"/>
            <a:r>
              <a:rPr lang="en-US" dirty="0"/>
              <a:t>Days Agenda</a:t>
            </a:r>
          </a:p>
        </p:txBody>
      </p:sp>
      <p:sp>
        <p:nvSpPr>
          <p:cNvPr id="9" name="Text Placeholder 8">
            <a:extLst>
              <a:ext uri="{FF2B5EF4-FFF2-40B4-BE49-F238E27FC236}">
                <a16:creationId xmlns:a16="http://schemas.microsoft.com/office/drawing/2014/main" id="{A06659D7-1BE6-4408-9772-3C6BC2789165}"/>
              </a:ext>
            </a:extLst>
          </p:cNvPr>
          <p:cNvSpPr>
            <a:spLocks noGrp="1"/>
          </p:cNvSpPr>
          <p:nvPr>
            <p:ph type="body" sz="quarter" idx="47"/>
          </p:nvPr>
        </p:nvSpPr>
        <p:spPr>
          <a:xfrm>
            <a:off x="3633198" y="1432076"/>
            <a:ext cx="5143594" cy="4203910"/>
          </a:xfrm>
          <a:ln>
            <a:noFill/>
          </a:ln>
        </p:spPr>
        <p:txBody>
          <a:bodyPr>
            <a:normAutofit/>
          </a:bodyPr>
          <a:lstStyle/>
          <a:p>
            <a:pPr marL="342900" indent="-342900">
              <a:lnSpc>
                <a:spcPct val="200000"/>
              </a:lnSpc>
              <a:buFont typeface="Wingdings" panose="05000000000000000000" pitchFamily="2" charset="2"/>
              <a:buChar char="v"/>
            </a:pPr>
            <a:r>
              <a:rPr lang="en-US" sz="2400" dirty="0">
                <a:solidFill>
                  <a:schemeClr val="bg1"/>
                </a:solidFill>
              </a:rPr>
              <a:t> Adolescent Development</a:t>
            </a:r>
          </a:p>
          <a:p>
            <a:pPr marL="342900" indent="-342900">
              <a:lnSpc>
                <a:spcPct val="200000"/>
              </a:lnSpc>
              <a:buFont typeface="Wingdings" panose="05000000000000000000" pitchFamily="2" charset="2"/>
              <a:buChar char="v"/>
            </a:pPr>
            <a:r>
              <a:rPr lang="en-US" sz="2400" dirty="0">
                <a:solidFill>
                  <a:schemeClr val="bg1"/>
                </a:solidFill>
              </a:rPr>
              <a:t>Adolescent Brain Development</a:t>
            </a:r>
          </a:p>
          <a:p>
            <a:pPr marL="457200" indent="-457200">
              <a:lnSpc>
                <a:spcPct val="200000"/>
              </a:lnSpc>
              <a:buFont typeface="Wingdings" panose="05000000000000000000" pitchFamily="2" charset="2"/>
              <a:buChar char="v"/>
            </a:pPr>
            <a:r>
              <a:rPr lang="en-US" sz="2400" dirty="0">
                <a:solidFill>
                  <a:schemeClr val="bg1"/>
                </a:solidFill>
              </a:rPr>
              <a:t>Developing Relationships</a:t>
            </a:r>
          </a:p>
          <a:p>
            <a:pPr marL="457200" indent="-457200">
              <a:lnSpc>
                <a:spcPct val="200000"/>
              </a:lnSpc>
              <a:buFont typeface="Wingdings" panose="05000000000000000000" pitchFamily="2" charset="2"/>
              <a:buChar char="v"/>
            </a:pPr>
            <a:r>
              <a:rPr lang="en-US" sz="2400" dirty="0">
                <a:solidFill>
                  <a:schemeClr val="bg1"/>
                </a:solidFill>
              </a:rPr>
              <a:t>Special Student Populations</a:t>
            </a:r>
          </a:p>
          <a:p>
            <a:pPr marL="457200" indent="-457200">
              <a:lnSpc>
                <a:spcPct val="200000"/>
              </a:lnSpc>
              <a:buFont typeface="Wingdings" panose="05000000000000000000" pitchFamily="2" charset="2"/>
              <a:buChar char="v"/>
            </a:pPr>
            <a:endParaRPr lang="en-US" sz="2400" dirty="0">
              <a:solidFill>
                <a:schemeClr val="bg1"/>
              </a:solidFill>
            </a:endParaRPr>
          </a:p>
          <a:p>
            <a:pPr marL="457200" indent="-457200">
              <a:lnSpc>
                <a:spcPct val="200000"/>
              </a:lnSpc>
              <a:buFont typeface="Wingdings" panose="05000000000000000000" pitchFamily="2" charset="2"/>
              <a:buChar char="v"/>
            </a:pPr>
            <a:endParaRPr lang="en-US" sz="2400" dirty="0">
              <a:solidFill>
                <a:schemeClr val="bg1"/>
              </a:solidFill>
            </a:endParaRPr>
          </a:p>
        </p:txBody>
      </p:sp>
      <p:sp>
        <p:nvSpPr>
          <p:cNvPr id="5" name="Slide Number Placeholder 4">
            <a:extLst>
              <a:ext uri="{FF2B5EF4-FFF2-40B4-BE49-F238E27FC236}">
                <a16:creationId xmlns:a16="http://schemas.microsoft.com/office/drawing/2014/main" id="{D5145F62-D4B9-4F5C-9AA0-26C0257334A0}"/>
              </a:ext>
            </a:extLst>
          </p:cNvPr>
          <p:cNvSpPr>
            <a:spLocks noGrp="1"/>
          </p:cNvSpPr>
          <p:nvPr>
            <p:ph type="sldNum" sz="quarter" idx="12"/>
          </p:nvPr>
        </p:nvSpPr>
        <p:spPr/>
        <p:txBody>
          <a:bodyPr/>
          <a:lstStyle/>
          <a:p>
            <a:fld id="{4950F5D8-22E1-4015-8661-E5B1FD28C2DE}" type="slidenum">
              <a:rPr lang="en-US" smtClean="0"/>
              <a:pPr/>
              <a:t>2</a:t>
            </a:fld>
            <a:endParaRPr lang="en-US" dirty="0"/>
          </a:p>
        </p:txBody>
      </p:sp>
    </p:spTree>
    <p:extLst>
      <p:ext uri="{BB962C8B-B14F-4D97-AF65-F5344CB8AC3E}">
        <p14:creationId xmlns:p14="http://schemas.microsoft.com/office/powerpoint/2010/main" val="1314285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F86D1-39A5-4214-B125-AE717E4FA52C}"/>
              </a:ext>
            </a:extLst>
          </p:cNvPr>
          <p:cNvSpPr>
            <a:spLocks noGrp="1"/>
          </p:cNvSpPr>
          <p:nvPr>
            <p:ph type="title"/>
          </p:nvPr>
        </p:nvSpPr>
        <p:spPr>
          <a:xfrm>
            <a:off x="2842111" y="410100"/>
            <a:ext cx="6862011" cy="552848"/>
          </a:xfrm>
        </p:spPr>
        <p:txBody>
          <a:bodyPr>
            <a:normAutofit/>
          </a:bodyPr>
          <a:lstStyle/>
          <a:p>
            <a:pPr algn="ctr"/>
            <a:r>
              <a:rPr lang="en-US" sz="4000" b="0" dirty="0"/>
              <a:t>Peer Relations in Adolescents</a:t>
            </a:r>
          </a:p>
        </p:txBody>
      </p:sp>
      <p:sp>
        <p:nvSpPr>
          <p:cNvPr id="5" name="Slide Number Placeholder 4">
            <a:extLst>
              <a:ext uri="{FF2B5EF4-FFF2-40B4-BE49-F238E27FC236}">
                <a16:creationId xmlns:a16="http://schemas.microsoft.com/office/drawing/2014/main" id="{D5145F62-D4B9-4F5C-9AA0-26C0257334A0}"/>
              </a:ext>
            </a:extLst>
          </p:cNvPr>
          <p:cNvSpPr>
            <a:spLocks noGrp="1"/>
          </p:cNvSpPr>
          <p:nvPr>
            <p:ph type="sldNum" sz="quarter" idx="12"/>
          </p:nvPr>
        </p:nvSpPr>
        <p:spPr/>
        <p:txBody>
          <a:bodyPr/>
          <a:lstStyle/>
          <a:p>
            <a:fld id="{4950F5D8-22E1-4015-8661-E5B1FD28C2DE}" type="slidenum">
              <a:rPr lang="en-US" smtClean="0"/>
              <a:pPr/>
              <a:t>20</a:t>
            </a:fld>
            <a:endParaRPr lang="en-US" dirty="0"/>
          </a:p>
        </p:txBody>
      </p:sp>
      <p:graphicFrame>
        <p:nvGraphicFramePr>
          <p:cNvPr id="6" name="Diagram 5">
            <a:extLst>
              <a:ext uri="{FF2B5EF4-FFF2-40B4-BE49-F238E27FC236}">
                <a16:creationId xmlns:a16="http://schemas.microsoft.com/office/drawing/2014/main" id="{C1C15401-6160-44C2-94D1-8C7BAD8E069A}"/>
              </a:ext>
            </a:extLst>
          </p:cNvPr>
          <p:cNvGraphicFramePr/>
          <p:nvPr>
            <p:extLst>
              <p:ext uri="{D42A27DB-BD31-4B8C-83A1-F6EECF244321}">
                <p14:modId xmlns:p14="http://schemas.microsoft.com/office/powerpoint/2010/main" val="2903764122"/>
              </p:ext>
            </p:extLst>
          </p:nvPr>
        </p:nvGraphicFramePr>
        <p:xfrm>
          <a:off x="1853268" y="1627464"/>
          <a:ext cx="8007991" cy="4712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526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F86D1-39A5-4214-B125-AE717E4FA52C}"/>
              </a:ext>
            </a:extLst>
          </p:cNvPr>
          <p:cNvSpPr>
            <a:spLocks noGrp="1"/>
          </p:cNvSpPr>
          <p:nvPr>
            <p:ph type="title"/>
          </p:nvPr>
        </p:nvSpPr>
        <p:spPr>
          <a:xfrm>
            <a:off x="3674378" y="299599"/>
            <a:ext cx="4145816" cy="552848"/>
          </a:xfrm>
        </p:spPr>
        <p:txBody>
          <a:bodyPr>
            <a:normAutofit/>
          </a:bodyPr>
          <a:lstStyle/>
          <a:p>
            <a:pPr algn="ctr"/>
            <a:r>
              <a:rPr lang="en-US" sz="4000" b="0" dirty="0"/>
              <a:t> Popular Student</a:t>
            </a:r>
          </a:p>
        </p:txBody>
      </p:sp>
      <p:sp>
        <p:nvSpPr>
          <p:cNvPr id="9" name="Text Placeholder 8">
            <a:extLst>
              <a:ext uri="{FF2B5EF4-FFF2-40B4-BE49-F238E27FC236}">
                <a16:creationId xmlns:a16="http://schemas.microsoft.com/office/drawing/2014/main" id="{A06659D7-1BE6-4408-9772-3C6BC2789165}"/>
              </a:ext>
            </a:extLst>
          </p:cNvPr>
          <p:cNvSpPr>
            <a:spLocks noGrp="1"/>
          </p:cNvSpPr>
          <p:nvPr>
            <p:ph type="body" sz="quarter" idx="47"/>
          </p:nvPr>
        </p:nvSpPr>
        <p:spPr>
          <a:xfrm>
            <a:off x="1295400" y="1793455"/>
            <a:ext cx="9601549" cy="3869114"/>
          </a:xfrm>
          <a:ln>
            <a:noFill/>
          </a:ln>
        </p:spPr>
        <p:txBody>
          <a:bodyPr>
            <a:normAutofit/>
          </a:bodyPr>
          <a:lstStyle/>
          <a:p>
            <a:pPr marL="342900" indent="-342900">
              <a:buFont typeface="Arial" panose="020B0604020202020204" pitchFamily="34" charset="0"/>
              <a:buChar char="•"/>
            </a:pPr>
            <a:r>
              <a:rPr lang="en-US" sz="2400" dirty="0">
                <a:solidFill>
                  <a:schemeClr val="bg1"/>
                </a:solidFill>
              </a:rPr>
              <a:t>Strong personality while being friendly toward classmates</a:t>
            </a:r>
          </a:p>
          <a:p>
            <a:pPr marL="342900" indent="-342900">
              <a:buFont typeface="Arial" panose="020B0604020202020204" pitchFamily="34" charset="0"/>
              <a:buChar char="•"/>
            </a:pPr>
            <a:r>
              <a:rPr lang="en-US" sz="2400" dirty="0">
                <a:solidFill>
                  <a:schemeClr val="bg1"/>
                </a:solidFill>
              </a:rPr>
              <a:t>Negative and positive popularity demands a strong personality</a:t>
            </a:r>
          </a:p>
          <a:p>
            <a:pPr marL="342900" indent="-342900">
              <a:buFont typeface="Arial" panose="020B0604020202020204" pitchFamily="34" charset="0"/>
              <a:buChar char="•"/>
            </a:pPr>
            <a:r>
              <a:rPr lang="en-US" sz="2400" dirty="0">
                <a:solidFill>
                  <a:schemeClr val="bg1"/>
                </a:solidFill>
              </a:rPr>
              <a:t>Usually good students who exhibit exemplary social skills</a:t>
            </a:r>
          </a:p>
          <a:p>
            <a:pPr marL="342900" indent="-342900">
              <a:buFont typeface="Arial" panose="020B0604020202020204" pitchFamily="34" charset="0"/>
              <a:buChar char="•"/>
            </a:pPr>
            <a:r>
              <a:rPr lang="en-US" sz="2400" dirty="0">
                <a:solidFill>
                  <a:schemeClr val="bg1"/>
                </a:solidFill>
              </a:rPr>
              <a:t>Are able to control their emotions in social settings</a:t>
            </a:r>
          </a:p>
          <a:p>
            <a:pPr marL="342900" indent="-342900">
              <a:buFont typeface="Arial" panose="020B0604020202020204" pitchFamily="34" charset="0"/>
              <a:buChar char="•"/>
            </a:pPr>
            <a:r>
              <a:rPr lang="en-US" sz="2400" dirty="0">
                <a:solidFill>
                  <a:schemeClr val="bg1"/>
                </a:solidFill>
              </a:rPr>
              <a:t>Able to manage the direction of the group with ease and less violence</a:t>
            </a:r>
          </a:p>
          <a:p>
            <a:pPr marL="342900" indent="-342900">
              <a:buFont typeface="Arial" panose="020B0604020202020204" pitchFamily="34" charset="0"/>
              <a:buChar char="•"/>
            </a:pPr>
            <a:r>
              <a:rPr lang="en-US" sz="2400" dirty="0">
                <a:solidFill>
                  <a:schemeClr val="bg1"/>
                </a:solidFill>
              </a:rPr>
              <a:t>Can manage the emotions of others to meet their desires</a:t>
            </a:r>
          </a:p>
          <a:p>
            <a:pPr marL="342900" indent="-342900">
              <a:buFont typeface="Arial" panose="020B0604020202020204" pitchFamily="34" charset="0"/>
              <a:buChar char="•"/>
            </a:pPr>
            <a:r>
              <a:rPr lang="en-US" sz="2400" dirty="0">
                <a:solidFill>
                  <a:schemeClr val="bg1"/>
                </a:solidFill>
              </a:rPr>
              <a:t>Authorities can have very different opinions of them</a:t>
            </a:r>
          </a:p>
          <a:p>
            <a:pPr marL="342900" indent="-342900">
              <a:buFont typeface="Arial" panose="020B0604020202020204" pitchFamily="34" charset="0"/>
              <a:buChar char="•"/>
            </a:pPr>
            <a:r>
              <a:rPr lang="en-US" sz="2400" dirty="0">
                <a:solidFill>
                  <a:schemeClr val="bg1"/>
                </a:solidFill>
              </a:rPr>
              <a:t>Can be considered manipulative and cunning</a:t>
            </a:r>
          </a:p>
          <a:p>
            <a:pPr marL="342900" indent="-342900">
              <a:buFont typeface="Arial" panose="020B0604020202020204" pitchFamily="34" charset="0"/>
              <a:buChar char="•"/>
            </a:pPr>
            <a:endParaRPr lang="en-US" sz="2400" dirty="0">
              <a:solidFill>
                <a:schemeClr val="bg1"/>
              </a:solidFill>
            </a:endParaRPr>
          </a:p>
        </p:txBody>
      </p:sp>
      <p:sp>
        <p:nvSpPr>
          <p:cNvPr id="5" name="Slide Number Placeholder 4">
            <a:extLst>
              <a:ext uri="{FF2B5EF4-FFF2-40B4-BE49-F238E27FC236}">
                <a16:creationId xmlns:a16="http://schemas.microsoft.com/office/drawing/2014/main" id="{D5145F62-D4B9-4F5C-9AA0-26C0257334A0}"/>
              </a:ext>
            </a:extLst>
          </p:cNvPr>
          <p:cNvSpPr>
            <a:spLocks noGrp="1"/>
          </p:cNvSpPr>
          <p:nvPr>
            <p:ph type="sldNum" sz="quarter" idx="12"/>
          </p:nvPr>
        </p:nvSpPr>
        <p:spPr/>
        <p:txBody>
          <a:bodyPr/>
          <a:lstStyle/>
          <a:p>
            <a:fld id="{4950F5D8-22E1-4015-8661-E5B1FD28C2DE}" type="slidenum">
              <a:rPr lang="en-US" smtClean="0"/>
              <a:pPr/>
              <a:t>21</a:t>
            </a:fld>
            <a:endParaRPr lang="en-US" dirty="0"/>
          </a:p>
        </p:txBody>
      </p:sp>
    </p:spTree>
    <p:extLst>
      <p:ext uri="{BB962C8B-B14F-4D97-AF65-F5344CB8AC3E}">
        <p14:creationId xmlns:p14="http://schemas.microsoft.com/office/powerpoint/2010/main" val="2765073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F86D1-39A5-4214-B125-AE717E4FA52C}"/>
              </a:ext>
            </a:extLst>
          </p:cNvPr>
          <p:cNvSpPr>
            <a:spLocks noGrp="1"/>
          </p:cNvSpPr>
          <p:nvPr>
            <p:ph type="title"/>
          </p:nvPr>
        </p:nvSpPr>
        <p:spPr>
          <a:xfrm>
            <a:off x="2664994" y="216534"/>
            <a:ext cx="6862011" cy="552848"/>
          </a:xfrm>
        </p:spPr>
        <p:txBody>
          <a:bodyPr>
            <a:normAutofit/>
          </a:bodyPr>
          <a:lstStyle/>
          <a:p>
            <a:pPr algn="ctr"/>
            <a:r>
              <a:rPr kumimoji="0" lang="en-US" sz="4000" b="0" i="0" u="none" strike="noStrike" kern="1200" cap="none" spc="0" normalizeH="0" baseline="0" noProof="0" dirty="0">
                <a:ln>
                  <a:noFill/>
                </a:ln>
                <a:solidFill>
                  <a:srgbClr val="FFFFFF"/>
                </a:solidFill>
                <a:effectLst/>
                <a:uLnTx/>
                <a:uFillTx/>
                <a:latin typeface="Book Antiqua"/>
                <a:ea typeface="+mj-ea"/>
                <a:cs typeface="+mj-cs"/>
              </a:rPr>
              <a:t>Average Student</a:t>
            </a:r>
            <a:endParaRPr lang="en-US" dirty="0"/>
          </a:p>
        </p:txBody>
      </p:sp>
      <p:sp>
        <p:nvSpPr>
          <p:cNvPr id="9" name="Text Placeholder 8">
            <a:extLst>
              <a:ext uri="{FF2B5EF4-FFF2-40B4-BE49-F238E27FC236}">
                <a16:creationId xmlns:a16="http://schemas.microsoft.com/office/drawing/2014/main" id="{A06659D7-1BE6-4408-9772-3C6BC2789165}"/>
              </a:ext>
            </a:extLst>
          </p:cNvPr>
          <p:cNvSpPr>
            <a:spLocks noGrp="1"/>
          </p:cNvSpPr>
          <p:nvPr>
            <p:ph type="body" sz="quarter" idx="47"/>
          </p:nvPr>
        </p:nvSpPr>
        <p:spPr>
          <a:xfrm>
            <a:off x="377505" y="1600508"/>
            <a:ext cx="11325137" cy="4488110"/>
          </a:xfrm>
          <a:ln>
            <a:noFill/>
          </a:ln>
        </p:spPr>
        <p:txBody>
          <a:bodyPr>
            <a:normAutofit/>
          </a:bodyPr>
          <a:lstStyle/>
          <a:p>
            <a:pPr marL="342900" indent="-342900">
              <a:buFont typeface="Arial" panose="020B0604020202020204" pitchFamily="34" charset="0"/>
              <a:buChar char="•"/>
            </a:pPr>
            <a:r>
              <a:rPr lang="en-US" sz="2400" dirty="0">
                <a:solidFill>
                  <a:schemeClr val="bg1"/>
                </a:solidFill>
              </a:rPr>
              <a:t>Average children relates, not to academic performance, but to popularity</a:t>
            </a:r>
          </a:p>
          <a:p>
            <a:pPr marL="342900" indent="-342900">
              <a:buFont typeface="Arial" panose="020B0604020202020204" pitchFamily="34" charset="0"/>
              <a:buChar char="•"/>
            </a:pPr>
            <a:r>
              <a:rPr lang="en-US" sz="2400" dirty="0">
                <a:solidFill>
                  <a:schemeClr val="bg1"/>
                </a:solidFill>
              </a:rPr>
              <a:t>Average children are the comparison group next to which all others are compared</a:t>
            </a:r>
          </a:p>
          <a:p>
            <a:pPr marL="342900" indent="-342900">
              <a:buFont typeface="Arial" panose="020B0604020202020204" pitchFamily="34" charset="0"/>
              <a:buChar char="•"/>
            </a:pPr>
            <a:r>
              <a:rPr lang="en-US" sz="2400" dirty="0">
                <a:solidFill>
                  <a:schemeClr val="bg1"/>
                </a:solidFill>
              </a:rPr>
              <a:t>Being average changes from school to school, because other categories and their qualities determine what is average</a:t>
            </a:r>
          </a:p>
          <a:p>
            <a:pPr marL="342900" indent="-342900">
              <a:buFont typeface="Arial" panose="020B0604020202020204" pitchFamily="34" charset="0"/>
              <a:buChar char="•"/>
            </a:pPr>
            <a:r>
              <a:rPr lang="en-US" sz="2400" dirty="0">
                <a:solidFill>
                  <a:schemeClr val="bg1"/>
                </a:solidFill>
              </a:rPr>
              <a:t>Average children tend to fare well in school</a:t>
            </a:r>
          </a:p>
          <a:p>
            <a:pPr marL="342900" indent="-342900">
              <a:buFont typeface="Arial" panose="020B0604020202020204" pitchFamily="34" charset="0"/>
              <a:buChar char="•"/>
            </a:pPr>
            <a:r>
              <a:rPr lang="en-US" sz="2400" dirty="0">
                <a:solidFill>
                  <a:schemeClr val="bg1"/>
                </a:solidFill>
              </a:rPr>
              <a:t>Not leaders nor followers and do not stand out in terms of achievements or behavior</a:t>
            </a:r>
          </a:p>
          <a:p>
            <a:pPr marL="342900" indent="-342900">
              <a:buFont typeface="Arial" panose="020B0604020202020204" pitchFamily="34" charset="0"/>
              <a:buChar char="•"/>
            </a:pPr>
            <a:r>
              <a:rPr lang="en-US" sz="2400" dirty="0">
                <a:solidFill>
                  <a:schemeClr val="bg1"/>
                </a:solidFill>
              </a:rPr>
              <a:t>They are somewhat liked by some peers and somewhat disliked by others</a:t>
            </a:r>
          </a:p>
          <a:p>
            <a:pPr marL="342900" indent="-342900">
              <a:buFont typeface="Arial" panose="020B0604020202020204" pitchFamily="34" charset="0"/>
              <a:buChar char="•"/>
            </a:pPr>
            <a:r>
              <a:rPr lang="en-US" sz="2400" dirty="0">
                <a:solidFill>
                  <a:schemeClr val="bg1"/>
                </a:solidFill>
              </a:rPr>
              <a:t>As other groups change so does the average group’s composition</a:t>
            </a:r>
          </a:p>
          <a:p>
            <a:pPr marL="342900" indent="-342900">
              <a:buFont typeface="Arial" panose="020B0604020202020204" pitchFamily="34" charset="0"/>
              <a:buChar char="•"/>
            </a:pPr>
            <a:r>
              <a:rPr lang="en-US" sz="2400" dirty="0">
                <a:solidFill>
                  <a:schemeClr val="bg1"/>
                </a:solidFill>
              </a:rPr>
              <a:t>They can feel anxious due to unpredictable fluidity within their group</a:t>
            </a:r>
          </a:p>
          <a:p>
            <a:pPr marL="342900" indent="-342900">
              <a:buFont typeface="Arial" panose="020B0604020202020204" pitchFamily="34" charset="0"/>
              <a:buChar char="•"/>
            </a:pPr>
            <a:endParaRPr lang="en-US" sz="2400" dirty="0">
              <a:solidFill>
                <a:schemeClr val="bg1"/>
              </a:solidFill>
            </a:endParaRPr>
          </a:p>
        </p:txBody>
      </p:sp>
      <p:sp>
        <p:nvSpPr>
          <p:cNvPr id="5" name="Slide Number Placeholder 4">
            <a:extLst>
              <a:ext uri="{FF2B5EF4-FFF2-40B4-BE49-F238E27FC236}">
                <a16:creationId xmlns:a16="http://schemas.microsoft.com/office/drawing/2014/main" id="{D5145F62-D4B9-4F5C-9AA0-26C0257334A0}"/>
              </a:ext>
            </a:extLst>
          </p:cNvPr>
          <p:cNvSpPr>
            <a:spLocks noGrp="1"/>
          </p:cNvSpPr>
          <p:nvPr>
            <p:ph type="sldNum" sz="quarter" idx="12"/>
          </p:nvPr>
        </p:nvSpPr>
        <p:spPr/>
        <p:txBody>
          <a:bodyPr/>
          <a:lstStyle/>
          <a:p>
            <a:fld id="{4950F5D8-22E1-4015-8661-E5B1FD28C2DE}" type="slidenum">
              <a:rPr lang="en-US" smtClean="0"/>
              <a:pPr/>
              <a:t>22</a:t>
            </a:fld>
            <a:endParaRPr lang="en-US" dirty="0"/>
          </a:p>
        </p:txBody>
      </p:sp>
    </p:spTree>
    <p:extLst>
      <p:ext uri="{BB962C8B-B14F-4D97-AF65-F5344CB8AC3E}">
        <p14:creationId xmlns:p14="http://schemas.microsoft.com/office/powerpoint/2010/main" val="247713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F86D1-39A5-4214-B125-AE717E4FA52C}"/>
              </a:ext>
            </a:extLst>
          </p:cNvPr>
          <p:cNvSpPr>
            <a:spLocks noGrp="1"/>
          </p:cNvSpPr>
          <p:nvPr>
            <p:ph type="title"/>
          </p:nvPr>
        </p:nvSpPr>
        <p:spPr>
          <a:xfrm>
            <a:off x="75501" y="109057"/>
            <a:ext cx="11459361" cy="1053782"/>
          </a:xfrm>
        </p:spPr>
        <p:txBody>
          <a:bodyPr anchor="ctr">
            <a:normAutofit/>
          </a:bodyPr>
          <a:lstStyle/>
          <a:p>
            <a:pPr algn="ctr"/>
            <a:r>
              <a:rPr lang="en-US" sz="4000" b="0" dirty="0"/>
              <a:t>Neglected/Rejected Student</a:t>
            </a:r>
          </a:p>
        </p:txBody>
      </p:sp>
      <p:sp>
        <p:nvSpPr>
          <p:cNvPr id="9" name="Text Placeholder 8">
            <a:extLst>
              <a:ext uri="{FF2B5EF4-FFF2-40B4-BE49-F238E27FC236}">
                <a16:creationId xmlns:a16="http://schemas.microsoft.com/office/drawing/2014/main" id="{A06659D7-1BE6-4408-9772-3C6BC2789165}"/>
              </a:ext>
            </a:extLst>
          </p:cNvPr>
          <p:cNvSpPr>
            <a:spLocks noGrp="1"/>
          </p:cNvSpPr>
          <p:nvPr>
            <p:ph type="body" sz="quarter" idx="47"/>
          </p:nvPr>
        </p:nvSpPr>
        <p:spPr>
          <a:xfrm>
            <a:off x="951801" y="1759899"/>
            <a:ext cx="10288397" cy="4020116"/>
          </a:xfrm>
          <a:ln>
            <a:noFill/>
          </a:ln>
        </p:spPr>
        <p:txBody>
          <a:bodyPr>
            <a:normAutofit/>
          </a:bodyPr>
          <a:lstStyle/>
          <a:p>
            <a:pPr marL="342900" indent="-342900">
              <a:buFont typeface="Arial" panose="020B0604020202020204" pitchFamily="34" charset="0"/>
              <a:buChar char="•"/>
            </a:pPr>
            <a:r>
              <a:rPr lang="en-US" sz="2400" dirty="0">
                <a:solidFill>
                  <a:schemeClr val="bg1"/>
                </a:solidFill>
              </a:rPr>
              <a:t>They are often either aggressive or anxious and withdrawn</a:t>
            </a:r>
          </a:p>
          <a:p>
            <a:pPr marL="342900" indent="-342900">
              <a:buFont typeface="Arial" panose="020B0604020202020204" pitchFamily="34" charset="0"/>
              <a:buChar char="•"/>
            </a:pPr>
            <a:r>
              <a:rPr lang="en-US" sz="2400" dirty="0">
                <a:solidFill>
                  <a:schemeClr val="bg1"/>
                </a:solidFill>
              </a:rPr>
              <a:t>Rejected children may act withdrawn, quiet, and unhappy or aggressive</a:t>
            </a:r>
          </a:p>
          <a:p>
            <a:pPr marL="342900" indent="-342900">
              <a:buFont typeface="Arial" panose="020B0604020202020204" pitchFamily="34" charset="0"/>
              <a:buChar char="•"/>
            </a:pPr>
            <a:r>
              <a:rPr lang="en-US" sz="2400" dirty="0">
                <a:solidFill>
                  <a:schemeClr val="bg1"/>
                </a:solidFill>
              </a:rPr>
              <a:t>Peer rejection may be the result of a disability or a developmental disorder</a:t>
            </a:r>
          </a:p>
          <a:p>
            <a:pPr marL="342900" indent="-342900">
              <a:buFont typeface="Arial" panose="020B0604020202020204" pitchFamily="34" charset="0"/>
              <a:buChar char="•"/>
            </a:pPr>
            <a:r>
              <a:rPr lang="en-US" sz="2400" dirty="0">
                <a:solidFill>
                  <a:schemeClr val="bg1"/>
                </a:solidFill>
              </a:rPr>
              <a:t>Culture or ethnicity differences from most children at the school</a:t>
            </a:r>
          </a:p>
          <a:p>
            <a:pPr marL="342900" indent="-342900">
              <a:buFont typeface="Arial" panose="020B0604020202020204" pitchFamily="34" charset="0"/>
              <a:buChar char="•"/>
            </a:pPr>
            <a:r>
              <a:rPr lang="en-US" sz="2400" dirty="0">
                <a:solidFill>
                  <a:schemeClr val="bg1"/>
                </a:solidFill>
              </a:rPr>
              <a:t>Unawareness of bothersome behaviors that effect others</a:t>
            </a:r>
          </a:p>
          <a:p>
            <a:pPr marL="342900" indent="-342900">
              <a:buFont typeface="Arial" panose="020B0604020202020204" pitchFamily="34" charset="0"/>
              <a:buChar char="•"/>
            </a:pPr>
            <a:r>
              <a:rPr lang="en-US" sz="2400" dirty="0">
                <a:solidFill>
                  <a:schemeClr val="bg1"/>
                </a:solidFill>
              </a:rPr>
              <a:t>Odd or inappropriate behaviors to peers and adults</a:t>
            </a:r>
          </a:p>
          <a:p>
            <a:pPr marL="342900" indent="-342900">
              <a:buFont typeface="Arial" panose="020B0604020202020204" pitchFamily="34" charset="0"/>
              <a:buChar char="•"/>
            </a:pPr>
            <a:r>
              <a:rPr lang="en-US" sz="2400" dirty="0">
                <a:solidFill>
                  <a:schemeClr val="bg1"/>
                </a:solidFill>
              </a:rPr>
              <a:t>Having parents who apply unpopular decisions on children</a:t>
            </a:r>
          </a:p>
          <a:p>
            <a:pPr marL="342900" indent="-342900">
              <a:buFont typeface="Arial" panose="020B0604020202020204" pitchFamily="34" charset="0"/>
              <a:buChar char="•"/>
            </a:pPr>
            <a:r>
              <a:rPr lang="en-US" sz="2400" dirty="0">
                <a:solidFill>
                  <a:schemeClr val="bg1"/>
                </a:solidFill>
              </a:rPr>
              <a:t>High intelligence and low intelligence</a:t>
            </a:r>
          </a:p>
          <a:p>
            <a:pPr marL="342900" indent="-342900">
              <a:buFont typeface="Arial" panose="020B0604020202020204" pitchFamily="34" charset="0"/>
              <a:buChar char="•"/>
            </a:pPr>
            <a:r>
              <a:rPr lang="en-US" sz="2400" dirty="0">
                <a:solidFill>
                  <a:schemeClr val="bg1"/>
                </a:solidFill>
              </a:rPr>
              <a:t>Physically unattractive – over weight in particular</a:t>
            </a:r>
          </a:p>
          <a:p>
            <a:pPr marL="342900" indent="-342900">
              <a:buFont typeface="Arial" panose="020B0604020202020204" pitchFamily="34" charset="0"/>
              <a:buChar char="•"/>
            </a:pPr>
            <a:endParaRPr lang="en-US" sz="2400" dirty="0">
              <a:solidFill>
                <a:schemeClr val="bg1"/>
              </a:solidFill>
            </a:endParaRPr>
          </a:p>
        </p:txBody>
      </p:sp>
      <p:sp>
        <p:nvSpPr>
          <p:cNvPr id="5" name="Slide Number Placeholder 4">
            <a:extLst>
              <a:ext uri="{FF2B5EF4-FFF2-40B4-BE49-F238E27FC236}">
                <a16:creationId xmlns:a16="http://schemas.microsoft.com/office/drawing/2014/main" id="{D5145F62-D4B9-4F5C-9AA0-26C0257334A0}"/>
              </a:ext>
            </a:extLst>
          </p:cNvPr>
          <p:cNvSpPr>
            <a:spLocks noGrp="1"/>
          </p:cNvSpPr>
          <p:nvPr>
            <p:ph type="sldNum" sz="quarter" idx="12"/>
          </p:nvPr>
        </p:nvSpPr>
        <p:spPr/>
        <p:txBody>
          <a:bodyPr/>
          <a:lstStyle/>
          <a:p>
            <a:fld id="{4950F5D8-22E1-4015-8661-E5B1FD28C2DE}" type="slidenum">
              <a:rPr lang="en-US" smtClean="0"/>
              <a:pPr/>
              <a:t>23</a:t>
            </a:fld>
            <a:endParaRPr lang="en-US" dirty="0"/>
          </a:p>
        </p:txBody>
      </p:sp>
    </p:spTree>
    <p:extLst>
      <p:ext uri="{BB962C8B-B14F-4D97-AF65-F5344CB8AC3E}">
        <p14:creationId xmlns:p14="http://schemas.microsoft.com/office/powerpoint/2010/main" val="1737768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F86D1-39A5-4214-B125-AE717E4FA52C}"/>
              </a:ext>
            </a:extLst>
          </p:cNvPr>
          <p:cNvSpPr>
            <a:spLocks noGrp="1"/>
          </p:cNvSpPr>
          <p:nvPr>
            <p:ph type="title"/>
          </p:nvPr>
        </p:nvSpPr>
        <p:spPr>
          <a:xfrm>
            <a:off x="2736649" y="609991"/>
            <a:ext cx="6862011" cy="552848"/>
          </a:xfrm>
        </p:spPr>
        <p:txBody>
          <a:bodyPr>
            <a:normAutofit/>
          </a:bodyPr>
          <a:lstStyle/>
          <a:p>
            <a:pPr algn="ctr"/>
            <a:r>
              <a:rPr lang="en-US" sz="4000" b="0" dirty="0"/>
              <a:t>Controversial Student</a:t>
            </a:r>
          </a:p>
        </p:txBody>
      </p:sp>
      <p:sp>
        <p:nvSpPr>
          <p:cNvPr id="9" name="Text Placeholder 8">
            <a:extLst>
              <a:ext uri="{FF2B5EF4-FFF2-40B4-BE49-F238E27FC236}">
                <a16:creationId xmlns:a16="http://schemas.microsoft.com/office/drawing/2014/main" id="{A06659D7-1BE6-4408-9772-3C6BC2789165}"/>
              </a:ext>
            </a:extLst>
          </p:cNvPr>
          <p:cNvSpPr>
            <a:spLocks noGrp="1"/>
          </p:cNvSpPr>
          <p:nvPr>
            <p:ph type="body" sz="quarter" idx="47"/>
          </p:nvPr>
        </p:nvSpPr>
        <p:spPr>
          <a:xfrm>
            <a:off x="951801" y="1759899"/>
            <a:ext cx="10288397" cy="4036894"/>
          </a:xfrm>
          <a:ln>
            <a:noFill/>
          </a:ln>
        </p:spPr>
        <p:txBody>
          <a:bodyPr>
            <a:normAutofit/>
          </a:bodyPr>
          <a:lstStyle/>
          <a:p>
            <a:pPr marL="342900" indent="-342900">
              <a:buFont typeface="Arial" panose="020B0604020202020204" pitchFamily="34" charset="0"/>
              <a:buChar char="•"/>
            </a:pPr>
            <a:r>
              <a:rPr lang="en-US" sz="2400" dirty="0">
                <a:solidFill>
                  <a:schemeClr val="bg1"/>
                </a:solidFill>
              </a:rPr>
              <a:t>They have characteristics that set them apart from their peers</a:t>
            </a:r>
          </a:p>
          <a:p>
            <a:pPr marL="342900" indent="-342900">
              <a:buFont typeface="Arial" panose="020B0604020202020204" pitchFamily="34" charset="0"/>
              <a:buChar char="•"/>
            </a:pPr>
            <a:r>
              <a:rPr lang="en-US" sz="2400" dirty="0">
                <a:solidFill>
                  <a:schemeClr val="bg1"/>
                </a:solidFill>
              </a:rPr>
              <a:t>Social, physical, developmental, psychological etc.</a:t>
            </a:r>
          </a:p>
          <a:p>
            <a:pPr marL="342900" indent="-342900">
              <a:buFont typeface="Arial" panose="020B0604020202020204" pitchFamily="34" charset="0"/>
              <a:buChar char="•"/>
            </a:pPr>
            <a:r>
              <a:rPr lang="en-US" sz="2400" dirty="0">
                <a:solidFill>
                  <a:schemeClr val="bg1"/>
                </a:solidFill>
              </a:rPr>
              <a:t>This may change from school to school</a:t>
            </a:r>
          </a:p>
          <a:p>
            <a:pPr marL="342900" indent="-342900">
              <a:buFont typeface="Arial" panose="020B0604020202020204" pitchFamily="34" charset="0"/>
              <a:buChar char="•"/>
            </a:pPr>
            <a:r>
              <a:rPr lang="en-US" sz="2400" dirty="0">
                <a:solidFill>
                  <a:schemeClr val="bg1"/>
                </a:solidFill>
              </a:rPr>
              <a:t>Tend to be more aggressive than others their age</a:t>
            </a:r>
          </a:p>
          <a:p>
            <a:pPr marL="342900" indent="-342900">
              <a:buFont typeface="Arial" panose="020B0604020202020204" pitchFamily="34" charset="0"/>
              <a:buChar char="•"/>
            </a:pPr>
            <a:r>
              <a:rPr lang="en-US" sz="2400" dirty="0">
                <a:solidFill>
                  <a:schemeClr val="bg1"/>
                </a:solidFill>
              </a:rPr>
              <a:t>Often as socially competent as popular children</a:t>
            </a:r>
          </a:p>
          <a:p>
            <a:pPr marL="342900" indent="-342900">
              <a:buFont typeface="Arial" panose="020B0604020202020204" pitchFamily="34" charset="0"/>
              <a:buChar char="•"/>
            </a:pPr>
            <a:r>
              <a:rPr lang="en-US" sz="2400" dirty="0">
                <a:solidFill>
                  <a:schemeClr val="bg1"/>
                </a:solidFill>
              </a:rPr>
              <a:t>High percentage of boys between the ages of 10 and 14</a:t>
            </a:r>
          </a:p>
          <a:p>
            <a:pPr marL="342900" indent="-342900">
              <a:buFont typeface="Arial" panose="020B0604020202020204" pitchFamily="34" charset="0"/>
              <a:buChar char="•"/>
            </a:pPr>
            <a:r>
              <a:rPr lang="en-US" sz="2400" dirty="0">
                <a:solidFill>
                  <a:schemeClr val="bg1"/>
                </a:solidFill>
              </a:rPr>
              <a:t>Paradoxical they have qualities of being both socially skilled and antisocial</a:t>
            </a:r>
          </a:p>
          <a:p>
            <a:pPr marL="342900" indent="-342900">
              <a:buFont typeface="Arial" panose="020B0604020202020204" pitchFamily="34" charset="0"/>
              <a:buChar char="•"/>
            </a:pPr>
            <a:r>
              <a:rPr lang="en-US" sz="2400" dirty="0">
                <a:solidFill>
                  <a:schemeClr val="bg1"/>
                </a:solidFill>
              </a:rPr>
              <a:t>Very high variation in this category due to the reason for the controversary</a:t>
            </a: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endParaRPr lang="en-US" sz="2400" dirty="0">
              <a:solidFill>
                <a:schemeClr val="bg1"/>
              </a:solidFill>
            </a:endParaRPr>
          </a:p>
        </p:txBody>
      </p:sp>
      <p:sp>
        <p:nvSpPr>
          <p:cNvPr id="5" name="Slide Number Placeholder 4">
            <a:extLst>
              <a:ext uri="{FF2B5EF4-FFF2-40B4-BE49-F238E27FC236}">
                <a16:creationId xmlns:a16="http://schemas.microsoft.com/office/drawing/2014/main" id="{D5145F62-D4B9-4F5C-9AA0-26C0257334A0}"/>
              </a:ext>
            </a:extLst>
          </p:cNvPr>
          <p:cNvSpPr>
            <a:spLocks noGrp="1"/>
          </p:cNvSpPr>
          <p:nvPr>
            <p:ph type="sldNum" sz="quarter" idx="12"/>
          </p:nvPr>
        </p:nvSpPr>
        <p:spPr/>
        <p:txBody>
          <a:bodyPr/>
          <a:lstStyle/>
          <a:p>
            <a:fld id="{4950F5D8-22E1-4015-8661-E5B1FD28C2DE}" type="slidenum">
              <a:rPr lang="en-US" smtClean="0"/>
              <a:pPr/>
              <a:t>24</a:t>
            </a:fld>
            <a:endParaRPr lang="en-US" dirty="0"/>
          </a:p>
        </p:txBody>
      </p:sp>
    </p:spTree>
    <p:extLst>
      <p:ext uri="{BB962C8B-B14F-4D97-AF65-F5344CB8AC3E}">
        <p14:creationId xmlns:p14="http://schemas.microsoft.com/office/powerpoint/2010/main" val="3748136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F86D1-39A5-4214-B125-AE717E4FA52C}"/>
              </a:ext>
            </a:extLst>
          </p:cNvPr>
          <p:cNvSpPr>
            <a:spLocks noGrp="1"/>
          </p:cNvSpPr>
          <p:nvPr>
            <p:ph type="title"/>
          </p:nvPr>
        </p:nvSpPr>
        <p:spPr>
          <a:xfrm>
            <a:off x="2867278" y="716377"/>
            <a:ext cx="6862011" cy="552848"/>
          </a:xfrm>
        </p:spPr>
        <p:txBody>
          <a:bodyPr>
            <a:normAutofit/>
          </a:bodyPr>
          <a:lstStyle/>
          <a:p>
            <a:pPr algn="ctr"/>
            <a:r>
              <a:rPr lang="en-US" sz="4000" b="0" dirty="0"/>
              <a:t>Peer Group Admission</a:t>
            </a:r>
          </a:p>
        </p:txBody>
      </p:sp>
      <p:sp>
        <p:nvSpPr>
          <p:cNvPr id="9" name="Text Placeholder 8">
            <a:extLst>
              <a:ext uri="{FF2B5EF4-FFF2-40B4-BE49-F238E27FC236}">
                <a16:creationId xmlns:a16="http://schemas.microsoft.com/office/drawing/2014/main" id="{A06659D7-1BE6-4408-9772-3C6BC2789165}"/>
              </a:ext>
            </a:extLst>
          </p:cNvPr>
          <p:cNvSpPr>
            <a:spLocks noGrp="1"/>
          </p:cNvSpPr>
          <p:nvPr>
            <p:ph type="body" sz="quarter" idx="47"/>
          </p:nvPr>
        </p:nvSpPr>
        <p:spPr>
          <a:xfrm>
            <a:off x="1919936" y="2540839"/>
            <a:ext cx="8128800" cy="1217429"/>
          </a:xfrm>
          <a:ln>
            <a:noFill/>
          </a:ln>
        </p:spPr>
        <p:txBody>
          <a:bodyPr>
            <a:normAutofit/>
          </a:bodyPr>
          <a:lstStyle/>
          <a:p>
            <a:pPr>
              <a:lnSpc>
                <a:spcPct val="150000"/>
              </a:lnSpc>
            </a:pPr>
            <a:r>
              <a:rPr lang="en-US" sz="2400" dirty="0">
                <a:solidFill>
                  <a:schemeClr val="bg1"/>
                </a:solidFill>
              </a:rPr>
              <a:t>Qualifications to join a specific peer group is determined by the larger society, neighborhood and greater adult social norms.</a:t>
            </a:r>
          </a:p>
        </p:txBody>
      </p:sp>
      <p:sp>
        <p:nvSpPr>
          <p:cNvPr id="5" name="Slide Number Placeholder 4">
            <a:extLst>
              <a:ext uri="{FF2B5EF4-FFF2-40B4-BE49-F238E27FC236}">
                <a16:creationId xmlns:a16="http://schemas.microsoft.com/office/drawing/2014/main" id="{D5145F62-D4B9-4F5C-9AA0-26C0257334A0}"/>
              </a:ext>
            </a:extLst>
          </p:cNvPr>
          <p:cNvSpPr>
            <a:spLocks noGrp="1"/>
          </p:cNvSpPr>
          <p:nvPr>
            <p:ph type="sldNum" sz="quarter" idx="12"/>
          </p:nvPr>
        </p:nvSpPr>
        <p:spPr/>
        <p:txBody>
          <a:bodyPr/>
          <a:lstStyle/>
          <a:p>
            <a:fld id="{4950F5D8-22E1-4015-8661-E5B1FD28C2DE}" type="slidenum">
              <a:rPr lang="en-US" smtClean="0"/>
              <a:pPr/>
              <a:t>25</a:t>
            </a:fld>
            <a:endParaRPr lang="en-US" dirty="0"/>
          </a:p>
        </p:txBody>
      </p:sp>
      <p:sp>
        <p:nvSpPr>
          <p:cNvPr id="3" name="Date Placeholder 2">
            <a:extLst>
              <a:ext uri="{FF2B5EF4-FFF2-40B4-BE49-F238E27FC236}">
                <a16:creationId xmlns:a16="http://schemas.microsoft.com/office/drawing/2014/main" id="{614987FB-9B38-424F-8043-34220E48AD78}"/>
              </a:ext>
            </a:extLst>
          </p:cNvPr>
          <p:cNvSpPr>
            <a:spLocks noGrp="1"/>
          </p:cNvSpPr>
          <p:nvPr>
            <p:ph type="dt" sz="half" idx="10"/>
          </p:nvPr>
        </p:nvSpPr>
        <p:spPr/>
        <p:txBody>
          <a:bodyPr/>
          <a:lstStyle/>
          <a:p>
            <a:fld id="{8490CABB-6376-4351-BA0C-322104FF72A1}" type="datetime1">
              <a:rPr lang="en-US" smtClean="0"/>
              <a:pPr/>
              <a:t>4/27/2021</a:t>
            </a:fld>
            <a:endParaRPr lang="en-US" dirty="0"/>
          </a:p>
        </p:txBody>
      </p:sp>
      <p:sp>
        <p:nvSpPr>
          <p:cNvPr id="4" name="Footer Placeholder 3">
            <a:extLst>
              <a:ext uri="{FF2B5EF4-FFF2-40B4-BE49-F238E27FC236}">
                <a16:creationId xmlns:a16="http://schemas.microsoft.com/office/drawing/2014/main" id="{F64716D2-32D1-4408-8CAC-7E6E2499697E}"/>
              </a:ext>
            </a:extLst>
          </p:cNvPr>
          <p:cNvSpPr>
            <a:spLocks noGrp="1"/>
          </p:cNvSpPr>
          <p:nvPr>
            <p:ph type="ftr" sz="quarter" idx="11"/>
          </p:nvPr>
        </p:nvSpPr>
        <p:spPr/>
        <p:txBody>
          <a:bodyPr/>
          <a:lstStyle/>
          <a:p>
            <a:r>
              <a:rPr lang="en-US" dirty="0"/>
              <a:t>ADD A FOOTER</a:t>
            </a:r>
          </a:p>
        </p:txBody>
      </p:sp>
    </p:spTree>
    <p:extLst>
      <p:ext uri="{BB962C8B-B14F-4D97-AF65-F5344CB8AC3E}">
        <p14:creationId xmlns:p14="http://schemas.microsoft.com/office/powerpoint/2010/main" val="2254497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F86D1-39A5-4214-B125-AE717E4FA52C}"/>
              </a:ext>
            </a:extLst>
          </p:cNvPr>
          <p:cNvSpPr>
            <a:spLocks noGrp="1"/>
          </p:cNvSpPr>
          <p:nvPr>
            <p:ph type="title"/>
          </p:nvPr>
        </p:nvSpPr>
        <p:spPr>
          <a:xfrm>
            <a:off x="2030136" y="716377"/>
            <a:ext cx="7699153" cy="552848"/>
          </a:xfrm>
        </p:spPr>
        <p:txBody>
          <a:bodyPr>
            <a:normAutofit fontScale="90000"/>
          </a:bodyPr>
          <a:lstStyle/>
          <a:p>
            <a:pPr algn="ctr"/>
            <a:r>
              <a:rPr lang="en-US" sz="3600" b="0" dirty="0"/>
              <a:t>Peer Group Admission – Group Activity</a:t>
            </a:r>
            <a:endParaRPr lang="en-US" dirty="0"/>
          </a:p>
        </p:txBody>
      </p:sp>
      <p:sp>
        <p:nvSpPr>
          <p:cNvPr id="9" name="Text Placeholder 8">
            <a:extLst>
              <a:ext uri="{FF2B5EF4-FFF2-40B4-BE49-F238E27FC236}">
                <a16:creationId xmlns:a16="http://schemas.microsoft.com/office/drawing/2014/main" id="{A06659D7-1BE6-4408-9772-3C6BC2789165}"/>
              </a:ext>
            </a:extLst>
          </p:cNvPr>
          <p:cNvSpPr>
            <a:spLocks noGrp="1"/>
          </p:cNvSpPr>
          <p:nvPr>
            <p:ph type="body" sz="quarter" idx="47"/>
          </p:nvPr>
        </p:nvSpPr>
        <p:spPr>
          <a:xfrm>
            <a:off x="1815312" y="2328386"/>
            <a:ext cx="8128800" cy="1463438"/>
          </a:xfrm>
          <a:ln>
            <a:noFill/>
          </a:ln>
        </p:spPr>
        <p:txBody>
          <a:bodyPr>
            <a:normAutofit/>
          </a:bodyPr>
          <a:lstStyle/>
          <a:p>
            <a:pPr>
              <a:lnSpc>
                <a:spcPct val="150000"/>
              </a:lnSpc>
            </a:pPr>
            <a:r>
              <a:rPr lang="en-US" sz="2400" dirty="0">
                <a:solidFill>
                  <a:schemeClr val="bg1"/>
                </a:solidFill>
              </a:rPr>
              <a:t>Consider your school, consider the qualities of students listed below and place the quality in the group you think best fits.</a:t>
            </a:r>
          </a:p>
        </p:txBody>
      </p:sp>
      <p:sp>
        <p:nvSpPr>
          <p:cNvPr id="5" name="Slide Number Placeholder 4">
            <a:extLst>
              <a:ext uri="{FF2B5EF4-FFF2-40B4-BE49-F238E27FC236}">
                <a16:creationId xmlns:a16="http://schemas.microsoft.com/office/drawing/2014/main" id="{D5145F62-D4B9-4F5C-9AA0-26C0257334A0}"/>
              </a:ext>
            </a:extLst>
          </p:cNvPr>
          <p:cNvSpPr>
            <a:spLocks noGrp="1"/>
          </p:cNvSpPr>
          <p:nvPr>
            <p:ph type="sldNum" sz="quarter" idx="12"/>
          </p:nvPr>
        </p:nvSpPr>
        <p:spPr/>
        <p:txBody>
          <a:bodyPr/>
          <a:lstStyle/>
          <a:p>
            <a:fld id="{4950F5D8-22E1-4015-8661-E5B1FD28C2DE}" type="slidenum">
              <a:rPr lang="en-US" smtClean="0"/>
              <a:pPr/>
              <a:t>26</a:t>
            </a:fld>
            <a:endParaRPr lang="en-US" dirty="0"/>
          </a:p>
        </p:txBody>
      </p:sp>
    </p:spTree>
    <p:extLst>
      <p:ext uri="{BB962C8B-B14F-4D97-AF65-F5344CB8AC3E}">
        <p14:creationId xmlns:p14="http://schemas.microsoft.com/office/powerpoint/2010/main" val="3514630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F86D1-39A5-4214-B125-AE717E4FA52C}"/>
              </a:ext>
            </a:extLst>
          </p:cNvPr>
          <p:cNvSpPr>
            <a:spLocks noGrp="1"/>
          </p:cNvSpPr>
          <p:nvPr>
            <p:ph type="title"/>
          </p:nvPr>
        </p:nvSpPr>
        <p:spPr>
          <a:xfrm>
            <a:off x="4897414" y="296928"/>
            <a:ext cx="2166116" cy="552848"/>
          </a:xfrm>
        </p:spPr>
        <p:txBody>
          <a:bodyPr>
            <a:normAutofit/>
          </a:bodyPr>
          <a:lstStyle/>
          <a:p>
            <a:pPr algn="ctr"/>
            <a:r>
              <a:rPr lang="en-US" sz="4000" b="0" dirty="0"/>
              <a:t>Bullying</a:t>
            </a:r>
          </a:p>
        </p:txBody>
      </p:sp>
      <p:sp>
        <p:nvSpPr>
          <p:cNvPr id="9" name="Text Placeholder 8">
            <a:extLst>
              <a:ext uri="{FF2B5EF4-FFF2-40B4-BE49-F238E27FC236}">
                <a16:creationId xmlns:a16="http://schemas.microsoft.com/office/drawing/2014/main" id="{A06659D7-1BE6-4408-9772-3C6BC2789165}"/>
              </a:ext>
            </a:extLst>
          </p:cNvPr>
          <p:cNvSpPr>
            <a:spLocks noGrp="1"/>
          </p:cNvSpPr>
          <p:nvPr>
            <p:ph type="body" sz="quarter" idx="47"/>
          </p:nvPr>
        </p:nvSpPr>
        <p:spPr>
          <a:xfrm>
            <a:off x="1851813" y="1810997"/>
            <a:ext cx="8128800" cy="3482456"/>
          </a:xfrm>
          <a:ln>
            <a:noFill/>
          </a:ln>
        </p:spPr>
        <p:txBody>
          <a:bodyPr>
            <a:noAutofit/>
          </a:bodyPr>
          <a:lstStyle/>
          <a:p>
            <a:r>
              <a:rPr lang="en-US" sz="2400" dirty="0">
                <a:solidFill>
                  <a:schemeClr val="bg1"/>
                </a:solidFill>
              </a:rPr>
              <a:t>Definition of Bullying</a:t>
            </a:r>
          </a:p>
          <a:p>
            <a:pPr>
              <a:lnSpc>
                <a:spcPct val="150000"/>
              </a:lnSpc>
            </a:pPr>
            <a:r>
              <a:rPr lang="en-US" sz="2400" dirty="0">
                <a:solidFill>
                  <a:schemeClr val="bg1"/>
                </a:solidFill>
              </a:rPr>
              <a:t>Bullying must meet certain requirements to be considered bullying. These are: malintent, imbalance of power, repetitive, distress, and provocation. School bullying may occur either in schools, on campus, or outside of school, but it is due to relationships created in school settings.</a:t>
            </a:r>
          </a:p>
          <a:p>
            <a:pPr>
              <a:lnSpc>
                <a:spcPct val="150000"/>
              </a:lnSpc>
            </a:pPr>
            <a:endParaRPr lang="en-US" sz="2400" dirty="0">
              <a:solidFill>
                <a:schemeClr val="bg1"/>
              </a:solidFill>
            </a:endParaRPr>
          </a:p>
          <a:p>
            <a:pPr>
              <a:lnSpc>
                <a:spcPct val="150000"/>
              </a:lnSpc>
            </a:pPr>
            <a:r>
              <a:rPr lang="en-US" sz="2400" dirty="0">
                <a:solidFill>
                  <a:schemeClr val="bg1"/>
                </a:solidFill>
              </a:rPr>
              <a:t> </a:t>
            </a:r>
          </a:p>
        </p:txBody>
      </p:sp>
      <p:sp>
        <p:nvSpPr>
          <p:cNvPr id="5" name="Slide Number Placeholder 4">
            <a:extLst>
              <a:ext uri="{FF2B5EF4-FFF2-40B4-BE49-F238E27FC236}">
                <a16:creationId xmlns:a16="http://schemas.microsoft.com/office/drawing/2014/main" id="{D5145F62-D4B9-4F5C-9AA0-26C0257334A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50F5D8-22E1-4015-8661-E5B1FD28C2DE}" type="slidenum">
              <a:rPr kumimoji="0" lang="en-US" sz="1000" b="0" i="0" u="none" strike="noStrike" kern="1200" cap="none" spc="0" normalizeH="0" baseline="0" noProof="0" smtClean="0">
                <a:ln>
                  <a:noFill/>
                </a:ln>
                <a:solidFill>
                  <a:srgbClr val="FFFFFF">
                    <a:lumMod val="85000"/>
                    <a:alpha val="60000"/>
                  </a:srgbClr>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dirty="0">
              <a:ln>
                <a:noFill/>
              </a:ln>
              <a:solidFill>
                <a:srgbClr val="FFFFFF">
                  <a:lumMod val="85000"/>
                  <a:alpha val="60000"/>
                </a:srgbClr>
              </a:solidFill>
              <a:effectLst/>
              <a:uLnTx/>
              <a:uFillTx/>
              <a:latin typeface="Franklin Gothic Book"/>
              <a:ea typeface="+mn-ea"/>
              <a:cs typeface="+mn-cs"/>
            </a:endParaRPr>
          </a:p>
        </p:txBody>
      </p:sp>
      <p:sp>
        <p:nvSpPr>
          <p:cNvPr id="3" name="Date Placeholder 2">
            <a:extLst>
              <a:ext uri="{FF2B5EF4-FFF2-40B4-BE49-F238E27FC236}">
                <a16:creationId xmlns:a16="http://schemas.microsoft.com/office/drawing/2014/main" id="{614987FB-9B38-424F-8043-34220E48AD78}"/>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90CABB-6376-4351-BA0C-322104FF72A1}" type="datetime1">
              <a:rPr kumimoji="0" lang="en-US" sz="1000" b="0" i="0" u="none" strike="noStrike" kern="1200" cap="none" spc="0" normalizeH="0" baseline="0" noProof="0" smtClean="0">
                <a:ln>
                  <a:noFill/>
                </a:ln>
                <a:solidFill>
                  <a:srgbClr val="FFFFFF">
                    <a:lumMod val="85000"/>
                    <a:alpha val="60000"/>
                  </a:srgbClr>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4/27/2021</a:t>
            </a:fld>
            <a:endParaRPr kumimoji="0" lang="en-US" sz="1000" b="0" i="0" u="none" strike="noStrike" kern="1200" cap="none" spc="0" normalizeH="0" baseline="0" noProof="0" dirty="0">
              <a:ln>
                <a:noFill/>
              </a:ln>
              <a:solidFill>
                <a:srgbClr val="FFFFFF">
                  <a:lumMod val="85000"/>
                  <a:alpha val="60000"/>
                </a:srgbClr>
              </a:solidFill>
              <a:effectLst/>
              <a:uLnTx/>
              <a:uFillTx/>
              <a:latin typeface="Franklin Gothic Book"/>
              <a:ea typeface="+mn-ea"/>
              <a:cs typeface="+mn-cs"/>
            </a:endParaRPr>
          </a:p>
        </p:txBody>
      </p:sp>
      <p:sp>
        <p:nvSpPr>
          <p:cNvPr id="4" name="Footer Placeholder 3">
            <a:extLst>
              <a:ext uri="{FF2B5EF4-FFF2-40B4-BE49-F238E27FC236}">
                <a16:creationId xmlns:a16="http://schemas.microsoft.com/office/drawing/2014/main" id="{F64716D2-32D1-4408-8CAC-7E6E2499697E}"/>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lumMod val="85000"/>
                    <a:alpha val="60000"/>
                  </a:srgbClr>
                </a:solidFill>
                <a:effectLst/>
                <a:uLnTx/>
                <a:uFillTx/>
                <a:latin typeface="Franklin Gothic Book"/>
                <a:ea typeface="+mn-ea"/>
                <a:cs typeface="+mn-cs"/>
              </a:rPr>
              <a:t>ADD A FOOTER</a:t>
            </a:r>
          </a:p>
        </p:txBody>
      </p:sp>
    </p:spTree>
    <p:extLst>
      <p:ext uri="{BB962C8B-B14F-4D97-AF65-F5344CB8AC3E}">
        <p14:creationId xmlns:p14="http://schemas.microsoft.com/office/powerpoint/2010/main" val="2647836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28600"/>
            <a:ext cx="7239000" cy="1143000"/>
          </a:xfrm>
        </p:spPr>
        <p:txBody>
          <a:bodyPr anchor="ctr"/>
          <a:lstStyle/>
          <a:p>
            <a:pPr algn="ctr"/>
            <a:r>
              <a:rPr lang="en-US" b="0" dirty="0">
                <a:latin typeface="Arial" pitchFamily="34" charset="0"/>
                <a:cs typeface="Arial" pitchFamily="34" charset="0"/>
              </a:rPr>
              <a:t> Bullying</a:t>
            </a:r>
          </a:p>
        </p:txBody>
      </p:sp>
      <p:sp>
        <p:nvSpPr>
          <p:cNvPr id="3" name="Content Placeholder 2"/>
          <p:cNvSpPr>
            <a:spLocks noGrp="1"/>
          </p:cNvSpPr>
          <p:nvPr>
            <p:ph idx="1"/>
          </p:nvPr>
        </p:nvSpPr>
        <p:spPr>
          <a:xfrm>
            <a:off x="2286000" y="1828800"/>
            <a:ext cx="7239000" cy="4114800"/>
          </a:xfrm>
          <a:solidFill>
            <a:schemeClr val="lt1">
              <a:alpha val="0"/>
            </a:schemeClr>
          </a:solidFill>
          <a:ln>
            <a:noFill/>
          </a:ln>
        </p:spPr>
        <p:style>
          <a:lnRef idx="2">
            <a:schemeClr val="accent1"/>
          </a:lnRef>
          <a:fillRef idx="1">
            <a:schemeClr val="lt1"/>
          </a:fillRef>
          <a:effectRef idx="0">
            <a:schemeClr val="accent1"/>
          </a:effectRef>
          <a:fontRef idx="minor">
            <a:schemeClr val="dk1"/>
          </a:fontRef>
        </p:style>
        <p:txBody>
          <a:bodyPr>
            <a:noAutofit/>
          </a:bodyPr>
          <a:lstStyle/>
          <a:p>
            <a:pPr>
              <a:lnSpc>
                <a:spcPct val="150000"/>
              </a:lnSpc>
              <a:spcBef>
                <a:spcPts val="0"/>
              </a:spcBef>
            </a:pPr>
            <a:r>
              <a:rPr lang="en-US" dirty="0">
                <a:latin typeface="Arial" pitchFamily="34" charset="0"/>
                <a:cs typeface="Arial" pitchFamily="34" charset="0"/>
              </a:rPr>
              <a:t>Bullying is increasing, other forms are decreasing</a:t>
            </a:r>
          </a:p>
          <a:p>
            <a:pPr>
              <a:lnSpc>
                <a:spcPct val="150000"/>
              </a:lnSpc>
              <a:spcBef>
                <a:spcPts val="0"/>
              </a:spcBef>
            </a:pPr>
            <a:r>
              <a:rPr lang="en-US" dirty="0">
                <a:latin typeface="Arial" pitchFamily="34" charset="0"/>
                <a:cs typeface="Arial" pitchFamily="34" charset="0"/>
              </a:rPr>
              <a:t>Boys bully boys - Girls bully both genders</a:t>
            </a:r>
          </a:p>
          <a:p>
            <a:pPr>
              <a:lnSpc>
                <a:spcPct val="150000"/>
              </a:lnSpc>
              <a:spcBef>
                <a:spcPts val="0"/>
              </a:spcBef>
            </a:pPr>
            <a:r>
              <a:rPr lang="en-US" dirty="0">
                <a:latin typeface="Arial" pitchFamily="34" charset="0"/>
                <a:cs typeface="Arial" pitchFamily="34" charset="0"/>
              </a:rPr>
              <a:t>Boys bully 1 on 1 – Girls bully in groups</a:t>
            </a:r>
          </a:p>
          <a:p>
            <a:pPr>
              <a:lnSpc>
                <a:spcPct val="150000"/>
              </a:lnSpc>
              <a:spcBef>
                <a:spcPts val="0"/>
              </a:spcBef>
            </a:pPr>
            <a:r>
              <a:rPr lang="en-US" dirty="0">
                <a:latin typeface="Arial" pitchFamily="34" charset="0"/>
                <a:cs typeface="Arial" pitchFamily="34" charset="0"/>
              </a:rPr>
              <a:t>The average bullying episode lasts 37 seconds</a:t>
            </a:r>
          </a:p>
          <a:p>
            <a:pPr>
              <a:lnSpc>
                <a:spcPct val="150000"/>
              </a:lnSpc>
              <a:spcBef>
                <a:spcPts val="0"/>
              </a:spcBef>
            </a:pPr>
            <a:r>
              <a:rPr lang="en-US" dirty="0">
                <a:latin typeface="Arial" pitchFamily="34" charset="0"/>
                <a:cs typeface="Arial" pitchFamily="34" charset="0"/>
              </a:rPr>
              <a:t>Teachers notice 1:25 incidents of bullying</a:t>
            </a:r>
          </a:p>
          <a:p>
            <a:pPr>
              <a:lnSpc>
                <a:spcPct val="150000"/>
              </a:lnSpc>
              <a:spcBef>
                <a:spcPts val="0"/>
              </a:spcBef>
            </a:pPr>
            <a:r>
              <a:rPr lang="en-US" dirty="0">
                <a:latin typeface="Arial" pitchFamily="34" charset="0"/>
                <a:cs typeface="Arial" pitchFamily="34" charset="0"/>
              </a:rPr>
              <a:t>Technology gives instant audience and feedback</a:t>
            </a:r>
          </a:p>
          <a:p>
            <a:pPr>
              <a:lnSpc>
                <a:spcPct val="150000"/>
              </a:lnSpc>
              <a:spcBef>
                <a:spcPts val="0"/>
              </a:spcBef>
            </a:pPr>
            <a:r>
              <a:rPr lang="en-US" dirty="0">
                <a:latin typeface="Arial" pitchFamily="34" charset="0"/>
                <a:cs typeface="Arial" pitchFamily="34" charset="0"/>
              </a:rPr>
              <a:t>Technology lowers cause &amp; effect </a:t>
            </a:r>
          </a:p>
          <a:p>
            <a:pPr>
              <a:lnSpc>
                <a:spcPct val="150000"/>
              </a:lnSpc>
              <a:spcBef>
                <a:spcPts val="0"/>
              </a:spcBef>
            </a:pPr>
            <a:endParaRPr lang="en-US" dirty="0"/>
          </a:p>
          <a:p>
            <a:pPr>
              <a:lnSpc>
                <a:spcPct val="150000"/>
              </a:lnSpc>
              <a:spcBef>
                <a:spcPts val="0"/>
              </a:spcBef>
            </a:pPr>
            <a:endParaRPr lang="en-US" dirty="0"/>
          </a:p>
        </p:txBody>
      </p:sp>
    </p:spTree>
    <p:extLst>
      <p:ext uri="{BB962C8B-B14F-4D97-AF65-F5344CB8AC3E}">
        <p14:creationId xmlns:p14="http://schemas.microsoft.com/office/powerpoint/2010/main" val="1289965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p:cNvCxnSpPr/>
          <p:nvPr/>
        </p:nvCxnSpPr>
        <p:spPr>
          <a:xfrm rot="5400000">
            <a:off x="-531812" y="3428206"/>
            <a:ext cx="6858000" cy="1588"/>
          </a:xfrm>
          <a:prstGeom prst="line">
            <a:avLst/>
          </a:prstGeom>
          <a:ln w="76200">
            <a:gradFill flip="none" rotWithShape="1">
              <a:gsLst>
                <a:gs pos="0">
                  <a:srgbClr val="94ACD0">
                    <a:alpha val="0"/>
                  </a:srgbClr>
                </a:gs>
                <a:gs pos="50000">
                  <a:srgbClr val="94ACD0"/>
                </a:gs>
                <a:gs pos="99000">
                  <a:srgbClr val="94ACD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895600" y="1524000"/>
            <a:ext cx="1828800" cy="1828800"/>
          </a:xfrm>
          <a:prstGeom prst="rect">
            <a:avLst/>
          </a:prstGeom>
          <a:gradFill flip="none" rotWithShape="1">
            <a:lin ang="16200000" scaled="1"/>
            <a:tileRec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dirty="0">
                <a:solidFill>
                  <a:prstClr val="white"/>
                </a:solidFill>
                <a:latin typeface="Arial" pitchFamily="34" charset="0"/>
                <a:cs typeface="Arial" pitchFamily="34" charset="0"/>
              </a:rPr>
              <a:t>Intention</a:t>
            </a:r>
            <a:r>
              <a:rPr lang="en-US" sz="2800" b="1" dirty="0">
                <a:solidFill>
                  <a:prstClr val="white"/>
                </a:solidFill>
                <a:latin typeface="Arial" pitchFamily="34" charset="0"/>
                <a:cs typeface="Arial" pitchFamily="34" charset="0"/>
              </a:rPr>
              <a:t> </a:t>
            </a:r>
          </a:p>
        </p:txBody>
      </p:sp>
      <p:cxnSp>
        <p:nvCxnSpPr>
          <p:cNvPr id="4" name="Straight Connector 3"/>
          <p:cNvCxnSpPr/>
          <p:nvPr/>
        </p:nvCxnSpPr>
        <p:spPr>
          <a:xfrm rot="5400000">
            <a:off x="1830388" y="3428206"/>
            <a:ext cx="6858000" cy="1588"/>
          </a:xfrm>
          <a:prstGeom prst="line">
            <a:avLst/>
          </a:prstGeom>
          <a:ln w="76200">
            <a:gradFill flip="none" rotWithShape="1">
              <a:gsLst>
                <a:gs pos="0">
                  <a:schemeClr val="accent1">
                    <a:tint val="66000"/>
                    <a:satMod val="160000"/>
                    <a:alpha val="0"/>
                  </a:schemeClr>
                </a:gs>
                <a:gs pos="50000">
                  <a:schemeClr val="bg1">
                    <a:lumMod val="75000"/>
                  </a:schemeClr>
                </a:gs>
                <a:gs pos="99000">
                  <a:schemeClr val="bg1">
                    <a:lumMod val="75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4193382" y="3428206"/>
            <a:ext cx="6858000" cy="1588"/>
          </a:xfrm>
          <a:prstGeom prst="line">
            <a:avLst/>
          </a:prstGeom>
          <a:ln w="76200">
            <a:gradFill flip="none" rotWithShape="1">
              <a:gsLst>
                <a:gs pos="0">
                  <a:schemeClr val="accent5">
                    <a:lumMod val="60000"/>
                    <a:lumOff val="40000"/>
                    <a:alpha val="0"/>
                  </a:schemeClr>
                </a:gs>
                <a:gs pos="50000">
                  <a:schemeClr val="accent5">
                    <a:lumMod val="60000"/>
                    <a:lumOff val="40000"/>
                  </a:schemeClr>
                </a:gs>
                <a:gs pos="99000">
                  <a:schemeClr val="accent5">
                    <a:lumMod val="60000"/>
                    <a:lumOff val="4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334000" y="1524000"/>
            <a:ext cx="1828800" cy="1828800"/>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prstClr val="white"/>
                </a:solidFill>
                <a:latin typeface="Arial" pitchFamily="34" charset="0"/>
                <a:cs typeface="Arial" pitchFamily="34" charset="0"/>
              </a:rPr>
              <a:t>Cause</a:t>
            </a:r>
          </a:p>
          <a:p>
            <a:pPr algn="ctr"/>
            <a:r>
              <a:rPr lang="en-US" sz="2800" dirty="0">
                <a:solidFill>
                  <a:prstClr val="white"/>
                </a:solidFill>
                <a:latin typeface="Arial" pitchFamily="34" charset="0"/>
                <a:cs typeface="Arial" pitchFamily="34" charset="0"/>
              </a:rPr>
              <a:t>Harm</a:t>
            </a:r>
          </a:p>
        </p:txBody>
      </p:sp>
      <p:sp>
        <p:nvSpPr>
          <p:cNvPr id="8" name="TextBox 7"/>
          <p:cNvSpPr txBox="1"/>
          <p:nvPr/>
        </p:nvSpPr>
        <p:spPr>
          <a:xfrm>
            <a:off x="2105637" y="344269"/>
            <a:ext cx="7086600" cy="707886"/>
          </a:xfrm>
          <a:prstGeom prst="rect">
            <a:avLst/>
          </a:prstGeom>
          <a:noFill/>
        </p:spPr>
        <p:txBody>
          <a:bodyPr wrap="square" rtlCol="0">
            <a:spAutoFit/>
          </a:bodyPr>
          <a:lstStyle/>
          <a:p>
            <a:pPr algn="ctr"/>
            <a:r>
              <a:rPr lang="en-US" sz="4000" dirty="0">
                <a:solidFill>
                  <a:schemeClr val="bg1"/>
                </a:solidFill>
                <a:latin typeface="Arial" pitchFamily="34" charset="0"/>
                <a:cs typeface="Arial" pitchFamily="34" charset="0"/>
              </a:rPr>
              <a:t>Components of Bullying</a:t>
            </a:r>
          </a:p>
        </p:txBody>
      </p:sp>
      <p:sp>
        <p:nvSpPr>
          <p:cNvPr id="9" name="Rectangle 8"/>
          <p:cNvSpPr/>
          <p:nvPr/>
        </p:nvSpPr>
        <p:spPr>
          <a:xfrm>
            <a:off x="5257800" y="4038600"/>
            <a:ext cx="1828800" cy="1828800"/>
          </a:xfrm>
          <a:prstGeom prst="rect">
            <a:avLst/>
          </a:prstGeom>
          <a:gradFill flip="none" rotWithShape="1">
            <a:lin ang="16200000" scaled="1"/>
            <a:tileRec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dirty="0">
                <a:solidFill>
                  <a:prstClr val="white"/>
                </a:solidFill>
                <a:latin typeface="Arial" pitchFamily="34" charset="0"/>
                <a:cs typeface="Arial" pitchFamily="34" charset="0"/>
              </a:rPr>
              <a:t>More</a:t>
            </a:r>
          </a:p>
          <a:p>
            <a:pPr algn="ctr"/>
            <a:r>
              <a:rPr lang="en-US" sz="2800" dirty="0">
                <a:solidFill>
                  <a:prstClr val="white"/>
                </a:solidFill>
                <a:latin typeface="Arial" pitchFamily="34" charset="0"/>
                <a:cs typeface="Arial" pitchFamily="34" charset="0"/>
              </a:rPr>
              <a:t>Than</a:t>
            </a:r>
          </a:p>
          <a:p>
            <a:pPr algn="ctr"/>
            <a:r>
              <a:rPr lang="en-US" sz="2800" dirty="0">
                <a:solidFill>
                  <a:prstClr val="white"/>
                </a:solidFill>
                <a:latin typeface="Arial" pitchFamily="34" charset="0"/>
                <a:cs typeface="Arial" pitchFamily="34" charset="0"/>
              </a:rPr>
              <a:t>Once</a:t>
            </a:r>
          </a:p>
        </p:txBody>
      </p:sp>
      <p:sp>
        <p:nvSpPr>
          <p:cNvPr id="10" name="Rectangle 9"/>
          <p:cNvSpPr/>
          <p:nvPr/>
        </p:nvSpPr>
        <p:spPr>
          <a:xfrm>
            <a:off x="2895600" y="4038600"/>
            <a:ext cx="1828800" cy="1828800"/>
          </a:xfrm>
          <a:prstGeom prst="rect">
            <a:avLst/>
          </a:prstGeom>
          <a:gradFill flip="none" rotWithShape="1">
            <a:lin ang="16200000" scaled="1"/>
            <a:tileRec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dirty="0">
                <a:solidFill>
                  <a:prstClr val="white"/>
                </a:solidFill>
                <a:latin typeface="Arial" pitchFamily="34" charset="0"/>
                <a:cs typeface="Arial" pitchFamily="34" charset="0"/>
              </a:rPr>
              <a:t>Victim</a:t>
            </a:r>
          </a:p>
          <a:p>
            <a:pPr algn="ctr"/>
            <a:r>
              <a:rPr lang="en-US" sz="2800" dirty="0">
                <a:solidFill>
                  <a:prstClr val="white"/>
                </a:solidFill>
                <a:latin typeface="Arial" pitchFamily="34" charset="0"/>
                <a:cs typeface="Arial" pitchFamily="34" charset="0"/>
              </a:rPr>
              <a:t>Fear</a:t>
            </a:r>
          </a:p>
        </p:txBody>
      </p:sp>
      <p:sp>
        <p:nvSpPr>
          <p:cNvPr id="11" name="Rectangle 10"/>
          <p:cNvSpPr/>
          <p:nvPr/>
        </p:nvSpPr>
        <p:spPr>
          <a:xfrm>
            <a:off x="7621588" y="2514600"/>
            <a:ext cx="1828800" cy="1828800"/>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700" dirty="0">
                <a:solidFill>
                  <a:prstClr val="white"/>
                </a:solidFill>
                <a:latin typeface="Arial" pitchFamily="34" charset="0"/>
                <a:cs typeface="Arial" pitchFamily="34" charset="0"/>
              </a:rPr>
              <a:t>Power</a:t>
            </a:r>
          </a:p>
          <a:p>
            <a:pPr algn="ctr"/>
            <a:r>
              <a:rPr lang="en-US" sz="2700" dirty="0">
                <a:solidFill>
                  <a:prstClr val="white"/>
                </a:solidFill>
                <a:latin typeface="Arial" pitchFamily="34" charset="0"/>
                <a:cs typeface="Arial" pitchFamily="34" charset="0"/>
              </a:rPr>
              <a:t>Differential</a:t>
            </a:r>
          </a:p>
        </p:txBody>
      </p:sp>
    </p:spTree>
    <p:extLst>
      <p:ext uri="{BB962C8B-B14F-4D97-AF65-F5344CB8AC3E}">
        <p14:creationId xmlns:p14="http://schemas.microsoft.com/office/powerpoint/2010/main" val="16831864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ppt_x"/>
                                          </p:val>
                                        </p:tav>
                                        <p:tav tm="100000">
                                          <p:val>
                                            <p:strVal val="#ppt_x"/>
                                          </p:val>
                                        </p:tav>
                                      </p:tavLst>
                                    </p:anim>
                                    <p:anim calcmode="lin" valueType="num">
                                      <p:cBhvr additive="base">
                                        <p:cTn id="8" dur="1000" fill="hold"/>
                                        <p:tgtEl>
                                          <p:spTgt spid="30"/>
                                        </p:tgtEl>
                                        <p:attrNameLst>
                                          <p:attrName>ppt_y</p:attrName>
                                        </p:attrNameLst>
                                      </p:cBhvr>
                                      <p:tavLst>
                                        <p:tav tm="0">
                                          <p:val>
                                            <p:strVal val="0-#ppt_h/2"/>
                                          </p:val>
                                        </p:tav>
                                        <p:tav tm="100000">
                                          <p:val>
                                            <p:strVal val="#ppt_y"/>
                                          </p:val>
                                        </p:tav>
                                      </p:tavLst>
                                    </p:anim>
                                  </p:childTnLst>
                                </p:cTn>
                              </p:par>
                              <p:par>
                                <p:cTn id="9" presetID="6" presetClass="emph" presetSubtype="0" fill="hold" nodeType="withEffect">
                                  <p:stCondLst>
                                    <p:cond delay="500"/>
                                  </p:stCondLst>
                                  <p:childTnLst>
                                    <p:animScale>
                                      <p:cBhvr>
                                        <p:cTn id="10" dur="1000" fill="hold"/>
                                        <p:tgtEl>
                                          <p:spTgt spid="30"/>
                                        </p:tgtEl>
                                      </p:cBhvr>
                                      <p:by x="100000" y="25000"/>
                                    </p:animScale>
                                  </p:childTnLst>
                                </p:cTn>
                              </p:par>
                            </p:childTnLst>
                          </p:cTn>
                        </p:par>
                        <p:par>
                          <p:cTn id="11" fill="hold">
                            <p:stCondLst>
                              <p:cond delay="1500"/>
                            </p:stCondLst>
                            <p:childTnLst>
                              <p:par>
                                <p:cTn id="12" presetID="22" presetClass="entr" presetSubtype="8"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left)">
                                      <p:cBhvr>
                                        <p:cTn id="14" dur="1000"/>
                                        <p:tgtEl>
                                          <p:spTgt spid="28"/>
                                        </p:tgtEl>
                                      </p:cBhvr>
                                    </p:animEffect>
                                  </p:childTnLst>
                                </p:cTn>
                              </p:par>
                              <p:par>
                                <p:cTn id="15" presetID="2" presetClass="entr" presetSubtype="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ppt_x"/>
                                          </p:val>
                                        </p:tav>
                                        <p:tav tm="100000">
                                          <p:val>
                                            <p:strVal val="#ppt_x"/>
                                          </p:val>
                                        </p:tav>
                                      </p:tavLst>
                                    </p:anim>
                                    <p:anim calcmode="lin" valueType="num">
                                      <p:cBhvr additive="base">
                                        <p:cTn id="18" dur="1000" fill="hold"/>
                                        <p:tgtEl>
                                          <p:spTgt spid="4"/>
                                        </p:tgtEl>
                                        <p:attrNameLst>
                                          <p:attrName>ppt_y</p:attrName>
                                        </p:attrNameLst>
                                      </p:cBhvr>
                                      <p:tavLst>
                                        <p:tav tm="0">
                                          <p:val>
                                            <p:strVal val="0-#ppt_h/2"/>
                                          </p:val>
                                        </p:tav>
                                        <p:tav tm="100000">
                                          <p:val>
                                            <p:strVal val="#ppt_y"/>
                                          </p:val>
                                        </p:tav>
                                      </p:tavLst>
                                    </p:anim>
                                  </p:childTnLst>
                                </p:cTn>
                              </p:par>
                              <p:par>
                                <p:cTn id="19" presetID="6" presetClass="emph" presetSubtype="0" fill="hold" nodeType="withEffect">
                                  <p:stCondLst>
                                    <p:cond delay="500"/>
                                  </p:stCondLst>
                                  <p:childTnLst>
                                    <p:animScale>
                                      <p:cBhvr>
                                        <p:cTn id="20" dur="1000" fill="hold"/>
                                        <p:tgtEl>
                                          <p:spTgt spid="4"/>
                                        </p:tgtEl>
                                      </p:cBhvr>
                                      <p:by x="100000" y="25000"/>
                                    </p:animScale>
                                  </p:childTnLst>
                                </p:cTn>
                              </p:par>
                              <p:par>
                                <p:cTn id="21" presetID="2" presetClass="entr" presetSubtype="1"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000" fill="hold"/>
                                        <p:tgtEl>
                                          <p:spTgt spid="6"/>
                                        </p:tgtEl>
                                        <p:attrNameLst>
                                          <p:attrName>ppt_x</p:attrName>
                                        </p:attrNameLst>
                                      </p:cBhvr>
                                      <p:tavLst>
                                        <p:tav tm="0">
                                          <p:val>
                                            <p:strVal val="#ppt_x"/>
                                          </p:val>
                                        </p:tav>
                                        <p:tav tm="100000">
                                          <p:val>
                                            <p:strVal val="#ppt_x"/>
                                          </p:val>
                                        </p:tav>
                                      </p:tavLst>
                                    </p:anim>
                                    <p:anim calcmode="lin" valueType="num">
                                      <p:cBhvr additive="base">
                                        <p:cTn id="24" dur="1000" fill="hold"/>
                                        <p:tgtEl>
                                          <p:spTgt spid="6"/>
                                        </p:tgtEl>
                                        <p:attrNameLst>
                                          <p:attrName>ppt_y</p:attrName>
                                        </p:attrNameLst>
                                      </p:cBhvr>
                                      <p:tavLst>
                                        <p:tav tm="0">
                                          <p:val>
                                            <p:strVal val="0-#ppt_h/2"/>
                                          </p:val>
                                        </p:tav>
                                        <p:tav tm="100000">
                                          <p:val>
                                            <p:strVal val="#ppt_y"/>
                                          </p:val>
                                        </p:tav>
                                      </p:tavLst>
                                    </p:anim>
                                  </p:childTnLst>
                                </p:cTn>
                              </p:par>
                              <p:par>
                                <p:cTn id="25" presetID="6" presetClass="emph" presetSubtype="0" fill="hold" nodeType="withEffect">
                                  <p:stCondLst>
                                    <p:cond delay="500"/>
                                  </p:stCondLst>
                                  <p:childTnLst>
                                    <p:animScale>
                                      <p:cBhvr>
                                        <p:cTn id="26" dur="1000" fill="hold"/>
                                        <p:tgtEl>
                                          <p:spTgt spid="6"/>
                                        </p:tgtEl>
                                      </p:cBhvr>
                                      <p:by x="100000" y="25000"/>
                                    </p:animScale>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1000"/>
                                        <p:tgtEl>
                                          <p:spTgt spid="7"/>
                                        </p:tgtEl>
                                      </p:cBhvr>
                                    </p:animEffect>
                                  </p:childTnLst>
                                </p:cTn>
                              </p:par>
                            </p:childTnLst>
                          </p:cTn>
                        </p:par>
                        <p:par>
                          <p:cTn id="31" fill="hold">
                            <p:stCondLst>
                              <p:cond delay="4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1000"/>
                                        <p:tgtEl>
                                          <p:spTgt spid="9"/>
                                        </p:tgtEl>
                                      </p:cBhvr>
                                    </p:animEffect>
                                  </p:childTnLst>
                                </p:cTn>
                              </p:par>
                            </p:childTnLst>
                          </p:cTn>
                        </p:par>
                        <p:par>
                          <p:cTn id="35" fill="hold">
                            <p:stCondLst>
                              <p:cond delay="5000"/>
                            </p:stCondLst>
                            <p:childTnLst>
                              <p:par>
                                <p:cTn id="36" presetID="2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1000"/>
                                        <p:tgtEl>
                                          <p:spTgt spid="10"/>
                                        </p:tgtEl>
                                      </p:cBhvr>
                                    </p:animEffect>
                                  </p:childTnLst>
                                </p:cTn>
                              </p:par>
                            </p:childTnLst>
                          </p:cTn>
                        </p:par>
                        <p:par>
                          <p:cTn id="39" fill="hold">
                            <p:stCondLst>
                              <p:cond delay="6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p:nvPr>
        </p:nvSpPr>
        <p:spPr>
          <a:xfrm>
            <a:off x="1525192" y="381000"/>
            <a:ext cx="10360501" cy="1143000"/>
          </a:xfrm>
        </p:spPr>
        <p:txBody>
          <a:bodyPr/>
          <a:lstStyle/>
          <a:p>
            <a:pPr eaLnBrk="1" hangingPunct="1"/>
            <a:r>
              <a:rPr lang="en-US" sz="4000" dirty="0"/>
              <a:t>Adolescent Brain</a:t>
            </a:r>
          </a:p>
        </p:txBody>
      </p:sp>
      <p:sp>
        <p:nvSpPr>
          <p:cNvPr id="11267" name="Rectangle 1027"/>
          <p:cNvSpPr>
            <a:spLocks noGrp="1" noChangeArrowheads="1"/>
          </p:cNvSpPr>
          <p:nvPr>
            <p:ph type="body" idx="1"/>
          </p:nvPr>
        </p:nvSpPr>
        <p:spPr>
          <a:xfrm>
            <a:off x="5689706" y="3352800"/>
            <a:ext cx="914162" cy="685800"/>
          </a:xfrm>
        </p:spPr>
        <p:txBody>
          <a:bodyPr/>
          <a:lstStyle/>
          <a:p>
            <a:pPr eaLnBrk="1" hangingPunct="1"/>
            <a:endParaRPr lang="en-US" dirty="0"/>
          </a:p>
        </p:txBody>
      </p:sp>
      <p:pic>
        <p:nvPicPr>
          <p:cNvPr id="11268" name="Picture 4" descr="Copy of brain_anim[1].gif"/>
          <p:cNvPicPr>
            <a:picLocks noChangeAspect="1"/>
          </p:cNvPicPr>
          <p:nvPr/>
        </p:nvPicPr>
        <p:blipFill>
          <a:blip r:embed="rId2" cstate="print"/>
          <a:srcRect/>
          <a:stretch>
            <a:fillRect/>
          </a:stretch>
        </p:blipFill>
        <p:spPr bwMode="auto">
          <a:xfrm>
            <a:off x="4807286" y="2033632"/>
            <a:ext cx="3796311" cy="4157663"/>
          </a:xfrm>
          <a:prstGeom prst="rect">
            <a:avLst/>
          </a:prstGeom>
          <a:noFill/>
          <a:ln w="9525">
            <a:noFill/>
            <a:miter lim="800000"/>
            <a:headEnd/>
            <a:tailEnd/>
          </a:ln>
        </p:spPr>
      </p:pic>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3287" y="228600"/>
            <a:ext cx="5327708" cy="775982"/>
          </a:xfrm>
        </p:spPr>
        <p:txBody>
          <a:bodyPr anchor="ctr">
            <a:normAutofit/>
          </a:bodyPr>
          <a:lstStyle/>
          <a:p>
            <a:pPr algn="ctr"/>
            <a:r>
              <a:rPr lang="en-US" sz="4000" b="0" dirty="0">
                <a:latin typeface="+mn-lt"/>
                <a:cs typeface="Arial" pitchFamily="34" charset="0"/>
              </a:rPr>
              <a:t>Hierarchy of Bully Team</a:t>
            </a:r>
          </a:p>
        </p:txBody>
      </p:sp>
      <p:graphicFrame>
        <p:nvGraphicFramePr>
          <p:cNvPr id="5" name="Diagram 4"/>
          <p:cNvGraphicFramePr/>
          <p:nvPr>
            <p:extLst>
              <p:ext uri="{D42A27DB-BD31-4B8C-83A1-F6EECF244321}">
                <p14:modId xmlns:p14="http://schemas.microsoft.com/office/powerpoint/2010/main" val="1127901431"/>
              </p:ext>
            </p:extLst>
          </p:nvPr>
        </p:nvGraphicFramePr>
        <p:xfrm>
          <a:off x="1224094" y="1354124"/>
          <a:ext cx="9606094" cy="52752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0370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67193" y="406400"/>
            <a:ext cx="5705214" cy="552848"/>
          </a:xfrm>
        </p:spPr>
        <p:txBody>
          <a:bodyPr>
            <a:normAutofit/>
          </a:bodyPr>
          <a:lstStyle/>
          <a:p>
            <a:r>
              <a:rPr lang="en-US" sz="4000" b="0" dirty="0">
                <a:latin typeface="+mn-lt"/>
              </a:rPr>
              <a:t>Kinds of School Violence</a:t>
            </a:r>
          </a:p>
        </p:txBody>
      </p:sp>
      <p:graphicFrame>
        <p:nvGraphicFramePr>
          <p:cNvPr id="6" name="Diagram 5"/>
          <p:cNvGraphicFramePr/>
          <p:nvPr>
            <p:extLst>
              <p:ext uri="{D42A27DB-BD31-4B8C-83A1-F6EECF244321}">
                <p14:modId xmlns:p14="http://schemas.microsoft.com/office/powerpoint/2010/main" val="582495305"/>
              </p:ext>
            </p:extLst>
          </p:nvPr>
        </p:nvGraphicFramePr>
        <p:xfrm>
          <a:off x="2590800" y="1447800"/>
          <a:ext cx="6858000" cy="500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629" y="382588"/>
            <a:ext cx="8229600" cy="1066800"/>
          </a:xfrm>
        </p:spPr>
        <p:txBody>
          <a:bodyPr/>
          <a:lstStyle/>
          <a:p>
            <a:r>
              <a:rPr lang="en-US" dirty="0"/>
              <a:t>On-going - Physical</a:t>
            </a:r>
            <a:endParaRPr lang="en-US" dirty="0">
              <a:solidFill>
                <a:schemeClr val="accent2"/>
              </a:solidFill>
            </a:endParaRPr>
          </a:p>
        </p:txBody>
      </p:sp>
      <p:graphicFrame>
        <p:nvGraphicFramePr>
          <p:cNvPr id="4" name="Content Placeholder 3"/>
          <p:cNvGraphicFramePr>
            <a:graphicFrameLocks noGrp="1"/>
          </p:cNvGraphicFramePr>
          <p:nvPr>
            <p:ph sz="quarter" idx="1"/>
          </p:nvPr>
        </p:nvGraphicFramePr>
        <p:xfrm>
          <a:off x="1752600" y="1524000"/>
          <a:ext cx="86106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Straight Connector 6"/>
          <p:cNvCxnSpPr/>
          <p:nvPr/>
        </p:nvCxnSpPr>
        <p:spPr>
          <a:xfrm>
            <a:off x="3124200" y="6096000"/>
            <a:ext cx="5486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p:cNvCxnSpPr/>
          <p:nvPr/>
        </p:nvCxnSpPr>
        <p:spPr>
          <a:xfrm rot="5400000">
            <a:off x="-531812" y="3428206"/>
            <a:ext cx="6858000" cy="1588"/>
          </a:xfrm>
          <a:prstGeom prst="line">
            <a:avLst/>
          </a:prstGeom>
          <a:ln w="76200">
            <a:gradFill flip="none" rotWithShape="1">
              <a:gsLst>
                <a:gs pos="0">
                  <a:srgbClr val="94ACD0">
                    <a:alpha val="0"/>
                  </a:srgbClr>
                </a:gs>
                <a:gs pos="50000">
                  <a:srgbClr val="94ACD0"/>
                </a:gs>
                <a:gs pos="99000">
                  <a:srgbClr val="94ACD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895600" y="3657600"/>
            <a:ext cx="1828800" cy="1828800"/>
          </a:xfrm>
          <a:prstGeom prst="rect">
            <a:avLst/>
          </a:prstGeom>
          <a:gradFill flip="none" rotWithShape="1">
            <a:lin ang="16200000" scaled="1"/>
            <a:tileRec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dirty="0">
                <a:solidFill>
                  <a:schemeClr val="bg1"/>
                </a:solidFill>
              </a:rPr>
              <a:t>Police</a:t>
            </a:r>
          </a:p>
          <a:p>
            <a:pPr algn="ctr"/>
            <a:r>
              <a:rPr lang="en-US" sz="2800" dirty="0">
                <a:solidFill>
                  <a:schemeClr val="bg1"/>
                </a:solidFill>
              </a:rPr>
              <a:t>Presence</a:t>
            </a:r>
          </a:p>
        </p:txBody>
      </p:sp>
      <p:cxnSp>
        <p:nvCxnSpPr>
          <p:cNvPr id="4" name="Straight Connector 3"/>
          <p:cNvCxnSpPr/>
          <p:nvPr/>
        </p:nvCxnSpPr>
        <p:spPr>
          <a:xfrm rot="5400000">
            <a:off x="1830388" y="3428206"/>
            <a:ext cx="6858000" cy="1588"/>
          </a:xfrm>
          <a:prstGeom prst="line">
            <a:avLst/>
          </a:prstGeom>
          <a:ln w="76200">
            <a:gradFill flip="none" rotWithShape="1">
              <a:gsLst>
                <a:gs pos="0">
                  <a:schemeClr val="accent1">
                    <a:tint val="66000"/>
                    <a:satMod val="160000"/>
                    <a:alpha val="0"/>
                  </a:schemeClr>
                </a:gs>
                <a:gs pos="50000">
                  <a:schemeClr val="bg1">
                    <a:lumMod val="75000"/>
                  </a:schemeClr>
                </a:gs>
                <a:gs pos="99000">
                  <a:schemeClr val="bg1">
                    <a:lumMod val="75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258594" y="2514600"/>
            <a:ext cx="1904206" cy="1828800"/>
          </a:xfrm>
          <a:prstGeom prst="rect">
            <a:avLst/>
          </a:prstGeom>
          <a:gradFill>
            <a:gsLst>
              <a:gs pos="0">
                <a:schemeClr val="accent3">
                  <a:tint val="75000"/>
                  <a:shade val="85000"/>
                  <a:satMod val="230000"/>
                  <a:alpha val="69000"/>
                </a:schemeClr>
              </a:gs>
              <a:gs pos="25000">
                <a:schemeClr val="accent3">
                  <a:tint val="90000"/>
                  <a:shade val="70000"/>
                  <a:satMod val="220000"/>
                </a:schemeClr>
              </a:gs>
              <a:gs pos="50000">
                <a:schemeClr val="accent3">
                  <a:tint val="90000"/>
                  <a:shade val="58000"/>
                  <a:satMod val="225000"/>
                </a:schemeClr>
              </a:gs>
              <a:gs pos="65000">
                <a:schemeClr val="accent3">
                  <a:tint val="90000"/>
                  <a:shade val="58000"/>
                  <a:satMod val="225000"/>
                </a:schemeClr>
              </a:gs>
              <a:gs pos="80000">
                <a:schemeClr val="accent3">
                  <a:tint val="90000"/>
                  <a:shade val="69000"/>
                  <a:satMod val="220000"/>
                </a:schemeClr>
              </a:gs>
              <a:gs pos="100000">
                <a:schemeClr val="accent3">
                  <a:tint val="77000"/>
                  <a:shade val="80000"/>
                  <a:satMod val="230000"/>
                </a:schemeClr>
              </a:gs>
            </a:gsLst>
          </a:gra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600" dirty="0">
                <a:solidFill>
                  <a:schemeClr val="bg1"/>
                </a:solidFill>
              </a:rPr>
              <a:t>Student</a:t>
            </a:r>
          </a:p>
          <a:p>
            <a:pPr algn="ctr"/>
            <a:r>
              <a:rPr lang="en-US" sz="2600" dirty="0">
                <a:solidFill>
                  <a:schemeClr val="bg1"/>
                </a:solidFill>
              </a:rPr>
              <a:t>Involveme</a:t>
            </a:r>
            <a:r>
              <a:rPr lang="en-US" sz="2600" dirty="0">
                <a:solidFill>
                  <a:schemeClr val="tx1"/>
                </a:solidFill>
              </a:rPr>
              <a:t>nt</a:t>
            </a:r>
          </a:p>
        </p:txBody>
      </p:sp>
      <p:cxnSp>
        <p:nvCxnSpPr>
          <p:cNvPr id="6" name="Straight Connector 5"/>
          <p:cNvCxnSpPr/>
          <p:nvPr/>
        </p:nvCxnSpPr>
        <p:spPr>
          <a:xfrm rot="5400000">
            <a:off x="4193382" y="3428206"/>
            <a:ext cx="6858000" cy="1588"/>
          </a:xfrm>
          <a:prstGeom prst="line">
            <a:avLst/>
          </a:prstGeom>
          <a:ln w="76200">
            <a:gradFill flip="none" rotWithShape="1">
              <a:gsLst>
                <a:gs pos="0">
                  <a:schemeClr val="accent5">
                    <a:lumMod val="60000"/>
                    <a:lumOff val="40000"/>
                    <a:alpha val="0"/>
                  </a:schemeClr>
                </a:gs>
                <a:gs pos="50000">
                  <a:schemeClr val="accent5">
                    <a:lumMod val="60000"/>
                    <a:lumOff val="40000"/>
                  </a:schemeClr>
                </a:gs>
                <a:gs pos="99000">
                  <a:schemeClr val="accent5">
                    <a:lumMod val="60000"/>
                    <a:lumOff val="4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696200" y="685800"/>
            <a:ext cx="1828800" cy="1828800"/>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bg1"/>
                </a:solidFill>
              </a:rPr>
              <a:t>School</a:t>
            </a:r>
          </a:p>
          <a:p>
            <a:pPr algn="ctr"/>
            <a:r>
              <a:rPr lang="en-US" sz="2800" dirty="0">
                <a:solidFill>
                  <a:schemeClr val="bg1"/>
                </a:solidFill>
              </a:rPr>
              <a:t>Policies</a:t>
            </a:r>
          </a:p>
        </p:txBody>
      </p:sp>
      <p:sp>
        <p:nvSpPr>
          <p:cNvPr id="8" name="Rectangle 7"/>
          <p:cNvSpPr/>
          <p:nvPr/>
        </p:nvSpPr>
        <p:spPr>
          <a:xfrm>
            <a:off x="2895600" y="1066800"/>
            <a:ext cx="1828800" cy="1828800"/>
          </a:xfrm>
          <a:prstGeom prst="rect">
            <a:avLst/>
          </a:prstGeom>
          <a:gradFill flip="none" rotWithShape="1">
            <a:lin ang="16200000" scaled="1"/>
            <a:tileRec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dirty="0">
                <a:solidFill>
                  <a:schemeClr val="bg1"/>
                </a:solidFill>
              </a:rPr>
              <a:t>Low</a:t>
            </a:r>
          </a:p>
          <a:p>
            <a:pPr algn="ctr"/>
            <a:r>
              <a:rPr lang="en-US" sz="2800" dirty="0">
                <a:solidFill>
                  <a:schemeClr val="bg1"/>
                </a:solidFill>
              </a:rPr>
              <a:t>Tolerance</a:t>
            </a:r>
          </a:p>
        </p:txBody>
      </p:sp>
      <p:sp>
        <p:nvSpPr>
          <p:cNvPr id="10" name="Rectangle 9"/>
          <p:cNvSpPr/>
          <p:nvPr/>
        </p:nvSpPr>
        <p:spPr>
          <a:xfrm>
            <a:off x="7696200" y="3505200"/>
            <a:ext cx="1828800" cy="1828800"/>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bg1"/>
                </a:solidFill>
              </a:rPr>
              <a:t>Adjunct Services </a:t>
            </a:r>
          </a:p>
        </p:txBody>
      </p:sp>
      <p:sp>
        <p:nvSpPr>
          <p:cNvPr id="11" name="Rectangle 10"/>
          <p:cNvSpPr/>
          <p:nvPr/>
        </p:nvSpPr>
        <p:spPr>
          <a:xfrm>
            <a:off x="4662903" y="228601"/>
            <a:ext cx="3010697" cy="707886"/>
          </a:xfrm>
          <a:prstGeom prst="rect">
            <a:avLst/>
          </a:prstGeom>
        </p:spPr>
        <p:txBody>
          <a:bodyPr wrap="none">
            <a:spAutoFit/>
          </a:bodyPr>
          <a:lstStyle/>
          <a:p>
            <a:pPr algn="ctr"/>
            <a:r>
              <a:rPr lang="en-US" sz="4000" dirty="0">
                <a:solidFill>
                  <a:schemeClr val="bg1"/>
                </a:solidFill>
              </a:rPr>
              <a:t>Interventions</a:t>
            </a:r>
          </a:p>
        </p:txBody>
      </p:sp>
    </p:spTree>
    <p:extLst>
      <p:ext uri="{BB962C8B-B14F-4D97-AF65-F5344CB8AC3E}">
        <p14:creationId xmlns:p14="http://schemas.microsoft.com/office/powerpoint/2010/main" val="3094554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ppt_x"/>
                                          </p:val>
                                        </p:tav>
                                        <p:tav tm="100000">
                                          <p:val>
                                            <p:strVal val="#ppt_x"/>
                                          </p:val>
                                        </p:tav>
                                      </p:tavLst>
                                    </p:anim>
                                    <p:anim calcmode="lin" valueType="num">
                                      <p:cBhvr additive="base">
                                        <p:cTn id="8" dur="1000" fill="hold"/>
                                        <p:tgtEl>
                                          <p:spTgt spid="30"/>
                                        </p:tgtEl>
                                        <p:attrNameLst>
                                          <p:attrName>ppt_y</p:attrName>
                                        </p:attrNameLst>
                                      </p:cBhvr>
                                      <p:tavLst>
                                        <p:tav tm="0">
                                          <p:val>
                                            <p:strVal val="0-#ppt_h/2"/>
                                          </p:val>
                                        </p:tav>
                                        <p:tav tm="100000">
                                          <p:val>
                                            <p:strVal val="#ppt_y"/>
                                          </p:val>
                                        </p:tav>
                                      </p:tavLst>
                                    </p:anim>
                                  </p:childTnLst>
                                </p:cTn>
                              </p:par>
                              <p:par>
                                <p:cTn id="9" presetID="6" presetClass="emph" presetSubtype="0" fill="hold" nodeType="withEffect">
                                  <p:stCondLst>
                                    <p:cond delay="500"/>
                                  </p:stCondLst>
                                  <p:childTnLst>
                                    <p:animScale>
                                      <p:cBhvr>
                                        <p:cTn id="10" dur="1000" fill="hold"/>
                                        <p:tgtEl>
                                          <p:spTgt spid="30"/>
                                        </p:tgtEl>
                                      </p:cBhvr>
                                      <p:by x="100000" y="25000"/>
                                    </p:animScale>
                                  </p:childTnLst>
                                </p:cTn>
                              </p:par>
                            </p:childTnLst>
                          </p:cTn>
                        </p:par>
                        <p:par>
                          <p:cTn id="11" fill="hold">
                            <p:stCondLst>
                              <p:cond delay="1500"/>
                            </p:stCondLst>
                            <p:childTnLst>
                              <p:par>
                                <p:cTn id="12" presetID="22" presetClass="entr" presetSubtype="8"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left)">
                                      <p:cBhvr>
                                        <p:cTn id="14" dur="1000"/>
                                        <p:tgtEl>
                                          <p:spTgt spid="28"/>
                                        </p:tgtEl>
                                      </p:cBhvr>
                                    </p:animEffect>
                                  </p:childTnLst>
                                </p:cTn>
                              </p:par>
                              <p:par>
                                <p:cTn id="15" presetID="2" presetClass="entr" presetSubtype="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ppt_x"/>
                                          </p:val>
                                        </p:tav>
                                        <p:tav tm="100000">
                                          <p:val>
                                            <p:strVal val="#ppt_x"/>
                                          </p:val>
                                        </p:tav>
                                      </p:tavLst>
                                    </p:anim>
                                    <p:anim calcmode="lin" valueType="num">
                                      <p:cBhvr additive="base">
                                        <p:cTn id="18" dur="1000" fill="hold"/>
                                        <p:tgtEl>
                                          <p:spTgt spid="4"/>
                                        </p:tgtEl>
                                        <p:attrNameLst>
                                          <p:attrName>ppt_y</p:attrName>
                                        </p:attrNameLst>
                                      </p:cBhvr>
                                      <p:tavLst>
                                        <p:tav tm="0">
                                          <p:val>
                                            <p:strVal val="0-#ppt_h/2"/>
                                          </p:val>
                                        </p:tav>
                                        <p:tav tm="100000">
                                          <p:val>
                                            <p:strVal val="#ppt_y"/>
                                          </p:val>
                                        </p:tav>
                                      </p:tavLst>
                                    </p:anim>
                                  </p:childTnLst>
                                </p:cTn>
                              </p:par>
                              <p:par>
                                <p:cTn id="19" presetID="6" presetClass="emph" presetSubtype="0" fill="hold" nodeType="withEffect">
                                  <p:stCondLst>
                                    <p:cond delay="500"/>
                                  </p:stCondLst>
                                  <p:childTnLst>
                                    <p:animScale>
                                      <p:cBhvr>
                                        <p:cTn id="20" dur="1000" fill="hold"/>
                                        <p:tgtEl>
                                          <p:spTgt spid="4"/>
                                        </p:tgtEl>
                                      </p:cBhvr>
                                      <p:by x="100000" y="25000"/>
                                    </p:animScale>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1000"/>
                                        <p:tgtEl>
                                          <p:spTgt spid="5"/>
                                        </p:tgtEl>
                                      </p:cBhvr>
                                    </p:animEffect>
                                  </p:childTnLst>
                                </p:cTn>
                              </p:par>
                              <p:par>
                                <p:cTn id="25" presetID="2" presetClass="entr" presetSubtype="1"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000" fill="hold"/>
                                        <p:tgtEl>
                                          <p:spTgt spid="6"/>
                                        </p:tgtEl>
                                        <p:attrNameLst>
                                          <p:attrName>ppt_x</p:attrName>
                                        </p:attrNameLst>
                                      </p:cBhvr>
                                      <p:tavLst>
                                        <p:tav tm="0">
                                          <p:val>
                                            <p:strVal val="#ppt_x"/>
                                          </p:val>
                                        </p:tav>
                                        <p:tav tm="100000">
                                          <p:val>
                                            <p:strVal val="#ppt_x"/>
                                          </p:val>
                                        </p:tav>
                                      </p:tavLst>
                                    </p:anim>
                                    <p:anim calcmode="lin" valueType="num">
                                      <p:cBhvr additive="base">
                                        <p:cTn id="28" dur="1000" fill="hold"/>
                                        <p:tgtEl>
                                          <p:spTgt spid="6"/>
                                        </p:tgtEl>
                                        <p:attrNameLst>
                                          <p:attrName>ppt_y</p:attrName>
                                        </p:attrNameLst>
                                      </p:cBhvr>
                                      <p:tavLst>
                                        <p:tav tm="0">
                                          <p:val>
                                            <p:strVal val="0-#ppt_h/2"/>
                                          </p:val>
                                        </p:tav>
                                        <p:tav tm="100000">
                                          <p:val>
                                            <p:strVal val="#ppt_y"/>
                                          </p:val>
                                        </p:tav>
                                      </p:tavLst>
                                    </p:anim>
                                  </p:childTnLst>
                                </p:cTn>
                              </p:par>
                              <p:par>
                                <p:cTn id="29" presetID="6" presetClass="emph" presetSubtype="0" fill="hold" nodeType="withEffect">
                                  <p:stCondLst>
                                    <p:cond delay="500"/>
                                  </p:stCondLst>
                                  <p:childTnLst>
                                    <p:animScale>
                                      <p:cBhvr>
                                        <p:cTn id="30" dur="1000" fill="hold"/>
                                        <p:tgtEl>
                                          <p:spTgt spid="6"/>
                                        </p:tgtEl>
                                      </p:cBhvr>
                                      <p:by x="100000" y="25000"/>
                                    </p:animScale>
                                  </p:childTnLst>
                                </p:cTn>
                              </p:par>
                            </p:childTnLst>
                          </p:cTn>
                        </p:par>
                        <p:par>
                          <p:cTn id="31" fill="hold">
                            <p:stCondLst>
                              <p:cond delay="4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1000"/>
                                        <p:tgtEl>
                                          <p:spTgt spid="7"/>
                                        </p:tgtEl>
                                      </p:cBhvr>
                                    </p:animEffect>
                                  </p:childTnLst>
                                </p:cTn>
                              </p:par>
                            </p:childTnLst>
                          </p:cTn>
                        </p:par>
                        <p:par>
                          <p:cTn id="35" fill="hold">
                            <p:stCondLst>
                              <p:cond delay="5500"/>
                            </p:stCondLst>
                            <p:childTnLst>
                              <p:par>
                                <p:cTn id="36" presetID="22" presetClass="entr" presetSubtype="8"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1000"/>
                                        <p:tgtEl>
                                          <p:spTgt spid="8"/>
                                        </p:tgtEl>
                                      </p:cBhvr>
                                    </p:animEffect>
                                  </p:childTnLst>
                                </p:cTn>
                              </p:par>
                            </p:childTnLst>
                          </p:cTn>
                        </p:par>
                        <p:par>
                          <p:cTn id="39" fill="hold">
                            <p:stCondLst>
                              <p:cond delay="650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P spid="7" grpId="0" animBg="1"/>
      <p:bldP spid="8"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729" y="560854"/>
            <a:ext cx="8239387" cy="710267"/>
          </a:xfrm>
        </p:spPr>
        <p:txBody>
          <a:bodyPr/>
          <a:lstStyle/>
          <a:p>
            <a:r>
              <a:rPr lang="en-US" dirty="0"/>
              <a:t>Incident Based</a:t>
            </a:r>
            <a:endParaRPr lang="en-US" dirty="0">
              <a:solidFill>
                <a:schemeClr val="accent2"/>
              </a:solidFill>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827466982"/>
              </p:ext>
            </p:extLst>
          </p:nvPr>
        </p:nvGraphicFramePr>
        <p:xfrm>
          <a:off x="1752600" y="1524000"/>
          <a:ext cx="86106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Straight Connector 6"/>
          <p:cNvCxnSpPr/>
          <p:nvPr/>
        </p:nvCxnSpPr>
        <p:spPr>
          <a:xfrm>
            <a:off x="3124200" y="6096000"/>
            <a:ext cx="5486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p:cNvCxnSpPr/>
          <p:nvPr/>
        </p:nvCxnSpPr>
        <p:spPr>
          <a:xfrm rot="5400000">
            <a:off x="-531812" y="3428206"/>
            <a:ext cx="6858000" cy="1588"/>
          </a:xfrm>
          <a:prstGeom prst="line">
            <a:avLst/>
          </a:prstGeom>
          <a:ln w="76200">
            <a:gradFill flip="none" rotWithShape="1">
              <a:gsLst>
                <a:gs pos="0">
                  <a:srgbClr val="94ACD0">
                    <a:alpha val="0"/>
                  </a:srgbClr>
                </a:gs>
                <a:gs pos="50000">
                  <a:srgbClr val="94ACD0"/>
                </a:gs>
                <a:gs pos="99000">
                  <a:srgbClr val="94ACD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895600" y="3657600"/>
            <a:ext cx="1828800" cy="1828800"/>
          </a:xfrm>
          <a:prstGeom prst="rect">
            <a:avLst/>
          </a:prstGeom>
          <a:gradFill flip="none" rotWithShape="1">
            <a:lin ang="16200000" scaled="1"/>
            <a:tileRect/>
          </a:gra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000" dirty="0">
              <a:solidFill>
                <a:schemeClr val="tx1"/>
              </a:solidFill>
            </a:endParaRPr>
          </a:p>
          <a:p>
            <a:pPr algn="ctr"/>
            <a:r>
              <a:rPr lang="en-US" sz="2800" dirty="0">
                <a:solidFill>
                  <a:schemeClr val="bg1"/>
                </a:solidFill>
              </a:rPr>
              <a:t>Mass Violence</a:t>
            </a:r>
          </a:p>
          <a:p>
            <a:pPr algn="ctr"/>
            <a:r>
              <a:rPr lang="en-US" sz="2800" dirty="0">
                <a:solidFill>
                  <a:schemeClr val="bg1"/>
                </a:solidFill>
              </a:rPr>
              <a:t>Plan</a:t>
            </a:r>
          </a:p>
        </p:txBody>
      </p:sp>
      <p:cxnSp>
        <p:nvCxnSpPr>
          <p:cNvPr id="4" name="Straight Connector 3"/>
          <p:cNvCxnSpPr/>
          <p:nvPr/>
        </p:nvCxnSpPr>
        <p:spPr>
          <a:xfrm rot="5400000">
            <a:off x="1830388" y="3428206"/>
            <a:ext cx="6858000" cy="1588"/>
          </a:xfrm>
          <a:prstGeom prst="line">
            <a:avLst/>
          </a:prstGeom>
          <a:ln w="76200">
            <a:gradFill flip="none" rotWithShape="1">
              <a:gsLst>
                <a:gs pos="0">
                  <a:schemeClr val="accent1">
                    <a:tint val="66000"/>
                    <a:satMod val="160000"/>
                    <a:alpha val="0"/>
                  </a:schemeClr>
                </a:gs>
                <a:gs pos="50000">
                  <a:schemeClr val="bg1">
                    <a:lumMod val="75000"/>
                  </a:schemeClr>
                </a:gs>
                <a:gs pos="99000">
                  <a:schemeClr val="bg1">
                    <a:lumMod val="75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258594" y="2514600"/>
            <a:ext cx="1904206" cy="1828800"/>
          </a:xfrm>
          <a:prstGeom prst="rect">
            <a:avLst/>
          </a:prstGeom>
          <a:gradFill>
            <a:gsLst>
              <a:gs pos="0">
                <a:schemeClr val="accent3">
                  <a:tint val="75000"/>
                  <a:shade val="85000"/>
                  <a:satMod val="230000"/>
                  <a:alpha val="69000"/>
                </a:schemeClr>
              </a:gs>
              <a:gs pos="25000">
                <a:schemeClr val="accent3">
                  <a:tint val="90000"/>
                  <a:shade val="70000"/>
                  <a:satMod val="220000"/>
                </a:schemeClr>
              </a:gs>
              <a:gs pos="50000">
                <a:schemeClr val="accent3">
                  <a:tint val="90000"/>
                  <a:shade val="58000"/>
                  <a:satMod val="225000"/>
                </a:schemeClr>
              </a:gs>
              <a:gs pos="65000">
                <a:schemeClr val="accent3">
                  <a:tint val="90000"/>
                  <a:shade val="58000"/>
                  <a:satMod val="225000"/>
                </a:schemeClr>
              </a:gs>
              <a:gs pos="80000">
                <a:schemeClr val="accent3">
                  <a:tint val="90000"/>
                  <a:shade val="69000"/>
                  <a:satMod val="220000"/>
                </a:schemeClr>
              </a:gs>
              <a:gs pos="100000">
                <a:schemeClr val="accent3">
                  <a:tint val="77000"/>
                  <a:shade val="80000"/>
                  <a:satMod val="230000"/>
                </a:schemeClr>
              </a:gs>
            </a:gsLst>
          </a:gra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600" dirty="0">
                <a:solidFill>
                  <a:schemeClr val="bg1"/>
                </a:solidFill>
              </a:rPr>
              <a:t>Take Rumors Seriously</a:t>
            </a:r>
          </a:p>
        </p:txBody>
      </p:sp>
      <p:cxnSp>
        <p:nvCxnSpPr>
          <p:cNvPr id="6" name="Straight Connector 5"/>
          <p:cNvCxnSpPr/>
          <p:nvPr/>
        </p:nvCxnSpPr>
        <p:spPr>
          <a:xfrm rot="5400000">
            <a:off x="4193382" y="3428206"/>
            <a:ext cx="6858000" cy="1588"/>
          </a:xfrm>
          <a:prstGeom prst="line">
            <a:avLst/>
          </a:prstGeom>
          <a:ln w="76200">
            <a:gradFill flip="none" rotWithShape="1">
              <a:gsLst>
                <a:gs pos="0">
                  <a:schemeClr val="accent5">
                    <a:lumMod val="60000"/>
                    <a:lumOff val="40000"/>
                    <a:alpha val="0"/>
                  </a:schemeClr>
                </a:gs>
                <a:gs pos="50000">
                  <a:schemeClr val="accent5">
                    <a:lumMod val="60000"/>
                    <a:lumOff val="40000"/>
                  </a:schemeClr>
                </a:gs>
                <a:gs pos="99000">
                  <a:schemeClr val="accent5">
                    <a:lumMod val="60000"/>
                    <a:lumOff val="4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696200" y="685800"/>
            <a:ext cx="1828800" cy="1828800"/>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2800" dirty="0">
              <a:solidFill>
                <a:schemeClr val="tx1"/>
              </a:solidFill>
            </a:endParaRPr>
          </a:p>
          <a:p>
            <a:pPr algn="ctr"/>
            <a:r>
              <a:rPr lang="en-US" sz="2800" dirty="0">
                <a:solidFill>
                  <a:schemeClr val="bg1"/>
                </a:solidFill>
              </a:rPr>
              <a:t>Predict</a:t>
            </a:r>
          </a:p>
          <a:p>
            <a:pPr algn="ctr"/>
            <a:r>
              <a:rPr lang="en-US" sz="2800" dirty="0">
                <a:solidFill>
                  <a:schemeClr val="bg1"/>
                </a:solidFill>
              </a:rPr>
              <a:t> &amp;</a:t>
            </a:r>
          </a:p>
          <a:p>
            <a:pPr algn="ctr"/>
            <a:r>
              <a:rPr lang="en-US" sz="2800" dirty="0">
                <a:solidFill>
                  <a:schemeClr val="bg1"/>
                </a:solidFill>
              </a:rPr>
              <a:t>Prevent</a:t>
            </a:r>
          </a:p>
          <a:p>
            <a:pPr algn="ctr"/>
            <a:endParaRPr lang="en-US" sz="2800" dirty="0">
              <a:solidFill>
                <a:schemeClr val="tx1"/>
              </a:solidFill>
            </a:endParaRPr>
          </a:p>
        </p:txBody>
      </p:sp>
      <p:sp>
        <p:nvSpPr>
          <p:cNvPr id="8" name="Rectangle 7"/>
          <p:cNvSpPr/>
          <p:nvPr/>
        </p:nvSpPr>
        <p:spPr>
          <a:xfrm>
            <a:off x="2895600" y="1066800"/>
            <a:ext cx="1828800" cy="1828800"/>
          </a:xfrm>
          <a:prstGeom prst="rect">
            <a:avLst/>
          </a:prstGeom>
          <a:gradFill flip="none" rotWithShape="1">
            <a:lin ang="16200000" scaled="1"/>
            <a:tileRect/>
          </a:gra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2800" dirty="0">
              <a:solidFill>
                <a:schemeClr val="tx1"/>
              </a:solidFill>
            </a:endParaRPr>
          </a:p>
          <a:p>
            <a:pPr algn="ctr"/>
            <a:r>
              <a:rPr lang="en-US" sz="2800" dirty="0">
                <a:solidFill>
                  <a:schemeClr val="bg1"/>
                </a:solidFill>
              </a:rPr>
              <a:t>Train Teachers</a:t>
            </a:r>
          </a:p>
          <a:p>
            <a:pPr algn="ctr"/>
            <a:endParaRPr lang="en-US" sz="2800" dirty="0">
              <a:solidFill>
                <a:schemeClr val="tx1"/>
              </a:solidFill>
            </a:endParaRPr>
          </a:p>
        </p:txBody>
      </p:sp>
      <p:sp>
        <p:nvSpPr>
          <p:cNvPr id="10" name="Rectangle 9"/>
          <p:cNvSpPr/>
          <p:nvPr/>
        </p:nvSpPr>
        <p:spPr>
          <a:xfrm>
            <a:off x="7696200" y="3505200"/>
            <a:ext cx="1828800" cy="1828800"/>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bg1"/>
                </a:solidFill>
              </a:rPr>
              <a:t>Adjunct Services </a:t>
            </a:r>
          </a:p>
        </p:txBody>
      </p:sp>
      <p:sp>
        <p:nvSpPr>
          <p:cNvPr id="11" name="Rectangle 10"/>
          <p:cNvSpPr/>
          <p:nvPr/>
        </p:nvSpPr>
        <p:spPr>
          <a:xfrm>
            <a:off x="4152103" y="77599"/>
            <a:ext cx="3010697" cy="707886"/>
          </a:xfrm>
          <a:prstGeom prst="rect">
            <a:avLst/>
          </a:prstGeom>
        </p:spPr>
        <p:txBody>
          <a:bodyPr wrap="none">
            <a:spAutoFit/>
          </a:bodyPr>
          <a:lstStyle/>
          <a:p>
            <a:pPr algn="ctr"/>
            <a:r>
              <a:rPr lang="en-US" sz="4000" dirty="0">
                <a:solidFill>
                  <a:schemeClr val="bg1"/>
                </a:solidFill>
              </a:rPr>
              <a:t>Interventions</a:t>
            </a:r>
          </a:p>
        </p:txBody>
      </p:sp>
    </p:spTree>
    <p:extLst>
      <p:ext uri="{BB962C8B-B14F-4D97-AF65-F5344CB8AC3E}">
        <p14:creationId xmlns:p14="http://schemas.microsoft.com/office/powerpoint/2010/main" val="36157117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ppt_x"/>
                                          </p:val>
                                        </p:tav>
                                        <p:tav tm="100000">
                                          <p:val>
                                            <p:strVal val="#ppt_x"/>
                                          </p:val>
                                        </p:tav>
                                      </p:tavLst>
                                    </p:anim>
                                    <p:anim calcmode="lin" valueType="num">
                                      <p:cBhvr additive="base">
                                        <p:cTn id="8" dur="1000" fill="hold"/>
                                        <p:tgtEl>
                                          <p:spTgt spid="30"/>
                                        </p:tgtEl>
                                        <p:attrNameLst>
                                          <p:attrName>ppt_y</p:attrName>
                                        </p:attrNameLst>
                                      </p:cBhvr>
                                      <p:tavLst>
                                        <p:tav tm="0">
                                          <p:val>
                                            <p:strVal val="0-#ppt_h/2"/>
                                          </p:val>
                                        </p:tav>
                                        <p:tav tm="100000">
                                          <p:val>
                                            <p:strVal val="#ppt_y"/>
                                          </p:val>
                                        </p:tav>
                                      </p:tavLst>
                                    </p:anim>
                                  </p:childTnLst>
                                </p:cTn>
                              </p:par>
                              <p:par>
                                <p:cTn id="9" presetID="6" presetClass="emph" presetSubtype="0" fill="hold" nodeType="withEffect">
                                  <p:stCondLst>
                                    <p:cond delay="500"/>
                                  </p:stCondLst>
                                  <p:childTnLst>
                                    <p:animScale>
                                      <p:cBhvr>
                                        <p:cTn id="10" dur="1000" fill="hold"/>
                                        <p:tgtEl>
                                          <p:spTgt spid="30"/>
                                        </p:tgtEl>
                                      </p:cBhvr>
                                      <p:by x="100000" y="25000"/>
                                    </p:animScale>
                                  </p:childTnLst>
                                </p:cTn>
                              </p:par>
                            </p:childTnLst>
                          </p:cTn>
                        </p:par>
                        <p:par>
                          <p:cTn id="11" fill="hold">
                            <p:stCondLst>
                              <p:cond delay="1500"/>
                            </p:stCondLst>
                            <p:childTnLst>
                              <p:par>
                                <p:cTn id="12" presetID="22" presetClass="entr" presetSubtype="8"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left)">
                                      <p:cBhvr>
                                        <p:cTn id="14" dur="1000"/>
                                        <p:tgtEl>
                                          <p:spTgt spid="28"/>
                                        </p:tgtEl>
                                      </p:cBhvr>
                                    </p:animEffect>
                                  </p:childTnLst>
                                </p:cTn>
                              </p:par>
                              <p:par>
                                <p:cTn id="15" presetID="2" presetClass="entr" presetSubtype="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ppt_x"/>
                                          </p:val>
                                        </p:tav>
                                        <p:tav tm="100000">
                                          <p:val>
                                            <p:strVal val="#ppt_x"/>
                                          </p:val>
                                        </p:tav>
                                      </p:tavLst>
                                    </p:anim>
                                    <p:anim calcmode="lin" valueType="num">
                                      <p:cBhvr additive="base">
                                        <p:cTn id="18" dur="1000" fill="hold"/>
                                        <p:tgtEl>
                                          <p:spTgt spid="4"/>
                                        </p:tgtEl>
                                        <p:attrNameLst>
                                          <p:attrName>ppt_y</p:attrName>
                                        </p:attrNameLst>
                                      </p:cBhvr>
                                      <p:tavLst>
                                        <p:tav tm="0">
                                          <p:val>
                                            <p:strVal val="0-#ppt_h/2"/>
                                          </p:val>
                                        </p:tav>
                                        <p:tav tm="100000">
                                          <p:val>
                                            <p:strVal val="#ppt_y"/>
                                          </p:val>
                                        </p:tav>
                                      </p:tavLst>
                                    </p:anim>
                                  </p:childTnLst>
                                </p:cTn>
                              </p:par>
                              <p:par>
                                <p:cTn id="19" presetID="6" presetClass="emph" presetSubtype="0" fill="hold" nodeType="withEffect">
                                  <p:stCondLst>
                                    <p:cond delay="500"/>
                                  </p:stCondLst>
                                  <p:childTnLst>
                                    <p:animScale>
                                      <p:cBhvr>
                                        <p:cTn id="20" dur="1000" fill="hold"/>
                                        <p:tgtEl>
                                          <p:spTgt spid="4"/>
                                        </p:tgtEl>
                                      </p:cBhvr>
                                      <p:by x="100000" y="25000"/>
                                    </p:animScale>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1000"/>
                                        <p:tgtEl>
                                          <p:spTgt spid="5"/>
                                        </p:tgtEl>
                                      </p:cBhvr>
                                    </p:animEffect>
                                  </p:childTnLst>
                                </p:cTn>
                              </p:par>
                              <p:par>
                                <p:cTn id="25" presetID="2" presetClass="entr" presetSubtype="1"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000" fill="hold"/>
                                        <p:tgtEl>
                                          <p:spTgt spid="6"/>
                                        </p:tgtEl>
                                        <p:attrNameLst>
                                          <p:attrName>ppt_x</p:attrName>
                                        </p:attrNameLst>
                                      </p:cBhvr>
                                      <p:tavLst>
                                        <p:tav tm="0">
                                          <p:val>
                                            <p:strVal val="#ppt_x"/>
                                          </p:val>
                                        </p:tav>
                                        <p:tav tm="100000">
                                          <p:val>
                                            <p:strVal val="#ppt_x"/>
                                          </p:val>
                                        </p:tav>
                                      </p:tavLst>
                                    </p:anim>
                                    <p:anim calcmode="lin" valueType="num">
                                      <p:cBhvr additive="base">
                                        <p:cTn id="28" dur="1000" fill="hold"/>
                                        <p:tgtEl>
                                          <p:spTgt spid="6"/>
                                        </p:tgtEl>
                                        <p:attrNameLst>
                                          <p:attrName>ppt_y</p:attrName>
                                        </p:attrNameLst>
                                      </p:cBhvr>
                                      <p:tavLst>
                                        <p:tav tm="0">
                                          <p:val>
                                            <p:strVal val="0-#ppt_h/2"/>
                                          </p:val>
                                        </p:tav>
                                        <p:tav tm="100000">
                                          <p:val>
                                            <p:strVal val="#ppt_y"/>
                                          </p:val>
                                        </p:tav>
                                      </p:tavLst>
                                    </p:anim>
                                  </p:childTnLst>
                                </p:cTn>
                              </p:par>
                              <p:par>
                                <p:cTn id="29" presetID="6" presetClass="emph" presetSubtype="0" fill="hold" nodeType="withEffect">
                                  <p:stCondLst>
                                    <p:cond delay="500"/>
                                  </p:stCondLst>
                                  <p:childTnLst>
                                    <p:animScale>
                                      <p:cBhvr>
                                        <p:cTn id="30" dur="1000" fill="hold"/>
                                        <p:tgtEl>
                                          <p:spTgt spid="6"/>
                                        </p:tgtEl>
                                      </p:cBhvr>
                                      <p:by x="100000" y="25000"/>
                                    </p:animScale>
                                  </p:childTnLst>
                                </p:cTn>
                              </p:par>
                            </p:childTnLst>
                          </p:cTn>
                        </p:par>
                        <p:par>
                          <p:cTn id="31" fill="hold">
                            <p:stCondLst>
                              <p:cond delay="4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1000"/>
                                        <p:tgtEl>
                                          <p:spTgt spid="7"/>
                                        </p:tgtEl>
                                      </p:cBhvr>
                                    </p:animEffect>
                                  </p:childTnLst>
                                </p:cTn>
                              </p:par>
                            </p:childTnLst>
                          </p:cTn>
                        </p:par>
                        <p:par>
                          <p:cTn id="35" fill="hold">
                            <p:stCondLst>
                              <p:cond delay="5500"/>
                            </p:stCondLst>
                            <p:childTnLst>
                              <p:par>
                                <p:cTn id="36" presetID="22" presetClass="entr" presetSubtype="8"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1000"/>
                                        <p:tgtEl>
                                          <p:spTgt spid="8"/>
                                        </p:tgtEl>
                                      </p:cBhvr>
                                    </p:animEffect>
                                  </p:childTnLst>
                                </p:cTn>
                              </p:par>
                            </p:childTnLst>
                          </p:cTn>
                        </p:par>
                        <p:par>
                          <p:cTn id="39" fill="hold">
                            <p:stCondLst>
                              <p:cond delay="650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P spid="7" grpId="0" animBg="1"/>
      <p:bldP spid="8"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https://encrypted-tbn3.gstatic.com/images?q=tbn:ANd9GcRE1X0Big7KSMITj90i2ImQvaVmaKcOefqV-0Ms1DlU2oV-F6J0Qw"/>
          <p:cNvPicPr>
            <a:picLocks noChangeAspect="1" noChangeArrowheads="1"/>
          </p:cNvPicPr>
          <p:nvPr/>
        </p:nvPicPr>
        <p:blipFill>
          <a:blip r:embed="rId2" cstate="print"/>
          <a:srcRect/>
          <a:stretch>
            <a:fillRect/>
          </a:stretch>
        </p:blipFill>
        <p:spPr bwMode="auto">
          <a:xfrm>
            <a:off x="1720278" y="2971800"/>
            <a:ext cx="4357435" cy="3124200"/>
          </a:xfrm>
          <a:prstGeom prst="rect">
            <a:avLst/>
          </a:prstGeom>
          <a:noFill/>
          <a:scene3d>
            <a:camera prst="orthographicFront"/>
            <a:lightRig rig="threePt" dir="t"/>
          </a:scene3d>
          <a:sp3d>
            <a:bevelT/>
          </a:sp3d>
        </p:spPr>
      </p:pic>
      <p:pic>
        <p:nvPicPr>
          <p:cNvPr id="2" name="Picture 8" descr="https://encrypted-tbn3.gstatic.com/images?q=tbn:ANd9GcRO_OKkDj-fXmsk8_L3EhDUneSUZ4tyC3-NSqY6WBPSFceugFFI">
            <a:extLst>
              <a:ext uri="{FF2B5EF4-FFF2-40B4-BE49-F238E27FC236}">
                <a16:creationId xmlns:a16="http://schemas.microsoft.com/office/drawing/2014/main" id="{1C73C1BD-878B-46D2-B144-6E6076A08E28}"/>
              </a:ext>
            </a:extLst>
          </p:cNvPr>
          <p:cNvPicPr>
            <a:picLocks noChangeAspect="1" noChangeArrowheads="1"/>
          </p:cNvPicPr>
          <p:nvPr/>
        </p:nvPicPr>
        <p:blipFill>
          <a:blip r:embed="rId3" cstate="print"/>
          <a:srcRect/>
          <a:stretch>
            <a:fillRect/>
          </a:stretch>
        </p:blipFill>
        <p:spPr bwMode="auto">
          <a:xfrm>
            <a:off x="6477000" y="609600"/>
            <a:ext cx="3581400" cy="3581400"/>
          </a:xfrm>
          <a:prstGeom prst="rect">
            <a:avLst/>
          </a:prstGeom>
          <a:noFill/>
          <a:scene3d>
            <a:camera prst="orthographicFront"/>
            <a:lightRig rig="threePt" dir="t"/>
          </a:scene3d>
          <a:sp3d>
            <a:bevelT/>
          </a:sp3d>
        </p:spPr>
      </p:pic>
      <p:sp>
        <p:nvSpPr>
          <p:cNvPr id="4" name="Title 3">
            <a:extLst>
              <a:ext uri="{FF2B5EF4-FFF2-40B4-BE49-F238E27FC236}">
                <a16:creationId xmlns:a16="http://schemas.microsoft.com/office/drawing/2014/main" id="{985AF0A9-CCDC-4372-AEB4-45369D1A3390}"/>
              </a:ext>
            </a:extLst>
          </p:cNvPr>
          <p:cNvSpPr>
            <a:spLocks noGrp="1"/>
          </p:cNvSpPr>
          <p:nvPr>
            <p:ph type="title" idx="4294967295"/>
          </p:nvPr>
        </p:nvSpPr>
        <p:spPr>
          <a:xfrm>
            <a:off x="1623526" y="1256522"/>
            <a:ext cx="3889375" cy="841375"/>
          </a:xfrm>
        </p:spPr>
        <p:txBody>
          <a:bodyPr>
            <a:noAutofit/>
          </a:bodyPr>
          <a:lstStyle/>
          <a:p>
            <a:pPr algn="ctr"/>
            <a:r>
              <a:rPr lang="en-US" sz="4000" b="0" dirty="0">
                <a:latin typeface="+mn-lt"/>
              </a:rPr>
              <a:t>Male vs Female</a:t>
            </a:r>
            <a:br>
              <a:rPr lang="en-US" sz="4000" b="0" dirty="0">
                <a:latin typeface="+mn-lt"/>
              </a:rPr>
            </a:br>
            <a:r>
              <a:rPr lang="en-US" sz="4000" b="0" dirty="0">
                <a:latin typeface="+mn-lt"/>
              </a:rPr>
              <a:t>Violence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6481" y="0"/>
            <a:ext cx="5889072" cy="838200"/>
          </a:xfrm>
        </p:spPr>
        <p:txBody>
          <a:bodyPr>
            <a:normAutofit/>
          </a:bodyPr>
          <a:lstStyle/>
          <a:p>
            <a:pPr algn="ctr"/>
            <a:r>
              <a:rPr lang="en-US" sz="4000" b="0" dirty="0">
                <a:latin typeface="+mn-lt"/>
              </a:rPr>
              <a:t>Different Motives to Bully</a:t>
            </a:r>
          </a:p>
        </p:txBody>
      </p:sp>
      <p:graphicFrame>
        <p:nvGraphicFramePr>
          <p:cNvPr id="4" name="Diagram 3"/>
          <p:cNvGraphicFramePr/>
          <p:nvPr/>
        </p:nvGraphicFramePr>
        <p:xfrm>
          <a:off x="1981200" y="1397000"/>
          <a:ext cx="8229600" cy="50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b="0" dirty="0">
                <a:solidFill>
                  <a:schemeClr val="tx1"/>
                </a:solidFill>
                <a:latin typeface="Arial" pitchFamily="34" charset="0"/>
                <a:cs typeface="Arial" pitchFamily="34" charset="0"/>
              </a:rPr>
              <a:t>Aggression Categories</a:t>
            </a:r>
          </a:p>
        </p:txBody>
      </p:sp>
      <p:graphicFrame>
        <p:nvGraphicFramePr>
          <p:cNvPr id="4" name="Diagram 3"/>
          <p:cNvGraphicFramePr/>
          <p:nvPr>
            <p:extLst>
              <p:ext uri="{D42A27DB-BD31-4B8C-83A1-F6EECF244321}">
                <p14:modId xmlns:p14="http://schemas.microsoft.com/office/powerpoint/2010/main" val="334540191"/>
              </p:ext>
            </p:extLst>
          </p:nvPr>
        </p:nvGraphicFramePr>
        <p:xfrm>
          <a:off x="1117833" y="805472"/>
          <a:ext cx="9217404" cy="4894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3207" y="228600"/>
            <a:ext cx="7239000" cy="1143000"/>
          </a:xfrm>
        </p:spPr>
        <p:txBody>
          <a:bodyPr anchor="ctr">
            <a:normAutofit/>
          </a:bodyPr>
          <a:lstStyle/>
          <a:p>
            <a:pPr algn="ctr"/>
            <a:r>
              <a:rPr lang="en-US" sz="4000" b="0" dirty="0">
                <a:latin typeface="+mn-lt"/>
                <a:cs typeface="Arial" pitchFamily="34" charset="0"/>
              </a:rPr>
              <a:t>Relational Aggression</a:t>
            </a:r>
          </a:p>
        </p:txBody>
      </p:sp>
      <p:graphicFrame>
        <p:nvGraphicFramePr>
          <p:cNvPr id="5" name="Diagram 4"/>
          <p:cNvGraphicFramePr/>
          <p:nvPr>
            <p:extLst>
              <p:ext uri="{D42A27DB-BD31-4B8C-83A1-F6EECF244321}">
                <p14:modId xmlns:p14="http://schemas.microsoft.com/office/powerpoint/2010/main" val="2976432086"/>
              </p:ext>
            </p:extLst>
          </p:nvPr>
        </p:nvGraphicFramePr>
        <p:xfrm>
          <a:off x="1752600" y="1295400"/>
          <a:ext cx="78486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9633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9912" y="533400"/>
            <a:ext cx="7618016" cy="707886"/>
          </a:xfrm>
          <a:prstGeom prst="rect">
            <a:avLst/>
          </a:prstGeom>
        </p:spPr>
        <p:txBody>
          <a:bodyPr wrap="square">
            <a:spAutoFit/>
          </a:bodyPr>
          <a:lstStyle/>
          <a:p>
            <a:pPr algn="ctr"/>
            <a:r>
              <a:rPr lang="en-US" sz="4000" dirty="0">
                <a:solidFill>
                  <a:schemeClr val="bg1"/>
                </a:solidFill>
              </a:rPr>
              <a:t>Adolescent Brain</a:t>
            </a:r>
          </a:p>
        </p:txBody>
      </p:sp>
      <p:pic>
        <p:nvPicPr>
          <p:cNvPr id="3074" name="Picture 2" descr="Brainstorm: The Power and Purpose of the Teenage Brain, Part 1 | Samaritan  Center">
            <a:extLst>
              <a:ext uri="{FF2B5EF4-FFF2-40B4-BE49-F238E27FC236}">
                <a16:creationId xmlns:a16="http://schemas.microsoft.com/office/drawing/2014/main" id="{2A28433F-0DE6-44F7-BAA8-093AECADC6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06" y="1483348"/>
            <a:ext cx="10897299" cy="4926624"/>
          </a:xfrm>
          <a:prstGeom prst="rect">
            <a:avLst/>
          </a:prstGeom>
          <a:noFill/>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3207" y="228600"/>
            <a:ext cx="7239000" cy="1143000"/>
          </a:xfrm>
        </p:spPr>
        <p:txBody>
          <a:bodyPr anchor="ctr">
            <a:normAutofit/>
          </a:bodyPr>
          <a:lstStyle/>
          <a:p>
            <a:pPr algn="ctr"/>
            <a:r>
              <a:rPr lang="en-US" sz="4000" b="0" dirty="0">
                <a:latin typeface="+mn-lt"/>
                <a:cs typeface="Arial" pitchFamily="34" charset="0"/>
              </a:rPr>
              <a:t>Instrumental Aggression</a:t>
            </a:r>
          </a:p>
        </p:txBody>
      </p:sp>
      <p:graphicFrame>
        <p:nvGraphicFramePr>
          <p:cNvPr id="5" name="Diagram 4"/>
          <p:cNvGraphicFramePr/>
          <p:nvPr>
            <p:extLst>
              <p:ext uri="{D42A27DB-BD31-4B8C-83A1-F6EECF244321}">
                <p14:modId xmlns:p14="http://schemas.microsoft.com/office/powerpoint/2010/main" val="2214005952"/>
              </p:ext>
            </p:extLst>
          </p:nvPr>
        </p:nvGraphicFramePr>
        <p:xfrm>
          <a:off x="1752600" y="1295400"/>
          <a:ext cx="78486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13631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024398259"/>
              </p:ext>
            </p:extLst>
          </p:nvPr>
        </p:nvGraphicFramePr>
        <p:xfrm>
          <a:off x="2057400" y="381000"/>
          <a:ext cx="79248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58657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044102775"/>
              </p:ext>
            </p:extLst>
          </p:nvPr>
        </p:nvGraphicFramePr>
        <p:xfrm>
          <a:off x="2057400" y="76200"/>
          <a:ext cx="7924800" cy="678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61387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1066800"/>
          </a:xfrm>
        </p:spPr>
        <p:txBody>
          <a:bodyPr/>
          <a:lstStyle/>
          <a:p>
            <a:r>
              <a:rPr lang="en-US" dirty="0"/>
              <a:t>Boy Based</a:t>
            </a:r>
            <a:endParaRPr lang="en-US" dirty="0">
              <a:solidFill>
                <a:schemeClr val="accent2"/>
              </a:solidFill>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818179906"/>
              </p:ext>
            </p:extLst>
          </p:nvPr>
        </p:nvGraphicFramePr>
        <p:xfrm>
          <a:off x="1752600" y="1524000"/>
          <a:ext cx="86106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Straight Connector 6"/>
          <p:cNvCxnSpPr/>
          <p:nvPr/>
        </p:nvCxnSpPr>
        <p:spPr>
          <a:xfrm>
            <a:off x="3124200" y="6096000"/>
            <a:ext cx="5486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1066800"/>
          </a:xfrm>
        </p:spPr>
        <p:txBody>
          <a:bodyPr/>
          <a:lstStyle/>
          <a:p>
            <a:r>
              <a:rPr lang="en-US" dirty="0"/>
              <a:t>Girl Based</a:t>
            </a:r>
            <a:endParaRPr lang="en-US" dirty="0">
              <a:solidFill>
                <a:schemeClr val="accent2"/>
              </a:solidFill>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542810719"/>
              </p:ext>
            </p:extLst>
          </p:nvPr>
        </p:nvGraphicFramePr>
        <p:xfrm>
          <a:off x="1752600" y="1524000"/>
          <a:ext cx="86106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Straight Connector 6"/>
          <p:cNvCxnSpPr/>
          <p:nvPr/>
        </p:nvCxnSpPr>
        <p:spPr>
          <a:xfrm>
            <a:off x="3124200" y="6096000"/>
            <a:ext cx="5486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1066800"/>
          </a:xfrm>
        </p:spPr>
        <p:txBody>
          <a:bodyPr/>
          <a:lstStyle/>
          <a:p>
            <a:r>
              <a:rPr lang="en-US" dirty="0"/>
              <a:t>Cyber Based</a:t>
            </a:r>
            <a:endParaRPr lang="en-US" dirty="0">
              <a:solidFill>
                <a:schemeClr val="accent2"/>
              </a:solidFill>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847934783"/>
              </p:ext>
            </p:extLst>
          </p:nvPr>
        </p:nvGraphicFramePr>
        <p:xfrm>
          <a:off x="1752600" y="1524000"/>
          <a:ext cx="86106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Straight Connector 6"/>
          <p:cNvCxnSpPr/>
          <p:nvPr/>
        </p:nvCxnSpPr>
        <p:spPr>
          <a:xfrm>
            <a:off x="3124200" y="6096000"/>
            <a:ext cx="5486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28800" y="364921"/>
            <a:ext cx="8988425" cy="841375"/>
          </a:xfrm>
        </p:spPr>
        <p:txBody>
          <a:bodyPr>
            <a:normAutofit fontScale="90000"/>
          </a:bodyPr>
          <a:lstStyle/>
          <a:p>
            <a:pPr lvl="0"/>
            <a:r>
              <a:rPr lang="en-US" sz="3100" dirty="0"/>
              <a:t>How is it different than conventional bullying?</a:t>
            </a:r>
            <a:br>
              <a:rPr lang="en-US" dirty="0"/>
            </a:br>
            <a:endParaRPr lang="en-US" dirty="0"/>
          </a:p>
        </p:txBody>
      </p:sp>
      <p:graphicFrame>
        <p:nvGraphicFramePr>
          <p:cNvPr id="3" name="Diagram 2"/>
          <p:cNvGraphicFramePr/>
          <p:nvPr>
            <p:extLst>
              <p:ext uri="{D42A27DB-BD31-4B8C-83A1-F6EECF244321}">
                <p14:modId xmlns:p14="http://schemas.microsoft.com/office/powerpoint/2010/main" val="3619462367"/>
              </p:ext>
            </p:extLst>
          </p:nvPr>
        </p:nvGraphicFramePr>
        <p:xfrm>
          <a:off x="1752600" y="1066800"/>
          <a:ext cx="87630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933054"/>
            <a:ext cx="10512425" cy="552848"/>
          </a:xfrm>
        </p:spPr>
        <p:txBody>
          <a:bodyPr>
            <a:normAutofit/>
          </a:bodyPr>
          <a:lstStyle/>
          <a:p>
            <a:pPr algn="ctr"/>
            <a:r>
              <a:rPr lang="en-US" sz="4000" b="0" dirty="0">
                <a:latin typeface="+mn-lt"/>
              </a:rPr>
              <a:t>Highly Vulnerable Groups</a:t>
            </a:r>
          </a:p>
        </p:txBody>
      </p:sp>
      <p:sp>
        <p:nvSpPr>
          <p:cNvPr id="3" name="Content Placeholder 2"/>
          <p:cNvSpPr>
            <a:spLocks noGrp="1"/>
          </p:cNvSpPr>
          <p:nvPr>
            <p:ph idx="1"/>
          </p:nvPr>
        </p:nvSpPr>
        <p:spPr>
          <a:xfrm>
            <a:off x="1828800" y="1905001"/>
            <a:ext cx="3810000" cy="4525963"/>
          </a:xfrm>
          <a:solidFill>
            <a:schemeClr val="lt1">
              <a:alpha val="0"/>
            </a:schemeClr>
          </a:solidFill>
          <a:ln>
            <a:noFill/>
          </a:ln>
        </p:spPr>
        <p:style>
          <a:lnRef idx="2">
            <a:schemeClr val="accent2"/>
          </a:lnRef>
          <a:fillRef idx="1">
            <a:schemeClr val="lt1"/>
          </a:fillRef>
          <a:effectRef idx="0">
            <a:schemeClr val="accent2"/>
          </a:effectRef>
          <a:fontRef idx="minor">
            <a:schemeClr val="dk1"/>
          </a:fontRef>
        </p:style>
        <p:txBody>
          <a:bodyPr>
            <a:normAutofit/>
          </a:bodyPr>
          <a:lstStyle/>
          <a:p>
            <a:endParaRPr lang="en-US" sz="800" b="1" dirty="0"/>
          </a:p>
          <a:p>
            <a:r>
              <a:rPr lang="en-US" dirty="0">
                <a:cs typeface="Arial" panose="020B0604020202020204" pitchFamily="34" charset="0"/>
              </a:rPr>
              <a:t>Physically unattractive</a:t>
            </a:r>
          </a:p>
          <a:p>
            <a:r>
              <a:rPr lang="en-US" dirty="0">
                <a:cs typeface="Arial" panose="020B0604020202020204" pitchFamily="34" charset="0"/>
              </a:rPr>
              <a:t>Socially inept</a:t>
            </a:r>
          </a:p>
          <a:p>
            <a:r>
              <a:rPr lang="en-US" dirty="0">
                <a:cs typeface="Arial" panose="020B0604020202020204" pitchFamily="34" charset="0"/>
              </a:rPr>
              <a:t>Non-Binary</a:t>
            </a:r>
          </a:p>
          <a:p>
            <a:r>
              <a:rPr lang="en-US" dirty="0">
                <a:cs typeface="Arial" panose="020B0604020202020204" pitchFamily="34" charset="0"/>
              </a:rPr>
              <a:t>Sexually available girls</a:t>
            </a:r>
          </a:p>
          <a:p>
            <a:r>
              <a:rPr lang="en-US" dirty="0">
                <a:cs typeface="Arial" panose="020B0604020202020204" pitchFamily="34" charset="0"/>
              </a:rPr>
              <a:t>Kids with a secret</a:t>
            </a:r>
          </a:p>
          <a:p>
            <a:r>
              <a:rPr lang="en-US" dirty="0">
                <a:cs typeface="Arial" panose="020B0604020202020204" pitchFamily="34" charset="0"/>
              </a:rPr>
              <a:t>Embarrassing family</a:t>
            </a:r>
          </a:p>
          <a:p>
            <a:r>
              <a:rPr lang="en-US" dirty="0">
                <a:cs typeface="Arial" panose="020B0604020202020204" pitchFamily="34" charset="0"/>
              </a:rPr>
              <a:t>New students</a:t>
            </a:r>
          </a:p>
          <a:p>
            <a:r>
              <a:rPr lang="en-US" dirty="0">
                <a:cs typeface="Arial" panose="020B0604020202020204" pitchFamily="34" charset="0"/>
              </a:rPr>
              <a:t>Threatening peers</a:t>
            </a:r>
          </a:p>
          <a:p>
            <a:r>
              <a:rPr lang="en-US" dirty="0">
                <a:cs typeface="Arial" panose="020B0604020202020204" pitchFamily="34" charset="0"/>
              </a:rPr>
              <a:t>Anyone different</a:t>
            </a:r>
          </a:p>
        </p:txBody>
      </p:sp>
      <p:pic>
        <p:nvPicPr>
          <p:cNvPr id="5" name="Picture 8" descr="http://4.bp.blogspot.com/_aRE25RtcVM8/TK9isWZsepI/AAAAAAAADdU/fQ5mjO7Ex6M/s1600/bully2.jpg"/>
          <p:cNvPicPr>
            <a:picLocks noChangeAspect="1" noChangeArrowheads="1"/>
          </p:cNvPicPr>
          <p:nvPr/>
        </p:nvPicPr>
        <p:blipFill>
          <a:blip r:embed="rId2" cstate="print"/>
          <a:srcRect/>
          <a:stretch>
            <a:fillRect/>
          </a:stretch>
        </p:blipFill>
        <p:spPr bwMode="auto">
          <a:xfrm>
            <a:off x="6553200" y="3429000"/>
            <a:ext cx="3678456" cy="3067050"/>
          </a:xfrm>
          <a:prstGeom prst="rect">
            <a:avLst/>
          </a:prstGeom>
          <a:ln>
            <a:noFill/>
          </a:ln>
          <a:effectLst>
            <a:softEdge rad="112500"/>
          </a:effectLst>
        </p:spPr>
      </p:pic>
      <p:pic>
        <p:nvPicPr>
          <p:cNvPr id="6" name="Picture 4" descr="http://educ661-373wikiarticle.wikispaces.com/file/view/girls_bullying.jpg/148373129/girls_bullying.jpg"/>
          <p:cNvPicPr>
            <a:picLocks noChangeAspect="1" noChangeArrowheads="1"/>
          </p:cNvPicPr>
          <p:nvPr/>
        </p:nvPicPr>
        <p:blipFill>
          <a:blip r:embed="rId3" cstate="print"/>
          <a:srcRect/>
          <a:stretch>
            <a:fillRect/>
          </a:stretch>
        </p:blipFill>
        <p:spPr bwMode="auto">
          <a:xfrm>
            <a:off x="6705600" y="2133601"/>
            <a:ext cx="2286000" cy="1650685"/>
          </a:xfrm>
          <a:prstGeom prst="rect">
            <a:avLst/>
          </a:prstGeom>
          <a:ln>
            <a:noFill/>
          </a:ln>
          <a:effectLst>
            <a:softEdge rad="112500"/>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839" y="304800"/>
            <a:ext cx="11216080" cy="1143000"/>
          </a:xfrm>
        </p:spPr>
        <p:txBody>
          <a:bodyPr>
            <a:normAutofit/>
          </a:bodyPr>
          <a:lstStyle/>
          <a:p>
            <a:pPr marL="274320" indent="-274320" algn="ctr">
              <a:spcBef>
                <a:spcPts val="600"/>
              </a:spcBef>
            </a:pPr>
            <a:r>
              <a:rPr lang="en-US" sz="4000" b="0" dirty="0">
                <a:latin typeface="+mn-lt"/>
                <a:ea typeface="+mn-ea"/>
                <a:cs typeface="+mn-cs"/>
              </a:rPr>
              <a:t>Mechanisms of Moral Disengagement</a:t>
            </a:r>
            <a:br>
              <a:rPr lang="en-US" sz="3200" b="0" dirty="0">
                <a:solidFill>
                  <a:prstClr val="black"/>
                </a:solidFill>
                <a:ea typeface="+mn-ea"/>
                <a:cs typeface="+mn-cs"/>
              </a:rPr>
            </a:b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4357401"/>
              </p:ext>
            </p:extLst>
          </p:nvPr>
        </p:nvGraphicFramePr>
        <p:xfrm>
          <a:off x="2209800" y="1371601"/>
          <a:ext cx="7467600" cy="5084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62713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marL="274320" indent="-274320" algn="ctr">
              <a:spcBef>
                <a:spcPts val="600"/>
              </a:spcBef>
            </a:pPr>
            <a:r>
              <a:rPr lang="en-US" sz="4000" b="0" dirty="0">
                <a:latin typeface="+mn-lt"/>
                <a:cs typeface="Arial" pitchFamily="34" charset="0"/>
              </a:rPr>
              <a:t>Social Norms</a:t>
            </a:r>
          </a:p>
        </p:txBody>
      </p:sp>
      <p:graphicFrame>
        <p:nvGraphicFramePr>
          <p:cNvPr id="6" name="Diagram 5"/>
          <p:cNvGraphicFramePr/>
          <p:nvPr>
            <p:extLst>
              <p:ext uri="{D42A27DB-BD31-4B8C-83A1-F6EECF244321}">
                <p14:modId xmlns:p14="http://schemas.microsoft.com/office/powerpoint/2010/main" val="4077386311"/>
              </p:ext>
            </p:extLst>
          </p:nvPr>
        </p:nvGraphicFramePr>
        <p:xfrm>
          <a:off x="2133600" y="1447800"/>
          <a:ext cx="71628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2606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F30B08-50E9-438A-B14C-1BCD4BF9143A}"/>
              </a:ext>
            </a:extLst>
          </p:cNvPr>
          <p:cNvSpPr>
            <a:spLocks noGrp="1"/>
          </p:cNvSpPr>
          <p:nvPr>
            <p:ph type="sldNum" sz="quarter" idx="12"/>
          </p:nvPr>
        </p:nvSpPr>
        <p:spPr/>
        <p:txBody>
          <a:bodyPr/>
          <a:lstStyle/>
          <a:p>
            <a:fld id="{4950F5D8-22E1-4015-8661-E5B1FD28C2DE}" type="slidenum">
              <a:rPr lang="en-US" noProof="0" smtClean="0"/>
              <a:t>5</a:t>
            </a:fld>
            <a:endParaRPr lang="en-US" noProof="0" dirty="0"/>
          </a:p>
        </p:txBody>
      </p:sp>
      <p:pic>
        <p:nvPicPr>
          <p:cNvPr id="2050" name="Picture 2" descr="Limbic System – Teen Brain Talk">
            <a:extLst>
              <a:ext uri="{FF2B5EF4-FFF2-40B4-BE49-F238E27FC236}">
                <a16:creationId xmlns:a16="http://schemas.microsoft.com/office/drawing/2014/main" id="{55BC9A50-17D3-49A8-8DAE-7570035C18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877" y="208570"/>
            <a:ext cx="11501535" cy="6440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3138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sz="4000" b="0" dirty="0">
                <a:latin typeface="+mn-lt"/>
              </a:rPr>
              <a:t>Change in Social Inhibitors</a:t>
            </a:r>
            <a:endParaRPr lang="en-US" sz="4000" b="0" dirty="0">
              <a:solidFill>
                <a:schemeClr val="tx1"/>
              </a:solidFill>
              <a:latin typeface="+mn-lt"/>
              <a:cs typeface="Arial" pitchFamily="34" charset="0"/>
            </a:endParaRPr>
          </a:p>
        </p:txBody>
      </p:sp>
      <p:sp>
        <p:nvSpPr>
          <p:cNvPr id="3" name="Content Placeholder 2"/>
          <p:cNvSpPr>
            <a:spLocks noGrp="1"/>
          </p:cNvSpPr>
          <p:nvPr>
            <p:ph idx="1"/>
          </p:nvPr>
        </p:nvSpPr>
        <p:spPr>
          <a:xfrm>
            <a:off x="2286000" y="1600200"/>
            <a:ext cx="7391400" cy="4846320"/>
          </a:xfrm>
          <a:solidFill>
            <a:schemeClr val="lt1">
              <a:alpha val="0"/>
            </a:schemeClr>
          </a:solidFill>
          <a:ln>
            <a:noFill/>
          </a:ln>
        </p:spPr>
        <p:style>
          <a:lnRef idx="2">
            <a:schemeClr val="accent1"/>
          </a:lnRef>
          <a:fillRef idx="1">
            <a:schemeClr val="lt1"/>
          </a:fillRef>
          <a:effectRef idx="0">
            <a:schemeClr val="accent1"/>
          </a:effectRef>
          <a:fontRef idx="minor">
            <a:schemeClr val="dk1"/>
          </a:fontRef>
        </p:style>
        <p:txBody>
          <a:bodyPr>
            <a:normAutofit/>
          </a:bodyPr>
          <a:lstStyle/>
          <a:p>
            <a:r>
              <a:rPr lang="en-US" dirty="0">
                <a:cs typeface="Arial" pitchFamily="34" charset="0"/>
              </a:rPr>
              <a:t>Change in children’s status in society</a:t>
            </a:r>
          </a:p>
          <a:p>
            <a:r>
              <a:rPr lang="en-US" dirty="0">
                <a:cs typeface="Arial" pitchFamily="34" charset="0"/>
              </a:rPr>
              <a:t>Generational parenting styles</a:t>
            </a:r>
          </a:p>
          <a:p>
            <a:r>
              <a:rPr lang="en-US" dirty="0">
                <a:cs typeface="Arial" pitchFamily="34" charset="0"/>
              </a:rPr>
              <a:t>Less stratification of duties and expectations</a:t>
            </a:r>
          </a:p>
          <a:p>
            <a:r>
              <a:rPr lang="en-US" dirty="0">
                <a:cs typeface="Arial" pitchFamily="34" charset="0"/>
              </a:rPr>
              <a:t>Equality in  tolerance of vulgar behavior</a:t>
            </a:r>
          </a:p>
          <a:p>
            <a:r>
              <a:rPr lang="en-US" dirty="0">
                <a:cs typeface="Arial" pitchFamily="34" charset="0"/>
              </a:rPr>
              <a:t>Glorified negative behavior in females</a:t>
            </a:r>
          </a:p>
          <a:p>
            <a:r>
              <a:rPr lang="en-US" dirty="0">
                <a:cs typeface="Arial" pitchFamily="34" charset="0"/>
              </a:rPr>
              <a:t>Lessening of respect for authority</a:t>
            </a:r>
          </a:p>
          <a:p>
            <a:r>
              <a:rPr lang="en-US" dirty="0">
                <a:cs typeface="Arial" pitchFamily="34" charset="0"/>
              </a:rPr>
              <a:t>Litigious society – Litigious behaviors</a:t>
            </a:r>
          </a:p>
          <a:p>
            <a:r>
              <a:rPr lang="en-US" dirty="0">
                <a:cs typeface="Arial" pitchFamily="34" charset="0"/>
              </a:rPr>
              <a:t>Consumer generation – objects and services</a:t>
            </a:r>
          </a:p>
          <a:p>
            <a:r>
              <a:rPr lang="en-US" dirty="0">
                <a:cs typeface="Arial" pitchFamily="34" charset="0"/>
              </a:rPr>
              <a:t>Aggression seen as vanguard against victimization</a:t>
            </a:r>
          </a:p>
          <a:p>
            <a:r>
              <a:rPr lang="en-US" dirty="0">
                <a:cs typeface="Arial" pitchFamily="34" charset="0"/>
              </a:rPr>
              <a:t>Minimization for responsibility or consequences</a:t>
            </a:r>
          </a:p>
        </p:txBody>
      </p:sp>
    </p:spTree>
    <p:extLst>
      <p:ext uri="{BB962C8B-B14F-4D97-AF65-F5344CB8AC3E}">
        <p14:creationId xmlns:p14="http://schemas.microsoft.com/office/powerpoint/2010/main" val="11335869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447ADF4-B905-4A24-A7C6-3194736BDA32}"/>
              </a:ext>
            </a:extLst>
          </p:cNvPr>
          <p:cNvSpPr>
            <a:spLocks noGrp="1"/>
          </p:cNvSpPr>
          <p:nvPr>
            <p:ph type="dt" sz="half" idx="10"/>
          </p:nvPr>
        </p:nvSpPr>
        <p:spPr/>
        <p:txBody>
          <a:bodyPr/>
          <a:lstStyle/>
          <a:p>
            <a:fld id="{8490CABB-6376-4351-BA0C-322104FF72A1}" type="datetime1">
              <a:rPr lang="en-US" noProof="0" smtClean="0"/>
              <a:t>4/27/2021</a:t>
            </a:fld>
            <a:endParaRPr lang="en-US" noProof="0" dirty="0"/>
          </a:p>
        </p:txBody>
      </p:sp>
      <p:sp>
        <p:nvSpPr>
          <p:cNvPr id="4" name="Footer Placeholder 3">
            <a:extLst>
              <a:ext uri="{FF2B5EF4-FFF2-40B4-BE49-F238E27FC236}">
                <a16:creationId xmlns:a16="http://schemas.microsoft.com/office/drawing/2014/main" id="{7C65E581-26F7-4B3D-A63C-7AB8C484AC67}"/>
              </a:ext>
            </a:extLst>
          </p:cNvPr>
          <p:cNvSpPr>
            <a:spLocks noGrp="1"/>
          </p:cNvSpPr>
          <p:nvPr>
            <p:ph type="ftr" sz="quarter" idx="11"/>
          </p:nvPr>
        </p:nvSpPr>
        <p:spPr/>
        <p:txBody>
          <a:bodyPr/>
          <a:lstStyle/>
          <a:p>
            <a:r>
              <a:rPr lang="en-US" noProof="0"/>
              <a:t>ADD A FOOTER</a:t>
            </a:r>
            <a:endParaRPr lang="en-US" noProof="0" dirty="0"/>
          </a:p>
        </p:txBody>
      </p:sp>
      <p:sp>
        <p:nvSpPr>
          <p:cNvPr id="5" name="Slide Number Placeholder 4">
            <a:extLst>
              <a:ext uri="{FF2B5EF4-FFF2-40B4-BE49-F238E27FC236}">
                <a16:creationId xmlns:a16="http://schemas.microsoft.com/office/drawing/2014/main" id="{3D899AC8-15B1-4BB8-B633-41F80858A4CD}"/>
              </a:ext>
            </a:extLst>
          </p:cNvPr>
          <p:cNvSpPr>
            <a:spLocks noGrp="1"/>
          </p:cNvSpPr>
          <p:nvPr>
            <p:ph type="sldNum" sz="quarter" idx="12"/>
          </p:nvPr>
        </p:nvSpPr>
        <p:spPr/>
        <p:txBody>
          <a:bodyPr/>
          <a:lstStyle/>
          <a:p>
            <a:fld id="{4950F5D8-22E1-4015-8661-E5B1FD28C2DE}" type="slidenum">
              <a:rPr lang="en-US" noProof="0" smtClean="0"/>
              <a:t>51</a:t>
            </a:fld>
            <a:endParaRPr lang="en-US" noProof="0" dirty="0"/>
          </a:p>
        </p:txBody>
      </p:sp>
      <p:sp>
        <p:nvSpPr>
          <p:cNvPr id="7" name="Text Placeholder 6">
            <a:extLst>
              <a:ext uri="{FF2B5EF4-FFF2-40B4-BE49-F238E27FC236}">
                <a16:creationId xmlns:a16="http://schemas.microsoft.com/office/drawing/2014/main" id="{9877753B-1580-407D-A23E-FB68B39E1F82}"/>
              </a:ext>
            </a:extLst>
          </p:cNvPr>
          <p:cNvSpPr>
            <a:spLocks noGrp="1"/>
          </p:cNvSpPr>
          <p:nvPr>
            <p:ph type="body" sz="quarter" idx="75"/>
          </p:nvPr>
        </p:nvSpPr>
        <p:spPr>
          <a:xfrm>
            <a:off x="3456452" y="2491649"/>
            <a:ext cx="4942836" cy="1874702"/>
          </a:xfrm>
        </p:spPr>
        <p:txBody>
          <a:bodyPr>
            <a:normAutofit/>
          </a:bodyPr>
          <a:lstStyle/>
          <a:p>
            <a:pPr marL="0" indent="0">
              <a:buNone/>
            </a:pPr>
            <a:r>
              <a:rPr lang="en-US" sz="3600" dirty="0"/>
              <a:t>Cultural Considerations</a:t>
            </a:r>
          </a:p>
        </p:txBody>
      </p:sp>
    </p:spTree>
    <p:extLst>
      <p:ext uri="{BB962C8B-B14F-4D97-AF65-F5344CB8AC3E}">
        <p14:creationId xmlns:p14="http://schemas.microsoft.com/office/powerpoint/2010/main" val="1443935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F86D1-39A5-4214-B125-AE717E4FA52C}"/>
              </a:ext>
            </a:extLst>
          </p:cNvPr>
          <p:cNvSpPr>
            <a:spLocks noGrp="1"/>
          </p:cNvSpPr>
          <p:nvPr>
            <p:ph type="title"/>
          </p:nvPr>
        </p:nvSpPr>
        <p:spPr>
          <a:xfrm>
            <a:off x="2858889" y="540208"/>
            <a:ext cx="6862011" cy="552848"/>
          </a:xfrm>
        </p:spPr>
        <p:txBody>
          <a:bodyPr>
            <a:normAutofit/>
          </a:bodyPr>
          <a:lstStyle/>
          <a:p>
            <a:pPr algn="ctr"/>
            <a:r>
              <a:rPr lang="en-US" sz="4000" b="0" dirty="0"/>
              <a:t>Cultural Considerations</a:t>
            </a:r>
          </a:p>
        </p:txBody>
      </p:sp>
      <p:sp>
        <p:nvSpPr>
          <p:cNvPr id="9" name="Text Placeholder 8">
            <a:extLst>
              <a:ext uri="{FF2B5EF4-FFF2-40B4-BE49-F238E27FC236}">
                <a16:creationId xmlns:a16="http://schemas.microsoft.com/office/drawing/2014/main" id="{A06659D7-1BE6-4408-9772-3C6BC2789165}"/>
              </a:ext>
            </a:extLst>
          </p:cNvPr>
          <p:cNvSpPr>
            <a:spLocks noGrp="1"/>
          </p:cNvSpPr>
          <p:nvPr>
            <p:ph type="body" sz="quarter" idx="47"/>
          </p:nvPr>
        </p:nvSpPr>
        <p:spPr>
          <a:xfrm>
            <a:off x="327169" y="1481529"/>
            <a:ext cx="10603685" cy="5128996"/>
          </a:xfrm>
          <a:ln>
            <a:noFill/>
          </a:ln>
        </p:spPr>
        <p:txBody>
          <a:bodyPr>
            <a:normAutofit/>
          </a:bodyPr>
          <a:lstStyle/>
          <a:p>
            <a:pPr lvl="1">
              <a:lnSpc>
                <a:spcPct val="150000"/>
              </a:lnSpc>
            </a:pPr>
            <a:r>
              <a:rPr lang="en-US" sz="2400" i="0" dirty="0">
                <a:solidFill>
                  <a:schemeClr val="bg1"/>
                </a:solidFill>
              </a:rPr>
              <a:t>SROs need to be cognizant of cultural issues in their school and in the larger society. This can be accomplished through the following steps:</a:t>
            </a:r>
          </a:p>
          <a:p>
            <a:pPr marL="800100" lvl="1" indent="-342900">
              <a:lnSpc>
                <a:spcPct val="150000"/>
              </a:lnSpc>
              <a:buFont typeface="Arial" panose="020B0604020202020204" pitchFamily="34" charset="0"/>
              <a:buChar char="•"/>
            </a:pPr>
            <a:r>
              <a:rPr lang="en-US" sz="2400" i="0" dirty="0">
                <a:solidFill>
                  <a:schemeClr val="bg1"/>
                </a:solidFill>
              </a:rPr>
              <a:t>Identify all major cultural groups in your school</a:t>
            </a:r>
          </a:p>
          <a:p>
            <a:pPr marL="800100" lvl="1" indent="-342900">
              <a:lnSpc>
                <a:spcPct val="150000"/>
              </a:lnSpc>
              <a:buFont typeface="Arial" panose="020B0604020202020204" pitchFamily="34" charset="0"/>
              <a:buChar char="•"/>
            </a:pPr>
            <a:r>
              <a:rPr lang="en-US" sz="2400" i="0" dirty="0">
                <a:solidFill>
                  <a:schemeClr val="bg1"/>
                </a:solidFill>
              </a:rPr>
              <a:t>Identify any and all current or potential problems</a:t>
            </a:r>
          </a:p>
          <a:p>
            <a:pPr marL="800100" lvl="1" indent="-342900">
              <a:lnSpc>
                <a:spcPct val="150000"/>
              </a:lnSpc>
              <a:buFont typeface="Arial" panose="020B0604020202020204" pitchFamily="34" charset="0"/>
              <a:buChar char="•"/>
            </a:pPr>
            <a:r>
              <a:rPr lang="en-US" sz="2400" i="0" dirty="0">
                <a:solidFill>
                  <a:schemeClr val="bg1"/>
                </a:solidFill>
              </a:rPr>
              <a:t>Realize that some groups of people have negative experiences with police</a:t>
            </a:r>
          </a:p>
          <a:p>
            <a:pPr marL="800100" lvl="1" indent="-342900">
              <a:lnSpc>
                <a:spcPct val="150000"/>
              </a:lnSpc>
              <a:buFont typeface="Arial" panose="020B0604020202020204" pitchFamily="34" charset="0"/>
              <a:buChar char="•"/>
            </a:pPr>
            <a:r>
              <a:rPr lang="en-US" sz="2400" i="0" dirty="0">
                <a:solidFill>
                  <a:schemeClr val="bg1"/>
                </a:solidFill>
              </a:rPr>
              <a:t>Provide a system for adults and or students to bring up concerns</a:t>
            </a:r>
          </a:p>
          <a:p>
            <a:pPr marL="800100" lvl="1" indent="-342900">
              <a:lnSpc>
                <a:spcPct val="150000"/>
              </a:lnSpc>
              <a:buFont typeface="Arial" panose="020B0604020202020204" pitchFamily="34" charset="0"/>
              <a:buChar char="•"/>
            </a:pPr>
            <a:r>
              <a:rPr lang="en-US" sz="2400" i="0" dirty="0">
                <a:solidFill>
                  <a:schemeClr val="bg1"/>
                </a:solidFill>
              </a:rPr>
              <a:t>Triage issues if such issues are of a significate magnitude </a:t>
            </a:r>
          </a:p>
          <a:p>
            <a:pPr marL="800100" lvl="1" indent="-342900">
              <a:lnSpc>
                <a:spcPct val="150000"/>
              </a:lnSpc>
              <a:buFont typeface="Arial" panose="020B0604020202020204" pitchFamily="34" charset="0"/>
              <a:buChar char="•"/>
            </a:pPr>
            <a:r>
              <a:rPr lang="en-US" sz="2400" i="0" dirty="0">
                <a:solidFill>
                  <a:schemeClr val="bg1"/>
                </a:solidFill>
              </a:rPr>
              <a:t>Obtain adequate cultural training on an on going basis</a:t>
            </a:r>
          </a:p>
          <a:p>
            <a:pPr marL="800100" lvl="1" indent="-342900">
              <a:lnSpc>
                <a:spcPct val="150000"/>
              </a:lnSpc>
              <a:buFont typeface="Arial" panose="020B0604020202020204" pitchFamily="34" charset="0"/>
              <a:buChar char="•"/>
            </a:pPr>
            <a:endParaRPr lang="en-US" sz="2400" i="0" dirty="0">
              <a:solidFill>
                <a:schemeClr val="bg1"/>
              </a:solidFill>
            </a:endParaRPr>
          </a:p>
        </p:txBody>
      </p:sp>
      <p:sp>
        <p:nvSpPr>
          <p:cNvPr id="5" name="Slide Number Placeholder 4">
            <a:extLst>
              <a:ext uri="{FF2B5EF4-FFF2-40B4-BE49-F238E27FC236}">
                <a16:creationId xmlns:a16="http://schemas.microsoft.com/office/drawing/2014/main" id="{D5145F62-D4B9-4F5C-9AA0-26C0257334A0}"/>
              </a:ext>
            </a:extLst>
          </p:cNvPr>
          <p:cNvSpPr>
            <a:spLocks noGrp="1"/>
          </p:cNvSpPr>
          <p:nvPr>
            <p:ph type="sldNum" sz="quarter" idx="12"/>
          </p:nvPr>
        </p:nvSpPr>
        <p:spPr/>
        <p:txBody>
          <a:bodyPr/>
          <a:lstStyle/>
          <a:p>
            <a:fld id="{4950F5D8-22E1-4015-8661-E5B1FD28C2DE}" type="slidenum">
              <a:rPr lang="en-US" smtClean="0"/>
              <a:pPr/>
              <a:t>52</a:t>
            </a:fld>
            <a:endParaRPr lang="en-US" dirty="0"/>
          </a:p>
        </p:txBody>
      </p:sp>
    </p:spTree>
    <p:extLst>
      <p:ext uri="{BB962C8B-B14F-4D97-AF65-F5344CB8AC3E}">
        <p14:creationId xmlns:p14="http://schemas.microsoft.com/office/powerpoint/2010/main" val="18423116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F86D1-39A5-4214-B125-AE717E4FA52C}"/>
              </a:ext>
            </a:extLst>
          </p:cNvPr>
          <p:cNvSpPr>
            <a:spLocks noGrp="1"/>
          </p:cNvSpPr>
          <p:nvPr>
            <p:ph type="title"/>
          </p:nvPr>
        </p:nvSpPr>
        <p:spPr>
          <a:xfrm>
            <a:off x="2867278" y="716377"/>
            <a:ext cx="6862011" cy="552848"/>
          </a:xfrm>
        </p:spPr>
        <p:txBody>
          <a:bodyPr>
            <a:normAutofit/>
          </a:bodyPr>
          <a:lstStyle/>
          <a:p>
            <a:pPr algn="ctr"/>
            <a:r>
              <a:rPr lang="en-US" sz="4000" b="0" dirty="0">
                <a:latin typeface="+mn-lt"/>
              </a:rPr>
              <a:t>Special Populations</a:t>
            </a:r>
          </a:p>
        </p:txBody>
      </p:sp>
      <p:sp>
        <p:nvSpPr>
          <p:cNvPr id="9" name="Text Placeholder 8">
            <a:extLst>
              <a:ext uri="{FF2B5EF4-FFF2-40B4-BE49-F238E27FC236}">
                <a16:creationId xmlns:a16="http://schemas.microsoft.com/office/drawing/2014/main" id="{A06659D7-1BE6-4408-9772-3C6BC2789165}"/>
              </a:ext>
            </a:extLst>
          </p:cNvPr>
          <p:cNvSpPr>
            <a:spLocks noGrp="1"/>
          </p:cNvSpPr>
          <p:nvPr>
            <p:ph type="body" sz="quarter" idx="47"/>
          </p:nvPr>
        </p:nvSpPr>
        <p:spPr>
          <a:xfrm>
            <a:off x="1575321" y="2314293"/>
            <a:ext cx="8346913" cy="2920437"/>
          </a:xfrm>
          <a:ln>
            <a:noFill/>
          </a:ln>
        </p:spPr>
        <p:txBody>
          <a:bodyPr>
            <a:normAutofit/>
          </a:bodyPr>
          <a:lstStyle/>
          <a:p>
            <a:pPr marL="342900" indent="-342900">
              <a:buFont typeface="Arial" panose="020B0604020202020204" pitchFamily="34" charset="0"/>
              <a:buChar char="•"/>
            </a:pPr>
            <a:r>
              <a:rPr lang="en-US" sz="2400" dirty="0">
                <a:solidFill>
                  <a:schemeClr val="bg1"/>
                </a:solidFill>
              </a:rPr>
              <a:t>Students who fall into special populations categories and who have special needs will bring their issue to the school setting</a:t>
            </a:r>
          </a:p>
          <a:p>
            <a:pPr marL="342900" indent="-342900">
              <a:lnSpc>
                <a:spcPct val="150000"/>
              </a:lnSpc>
              <a:buFont typeface="Arial" panose="020B0604020202020204" pitchFamily="34" charset="0"/>
              <a:buChar char="•"/>
            </a:pPr>
            <a:r>
              <a:rPr lang="en-US" sz="2400" dirty="0">
                <a:solidFill>
                  <a:schemeClr val="bg1"/>
                </a:solidFill>
              </a:rPr>
              <a:t>Unresolved personal issues will effect school behaviors</a:t>
            </a:r>
          </a:p>
          <a:p>
            <a:pPr marL="342900" indent="-342900">
              <a:lnSpc>
                <a:spcPct val="150000"/>
              </a:lnSpc>
              <a:buFont typeface="Arial" panose="020B0604020202020204" pitchFamily="34" charset="0"/>
              <a:buChar char="•"/>
            </a:pPr>
            <a:r>
              <a:rPr lang="en-US" sz="2400" dirty="0">
                <a:solidFill>
                  <a:schemeClr val="bg1"/>
                </a:solidFill>
              </a:rPr>
              <a:t>Awareness of these issues will assist the officer in response</a:t>
            </a:r>
          </a:p>
          <a:p>
            <a:pPr marL="342900" indent="-342900">
              <a:lnSpc>
                <a:spcPct val="150000"/>
              </a:lnSpc>
              <a:buFont typeface="Arial" panose="020B0604020202020204" pitchFamily="34" charset="0"/>
              <a:buChar char="•"/>
            </a:pPr>
            <a:r>
              <a:rPr lang="en-US" sz="2400" dirty="0">
                <a:solidFill>
                  <a:schemeClr val="bg1"/>
                </a:solidFill>
              </a:rPr>
              <a:t>Specialized training is required to assist in some issues</a:t>
            </a:r>
          </a:p>
          <a:p>
            <a:endParaRPr lang="en-US" sz="2400" dirty="0">
              <a:solidFill>
                <a:schemeClr val="bg1"/>
              </a:solidFill>
            </a:endParaRPr>
          </a:p>
        </p:txBody>
      </p:sp>
      <p:sp>
        <p:nvSpPr>
          <p:cNvPr id="5" name="Slide Number Placeholder 4">
            <a:extLst>
              <a:ext uri="{FF2B5EF4-FFF2-40B4-BE49-F238E27FC236}">
                <a16:creationId xmlns:a16="http://schemas.microsoft.com/office/drawing/2014/main" id="{D5145F62-D4B9-4F5C-9AA0-26C0257334A0}"/>
              </a:ext>
            </a:extLst>
          </p:cNvPr>
          <p:cNvSpPr>
            <a:spLocks noGrp="1"/>
          </p:cNvSpPr>
          <p:nvPr>
            <p:ph type="sldNum" sz="quarter" idx="12"/>
          </p:nvPr>
        </p:nvSpPr>
        <p:spPr/>
        <p:txBody>
          <a:bodyPr/>
          <a:lstStyle/>
          <a:p>
            <a:fld id="{4950F5D8-22E1-4015-8661-E5B1FD28C2DE}" type="slidenum">
              <a:rPr lang="en-US" smtClean="0"/>
              <a:pPr/>
              <a:t>53</a:t>
            </a:fld>
            <a:endParaRPr lang="en-US" dirty="0"/>
          </a:p>
        </p:txBody>
      </p:sp>
    </p:spTree>
    <p:extLst>
      <p:ext uri="{BB962C8B-B14F-4D97-AF65-F5344CB8AC3E}">
        <p14:creationId xmlns:p14="http://schemas.microsoft.com/office/powerpoint/2010/main" val="2821227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F86D1-39A5-4214-B125-AE717E4FA52C}"/>
              </a:ext>
            </a:extLst>
          </p:cNvPr>
          <p:cNvSpPr>
            <a:spLocks noGrp="1"/>
          </p:cNvSpPr>
          <p:nvPr>
            <p:ph type="title"/>
          </p:nvPr>
        </p:nvSpPr>
        <p:spPr>
          <a:xfrm>
            <a:off x="2867278" y="716377"/>
            <a:ext cx="6862011" cy="552848"/>
          </a:xfrm>
        </p:spPr>
        <p:txBody>
          <a:bodyPr>
            <a:normAutofit/>
          </a:bodyPr>
          <a:lstStyle/>
          <a:p>
            <a:pPr algn="ctr"/>
            <a:r>
              <a:rPr lang="en-US" sz="4000" b="0" dirty="0">
                <a:latin typeface="+mn-lt"/>
              </a:rPr>
              <a:t>Special Populations</a:t>
            </a:r>
          </a:p>
        </p:txBody>
      </p:sp>
      <p:sp>
        <p:nvSpPr>
          <p:cNvPr id="9" name="Text Placeholder 8">
            <a:extLst>
              <a:ext uri="{FF2B5EF4-FFF2-40B4-BE49-F238E27FC236}">
                <a16:creationId xmlns:a16="http://schemas.microsoft.com/office/drawing/2014/main" id="{A06659D7-1BE6-4408-9772-3C6BC2789165}"/>
              </a:ext>
            </a:extLst>
          </p:cNvPr>
          <p:cNvSpPr>
            <a:spLocks noGrp="1"/>
          </p:cNvSpPr>
          <p:nvPr>
            <p:ph type="body" sz="quarter" idx="47"/>
          </p:nvPr>
        </p:nvSpPr>
        <p:spPr>
          <a:xfrm>
            <a:off x="1768268" y="2003900"/>
            <a:ext cx="8346913" cy="3854258"/>
          </a:xfrm>
          <a:ln>
            <a:noFill/>
          </a:ln>
        </p:spPr>
        <p:txBody>
          <a:bodyPr>
            <a:normAutofit/>
          </a:bodyPr>
          <a:lstStyle/>
          <a:p>
            <a:pPr marL="342900" indent="-342900">
              <a:buFont typeface="Arial" panose="020B0604020202020204" pitchFamily="34" charset="0"/>
              <a:buChar char="•"/>
            </a:pPr>
            <a:r>
              <a:rPr lang="en-US" sz="2400" dirty="0">
                <a:solidFill>
                  <a:schemeClr val="bg1"/>
                </a:solidFill>
              </a:rPr>
              <a:t>Students who fall into special populations categories and who have special needs will bring their issue to the school setting</a:t>
            </a:r>
          </a:p>
          <a:p>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Unresolved personal issues will effect school behaviors</a:t>
            </a:r>
          </a:p>
          <a:p>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Awareness of these issues will assist the officer in response</a:t>
            </a: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Specialized training is required to assist in some issues</a:t>
            </a:r>
          </a:p>
          <a:p>
            <a:endParaRPr lang="en-US" sz="2400" dirty="0">
              <a:solidFill>
                <a:schemeClr val="bg1"/>
              </a:solidFill>
            </a:endParaRPr>
          </a:p>
        </p:txBody>
      </p:sp>
      <p:sp>
        <p:nvSpPr>
          <p:cNvPr id="5" name="Slide Number Placeholder 4">
            <a:extLst>
              <a:ext uri="{FF2B5EF4-FFF2-40B4-BE49-F238E27FC236}">
                <a16:creationId xmlns:a16="http://schemas.microsoft.com/office/drawing/2014/main" id="{D5145F62-D4B9-4F5C-9AA0-26C0257334A0}"/>
              </a:ext>
            </a:extLst>
          </p:cNvPr>
          <p:cNvSpPr>
            <a:spLocks noGrp="1"/>
          </p:cNvSpPr>
          <p:nvPr>
            <p:ph type="sldNum" sz="quarter" idx="12"/>
          </p:nvPr>
        </p:nvSpPr>
        <p:spPr/>
        <p:txBody>
          <a:bodyPr/>
          <a:lstStyle/>
          <a:p>
            <a:fld id="{4950F5D8-22E1-4015-8661-E5B1FD28C2DE}" type="slidenum">
              <a:rPr lang="en-US" smtClean="0"/>
              <a:pPr/>
              <a:t>54</a:t>
            </a:fld>
            <a:endParaRPr lang="en-US" dirty="0"/>
          </a:p>
        </p:txBody>
      </p:sp>
      <p:sp>
        <p:nvSpPr>
          <p:cNvPr id="3" name="Date Placeholder 2">
            <a:extLst>
              <a:ext uri="{FF2B5EF4-FFF2-40B4-BE49-F238E27FC236}">
                <a16:creationId xmlns:a16="http://schemas.microsoft.com/office/drawing/2014/main" id="{614987FB-9B38-424F-8043-34220E48AD78}"/>
              </a:ext>
            </a:extLst>
          </p:cNvPr>
          <p:cNvSpPr>
            <a:spLocks noGrp="1"/>
          </p:cNvSpPr>
          <p:nvPr>
            <p:ph type="dt" sz="half" idx="10"/>
          </p:nvPr>
        </p:nvSpPr>
        <p:spPr/>
        <p:txBody>
          <a:bodyPr/>
          <a:lstStyle/>
          <a:p>
            <a:fld id="{8490CABB-6376-4351-BA0C-322104FF72A1}" type="datetime1">
              <a:rPr lang="en-US" smtClean="0"/>
              <a:pPr/>
              <a:t>4/27/2021</a:t>
            </a:fld>
            <a:endParaRPr lang="en-US" dirty="0"/>
          </a:p>
        </p:txBody>
      </p:sp>
      <p:sp>
        <p:nvSpPr>
          <p:cNvPr id="4" name="Footer Placeholder 3">
            <a:extLst>
              <a:ext uri="{FF2B5EF4-FFF2-40B4-BE49-F238E27FC236}">
                <a16:creationId xmlns:a16="http://schemas.microsoft.com/office/drawing/2014/main" id="{F64716D2-32D1-4408-8CAC-7E6E2499697E}"/>
              </a:ext>
            </a:extLst>
          </p:cNvPr>
          <p:cNvSpPr>
            <a:spLocks noGrp="1"/>
          </p:cNvSpPr>
          <p:nvPr>
            <p:ph type="ftr" sz="quarter" idx="11"/>
          </p:nvPr>
        </p:nvSpPr>
        <p:spPr/>
        <p:txBody>
          <a:bodyPr/>
          <a:lstStyle/>
          <a:p>
            <a:r>
              <a:rPr lang="en-US" dirty="0"/>
              <a:t>ADD A FOOTER</a:t>
            </a:r>
          </a:p>
        </p:txBody>
      </p:sp>
    </p:spTree>
    <p:extLst>
      <p:ext uri="{BB962C8B-B14F-4D97-AF65-F5344CB8AC3E}">
        <p14:creationId xmlns:p14="http://schemas.microsoft.com/office/powerpoint/2010/main" val="21153033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F86D1-39A5-4214-B125-AE717E4FA52C}"/>
              </a:ext>
            </a:extLst>
          </p:cNvPr>
          <p:cNvSpPr>
            <a:spLocks noGrp="1"/>
          </p:cNvSpPr>
          <p:nvPr>
            <p:ph type="title"/>
          </p:nvPr>
        </p:nvSpPr>
        <p:spPr>
          <a:xfrm>
            <a:off x="2269980" y="640876"/>
            <a:ext cx="6862011" cy="552848"/>
          </a:xfrm>
        </p:spPr>
        <p:txBody>
          <a:bodyPr>
            <a:normAutofit/>
          </a:bodyPr>
          <a:lstStyle/>
          <a:p>
            <a:pPr algn="ctr"/>
            <a:r>
              <a:rPr lang="en-US" sz="4000" b="0" dirty="0">
                <a:latin typeface="+mn-lt"/>
              </a:rPr>
              <a:t>Special Populations - Victims</a:t>
            </a:r>
          </a:p>
        </p:txBody>
      </p:sp>
      <p:sp>
        <p:nvSpPr>
          <p:cNvPr id="9" name="Text Placeholder 8">
            <a:extLst>
              <a:ext uri="{FF2B5EF4-FFF2-40B4-BE49-F238E27FC236}">
                <a16:creationId xmlns:a16="http://schemas.microsoft.com/office/drawing/2014/main" id="{A06659D7-1BE6-4408-9772-3C6BC2789165}"/>
              </a:ext>
            </a:extLst>
          </p:cNvPr>
          <p:cNvSpPr>
            <a:spLocks noGrp="1"/>
          </p:cNvSpPr>
          <p:nvPr>
            <p:ph type="body" sz="quarter" idx="47"/>
          </p:nvPr>
        </p:nvSpPr>
        <p:spPr>
          <a:xfrm>
            <a:off x="1132515" y="1961955"/>
            <a:ext cx="9136942" cy="3851615"/>
          </a:xfrm>
          <a:ln>
            <a:noFill/>
          </a:ln>
        </p:spPr>
        <p:txBody>
          <a:bodyPr>
            <a:normAutofit/>
          </a:bodyPr>
          <a:lstStyle/>
          <a:p>
            <a:pPr marL="342900" indent="-342900">
              <a:buFont typeface="Arial" panose="020B0604020202020204" pitchFamily="34" charset="0"/>
              <a:buChar char="•"/>
            </a:pPr>
            <a:r>
              <a:rPr lang="en-US" sz="2400" dirty="0">
                <a:solidFill>
                  <a:schemeClr val="bg1"/>
                </a:solidFill>
              </a:rPr>
              <a:t>Difficulty establishing and maintaining boundaries</a:t>
            </a:r>
          </a:p>
          <a:p>
            <a:pPr marL="342900" indent="-342900">
              <a:buFont typeface="Arial" panose="020B0604020202020204" pitchFamily="34" charset="0"/>
              <a:buChar char="•"/>
            </a:pPr>
            <a:r>
              <a:rPr lang="en-US" sz="2400" dirty="0">
                <a:solidFill>
                  <a:schemeClr val="bg1"/>
                </a:solidFill>
              </a:rPr>
              <a:t>Difficulty in learning, concentrating and critical thinking</a:t>
            </a:r>
          </a:p>
          <a:p>
            <a:pPr marL="342900" indent="-342900">
              <a:buFont typeface="Arial" panose="020B0604020202020204" pitchFamily="34" charset="0"/>
              <a:buChar char="•"/>
            </a:pPr>
            <a:r>
              <a:rPr lang="en-US" sz="2400" dirty="0">
                <a:solidFill>
                  <a:schemeClr val="bg1"/>
                </a:solidFill>
              </a:rPr>
              <a:t>Unable to say no to other’s requests</a:t>
            </a:r>
          </a:p>
          <a:p>
            <a:pPr marL="342900" indent="-342900">
              <a:buFont typeface="Arial" panose="020B0604020202020204" pitchFamily="34" charset="0"/>
              <a:buChar char="•"/>
            </a:pPr>
            <a:r>
              <a:rPr lang="en-US" sz="2400" dirty="0">
                <a:solidFill>
                  <a:schemeClr val="bg1"/>
                </a:solidFill>
              </a:rPr>
              <a:t>Easily influenced by others </a:t>
            </a:r>
          </a:p>
          <a:p>
            <a:pPr marL="342900" indent="-342900">
              <a:buFont typeface="Arial" panose="020B0604020202020204" pitchFamily="34" charset="0"/>
              <a:buChar char="•"/>
            </a:pPr>
            <a:r>
              <a:rPr lang="en-US" sz="2400" dirty="0">
                <a:solidFill>
                  <a:schemeClr val="bg1"/>
                </a:solidFill>
              </a:rPr>
              <a:t>Wanting to be rescued from your life situation</a:t>
            </a:r>
          </a:p>
          <a:p>
            <a:pPr marL="342900" indent="-342900">
              <a:buFont typeface="Arial" panose="020B0604020202020204" pitchFamily="34" charset="0"/>
              <a:buChar char="•"/>
            </a:pPr>
            <a:r>
              <a:rPr lang="en-US" sz="2400" dirty="0">
                <a:solidFill>
                  <a:schemeClr val="bg1"/>
                </a:solidFill>
              </a:rPr>
              <a:t>Wanting to rescue others from their distress</a:t>
            </a:r>
          </a:p>
          <a:p>
            <a:pPr marL="342900" indent="-342900">
              <a:buFont typeface="Arial" panose="020B0604020202020204" pitchFamily="34" charset="0"/>
              <a:buChar char="•"/>
            </a:pPr>
            <a:r>
              <a:rPr lang="en-US" sz="2400" dirty="0">
                <a:solidFill>
                  <a:schemeClr val="bg1"/>
                </a:solidFill>
              </a:rPr>
              <a:t> Low self-esteem, lack of self-confidence, wanting to please</a:t>
            </a:r>
          </a:p>
          <a:p>
            <a:pPr marL="342900" indent="-342900">
              <a:buFont typeface="Arial" panose="020B0604020202020204" pitchFamily="34" charset="0"/>
              <a:buChar char="•"/>
            </a:pPr>
            <a:r>
              <a:rPr lang="en-US" sz="2400" dirty="0">
                <a:solidFill>
                  <a:schemeClr val="bg1"/>
                </a:solidFill>
              </a:rPr>
              <a:t>Lack of motivation from within; being motivated by what others want</a:t>
            </a:r>
          </a:p>
        </p:txBody>
      </p:sp>
      <p:sp>
        <p:nvSpPr>
          <p:cNvPr id="5" name="Slide Number Placeholder 4">
            <a:extLst>
              <a:ext uri="{FF2B5EF4-FFF2-40B4-BE49-F238E27FC236}">
                <a16:creationId xmlns:a16="http://schemas.microsoft.com/office/drawing/2014/main" id="{D5145F62-D4B9-4F5C-9AA0-26C0257334A0}"/>
              </a:ext>
            </a:extLst>
          </p:cNvPr>
          <p:cNvSpPr>
            <a:spLocks noGrp="1"/>
          </p:cNvSpPr>
          <p:nvPr>
            <p:ph type="sldNum" sz="quarter" idx="12"/>
          </p:nvPr>
        </p:nvSpPr>
        <p:spPr/>
        <p:txBody>
          <a:bodyPr/>
          <a:lstStyle/>
          <a:p>
            <a:fld id="{4950F5D8-22E1-4015-8661-E5B1FD28C2DE}" type="slidenum">
              <a:rPr lang="en-US" smtClean="0"/>
              <a:pPr/>
              <a:t>55</a:t>
            </a:fld>
            <a:endParaRPr lang="en-US" dirty="0"/>
          </a:p>
        </p:txBody>
      </p:sp>
    </p:spTree>
    <p:extLst>
      <p:ext uri="{BB962C8B-B14F-4D97-AF65-F5344CB8AC3E}">
        <p14:creationId xmlns:p14="http://schemas.microsoft.com/office/powerpoint/2010/main" val="15646974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F86D1-39A5-4214-B125-AE717E4FA52C}"/>
              </a:ext>
            </a:extLst>
          </p:cNvPr>
          <p:cNvSpPr>
            <a:spLocks noGrp="1"/>
          </p:cNvSpPr>
          <p:nvPr>
            <p:ph type="title"/>
          </p:nvPr>
        </p:nvSpPr>
        <p:spPr>
          <a:xfrm>
            <a:off x="2849180" y="235104"/>
            <a:ext cx="6862011" cy="552848"/>
          </a:xfrm>
        </p:spPr>
        <p:txBody>
          <a:bodyPr>
            <a:normAutofit/>
          </a:bodyPr>
          <a:lstStyle/>
          <a:p>
            <a:pPr algn="ctr"/>
            <a:r>
              <a:rPr lang="en-US" sz="4000" b="0" dirty="0">
                <a:latin typeface="+mn-lt"/>
              </a:rPr>
              <a:t>Special Populations - LGBTQ</a:t>
            </a:r>
          </a:p>
        </p:txBody>
      </p:sp>
      <p:sp>
        <p:nvSpPr>
          <p:cNvPr id="9" name="Text Placeholder 8">
            <a:extLst>
              <a:ext uri="{FF2B5EF4-FFF2-40B4-BE49-F238E27FC236}">
                <a16:creationId xmlns:a16="http://schemas.microsoft.com/office/drawing/2014/main" id="{A06659D7-1BE6-4408-9772-3C6BC2789165}"/>
              </a:ext>
            </a:extLst>
          </p:cNvPr>
          <p:cNvSpPr>
            <a:spLocks noGrp="1"/>
          </p:cNvSpPr>
          <p:nvPr>
            <p:ph type="body" sz="quarter" idx="47"/>
          </p:nvPr>
        </p:nvSpPr>
        <p:spPr>
          <a:xfrm>
            <a:off x="2480809" y="1750321"/>
            <a:ext cx="7230382" cy="4319727"/>
          </a:xfrm>
          <a:ln>
            <a:noFill/>
          </a:ln>
        </p:spPr>
        <p:txBody>
          <a:bodyPr>
            <a:normAutofit/>
          </a:bodyPr>
          <a:lstStyle/>
          <a:p>
            <a:pPr marL="342900" indent="-342900">
              <a:buFont typeface="Arial" panose="020B0604020202020204" pitchFamily="34" charset="0"/>
              <a:buChar char="•"/>
            </a:pPr>
            <a:r>
              <a:rPr lang="en-US" sz="2400" dirty="0">
                <a:solidFill>
                  <a:schemeClr val="bg1"/>
                </a:solidFill>
              </a:rPr>
              <a:t>Low self esteem</a:t>
            </a:r>
          </a:p>
          <a:p>
            <a:pPr marL="342900" indent="-342900">
              <a:buFont typeface="Arial" panose="020B0604020202020204" pitchFamily="34" charset="0"/>
              <a:buChar char="•"/>
            </a:pPr>
            <a:r>
              <a:rPr lang="en-US" sz="2400" dirty="0">
                <a:solidFill>
                  <a:schemeClr val="bg1"/>
                </a:solidFill>
              </a:rPr>
              <a:t>Difficulty engaging with others in activities</a:t>
            </a:r>
          </a:p>
          <a:p>
            <a:pPr marL="342900" indent="-342900">
              <a:buFont typeface="Arial" panose="020B0604020202020204" pitchFamily="34" charset="0"/>
              <a:buChar char="•"/>
            </a:pPr>
            <a:r>
              <a:rPr lang="en-US" sz="2400" dirty="0">
                <a:solidFill>
                  <a:schemeClr val="bg1"/>
                </a:solidFill>
              </a:rPr>
              <a:t>Introverted/shy/secretive</a:t>
            </a:r>
          </a:p>
          <a:p>
            <a:pPr marL="342900" indent="-342900">
              <a:buFont typeface="Arial" panose="020B0604020202020204" pitchFamily="34" charset="0"/>
              <a:buChar char="•"/>
            </a:pPr>
            <a:r>
              <a:rPr lang="en-US" sz="2400" dirty="0">
                <a:solidFill>
                  <a:schemeClr val="bg1"/>
                </a:solidFill>
              </a:rPr>
              <a:t>Targeted for bullying and ridicule</a:t>
            </a:r>
          </a:p>
          <a:p>
            <a:pPr marL="342900" indent="-342900">
              <a:buFont typeface="Arial" panose="020B0604020202020204" pitchFamily="34" charset="0"/>
              <a:buChar char="•"/>
            </a:pPr>
            <a:r>
              <a:rPr lang="en-US" sz="2400" dirty="0">
                <a:solidFill>
                  <a:schemeClr val="bg1"/>
                </a:solidFill>
              </a:rPr>
              <a:t>High rates of depression and suicidality</a:t>
            </a:r>
          </a:p>
          <a:p>
            <a:pPr marL="342900" indent="-342900">
              <a:buFont typeface="Arial" panose="020B0604020202020204" pitchFamily="34" charset="0"/>
              <a:buChar char="•"/>
            </a:pPr>
            <a:r>
              <a:rPr lang="en-US" sz="2400" dirty="0">
                <a:solidFill>
                  <a:schemeClr val="bg1"/>
                </a:solidFill>
              </a:rPr>
              <a:t>Perceived discrimination whether true or not</a:t>
            </a:r>
          </a:p>
          <a:p>
            <a:pPr marL="342900" indent="-342900">
              <a:buFont typeface="Arial" panose="020B0604020202020204" pitchFamily="34" charset="0"/>
              <a:buChar char="•"/>
            </a:pPr>
            <a:r>
              <a:rPr lang="en-US" sz="2400" dirty="0">
                <a:solidFill>
                  <a:schemeClr val="bg1"/>
                </a:solidFill>
              </a:rPr>
              <a:t>Eating disorders/body image problems</a:t>
            </a:r>
          </a:p>
          <a:p>
            <a:pPr marL="342900" indent="-342900">
              <a:buFont typeface="Arial" panose="020B0604020202020204" pitchFamily="34" charset="0"/>
              <a:buChar char="•"/>
            </a:pPr>
            <a:r>
              <a:rPr lang="en-US" sz="2400" dirty="0">
                <a:solidFill>
                  <a:schemeClr val="bg1"/>
                </a:solidFill>
              </a:rPr>
              <a:t>Increased harassment, victimization, and violence</a:t>
            </a:r>
          </a:p>
          <a:p>
            <a:pPr marL="342900" indent="-342900">
              <a:buFont typeface="Arial" panose="020B0604020202020204" pitchFamily="34" charset="0"/>
              <a:buChar char="•"/>
            </a:pPr>
            <a:r>
              <a:rPr lang="en-US" sz="2400" dirty="0">
                <a:solidFill>
                  <a:schemeClr val="bg1"/>
                </a:solidFill>
              </a:rPr>
              <a:t>Homelessness or unusual living situations</a:t>
            </a: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endParaRPr lang="en-US" sz="2400" dirty="0">
              <a:solidFill>
                <a:schemeClr val="bg1"/>
              </a:solidFill>
            </a:endParaRPr>
          </a:p>
        </p:txBody>
      </p:sp>
      <p:sp>
        <p:nvSpPr>
          <p:cNvPr id="5" name="Slide Number Placeholder 4">
            <a:extLst>
              <a:ext uri="{FF2B5EF4-FFF2-40B4-BE49-F238E27FC236}">
                <a16:creationId xmlns:a16="http://schemas.microsoft.com/office/drawing/2014/main" id="{D5145F62-D4B9-4F5C-9AA0-26C0257334A0}"/>
              </a:ext>
            </a:extLst>
          </p:cNvPr>
          <p:cNvSpPr>
            <a:spLocks noGrp="1"/>
          </p:cNvSpPr>
          <p:nvPr>
            <p:ph type="sldNum" sz="quarter" idx="12"/>
          </p:nvPr>
        </p:nvSpPr>
        <p:spPr/>
        <p:txBody>
          <a:bodyPr/>
          <a:lstStyle/>
          <a:p>
            <a:fld id="{4950F5D8-22E1-4015-8661-E5B1FD28C2DE}" type="slidenum">
              <a:rPr lang="en-US" smtClean="0"/>
              <a:pPr/>
              <a:t>56</a:t>
            </a:fld>
            <a:endParaRPr lang="en-US" dirty="0"/>
          </a:p>
        </p:txBody>
      </p:sp>
      <p:sp>
        <p:nvSpPr>
          <p:cNvPr id="3" name="Date Placeholder 2">
            <a:extLst>
              <a:ext uri="{FF2B5EF4-FFF2-40B4-BE49-F238E27FC236}">
                <a16:creationId xmlns:a16="http://schemas.microsoft.com/office/drawing/2014/main" id="{614987FB-9B38-424F-8043-34220E48AD78}"/>
              </a:ext>
            </a:extLst>
          </p:cNvPr>
          <p:cNvSpPr>
            <a:spLocks noGrp="1"/>
          </p:cNvSpPr>
          <p:nvPr>
            <p:ph type="dt" sz="half" idx="10"/>
          </p:nvPr>
        </p:nvSpPr>
        <p:spPr/>
        <p:txBody>
          <a:bodyPr/>
          <a:lstStyle/>
          <a:p>
            <a:fld id="{8490CABB-6376-4351-BA0C-322104FF72A1}" type="datetime1">
              <a:rPr lang="en-US" smtClean="0"/>
              <a:pPr/>
              <a:t>4/27/2021</a:t>
            </a:fld>
            <a:endParaRPr lang="en-US" dirty="0"/>
          </a:p>
        </p:txBody>
      </p:sp>
      <p:sp>
        <p:nvSpPr>
          <p:cNvPr id="4" name="Footer Placeholder 3">
            <a:extLst>
              <a:ext uri="{FF2B5EF4-FFF2-40B4-BE49-F238E27FC236}">
                <a16:creationId xmlns:a16="http://schemas.microsoft.com/office/drawing/2014/main" id="{F64716D2-32D1-4408-8CAC-7E6E2499697E}"/>
              </a:ext>
            </a:extLst>
          </p:cNvPr>
          <p:cNvSpPr>
            <a:spLocks noGrp="1"/>
          </p:cNvSpPr>
          <p:nvPr>
            <p:ph type="ftr" sz="quarter" idx="11"/>
          </p:nvPr>
        </p:nvSpPr>
        <p:spPr/>
        <p:txBody>
          <a:bodyPr/>
          <a:lstStyle/>
          <a:p>
            <a:r>
              <a:rPr lang="en-US" dirty="0"/>
              <a:t>ADD A FOOTER</a:t>
            </a:r>
          </a:p>
        </p:txBody>
      </p:sp>
    </p:spTree>
    <p:extLst>
      <p:ext uri="{BB962C8B-B14F-4D97-AF65-F5344CB8AC3E}">
        <p14:creationId xmlns:p14="http://schemas.microsoft.com/office/powerpoint/2010/main" val="32053219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F86D1-39A5-4214-B125-AE717E4FA52C}"/>
              </a:ext>
            </a:extLst>
          </p:cNvPr>
          <p:cNvSpPr>
            <a:spLocks noGrp="1"/>
          </p:cNvSpPr>
          <p:nvPr>
            <p:ph type="title"/>
          </p:nvPr>
        </p:nvSpPr>
        <p:spPr>
          <a:xfrm>
            <a:off x="1943422" y="136339"/>
            <a:ext cx="7841766" cy="552848"/>
          </a:xfrm>
        </p:spPr>
        <p:txBody>
          <a:bodyPr>
            <a:normAutofit fontScale="90000"/>
          </a:bodyPr>
          <a:lstStyle/>
          <a:p>
            <a:r>
              <a:rPr lang="en-US" dirty="0"/>
              <a:t>Sexual Orientation and Gender Identity</a:t>
            </a:r>
          </a:p>
        </p:txBody>
      </p:sp>
      <p:sp>
        <p:nvSpPr>
          <p:cNvPr id="5" name="Slide Number Placeholder 4">
            <a:extLst>
              <a:ext uri="{FF2B5EF4-FFF2-40B4-BE49-F238E27FC236}">
                <a16:creationId xmlns:a16="http://schemas.microsoft.com/office/drawing/2014/main" id="{D5145F62-D4B9-4F5C-9AA0-26C0257334A0}"/>
              </a:ext>
            </a:extLst>
          </p:cNvPr>
          <p:cNvSpPr>
            <a:spLocks noGrp="1"/>
          </p:cNvSpPr>
          <p:nvPr>
            <p:ph type="sldNum" sz="quarter" idx="12"/>
          </p:nvPr>
        </p:nvSpPr>
        <p:spPr/>
        <p:txBody>
          <a:bodyPr/>
          <a:lstStyle/>
          <a:p>
            <a:fld id="{4950F5D8-22E1-4015-8661-E5B1FD28C2DE}" type="slidenum">
              <a:rPr lang="en-US" smtClean="0"/>
              <a:pPr/>
              <a:t>57</a:t>
            </a:fld>
            <a:endParaRPr lang="en-US" dirty="0"/>
          </a:p>
        </p:txBody>
      </p:sp>
      <p:graphicFrame>
        <p:nvGraphicFramePr>
          <p:cNvPr id="16" name="Table 16">
            <a:extLst>
              <a:ext uri="{FF2B5EF4-FFF2-40B4-BE49-F238E27FC236}">
                <a16:creationId xmlns:a16="http://schemas.microsoft.com/office/drawing/2014/main" id="{9590023F-AFAF-4C8D-9B97-AEF1D58B2716}"/>
              </a:ext>
            </a:extLst>
          </p:cNvPr>
          <p:cNvGraphicFramePr>
            <a:graphicFrameLocks noGrp="1"/>
          </p:cNvGraphicFramePr>
          <p:nvPr>
            <p:extLst>
              <p:ext uri="{D42A27DB-BD31-4B8C-83A1-F6EECF244321}">
                <p14:modId xmlns:p14="http://schemas.microsoft.com/office/powerpoint/2010/main" val="1332722756"/>
              </p:ext>
            </p:extLst>
          </p:nvPr>
        </p:nvGraphicFramePr>
        <p:xfrm>
          <a:off x="939567" y="689186"/>
          <a:ext cx="10648426" cy="6035040"/>
        </p:xfrm>
        <a:graphic>
          <a:graphicData uri="http://schemas.openxmlformats.org/drawingml/2006/table">
            <a:tbl>
              <a:tblPr firstRow="1" bandRow="1">
                <a:tableStyleId>{D113A9D2-9D6B-4929-AA2D-F23B5EE8CBE7}</a:tableStyleId>
              </a:tblPr>
              <a:tblGrid>
                <a:gridCol w="3549474">
                  <a:extLst>
                    <a:ext uri="{9D8B030D-6E8A-4147-A177-3AD203B41FA5}">
                      <a16:colId xmlns:a16="http://schemas.microsoft.com/office/drawing/2014/main" val="4034102929"/>
                    </a:ext>
                  </a:extLst>
                </a:gridCol>
                <a:gridCol w="5584824">
                  <a:extLst>
                    <a:ext uri="{9D8B030D-6E8A-4147-A177-3AD203B41FA5}">
                      <a16:colId xmlns:a16="http://schemas.microsoft.com/office/drawing/2014/main" val="3587181018"/>
                    </a:ext>
                  </a:extLst>
                </a:gridCol>
                <a:gridCol w="1514128">
                  <a:extLst>
                    <a:ext uri="{9D8B030D-6E8A-4147-A177-3AD203B41FA5}">
                      <a16:colId xmlns:a16="http://schemas.microsoft.com/office/drawing/2014/main" val="4262794372"/>
                    </a:ext>
                  </a:extLst>
                </a:gridCol>
              </a:tblGrid>
              <a:tr h="676828">
                <a:tc>
                  <a:txBody>
                    <a:bodyPr/>
                    <a:lstStyle/>
                    <a:p>
                      <a:r>
                        <a:rPr lang="en-US" sz="2400" dirty="0"/>
                        <a:t>Lesbian</a:t>
                      </a:r>
                    </a:p>
                  </a:txBody>
                  <a:tcPr/>
                </a:tc>
                <a:tc>
                  <a:txBody>
                    <a:bodyPr/>
                    <a:lstStyle/>
                    <a:p>
                      <a:r>
                        <a:rPr lang="en-US" sz="2000" dirty="0"/>
                        <a:t>Females who are emotionally and sexually attracted to, and may partner with, females only</a:t>
                      </a:r>
                    </a:p>
                  </a:txBody>
                  <a:tcPr/>
                </a:tc>
                <a:tc>
                  <a:txBody>
                    <a:bodyPr/>
                    <a:lstStyle/>
                    <a:p>
                      <a:endParaRPr lang="en-US"/>
                    </a:p>
                  </a:txBody>
                  <a:tcPr/>
                </a:tc>
                <a:extLst>
                  <a:ext uri="{0D108BD9-81ED-4DB2-BD59-A6C34878D82A}">
                    <a16:rowId xmlns:a16="http://schemas.microsoft.com/office/drawing/2014/main" val="1253504793"/>
                  </a:ext>
                </a:extLst>
              </a:tr>
              <a:tr h="1559647">
                <a:tc>
                  <a:txBody>
                    <a:bodyPr/>
                    <a:lstStyle/>
                    <a:p>
                      <a:r>
                        <a:rPr lang="en-US" sz="2400" dirty="0"/>
                        <a:t>Gay</a:t>
                      </a:r>
                    </a:p>
                  </a:txBody>
                  <a:tcPr/>
                </a:tc>
                <a:tc>
                  <a:txBody>
                    <a:bodyPr/>
                    <a:lstStyle/>
                    <a:p>
                      <a:r>
                        <a:rPr lang="en-US" sz="2000" dirty="0"/>
                        <a:t>Males who are emotionally and sexually attracted to, and may partner with, males only. “Gay” is also an overarching term used to refer to a broad array of sexual orientation identities other than heterosexual.</a:t>
                      </a:r>
                    </a:p>
                  </a:txBody>
                  <a:tcPr/>
                </a:tc>
                <a:tc>
                  <a:txBody>
                    <a:bodyPr/>
                    <a:lstStyle/>
                    <a:p>
                      <a:endParaRPr lang="en-US"/>
                    </a:p>
                  </a:txBody>
                  <a:tcPr/>
                </a:tc>
                <a:extLst>
                  <a:ext uri="{0D108BD9-81ED-4DB2-BD59-A6C34878D82A}">
                    <a16:rowId xmlns:a16="http://schemas.microsoft.com/office/drawing/2014/main" val="3939155677"/>
                  </a:ext>
                </a:extLst>
              </a:tr>
              <a:tr h="971101">
                <a:tc>
                  <a:txBody>
                    <a:bodyPr/>
                    <a:lstStyle/>
                    <a:p>
                      <a:r>
                        <a:rPr lang="en-US" sz="2400" dirty="0"/>
                        <a:t>Bi-Sexual</a:t>
                      </a:r>
                    </a:p>
                  </a:txBody>
                  <a:tcPr/>
                </a:tc>
                <a:tc>
                  <a:txBody>
                    <a:bodyPr/>
                    <a:lstStyle/>
                    <a:p>
                      <a:r>
                        <a:rPr lang="en-US" sz="2000" dirty="0"/>
                        <a:t>Individuals who are emotionally and sexually attracted to, and may partner with, both males and females</a:t>
                      </a:r>
                    </a:p>
                  </a:txBody>
                  <a:tcPr/>
                </a:tc>
                <a:tc>
                  <a:txBody>
                    <a:bodyPr/>
                    <a:lstStyle/>
                    <a:p>
                      <a:endParaRPr lang="en-US"/>
                    </a:p>
                  </a:txBody>
                  <a:tcPr/>
                </a:tc>
                <a:extLst>
                  <a:ext uri="{0D108BD9-81ED-4DB2-BD59-A6C34878D82A}">
                    <a16:rowId xmlns:a16="http://schemas.microsoft.com/office/drawing/2014/main" val="3924054059"/>
                  </a:ext>
                </a:extLst>
              </a:tr>
              <a:tr h="676828">
                <a:tc>
                  <a:txBody>
                    <a:bodyPr/>
                    <a:lstStyle/>
                    <a:p>
                      <a:r>
                        <a:rPr lang="en-US" sz="2400" dirty="0"/>
                        <a:t>Transgender </a:t>
                      </a:r>
                    </a:p>
                  </a:txBody>
                  <a:tcPr/>
                </a:tc>
                <a:tc>
                  <a:txBody>
                    <a:bodyPr/>
                    <a:lstStyle/>
                    <a:p>
                      <a:r>
                        <a:rPr lang="en-US" sz="2000" dirty="0"/>
                        <a:t>Individuals who express a gender identity different from their birth-assigned gender.</a:t>
                      </a:r>
                    </a:p>
                  </a:txBody>
                  <a:tcPr/>
                </a:tc>
                <a:tc>
                  <a:txBody>
                    <a:bodyPr/>
                    <a:lstStyle/>
                    <a:p>
                      <a:endParaRPr lang="en-US" dirty="0"/>
                    </a:p>
                  </a:txBody>
                  <a:tcPr/>
                </a:tc>
                <a:extLst>
                  <a:ext uri="{0D108BD9-81ED-4DB2-BD59-A6C34878D82A}">
                    <a16:rowId xmlns:a16="http://schemas.microsoft.com/office/drawing/2014/main" val="1263214064"/>
                  </a:ext>
                </a:extLst>
              </a:tr>
              <a:tr h="676828">
                <a:tc>
                  <a:txBody>
                    <a:bodyPr/>
                    <a:lstStyle/>
                    <a:p>
                      <a:r>
                        <a:rPr lang="en-US" sz="2400" dirty="0"/>
                        <a:t>Questioning</a:t>
                      </a:r>
                    </a:p>
                  </a:txBody>
                  <a:tcPr/>
                </a:tc>
                <a:tc>
                  <a:txBody>
                    <a:bodyPr/>
                    <a:lstStyle/>
                    <a:p>
                      <a:r>
                        <a:rPr lang="en-US" sz="2000" dirty="0"/>
                        <a:t>Individuals who are uncertain about their sexual orientation and/or gender identity</a:t>
                      </a:r>
                    </a:p>
                  </a:txBody>
                  <a:tcPr/>
                </a:tc>
                <a:tc>
                  <a:txBody>
                    <a:bodyPr/>
                    <a:lstStyle/>
                    <a:p>
                      <a:endParaRPr lang="en-US"/>
                    </a:p>
                  </a:txBody>
                  <a:tcPr/>
                </a:tc>
                <a:extLst>
                  <a:ext uri="{0D108BD9-81ED-4DB2-BD59-A6C34878D82A}">
                    <a16:rowId xmlns:a16="http://schemas.microsoft.com/office/drawing/2014/main" val="2261804892"/>
                  </a:ext>
                </a:extLst>
              </a:tr>
              <a:tr h="1265374">
                <a:tc>
                  <a:txBody>
                    <a:bodyPr/>
                    <a:lstStyle/>
                    <a:p>
                      <a:r>
                        <a:rPr lang="en-US" sz="2400" dirty="0"/>
                        <a:t>Intersexed</a:t>
                      </a:r>
                    </a:p>
                  </a:txBody>
                  <a:tcPr/>
                </a:tc>
                <a:tc>
                  <a:txBody>
                    <a:bodyPr/>
                    <a:lstStyle/>
                    <a:p>
                      <a:r>
                        <a:rPr lang="en-US" sz="2000" dirty="0"/>
                        <a:t>Individuals with medically defined biological attributes that are not exclusively male or female; frequently “assigned” a gender at birth, which may differ from their gender identity later in life.</a:t>
                      </a:r>
                    </a:p>
                  </a:txBody>
                  <a:tcPr/>
                </a:tc>
                <a:tc>
                  <a:txBody>
                    <a:bodyPr/>
                    <a:lstStyle/>
                    <a:p>
                      <a:endParaRPr lang="en-US" dirty="0"/>
                    </a:p>
                  </a:txBody>
                  <a:tcPr/>
                </a:tc>
                <a:extLst>
                  <a:ext uri="{0D108BD9-81ED-4DB2-BD59-A6C34878D82A}">
                    <a16:rowId xmlns:a16="http://schemas.microsoft.com/office/drawing/2014/main" val="2832288793"/>
                  </a:ext>
                </a:extLst>
              </a:tr>
            </a:tbl>
          </a:graphicData>
        </a:graphic>
      </p:graphicFrame>
    </p:spTree>
    <p:extLst>
      <p:ext uri="{BB962C8B-B14F-4D97-AF65-F5344CB8AC3E}">
        <p14:creationId xmlns:p14="http://schemas.microsoft.com/office/powerpoint/2010/main" val="21203196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F86D1-39A5-4214-B125-AE717E4FA52C}"/>
              </a:ext>
            </a:extLst>
          </p:cNvPr>
          <p:cNvSpPr>
            <a:spLocks noGrp="1"/>
          </p:cNvSpPr>
          <p:nvPr>
            <p:ph type="title"/>
          </p:nvPr>
        </p:nvSpPr>
        <p:spPr>
          <a:xfrm>
            <a:off x="1971414" y="397596"/>
            <a:ext cx="7841766" cy="552848"/>
          </a:xfrm>
        </p:spPr>
        <p:txBody>
          <a:bodyPr>
            <a:normAutofit fontScale="90000"/>
          </a:bodyPr>
          <a:lstStyle/>
          <a:p>
            <a:r>
              <a:rPr lang="en-US" dirty="0"/>
              <a:t>Sexual Orientation and Gender Identity</a:t>
            </a:r>
          </a:p>
        </p:txBody>
      </p:sp>
      <p:sp>
        <p:nvSpPr>
          <p:cNvPr id="5" name="Slide Number Placeholder 4">
            <a:extLst>
              <a:ext uri="{FF2B5EF4-FFF2-40B4-BE49-F238E27FC236}">
                <a16:creationId xmlns:a16="http://schemas.microsoft.com/office/drawing/2014/main" id="{D5145F62-D4B9-4F5C-9AA0-26C0257334A0}"/>
              </a:ext>
            </a:extLst>
          </p:cNvPr>
          <p:cNvSpPr>
            <a:spLocks noGrp="1"/>
          </p:cNvSpPr>
          <p:nvPr>
            <p:ph type="sldNum" sz="quarter" idx="12"/>
          </p:nvPr>
        </p:nvSpPr>
        <p:spPr/>
        <p:txBody>
          <a:bodyPr/>
          <a:lstStyle/>
          <a:p>
            <a:fld id="{4950F5D8-22E1-4015-8661-E5B1FD28C2DE}" type="slidenum">
              <a:rPr lang="en-US" smtClean="0"/>
              <a:pPr/>
              <a:t>58</a:t>
            </a:fld>
            <a:endParaRPr lang="en-US" dirty="0"/>
          </a:p>
        </p:txBody>
      </p:sp>
      <p:graphicFrame>
        <p:nvGraphicFramePr>
          <p:cNvPr id="16" name="Table 16">
            <a:extLst>
              <a:ext uri="{FF2B5EF4-FFF2-40B4-BE49-F238E27FC236}">
                <a16:creationId xmlns:a16="http://schemas.microsoft.com/office/drawing/2014/main" id="{9590023F-AFAF-4C8D-9B97-AEF1D58B2716}"/>
              </a:ext>
            </a:extLst>
          </p:cNvPr>
          <p:cNvGraphicFramePr>
            <a:graphicFrameLocks noGrp="1"/>
          </p:cNvGraphicFramePr>
          <p:nvPr>
            <p:extLst>
              <p:ext uri="{D42A27DB-BD31-4B8C-83A1-F6EECF244321}">
                <p14:modId xmlns:p14="http://schemas.microsoft.com/office/powerpoint/2010/main" val="1244965596"/>
              </p:ext>
            </p:extLst>
          </p:nvPr>
        </p:nvGraphicFramePr>
        <p:xfrm>
          <a:off x="604006" y="1217197"/>
          <a:ext cx="11264533" cy="5500844"/>
        </p:xfrm>
        <a:graphic>
          <a:graphicData uri="http://schemas.openxmlformats.org/drawingml/2006/table">
            <a:tbl>
              <a:tblPr firstRow="1" bandRow="1">
                <a:tableStyleId>{D113A9D2-9D6B-4929-AA2D-F23B5EE8CBE7}</a:tableStyleId>
              </a:tblPr>
              <a:tblGrid>
                <a:gridCol w="3754843">
                  <a:extLst>
                    <a:ext uri="{9D8B030D-6E8A-4147-A177-3AD203B41FA5}">
                      <a16:colId xmlns:a16="http://schemas.microsoft.com/office/drawing/2014/main" val="4034102929"/>
                    </a:ext>
                  </a:extLst>
                </a:gridCol>
                <a:gridCol w="6772571">
                  <a:extLst>
                    <a:ext uri="{9D8B030D-6E8A-4147-A177-3AD203B41FA5}">
                      <a16:colId xmlns:a16="http://schemas.microsoft.com/office/drawing/2014/main" val="3587181018"/>
                    </a:ext>
                  </a:extLst>
                </a:gridCol>
                <a:gridCol w="737119">
                  <a:extLst>
                    <a:ext uri="{9D8B030D-6E8A-4147-A177-3AD203B41FA5}">
                      <a16:colId xmlns:a16="http://schemas.microsoft.com/office/drawing/2014/main" val="4262794372"/>
                    </a:ext>
                  </a:extLst>
                </a:gridCol>
              </a:tblGrid>
              <a:tr h="1935482">
                <a:tc>
                  <a:txBody>
                    <a:bodyPr/>
                    <a:lstStyle/>
                    <a:p>
                      <a:r>
                        <a:rPr lang="en-US" dirty="0"/>
                        <a:t>Two-Spirit (2-5)</a:t>
                      </a:r>
                    </a:p>
                  </a:txBody>
                  <a:tcPr/>
                </a:tc>
                <a:tc>
                  <a:txBody>
                    <a:bodyPr/>
                    <a:lstStyle/>
                    <a:p>
                      <a:r>
                        <a:rPr lang="en-US" sz="2000" b="0" dirty="0"/>
                        <a:t>A culture-specific general identity for Native Americans (American Indians and Alaska Natives) with homosexual or transgendered identities. Traditionally a role-based definition, two-spirit individuals are perceived to bridge different sectors of society (e.g., the male-female dichotomy, and the Spirit and natural worlds).</a:t>
                      </a:r>
                    </a:p>
                  </a:txBody>
                  <a:tcPr/>
                </a:tc>
                <a:tc>
                  <a:txBody>
                    <a:bodyPr/>
                    <a:lstStyle/>
                    <a:p>
                      <a:endParaRPr lang="en-US"/>
                    </a:p>
                  </a:txBody>
                  <a:tcPr/>
                </a:tc>
                <a:extLst>
                  <a:ext uri="{0D108BD9-81ED-4DB2-BD59-A6C34878D82A}">
                    <a16:rowId xmlns:a16="http://schemas.microsoft.com/office/drawing/2014/main" val="1253504793"/>
                  </a:ext>
                </a:extLst>
              </a:tr>
              <a:tr h="1324277">
                <a:tc>
                  <a:txBody>
                    <a:bodyPr/>
                    <a:lstStyle/>
                    <a:p>
                      <a:r>
                        <a:rPr lang="en-US" dirty="0"/>
                        <a:t>Sexual Minority</a:t>
                      </a:r>
                    </a:p>
                  </a:txBody>
                  <a:tcPr/>
                </a:tc>
                <a:tc>
                  <a:txBody>
                    <a:bodyPr/>
                    <a:lstStyle/>
                    <a:p>
                      <a:r>
                        <a:rPr lang="en-US" sz="2000" b="0" dirty="0"/>
                        <a:t>The term “sexual minority” is inclusive, comprehensive, and sometimes used to describe youth who are LGBTQ2-S. However, it may have a negative connotation because minority suggests inferiority to others.</a:t>
                      </a:r>
                    </a:p>
                  </a:txBody>
                  <a:tcPr/>
                </a:tc>
                <a:tc>
                  <a:txBody>
                    <a:bodyPr/>
                    <a:lstStyle/>
                    <a:p>
                      <a:endParaRPr lang="en-US"/>
                    </a:p>
                  </a:txBody>
                  <a:tcPr/>
                </a:tc>
                <a:extLst>
                  <a:ext uri="{0D108BD9-81ED-4DB2-BD59-A6C34878D82A}">
                    <a16:rowId xmlns:a16="http://schemas.microsoft.com/office/drawing/2014/main" val="3939155677"/>
                  </a:ext>
                </a:extLst>
              </a:tr>
              <a:tr h="2241085">
                <a:tc>
                  <a:txBody>
                    <a:bodyPr/>
                    <a:lstStyle/>
                    <a:p>
                      <a:r>
                        <a:rPr lang="en-US" dirty="0"/>
                        <a:t>Other Terms</a:t>
                      </a:r>
                    </a:p>
                  </a:txBody>
                  <a:tcPr/>
                </a:tc>
                <a:tc>
                  <a:txBody>
                    <a:bodyPr/>
                    <a:lstStyle/>
                    <a:p>
                      <a:r>
                        <a:rPr lang="en-US" sz="2000" b="0" dirty="0"/>
                        <a:t>Youth also may use other terms to describe their sexual orientation and gender identity, such as homosexual, queer, gender queer, non-gendered, and asexual. Some youth may not identify a word that describes their sexual orientation, and others may view their gender as fluid and even changing over time. Some youth may avoid gender specific pronouns.</a:t>
                      </a:r>
                    </a:p>
                  </a:txBody>
                  <a:tcPr/>
                </a:tc>
                <a:tc>
                  <a:txBody>
                    <a:bodyPr/>
                    <a:lstStyle/>
                    <a:p>
                      <a:endParaRPr lang="en-US" dirty="0"/>
                    </a:p>
                  </a:txBody>
                  <a:tcPr/>
                </a:tc>
                <a:extLst>
                  <a:ext uri="{0D108BD9-81ED-4DB2-BD59-A6C34878D82A}">
                    <a16:rowId xmlns:a16="http://schemas.microsoft.com/office/drawing/2014/main" val="3924054059"/>
                  </a:ext>
                </a:extLst>
              </a:tr>
            </a:tbl>
          </a:graphicData>
        </a:graphic>
      </p:graphicFrame>
    </p:spTree>
    <p:extLst>
      <p:ext uri="{BB962C8B-B14F-4D97-AF65-F5344CB8AC3E}">
        <p14:creationId xmlns:p14="http://schemas.microsoft.com/office/powerpoint/2010/main" val="7739470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F86D1-39A5-4214-B125-AE717E4FA52C}"/>
              </a:ext>
            </a:extLst>
          </p:cNvPr>
          <p:cNvSpPr>
            <a:spLocks noGrp="1"/>
          </p:cNvSpPr>
          <p:nvPr>
            <p:ph type="title"/>
          </p:nvPr>
        </p:nvSpPr>
        <p:spPr>
          <a:xfrm>
            <a:off x="2664994" y="288751"/>
            <a:ext cx="6862011" cy="552848"/>
          </a:xfrm>
        </p:spPr>
        <p:txBody>
          <a:bodyPr>
            <a:normAutofit fontScale="90000"/>
          </a:bodyPr>
          <a:lstStyle/>
          <a:p>
            <a:pPr algn="ctr"/>
            <a:r>
              <a:rPr lang="en-US" sz="4000" b="0" dirty="0">
                <a:latin typeface="+mn-lt"/>
              </a:rPr>
              <a:t>Special Populations – Mentally Ill</a:t>
            </a:r>
          </a:p>
        </p:txBody>
      </p:sp>
      <p:sp>
        <p:nvSpPr>
          <p:cNvPr id="9" name="Text Placeholder 8">
            <a:extLst>
              <a:ext uri="{FF2B5EF4-FFF2-40B4-BE49-F238E27FC236}">
                <a16:creationId xmlns:a16="http://schemas.microsoft.com/office/drawing/2014/main" id="{A06659D7-1BE6-4408-9772-3C6BC2789165}"/>
              </a:ext>
            </a:extLst>
          </p:cNvPr>
          <p:cNvSpPr>
            <a:spLocks noGrp="1"/>
          </p:cNvSpPr>
          <p:nvPr>
            <p:ph type="body" sz="quarter" idx="47"/>
          </p:nvPr>
        </p:nvSpPr>
        <p:spPr>
          <a:xfrm>
            <a:off x="2480809" y="1750321"/>
            <a:ext cx="7230382" cy="4319727"/>
          </a:xfrm>
          <a:ln>
            <a:noFill/>
          </a:ln>
        </p:spPr>
        <p:txBody>
          <a:bodyPr>
            <a:normAutofit/>
          </a:bodyPr>
          <a:lstStyle/>
          <a:p>
            <a:pPr marL="342900" indent="-342900">
              <a:buFont typeface="Arial" panose="020B0604020202020204" pitchFamily="34" charset="0"/>
              <a:buChar char="•"/>
            </a:pPr>
            <a:r>
              <a:rPr lang="en-US" sz="2400" dirty="0">
                <a:solidFill>
                  <a:schemeClr val="bg1"/>
                </a:solidFill>
              </a:rPr>
              <a:t>Unusual or odd behaviors</a:t>
            </a:r>
          </a:p>
          <a:p>
            <a:pPr marL="342900" indent="-342900">
              <a:buFont typeface="Arial" panose="020B0604020202020204" pitchFamily="34" charset="0"/>
              <a:buChar char="•"/>
            </a:pPr>
            <a:r>
              <a:rPr lang="en-US" sz="2400" dirty="0">
                <a:solidFill>
                  <a:schemeClr val="bg1"/>
                </a:solidFill>
              </a:rPr>
              <a:t>Abuse of drugs and/or alcohol</a:t>
            </a:r>
          </a:p>
          <a:p>
            <a:pPr marL="342900" indent="-342900">
              <a:buFont typeface="Arial" panose="020B0604020202020204" pitchFamily="34" charset="0"/>
              <a:buChar char="•"/>
            </a:pPr>
            <a:r>
              <a:rPr lang="en-US" sz="2400" dirty="0">
                <a:solidFill>
                  <a:schemeClr val="bg1"/>
                </a:solidFill>
              </a:rPr>
              <a:t>Inability to cope with daily problems and activities</a:t>
            </a:r>
          </a:p>
          <a:p>
            <a:pPr marL="342900" indent="-342900">
              <a:buFont typeface="Arial" panose="020B0604020202020204" pitchFamily="34" charset="0"/>
              <a:buChar char="•"/>
            </a:pPr>
            <a:r>
              <a:rPr lang="en-US" sz="2400" dirty="0">
                <a:solidFill>
                  <a:schemeClr val="bg1"/>
                </a:solidFill>
              </a:rPr>
              <a:t>Changes in sleeping and/or eating habits</a:t>
            </a:r>
          </a:p>
          <a:p>
            <a:pPr marL="342900" indent="-342900">
              <a:buFont typeface="Arial" panose="020B0604020202020204" pitchFamily="34" charset="0"/>
              <a:buChar char="•"/>
            </a:pPr>
            <a:r>
              <a:rPr lang="en-US" sz="2400" dirty="0">
                <a:solidFill>
                  <a:schemeClr val="bg1"/>
                </a:solidFill>
              </a:rPr>
              <a:t>Excessive complaints of physical ailments</a:t>
            </a:r>
          </a:p>
          <a:p>
            <a:pPr marL="342900" indent="-342900">
              <a:buFont typeface="Arial" panose="020B0604020202020204" pitchFamily="34" charset="0"/>
              <a:buChar char="•"/>
            </a:pPr>
            <a:r>
              <a:rPr lang="en-US" sz="2400" dirty="0">
                <a:solidFill>
                  <a:schemeClr val="bg1"/>
                </a:solidFill>
              </a:rPr>
              <a:t>Frequent outbursts of anger</a:t>
            </a:r>
          </a:p>
          <a:p>
            <a:pPr marL="342900" indent="-342900">
              <a:buFont typeface="Arial" panose="020B0604020202020204" pitchFamily="34" charset="0"/>
              <a:buChar char="•"/>
            </a:pPr>
            <a:r>
              <a:rPr lang="en-US" sz="2400" dirty="0">
                <a:solidFill>
                  <a:schemeClr val="bg1"/>
                </a:solidFill>
              </a:rPr>
              <a:t>Excessive worrying or anxiety</a:t>
            </a:r>
          </a:p>
          <a:p>
            <a:pPr marL="342900" indent="-342900">
              <a:buFont typeface="Arial" panose="020B0604020202020204" pitchFamily="34" charset="0"/>
              <a:buChar char="•"/>
            </a:pPr>
            <a:r>
              <a:rPr lang="en-US" sz="2400" dirty="0">
                <a:solidFill>
                  <a:schemeClr val="bg1"/>
                </a:solidFill>
              </a:rPr>
              <a:t>Visual and auditory hallucinations</a:t>
            </a:r>
          </a:p>
          <a:p>
            <a:pPr marL="342900" indent="-342900">
              <a:buFont typeface="Arial" panose="020B0604020202020204" pitchFamily="34" charset="0"/>
              <a:buChar char="•"/>
            </a:pPr>
            <a:r>
              <a:rPr lang="en-US" sz="2400" dirty="0">
                <a:solidFill>
                  <a:schemeClr val="bg1"/>
                </a:solidFill>
              </a:rPr>
              <a:t>Significant increase in time spent alone</a:t>
            </a: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endParaRPr lang="en-US" sz="2400" dirty="0">
              <a:solidFill>
                <a:schemeClr val="bg1"/>
              </a:solidFill>
            </a:endParaRPr>
          </a:p>
        </p:txBody>
      </p:sp>
      <p:sp>
        <p:nvSpPr>
          <p:cNvPr id="5" name="Slide Number Placeholder 4">
            <a:extLst>
              <a:ext uri="{FF2B5EF4-FFF2-40B4-BE49-F238E27FC236}">
                <a16:creationId xmlns:a16="http://schemas.microsoft.com/office/drawing/2014/main" id="{D5145F62-D4B9-4F5C-9AA0-26C0257334A0}"/>
              </a:ext>
            </a:extLst>
          </p:cNvPr>
          <p:cNvSpPr>
            <a:spLocks noGrp="1"/>
          </p:cNvSpPr>
          <p:nvPr>
            <p:ph type="sldNum" sz="quarter" idx="12"/>
          </p:nvPr>
        </p:nvSpPr>
        <p:spPr/>
        <p:txBody>
          <a:bodyPr/>
          <a:lstStyle/>
          <a:p>
            <a:fld id="{4950F5D8-22E1-4015-8661-E5B1FD28C2DE}" type="slidenum">
              <a:rPr lang="en-US" smtClean="0"/>
              <a:pPr/>
              <a:t>59</a:t>
            </a:fld>
            <a:endParaRPr lang="en-US" dirty="0"/>
          </a:p>
        </p:txBody>
      </p:sp>
      <p:sp>
        <p:nvSpPr>
          <p:cNvPr id="3" name="Date Placeholder 2">
            <a:extLst>
              <a:ext uri="{FF2B5EF4-FFF2-40B4-BE49-F238E27FC236}">
                <a16:creationId xmlns:a16="http://schemas.microsoft.com/office/drawing/2014/main" id="{614987FB-9B38-424F-8043-34220E48AD78}"/>
              </a:ext>
            </a:extLst>
          </p:cNvPr>
          <p:cNvSpPr>
            <a:spLocks noGrp="1"/>
          </p:cNvSpPr>
          <p:nvPr>
            <p:ph type="dt" sz="half" idx="10"/>
          </p:nvPr>
        </p:nvSpPr>
        <p:spPr/>
        <p:txBody>
          <a:bodyPr/>
          <a:lstStyle/>
          <a:p>
            <a:fld id="{8490CABB-6376-4351-BA0C-322104FF72A1}" type="datetime1">
              <a:rPr lang="en-US" smtClean="0"/>
              <a:pPr/>
              <a:t>4/27/2021</a:t>
            </a:fld>
            <a:endParaRPr lang="en-US" dirty="0"/>
          </a:p>
        </p:txBody>
      </p:sp>
      <p:sp>
        <p:nvSpPr>
          <p:cNvPr id="4" name="Footer Placeholder 3">
            <a:extLst>
              <a:ext uri="{FF2B5EF4-FFF2-40B4-BE49-F238E27FC236}">
                <a16:creationId xmlns:a16="http://schemas.microsoft.com/office/drawing/2014/main" id="{F64716D2-32D1-4408-8CAC-7E6E2499697E}"/>
              </a:ext>
            </a:extLst>
          </p:cNvPr>
          <p:cNvSpPr>
            <a:spLocks noGrp="1"/>
          </p:cNvSpPr>
          <p:nvPr>
            <p:ph type="ftr" sz="quarter" idx="11"/>
          </p:nvPr>
        </p:nvSpPr>
        <p:spPr/>
        <p:txBody>
          <a:bodyPr/>
          <a:lstStyle/>
          <a:p>
            <a:r>
              <a:rPr lang="en-US" dirty="0"/>
              <a:t>ADD A FOOTER</a:t>
            </a:r>
          </a:p>
        </p:txBody>
      </p:sp>
    </p:spTree>
    <p:extLst>
      <p:ext uri="{BB962C8B-B14F-4D97-AF65-F5344CB8AC3E}">
        <p14:creationId xmlns:p14="http://schemas.microsoft.com/office/powerpoint/2010/main" val="1131721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519419" y="312903"/>
            <a:ext cx="3557632" cy="552848"/>
          </a:xfrm>
        </p:spPr>
        <p:txBody>
          <a:bodyPr/>
          <a:lstStyle/>
          <a:p>
            <a:pPr eaLnBrk="1" hangingPunct="1">
              <a:defRPr/>
            </a:pPr>
            <a:r>
              <a:rPr lang="en-US" sz="4000" dirty="0">
                <a:latin typeface="+mn-lt"/>
              </a:rPr>
              <a:t>Limbic System</a:t>
            </a:r>
          </a:p>
        </p:txBody>
      </p:sp>
      <p:sp>
        <p:nvSpPr>
          <p:cNvPr id="12291" name="Rectangle 3"/>
          <p:cNvSpPr>
            <a:spLocks noGrp="1" noChangeArrowheads="1"/>
          </p:cNvSpPr>
          <p:nvPr>
            <p:ph type="body" idx="1"/>
          </p:nvPr>
        </p:nvSpPr>
        <p:spPr>
          <a:xfrm>
            <a:off x="290818" y="1925273"/>
            <a:ext cx="10258928" cy="4343400"/>
          </a:xfrm>
          <a:ln>
            <a:noFill/>
          </a:ln>
        </p:spPr>
        <p:txBody>
          <a:bodyPr>
            <a:normAutofit lnSpcReduction="10000"/>
          </a:bodyPr>
          <a:lstStyle/>
          <a:p>
            <a:pPr eaLnBrk="1" hangingPunct="1"/>
            <a:r>
              <a:rPr lang="en-US" sz="2600" dirty="0"/>
              <a:t>Begins to develop between 9 &amp; 11 years</a:t>
            </a:r>
          </a:p>
          <a:p>
            <a:pPr eaLnBrk="1" hangingPunct="1"/>
            <a:r>
              <a:rPr lang="en-US" sz="2600" dirty="0"/>
              <a:t>Controls: raw emotion, risk taking behaviors  and sex</a:t>
            </a:r>
          </a:p>
          <a:p>
            <a:pPr eaLnBrk="1" hangingPunct="1"/>
            <a:r>
              <a:rPr lang="en-US" sz="2600" dirty="0"/>
              <a:t>Instinctual part of the brain</a:t>
            </a:r>
          </a:p>
          <a:p>
            <a:pPr eaLnBrk="1" hangingPunct="1"/>
            <a:r>
              <a:rPr lang="en-US" sz="2600" dirty="0"/>
              <a:t>Thrill seeking stimulates</a:t>
            </a:r>
            <a:r>
              <a:rPr lang="en-US" sz="2600" i="1" dirty="0"/>
              <a:t> dopamine </a:t>
            </a:r>
            <a:r>
              <a:rPr lang="en-US" sz="2600" dirty="0"/>
              <a:t>–  which appears to have a hyper stimulating reaction to an unregulated limbic system</a:t>
            </a:r>
          </a:p>
          <a:p>
            <a:pPr eaLnBrk="1" hangingPunct="1"/>
            <a:r>
              <a:rPr lang="en-US" sz="2600" dirty="0"/>
              <a:t>Testosterone surges and swells the </a:t>
            </a:r>
            <a:r>
              <a:rPr lang="en-US" sz="2600" i="1" dirty="0"/>
              <a:t>amygdala </a:t>
            </a:r>
            <a:r>
              <a:rPr lang="en-US" sz="2600" dirty="0"/>
              <a:t>(almond shaped organ in the limbic system) which controls anger and fear</a:t>
            </a:r>
          </a:p>
          <a:p>
            <a:pPr eaLnBrk="1" hangingPunct="1"/>
            <a:r>
              <a:rPr lang="en-US" sz="2600" dirty="0"/>
              <a:t>Organization and strategic ability are adversely effected by this system being unregulated</a:t>
            </a:r>
          </a:p>
          <a:p>
            <a:pPr eaLnBrk="1" hangingPunct="1"/>
            <a:r>
              <a:rPr lang="en-US" sz="2600" dirty="0"/>
              <a:t>Needs the executive cortex to regulate it’s functions</a:t>
            </a:r>
          </a:p>
          <a:p>
            <a:pPr eaLnBrk="1" hangingPunct="1"/>
            <a:endParaRPr lang="en-US" sz="2000" dirty="0"/>
          </a:p>
          <a:p>
            <a:pPr eaLnBrk="1" hangingPunct="1"/>
            <a:endParaRPr lang="en-US" sz="2000" i="1" dirty="0">
              <a:solidFill>
                <a:schemeClr val="tx2"/>
              </a:solidFill>
            </a:endParaRPr>
          </a:p>
        </p:txBody>
      </p:sp>
      <p:pic>
        <p:nvPicPr>
          <p:cNvPr id="12292" name="Picture 2" descr="http://www.eyephysics.com/Madena/Pics/BrainAnimation.gif"/>
          <p:cNvPicPr>
            <a:picLocks noChangeAspect="1" noChangeArrowheads="1" noCrop="1"/>
          </p:cNvPicPr>
          <p:nvPr/>
        </p:nvPicPr>
        <p:blipFill>
          <a:blip r:embed="rId2" cstate="print"/>
          <a:srcRect/>
          <a:stretch>
            <a:fillRect/>
          </a:stretch>
        </p:blipFill>
        <p:spPr bwMode="auto">
          <a:xfrm>
            <a:off x="8415415" y="488659"/>
            <a:ext cx="3351927" cy="2514600"/>
          </a:xfrm>
          <a:prstGeom prst="rect">
            <a:avLst/>
          </a:prstGeom>
          <a:noFill/>
          <a:ln w="9525">
            <a:noFill/>
            <a:miter lim="800000"/>
            <a:headEnd/>
            <a:tailEnd/>
          </a:ln>
        </p:spPr>
      </p:pic>
    </p:spTree>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F86D1-39A5-4214-B125-AE717E4FA52C}"/>
              </a:ext>
            </a:extLst>
          </p:cNvPr>
          <p:cNvSpPr>
            <a:spLocks noGrp="1"/>
          </p:cNvSpPr>
          <p:nvPr>
            <p:ph type="title"/>
          </p:nvPr>
        </p:nvSpPr>
        <p:spPr>
          <a:xfrm>
            <a:off x="2867278" y="716377"/>
            <a:ext cx="6862011" cy="552848"/>
          </a:xfrm>
        </p:spPr>
        <p:txBody>
          <a:bodyPr>
            <a:normAutofit/>
          </a:bodyPr>
          <a:lstStyle/>
          <a:p>
            <a:pPr algn="ctr"/>
            <a:r>
              <a:rPr lang="en-US" sz="4000" b="0" dirty="0">
                <a:latin typeface="+mn-lt"/>
              </a:rPr>
              <a:t>Special Populations – Autism</a:t>
            </a:r>
          </a:p>
        </p:txBody>
      </p:sp>
      <p:sp>
        <p:nvSpPr>
          <p:cNvPr id="9" name="Text Placeholder 8">
            <a:extLst>
              <a:ext uri="{FF2B5EF4-FFF2-40B4-BE49-F238E27FC236}">
                <a16:creationId xmlns:a16="http://schemas.microsoft.com/office/drawing/2014/main" id="{A06659D7-1BE6-4408-9772-3C6BC2789165}"/>
              </a:ext>
            </a:extLst>
          </p:cNvPr>
          <p:cNvSpPr>
            <a:spLocks noGrp="1"/>
          </p:cNvSpPr>
          <p:nvPr>
            <p:ph type="body" sz="quarter" idx="47"/>
          </p:nvPr>
        </p:nvSpPr>
        <p:spPr>
          <a:xfrm>
            <a:off x="494523" y="1743341"/>
            <a:ext cx="10776857" cy="4123319"/>
          </a:xfrm>
          <a:ln>
            <a:noFill/>
          </a:ln>
        </p:spPr>
        <p:txBody>
          <a:bodyPr>
            <a:normAutofit/>
          </a:bodyPr>
          <a:lstStyle/>
          <a:p>
            <a:pPr marL="342900" indent="-342900">
              <a:buFont typeface="Arial" panose="020B0604020202020204" pitchFamily="34" charset="0"/>
              <a:buChar char="•"/>
            </a:pPr>
            <a:r>
              <a:rPr lang="en-US" sz="2400" dirty="0">
                <a:solidFill>
                  <a:schemeClr val="bg1"/>
                </a:solidFill>
              </a:rPr>
              <a:t>Struggle with social interaction, sensory processing, and communication</a:t>
            </a:r>
          </a:p>
          <a:p>
            <a:pPr marL="342900" indent="-342900">
              <a:buFont typeface="Arial" panose="020B0604020202020204" pitchFamily="34" charset="0"/>
              <a:buChar char="•"/>
            </a:pPr>
            <a:r>
              <a:rPr lang="en-US" sz="2400" dirty="0">
                <a:solidFill>
                  <a:schemeClr val="bg1"/>
                </a:solidFill>
              </a:rPr>
              <a:t>Struggle to “read” nonverbal cues like body language and facial expressions</a:t>
            </a:r>
          </a:p>
          <a:p>
            <a:pPr marL="342900" indent="-342900">
              <a:buFont typeface="Arial" panose="020B0604020202020204" pitchFamily="34" charset="0"/>
              <a:buChar char="•"/>
            </a:pPr>
            <a:r>
              <a:rPr lang="en-US" sz="2400" dirty="0">
                <a:solidFill>
                  <a:schemeClr val="bg1"/>
                </a:solidFill>
              </a:rPr>
              <a:t>Very literal and don’t always understand puns, riddles, or figures of speech</a:t>
            </a:r>
          </a:p>
          <a:p>
            <a:pPr marL="342900" indent="-342900">
              <a:buFont typeface="Arial" panose="020B0604020202020204" pitchFamily="34" charset="0"/>
              <a:buChar char="•"/>
            </a:pPr>
            <a:r>
              <a:rPr lang="en-US" sz="2400" dirty="0">
                <a:solidFill>
                  <a:schemeClr val="bg1"/>
                </a:solidFill>
              </a:rPr>
              <a:t>Struggle to express themselves and participate in conversation</a:t>
            </a:r>
          </a:p>
          <a:p>
            <a:pPr marL="342900" indent="-342900">
              <a:buFont typeface="Arial" panose="020B0604020202020204" pitchFamily="34" charset="0"/>
              <a:buChar char="•"/>
            </a:pPr>
            <a:r>
              <a:rPr lang="en-US" sz="2400" dirty="0">
                <a:solidFill>
                  <a:schemeClr val="bg1"/>
                </a:solidFill>
              </a:rPr>
              <a:t>Can’t control how loud they speak, and with what tone</a:t>
            </a:r>
          </a:p>
          <a:p>
            <a:pPr marL="342900" indent="-342900">
              <a:buFont typeface="Arial" panose="020B0604020202020204" pitchFamily="34" charset="0"/>
              <a:buChar char="•"/>
            </a:pPr>
            <a:r>
              <a:rPr lang="en-US" sz="2400" dirty="0">
                <a:solidFill>
                  <a:schemeClr val="bg1"/>
                </a:solidFill>
              </a:rPr>
              <a:t>Heightened sensitivity to light, sound, touch, taste, or other senses</a:t>
            </a:r>
          </a:p>
          <a:p>
            <a:pPr marL="342900" indent="-342900">
              <a:buFont typeface="Arial" panose="020B0604020202020204" pitchFamily="34" charset="0"/>
              <a:buChar char="•"/>
            </a:pPr>
            <a:r>
              <a:rPr lang="en-US" sz="2400" dirty="0">
                <a:solidFill>
                  <a:schemeClr val="bg1"/>
                </a:solidFill>
              </a:rPr>
              <a:t>Challenge with flexible thinking, or  ability to think in new ways about a problem</a:t>
            </a:r>
          </a:p>
          <a:p>
            <a:pPr marL="342900" indent="-342900">
              <a:buFont typeface="Arial" panose="020B0604020202020204" pitchFamily="34" charset="0"/>
              <a:buChar char="•"/>
            </a:pPr>
            <a:r>
              <a:rPr lang="en-US" sz="2400" dirty="0">
                <a:solidFill>
                  <a:schemeClr val="bg1"/>
                </a:solidFill>
              </a:rPr>
              <a:t>Repetitive behaviors and movements; passionate, narrow interests</a:t>
            </a:r>
          </a:p>
          <a:p>
            <a:pPr marL="342900" indent="-342900">
              <a:buFont typeface="Arial" panose="020B0604020202020204" pitchFamily="34" charset="0"/>
              <a:buChar char="•"/>
            </a:pPr>
            <a:r>
              <a:rPr lang="en-US" sz="2400" dirty="0">
                <a:solidFill>
                  <a:schemeClr val="bg1"/>
                </a:solidFill>
              </a:rPr>
              <a:t>An increased need for routine and consistency; causes anxiety if not</a:t>
            </a: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endParaRPr lang="en-US" sz="2400" dirty="0">
              <a:solidFill>
                <a:schemeClr val="bg1"/>
              </a:solidFill>
            </a:endParaRPr>
          </a:p>
        </p:txBody>
      </p:sp>
      <p:sp>
        <p:nvSpPr>
          <p:cNvPr id="5" name="Slide Number Placeholder 4">
            <a:extLst>
              <a:ext uri="{FF2B5EF4-FFF2-40B4-BE49-F238E27FC236}">
                <a16:creationId xmlns:a16="http://schemas.microsoft.com/office/drawing/2014/main" id="{D5145F62-D4B9-4F5C-9AA0-26C0257334A0}"/>
              </a:ext>
            </a:extLst>
          </p:cNvPr>
          <p:cNvSpPr>
            <a:spLocks noGrp="1"/>
          </p:cNvSpPr>
          <p:nvPr>
            <p:ph type="sldNum" sz="quarter" idx="12"/>
          </p:nvPr>
        </p:nvSpPr>
        <p:spPr/>
        <p:txBody>
          <a:bodyPr/>
          <a:lstStyle/>
          <a:p>
            <a:fld id="{4950F5D8-22E1-4015-8661-E5B1FD28C2DE}" type="slidenum">
              <a:rPr lang="en-US" smtClean="0"/>
              <a:pPr/>
              <a:t>60</a:t>
            </a:fld>
            <a:endParaRPr lang="en-US" dirty="0"/>
          </a:p>
        </p:txBody>
      </p:sp>
    </p:spTree>
    <p:extLst>
      <p:ext uri="{BB962C8B-B14F-4D97-AF65-F5344CB8AC3E}">
        <p14:creationId xmlns:p14="http://schemas.microsoft.com/office/powerpoint/2010/main" val="25271608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F86D1-39A5-4214-B125-AE717E4FA52C}"/>
              </a:ext>
            </a:extLst>
          </p:cNvPr>
          <p:cNvSpPr>
            <a:spLocks noGrp="1"/>
          </p:cNvSpPr>
          <p:nvPr>
            <p:ph type="title"/>
          </p:nvPr>
        </p:nvSpPr>
        <p:spPr>
          <a:xfrm>
            <a:off x="2867278" y="716377"/>
            <a:ext cx="6862011" cy="552848"/>
          </a:xfrm>
        </p:spPr>
        <p:txBody>
          <a:bodyPr/>
          <a:lstStyle/>
          <a:p>
            <a:pPr algn="ctr"/>
            <a:r>
              <a:rPr lang="en-US" dirty="0"/>
              <a:t>The End</a:t>
            </a:r>
          </a:p>
        </p:txBody>
      </p:sp>
      <p:sp>
        <p:nvSpPr>
          <p:cNvPr id="9" name="Text Placeholder 8">
            <a:extLst>
              <a:ext uri="{FF2B5EF4-FFF2-40B4-BE49-F238E27FC236}">
                <a16:creationId xmlns:a16="http://schemas.microsoft.com/office/drawing/2014/main" id="{A06659D7-1BE6-4408-9772-3C6BC2789165}"/>
              </a:ext>
            </a:extLst>
          </p:cNvPr>
          <p:cNvSpPr>
            <a:spLocks noGrp="1"/>
          </p:cNvSpPr>
          <p:nvPr>
            <p:ph type="body" sz="quarter" idx="47"/>
          </p:nvPr>
        </p:nvSpPr>
        <p:spPr>
          <a:xfrm>
            <a:off x="2948729" y="1976808"/>
            <a:ext cx="6780560" cy="2305943"/>
          </a:xfrm>
        </p:spPr>
        <p:txBody>
          <a:bodyPr>
            <a:noAutofit/>
          </a:bodyPr>
          <a:lstStyle/>
          <a:p>
            <a:pPr>
              <a:lnSpc>
                <a:spcPct val="150000"/>
              </a:lnSpc>
            </a:pPr>
            <a:r>
              <a:rPr lang="en-US" sz="2800" dirty="0">
                <a:solidFill>
                  <a:schemeClr val="bg1"/>
                </a:solidFill>
              </a:rPr>
              <a:t>Thank you very much for your kind attention. If I can be of any further service, please feel free to contact me at gpsllvn@yahoo.com</a:t>
            </a:r>
          </a:p>
        </p:txBody>
      </p:sp>
      <p:sp>
        <p:nvSpPr>
          <p:cNvPr id="5" name="Slide Number Placeholder 4">
            <a:extLst>
              <a:ext uri="{FF2B5EF4-FFF2-40B4-BE49-F238E27FC236}">
                <a16:creationId xmlns:a16="http://schemas.microsoft.com/office/drawing/2014/main" id="{D5145F62-D4B9-4F5C-9AA0-26C0257334A0}"/>
              </a:ext>
            </a:extLst>
          </p:cNvPr>
          <p:cNvSpPr>
            <a:spLocks noGrp="1"/>
          </p:cNvSpPr>
          <p:nvPr>
            <p:ph type="sldNum" sz="quarter" idx="12"/>
          </p:nvPr>
        </p:nvSpPr>
        <p:spPr/>
        <p:txBody>
          <a:bodyPr/>
          <a:lstStyle/>
          <a:p>
            <a:fld id="{4950F5D8-22E1-4015-8661-E5B1FD28C2DE}" type="slidenum">
              <a:rPr lang="en-US" smtClean="0"/>
              <a:pPr/>
              <a:t>61</a:t>
            </a:fld>
            <a:endParaRPr lang="en-US" dirty="0"/>
          </a:p>
        </p:txBody>
      </p:sp>
    </p:spTree>
    <p:extLst>
      <p:ext uri="{BB962C8B-B14F-4D97-AF65-F5344CB8AC3E}">
        <p14:creationId xmlns:p14="http://schemas.microsoft.com/office/powerpoint/2010/main" val="2743121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2C5EBF9-F026-4782-9D07-3A5046F3F75A}"/>
              </a:ext>
            </a:extLst>
          </p:cNvPr>
          <p:cNvSpPr>
            <a:spLocks noGrp="1"/>
          </p:cNvSpPr>
          <p:nvPr>
            <p:ph type="sldNum" sz="quarter" idx="12"/>
          </p:nvPr>
        </p:nvSpPr>
        <p:spPr/>
        <p:txBody>
          <a:bodyPr/>
          <a:lstStyle/>
          <a:p>
            <a:fld id="{4950F5D8-22E1-4015-8661-E5B1FD28C2DE}" type="slidenum">
              <a:rPr lang="en-US" noProof="0" smtClean="0"/>
              <a:t>7</a:t>
            </a:fld>
            <a:endParaRPr lang="en-US" noProof="0" dirty="0"/>
          </a:p>
        </p:txBody>
      </p:sp>
      <p:pic>
        <p:nvPicPr>
          <p:cNvPr id="4098" name="Picture 2" descr="NYRequirements - Blog | Alien hand syndrome, Frontal lobe, Epilepsy  awareness">
            <a:extLst>
              <a:ext uri="{FF2B5EF4-FFF2-40B4-BE49-F238E27FC236}">
                <a16:creationId xmlns:a16="http://schemas.microsoft.com/office/drawing/2014/main" id="{ACDD6D8C-BDAB-4699-92E2-C08D0E6D222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948473" y="499122"/>
            <a:ext cx="5915154" cy="591515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933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BEA586-E24D-4FD7-8A91-171E35F6A169}"/>
              </a:ext>
            </a:extLst>
          </p:cNvPr>
          <p:cNvPicPr>
            <a:picLocks noChangeAspect="1"/>
          </p:cNvPicPr>
          <p:nvPr/>
        </p:nvPicPr>
        <p:blipFill>
          <a:blip r:embed="rId2"/>
          <a:stretch>
            <a:fillRect/>
          </a:stretch>
        </p:blipFill>
        <p:spPr>
          <a:xfrm>
            <a:off x="1308682" y="852806"/>
            <a:ext cx="9085277" cy="5152388"/>
          </a:xfrm>
          <a:prstGeom prst="rect">
            <a:avLst/>
          </a:prstGeom>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147421" y="609600"/>
            <a:ext cx="3666768" cy="603308"/>
          </a:xfrm>
        </p:spPr>
        <p:txBody>
          <a:bodyPr/>
          <a:lstStyle/>
          <a:p>
            <a:pPr algn="r" eaLnBrk="1" hangingPunct="1"/>
            <a:r>
              <a:rPr lang="en-US" dirty="0"/>
              <a:t>Frontal Cortex</a:t>
            </a:r>
          </a:p>
        </p:txBody>
      </p:sp>
      <p:sp>
        <p:nvSpPr>
          <p:cNvPr id="14339" name="Rectangle 3"/>
          <p:cNvSpPr>
            <a:spLocks noGrp="1" noChangeArrowheads="1"/>
          </p:cNvSpPr>
          <p:nvPr>
            <p:ph type="body" idx="1"/>
          </p:nvPr>
        </p:nvSpPr>
        <p:spPr>
          <a:xfrm>
            <a:off x="1322045" y="2743200"/>
            <a:ext cx="10336556" cy="3505200"/>
          </a:xfrm>
          <a:noFill/>
          <a:ln>
            <a:noFill/>
          </a:ln>
        </p:spPr>
        <p:txBody>
          <a:bodyPr>
            <a:normAutofit/>
          </a:bodyPr>
          <a:lstStyle/>
          <a:p>
            <a:pPr eaLnBrk="1" hangingPunct="1"/>
            <a:r>
              <a:rPr lang="en-US" dirty="0"/>
              <a:t>Does not fully develop until a person is 19 &amp; 22 years </a:t>
            </a:r>
          </a:p>
          <a:p>
            <a:pPr eaLnBrk="1" hangingPunct="1"/>
            <a:r>
              <a:rPr lang="en-US" dirty="0"/>
              <a:t>The </a:t>
            </a:r>
            <a:r>
              <a:rPr lang="en-US" i="1" dirty="0"/>
              <a:t>Police Officer</a:t>
            </a:r>
            <a:r>
              <a:rPr lang="en-US" dirty="0"/>
              <a:t> of the brain  regulates the limbic system</a:t>
            </a:r>
          </a:p>
          <a:p>
            <a:pPr eaLnBrk="1" hangingPunct="1"/>
            <a:r>
              <a:rPr lang="en-US" dirty="0"/>
              <a:t>Provides a coordination function for the other brain parts</a:t>
            </a:r>
          </a:p>
          <a:p>
            <a:pPr eaLnBrk="1" hangingPunct="1"/>
            <a:r>
              <a:rPr lang="en-US" dirty="0"/>
              <a:t>Provides higher functioning in thinking </a:t>
            </a:r>
          </a:p>
          <a:p>
            <a:pPr eaLnBrk="1" hangingPunct="1"/>
            <a:r>
              <a:rPr lang="en-US" dirty="0"/>
              <a:t>Modulates the limbic system and  allows person to delay gratification </a:t>
            </a:r>
          </a:p>
          <a:p>
            <a:pPr eaLnBrk="1" hangingPunct="1"/>
            <a:r>
              <a:rPr lang="en-US" dirty="0"/>
              <a:t>Provides “second thought” decisions</a:t>
            </a:r>
          </a:p>
          <a:p>
            <a:pPr eaLnBrk="1" hangingPunct="1"/>
            <a:r>
              <a:rPr lang="en-US" dirty="0"/>
              <a:t>Self control and good judgment in people</a:t>
            </a:r>
          </a:p>
          <a:p>
            <a:pPr eaLnBrk="1" hangingPunct="1"/>
            <a:endParaRPr lang="en-US" dirty="0"/>
          </a:p>
          <a:p>
            <a:pPr eaLnBrk="1" hangingPunct="1"/>
            <a:endParaRPr lang="en-US" sz="2000" dirty="0"/>
          </a:p>
          <a:p>
            <a:pPr eaLnBrk="1" hangingPunct="1"/>
            <a:endParaRPr lang="en-US" sz="2000" dirty="0"/>
          </a:p>
          <a:p>
            <a:pPr eaLnBrk="1" hangingPunct="1"/>
            <a:endParaRPr lang="en-US" sz="2000" dirty="0"/>
          </a:p>
          <a:p>
            <a:pPr eaLnBrk="1" hangingPunct="1"/>
            <a:endParaRPr lang="en-US" sz="2000" dirty="0"/>
          </a:p>
          <a:p>
            <a:pPr eaLnBrk="1" hangingPunct="1"/>
            <a:endParaRPr lang="en-US" sz="2000" dirty="0"/>
          </a:p>
          <a:p>
            <a:pPr eaLnBrk="1" hangingPunct="1"/>
            <a:endParaRPr lang="en-US" sz="2000" dirty="0"/>
          </a:p>
        </p:txBody>
      </p:sp>
      <p:pic>
        <p:nvPicPr>
          <p:cNvPr id="14340" name="Picture 2" descr="http://marthabeck.com/blog/wp-content/uploads/bigstockphoto_the_brain_1713803.jpg"/>
          <p:cNvPicPr>
            <a:picLocks noChangeAspect="1" noChangeArrowheads="1"/>
          </p:cNvPicPr>
          <p:nvPr/>
        </p:nvPicPr>
        <p:blipFill>
          <a:blip r:embed="rId2" cstate="print"/>
          <a:srcRect/>
          <a:stretch>
            <a:fillRect/>
          </a:stretch>
        </p:blipFill>
        <p:spPr bwMode="auto">
          <a:xfrm>
            <a:off x="3056517" y="239086"/>
            <a:ext cx="2844059" cy="2133600"/>
          </a:xfrm>
          <a:prstGeom prst="rect">
            <a:avLst/>
          </a:prstGeom>
          <a:noFill/>
          <a:ln w="9525">
            <a:noFill/>
            <a:miter lim="800000"/>
            <a:headEnd/>
            <a:tailEnd/>
          </a:ln>
        </p:spPr>
      </p:pic>
    </p:spTree>
  </p:cSld>
  <p:clrMapOvr>
    <a:masterClrMapping/>
  </p:clrMapOvr>
  <p:transition spd="med">
    <p:fade/>
  </p:transition>
</p:sld>
</file>

<file path=ppt/theme/theme1.xml><?xml version="1.0" encoding="utf-8"?>
<a:theme xmlns:a="http://schemas.openxmlformats.org/drawingml/2006/main" name="Office Theme">
  <a:themeElements>
    <a:clrScheme name="Custom 11">
      <a:dk1>
        <a:sysClr val="windowText" lastClr="000000"/>
      </a:dk1>
      <a:lt1>
        <a:srgbClr val="FFFFFF"/>
      </a:lt1>
      <a:dk2>
        <a:srgbClr val="00BBFF"/>
      </a:dk2>
      <a:lt2>
        <a:srgbClr val="FFAA27"/>
      </a:lt2>
      <a:accent1>
        <a:srgbClr val="001431"/>
      </a:accent1>
      <a:accent2>
        <a:srgbClr val="D14C00"/>
      </a:accent2>
      <a:accent3>
        <a:srgbClr val="142F5C"/>
      </a:accent3>
      <a:accent4>
        <a:srgbClr val="FFC000"/>
      </a:accent4>
      <a:accent5>
        <a:srgbClr val="5E441C"/>
      </a:accent5>
      <a:accent6>
        <a:srgbClr val="149F2F"/>
      </a:accent6>
      <a:hlink>
        <a:srgbClr val="00BBFF"/>
      </a:hlink>
      <a:folHlink>
        <a:srgbClr val="00BBFF"/>
      </a:folHlink>
    </a:clrScheme>
    <a:fontScheme name="Custom 12">
      <a:majorFont>
        <a:latin typeface="Book Antiqua"/>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33968143_Colorful abstract pitch deck_SL_V1.potx" id="{82DEFF5A-EF7C-4DEA-909F-5E1EA892F8BB}" vid="{E161E2B0-1454-45FC-8BCB-8D4146D2D2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2A88D8-11C9-4E54-8CC3-A25581E9EC4F}">
  <ds:schemaRefs>
    <ds:schemaRef ds:uri="http://purl.org/dc/terms/"/>
    <ds:schemaRef ds:uri="71af3243-3dd4-4a8d-8c0d-dd76da1f02a5"/>
    <ds:schemaRef ds:uri="http://purl.org/dc/dcmitype/"/>
    <ds:schemaRef ds:uri="http://schemas.microsoft.com/office/2006/documentManagement/types"/>
    <ds:schemaRef ds:uri="http://purl.org/dc/elements/1.1/"/>
    <ds:schemaRef ds:uri="http://schemas.microsoft.com/office/2006/metadata/properties"/>
    <ds:schemaRef ds:uri="16c05727-aa75-4e4a-9b5f-8a80a1165891"/>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0C431E4-CEEE-4471-A938-06556DE848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48EA396-5485-4BE7-B653-403710320F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1468</TotalTime>
  <Words>12050</Words>
  <Application>Microsoft Office PowerPoint</Application>
  <PresentationFormat>Widescreen</PresentationFormat>
  <Paragraphs>1091</Paragraphs>
  <Slides>61</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Arial</vt:lpstr>
      <vt:lpstr>Book Antiqua</vt:lpstr>
      <vt:lpstr>Calibri</vt:lpstr>
      <vt:lpstr>Franklin Gothic Book</vt:lpstr>
      <vt:lpstr>Proxima Nova Bold</vt:lpstr>
      <vt:lpstr>Wingdings</vt:lpstr>
      <vt:lpstr>Office Theme</vt:lpstr>
      <vt:lpstr>School Resource Officer Training Day Four</vt:lpstr>
      <vt:lpstr>Days Agenda</vt:lpstr>
      <vt:lpstr>Adolescent Brain</vt:lpstr>
      <vt:lpstr>PowerPoint Presentation</vt:lpstr>
      <vt:lpstr>PowerPoint Presentation</vt:lpstr>
      <vt:lpstr>Limbic System</vt:lpstr>
      <vt:lpstr>PowerPoint Presentation</vt:lpstr>
      <vt:lpstr>PowerPoint Presentation</vt:lpstr>
      <vt:lpstr>Frontal Cortex</vt:lpstr>
      <vt:lpstr>Male Needs</vt:lpstr>
      <vt:lpstr>             Biological Needs of Males</vt:lpstr>
      <vt:lpstr>Social Needs</vt:lpstr>
      <vt:lpstr>PowerPoint Presentation</vt:lpstr>
      <vt:lpstr>Adolescent Development </vt:lpstr>
      <vt:lpstr>Adolescent Development </vt:lpstr>
      <vt:lpstr>Adolescent Development </vt:lpstr>
      <vt:lpstr>Adolescent Development </vt:lpstr>
      <vt:lpstr>Group Dynamics in Adolescence</vt:lpstr>
      <vt:lpstr>Social and Primary Peer Groups of Adolescents</vt:lpstr>
      <vt:lpstr>Peer Relations in Adolescents</vt:lpstr>
      <vt:lpstr> Popular Student</vt:lpstr>
      <vt:lpstr>Average Student</vt:lpstr>
      <vt:lpstr>Neglected/Rejected Student</vt:lpstr>
      <vt:lpstr>Controversial Student</vt:lpstr>
      <vt:lpstr>Peer Group Admission</vt:lpstr>
      <vt:lpstr>Peer Group Admission – Group Activity</vt:lpstr>
      <vt:lpstr>Bullying</vt:lpstr>
      <vt:lpstr> Bullying</vt:lpstr>
      <vt:lpstr>PowerPoint Presentation</vt:lpstr>
      <vt:lpstr>Hierarchy of Bully Team</vt:lpstr>
      <vt:lpstr>Kinds of School Violence</vt:lpstr>
      <vt:lpstr>On-going - Physical</vt:lpstr>
      <vt:lpstr>PowerPoint Presentation</vt:lpstr>
      <vt:lpstr>Incident Based</vt:lpstr>
      <vt:lpstr>PowerPoint Presentation</vt:lpstr>
      <vt:lpstr>Male vs Female Violence</vt:lpstr>
      <vt:lpstr>Different Motives to Bully</vt:lpstr>
      <vt:lpstr>Aggression Categories</vt:lpstr>
      <vt:lpstr>Relational Aggression</vt:lpstr>
      <vt:lpstr>Instrumental Aggression</vt:lpstr>
      <vt:lpstr>PowerPoint Presentation</vt:lpstr>
      <vt:lpstr>PowerPoint Presentation</vt:lpstr>
      <vt:lpstr>Boy Based</vt:lpstr>
      <vt:lpstr>Girl Based</vt:lpstr>
      <vt:lpstr>Cyber Based</vt:lpstr>
      <vt:lpstr>How is it different than conventional bullying? </vt:lpstr>
      <vt:lpstr>Highly Vulnerable Groups</vt:lpstr>
      <vt:lpstr>Mechanisms of Moral Disengagement </vt:lpstr>
      <vt:lpstr>Social Norms</vt:lpstr>
      <vt:lpstr>Change in Social Inhibitors</vt:lpstr>
      <vt:lpstr>PowerPoint Presentation</vt:lpstr>
      <vt:lpstr>Cultural Considerations</vt:lpstr>
      <vt:lpstr>Special Populations</vt:lpstr>
      <vt:lpstr>Special Populations</vt:lpstr>
      <vt:lpstr>Special Populations - Victims</vt:lpstr>
      <vt:lpstr>Special Populations - LGBTQ</vt:lpstr>
      <vt:lpstr>Sexual Orientation and Gender Identity</vt:lpstr>
      <vt:lpstr>Sexual Orientation and Gender Identity</vt:lpstr>
      <vt:lpstr>Special Populations – Mentally Ill</vt:lpstr>
      <vt:lpstr>Special Populations – Autism</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Resource Officer Training Day Five</dc:title>
  <dc:creator>Gail Sullivan</dc:creator>
  <cp:lastModifiedBy>Gail Sullivan</cp:lastModifiedBy>
  <cp:revision>15</cp:revision>
  <dcterms:created xsi:type="dcterms:W3CDTF">2020-11-03T05:25:14Z</dcterms:created>
  <dcterms:modified xsi:type="dcterms:W3CDTF">2021-04-28T03:03:24Z</dcterms:modified>
</cp:coreProperties>
</file>