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shot 2026-01-26 at 4.55.08 PM.png" descr="Screenshot 2026-01-26 at 4.55.0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0957" y="2360453"/>
            <a:ext cx="5697457" cy="2487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Screenshot 2026-01-26 at 4.55.16 PM.png" descr="Screenshot 2026-01-26 at 4.55.1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9428" y="5370224"/>
            <a:ext cx="7160515" cy="657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Screenshot 2026-01-26 at 4.55.31 PM.png" descr="Screenshot 2026-01-26 at 4.55.31 PM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9313"/>
          <a:stretch>
            <a:fillRect/>
          </a:stretch>
        </p:blipFill>
        <p:spPr>
          <a:xfrm>
            <a:off x="8674933" y="4391254"/>
            <a:ext cx="5669505" cy="1003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Screenshot 2026-01-26 at 4.56.20 PM.png" descr="Screenshot 2026-01-26 at 4.56.20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743947" y="6210502"/>
            <a:ext cx="6727134" cy="750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Screenshot 2026-01-26 at 4.56.39 PM.png" descr="Screenshot 2026-01-26 at 4.56.39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38115" y="6233886"/>
            <a:ext cx="18789915" cy="826858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Colorado Springs’ Terrorist &amp; Jihadi Mosque:  The Islamic Society of Colorado Springs"/>
          <p:cNvSpPr txBox="1"/>
          <p:nvPr>
            <p:ph type="ctrTitle"/>
          </p:nvPr>
        </p:nvSpPr>
        <p:spPr>
          <a:xfrm>
            <a:off x="1206498" y="27336"/>
            <a:ext cx="21971004" cy="2327455"/>
          </a:xfrm>
          <a:prstGeom prst="rect">
            <a:avLst/>
          </a:prstGeom>
        </p:spPr>
        <p:txBody>
          <a:bodyPr/>
          <a:lstStyle>
            <a:lvl1pPr algn="ctr" defTabSz="2413955">
              <a:defRPr spc="-160" sz="8019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Colorado Springs’ Terrorist &amp; Jihadi Mosque:  The Islamic Society of Colorado Springs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ISCS_Jihad-09.jpg" descr="ISCS_Jihad-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ISCS_Jihad-10.jpg" descr="ISCS_Jihad-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Evidence in the US v HLF trial reveals ISNA sends money directly to Hamas leaders and organizations overseas and in the United States."/>
          <p:cNvSpPr txBox="1"/>
          <p:nvPr>
            <p:ph type="title"/>
          </p:nvPr>
        </p:nvSpPr>
        <p:spPr>
          <a:xfrm>
            <a:off x="1206500" y="166824"/>
            <a:ext cx="21971000" cy="1845073"/>
          </a:xfrm>
          <a:prstGeom prst="rect">
            <a:avLst/>
          </a:prstGeom>
        </p:spPr>
        <p:txBody>
          <a:bodyPr/>
          <a:lstStyle>
            <a:lvl1pPr algn="ctr" defTabSz="1633687">
              <a:defRPr spc="-113" sz="5695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Evidence in the US v HLF trial reveals ISNA sends money directly to Hamas leaders and organizations overseas and in the United States.</a:t>
            </a:r>
          </a:p>
        </p:txBody>
      </p:sp>
      <p:pic>
        <p:nvPicPr>
          <p:cNvPr id="207" name="Screenshot 2026-01-24 at 5.17.54 PM.png" descr="Screenshot 2026-01-24 at 5.17.54 PM.png"/>
          <p:cNvPicPr>
            <a:picLocks noChangeAspect="1"/>
          </p:cNvPicPr>
          <p:nvPr/>
        </p:nvPicPr>
        <p:blipFill>
          <a:blip r:embed="rId2">
            <a:extLst/>
          </a:blip>
          <a:srcRect l="0" t="9502" r="0" b="0"/>
          <a:stretch>
            <a:fillRect/>
          </a:stretch>
        </p:blipFill>
        <p:spPr>
          <a:xfrm>
            <a:off x="6013450" y="7546649"/>
            <a:ext cx="12357073" cy="6283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Screenshot 2026-01-24 at 5.18.03 PM.png" descr="Screenshot 2026-01-24 at 5.18.03 PM.png"/>
          <p:cNvPicPr>
            <a:picLocks noChangeAspect="1"/>
          </p:cNvPicPr>
          <p:nvPr/>
        </p:nvPicPr>
        <p:blipFill>
          <a:blip r:embed="rId3">
            <a:extLst/>
          </a:blip>
          <a:srcRect l="0" t="12176" r="0" b="0"/>
          <a:stretch>
            <a:fillRect/>
          </a:stretch>
        </p:blipFill>
        <p:spPr>
          <a:xfrm>
            <a:off x="6002296" y="2014842"/>
            <a:ext cx="12379408" cy="6146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1" name="Screenshot 2026-01-24 at 5.18.13 PM.png" descr="Screenshot 2026-01-24 at 5.18.1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56432" y="4579336"/>
            <a:ext cx="7772401" cy="913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creenshot 2026-01-24 at 5.18.22 PM.png" descr="Screenshot 2026-01-24 at 5.18.2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61924" y="4572986"/>
            <a:ext cx="7886701" cy="914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Screenshot 2026-01-24 at 5.18.32 PM.png" descr="Screenshot 2026-01-24 at 5.18.3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41658" y="2631129"/>
            <a:ext cx="9994577" cy="11060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8" name="ISCS_Jihad-15.jpg" descr="ISCS_Jihad-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3" name="ISCS_Jihad-11.jpg" descr="ISCS_Jihad-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8" name="ISCS_Jihad-12.jpg" descr="ISCS_Jihad-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ISCS_Jihad-13.jpg" descr="ISCS_Jihad-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8" name="ISCS_Jihad-14.jpg" descr="ISCS_Jihad-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3" name="ISCS_Jihad-16.jpg" descr="ISCS_Jihad-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ISCS_Jihad-01.jpg" descr="ISCS_Jihad-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8" name="ISCS_Jihad-17.jpg" descr="ISCS_Jihad-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ISCS_Jihad-18.jpg" descr="ISCS_Jihad-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6" name="ISCS_Jihad-02.jpg" descr="ISCS_Jihad-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ISCS_Jihad-03.jpg" descr="ISCS_Jihad-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he US v Holy Land Foundation for Relief &amp; Development (“HLF”) case was the largest terrorism financing trial ever successfully prosecuted in American History  [Northern District of Texas (Dallas), 2008]"/>
          <p:cNvSpPr txBox="1"/>
          <p:nvPr>
            <p:ph type="title"/>
          </p:nvPr>
        </p:nvSpPr>
        <p:spPr>
          <a:xfrm>
            <a:off x="1206500" y="222944"/>
            <a:ext cx="21971001" cy="2241309"/>
          </a:xfrm>
          <a:prstGeom prst="rect">
            <a:avLst/>
          </a:prstGeom>
        </p:spPr>
        <p:txBody>
          <a:bodyPr/>
          <a:lstStyle>
            <a:lvl1pPr algn="ctr" defTabSz="1536153">
              <a:defRPr spc="-107" sz="5355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The US v Holy Land Foundation for Relief &amp; Development (“HLF”) case was the largest terrorism financing trial ever successfully prosecuted in American History  [Northern District of Texas (Dallas), 2008]</a:t>
            </a:r>
          </a:p>
        </p:txBody>
      </p:sp>
      <p:pic>
        <p:nvPicPr>
          <p:cNvPr id="174" name="ISCS_Jihad-04.jpg" descr="ISCS_Jihad-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2421" y="2525385"/>
            <a:ext cx="19859158" cy="11170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ISCS_Jihad-05.jpg" descr="ISCS_Jihad-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ISCS_Jihad-06.jpg" descr="ISCS_Jihad-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ISCS_Jihad-07.jpg" descr="ISCS_Jihad-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ISCS_Jihad-08.jpg" descr="ISCS_Jihad-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