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67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5295-A499-43A2-9629-77C418D840C4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5B417-A9D6-4AF3-A48F-5B138690BA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80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B417-A9D6-4AF3-A48F-5B138690BA7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12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5B417-A9D6-4AF3-A48F-5B138690BA7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40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74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421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28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96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8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49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903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18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4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1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83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3176-5A5F-4F1F-8E47-8DBA1CD10B78}" type="datetimeFigureOut">
              <a:rPr lang="es-CO" smtClean="0"/>
              <a:t>8/01/2026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F696-FE0A-45B8-9411-BF7F6C906D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77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uacot.com.co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4FC3EB-E8F1-2806-38E6-F26394F26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2069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5A815F-4939-EB0F-484E-2D65EC866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04" y="1895853"/>
            <a:ext cx="6832532" cy="43367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D03C11-05D5-7B9D-2C4B-0A783F3D0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38" y="242863"/>
            <a:ext cx="3583736" cy="18197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CD7481-1578-A8EA-E8D0-002328E0A5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177" y="-412450"/>
            <a:ext cx="2474697" cy="3299596"/>
          </a:xfrm>
          <a:prstGeom prst="rect">
            <a:avLst/>
          </a:prstGeom>
        </p:spPr>
      </p:pic>
      <p:pic>
        <p:nvPicPr>
          <p:cNvPr id="9" name="INTRO ELECCIONES 2019">
            <a:hlinkClick r:id="" action="ppaction://media"/>
            <a:extLst>
              <a:ext uri="{FF2B5EF4-FFF2-40B4-BE49-F238E27FC236}">
                <a16:creationId xmlns:a16="http://schemas.microsoft.com/office/drawing/2014/main" id="{2775C30D-95FA-2455-A325-6BC3AA33BB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455" end="12800.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8524" y="6232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1598"/>
      </p:ext>
    </p:extLst>
  </p:cSld>
  <p:clrMapOvr>
    <a:masterClrMapping/>
  </p:clrMapOvr>
  <p:transition spd="slow" advTm="68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5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9985A56-84EB-C1CD-EAEC-B64EC6C3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69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F39C9E8-119A-0246-A109-D7077BC06FA6}"/>
              </a:ext>
            </a:extLst>
          </p:cNvPr>
          <p:cNvSpPr txBox="1"/>
          <p:nvPr/>
        </p:nvSpPr>
        <p:spPr>
          <a:xfrm>
            <a:off x="201041" y="157062"/>
            <a:ext cx="598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Bahnschrift SemiBold" panose="020B0502040204020203" pitchFamily="34" charset="0"/>
              </a:rPr>
              <a:t>Este año elegiremos nueva junta directiva  para nuestra asociación, </a:t>
            </a:r>
          </a:p>
          <a:p>
            <a:pPr algn="ctr"/>
            <a:r>
              <a:rPr lang="es-CO" sz="2400" dirty="0">
                <a:latin typeface="Bahnschrift SemiBold" panose="020B0502040204020203" pitchFamily="34" charset="0"/>
              </a:rPr>
              <a:t>¡Está información te interesa!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B477A-CF7A-F87C-D1A4-CAC6B915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8" y="1357391"/>
            <a:ext cx="8237251" cy="44314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D1E104-57CE-8236-B597-EB0470C2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91356">
            <a:off x="6053897" y="-282749"/>
            <a:ext cx="2079949" cy="2079949"/>
          </a:xfrm>
          <a:prstGeom prst="rect">
            <a:avLst/>
          </a:prstGeom>
        </p:spPr>
      </p:pic>
      <p:pic>
        <p:nvPicPr>
          <p:cNvPr id="7" name="Imagen 6" descr="Un hombre con una camisa azul&#10;&#10;El contenido generado por IA puede ser incorrecto.">
            <a:extLst>
              <a:ext uri="{FF2B5EF4-FFF2-40B4-BE49-F238E27FC236}">
                <a16:creationId xmlns:a16="http://schemas.microsoft.com/office/drawing/2014/main" id="{996683CB-179E-ECD9-27DA-C7B457482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888" y="2821696"/>
            <a:ext cx="1169612" cy="1569002"/>
          </a:xfrm>
          <a:prstGeom prst="ellipse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522F2E-F1F2-D4A9-4CDD-40FD9D786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150" y="5538422"/>
            <a:ext cx="2125902" cy="15953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D917F3-CE1E-19E4-DD86-062281152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38" y="5773318"/>
            <a:ext cx="2125902" cy="10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542">
        <p:blinds dir="vert"/>
      </p:transition>
    </mc:Choice>
    <mc:Fallback>
      <p:transition spd="slow" advTm="26542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6EC30-6D56-B6BD-3443-30DAA3381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6B73A2-5BF9-6160-1A25-26006AAB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FCB722-7C55-8614-0BFC-6D0A583A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5095"/>
          <a:stretch>
            <a:fillRect/>
          </a:stretch>
        </p:blipFill>
        <p:spPr>
          <a:xfrm>
            <a:off x="701197" y="558120"/>
            <a:ext cx="7741606" cy="45338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FD2E17-22C8-4E34-5268-1D10D955D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80" y="5047563"/>
            <a:ext cx="2758322" cy="20699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4776F0-89EF-2F76-E116-D77865433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98" y="5351536"/>
            <a:ext cx="2989502" cy="15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441"/>
      </p:ext>
    </p:extLst>
  </p:cSld>
  <p:clrMapOvr>
    <a:masterClrMapping/>
  </p:clrMapOvr>
  <p:transition spd="slow" advTm="1365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2DFD7-01DC-DA70-BD7A-E04081E79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0626BD-5F69-7F12-C0CC-82A3476B1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7543C5-9C37-F07A-0A31-82A87C528FF3}"/>
              </a:ext>
            </a:extLst>
          </p:cNvPr>
          <p:cNvSpPr txBox="1"/>
          <p:nvPr/>
        </p:nvSpPr>
        <p:spPr>
          <a:xfrm>
            <a:off x="326430" y="5710823"/>
            <a:ext cx="498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 Rounded MT Bold" panose="020F0704030504030204" pitchFamily="34" charset="0"/>
              </a:rPr>
              <a:t>Anímate a participar, ADUACOT  se construye entre todos.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A0046F-38C0-A711-6CCD-733AC0024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67" y="551543"/>
            <a:ext cx="3212630" cy="16313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075D54-C4B0-ECFE-A1B5-27A0E21189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2590" y="4046350"/>
            <a:ext cx="2598253" cy="346433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E9A42AF-7077-246E-5A35-51667984043A}"/>
              </a:ext>
            </a:extLst>
          </p:cNvPr>
          <p:cNvSpPr txBox="1"/>
          <p:nvPr/>
        </p:nvSpPr>
        <p:spPr>
          <a:xfrm>
            <a:off x="602070" y="2347655"/>
            <a:ext cx="793985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rial Rounded MT Bold" panose="020F0704030504030204" pitchFamily="34" charset="0"/>
              </a:rPr>
              <a:t>NOS VEMOS ESTE DOMINGO </a:t>
            </a:r>
          </a:p>
          <a:p>
            <a:pPr algn="ctr"/>
            <a:r>
              <a:rPr lang="es-CO" sz="3200" dirty="0">
                <a:latin typeface="Arial Rounded MT Bold" panose="020F0704030504030204" pitchFamily="34" charset="0"/>
              </a:rPr>
              <a:t>1 DE FEBRERO  </a:t>
            </a:r>
          </a:p>
          <a:p>
            <a:pPr algn="ctr"/>
            <a:r>
              <a:rPr lang="es-CO" sz="3200" dirty="0">
                <a:latin typeface="Arial Rounded MT Bold" panose="020F0704030504030204" pitchFamily="34" charset="0"/>
              </a:rPr>
              <a:t>DE 8:00 AM A 4:00 PM, JORNADA CONTINUA.</a:t>
            </a:r>
          </a:p>
          <a:p>
            <a:pPr algn="ctr"/>
            <a:r>
              <a:rPr lang="es-CO" sz="3200" dirty="0">
                <a:latin typeface="Arial Rounded MT Bold" panose="020F0704030504030204" pitchFamily="34" charset="0"/>
              </a:rPr>
              <a:t>LUGAR: OFICINA PRINCIPAL </a:t>
            </a:r>
            <a:endParaRPr lang="es-CO" sz="2400" dirty="0">
              <a:latin typeface="Arial Rounded MT Bold" panose="020F0704030504030204" pitchFamily="34" charset="0"/>
            </a:endParaRPr>
          </a:p>
          <a:p>
            <a:pPr algn="ctr"/>
            <a:r>
              <a:rPr lang="es-CO" sz="2400" u="sng" dirty="0">
                <a:latin typeface="Arial Rounded MT Bold" panose="020F0704030504030204" pitchFamily="34" charset="0"/>
              </a:rPr>
              <a:t>Indispensable llevar su cédula original</a:t>
            </a:r>
          </a:p>
        </p:txBody>
      </p:sp>
    </p:spTree>
    <p:extLst>
      <p:ext uri="{BB962C8B-B14F-4D97-AF65-F5344CB8AC3E}">
        <p14:creationId xmlns:p14="http://schemas.microsoft.com/office/powerpoint/2010/main" val="467392905"/>
      </p:ext>
    </p:extLst>
  </p:cSld>
  <p:clrMapOvr>
    <a:masterClrMapping/>
  </p:clrMapOvr>
  <p:transition spd="slow" advTm="8248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7E4AF5-50FF-656F-759C-40964676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3EDA37-44F8-71CF-4B7A-4DACD4427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99" y="2227038"/>
            <a:ext cx="3828961" cy="194427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2A3D27-F95C-4074-73FB-5D3D7D7999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0096" y="1330824"/>
            <a:ext cx="2598253" cy="346433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BEB5C03-7B3C-EC65-A252-CED73B9702E8}"/>
              </a:ext>
            </a:extLst>
          </p:cNvPr>
          <p:cNvCxnSpPr>
            <a:cxnSpLocks/>
          </p:cNvCxnSpPr>
          <p:nvPr/>
        </p:nvCxnSpPr>
        <p:spPr>
          <a:xfrm>
            <a:off x="4572000" y="1961914"/>
            <a:ext cx="0" cy="270408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C44CA68-8AB9-9178-8A5B-6DC6F9D3F1DF}"/>
              </a:ext>
            </a:extLst>
          </p:cNvPr>
          <p:cNvSpPr txBox="1"/>
          <p:nvPr/>
        </p:nvSpPr>
        <p:spPr>
          <a:xfrm>
            <a:off x="1340619" y="5197629"/>
            <a:ext cx="6660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Está información y la información estatuaría de la asociación podrá ser consultada en </a:t>
            </a:r>
          </a:p>
          <a:p>
            <a:pPr algn="ctr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www.aduacot.com.co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621607"/>
      </p:ext>
    </p:extLst>
  </p:cSld>
  <p:clrMapOvr>
    <a:masterClrMapping/>
  </p:clrMapOvr>
  <p:transition spd="slow" advTm="8551">
    <p:randomBar dir="vert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74</Words>
  <Application>Microsoft Office PowerPoint</Application>
  <PresentationFormat>Carta (216 x 279 mm)</PresentationFormat>
  <Paragraphs>12</Paragraphs>
  <Slides>5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Bahnschrift SemiBold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CONTABILIDAD</dc:creator>
  <cp:lastModifiedBy>CONTABILIDAD</cp:lastModifiedBy>
  <cp:revision>5</cp:revision>
  <dcterms:created xsi:type="dcterms:W3CDTF">2026-01-08T22:01:01Z</dcterms:created>
  <dcterms:modified xsi:type="dcterms:W3CDTF">2026-01-08T22:40:25Z</dcterms:modified>
</cp:coreProperties>
</file>