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79" r:id="rId6"/>
    <p:sldMasterId id="214748368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12192000"/>
  <p:notesSz cx="6858000" cy="9144000"/>
  <p:embeddedFontLst>
    <p:embeddedFont>
      <p:font typeface="Roboto Condense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gHOBoutJGZW+ytN02NVorMObcp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RobotoCondensed-regular.fntdata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RobotoCondensed-italic.fntdata"/><Relationship Id="rId14" Type="http://schemas.openxmlformats.org/officeDocument/2006/relationships/slide" Target="slides/slide6.xml"/><Relationship Id="rId36" Type="http://schemas.openxmlformats.org/officeDocument/2006/relationships/font" Target="fonts/RobotoCondensed-bold.fntdata"/><Relationship Id="rId17" Type="http://schemas.openxmlformats.org/officeDocument/2006/relationships/slide" Target="slides/slide9.xml"/><Relationship Id="rId39" Type="http://customschemas.google.com/relationships/presentationmetadata" Target="metadata"/><Relationship Id="rId16" Type="http://schemas.openxmlformats.org/officeDocument/2006/relationships/slide" Target="slides/slide8.xml"/><Relationship Id="rId38" Type="http://schemas.openxmlformats.org/officeDocument/2006/relationships/font" Target="fonts/RobotoCondensed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/>
          <p:nvPr/>
        </p:nvSpPr>
        <p:spPr>
          <a:xfrm>
            <a:off x="3175" y="6493319"/>
            <a:ext cx="12188824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9"/>
          <p:cNvSpPr/>
          <p:nvPr/>
        </p:nvSpPr>
        <p:spPr>
          <a:xfrm rot="10800000">
            <a:off x="6723365" y="0"/>
            <a:ext cx="5468634" cy="692150"/>
          </a:xfrm>
          <a:custGeom>
            <a:rect b="b" l="l" r="r" t="t"/>
            <a:pathLst>
              <a:path extrusionOk="0" h="692150" w="5468634">
                <a:moveTo>
                  <a:pt x="5468634" y="692150"/>
                </a:moveTo>
                <a:lnTo>
                  <a:pt x="0" y="692150"/>
                </a:lnTo>
                <a:lnTo>
                  <a:pt x="0" y="0"/>
                </a:lnTo>
                <a:lnTo>
                  <a:pt x="5468634" y="0"/>
                </a:lnTo>
                <a:lnTo>
                  <a:pt x="5057471" y="346075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9"/>
          <p:cNvSpPr/>
          <p:nvPr/>
        </p:nvSpPr>
        <p:spPr>
          <a:xfrm rot="10800000">
            <a:off x="0" y="1"/>
            <a:ext cx="1116438" cy="692150"/>
          </a:xfrm>
          <a:custGeom>
            <a:rect b="b" l="l" r="r" t="t"/>
            <a:pathLst>
              <a:path extrusionOk="0" h="692150" w="1116438">
                <a:moveTo>
                  <a:pt x="1116438" y="692150"/>
                </a:moveTo>
                <a:lnTo>
                  <a:pt x="411163" y="692150"/>
                </a:lnTo>
                <a:lnTo>
                  <a:pt x="0" y="346075"/>
                </a:lnTo>
                <a:lnTo>
                  <a:pt x="411163" y="0"/>
                </a:lnTo>
                <a:lnTo>
                  <a:pt x="1116438" y="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ontents slide layout">
  <p:cSld name="21_Contents slide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3175" y="6493319"/>
            <a:ext cx="12188824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0"/>
          <p:cNvSpPr/>
          <p:nvPr/>
        </p:nvSpPr>
        <p:spPr>
          <a:xfrm rot="10800000">
            <a:off x="6723365" y="0"/>
            <a:ext cx="5468634" cy="692150"/>
          </a:xfrm>
          <a:custGeom>
            <a:rect b="b" l="l" r="r" t="t"/>
            <a:pathLst>
              <a:path extrusionOk="0" h="692150" w="5468634">
                <a:moveTo>
                  <a:pt x="5468634" y="692150"/>
                </a:moveTo>
                <a:lnTo>
                  <a:pt x="0" y="692150"/>
                </a:lnTo>
                <a:lnTo>
                  <a:pt x="0" y="0"/>
                </a:lnTo>
                <a:lnTo>
                  <a:pt x="5468634" y="0"/>
                </a:lnTo>
                <a:lnTo>
                  <a:pt x="5057471" y="346075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0"/>
          <p:cNvSpPr/>
          <p:nvPr/>
        </p:nvSpPr>
        <p:spPr>
          <a:xfrm rot="10800000">
            <a:off x="0" y="1"/>
            <a:ext cx="1116438" cy="692150"/>
          </a:xfrm>
          <a:custGeom>
            <a:rect b="b" l="l" r="r" t="t"/>
            <a:pathLst>
              <a:path extrusionOk="0" h="692150" w="1116438">
                <a:moveTo>
                  <a:pt x="1116438" y="692150"/>
                </a:moveTo>
                <a:lnTo>
                  <a:pt x="411163" y="692150"/>
                </a:lnTo>
                <a:lnTo>
                  <a:pt x="0" y="346075"/>
                </a:lnTo>
                <a:lnTo>
                  <a:pt x="411163" y="0"/>
                </a:lnTo>
                <a:lnTo>
                  <a:pt x="1116438" y="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/>
          <p:nvPr/>
        </p:nvSpPr>
        <p:spPr>
          <a:xfrm>
            <a:off x="3175" y="6493319"/>
            <a:ext cx="12188824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1"/>
          <p:cNvSpPr/>
          <p:nvPr/>
        </p:nvSpPr>
        <p:spPr>
          <a:xfrm rot="10800000">
            <a:off x="6723365" y="0"/>
            <a:ext cx="5468634" cy="692150"/>
          </a:xfrm>
          <a:custGeom>
            <a:rect b="b" l="l" r="r" t="t"/>
            <a:pathLst>
              <a:path extrusionOk="0" h="692150" w="5468634">
                <a:moveTo>
                  <a:pt x="5468634" y="692150"/>
                </a:moveTo>
                <a:lnTo>
                  <a:pt x="0" y="692150"/>
                </a:lnTo>
                <a:lnTo>
                  <a:pt x="0" y="0"/>
                </a:lnTo>
                <a:lnTo>
                  <a:pt x="5468634" y="0"/>
                </a:lnTo>
                <a:lnTo>
                  <a:pt x="5057471" y="346075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1"/>
          <p:cNvSpPr/>
          <p:nvPr/>
        </p:nvSpPr>
        <p:spPr>
          <a:xfrm rot="10800000">
            <a:off x="0" y="1"/>
            <a:ext cx="1116438" cy="692150"/>
          </a:xfrm>
          <a:custGeom>
            <a:rect b="b" l="l" r="r" t="t"/>
            <a:pathLst>
              <a:path extrusionOk="0" h="692150" w="1116438">
                <a:moveTo>
                  <a:pt x="1116438" y="692150"/>
                </a:moveTo>
                <a:lnTo>
                  <a:pt x="411163" y="692150"/>
                </a:lnTo>
                <a:lnTo>
                  <a:pt x="0" y="346075"/>
                </a:lnTo>
                <a:lnTo>
                  <a:pt x="411163" y="0"/>
                </a:lnTo>
                <a:lnTo>
                  <a:pt x="1116438" y="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ontents slide layout">
  <p:cSld name="4_Contents slide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/>
          <p:nvPr/>
        </p:nvSpPr>
        <p:spPr>
          <a:xfrm>
            <a:off x="10184860" y="5915518"/>
            <a:ext cx="2003966" cy="934988"/>
          </a:xfrm>
          <a:custGeom>
            <a:rect b="b" l="l" r="r" t="t"/>
            <a:pathLst>
              <a:path extrusionOk="0" h="635" w="1361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2"/>
          <p:cNvSpPr/>
          <p:nvPr/>
        </p:nvSpPr>
        <p:spPr>
          <a:xfrm>
            <a:off x="3175" y="6493319"/>
            <a:ext cx="10734675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2"/>
          <p:cNvSpPr/>
          <p:nvPr/>
        </p:nvSpPr>
        <p:spPr>
          <a:xfrm>
            <a:off x="0" y="1"/>
            <a:ext cx="10734675" cy="692150"/>
          </a:xfrm>
          <a:custGeom>
            <a:rect b="b" l="l" r="r" t="t"/>
            <a:pathLst>
              <a:path extrusionOk="0" h="550" w="6762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2"/>
          <p:cNvSpPr/>
          <p:nvPr/>
        </p:nvSpPr>
        <p:spPr>
          <a:xfrm>
            <a:off x="10734675" y="1"/>
            <a:ext cx="1450975" cy="692150"/>
          </a:xfrm>
          <a:custGeom>
            <a:rect b="b" l="l" r="r" t="t"/>
            <a:pathLst>
              <a:path extrusionOk="0" h="550" w="914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2"/>
          <p:cNvSpPr/>
          <p:nvPr/>
        </p:nvSpPr>
        <p:spPr>
          <a:xfrm>
            <a:off x="11009871" y="6084577"/>
            <a:ext cx="900582" cy="587336"/>
          </a:xfrm>
          <a:custGeom>
            <a:rect b="b" l="l" r="r" t="t"/>
            <a:pathLst>
              <a:path extrusionOk="0" h="165" w="252">
                <a:moveTo>
                  <a:pt x="139" y="22"/>
                </a:moveTo>
                <a:cubicBezTo>
                  <a:pt x="141" y="21"/>
                  <a:pt x="142" y="21"/>
                  <a:pt x="142" y="20"/>
                </a:cubicBezTo>
                <a:cubicBezTo>
                  <a:pt x="146" y="16"/>
                  <a:pt x="140" y="8"/>
                  <a:pt x="147" y="6"/>
                </a:cubicBezTo>
                <a:cubicBezTo>
                  <a:pt x="154" y="5"/>
                  <a:pt x="162" y="6"/>
                  <a:pt x="169" y="8"/>
                </a:cubicBezTo>
                <a:cubicBezTo>
                  <a:pt x="179" y="11"/>
                  <a:pt x="174" y="16"/>
                  <a:pt x="171" y="22"/>
                </a:cubicBezTo>
                <a:cubicBezTo>
                  <a:pt x="153" y="55"/>
                  <a:pt x="160" y="91"/>
                  <a:pt x="157" y="127"/>
                </a:cubicBezTo>
                <a:cubicBezTo>
                  <a:pt x="167" y="125"/>
                  <a:pt x="164" y="120"/>
                  <a:pt x="165" y="116"/>
                </a:cubicBezTo>
                <a:cubicBezTo>
                  <a:pt x="167" y="94"/>
                  <a:pt x="165" y="71"/>
                  <a:pt x="169" y="49"/>
                </a:cubicBezTo>
                <a:cubicBezTo>
                  <a:pt x="171" y="38"/>
                  <a:pt x="174" y="25"/>
                  <a:pt x="182" y="22"/>
                </a:cubicBezTo>
                <a:cubicBezTo>
                  <a:pt x="191" y="19"/>
                  <a:pt x="198" y="32"/>
                  <a:pt x="205" y="39"/>
                </a:cubicBezTo>
                <a:cubicBezTo>
                  <a:pt x="224" y="62"/>
                  <a:pt x="233" y="90"/>
                  <a:pt x="236" y="120"/>
                </a:cubicBezTo>
                <a:cubicBezTo>
                  <a:pt x="236" y="125"/>
                  <a:pt x="236" y="130"/>
                  <a:pt x="243" y="135"/>
                </a:cubicBezTo>
                <a:cubicBezTo>
                  <a:pt x="252" y="140"/>
                  <a:pt x="248" y="155"/>
                  <a:pt x="238" y="157"/>
                </a:cubicBezTo>
                <a:cubicBezTo>
                  <a:pt x="225" y="160"/>
                  <a:pt x="212" y="162"/>
                  <a:pt x="199" y="162"/>
                </a:cubicBezTo>
                <a:cubicBezTo>
                  <a:pt x="142" y="163"/>
                  <a:pt x="84" y="165"/>
                  <a:pt x="26" y="159"/>
                </a:cubicBezTo>
                <a:cubicBezTo>
                  <a:pt x="17" y="159"/>
                  <a:pt x="0" y="158"/>
                  <a:pt x="6" y="145"/>
                </a:cubicBezTo>
                <a:cubicBezTo>
                  <a:pt x="23" y="108"/>
                  <a:pt x="19" y="63"/>
                  <a:pt x="53" y="33"/>
                </a:cubicBezTo>
                <a:cubicBezTo>
                  <a:pt x="73" y="15"/>
                  <a:pt x="71" y="16"/>
                  <a:pt x="80" y="39"/>
                </a:cubicBezTo>
                <a:cubicBezTo>
                  <a:pt x="89" y="61"/>
                  <a:pt x="85" y="85"/>
                  <a:pt x="87" y="109"/>
                </a:cubicBezTo>
                <a:cubicBezTo>
                  <a:pt x="87" y="115"/>
                  <a:pt x="84" y="126"/>
                  <a:pt x="91" y="126"/>
                </a:cubicBezTo>
                <a:cubicBezTo>
                  <a:pt x="100" y="125"/>
                  <a:pt x="95" y="115"/>
                  <a:pt x="95" y="110"/>
                </a:cubicBezTo>
                <a:cubicBezTo>
                  <a:pt x="94" y="78"/>
                  <a:pt x="97" y="45"/>
                  <a:pt x="79" y="17"/>
                </a:cubicBezTo>
                <a:cubicBezTo>
                  <a:pt x="77" y="15"/>
                  <a:pt x="77" y="12"/>
                  <a:pt x="79" y="10"/>
                </a:cubicBezTo>
                <a:cubicBezTo>
                  <a:pt x="87" y="5"/>
                  <a:pt x="96" y="7"/>
                  <a:pt x="104" y="6"/>
                </a:cubicBezTo>
                <a:cubicBezTo>
                  <a:pt x="110" y="5"/>
                  <a:pt x="107" y="13"/>
                  <a:pt x="108" y="17"/>
                </a:cubicBezTo>
                <a:cubicBezTo>
                  <a:pt x="108" y="19"/>
                  <a:pt x="110" y="22"/>
                  <a:pt x="112" y="22"/>
                </a:cubicBezTo>
                <a:cubicBezTo>
                  <a:pt x="117" y="21"/>
                  <a:pt x="116" y="17"/>
                  <a:pt x="116" y="15"/>
                </a:cubicBezTo>
                <a:cubicBezTo>
                  <a:pt x="117" y="9"/>
                  <a:pt x="112" y="1"/>
                  <a:pt x="124" y="1"/>
                </a:cubicBezTo>
                <a:cubicBezTo>
                  <a:pt x="132" y="0"/>
                  <a:pt x="138" y="1"/>
                  <a:pt x="136" y="12"/>
                </a:cubicBezTo>
                <a:cubicBezTo>
                  <a:pt x="136" y="15"/>
                  <a:pt x="136" y="19"/>
                  <a:pt x="13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/>
          <p:nvPr/>
        </p:nvSpPr>
        <p:spPr>
          <a:xfrm>
            <a:off x="10184860" y="5915518"/>
            <a:ext cx="2003966" cy="934988"/>
          </a:xfrm>
          <a:custGeom>
            <a:rect b="b" l="l" r="r" t="t"/>
            <a:pathLst>
              <a:path extrusionOk="0" h="635" w="1361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3"/>
          <p:cNvSpPr/>
          <p:nvPr/>
        </p:nvSpPr>
        <p:spPr>
          <a:xfrm>
            <a:off x="3175" y="6493319"/>
            <a:ext cx="10734675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3"/>
          <p:cNvSpPr/>
          <p:nvPr/>
        </p:nvSpPr>
        <p:spPr>
          <a:xfrm>
            <a:off x="0" y="1"/>
            <a:ext cx="10734675" cy="692150"/>
          </a:xfrm>
          <a:custGeom>
            <a:rect b="b" l="l" r="r" t="t"/>
            <a:pathLst>
              <a:path extrusionOk="0" h="550" w="6762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3"/>
          <p:cNvSpPr/>
          <p:nvPr/>
        </p:nvSpPr>
        <p:spPr>
          <a:xfrm>
            <a:off x="10734675" y="1"/>
            <a:ext cx="1450975" cy="692150"/>
          </a:xfrm>
          <a:custGeom>
            <a:rect b="b" l="l" r="r" t="t"/>
            <a:pathLst>
              <a:path extrusionOk="0" h="550" w="914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3"/>
          <p:cNvSpPr/>
          <p:nvPr/>
        </p:nvSpPr>
        <p:spPr>
          <a:xfrm>
            <a:off x="10873080" y="6280843"/>
            <a:ext cx="935219" cy="313246"/>
          </a:xfrm>
          <a:custGeom>
            <a:rect b="b" l="l" r="r" t="t"/>
            <a:pathLst>
              <a:path extrusionOk="0" h="88" w="262">
                <a:moveTo>
                  <a:pt x="180" y="87"/>
                </a:moveTo>
                <a:cubicBezTo>
                  <a:pt x="167" y="88"/>
                  <a:pt x="159" y="82"/>
                  <a:pt x="154" y="71"/>
                </a:cubicBezTo>
                <a:cubicBezTo>
                  <a:pt x="150" y="63"/>
                  <a:pt x="147" y="54"/>
                  <a:pt x="143" y="47"/>
                </a:cubicBezTo>
                <a:cubicBezTo>
                  <a:pt x="138" y="37"/>
                  <a:pt x="129" y="37"/>
                  <a:pt x="124" y="47"/>
                </a:cubicBezTo>
                <a:cubicBezTo>
                  <a:pt x="119" y="55"/>
                  <a:pt x="116" y="64"/>
                  <a:pt x="112" y="72"/>
                </a:cubicBezTo>
                <a:cubicBezTo>
                  <a:pt x="108" y="82"/>
                  <a:pt x="100" y="87"/>
                  <a:pt x="90" y="87"/>
                </a:cubicBezTo>
                <a:cubicBezTo>
                  <a:pt x="72" y="86"/>
                  <a:pt x="54" y="85"/>
                  <a:pt x="37" y="80"/>
                </a:cubicBezTo>
                <a:cubicBezTo>
                  <a:pt x="31" y="79"/>
                  <a:pt x="26" y="77"/>
                  <a:pt x="24" y="71"/>
                </a:cubicBezTo>
                <a:cubicBezTo>
                  <a:pt x="19" y="59"/>
                  <a:pt x="18" y="45"/>
                  <a:pt x="8" y="34"/>
                </a:cubicBezTo>
                <a:cubicBezTo>
                  <a:pt x="0" y="25"/>
                  <a:pt x="6" y="16"/>
                  <a:pt x="19" y="13"/>
                </a:cubicBezTo>
                <a:cubicBezTo>
                  <a:pt x="69" y="1"/>
                  <a:pt x="119" y="0"/>
                  <a:pt x="169" y="2"/>
                </a:cubicBezTo>
                <a:cubicBezTo>
                  <a:pt x="195" y="4"/>
                  <a:pt x="221" y="6"/>
                  <a:pt x="246" y="13"/>
                </a:cubicBezTo>
                <a:cubicBezTo>
                  <a:pt x="252" y="14"/>
                  <a:pt x="260" y="14"/>
                  <a:pt x="260" y="23"/>
                </a:cubicBezTo>
                <a:cubicBezTo>
                  <a:pt x="261" y="30"/>
                  <a:pt x="262" y="38"/>
                  <a:pt x="253" y="41"/>
                </a:cubicBezTo>
                <a:cubicBezTo>
                  <a:pt x="246" y="44"/>
                  <a:pt x="249" y="50"/>
                  <a:pt x="248" y="54"/>
                </a:cubicBezTo>
                <a:cubicBezTo>
                  <a:pt x="244" y="76"/>
                  <a:pt x="242" y="78"/>
                  <a:pt x="220" y="82"/>
                </a:cubicBezTo>
                <a:cubicBezTo>
                  <a:pt x="206" y="84"/>
                  <a:pt x="193" y="86"/>
                  <a:pt x="180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/>
          <p:nvPr/>
        </p:nvSpPr>
        <p:spPr>
          <a:xfrm>
            <a:off x="10184860" y="5915518"/>
            <a:ext cx="2003966" cy="934988"/>
          </a:xfrm>
          <a:custGeom>
            <a:rect b="b" l="l" r="r" t="t"/>
            <a:pathLst>
              <a:path extrusionOk="0" h="635" w="1361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4"/>
          <p:cNvSpPr/>
          <p:nvPr/>
        </p:nvSpPr>
        <p:spPr>
          <a:xfrm>
            <a:off x="3175" y="6493319"/>
            <a:ext cx="10734675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4"/>
          <p:cNvSpPr/>
          <p:nvPr/>
        </p:nvSpPr>
        <p:spPr>
          <a:xfrm>
            <a:off x="10912404" y="6131257"/>
            <a:ext cx="856572" cy="540656"/>
          </a:xfrm>
          <a:custGeom>
            <a:rect b="b" l="l" r="r" t="t"/>
            <a:pathLst>
              <a:path extrusionOk="0" h="178" w="281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4"/>
          <p:cNvSpPr/>
          <p:nvPr/>
        </p:nvSpPr>
        <p:spPr>
          <a:xfrm>
            <a:off x="0" y="1"/>
            <a:ext cx="10734675" cy="692150"/>
          </a:xfrm>
          <a:custGeom>
            <a:rect b="b" l="l" r="r" t="t"/>
            <a:pathLst>
              <a:path extrusionOk="0" h="550" w="6762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4"/>
          <p:cNvSpPr/>
          <p:nvPr/>
        </p:nvSpPr>
        <p:spPr>
          <a:xfrm>
            <a:off x="10734675" y="1"/>
            <a:ext cx="1450975" cy="692150"/>
          </a:xfrm>
          <a:custGeom>
            <a:rect b="b" l="l" r="r" t="t"/>
            <a:pathLst>
              <a:path extrusionOk="0" h="550" w="914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5"/>
          <p:cNvPicPr preferRelativeResize="0"/>
          <p:nvPr/>
        </p:nvPicPr>
        <p:blipFill rotWithShape="1">
          <a:blip r:embed="rId2">
            <a:alphaModFix/>
          </a:blip>
          <a:srcRect b="3145" l="2479" r="0" t="13174"/>
          <a:stretch/>
        </p:blipFill>
        <p:spPr>
          <a:xfrm>
            <a:off x="1" y="-9178"/>
            <a:ext cx="12227364" cy="6867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46"/>
          <p:cNvGrpSpPr/>
          <p:nvPr/>
        </p:nvGrpSpPr>
        <p:grpSpPr>
          <a:xfrm>
            <a:off x="11288033" y="6295136"/>
            <a:ext cx="796668" cy="468362"/>
            <a:chOff x="15582006" y="4713471"/>
            <a:chExt cx="796668" cy="468362"/>
          </a:xfrm>
        </p:grpSpPr>
        <p:sp>
          <p:nvSpPr>
            <p:cNvPr id="74" name="Google Shape;74;p46"/>
            <p:cNvSpPr/>
            <p:nvPr/>
          </p:nvSpPr>
          <p:spPr>
            <a:xfrm>
              <a:off x="15582006" y="4713471"/>
              <a:ext cx="617456" cy="393064"/>
            </a:xfrm>
            <a:custGeom>
              <a:rect b="b" l="l" r="r" t="t"/>
              <a:pathLst>
                <a:path extrusionOk="0" h="110" w="173">
                  <a:moveTo>
                    <a:pt x="129" y="107"/>
                  </a:moveTo>
                  <a:cubicBezTo>
                    <a:pt x="114" y="110"/>
                    <a:pt x="102" y="102"/>
                    <a:pt x="89" y="98"/>
                  </a:cubicBezTo>
                  <a:cubicBezTo>
                    <a:pt x="65" y="92"/>
                    <a:pt x="40" y="95"/>
                    <a:pt x="16" y="95"/>
                  </a:cubicBezTo>
                  <a:cubicBezTo>
                    <a:pt x="3" y="95"/>
                    <a:pt x="0" y="91"/>
                    <a:pt x="1" y="79"/>
                  </a:cubicBezTo>
                  <a:cubicBezTo>
                    <a:pt x="2" y="58"/>
                    <a:pt x="13" y="39"/>
                    <a:pt x="12" y="18"/>
                  </a:cubicBezTo>
                  <a:cubicBezTo>
                    <a:pt x="12" y="13"/>
                    <a:pt x="16" y="10"/>
                    <a:pt x="20" y="12"/>
                  </a:cubicBezTo>
                  <a:cubicBezTo>
                    <a:pt x="38" y="20"/>
                    <a:pt x="53" y="10"/>
                    <a:pt x="69" y="6"/>
                  </a:cubicBezTo>
                  <a:cubicBezTo>
                    <a:pt x="89" y="0"/>
                    <a:pt x="89" y="0"/>
                    <a:pt x="94" y="20"/>
                  </a:cubicBezTo>
                  <a:cubicBezTo>
                    <a:pt x="101" y="45"/>
                    <a:pt x="122" y="53"/>
                    <a:pt x="143" y="58"/>
                  </a:cubicBezTo>
                  <a:cubicBezTo>
                    <a:pt x="152" y="61"/>
                    <a:pt x="162" y="62"/>
                    <a:pt x="173" y="61"/>
                  </a:cubicBezTo>
                  <a:cubicBezTo>
                    <a:pt x="168" y="77"/>
                    <a:pt x="164" y="91"/>
                    <a:pt x="165" y="107"/>
                  </a:cubicBezTo>
                  <a:cubicBezTo>
                    <a:pt x="153" y="109"/>
                    <a:pt x="141" y="109"/>
                    <a:pt x="12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6"/>
            <p:cNvSpPr/>
            <p:nvPr/>
          </p:nvSpPr>
          <p:spPr>
            <a:xfrm>
              <a:off x="15592549" y="5052318"/>
              <a:ext cx="765043" cy="129515"/>
            </a:xfrm>
            <a:custGeom>
              <a:rect b="b" l="l" r="r" t="t"/>
              <a:pathLst>
                <a:path extrusionOk="0" h="36" w="214">
                  <a:moveTo>
                    <a:pt x="152" y="30"/>
                  </a:moveTo>
                  <a:cubicBezTo>
                    <a:pt x="139" y="30"/>
                    <a:pt x="126" y="30"/>
                    <a:pt x="113" y="30"/>
                  </a:cubicBezTo>
                  <a:cubicBezTo>
                    <a:pt x="103" y="30"/>
                    <a:pt x="95" y="30"/>
                    <a:pt x="86" y="23"/>
                  </a:cubicBezTo>
                  <a:cubicBezTo>
                    <a:pt x="78" y="17"/>
                    <a:pt x="66" y="15"/>
                    <a:pt x="56" y="25"/>
                  </a:cubicBezTo>
                  <a:cubicBezTo>
                    <a:pt x="46" y="36"/>
                    <a:pt x="31" y="28"/>
                    <a:pt x="19" y="30"/>
                  </a:cubicBezTo>
                  <a:cubicBezTo>
                    <a:pt x="5" y="33"/>
                    <a:pt x="2" y="24"/>
                    <a:pt x="1" y="13"/>
                  </a:cubicBezTo>
                  <a:cubicBezTo>
                    <a:pt x="0" y="8"/>
                    <a:pt x="1" y="5"/>
                    <a:pt x="8" y="5"/>
                  </a:cubicBezTo>
                  <a:cubicBezTo>
                    <a:pt x="39" y="7"/>
                    <a:pt x="72" y="0"/>
                    <a:pt x="103" y="15"/>
                  </a:cubicBezTo>
                  <a:cubicBezTo>
                    <a:pt x="113" y="20"/>
                    <a:pt x="124" y="18"/>
                    <a:pt x="134" y="18"/>
                  </a:cubicBezTo>
                  <a:cubicBezTo>
                    <a:pt x="157" y="18"/>
                    <a:pt x="181" y="18"/>
                    <a:pt x="204" y="18"/>
                  </a:cubicBezTo>
                  <a:cubicBezTo>
                    <a:pt x="208" y="18"/>
                    <a:pt x="214" y="16"/>
                    <a:pt x="214" y="24"/>
                  </a:cubicBezTo>
                  <a:cubicBezTo>
                    <a:pt x="214" y="31"/>
                    <a:pt x="208" y="30"/>
                    <a:pt x="204" y="30"/>
                  </a:cubicBezTo>
                  <a:cubicBezTo>
                    <a:pt x="187" y="30"/>
                    <a:pt x="169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6"/>
            <p:cNvSpPr/>
            <p:nvPr/>
          </p:nvSpPr>
          <p:spPr>
            <a:xfrm>
              <a:off x="16193438" y="4913767"/>
              <a:ext cx="185236" cy="206321"/>
            </a:xfrm>
            <a:custGeom>
              <a:rect b="b" l="l" r="r" t="t"/>
              <a:pathLst>
                <a:path extrusionOk="0" h="58" w="52">
                  <a:moveTo>
                    <a:pt x="28" y="53"/>
                  </a:moveTo>
                  <a:cubicBezTo>
                    <a:pt x="0" y="52"/>
                    <a:pt x="0" y="52"/>
                    <a:pt x="2" y="26"/>
                  </a:cubicBezTo>
                  <a:cubicBezTo>
                    <a:pt x="4" y="4"/>
                    <a:pt x="13" y="0"/>
                    <a:pt x="31" y="13"/>
                  </a:cubicBezTo>
                  <a:cubicBezTo>
                    <a:pt x="34" y="15"/>
                    <a:pt x="37" y="17"/>
                    <a:pt x="40" y="20"/>
                  </a:cubicBezTo>
                  <a:cubicBezTo>
                    <a:pt x="47" y="29"/>
                    <a:pt x="52" y="39"/>
                    <a:pt x="48" y="49"/>
                  </a:cubicBezTo>
                  <a:cubicBezTo>
                    <a:pt x="44" y="58"/>
                    <a:pt x="33" y="50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6"/>
            <p:cNvSpPr/>
            <p:nvPr/>
          </p:nvSpPr>
          <p:spPr>
            <a:xfrm>
              <a:off x="16042839" y="5095993"/>
              <a:ext cx="128009" cy="10542"/>
            </a:xfrm>
            <a:custGeom>
              <a:rect b="b" l="l" r="r" t="t"/>
              <a:pathLst>
                <a:path extrusionOk="0" h="3" w="36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3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/>
          <p:nvPr/>
        </p:nvSpPr>
        <p:spPr>
          <a:xfrm>
            <a:off x="10184860" y="5915518"/>
            <a:ext cx="2003966" cy="934988"/>
          </a:xfrm>
          <a:custGeom>
            <a:rect b="b" l="l" r="r" t="t"/>
            <a:pathLst>
              <a:path extrusionOk="0" h="635" w="1361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7"/>
          <p:cNvSpPr/>
          <p:nvPr/>
        </p:nvSpPr>
        <p:spPr>
          <a:xfrm>
            <a:off x="3175" y="6493319"/>
            <a:ext cx="10734675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7"/>
          <p:cNvSpPr/>
          <p:nvPr/>
        </p:nvSpPr>
        <p:spPr>
          <a:xfrm>
            <a:off x="0" y="1"/>
            <a:ext cx="10734675" cy="692150"/>
          </a:xfrm>
          <a:custGeom>
            <a:rect b="b" l="l" r="r" t="t"/>
            <a:pathLst>
              <a:path extrusionOk="0" h="550" w="6762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7"/>
          <p:cNvSpPr/>
          <p:nvPr/>
        </p:nvSpPr>
        <p:spPr>
          <a:xfrm>
            <a:off x="10734675" y="1"/>
            <a:ext cx="1450975" cy="692150"/>
          </a:xfrm>
          <a:custGeom>
            <a:rect b="b" l="l" r="r" t="t"/>
            <a:pathLst>
              <a:path extrusionOk="0" h="550" w="914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83;p47"/>
          <p:cNvGrpSpPr/>
          <p:nvPr/>
        </p:nvGrpSpPr>
        <p:grpSpPr>
          <a:xfrm>
            <a:off x="11115282" y="6060332"/>
            <a:ext cx="499543" cy="611581"/>
            <a:chOff x="15563934" y="3736084"/>
            <a:chExt cx="686731" cy="728898"/>
          </a:xfrm>
        </p:grpSpPr>
        <p:sp>
          <p:nvSpPr>
            <p:cNvPr id="84" name="Google Shape;84;p47"/>
            <p:cNvSpPr/>
            <p:nvPr/>
          </p:nvSpPr>
          <p:spPr>
            <a:xfrm>
              <a:off x="15881698" y="3754156"/>
              <a:ext cx="200296" cy="471375"/>
            </a:xfrm>
            <a:custGeom>
              <a:rect b="b" l="l" r="r" t="t"/>
              <a:pathLst>
                <a:path extrusionOk="0" h="132" w="56">
                  <a:moveTo>
                    <a:pt x="52" y="67"/>
                  </a:moveTo>
                  <a:cubicBezTo>
                    <a:pt x="52" y="85"/>
                    <a:pt x="52" y="104"/>
                    <a:pt x="52" y="122"/>
                  </a:cubicBezTo>
                  <a:cubicBezTo>
                    <a:pt x="53" y="129"/>
                    <a:pt x="50" y="132"/>
                    <a:pt x="43" y="132"/>
                  </a:cubicBezTo>
                  <a:cubicBezTo>
                    <a:pt x="29" y="131"/>
                    <a:pt x="14" y="131"/>
                    <a:pt x="0" y="131"/>
                  </a:cubicBezTo>
                  <a:cubicBezTo>
                    <a:pt x="1" y="117"/>
                    <a:pt x="6" y="104"/>
                    <a:pt x="10" y="91"/>
                  </a:cubicBezTo>
                  <a:cubicBezTo>
                    <a:pt x="18" y="65"/>
                    <a:pt x="26" y="38"/>
                    <a:pt x="33" y="12"/>
                  </a:cubicBezTo>
                  <a:cubicBezTo>
                    <a:pt x="35" y="6"/>
                    <a:pt x="37" y="0"/>
                    <a:pt x="46" y="1"/>
                  </a:cubicBezTo>
                  <a:cubicBezTo>
                    <a:pt x="56" y="2"/>
                    <a:pt x="52" y="10"/>
                    <a:pt x="52" y="15"/>
                  </a:cubicBezTo>
                  <a:cubicBezTo>
                    <a:pt x="53" y="32"/>
                    <a:pt x="52" y="50"/>
                    <a:pt x="5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7"/>
            <p:cNvSpPr/>
            <p:nvPr/>
          </p:nvSpPr>
          <p:spPr>
            <a:xfrm>
              <a:off x="15731100" y="3754156"/>
              <a:ext cx="171683" cy="484929"/>
            </a:xfrm>
            <a:custGeom>
              <a:rect b="b" l="l" r="r" t="t"/>
              <a:pathLst>
                <a:path extrusionOk="0" h="136" w="48">
                  <a:moveTo>
                    <a:pt x="3" y="66"/>
                  </a:moveTo>
                  <a:cubicBezTo>
                    <a:pt x="3" y="47"/>
                    <a:pt x="3" y="29"/>
                    <a:pt x="3" y="11"/>
                  </a:cubicBezTo>
                  <a:cubicBezTo>
                    <a:pt x="3" y="7"/>
                    <a:pt x="2" y="2"/>
                    <a:pt x="8" y="1"/>
                  </a:cubicBezTo>
                  <a:cubicBezTo>
                    <a:pt x="13" y="0"/>
                    <a:pt x="18" y="0"/>
                    <a:pt x="20" y="6"/>
                  </a:cubicBezTo>
                  <a:cubicBezTo>
                    <a:pt x="29" y="30"/>
                    <a:pt x="42" y="53"/>
                    <a:pt x="45" y="77"/>
                  </a:cubicBezTo>
                  <a:cubicBezTo>
                    <a:pt x="48" y="93"/>
                    <a:pt x="38" y="112"/>
                    <a:pt x="31" y="128"/>
                  </a:cubicBezTo>
                  <a:cubicBezTo>
                    <a:pt x="28" y="136"/>
                    <a:pt x="16" y="131"/>
                    <a:pt x="8" y="131"/>
                  </a:cubicBezTo>
                  <a:cubicBezTo>
                    <a:pt x="0" y="131"/>
                    <a:pt x="3" y="124"/>
                    <a:pt x="3" y="119"/>
                  </a:cubicBezTo>
                  <a:cubicBezTo>
                    <a:pt x="3" y="102"/>
                    <a:pt x="3" y="84"/>
                    <a:pt x="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7"/>
            <p:cNvSpPr/>
            <p:nvPr/>
          </p:nvSpPr>
          <p:spPr>
            <a:xfrm>
              <a:off x="15595561" y="3736084"/>
              <a:ext cx="124997" cy="486435"/>
            </a:xfrm>
            <a:custGeom>
              <a:rect b="b" l="l" r="r" t="t"/>
              <a:pathLst>
                <a:path extrusionOk="0" h="136" w="35">
                  <a:moveTo>
                    <a:pt x="33" y="72"/>
                  </a:moveTo>
                  <a:cubicBezTo>
                    <a:pt x="33" y="91"/>
                    <a:pt x="33" y="109"/>
                    <a:pt x="33" y="128"/>
                  </a:cubicBezTo>
                  <a:cubicBezTo>
                    <a:pt x="33" y="131"/>
                    <a:pt x="35" y="136"/>
                    <a:pt x="28" y="136"/>
                  </a:cubicBezTo>
                  <a:cubicBezTo>
                    <a:pt x="23" y="136"/>
                    <a:pt x="24" y="131"/>
                    <a:pt x="24" y="128"/>
                  </a:cubicBezTo>
                  <a:cubicBezTo>
                    <a:pt x="25" y="116"/>
                    <a:pt x="21" y="108"/>
                    <a:pt x="7" y="110"/>
                  </a:cubicBezTo>
                  <a:cubicBezTo>
                    <a:pt x="1" y="110"/>
                    <a:pt x="0" y="107"/>
                    <a:pt x="0" y="101"/>
                  </a:cubicBezTo>
                  <a:cubicBezTo>
                    <a:pt x="0" y="73"/>
                    <a:pt x="0" y="45"/>
                    <a:pt x="0" y="17"/>
                  </a:cubicBezTo>
                  <a:cubicBezTo>
                    <a:pt x="0" y="0"/>
                    <a:pt x="13" y="7"/>
                    <a:pt x="21" y="6"/>
                  </a:cubicBezTo>
                  <a:cubicBezTo>
                    <a:pt x="30" y="5"/>
                    <a:pt x="34" y="8"/>
                    <a:pt x="34" y="17"/>
                  </a:cubicBezTo>
                  <a:cubicBezTo>
                    <a:pt x="33" y="36"/>
                    <a:pt x="33" y="54"/>
                    <a:pt x="33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7"/>
            <p:cNvSpPr/>
            <p:nvPr/>
          </p:nvSpPr>
          <p:spPr>
            <a:xfrm>
              <a:off x="16092537" y="3736084"/>
              <a:ext cx="129515" cy="489447"/>
            </a:xfrm>
            <a:custGeom>
              <a:rect b="b" l="l" r="r" t="t"/>
              <a:pathLst>
                <a:path extrusionOk="0" h="137" w="36">
                  <a:moveTo>
                    <a:pt x="2" y="71"/>
                  </a:moveTo>
                  <a:cubicBezTo>
                    <a:pt x="2" y="53"/>
                    <a:pt x="2" y="35"/>
                    <a:pt x="1" y="17"/>
                  </a:cubicBezTo>
                  <a:cubicBezTo>
                    <a:pt x="1" y="10"/>
                    <a:pt x="3" y="4"/>
                    <a:pt x="12" y="6"/>
                  </a:cubicBezTo>
                  <a:cubicBezTo>
                    <a:pt x="20" y="7"/>
                    <a:pt x="34" y="0"/>
                    <a:pt x="34" y="15"/>
                  </a:cubicBezTo>
                  <a:cubicBezTo>
                    <a:pt x="36" y="45"/>
                    <a:pt x="35" y="74"/>
                    <a:pt x="35" y="103"/>
                  </a:cubicBezTo>
                  <a:cubicBezTo>
                    <a:pt x="35" y="109"/>
                    <a:pt x="32" y="110"/>
                    <a:pt x="27" y="110"/>
                  </a:cubicBezTo>
                  <a:cubicBezTo>
                    <a:pt x="13" y="108"/>
                    <a:pt x="10" y="116"/>
                    <a:pt x="11" y="128"/>
                  </a:cubicBezTo>
                  <a:cubicBezTo>
                    <a:pt x="11" y="131"/>
                    <a:pt x="12" y="137"/>
                    <a:pt x="5" y="136"/>
                  </a:cubicBezTo>
                  <a:cubicBezTo>
                    <a:pt x="0" y="135"/>
                    <a:pt x="2" y="131"/>
                    <a:pt x="2" y="128"/>
                  </a:cubicBezTo>
                  <a:cubicBezTo>
                    <a:pt x="2" y="109"/>
                    <a:pt x="2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7"/>
            <p:cNvSpPr/>
            <p:nvPr/>
          </p:nvSpPr>
          <p:spPr>
            <a:xfrm>
              <a:off x="15881698" y="4251132"/>
              <a:ext cx="203308" cy="203309"/>
            </a:xfrm>
            <a:custGeom>
              <a:rect b="b" l="l" r="r" t="t"/>
              <a:pathLst>
                <a:path extrusionOk="0" h="57" w="57">
                  <a:moveTo>
                    <a:pt x="52" y="29"/>
                  </a:moveTo>
                  <a:cubicBezTo>
                    <a:pt x="51" y="36"/>
                    <a:pt x="57" y="49"/>
                    <a:pt x="49" y="53"/>
                  </a:cubicBezTo>
                  <a:cubicBezTo>
                    <a:pt x="39" y="57"/>
                    <a:pt x="27" y="54"/>
                    <a:pt x="15" y="54"/>
                  </a:cubicBezTo>
                  <a:cubicBezTo>
                    <a:pt x="11" y="54"/>
                    <a:pt x="11" y="51"/>
                    <a:pt x="10" y="48"/>
                  </a:cubicBezTo>
                  <a:cubicBezTo>
                    <a:pt x="7" y="35"/>
                    <a:pt x="5" y="22"/>
                    <a:pt x="2" y="9"/>
                  </a:cubicBezTo>
                  <a:cubicBezTo>
                    <a:pt x="0" y="2"/>
                    <a:pt x="2" y="0"/>
                    <a:pt x="9" y="1"/>
                  </a:cubicBezTo>
                  <a:cubicBezTo>
                    <a:pt x="14" y="1"/>
                    <a:pt x="20" y="1"/>
                    <a:pt x="25" y="1"/>
                  </a:cubicBezTo>
                  <a:cubicBezTo>
                    <a:pt x="52" y="1"/>
                    <a:pt x="52" y="1"/>
                    <a:pt x="5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7"/>
            <p:cNvSpPr/>
            <p:nvPr/>
          </p:nvSpPr>
          <p:spPr>
            <a:xfrm>
              <a:off x="15725076" y="4236072"/>
              <a:ext cx="167164" cy="224393"/>
            </a:xfrm>
            <a:custGeom>
              <a:rect b="b" l="l" r="r" t="t"/>
              <a:pathLst>
                <a:path extrusionOk="0" h="63" w="47">
                  <a:moveTo>
                    <a:pt x="5" y="32"/>
                  </a:moveTo>
                  <a:cubicBezTo>
                    <a:pt x="5" y="30"/>
                    <a:pt x="5" y="27"/>
                    <a:pt x="5" y="25"/>
                  </a:cubicBezTo>
                  <a:cubicBezTo>
                    <a:pt x="5" y="5"/>
                    <a:pt x="12" y="0"/>
                    <a:pt x="31" y="5"/>
                  </a:cubicBezTo>
                  <a:cubicBezTo>
                    <a:pt x="36" y="6"/>
                    <a:pt x="36" y="9"/>
                    <a:pt x="37" y="13"/>
                  </a:cubicBezTo>
                  <a:cubicBezTo>
                    <a:pt x="40" y="25"/>
                    <a:pt x="42" y="37"/>
                    <a:pt x="45" y="48"/>
                  </a:cubicBezTo>
                  <a:cubicBezTo>
                    <a:pt x="47" y="56"/>
                    <a:pt x="44" y="59"/>
                    <a:pt x="36" y="59"/>
                  </a:cubicBezTo>
                  <a:cubicBezTo>
                    <a:pt x="35" y="58"/>
                    <a:pt x="33" y="59"/>
                    <a:pt x="32" y="59"/>
                  </a:cubicBezTo>
                  <a:cubicBezTo>
                    <a:pt x="0" y="58"/>
                    <a:pt x="5" y="63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7"/>
            <p:cNvSpPr/>
            <p:nvPr/>
          </p:nvSpPr>
          <p:spPr>
            <a:xfrm>
              <a:off x="16081995" y="4254144"/>
              <a:ext cx="146080" cy="200297"/>
            </a:xfrm>
            <a:custGeom>
              <a:rect b="b" l="l" r="r" t="t"/>
              <a:pathLst>
                <a:path extrusionOk="0" h="56" w="41">
                  <a:moveTo>
                    <a:pt x="4" y="27"/>
                  </a:moveTo>
                  <a:cubicBezTo>
                    <a:pt x="4" y="20"/>
                    <a:pt x="4" y="13"/>
                    <a:pt x="4" y="6"/>
                  </a:cubicBezTo>
                  <a:cubicBezTo>
                    <a:pt x="4" y="3"/>
                    <a:pt x="4" y="0"/>
                    <a:pt x="9" y="0"/>
                  </a:cubicBezTo>
                  <a:cubicBezTo>
                    <a:pt x="12" y="0"/>
                    <a:pt x="14" y="2"/>
                    <a:pt x="14" y="6"/>
                  </a:cubicBezTo>
                  <a:cubicBezTo>
                    <a:pt x="12" y="20"/>
                    <a:pt x="18" y="27"/>
                    <a:pt x="33" y="26"/>
                  </a:cubicBezTo>
                  <a:cubicBezTo>
                    <a:pt x="36" y="26"/>
                    <a:pt x="38" y="28"/>
                    <a:pt x="38" y="32"/>
                  </a:cubicBezTo>
                  <a:cubicBezTo>
                    <a:pt x="38" y="39"/>
                    <a:pt x="41" y="47"/>
                    <a:pt x="34" y="51"/>
                  </a:cubicBezTo>
                  <a:cubicBezTo>
                    <a:pt x="26" y="56"/>
                    <a:pt x="17" y="55"/>
                    <a:pt x="8" y="53"/>
                  </a:cubicBezTo>
                  <a:cubicBezTo>
                    <a:pt x="0" y="51"/>
                    <a:pt x="5" y="43"/>
                    <a:pt x="4" y="37"/>
                  </a:cubicBezTo>
                  <a:cubicBezTo>
                    <a:pt x="3" y="34"/>
                    <a:pt x="4" y="30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7"/>
            <p:cNvSpPr/>
            <p:nvPr/>
          </p:nvSpPr>
          <p:spPr>
            <a:xfrm>
              <a:off x="15585018" y="4254144"/>
              <a:ext cx="135539" cy="210838"/>
            </a:xfrm>
            <a:custGeom>
              <a:rect b="b" l="l" r="r" t="t"/>
              <a:pathLst>
                <a:path extrusionOk="0" h="59" w="38">
                  <a:moveTo>
                    <a:pt x="36" y="27"/>
                  </a:moveTo>
                  <a:cubicBezTo>
                    <a:pt x="36" y="30"/>
                    <a:pt x="36" y="32"/>
                    <a:pt x="36" y="35"/>
                  </a:cubicBezTo>
                  <a:cubicBezTo>
                    <a:pt x="36" y="53"/>
                    <a:pt x="28" y="59"/>
                    <a:pt x="10" y="53"/>
                  </a:cubicBezTo>
                  <a:cubicBezTo>
                    <a:pt x="0" y="50"/>
                    <a:pt x="4" y="42"/>
                    <a:pt x="3" y="36"/>
                  </a:cubicBezTo>
                  <a:cubicBezTo>
                    <a:pt x="3" y="31"/>
                    <a:pt x="4" y="26"/>
                    <a:pt x="11" y="26"/>
                  </a:cubicBezTo>
                  <a:cubicBezTo>
                    <a:pt x="23" y="27"/>
                    <a:pt x="28" y="21"/>
                    <a:pt x="27" y="9"/>
                  </a:cubicBezTo>
                  <a:cubicBezTo>
                    <a:pt x="27" y="6"/>
                    <a:pt x="26" y="0"/>
                    <a:pt x="32" y="0"/>
                  </a:cubicBezTo>
                  <a:cubicBezTo>
                    <a:pt x="38" y="0"/>
                    <a:pt x="36" y="6"/>
                    <a:pt x="36" y="9"/>
                  </a:cubicBezTo>
                  <a:cubicBezTo>
                    <a:pt x="37" y="15"/>
                    <a:pt x="36" y="21"/>
                    <a:pt x="3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7"/>
            <p:cNvSpPr/>
            <p:nvPr/>
          </p:nvSpPr>
          <p:spPr>
            <a:xfrm>
              <a:off x="15563934" y="4154749"/>
              <a:ext cx="96383" cy="167165"/>
            </a:xfrm>
            <a:custGeom>
              <a:rect b="b" l="l" r="r" t="t"/>
              <a:pathLst>
                <a:path extrusionOk="0" h="47" w="27">
                  <a:moveTo>
                    <a:pt x="25" y="24"/>
                  </a:moveTo>
                  <a:cubicBezTo>
                    <a:pt x="25" y="28"/>
                    <a:pt x="25" y="31"/>
                    <a:pt x="26" y="35"/>
                  </a:cubicBezTo>
                  <a:cubicBezTo>
                    <a:pt x="27" y="44"/>
                    <a:pt x="24" y="47"/>
                    <a:pt x="14" y="47"/>
                  </a:cubicBezTo>
                  <a:cubicBezTo>
                    <a:pt x="6" y="46"/>
                    <a:pt x="0" y="45"/>
                    <a:pt x="1" y="35"/>
                  </a:cubicBezTo>
                  <a:cubicBezTo>
                    <a:pt x="2" y="29"/>
                    <a:pt x="2" y="23"/>
                    <a:pt x="1" y="16"/>
                  </a:cubicBezTo>
                  <a:cubicBezTo>
                    <a:pt x="1" y="7"/>
                    <a:pt x="2" y="0"/>
                    <a:pt x="14" y="0"/>
                  </a:cubicBezTo>
                  <a:cubicBezTo>
                    <a:pt x="27" y="0"/>
                    <a:pt x="26" y="8"/>
                    <a:pt x="25" y="15"/>
                  </a:cubicBezTo>
                  <a:cubicBezTo>
                    <a:pt x="25" y="18"/>
                    <a:pt x="25" y="21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7"/>
            <p:cNvSpPr/>
            <p:nvPr/>
          </p:nvSpPr>
          <p:spPr>
            <a:xfrm>
              <a:off x="16139222" y="4154749"/>
              <a:ext cx="111443" cy="167165"/>
            </a:xfrm>
            <a:custGeom>
              <a:rect b="b" l="l" r="r" t="t"/>
              <a:pathLst>
                <a:path extrusionOk="0" h="47" w="31">
                  <a:moveTo>
                    <a:pt x="5" y="23"/>
                  </a:moveTo>
                  <a:cubicBezTo>
                    <a:pt x="5" y="19"/>
                    <a:pt x="5" y="15"/>
                    <a:pt x="5" y="11"/>
                  </a:cubicBezTo>
                  <a:cubicBezTo>
                    <a:pt x="3" y="2"/>
                    <a:pt x="7" y="0"/>
                    <a:pt x="16" y="0"/>
                  </a:cubicBezTo>
                  <a:cubicBezTo>
                    <a:pt x="24" y="0"/>
                    <a:pt x="29" y="2"/>
                    <a:pt x="29" y="12"/>
                  </a:cubicBezTo>
                  <a:cubicBezTo>
                    <a:pt x="28" y="18"/>
                    <a:pt x="29" y="24"/>
                    <a:pt x="29" y="30"/>
                  </a:cubicBezTo>
                  <a:cubicBezTo>
                    <a:pt x="29" y="38"/>
                    <a:pt x="31" y="47"/>
                    <a:pt x="16" y="47"/>
                  </a:cubicBezTo>
                  <a:cubicBezTo>
                    <a:pt x="0" y="47"/>
                    <a:pt x="5" y="37"/>
                    <a:pt x="5" y="29"/>
                  </a:cubicBezTo>
                  <a:cubicBezTo>
                    <a:pt x="4" y="27"/>
                    <a:pt x="5" y="25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ontents slide layout">
  <p:cSld name="19_Contents slide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/>
          <p:nvPr/>
        </p:nvSpPr>
        <p:spPr>
          <a:xfrm>
            <a:off x="10184860" y="5915518"/>
            <a:ext cx="2003966" cy="934988"/>
          </a:xfrm>
          <a:custGeom>
            <a:rect b="b" l="l" r="r" t="t"/>
            <a:pathLst>
              <a:path extrusionOk="0" h="635" w="1361">
                <a:moveTo>
                  <a:pt x="384" y="635"/>
                </a:moveTo>
                <a:lnTo>
                  <a:pt x="1361" y="635"/>
                </a:lnTo>
                <a:lnTo>
                  <a:pt x="1361" y="0"/>
                </a:lnTo>
                <a:lnTo>
                  <a:pt x="384" y="0"/>
                </a:lnTo>
                <a:lnTo>
                  <a:pt x="0" y="410"/>
                </a:lnTo>
                <a:lnTo>
                  <a:pt x="384" y="635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1"/>
          <p:cNvSpPr/>
          <p:nvPr/>
        </p:nvSpPr>
        <p:spPr>
          <a:xfrm>
            <a:off x="3175" y="6493319"/>
            <a:ext cx="10734675" cy="357188"/>
          </a:xfrm>
          <a:prstGeom prst="rect">
            <a:avLst/>
          </a:prstGeom>
          <a:solidFill>
            <a:srgbClr val="EC6E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1"/>
          <p:cNvSpPr/>
          <p:nvPr/>
        </p:nvSpPr>
        <p:spPr>
          <a:xfrm>
            <a:off x="0" y="1"/>
            <a:ext cx="10734675" cy="692150"/>
          </a:xfrm>
          <a:custGeom>
            <a:rect b="b" l="l" r="r" t="t"/>
            <a:pathLst>
              <a:path extrusionOk="0" h="550" w="6762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1"/>
          <p:cNvSpPr/>
          <p:nvPr/>
        </p:nvSpPr>
        <p:spPr>
          <a:xfrm>
            <a:off x="10734675" y="1"/>
            <a:ext cx="1450975" cy="692150"/>
          </a:xfrm>
          <a:custGeom>
            <a:rect b="b" l="l" r="r" t="t"/>
            <a:pathLst>
              <a:path extrusionOk="0" h="550" w="914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11141799" y="6131256"/>
            <a:ext cx="397781" cy="553147"/>
          </a:xfrm>
          <a:custGeom>
            <a:rect b="b" l="l" r="r" t="t"/>
            <a:pathLst>
              <a:path extrusionOk="0" h="212" w="152">
                <a:moveTo>
                  <a:pt x="17" y="152"/>
                </a:moveTo>
                <a:cubicBezTo>
                  <a:pt x="12" y="150"/>
                  <a:pt x="9" y="157"/>
                  <a:pt x="5" y="153"/>
                </a:cubicBezTo>
                <a:cubicBezTo>
                  <a:pt x="0" y="149"/>
                  <a:pt x="2" y="144"/>
                  <a:pt x="3" y="139"/>
                </a:cubicBezTo>
                <a:cubicBezTo>
                  <a:pt x="8" y="123"/>
                  <a:pt x="15" y="108"/>
                  <a:pt x="24" y="95"/>
                </a:cubicBezTo>
                <a:cubicBezTo>
                  <a:pt x="41" y="69"/>
                  <a:pt x="50" y="39"/>
                  <a:pt x="61" y="10"/>
                </a:cubicBezTo>
                <a:cubicBezTo>
                  <a:pt x="64" y="2"/>
                  <a:pt x="67" y="0"/>
                  <a:pt x="76" y="3"/>
                </a:cubicBezTo>
                <a:cubicBezTo>
                  <a:pt x="97" y="10"/>
                  <a:pt x="119" y="16"/>
                  <a:pt x="140" y="22"/>
                </a:cubicBezTo>
                <a:cubicBezTo>
                  <a:pt x="147" y="24"/>
                  <a:pt x="152" y="27"/>
                  <a:pt x="148" y="34"/>
                </a:cubicBezTo>
                <a:cubicBezTo>
                  <a:pt x="128" y="70"/>
                  <a:pt x="132" y="105"/>
                  <a:pt x="144" y="142"/>
                </a:cubicBezTo>
                <a:cubicBezTo>
                  <a:pt x="145" y="148"/>
                  <a:pt x="145" y="155"/>
                  <a:pt x="145" y="161"/>
                </a:cubicBezTo>
                <a:cubicBezTo>
                  <a:pt x="145" y="167"/>
                  <a:pt x="144" y="173"/>
                  <a:pt x="137" y="175"/>
                </a:cubicBezTo>
                <a:cubicBezTo>
                  <a:pt x="130" y="177"/>
                  <a:pt x="125" y="174"/>
                  <a:pt x="121" y="169"/>
                </a:cubicBezTo>
                <a:cubicBezTo>
                  <a:pt x="117" y="164"/>
                  <a:pt x="114" y="157"/>
                  <a:pt x="109" y="150"/>
                </a:cubicBezTo>
                <a:cubicBezTo>
                  <a:pt x="105" y="160"/>
                  <a:pt x="102" y="169"/>
                  <a:pt x="98" y="178"/>
                </a:cubicBezTo>
                <a:cubicBezTo>
                  <a:pt x="97" y="182"/>
                  <a:pt x="96" y="185"/>
                  <a:pt x="94" y="188"/>
                </a:cubicBezTo>
                <a:cubicBezTo>
                  <a:pt x="89" y="196"/>
                  <a:pt x="88" y="210"/>
                  <a:pt x="76" y="209"/>
                </a:cubicBezTo>
                <a:cubicBezTo>
                  <a:pt x="64" y="207"/>
                  <a:pt x="70" y="193"/>
                  <a:pt x="66" y="184"/>
                </a:cubicBezTo>
                <a:cubicBezTo>
                  <a:pt x="61" y="191"/>
                  <a:pt x="57" y="198"/>
                  <a:pt x="52" y="204"/>
                </a:cubicBezTo>
                <a:cubicBezTo>
                  <a:pt x="49" y="208"/>
                  <a:pt x="45" y="212"/>
                  <a:pt x="40" y="209"/>
                </a:cubicBezTo>
                <a:cubicBezTo>
                  <a:pt x="35" y="207"/>
                  <a:pt x="35" y="202"/>
                  <a:pt x="35" y="198"/>
                </a:cubicBezTo>
                <a:cubicBezTo>
                  <a:pt x="36" y="190"/>
                  <a:pt x="37" y="183"/>
                  <a:pt x="35" y="173"/>
                </a:cubicBezTo>
                <a:cubicBezTo>
                  <a:pt x="34" y="175"/>
                  <a:pt x="34" y="177"/>
                  <a:pt x="33" y="179"/>
                </a:cubicBezTo>
                <a:cubicBezTo>
                  <a:pt x="28" y="185"/>
                  <a:pt x="24" y="194"/>
                  <a:pt x="16" y="190"/>
                </a:cubicBezTo>
                <a:cubicBezTo>
                  <a:pt x="7" y="187"/>
                  <a:pt x="11" y="176"/>
                  <a:pt x="12" y="169"/>
                </a:cubicBezTo>
                <a:cubicBezTo>
                  <a:pt x="13" y="163"/>
                  <a:pt x="15" y="158"/>
                  <a:pt x="17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s slide layout">
  <p:cSld name="3_Contents slide layout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/>
          <p:nvPr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49"/>
          <p:cNvGrpSpPr/>
          <p:nvPr/>
        </p:nvGrpSpPr>
        <p:grpSpPr>
          <a:xfrm rot="2111792">
            <a:off x="2774432" y="4213857"/>
            <a:ext cx="769275" cy="527404"/>
            <a:chOff x="5392597" y="1514643"/>
            <a:chExt cx="662791" cy="454401"/>
          </a:xfrm>
        </p:grpSpPr>
        <p:sp>
          <p:nvSpPr>
            <p:cNvPr id="100" name="Google Shape;100;p49"/>
            <p:cNvSpPr/>
            <p:nvPr/>
          </p:nvSpPr>
          <p:spPr>
            <a:xfrm flipH="1" rot="5912136">
              <a:off x="5633173" y="1617814"/>
              <a:ext cx="141626" cy="93186"/>
            </a:xfrm>
            <a:prstGeom prst="trapezoid">
              <a:avLst>
                <a:gd fmla="val 12383" name="adj"/>
              </a:avLst>
            </a:prstGeom>
            <a:solidFill>
              <a:srgbClr val="03514C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9"/>
            <p:cNvSpPr/>
            <p:nvPr/>
          </p:nvSpPr>
          <p:spPr>
            <a:xfrm flipH="1" rot="7277434">
              <a:off x="5857778" y="1735728"/>
              <a:ext cx="103331" cy="96694"/>
            </a:xfrm>
            <a:prstGeom prst="trapezoid">
              <a:avLst>
                <a:gd fmla="val 12383" name="adj"/>
              </a:avLst>
            </a:prstGeom>
            <a:solidFill>
              <a:srgbClr val="03514C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9"/>
            <p:cNvSpPr/>
            <p:nvPr/>
          </p:nvSpPr>
          <p:spPr>
            <a:xfrm flipH="1" rot="5912136">
              <a:off x="5438996" y="1500266"/>
              <a:ext cx="200130" cy="266173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9"/>
            <p:cNvSpPr/>
            <p:nvPr/>
          </p:nvSpPr>
          <p:spPr>
            <a:xfrm flipH="1" rot="7277434">
              <a:off x="5727739" y="1619233"/>
              <a:ext cx="146016" cy="194202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9"/>
            <p:cNvSpPr/>
            <p:nvPr/>
          </p:nvSpPr>
          <p:spPr>
            <a:xfrm flipH="1" rot="8867088">
              <a:off x="5921123" y="1778027"/>
              <a:ext cx="93497" cy="179946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49"/>
          <p:cNvGrpSpPr/>
          <p:nvPr/>
        </p:nvGrpSpPr>
        <p:grpSpPr>
          <a:xfrm rot="-1330280">
            <a:off x="2788843" y="4597087"/>
            <a:ext cx="773065" cy="771576"/>
            <a:chOff x="7167947" y="1624190"/>
            <a:chExt cx="2677920" cy="2672764"/>
          </a:xfrm>
        </p:grpSpPr>
        <p:sp>
          <p:nvSpPr>
            <p:cNvPr id="106" name="Google Shape;106;p49"/>
            <p:cNvSpPr/>
            <p:nvPr/>
          </p:nvSpPr>
          <p:spPr>
            <a:xfrm>
              <a:off x="7167947" y="1624190"/>
              <a:ext cx="2677920" cy="2672764"/>
            </a:xfrm>
            <a:custGeom>
              <a:rect b="b" l="l" r="r" t="t"/>
              <a:pathLst>
                <a:path extrusionOk="0" h="2672762" w="267792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9"/>
            <p:cNvSpPr/>
            <p:nvPr/>
          </p:nvSpPr>
          <p:spPr>
            <a:xfrm>
              <a:off x="7628244" y="2084297"/>
              <a:ext cx="1757326" cy="1752551"/>
            </a:xfrm>
            <a:custGeom>
              <a:rect b="b" l="l" r="r" t="t"/>
              <a:pathLst>
                <a:path extrusionOk="0" h="1893636" w="189879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49"/>
          <p:cNvGrpSpPr/>
          <p:nvPr/>
        </p:nvGrpSpPr>
        <p:grpSpPr>
          <a:xfrm flipH="1" rot="-4120303">
            <a:off x="2472151" y="4247213"/>
            <a:ext cx="772961" cy="527468"/>
            <a:chOff x="5392597" y="1514643"/>
            <a:chExt cx="665967" cy="454455"/>
          </a:xfrm>
        </p:grpSpPr>
        <p:sp>
          <p:nvSpPr>
            <p:cNvPr id="109" name="Google Shape;109;p49"/>
            <p:cNvSpPr/>
            <p:nvPr/>
          </p:nvSpPr>
          <p:spPr>
            <a:xfrm flipH="1" rot="5912136">
              <a:off x="5633173" y="1617814"/>
              <a:ext cx="141626" cy="93186"/>
            </a:xfrm>
            <a:prstGeom prst="trapezoid">
              <a:avLst>
                <a:gd fmla="val 12383" name="adj"/>
              </a:avLst>
            </a:prstGeom>
            <a:solidFill>
              <a:srgbClr val="03514C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9"/>
            <p:cNvSpPr/>
            <p:nvPr/>
          </p:nvSpPr>
          <p:spPr>
            <a:xfrm flipH="1" rot="5912136">
              <a:off x="5438996" y="1500266"/>
              <a:ext cx="200130" cy="266173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9"/>
            <p:cNvSpPr/>
            <p:nvPr/>
          </p:nvSpPr>
          <p:spPr>
            <a:xfrm flipH="1" rot="7277434">
              <a:off x="5857778" y="1735728"/>
              <a:ext cx="103331" cy="96694"/>
            </a:xfrm>
            <a:prstGeom prst="trapezoid">
              <a:avLst>
                <a:gd fmla="val 12383" name="adj"/>
              </a:avLst>
            </a:prstGeom>
            <a:solidFill>
              <a:srgbClr val="03514C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9"/>
            <p:cNvSpPr/>
            <p:nvPr/>
          </p:nvSpPr>
          <p:spPr>
            <a:xfrm flipH="1" rot="7277434">
              <a:off x="5727739" y="1619233"/>
              <a:ext cx="146016" cy="194202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9"/>
            <p:cNvSpPr/>
            <p:nvPr/>
          </p:nvSpPr>
          <p:spPr>
            <a:xfrm flipH="1" rot="8867088">
              <a:off x="5923517" y="1775373"/>
              <a:ext cx="93497" cy="182880"/>
            </a:xfrm>
            <a:prstGeom prst="trapezoid">
              <a:avLst>
                <a:gd fmla="val 12383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49"/>
          <p:cNvGrpSpPr/>
          <p:nvPr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</p:grpSpPr>
        <p:sp>
          <p:nvSpPr>
            <p:cNvPr id="115" name="Google Shape;115;p49"/>
            <p:cNvSpPr/>
            <p:nvPr/>
          </p:nvSpPr>
          <p:spPr>
            <a:xfrm>
              <a:off x="2753518" y="3683131"/>
              <a:ext cx="796648" cy="799367"/>
            </a:xfrm>
            <a:custGeom>
              <a:rect b="b" l="l" r="r" t="t"/>
              <a:pathLst>
                <a:path extrusionOk="0" h="1516973" w="151181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" name="Google Shape;116;p49"/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</p:grpSpPr>
          <p:sp>
            <p:nvSpPr>
              <p:cNvPr id="117" name="Google Shape;117;p49"/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rect b="b" l="l" r="r" t="t"/>
                <a:pathLst>
                  <a:path extrusionOk="0" h="1774962" w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49"/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rect b="b" l="l" r="r" t="t"/>
                <a:pathLst>
                  <a:path extrusionOk="0" h="835883" w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49"/>
            <p:cNvSpPr/>
            <p:nvPr/>
          </p:nvSpPr>
          <p:spPr>
            <a:xfrm>
              <a:off x="3308806" y="2997140"/>
              <a:ext cx="683882" cy="686216"/>
            </a:xfrm>
            <a:custGeom>
              <a:rect b="b" l="l" r="r" t="t"/>
              <a:pathLst>
                <a:path extrusionOk="0" h="1516973" w="151181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49"/>
          <p:cNvGrpSpPr/>
          <p:nvPr/>
        </p:nvGrpSpPr>
        <p:grpSpPr>
          <a:xfrm>
            <a:off x="0" y="2766599"/>
            <a:ext cx="2745260" cy="2471860"/>
            <a:chOff x="6486650" y="2648852"/>
            <a:chExt cx="2745260" cy="2471860"/>
          </a:xfrm>
        </p:grpSpPr>
        <p:sp>
          <p:nvSpPr>
            <p:cNvPr id="121" name="Google Shape;121;p49"/>
            <p:cNvSpPr/>
            <p:nvPr/>
          </p:nvSpPr>
          <p:spPr>
            <a:xfrm>
              <a:off x="6486650" y="3806165"/>
              <a:ext cx="1318090" cy="1314547"/>
            </a:xfrm>
            <a:custGeom>
              <a:rect b="b" l="l" r="r" t="t"/>
              <a:pathLst>
                <a:path extrusionOk="0" h="1914275" w="191943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p49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123" name="Google Shape;123;p49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rect b="b" l="l" r="r" t="t"/>
                <a:pathLst>
                  <a:path extrusionOk="0" h="2672762" w="267792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49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rect b="b" l="l" r="r" t="t"/>
                <a:pathLst>
                  <a:path extrusionOk="0" h="1893636" w="189879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5" name="Google Shape;125;p49"/>
          <p:cNvSpPr/>
          <p:nvPr/>
        </p:nvSpPr>
        <p:spPr>
          <a:xfrm>
            <a:off x="3140906" y="3608100"/>
            <a:ext cx="623915" cy="635123"/>
          </a:xfrm>
          <a:custGeom>
            <a:rect b="b" l="l" r="r" t="t"/>
            <a:pathLst>
              <a:path extrusionOk="0" h="1754322" w="1723364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9"/>
          <p:cNvSpPr/>
          <p:nvPr/>
        </p:nvSpPr>
        <p:spPr>
          <a:xfrm rot="2246763">
            <a:off x="103562" y="2021654"/>
            <a:ext cx="1218879" cy="1218879"/>
          </a:xfrm>
          <a:custGeom>
            <a:rect b="b" l="l" r="r" t="t"/>
            <a:pathLst>
              <a:path extrusionOk="0" h="1774962" w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9"/>
          <p:cNvSpPr/>
          <p:nvPr/>
        </p:nvSpPr>
        <p:spPr>
          <a:xfrm flipH="1" rot="10800000">
            <a:off x="292045" y="0"/>
            <a:ext cx="1618488" cy="25603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49"/>
          <p:cNvGrpSpPr/>
          <p:nvPr/>
        </p:nvGrpSpPr>
        <p:grpSpPr>
          <a:xfrm rot="9449292">
            <a:off x="2408466" y="3007856"/>
            <a:ext cx="405220" cy="1013819"/>
            <a:chOff x="4130248" y="650162"/>
            <a:chExt cx="502279" cy="1664988"/>
          </a:xfrm>
        </p:grpSpPr>
        <p:sp>
          <p:nvSpPr>
            <p:cNvPr id="129" name="Google Shape;129;p49"/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fmla="val 9168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9"/>
            <p:cNvSpPr/>
            <p:nvPr/>
          </p:nvSpPr>
          <p:spPr>
            <a:xfrm>
              <a:off x="4449648" y="650162"/>
              <a:ext cx="182879" cy="1664988"/>
            </a:xfrm>
            <a:custGeom>
              <a:rect b="b" l="l" r="r" t="t"/>
              <a:pathLst>
                <a:path extrusionOk="0" h="1664988" w="182880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rgbClr val="057A7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49"/>
          <p:cNvGrpSpPr/>
          <p:nvPr/>
        </p:nvGrpSpPr>
        <p:grpSpPr>
          <a:xfrm rot="4904020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132" name="Google Shape;132;p49"/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9"/>
            <p:cNvSpPr/>
            <p:nvPr/>
          </p:nvSpPr>
          <p:spPr>
            <a:xfrm>
              <a:off x="5167785" y="1523587"/>
              <a:ext cx="255882" cy="255676"/>
            </a:xfrm>
            <a:custGeom>
              <a:rect b="b" l="l" r="r" t="t"/>
              <a:pathLst>
                <a:path extrusionOk="0" h="255676" w="255882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49"/>
          <p:cNvGrpSpPr/>
          <p:nvPr/>
        </p:nvGrpSpPr>
        <p:grpSpPr>
          <a:xfrm flipH="1" rot="-4027632">
            <a:off x="1242338" y="1441676"/>
            <a:ext cx="915488" cy="1737830"/>
            <a:chOff x="153404" y="587024"/>
            <a:chExt cx="999564" cy="1627256"/>
          </a:xfrm>
        </p:grpSpPr>
        <p:sp>
          <p:nvSpPr>
            <p:cNvPr id="135" name="Google Shape;135;p49"/>
            <p:cNvSpPr/>
            <p:nvPr/>
          </p:nvSpPr>
          <p:spPr>
            <a:xfrm rot="-1104389">
              <a:off x="400453" y="630207"/>
              <a:ext cx="522894" cy="1539139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9"/>
            <p:cNvSpPr/>
            <p:nvPr/>
          </p:nvSpPr>
          <p:spPr>
            <a:xfrm rot="-1104389">
              <a:off x="391499" y="684262"/>
              <a:ext cx="191608" cy="1539139"/>
            </a:xfrm>
            <a:prstGeom prst="roundRect">
              <a:avLst>
                <a:gd fmla="val 0" name="adj"/>
              </a:avLst>
            </a:prstGeom>
            <a:solidFill>
              <a:srgbClr val="057A7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49"/>
          <p:cNvGrpSpPr/>
          <p:nvPr/>
        </p:nvGrpSpPr>
        <p:grpSpPr>
          <a:xfrm flipH="1" rot="9737426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138" name="Google Shape;138;p49"/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9"/>
            <p:cNvSpPr/>
            <p:nvPr/>
          </p:nvSpPr>
          <p:spPr>
            <a:xfrm>
              <a:off x="186933" y="476655"/>
              <a:ext cx="476367" cy="476367"/>
            </a:xfrm>
            <a:custGeom>
              <a:rect b="b" l="l" r="r" t="t"/>
              <a:pathLst>
                <a:path extrusionOk="0" h="1950394" w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9"/>
            <p:cNvSpPr/>
            <p:nvPr/>
          </p:nvSpPr>
          <p:spPr>
            <a:xfrm>
              <a:off x="306264" y="596604"/>
              <a:ext cx="237705" cy="236465"/>
            </a:xfrm>
            <a:custGeom>
              <a:rect b="b" l="l" r="r" t="t"/>
              <a:pathLst>
                <a:path extrusionOk="0" h="236466" w="23770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9"/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49"/>
          <p:cNvGrpSpPr/>
          <p:nvPr/>
        </p:nvGrpSpPr>
        <p:grpSpPr>
          <a:xfrm flipH="1" rot="9743765">
            <a:off x="650155" y="400861"/>
            <a:ext cx="864399" cy="1407213"/>
            <a:chOff x="153404" y="587025"/>
            <a:chExt cx="999561" cy="1627255"/>
          </a:xfrm>
        </p:grpSpPr>
        <p:sp>
          <p:nvSpPr>
            <p:cNvPr id="143" name="Google Shape;143;p49"/>
            <p:cNvSpPr/>
            <p:nvPr/>
          </p:nvSpPr>
          <p:spPr>
            <a:xfrm rot="-1104389">
              <a:off x="400452" y="630207"/>
              <a:ext cx="522892" cy="1539138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9"/>
            <p:cNvSpPr/>
            <p:nvPr/>
          </p:nvSpPr>
          <p:spPr>
            <a:xfrm rot="-1104389">
              <a:off x="391499" y="684262"/>
              <a:ext cx="191607" cy="1539138"/>
            </a:xfrm>
            <a:prstGeom prst="roundRect">
              <a:avLst>
                <a:gd fmla="val 0" name="adj"/>
              </a:avLst>
            </a:prstGeom>
            <a:solidFill>
              <a:srgbClr val="057A72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49"/>
          <p:cNvSpPr/>
          <p:nvPr/>
        </p:nvSpPr>
        <p:spPr>
          <a:xfrm flipH="1" rot="10800000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9"/>
          <p:cNvSpPr/>
          <p:nvPr/>
        </p:nvSpPr>
        <p:spPr>
          <a:xfrm flipH="1" rot="10800000">
            <a:off x="814461" y="1487577"/>
            <a:ext cx="485192" cy="485192"/>
          </a:xfrm>
          <a:custGeom>
            <a:rect b="b" l="l" r="r" t="t"/>
            <a:pathLst>
              <a:path extrusionOk="0" h="1950394" w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9"/>
          <p:cNvSpPr/>
          <p:nvPr/>
        </p:nvSpPr>
        <p:spPr>
          <a:xfrm flipH="1" rot="10800000">
            <a:off x="936003" y="1609750"/>
            <a:ext cx="242109" cy="240845"/>
          </a:xfrm>
          <a:custGeom>
            <a:rect b="b" l="l" r="r" t="t"/>
            <a:pathLst>
              <a:path extrusionOk="0" h="236466" w="23770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9"/>
          <p:cNvSpPr/>
          <p:nvPr/>
        </p:nvSpPr>
        <p:spPr>
          <a:xfrm flipH="1" rot="10800000">
            <a:off x="1016764" y="1689879"/>
            <a:ext cx="80588" cy="8058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9"/>
          <p:cNvSpPr/>
          <p:nvPr/>
        </p:nvSpPr>
        <p:spPr>
          <a:xfrm flipH="1" rot="10800000">
            <a:off x="478272" y="255586"/>
            <a:ext cx="1246034" cy="7118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57A7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9"/>
          <p:cNvSpPr/>
          <p:nvPr/>
        </p:nvSpPr>
        <p:spPr>
          <a:xfrm flipH="1" rot="10800000">
            <a:off x="640963" y="322185"/>
            <a:ext cx="920653" cy="25603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9"/>
          <p:cNvSpPr/>
          <p:nvPr/>
        </p:nvSpPr>
        <p:spPr>
          <a:xfrm>
            <a:off x="292045" y="6035759"/>
            <a:ext cx="3434108" cy="500056"/>
          </a:xfrm>
          <a:custGeom>
            <a:rect b="b" l="l" r="r" t="t"/>
            <a:pathLst>
              <a:path extrusionOk="0" h="487710" w="3349328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52" name="Google Shape;152;p49"/>
          <p:cNvSpPr/>
          <p:nvPr/>
        </p:nvSpPr>
        <p:spPr>
          <a:xfrm>
            <a:off x="2153235" y="5199161"/>
            <a:ext cx="811572" cy="689415"/>
          </a:xfrm>
          <a:custGeom>
            <a:rect b="b" l="l" r="r" t="t"/>
            <a:pathLst>
              <a:path extrusionOk="0" h="717660" w="844822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pSp>
        <p:nvGrpSpPr>
          <p:cNvPr id="153" name="Google Shape;153;p49"/>
          <p:cNvGrpSpPr/>
          <p:nvPr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</p:grpSpPr>
        <p:sp>
          <p:nvSpPr>
            <p:cNvPr id="154" name="Google Shape;154;p49"/>
            <p:cNvSpPr/>
            <p:nvPr/>
          </p:nvSpPr>
          <p:spPr>
            <a:xfrm>
              <a:off x="6486650" y="3806165"/>
              <a:ext cx="1318090" cy="1314547"/>
            </a:xfrm>
            <a:custGeom>
              <a:rect b="b" l="l" r="r" t="t"/>
              <a:pathLst>
                <a:path extrusionOk="0" h="1914275" w="191943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155;p49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156" name="Google Shape;156;p49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rect b="b" l="l" r="r" t="t"/>
                <a:pathLst>
                  <a:path extrusionOk="0" h="2672762" w="267792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49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rect b="b" l="l" r="r" t="t"/>
                <a:pathLst>
                  <a:path extrusionOk="0" h="1893636" w="189879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8" name="Google Shape;158;p49"/>
          <p:cNvGrpSpPr/>
          <p:nvPr/>
        </p:nvGrpSpPr>
        <p:grpSpPr>
          <a:xfrm rot="-6300000">
            <a:off x="1967240" y="4555753"/>
            <a:ext cx="912206" cy="821359"/>
            <a:chOff x="6486650" y="2648852"/>
            <a:chExt cx="2745260" cy="2471860"/>
          </a:xfrm>
        </p:grpSpPr>
        <p:sp>
          <p:nvSpPr>
            <p:cNvPr id="159" name="Google Shape;159;p49"/>
            <p:cNvSpPr/>
            <p:nvPr/>
          </p:nvSpPr>
          <p:spPr>
            <a:xfrm>
              <a:off x="6486650" y="3806165"/>
              <a:ext cx="1318090" cy="1314547"/>
            </a:xfrm>
            <a:custGeom>
              <a:rect b="b" l="l" r="r" t="t"/>
              <a:pathLst>
                <a:path extrusionOk="0" h="1914275" w="191943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49"/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</p:grpSpPr>
          <p:sp>
            <p:nvSpPr>
              <p:cNvPr id="161" name="Google Shape;161;p49"/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rect b="b" l="l" r="r" t="t"/>
                <a:pathLst>
                  <a:path extrusionOk="0" h="2672762" w="267792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49"/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rect b="b" l="l" r="r" t="t"/>
                <a:pathLst>
                  <a:path extrusionOk="0" h="1893636" w="189879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3" name="Google Shape;163;p49"/>
          <p:cNvSpPr/>
          <p:nvPr/>
        </p:nvSpPr>
        <p:spPr>
          <a:xfrm>
            <a:off x="2978093" y="369489"/>
            <a:ext cx="623915" cy="635123"/>
          </a:xfrm>
          <a:custGeom>
            <a:rect b="b" l="l" r="r" t="t"/>
            <a:pathLst>
              <a:path extrusionOk="0" h="1754322" w="1723364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/>
          <p:nvPr>
            <p:ph idx="2" type="pic"/>
          </p:nvPr>
        </p:nvSpPr>
        <p:spPr>
          <a:xfrm>
            <a:off x="1282512" y="0"/>
            <a:ext cx="962698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1"/>
          <p:cNvSpPr/>
          <p:nvPr>
            <p:ph idx="2" type="pic"/>
          </p:nvPr>
        </p:nvSpPr>
        <p:spPr>
          <a:xfrm>
            <a:off x="3317860" y="659465"/>
            <a:ext cx="5556281" cy="553907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2"/>
          <p:cNvSpPr/>
          <p:nvPr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2"/>
          <p:cNvSpPr/>
          <p:nvPr/>
        </p:nvSpPr>
        <p:spPr>
          <a:xfrm>
            <a:off x="0" y="0"/>
            <a:ext cx="12192000" cy="37532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45D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2"/>
          <p:cNvSpPr/>
          <p:nvPr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2"/>
          <p:cNvSpPr/>
          <p:nvPr>
            <p:ph idx="2" type="pic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chemeClr val="lt1">
                <a:alpha val="5882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5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3"/>
          <p:cNvSpPr/>
          <p:nvPr>
            <p:ph idx="2" type="pic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6" name="Google Shape;176;p53"/>
          <p:cNvSpPr/>
          <p:nvPr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Images &amp; Contents Layout">
  <p:cSld name="33_Images &amp; Contents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Images &amp; Contents Layout">
  <p:cSld name="60_Images &amp; Contents Layou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5"/>
          <p:cNvSpPr/>
          <p:nvPr>
            <p:ph idx="2" type="pic"/>
          </p:nvPr>
        </p:nvSpPr>
        <p:spPr>
          <a:xfrm>
            <a:off x="6001996" y="665147"/>
            <a:ext cx="5714288" cy="5876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6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7"/>
          <p:cNvSpPr/>
          <p:nvPr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7"/>
          <p:cNvSpPr/>
          <p:nvPr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FCAF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57"/>
          <p:cNvGrpSpPr/>
          <p:nvPr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187" name="Google Shape;187;p57"/>
            <p:cNvSpPr/>
            <p:nvPr/>
          </p:nvSpPr>
          <p:spPr>
            <a:xfrm>
              <a:off x="4964693" y="5443837"/>
              <a:ext cx="2168250" cy="818208"/>
            </a:xfrm>
            <a:custGeom>
              <a:rect b="b" l="l" r="r" t="t"/>
              <a:pathLst>
                <a:path extrusionOk="0" h="818207" w="2168250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52999">
                  <a:srgbClr val="D8D8D8"/>
                </a:gs>
                <a:gs pos="83000">
                  <a:srgbClr val="BFBFBF"/>
                </a:gs>
                <a:gs pos="100000">
                  <a:srgbClr val="BFBFBF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7"/>
            <p:cNvSpPr/>
            <p:nvPr/>
          </p:nvSpPr>
          <p:spPr>
            <a:xfrm>
              <a:off x="2444748" y="555045"/>
              <a:ext cx="7282048" cy="4950157"/>
            </a:xfrm>
            <a:custGeom>
              <a:rect b="b" l="l" r="r" t="t"/>
              <a:pathLst>
                <a:path extrusionOk="0" h="4950157" w="7282048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7"/>
            <p:cNvSpPr/>
            <p:nvPr/>
          </p:nvSpPr>
          <p:spPr>
            <a:xfrm>
              <a:off x="8706599" y="5435655"/>
              <a:ext cx="490925" cy="81821"/>
            </a:xfrm>
            <a:custGeom>
              <a:rect b="b" l="l" r="r" t="t"/>
              <a:pathLst>
                <a:path extrusionOk="0" h="81820" w="490924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7"/>
            <p:cNvSpPr/>
            <p:nvPr/>
          </p:nvSpPr>
          <p:spPr>
            <a:xfrm>
              <a:off x="2481568" y="595956"/>
              <a:ext cx="7200228" cy="4336501"/>
            </a:xfrm>
            <a:custGeom>
              <a:rect b="b" l="l" r="r" t="t"/>
              <a:pathLst>
                <a:path extrusionOk="0" h="4336501" w="7200227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7"/>
            <p:cNvSpPr/>
            <p:nvPr/>
          </p:nvSpPr>
          <p:spPr>
            <a:xfrm>
              <a:off x="4968919" y="6159768"/>
              <a:ext cx="2168250" cy="122731"/>
            </a:xfrm>
            <a:custGeom>
              <a:rect b="b" l="l" r="r" t="t"/>
              <a:pathLst>
                <a:path extrusionOk="0" h="122731" w="2168250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7"/>
            <p:cNvSpPr/>
            <p:nvPr/>
          </p:nvSpPr>
          <p:spPr>
            <a:xfrm>
              <a:off x="2481568" y="4903820"/>
              <a:ext cx="7200228" cy="572745"/>
            </a:xfrm>
            <a:custGeom>
              <a:rect b="b" l="l" r="r" t="t"/>
              <a:pathLst>
                <a:path extrusionOk="0" h="572745" w="7200227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7"/>
            <p:cNvSpPr/>
            <p:nvPr/>
          </p:nvSpPr>
          <p:spPr>
            <a:xfrm>
              <a:off x="2747714" y="910966"/>
              <a:ext cx="6676116" cy="3763756"/>
            </a:xfrm>
            <a:custGeom>
              <a:rect b="b" l="l" r="r" t="t"/>
              <a:pathLst>
                <a:path extrusionOk="0" h="3763755" w="6586571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7"/>
            <p:cNvSpPr/>
            <p:nvPr/>
          </p:nvSpPr>
          <p:spPr>
            <a:xfrm>
              <a:off x="5654591" y="939518"/>
              <a:ext cx="3769239" cy="3736342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57"/>
          <p:cNvSpPr/>
          <p:nvPr>
            <p:ph idx="2" type="pic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6" name="Google Shape;196;p5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57"/>
          <p:cNvSpPr/>
          <p:nvPr/>
        </p:nvSpPr>
        <p:spPr>
          <a:xfrm>
            <a:off x="0" y="6165850"/>
            <a:ext cx="12195175" cy="692150"/>
          </a:xfrm>
          <a:custGeom>
            <a:rect b="b" l="l" r="r" t="t"/>
            <a:pathLst>
              <a:path extrusionOk="0" h="218" w="3841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7"/>
          <p:cNvSpPr/>
          <p:nvPr/>
        </p:nvSpPr>
        <p:spPr>
          <a:xfrm>
            <a:off x="11262600" y="6223392"/>
            <a:ext cx="856572" cy="540656"/>
          </a:xfrm>
          <a:custGeom>
            <a:rect b="b" l="l" r="r" t="t"/>
            <a:pathLst>
              <a:path extrusionOk="0" h="178" w="281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solidFill>
          <a:schemeClr val="accent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9"/>
          <p:cNvSpPr/>
          <p:nvPr/>
        </p:nvSpPr>
        <p:spPr>
          <a:xfrm>
            <a:off x="-8316" y="1423107"/>
            <a:ext cx="12208633" cy="5434893"/>
          </a:xfrm>
          <a:custGeom>
            <a:rect b="b" l="l" r="r" t="t"/>
            <a:pathLst>
              <a:path extrusionOk="0" h="5434893" w="1220863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9"/>
          <p:cNvGrpSpPr/>
          <p:nvPr/>
        </p:nvGrpSpPr>
        <p:grpSpPr>
          <a:xfrm>
            <a:off x="77391" y="2097808"/>
            <a:ext cx="11895401" cy="4751287"/>
            <a:chOff x="77391" y="2097808"/>
            <a:chExt cx="11895401" cy="4751287"/>
          </a:xfrm>
        </p:grpSpPr>
        <p:grpSp>
          <p:nvGrpSpPr>
            <p:cNvPr id="203" name="Google Shape;203;p59"/>
            <p:cNvGrpSpPr/>
            <p:nvPr/>
          </p:nvGrpSpPr>
          <p:grpSpPr>
            <a:xfrm rot="-9233215">
              <a:off x="10129411" y="5122363"/>
              <a:ext cx="1606966" cy="1446929"/>
              <a:chOff x="6486650" y="2648852"/>
              <a:chExt cx="2745260" cy="2471860"/>
            </a:xfrm>
          </p:grpSpPr>
          <p:sp>
            <p:nvSpPr>
              <p:cNvPr id="204" name="Google Shape;204;p59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rect b="b" l="l" r="r" t="t"/>
                <a:pathLst>
                  <a:path extrusionOk="0" h="1914275" w="191943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" name="Google Shape;205;p59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206" name="Google Shape;206;p59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rect b="b" l="l" r="r" t="t"/>
                  <a:pathLst>
                    <a:path extrusionOk="0" h="2672762" w="267792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59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rect b="b" l="l" r="r" t="t"/>
                  <a:pathLst>
                    <a:path extrusionOk="0" h="1893636" w="189879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" name="Google Shape;208;p59"/>
            <p:cNvSpPr/>
            <p:nvPr/>
          </p:nvSpPr>
          <p:spPr>
            <a:xfrm>
              <a:off x="10132589" y="4237994"/>
              <a:ext cx="577306" cy="577307"/>
            </a:xfrm>
            <a:custGeom>
              <a:rect b="b" l="l" r="r" t="t"/>
              <a:pathLst>
                <a:path extrusionOk="0" h="1243505" w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" name="Google Shape;209;p59"/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</p:grpSpPr>
          <p:sp>
            <p:nvSpPr>
              <p:cNvPr id="210" name="Google Shape;210;p59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rect b="b" l="l" r="r" t="t"/>
                <a:pathLst>
                  <a:path extrusionOk="0" h="1516973" w="151181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1" name="Google Shape;211;p59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212" name="Google Shape;212;p59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rect b="b" l="l" r="r" t="t"/>
                  <a:pathLst>
                    <a:path extrusionOk="0" h="1774962" w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59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rect b="b" l="l" r="r" t="t"/>
                  <a:pathLst>
                    <a:path extrusionOk="0" h="835883" w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4" name="Google Shape;214;p59"/>
            <p:cNvSpPr/>
            <p:nvPr/>
          </p:nvSpPr>
          <p:spPr>
            <a:xfrm>
              <a:off x="5436819" y="3673417"/>
              <a:ext cx="936646" cy="931442"/>
            </a:xfrm>
            <a:custGeom>
              <a:rect b="b" l="l" r="r" t="t"/>
              <a:pathLst>
                <a:path extrusionOk="0" h="1847198" w="185751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9"/>
            <p:cNvSpPr/>
            <p:nvPr/>
          </p:nvSpPr>
          <p:spPr>
            <a:xfrm>
              <a:off x="4032637" y="2622975"/>
              <a:ext cx="1051669" cy="1070562"/>
            </a:xfrm>
            <a:custGeom>
              <a:rect b="b" l="l" r="r" t="t"/>
              <a:pathLst>
                <a:path extrusionOk="0" h="1754322" w="1723364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9"/>
            <p:cNvSpPr/>
            <p:nvPr/>
          </p:nvSpPr>
          <p:spPr>
            <a:xfrm>
              <a:off x="4673077" y="4204265"/>
              <a:ext cx="853923" cy="853924"/>
            </a:xfrm>
            <a:custGeom>
              <a:rect b="b" l="l" r="r" t="t"/>
              <a:pathLst>
                <a:path extrusionOk="0" h="1243505" w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" name="Google Shape;217;p59"/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</p:grpSpPr>
          <p:sp>
            <p:nvSpPr>
              <p:cNvPr id="218" name="Google Shape;218;p59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rect b="b" l="l" r="r" t="t"/>
                <a:pathLst>
                  <a:path extrusionOk="0" h="1516973" w="151181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9" name="Google Shape;219;p59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220" name="Google Shape;220;p59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rect b="b" l="l" r="r" t="t"/>
                  <a:pathLst>
                    <a:path extrusionOk="0" h="1774962" w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59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rect b="b" l="l" r="r" t="t"/>
                  <a:pathLst>
                    <a:path extrusionOk="0" h="835883" w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2" name="Google Shape;222;p59"/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rect b="b" l="l" r="r" t="t"/>
                <a:pathLst>
                  <a:path extrusionOk="0" h="1516973" w="151181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59"/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</p:grpSpPr>
          <p:sp>
            <p:nvSpPr>
              <p:cNvPr id="224" name="Google Shape;224;p59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rect b="b" l="l" r="r" t="t"/>
                <a:pathLst>
                  <a:path extrusionOk="0" h="1914275" w="191943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5" name="Google Shape;225;p59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226" name="Google Shape;226;p59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rect b="b" l="l" r="r" t="t"/>
                  <a:pathLst>
                    <a:path extrusionOk="0" h="2672762" w="267792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" name="Google Shape;227;p59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rect b="b" l="l" r="r" t="t"/>
                  <a:pathLst>
                    <a:path extrusionOk="0" h="1893636" w="189879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8" name="Google Shape;228;p59"/>
            <p:cNvGrpSpPr/>
            <p:nvPr/>
          </p:nvGrpSpPr>
          <p:grpSpPr>
            <a:xfrm rot="-2944815">
              <a:off x="7923365" y="4809769"/>
              <a:ext cx="1639387" cy="985059"/>
              <a:chOff x="2753518" y="3556278"/>
              <a:chExt cx="2028524" cy="1218879"/>
            </a:xfrm>
          </p:grpSpPr>
          <p:sp>
            <p:nvSpPr>
              <p:cNvPr id="229" name="Google Shape;229;p59"/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rect b="b" l="l" r="r" t="t"/>
                <a:pathLst>
                  <a:path extrusionOk="0" h="1516973" w="151181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0" name="Google Shape;230;p59"/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</p:grpSpPr>
            <p:sp>
              <p:nvSpPr>
                <p:cNvPr id="231" name="Google Shape;231;p59"/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rect b="b" l="l" r="r" t="t"/>
                  <a:pathLst>
                    <a:path extrusionOk="0" h="1774962" w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59"/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rect b="b" l="l" r="r" t="t"/>
                  <a:pathLst>
                    <a:path extrusionOk="0" h="835883" w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3" name="Google Shape;233;p59"/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</p:grpSpPr>
          <p:sp>
            <p:nvSpPr>
              <p:cNvPr id="234" name="Google Shape;234;p59"/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rect b="b" l="l" r="r" t="t"/>
                <a:pathLst>
                  <a:path extrusionOk="0" h="1914275" w="191943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solidFill>
                <a:schemeClr val="lt1">
                  <a:alpha val="4705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5" name="Google Shape;235;p59"/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</p:grpSpPr>
            <p:sp>
              <p:nvSpPr>
                <p:cNvPr id="236" name="Google Shape;236;p59"/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rect b="b" l="l" r="r" t="t"/>
                  <a:pathLst>
                    <a:path extrusionOk="0" h="2672762" w="267792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59"/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rect b="b" l="l" r="r" t="t"/>
                  <a:pathLst>
                    <a:path extrusionOk="0" h="1893636" w="189879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lt1">
                    <a:alpha val="4705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8" name="Google Shape;238;p59"/>
            <p:cNvSpPr/>
            <p:nvPr/>
          </p:nvSpPr>
          <p:spPr>
            <a:xfrm>
              <a:off x="4309443" y="5224203"/>
              <a:ext cx="936646" cy="931442"/>
            </a:xfrm>
            <a:custGeom>
              <a:rect b="b" l="l" r="r" t="t"/>
              <a:pathLst>
                <a:path extrusionOk="0" h="1847198" w="185751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9"/>
            <p:cNvSpPr/>
            <p:nvPr/>
          </p:nvSpPr>
          <p:spPr>
            <a:xfrm>
              <a:off x="3167084" y="4595897"/>
              <a:ext cx="1051669" cy="1070562"/>
            </a:xfrm>
            <a:custGeom>
              <a:rect b="b" l="l" r="r" t="t"/>
              <a:pathLst>
                <a:path extrusionOk="0" h="1754322" w="1723364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9"/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rect b="b" l="l" r="r" t="t"/>
              <a:pathLst>
                <a:path extrusionOk="0" h="1774962" w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9"/>
            <p:cNvSpPr/>
            <p:nvPr/>
          </p:nvSpPr>
          <p:spPr>
            <a:xfrm>
              <a:off x="6408280" y="6041992"/>
              <a:ext cx="494433" cy="491686"/>
            </a:xfrm>
            <a:custGeom>
              <a:rect b="b" l="l" r="r" t="t"/>
              <a:pathLst>
                <a:path extrusionOk="0" h="1847198" w="185751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solidFill>
              <a:schemeClr val="lt1">
                <a:alpha val="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solidFill>
          <a:schemeClr val="accent6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0"/>
          <p:cNvSpPr/>
          <p:nvPr/>
        </p:nvSpPr>
        <p:spPr>
          <a:xfrm>
            <a:off x="0" y="0"/>
            <a:ext cx="12192000" cy="6903698"/>
          </a:xfrm>
          <a:prstGeom prst="rect">
            <a:avLst/>
          </a:prstGeom>
          <a:solidFill>
            <a:srgbClr val="FFC864"/>
          </a:solidFill>
          <a:ln cap="flat" cmpd="sng" w="12700">
            <a:solidFill>
              <a:srgbClr val="1C5B8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0"/>
          <p:cNvSpPr/>
          <p:nvPr/>
        </p:nvSpPr>
        <p:spPr>
          <a:xfrm>
            <a:off x="12358688" y="1006475"/>
            <a:ext cx="2006600" cy="178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60"/>
          <p:cNvGrpSpPr/>
          <p:nvPr/>
        </p:nvGrpSpPr>
        <p:grpSpPr>
          <a:xfrm>
            <a:off x="445668" y="703232"/>
            <a:ext cx="1078685" cy="935786"/>
            <a:chOff x="12298363" y="962025"/>
            <a:chExt cx="2097088" cy="1819276"/>
          </a:xfrm>
        </p:grpSpPr>
        <p:sp>
          <p:nvSpPr>
            <p:cNvPr id="246" name="Google Shape;246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60"/>
          <p:cNvGrpSpPr/>
          <p:nvPr/>
        </p:nvGrpSpPr>
        <p:grpSpPr>
          <a:xfrm>
            <a:off x="1524353" y="2153100"/>
            <a:ext cx="1078685" cy="935786"/>
            <a:chOff x="12298363" y="962025"/>
            <a:chExt cx="2097088" cy="1819276"/>
          </a:xfrm>
        </p:grpSpPr>
        <p:sp>
          <p:nvSpPr>
            <p:cNvPr id="250" name="Google Shape;250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60"/>
          <p:cNvGrpSpPr/>
          <p:nvPr/>
        </p:nvGrpSpPr>
        <p:grpSpPr>
          <a:xfrm>
            <a:off x="3108738" y="396203"/>
            <a:ext cx="1078685" cy="935786"/>
            <a:chOff x="12298363" y="962025"/>
            <a:chExt cx="2097088" cy="1819276"/>
          </a:xfrm>
        </p:grpSpPr>
        <p:sp>
          <p:nvSpPr>
            <p:cNvPr id="254" name="Google Shape;254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0"/>
          <p:cNvGrpSpPr/>
          <p:nvPr/>
        </p:nvGrpSpPr>
        <p:grpSpPr>
          <a:xfrm flipH="1">
            <a:off x="7953555" y="4085377"/>
            <a:ext cx="1253676" cy="1087595"/>
            <a:chOff x="12298363" y="962025"/>
            <a:chExt cx="2097088" cy="1819276"/>
          </a:xfrm>
        </p:grpSpPr>
        <p:sp>
          <p:nvSpPr>
            <p:cNvPr id="258" name="Google Shape;258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60"/>
          <p:cNvGrpSpPr/>
          <p:nvPr/>
        </p:nvGrpSpPr>
        <p:grpSpPr>
          <a:xfrm flipH="1">
            <a:off x="9032240" y="5535245"/>
            <a:ext cx="1253676" cy="1087595"/>
            <a:chOff x="12298363" y="962025"/>
            <a:chExt cx="2097088" cy="1819276"/>
          </a:xfrm>
        </p:grpSpPr>
        <p:sp>
          <p:nvSpPr>
            <p:cNvPr id="262" name="Google Shape;262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60"/>
          <p:cNvGrpSpPr/>
          <p:nvPr/>
        </p:nvGrpSpPr>
        <p:grpSpPr>
          <a:xfrm flipH="1">
            <a:off x="10616625" y="3778348"/>
            <a:ext cx="1253676" cy="1087595"/>
            <a:chOff x="12298363" y="962025"/>
            <a:chExt cx="2097088" cy="1819276"/>
          </a:xfrm>
        </p:grpSpPr>
        <p:sp>
          <p:nvSpPr>
            <p:cNvPr id="266" name="Google Shape;266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60"/>
          <p:cNvGrpSpPr/>
          <p:nvPr/>
        </p:nvGrpSpPr>
        <p:grpSpPr>
          <a:xfrm flipH="1">
            <a:off x="602880" y="4153217"/>
            <a:ext cx="1253676" cy="1087595"/>
            <a:chOff x="12298363" y="962025"/>
            <a:chExt cx="2097088" cy="1819276"/>
          </a:xfrm>
        </p:grpSpPr>
        <p:sp>
          <p:nvSpPr>
            <p:cNvPr id="270" name="Google Shape;270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" name="Google Shape;273;p60"/>
          <p:cNvGrpSpPr/>
          <p:nvPr/>
        </p:nvGrpSpPr>
        <p:grpSpPr>
          <a:xfrm flipH="1">
            <a:off x="1681565" y="5603085"/>
            <a:ext cx="1253676" cy="1087595"/>
            <a:chOff x="12298363" y="962025"/>
            <a:chExt cx="2097088" cy="1819276"/>
          </a:xfrm>
        </p:grpSpPr>
        <p:sp>
          <p:nvSpPr>
            <p:cNvPr id="274" name="Google Shape;274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60"/>
          <p:cNvGrpSpPr/>
          <p:nvPr/>
        </p:nvGrpSpPr>
        <p:grpSpPr>
          <a:xfrm flipH="1">
            <a:off x="3265950" y="3846188"/>
            <a:ext cx="1253676" cy="1087595"/>
            <a:chOff x="12298363" y="962025"/>
            <a:chExt cx="2097088" cy="1819276"/>
          </a:xfrm>
        </p:grpSpPr>
        <p:sp>
          <p:nvSpPr>
            <p:cNvPr id="278" name="Google Shape;278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60"/>
          <p:cNvGrpSpPr/>
          <p:nvPr/>
        </p:nvGrpSpPr>
        <p:grpSpPr>
          <a:xfrm>
            <a:off x="7953555" y="752983"/>
            <a:ext cx="1078685" cy="935786"/>
            <a:chOff x="12298363" y="962025"/>
            <a:chExt cx="2097088" cy="1819276"/>
          </a:xfrm>
        </p:grpSpPr>
        <p:sp>
          <p:nvSpPr>
            <p:cNvPr id="282" name="Google Shape;282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60"/>
          <p:cNvGrpSpPr/>
          <p:nvPr/>
        </p:nvGrpSpPr>
        <p:grpSpPr>
          <a:xfrm>
            <a:off x="9032240" y="2202851"/>
            <a:ext cx="1078685" cy="935786"/>
            <a:chOff x="12298363" y="962025"/>
            <a:chExt cx="2097088" cy="1819276"/>
          </a:xfrm>
        </p:grpSpPr>
        <p:sp>
          <p:nvSpPr>
            <p:cNvPr id="286" name="Google Shape;286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60"/>
          <p:cNvGrpSpPr/>
          <p:nvPr/>
        </p:nvGrpSpPr>
        <p:grpSpPr>
          <a:xfrm>
            <a:off x="10616625" y="445954"/>
            <a:ext cx="1078685" cy="935786"/>
            <a:chOff x="12298363" y="962025"/>
            <a:chExt cx="2097088" cy="1819276"/>
          </a:xfrm>
        </p:grpSpPr>
        <p:sp>
          <p:nvSpPr>
            <p:cNvPr id="290" name="Google Shape;290;p60"/>
            <p:cNvSpPr/>
            <p:nvPr/>
          </p:nvSpPr>
          <p:spPr>
            <a:xfrm>
              <a:off x="12298363" y="962025"/>
              <a:ext cx="2097088" cy="1819276"/>
            </a:xfrm>
            <a:custGeom>
              <a:rect b="b" l="l" r="r" t="t"/>
              <a:pathLst>
                <a:path extrusionOk="0" h="122" w="141">
                  <a:moveTo>
                    <a:pt x="71" y="122"/>
                  </a:moveTo>
                  <a:cubicBezTo>
                    <a:pt x="52" y="122"/>
                    <a:pt x="33" y="122"/>
                    <a:pt x="14" y="122"/>
                  </a:cubicBezTo>
                  <a:cubicBezTo>
                    <a:pt x="3" y="122"/>
                    <a:pt x="0" y="116"/>
                    <a:pt x="5" y="107"/>
                  </a:cubicBezTo>
                  <a:cubicBezTo>
                    <a:pt x="24" y="74"/>
                    <a:pt x="43" y="41"/>
                    <a:pt x="62" y="8"/>
                  </a:cubicBezTo>
                  <a:cubicBezTo>
                    <a:pt x="67" y="0"/>
                    <a:pt x="74" y="0"/>
                    <a:pt x="79" y="8"/>
                  </a:cubicBezTo>
                  <a:cubicBezTo>
                    <a:pt x="98" y="41"/>
                    <a:pt x="117" y="74"/>
                    <a:pt x="136" y="107"/>
                  </a:cubicBezTo>
                  <a:cubicBezTo>
                    <a:pt x="141" y="116"/>
                    <a:pt x="137" y="122"/>
                    <a:pt x="127" y="122"/>
                  </a:cubicBezTo>
                  <a:cubicBezTo>
                    <a:pt x="108" y="122"/>
                    <a:pt x="89" y="122"/>
                    <a:pt x="71" y="122"/>
                  </a:cubicBezTo>
                  <a:close/>
                  <a:moveTo>
                    <a:pt x="70" y="113"/>
                  </a:moveTo>
                  <a:cubicBezTo>
                    <a:pt x="70" y="113"/>
                    <a:pt x="70" y="113"/>
                    <a:pt x="70" y="113"/>
                  </a:cubicBezTo>
                  <a:cubicBezTo>
                    <a:pt x="84" y="113"/>
                    <a:pt x="98" y="113"/>
                    <a:pt x="111" y="113"/>
                  </a:cubicBezTo>
                  <a:cubicBezTo>
                    <a:pt x="119" y="113"/>
                    <a:pt x="122" y="108"/>
                    <a:pt x="118" y="101"/>
                  </a:cubicBezTo>
                  <a:cubicBezTo>
                    <a:pt x="105" y="75"/>
                    <a:pt x="91" y="49"/>
                    <a:pt x="77" y="24"/>
                  </a:cubicBezTo>
                  <a:cubicBezTo>
                    <a:pt x="76" y="21"/>
                    <a:pt x="73" y="18"/>
                    <a:pt x="71" y="19"/>
                  </a:cubicBezTo>
                  <a:cubicBezTo>
                    <a:pt x="68" y="19"/>
                    <a:pt x="65" y="21"/>
                    <a:pt x="64" y="24"/>
                  </a:cubicBezTo>
                  <a:cubicBezTo>
                    <a:pt x="50" y="49"/>
                    <a:pt x="36" y="75"/>
                    <a:pt x="23" y="101"/>
                  </a:cubicBezTo>
                  <a:cubicBezTo>
                    <a:pt x="19" y="108"/>
                    <a:pt x="22" y="113"/>
                    <a:pt x="30" y="113"/>
                  </a:cubicBezTo>
                  <a:cubicBezTo>
                    <a:pt x="43" y="113"/>
                    <a:pt x="57" y="113"/>
                    <a:pt x="70" y="113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0"/>
            <p:cNvSpPr/>
            <p:nvPr/>
          </p:nvSpPr>
          <p:spPr>
            <a:xfrm>
              <a:off x="13265151" y="1589088"/>
              <a:ext cx="207963" cy="595313"/>
            </a:xfrm>
            <a:custGeom>
              <a:rect b="b" l="l" r="r" t="t"/>
              <a:pathLst>
                <a:path extrusionOk="0" h="40" w="14">
                  <a:moveTo>
                    <a:pt x="12" y="40"/>
                  </a:moveTo>
                  <a:cubicBezTo>
                    <a:pt x="8" y="40"/>
                    <a:pt x="5" y="40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5" y="0"/>
                    <a:pt x="9" y="0"/>
                    <a:pt x="14" y="0"/>
                  </a:cubicBezTo>
                  <a:cubicBezTo>
                    <a:pt x="13" y="14"/>
                    <a:pt x="12" y="27"/>
                    <a:pt x="12" y="40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0"/>
            <p:cNvSpPr/>
            <p:nvPr/>
          </p:nvSpPr>
          <p:spPr>
            <a:xfrm>
              <a:off x="13249276" y="2259013"/>
              <a:ext cx="238125" cy="2397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3" y="16"/>
                    <a:pt x="0" y="13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5" y="13"/>
                    <a:pt x="12" y="16"/>
                    <a:pt x="8" y="16"/>
                  </a:cubicBezTo>
                  <a:close/>
                </a:path>
              </a:pathLst>
            </a:custGeom>
            <a:solidFill>
              <a:srgbClr val="FCAF2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64"/>
            <a:ext cx="12192000" cy="686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206" y="1554612"/>
            <a:ext cx="1881811" cy="51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64"/>
            <a:ext cx="12192000" cy="686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ontents slide layout">
  <p:cSld name="20_Contents slide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6"/>
          <p:cNvPicPr preferRelativeResize="0"/>
          <p:nvPr/>
        </p:nvPicPr>
        <p:blipFill rotWithShape="1">
          <a:blip r:embed="rId2">
            <a:alphaModFix/>
          </a:blip>
          <a:srcRect b="14111" l="136" r="-135" t="1840"/>
          <a:stretch/>
        </p:blipFill>
        <p:spPr>
          <a:xfrm>
            <a:off x="0" y="-1"/>
            <a:ext cx="12194770" cy="683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164"/>
            <a:ext cx="12192000" cy="686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3855"/>
            <a:ext cx="121846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8515" y="1605314"/>
            <a:ext cx="1881811" cy="51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8"/>
          <p:cNvPicPr preferRelativeResize="0"/>
          <p:nvPr/>
        </p:nvPicPr>
        <p:blipFill rotWithShape="1">
          <a:blip r:embed="rId2">
            <a:alphaModFix/>
          </a:blip>
          <a:srcRect b="15767" l="0" r="1660" t="0"/>
          <a:stretch/>
        </p:blipFill>
        <p:spPr>
          <a:xfrm>
            <a:off x="0" y="0"/>
            <a:ext cx="12184602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8"/>
          <p:cNvGrpSpPr/>
          <p:nvPr/>
        </p:nvGrpSpPr>
        <p:grpSpPr>
          <a:xfrm>
            <a:off x="11195321" y="222422"/>
            <a:ext cx="716272" cy="939113"/>
            <a:chOff x="9687795" y="3007402"/>
            <a:chExt cx="2387139" cy="3129807"/>
          </a:xfrm>
        </p:grpSpPr>
        <p:sp>
          <p:nvSpPr>
            <p:cNvPr id="36" name="Google Shape;36;p38"/>
            <p:cNvSpPr/>
            <p:nvPr/>
          </p:nvSpPr>
          <p:spPr>
            <a:xfrm>
              <a:off x="10069930" y="5192555"/>
              <a:ext cx="1622863" cy="944654"/>
            </a:xfrm>
            <a:custGeom>
              <a:rect b="b" l="l" r="r" t="t"/>
              <a:pathLst>
                <a:path extrusionOk="0" h="148" w="254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8"/>
            <p:cNvSpPr/>
            <p:nvPr/>
          </p:nvSpPr>
          <p:spPr>
            <a:xfrm>
              <a:off x="9843871" y="4582927"/>
              <a:ext cx="2074984" cy="695004"/>
            </a:xfrm>
            <a:custGeom>
              <a:rect b="b" l="l" r="r" t="t"/>
              <a:pathLst>
                <a:path extrusionOk="0" h="88" w="262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8"/>
            <p:cNvSpPr/>
            <p:nvPr/>
          </p:nvSpPr>
          <p:spPr>
            <a:xfrm>
              <a:off x="9687795" y="3007402"/>
              <a:ext cx="2387139" cy="1556830"/>
            </a:xfrm>
            <a:custGeom>
              <a:rect b="b" l="l" r="r" t="t"/>
              <a:pathLst>
                <a:path extrusionOk="0" h="165" w="252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/>
          <p:nvPr/>
        </p:nvSpPr>
        <p:spPr>
          <a:xfrm>
            <a:off x="6624389" y="1783959"/>
            <a:ext cx="40872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INDUCCIÓN SEGURIDAD Y SALUD EN EL TRABAJO</a:t>
            </a:r>
            <a:endParaRPr/>
          </a:p>
        </p:txBody>
      </p:sp>
      <p:sp>
        <p:nvSpPr>
          <p:cNvPr id="299" name="Google Shape;299;p1"/>
          <p:cNvSpPr/>
          <p:nvPr/>
        </p:nvSpPr>
        <p:spPr>
          <a:xfrm rot="10800000">
            <a:off x="1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2" y="1101253"/>
            <a:ext cx="6043800" cy="4533000"/>
          </a:xfrm>
          <a:prstGeom prst="ellipse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INCIDENTE DE TRABAJO</a:t>
            </a:r>
            <a:endParaRPr/>
          </a:p>
        </p:txBody>
      </p:sp>
      <p:sp>
        <p:nvSpPr>
          <p:cNvPr id="387" name="Google Shape;387;p10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88" name="Google Shape;388;p10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89" name="Google Shape;389;p10"/>
          <p:cNvSpPr txBox="1"/>
          <p:nvPr/>
        </p:nvSpPr>
        <p:spPr>
          <a:xfrm>
            <a:off x="837055" y="712885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Suceso ocurrido en el curso del trabajo o en relación con este, que tuvo el potencial de ser un accidente, en el que hubo personas involucradas sin que sufrieran lesiones o se presentaran daños a la propiedad y/o pérdida en los procesos.</a:t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90" name="Google Shape;3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837" y="3429000"/>
            <a:ext cx="4616325" cy="2969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</a:t>
            </a:r>
            <a:endParaRPr/>
          </a:p>
        </p:txBody>
      </p:sp>
      <p:sp>
        <p:nvSpPr>
          <p:cNvPr id="397" name="Google Shape;397;p11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99" name="Google Shape;399;p11"/>
          <p:cNvSpPr txBox="1"/>
          <p:nvPr/>
        </p:nvSpPr>
        <p:spPr>
          <a:xfrm>
            <a:off x="837055" y="712885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 define como cualquier fuente, situación o acto con un potencial de producir un daño en términos de una lesión o enfermedad, daño a la propiedad, al medio ambiente o una combinación de éstos.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8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“Los peligros se identifican”.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Resultado de imagen para seÃ±ales" id="400" name="Google Shape;4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383" y="3844525"/>
            <a:ext cx="2461833" cy="224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RIESGO</a:t>
            </a:r>
            <a:endParaRPr/>
          </a:p>
        </p:txBody>
      </p:sp>
      <p:sp>
        <p:nvSpPr>
          <p:cNvPr id="407" name="Google Shape;407;p12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08" name="Google Shape;408;p12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09" name="Google Shape;409;p12"/>
          <p:cNvSpPr txBox="1"/>
          <p:nvPr/>
        </p:nvSpPr>
        <p:spPr>
          <a:xfrm>
            <a:off x="837055" y="712885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 la combinación de la probabilidad y la consecuencia que ocurra un evento.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8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“Los riesgos se evalúan”.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10" name="Google Shape;4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5653" y="3998477"/>
            <a:ext cx="4029805" cy="90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3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POLÍTICA DE SEGURIDAD Y SALUD EN EL TRABAJO</a:t>
            </a:r>
            <a:endParaRPr/>
          </a:p>
        </p:txBody>
      </p:sp>
      <p:sp>
        <p:nvSpPr>
          <p:cNvPr id="417" name="Google Shape;417;p13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18" name="Google Shape;418;p13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19" name="Google Shape;419;p13"/>
          <p:cNvSpPr txBox="1"/>
          <p:nvPr/>
        </p:nvSpPr>
        <p:spPr>
          <a:xfrm>
            <a:off x="619125" y="1197173"/>
            <a:ext cx="10949405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ADUACOT</a:t>
            </a:r>
            <a:r>
              <a:rPr b="1" i="0" lang="en-US" sz="2500" u="none" cap="none" strike="noStrike">
                <a:solidFill>
                  <a:srgbClr val="3F3F3F"/>
                </a:solidFill>
                <a:highlight>
                  <a:srgbClr val="FFFF00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establece de manera prioritaria la implementación del Sistema de Gestión de Seguridad y Salud en el Trabajo SG-SST, con el fin de fomentar una calidad de vida laboral, prevenir incidentes, accidentes y enfermedades laborales para obtener un bienestar físico, social y mental de sus trabajadores mediante un proceso de mejora continua.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5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Todos los empleados independientemente de su tipo de vinculación laboral, contratistas y temporales tienen la responsabilidad de cumplir con las normas, programas  y procedimientos establecidos en el Sistema de Gestión de Seguridad y Salud en el Trabajo.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8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2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"/>
          <p:cNvSpPr txBox="1"/>
          <p:nvPr>
            <p:ph idx="1" type="body"/>
          </p:nvPr>
        </p:nvSpPr>
        <p:spPr>
          <a:xfrm>
            <a:off x="167062" y="113927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PÓLITICA PREVENCIÓN DEL CONSUMO DE ALCOHOL Y TABACO</a:t>
            </a:r>
            <a:endParaRPr/>
          </a:p>
        </p:txBody>
      </p:sp>
      <p:sp>
        <p:nvSpPr>
          <p:cNvPr id="426" name="Google Shape;426;p14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27" name="Google Shape;427;p14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28" name="Google Shape;428;p14"/>
          <p:cNvSpPr txBox="1"/>
          <p:nvPr/>
        </p:nvSpPr>
        <p:spPr>
          <a:xfrm>
            <a:off x="344557" y="1933578"/>
            <a:ext cx="11265242" cy="3963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ADUACOT</a:t>
            </a:r>
            <a:r>
              <a:rPr b="1" lang="en-US" sz="2400">
                <a:solidFill>
                  <a:srgbClr val="3F3F3F"/>
                </a:solidFill>
                <a:highlight>
                  <a:schemeClr val="lt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-US" sz="23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consciente</a:t>
            </a: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de la importancia de establecer una política para reducir el consumo de alcohol, tabaco y otras sustancias psicoactivas (SPA), asume una posición de prevención de la enfermedad y promoción de la salud a través de la generación de hábitos de vida saludables. Las medidas establecidas para cumplir con este objetivo son: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Se prohíbe el consumo de tabaco, alcohol o cualquier tipo de sustancia psicoactiva dentro de las instalaciones 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ADUACOT</a:t>
            </a: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 en sitios en donde se cumplan órdenes del colaborador, así como su posesión y/o venta.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Se prohíbe que los colaboradores se presenten al sitio de trabajo o laboren en estado de embriaguez o bajo efectos del consumo de cualquier sustancia psicoactiva.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0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POLITICA DE PREVENCIÓN DE ACOSO LABORAL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5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36" name="Google Shape;436;p15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37" name="Google Shape;437;p15"/>
          <p:cNvSpPr txBox="1"/>
          <p:nvPr/>
        </p:nvSpPr>
        <p:spPr>
          <a:xfrm>
            <a:off x="516555" y="1816309"/>
            <a:ext cx="10959679" cy="369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Conscientes de la importancia de establecer mecanismos de prevención de las conductas de acoso laboral, en </a:t>
            </a:r>
            <a:r>
              <a:rPr b="1" i="0" lang="en-US" sz="2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ADUACOT </a:t>
            </a: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 ha creado el Comité de Convivencia Laboral, el cual en conjunto con todos los trabajadores de la organización, establecerá actividades tendientes a generar una conciencia colectiva de sana convivencia, que promueva el trabajo en condiciones dignas y justas; la armonía entre quienes comparten vida laboral empresarial y el buen ambiente en la empresa y proteja la intimidad, la honra, la salud mental y la libertad de las personas en el trabajo.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000" u="none" cap="none" strike="noStrike">
                <a:solidFill>
                  <a:srgbClr val="023F6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DE EMERGENCIAS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45" name="Google Shape;445;p16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46" name="Google Shape;446;p16"/>
          <p:cNvSpPr txBox="1"/>
          <p:nvPr/>
        </p:nvSpPr>
        <p:spPr>
          <a:xfrm>
            <a:off x="516554" y="1414980"/>
            <a:ext cx="11000776" cy="3042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ADUACOT</a:t>
            </a:r>
            <a:r>
              <a:rPr b="1" i="0" lang="en-US" sz="2800" u="none" cap="none" strike="noStrike">
                <a:solidFill>
                  <a:srgbClr val="3F3F3F"/>
                </a:solidFill>
                <a:highlight>
                  <a:schemeClr val="lt1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cuenta con un Plan de Prevención, Preparación y Respuesta ante Emergencias, el cual responde a una serie de procedimientos organizados para que el personal de planta, contratistas, subcontratistas y visitantes puedan hacer frente ante las posibles emergencias y ponerse a salvo en el menor tiempo. Además, tiene como finalidad identificar los riesgos con el propósito de minimizarlos y así, evitar que algún evento repentino pueda poner en peligro la integridad de las personas que trabajan para la entidad o visitan las instalaciones.</a:t>
            </a:r>
            <a:endParaRPr/>
          </a:p>
        </p:txBody>
      </p:sp>
      <p:pic>
        <p:nvPicPr>
          <p:cNvPr id="447" name="Google Shape;4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5907" y="4438454"/>
            <a:ext cx="1992527" cy="199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FUNCIONAMIENTO VIGÍA EN SST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7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55" name="Google Shape;455;p17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56" name="Google Shape;456;p17"/>
          <p:cNvSpPr txBox="1"/>
          <p:nvPr/>
        </p:nvSpPr>
        <p:spPr>
          <a:xfrm>
            <a:off x="475458" y="1951038"/>
            <a:ext cx="11000776" cy="3042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57" name="Google Shape;457;p17"/>
          <p:cNvSpPr txBox="1"/>
          <p:nvPr/>
        </p:nvSpPr>
        <p:spPr>
          <a:xfrm>
            <a:off x="475458" y="2177724"/>
            <a:ext cx="10743922" cy="28155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 cumplimiento a lo establecido en el Decreto 1072 del 2015 y la Resolución 2013 de 1986 “por la cual se reglamenta la organización y funcionamiento de los Comités de Medicina, Higiene y Seguridad Industrial en los lugares de trabajo”, el Vigía en SST tiene las siguientes funciones: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Proponer actividades que procuren la salud de los trabajadores y un ambiente adecuado en los sitios de trabajo.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Vigilar el cumplimiento de las normas, en materia de Seguridad y Salud en el Trabajo que debe realizar la empresa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8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DE CONVIVENCIA LABORAL</a:t>
            </a:r>
            <a:endParaRPr/>
          </a:p>
        </p:txBody>
      </p:sp>
      <p:sp>
        <p:nvSpPr>
          <p:cNvPr id="464" name="Google Shape;464;p18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65" name="Google Shape;465;p18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66" name="Google Shape;466;p18"/>
          <p:cNvSpPr txBox="1"/>
          <p:nvPr/>
        </p:nvSpPr>
        <p:spPr>
          <a:xfrm>
            <a:off x="475458" y="1951038"/>
            <a:ext cx="11000776" cy="3042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67" name="Google Shape;467;p18"/>
          <p:cNvSpPr txBox="1"/>
          <p:nvPr/>
        </p:nvSpPr>
        <p:spPr>
          <a:xfrm>
            <a:off x="475458" y="2105151"/>
            <a:ext cx="10764470" cy="339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Los Comités de Convivencia Laboral se conforman como una medida preventiva del acoso laboral que contribuye a proteger a los trabajadores contra los riesgos psicosociales que afectan la salud en los lugares de trabajo (Resolución 652 de 2012 y Decreto 1356 de 2012). Dentro de las funciones que tiene el CCL en COOPEJEM se encuentran: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5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Recibir y dar trámite a las quejas presentadas en las que se describan situaciones que puedan constituir acoso laboral, así como las pruebas que los soportan.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Examinar de manera confidencial los casos específicos o puntuales en los que se formule queja o reclamo.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5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Escuchar a las partes involucradas de manera individual sobre los hechos que dieron lugar a la queja.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0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RESPONSABILIDADES SST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9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75" name="Google Shape;475;p19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511042" y="1190750"/>
            <a:ext cx="11000776" cy="3042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7" name="Google Shape;477;p19"/>
          <p:cNvSpPr txBox="1"/>
          <p:nvPr/>
        </p:nvSpPr>
        <p:spPr>
          <a:xfrm>
            <a:off x="747348" y="1622265"/>
            <a:ext cx="10764470" cy="339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Informar las condiciones de riesgo detectadas al jefe inmediato.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Reportar inmediatamente todo accidente de trabajo o incidente.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Participar en actividades programadas referente a la Seguridad y Salud en el Trabajo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Participar en las brigadas de emergencias.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• Reportar cualquier situación de riesgo que pueda afectar su integridad personal, el medio ambiente o la calidad del servicio prestado por la organización.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GENERALIDADES</a:t>
            </a:r>
            <a:endParaRPr/>
          </a:p>
        </p:txBody>
      </p:sp>
      <p:sp>
        <p:nvSpPr>
          <p:cNvPr id="307" name="Google Shape;307;p2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08" name="Google Shape;308;p2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09" name="Google Shape;309;p2"/>
          <p:cNvSpPr txBox="1"/>
          <p:nvPr/>
        </p:nvSpPr>
        <p:spPr>
          <a:xfrm>
            <a:off x="551543" y="824275"/>
            <a:ext cx="10802257" cy="448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2"/>
          <p:cNvGrpSpPr/>
          <p:nvPr/>
        </p:nvGrpSpPr>
        <p:grpSpPr>
          <a:xfrm>
            <a:off x="724379" y="1132725"/>
            <a:ext cx="10361436" cy="4592549"/>
            <a:chOff x="5188" y="0"/>
            <a:chExt cx="10361436" cy="4592549"/>
          </a:xfrm>
        </p:grpSpPr>
        <p:sp>
          <p:nvSpPr>
            <p:cNvPr id="311" name="Google Shape;311;p2"/>
            <p:cNvSpPr/>
            <p:nvPr/>
          </p:nvSpPr>
          <p:spPr>
            <a:xfrm rot="-5400000">
              <a:off x="204395" y="-199207"/>
              <a:ext cx="4592549" cy="4990963"/>
            </a:xfrm>
            <a:prstGeom prst="flowChartManualOperation">
              <a:avLst/>
            </a:prstGeom>
            <a:gradFill>
              <a:gsLst>
                <a:gs pos="0">
                  <a:srgbClr val="FFCC9A"/>
                </a:gs>
                <a:gs pos="50000">
                  <a:srgbClr val="FFC48D"/>
                </a:gs>
                <a:gs pos="100000">
                  <a:srgbClr val="FFBE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 txBox="1"/>
            <p:nvPr/>
          </p:nvSpPr>
          <p:spPr>
            <a:xfrm>
              <a:off x="5188" y="918510"/>
              <a:ext cx="4990963" cy="2755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9700" spcFirstLastPara="1" rIns="142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200"/>
                <a:buFont typeface="Roboto Condensed"/>
                <a:buNone/>
              </a:pPr>
              <a:r>
                <a:rPr b="1" lang="en-US" sz="2200">
                  <a:solidFill>
                    <a:srgbClr val="3F3F3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MISIÓN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Roboto Condensed"/>
                <a:buChar char="•"/>
              </a:pPr>
              <a:r>
                <a:rPr b="1" i="0" lang="en-US" sz="1700" u="none" cap="none" strike="noStrike">
                  <a:solidFill>
                    <a:schemeClr val="dk1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 asociación de usuarios del acueducto del corregimiento de Tapartó (Aduacot), tiene como misión satisfacer con calidad, eficiencia y rentabilidad las necesidades de los usuarios y empleados, que contribuyen al desarrollo socioeconómico y ambiental sostenibles en la zona ya que nuestras actividades están dirigidas  a la preservación del medio ambiente y respecto a la comunidad.</a:t>
              </a:r>
              <a:endParaRPr b="1" i="0" sz="1700" u="none" cap="none" strike="noStrik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rot="-5400000">
              <a:off x="5574868" y="-199207"/>
              <a:ext cx="4592549" cy="4990963"/>
            </a:xfrm>
            <a:prstGeom prst="flowChartManualOperation">
              <a:avLst/>
            </a:prstGeom>
            <a:gradFill>
              <a:gsLst>
                <a:gs pos="0">
                  <a:srgbClr val="FF9C9A"/>
                </a:gs>
                <a:gs pos="50000">
                  <a:srgbClr val="F68F8D"/>
                </a:gs>
                <a:gs pos="100000">
                  <a:srgbClr val="FB7A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 txBox="1"/>
            <p:nvPr/>
          </p:nvSpPr>
          <p:spPr>
            <a:xfrm>
              <a:off x="5375661" y="918510"/>
              <a:ext cx="4990963" cy="27555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39700" spcFirstLastPara="1" rIns="142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200"/>
                <a:buFont typeface="Roboto Condensed"/>
                <a:buNone/>
              </a:pPr>
              <a:r>
                <a:rPr b="1" lang="en-US" sz="2200">
                  <a:solidFill>
                    <a:srgbClr val="3F3F3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VISIÓN</a:t>
              </a:r>
              <a:endParaRPr b="1" sz="22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rgbClr val="3F3F3F"/>
                </a:buClr>
                <a:buSzPts val="1700"/>
                <a:buFont typeface="Roboto Condensed"/>
                <a:buChar char="•"/>
              </a:pPr>
              <a:r>
                <a:rPr b="1" i="0" lang="en-US" sz="1700" u="none" cap="none" strike="noStrike">
                  <a:solidFill>
                    <a:srgbClr val="3F3F3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La asociación de usuarios del acueducto del corregimiento de Tapartó (Aduacot), tiene como visión trabajar en el mejoramiento continuo y desarrollo de nuestro recurso humano (EL AGUA), para beneficio de la comunidad en general, con fuerte sentido cultural e histórico que permite la libre participación de los usuarios.</a:t>
              </a:r>
              <a:endParaRPr b="1" i="0" sz="17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PELIGROS  ASOCIADOS EN LA ACTIVIDAD A DESEMPEÑAR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85" name="Google Shape;485;p20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647272" y="1651453"/>
            <a:ext cx="5741953" cy="339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BIOMECANICO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Movimientos repetitivos: Realizar el mismo movimiento una y otra vez (PC, celular). </a:t>
            </a:r>
            <a:endParaRPr/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Posturas prolongadas: Demasiado tiempo en la misma posición.</a:t>
            </a:r>
            <a:endParaRPr/>
          </a:p>
        </p:txBody>
      </p:sp>
      <p:pic>
        <p:nvPicPr>
          <p:cNvPr descr="Imagen que contiene dibujo&#10;&#10;Descripción generada automáticamente" id="487" name="Google Shape;4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435" y="1651453"/>
            <a:ext cx="4903622" cy="360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1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PELIGROS  ASOCIADOS EN LA ACTIVIDAD A DESEMPEÑAR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1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95" name="Google Shape;495;p21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96" name="Google Shape;496;p21"/>
          <p:cNvSpPr txBox="1"/>
          <p:nvPr/>
        </p:nvSpPr>
        <p:spPr>
          <a:xfrm>
            <a:off x="2245654" y="1652215"/>
            <a:ext cx="9056294" cy="339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FISICO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8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Ruido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Temperatura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Iluminación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Radiaciones no ionizantes</a:t>
            </a:r>
            <a:endParaRPr/>
          </a:p>
        </p:txBody>
      </p:sp>
      <p:pic>
        <p:nvPicPr>
          <p:cNvPr id="497" name="Google Shape;4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018" y="2837287"/>
            <a:ext cx="2006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2318" y="1456697"/>
            <a:ext cx="1185862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0126" y="1194759"/>
            <a:ext cx="1620837" cy="162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2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PELIGROS  ASOCIADOS EN LA ACTIVIDAD A DESEMPEÑAR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07" name="Google Shape;507;p22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08" name="Google Shape;508;p22"/>
          <p:cNvSpPr txBox="1"/>
          <p:nvPr/>
        </p:nvSpPr>
        <p:spPr>
          <a:xfrm>
            <a:off x="461492" y="399479"/>
            <a:ext cx="10620803" cy="339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Condiciones de Seguridad: Mecánico (herramientas de oficina, muebles), público(atracos, robos), locativo (caídas pisos irregulares).</a:t>
            </a:r>
            <a:endParaRPr/>
          </a:p>
        </p:txBody>
      </p:sp>
      <p:pic>
        <p:nvPicPr>
          <p:cNvPr id="509" name="Google Shape;5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5919" y="2798291"/>
            <a:ext cx="3042822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8310" y="2798291"/>
            <a:ext cx="3465205" cy="330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3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PELIGROS  ASOCIADOS EN LA ACTIVIDAD A DESEMPEÑAR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3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18" name="Google Shape;518;p23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19" name="Google Shape;519;p23"/>
          <p:cNvSpPr txBox="1"/>
          <p:nvPr/>
        </p:nvSpPr>
        <p:spPr>
          <a:xfrm>
            <a:off x="630700" y="2211794"/>
            <a:ext cx="6834971" cy="251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BIOLÓGICO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 define el Riesgo Biológico como la posible exposición a microorganismos que puedan dar lugar a enfermedades, motivada por la actividad laboral.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 transmisión puede ser por vía respiratoria, digestiva, sanguínea, piel o mucosas.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4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Exposición a agentes biológicos como virus SARS-CoV-2  (COVID-19, contacto directo entre personas, contacto con objetos contaminados).</a:t>
            </a:r>
            <a:endParaRPr/>
          </a:p>
        </p:txBody>
      </p:sp>
      <p:pic>
        <p:nvPicPr>
          <p:cNvPr descr="Una caricatura de una persona&#10;&#10;Descripción generada automáticamente con confianza baja" id="520" name="Google Shape;5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9238" y="1583919"/>
            <a:ext cx="4291941" cy="407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4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PELIGROS  ASOCIADOS EN LA ACTIVIDAD A DESEMPEÑAR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4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28" name="Google Shape;528;p24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29" name="Google Shape;529;p24"/>
          <p:cNvSpPr txBox="1"/>
          <p:nvPr/>
        </p:nvSpPr>
        <p:spPr>
          <a:xfrm>
            <a:off x="1024238" y="1466638"/>
            <a:ext cx="707804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QUÍMICO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4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A200"/>
              </a:buClr>
              <a:buSzPts val="2000"/>
              <a:buFont typeface="Roboto Condensed"/>
              <a:buNone/>
            </a:pPr>
            <a:r>
              <a:rPr b="1" i="0" lang="en-US" sz="27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Puede producir daño a la salud causado por la exposición no controlada a agentes químicos de diversa naturaleza. Dicho de otro modo, se trata del peligro que entrañan los compuestos químicos y las sustancias químicas, capaces de causar enfermedades, efectos crónicos o la muerte.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A200"/>
              </a:buClr>
              <a:buSzPts val="2000"/>
              <a:buFont typeface="Roboto Condensed"/>
              <a:buNone/>
            </a:pPr>
            <a:r>
              <a:t/>
            </a:r>
            <a:endParaRPr b="1" i="0" sz="27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30" name="Google Shape;5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9408" y="1466637"/>
            <a:ext cx="2743200" cy="374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"/>
          <p:cNvSpPr txBox="1"/>
          <p:nvPr>
            <p:ph idx="1" type="body"/>
          </p:nvPr>
        </p:nvSpPr>
        <p:spPr>
          <a:xfrm>
            <a:off x="0" y="17290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PREVENCIÓN DE ACCIDENTES Y ENFERMEDADES LABORALES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5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38" name="Google Shape;538;p25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539" name="Google Shape;539;p25"/>
          <p:cNvSpPr txBox="1"/>
          <p:nvPr/>
        </p:nvSpPr>
        <p:spPr>
          <a:xfrm>
            <a:off x="543339" y="1467014"/>
            <a:ext cx="10934896" cy="3953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Realización de Exámenes Médicos Ocupacionales.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Pausas Activas.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Autocuidado.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lang="en-US" sz="26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Capacitacion</a:t>
            </a: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Higiene Postural.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Capacitación Riesgo Físico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Capacitación riesgo público, orden y aseo.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Cumplimiento de protocolos de Bioseguridad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Capacitación Riesgo Locativo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00A"/>
              </a:buClr>
              <a:buSzPts val="2000"/>
              <a:buFont typeface="Noto Sans Symbols"/>
              <a:buChar char="❑"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Mantenimiento de equipos de oficina, instalaciones, muebles y sistemas de seguridad.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6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717414" y="1851636"/>
            <a:ext cx="28308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 GRACIAS POR SU ATENCIÓN !</a:t>
            </a:r>
            <a:endParaRPr/>
          </a:p>
        </p:txBody>
      </p:sp>
      <p:pic>
        <p:nvPicPr>
          <p:cNvPr id="547" name="Google Shape;5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25" y="861375"/>
            <a:ext cx="6725400" cy="5044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APECTOS GENERALES Y LEGALES EN SST</a:t>
            </a:r>
            <a:endParaRPr/>
          </a:p>
        </p:txBody>
      </p:sp>
      <p:sp>
        <p:nvSpPr>
          <p:cNvPr id="321" name="Google Shape;321;p3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22" name="Google Shape;322;p3"/>
          <p:cNvSpPr txBox="1"/>
          <p:nvPr/>
        </p:nvSpPr>
        <p:spPr>
          <a:xfrm>
            <a:off x="475458" y="996593"/>
            <a:ext cx="10887760" cy="493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Ley 1562 de 2012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2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*Afiliados al Sistema general de Riesgos Laborales de manera obligatoria: Trabajadores dependientes vinculados mediante contrato escrito o verbal, trabajadores por prestación de servicio con una duración superior a un mes, estudiantes de instituciones educativas que deban ejecutar labores obligatorias como requisito para la culminación de sus estudios.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2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2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"/>
          <p:cNvSpPr txBox="1"/>
          <p:nvPr>
            <p:ph idx="1" type="body"/>
          </p:nvPr>
        </p:nvSpPr>
        <p:spPr>
          <a:xfrm>
            <a:off x="619125" y="155023"/>
            <a:ext cx="12018088" cy="9237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APECTOS GENERALES Y LEGALES EN SST</a:t>
            </a:r>
            <a:endParaRPr/>
          </a:p>
        </p:txBody>
      </p:sp>
      <p:sp>
        <p:nvSpPr>
          <p:cNvPr id="329" name="Google Shape;329;p4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30" name="Google Shape;330;p4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31" name="Google Shape;331;p4"/>
          <p:cNvSpPr txBox="1"/>
          <p:nvPr/>
        </p:nvSpPr>
        <p:spPr>
          <a:xfrm>
            <a:off x="465184" y="1450910"/>
            <a:ext cx="11093243" cy="37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Resolución 2346 de 2007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Evaluaciones médicas ocupacionales mínimas obligatorias para trabajadores de entidades </a:t>
            </a:r>
            <a:r>
              <a:rPr b="1" lang="en-US" sz="23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públicas</a:t>
            </a: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y privadas: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*Evaluación médica pre -ocupacional o de pre-ingreso.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*Evaluaciones médicas ocupacionales periódicas (programadas o por cambios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 ocupación).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*Evaluación médica post-ocupacional o de egreso.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APECTOS GENERALES Y LEGALES EN SST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39" name="Google Shape;339;p5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40" name="Google Shape;340;p5"/>
          <p:cNvSpPr txBox="1"/>
          <p:nvPr/>
        </p:nvSpPr>
        <p:spPr>
          <a:xfrm>
            <a:off x="475458" y="1831053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Decreto 1072 de 2015 (Decreto único del sector trabajo)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lang="en-US" sz="23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Capítulo</a:t>
            </a: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6:  Se definen las directrices de obligatorio cumplimiento para implementar el Sistema de Gestión de la Seguridad y Salud en el Trabajo (SG-SST).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Resolución 0312 de 2019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3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3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 definen los estándares mínimos del Sistema de Gestión de Seguridad y Salud en el Trabajo.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ACCIDENTE DE TRABAJO</a:t>
            </a:r>
            <a:endParaRPr/>
          </a:p>
        </p:txBody>
      </p:sp>
      <p:sp>
        <p:nvSpPr>
          <p:cNvPr id="347" name="Google Shape;347;p6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48" name="Google Shape;348;p6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49" name="Google Shape;349;p6"/>
          <p:cNvSpPr txBox="1"/>
          <p:nvPr/>
        </p:nvSpPr>
        <p:spPr>
          <a:xfrm>
            <a:off x="837055" y="727100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Todo suceso repentino que sobrevenga por causa o con ocasión del trabajo y que ocasione en el trabajador una lesión orgánica, perturbación funcional, una invalidez o muerte. El accidente de trabajo debe reportarse a la ARL de manera inmediata o durante los siguientes dos días hábiles de ocurrido el accidente.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Icono&#10;&#10;Descripción generada automáticamente" id="350" name="Google Shape;3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100" y="3468958"/>
            <a:ext cx="6206924" cy="310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ENFERMEDAD LABORAL</a:t>
            </a:r>
            <a:endParaRPr/>
          </a:p>
        </p:txBody>
      </p:sp>
      <p:sp>
        <p:nvSpPr>
          <p:cNvPr id="357" name="Google Shape;357;p7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58" name="Google Shape;358;p7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59" name="Google Shape;359;p7"/>
          <p:cNvSpPr txBox="1"/>
          <p:nvPr/>
        </p:nvSpPr>
        <p:spPr>
          <a:xfrm>
            <a:off x="619125" y="712885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6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 contraída como resultado de la exposición a factores de riesgos inherentes a la actividad laboral o del medio en el que el trabajador ha sido obligado a trabajar. El Ministerio de Trabajo Actualiza la tabla de enfermedades laborales de manera periódica.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Dibujo animado de un personaje de caricatura&#10;&#10;Descripción generada automáticamente con confianza media" id="360" name="Google Shape;3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173" y="3468958"/>
            <a:ext cx="5274778" cy="287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8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ACTOS INSEGUROS</a:t>
            </a:r>
            <a:endParaRPr/>
          </a:p>
        </p:txBody>
      </p:sp>
      <p:sp>
        <p:nvSpPr>
          <p:cNvPr id="367" name="Google Shape;367;p8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68" name="Google Shape;368;p8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69" name="Google Shape;369;p8"/>
          <p:cNvSpPr txBox="1"/>
          <p:nvPr/>
        </p:nvSpPr>
        <p:spPr>
          <a:xfrm>
            <a:off x="837055" y="804336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7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Son las fallas, olvidos, errores u omisiones que cometen las personas al realizar un trabajo o actividad, estas pueden poner en riesgo la integridad de las personas y sufrir un accidente.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2700" u="none" cap="none" strike="noStrike">
              <a:solidFill>
                <a:srgbClr val="3F3F3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7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También se presentan al desobedecer  practicas o procedimientos correctos.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Diagrama, Dibujo de ingeniería&#10;&#10;Descripción generada automáticamente" id="370" name="Google Shape;3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2155" y="3250080"/>
            <a:ext cx="5590145" cy="29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/>
          <p:nvPr>
            <p:ph idx="1" type="body"/>
          </p:nvPr>
        </p:nvSpPr>
        <p:spPr>
          <a:xfrm>
            <a:off x="619125" y="155023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CONDICIONES INSEGURAS</a:t>
            </a:r>
            <a:endParaRPr/>
          </a:p>
        </p:txBody>
      </p:sp>
      <p:sp>
        <p:nvSpPr>
          <p:cNvPr id="377" name="Google Shape;377;p9"/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78" name="Google Shape;378;p9"/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379" name="Google Shape;379;p9"/>
          <p:cNvSpPr txBox="1"/>
          <p:nvPr/>
        </p:nvSpPr>
        <p:spPr>
          <a:xfrm>
            <a:off x="837054" y="1091313"/>
            <a:ext cx="10517890" cy="3573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Son las instalaciones, herramientas, maquinaria y equipos de trabajo que NO se encuentran en </a:t>
            </a:r>
            <a:r>
              <a:rPr b="1" lang="en-US" sz="2800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óptimas</a:t>
            </a:r>
            <a:r>
              <a:rPr b="1" i="0" lang="en-US" sz="2800" u="none" cap="none" strike="noStrike">
                <a:solidFill>
                  <a:srgbClr val="3F3F3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condiciones de ser utilizados para realizar la labor por la cual fueron diseñados, estos ponen en riesgo a las personas de sufrir algún accidente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</a:pPr>
            <a:r>
              <a:t/>
            </a:r>
            <a:endParaRPr b="1" i="0" sz="1600" u="none" cap="none" strike="noStrike">
              <a:solidFill>
                <a:srgbClr val="1C405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80" name="Google Shape;3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848" y="3527340"/>
            <a:ext cx="4851188" cy="2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3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3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2019-01-14T06:35:35Z</dcterms:created>
  <dc:creator>JORGE  MARTINEZ</dc:creator>
</cp:coreProperties>
</file>