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embeddedFontLst>
    <p:embeddedFont>
      <p:font typeface="EB Garamond Medium"/>
      <p:regular r:id="rId18"/>
      <p:bold r:id="rId19"/>
      <p:italic r:id="rId20"/>
      <p:boldItalic r:id="rId21"/>
    </p:embeddedFont>
    <p:embeddedFont>
      <p:font typeface="EB Garamond SemiBold"/>
      <p:regular r:id="rId22"/>
      <p:bold r:id="rId23"/>
      <p:italic r:id="rId24"/>
      <p:boldItalic r:id="rId25"/>
    </p:embeddedFont>
    <p:embeddedFont>
      <p:font typeface="Jim Nightshade"/>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j9dwPglFLOLh0RJRabRh41IzSr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EBGaramondMedium-italic.fntdata"/><Relationship Id="rId22" Type="http://schemas.openxmlformats.org/officeDocument/2006/relationships/font" Target="fonts/EBGaramondSemiBold-regular.fntdata"/><Relationship Id="rId21" Type="http://schemas.openxmlformats.org/officeDocument/2006/relationships/font" Target="fonts/EBGaramondMedium-boldItalic.fntdata"/><Relationship Id="rId24" Type="http://schemas.openxmlformats.org/officeDocument/2006/relationships/font" Target="fonts/EBGaramondSemiBold-italic.fntdata"/><Relationship Id="rId23" Type="http://schemas.openxmlformats.org/officeDocument/2006/relationships/font" Target="fonts/EBGaramond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JimNightshade-regular.fntdata"/><Relationship Id="rId25" Type="http://schemas.openxmlformats.org/officeDocument/2006/relationships/font" Target="fonts/EBGaramondSemiBold-boldItalic.fntdata"/><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EBGaramondMedium-bold.fntdata"/><Relationship Id="rId18" Type="http://schemas.openxmlformats.org/officeDocument/2006/relationships/font" Target="fonts/EBGaramond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f55129d9bb_0_6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f55129d9bb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f3b82b36f7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f3b82b36f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f55129d9bb_0_507"/>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1" name="Google Shape;11;g2f55129d9bb_0_507"/>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2" name="Google Shape;12;g2f55129d9bb_0_50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2f55129d9bb_0_542"/>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46" name="Google Shape;46;g2f55129d9bb_0_542"/>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47" name="Google Shape;47;g2f55129d9bb_0_54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2f55129d9bb_0_54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g2f55129d9bb_0_5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2" name="Google Shape;52;g2f55129d9bb_0_54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53" name="Google Shape;53;g2f55129d9bb_0_5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g2f55129d9bb_0_5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g2f55129d9bb_0_5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2f55129d9bb_0_511"/>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5" name="Google Shape;15;g2f55129d9bb_0_5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2f55129d9bb_0_51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 name="Google Shape;18;g2f55129d9bb_0_51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9" name="Google Shape;19;g2f55129d9bb_0_5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2f55129d9bb_0_51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2" name="Google Shape;22;g2f55129d9bb_0_518"/>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3" name="Google Shape;23;g2f55129d9bb_0_518"/>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4" name="Google Shape;24;g2f55129d9bb_0_5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2f55129d9bb_0_52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7" name="Google Shape;27;g2f55129d9bb_0_5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2f55129d9bb_0_526"/>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30" name="Google Shape;30;g2f55129d9bb_0_526"/>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1" name="Google Shape;31;g2f55129d9bb_0_5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2f55129d9bb_0_530"/>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34" name="Google Shape;34;g2f55129d9bb_0_5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2f55129d9bb_0_533"/>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g2f55129d9bb_0_533"/>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38" name="Google Shape;38;g2f55129d9bb_0_533"/>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 name="Google Shape;39;g2f55129d9bb_0_533"/>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40" name="Google Shape;40;g2f55129d9bb_0_5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2f55129d9bb_0_53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43" name="Google Shape;43;g2f55129d9bb_0_53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f55129d9bb_0_50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7" name="Google Shape;7;g2f55129d9bb_0_50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8" name="Google Shape;8;g2f55129d9bb_0_50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pn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1.jp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hyperlink" Target="mailto:secretary@adelantepilgrimage.org" TargetMode="External"/><Relationship Id="rId5" Type="http://schemas.openxmlformats.org/officeDocument/2006/relationships/hyperlink" Target="mailto:albert@adelantepilgrimage.org" TargetMode="External"/><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2.jpg"/><Relationship Id="rId5" Type="http://schemas.openxmlformats.org/officeDocument/2006/relationships/image" Target="../media/image4.jpg"/><Relationship Id="rId6" Type="http://schemas.openxmlformats.org/officeDocument/2006/relationships/image" Target="../media/image17.jp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385D"/>
        </a:solidFill>
      </p:bgPr>
    </p:bg>
    <p:spTree>
      <p:nvGrpSpPr>
        <p:cNvPr id="59" name="Shape 59"/>
        <p:cNvGrpSpPr/>
        <p:nvPr/>
      </p:nvGrpSpPr>
      <p:grpSpPr>
        <a:xfrm>
          <a:off x="0" y="0"/>
          <a:ext cx="0" cy="0"/>
          <a:chOff x="0" y="0"/>
          <a:chExt cx="0" cy="0"/>
        </a:xfrm>
      </p:grpSpPr>
      <p:pic>
        <p:nvPicPr>
          <p:cNvPr id="60" name="Google Shape;60;p2"/>
          <p:cNvPicPr preferRelativeResize="0"/>
          <p:nvPr/>
        </p:nvPicPr>
        <p:blipFill rotWithShape="1">
          <a:blip r:embed="rId3">
            <a:alphaModFix/>
          </a:blip>
          <a:srcRect b="0" l="0" r="17060" t="31228"/>
          <a:stretch/>
        </p:blipFill>
        <p:spPr>
          <a:xfrm>
            <a:off x="4307400" y="1848350"/>
            <a:ext cx="7583826" cy="4716426"/>
          </a:xfrm>
          <a:prstGeom prst="rect">
            <a:avLst/>
          </a:prstGeom>
          <a:noFill/>
          <a:ln>
            <a:noFill/>
          </a:ln>
        </p:spPr>
      </p:pic>
      <p:pic>
        <p:nvPicPr>
          <p:cNvPr id="61" name="Google Shape;61;p2"/>
          <p:cNvPicPr preferRelativeResize="0"/>
          <p:nvPr/>
        </p:nvPicPr>
        <p:blipFill>
          <a:blip r:embed="rId4">
            <a:alphaModFix/>
          </a:blip>
          <a:stretch>
            <a:fillRect/>
          </a:stretch>
        </p:blipFill>
        <p:spPr>
          <a:xfrm>
            <a:off x="10742739" y="5277725"/>
            <a:ext cx="822963" cy="961501"/>
          </a:xfrm>
          <a:prstGeom prst="rect">
            <a:avLst/>
          </a:prstGeom>
          <a:noFill/>
          <a:ln>
            <a:noFill/>
          </a:ln>
          <a:effectLst>
            <a:outerShdw blurRad="57150" rotWithShape="0" algn="bl" dir="5400000" dist="19050">
              <a:srgbClr val="000000">
                <a:alpha val="50000"/>
              </a:srgbClr>
            </a:outerShdw>
          </a:effectLst>
        </p:spPr>
      </p:pic>
      <p:pic>
        <p:nvPicPr>
          <p:cNvPr id="62" name="Google Shape;62;p2"/>
          <p:cNvPicPr preferRelativeResize="0"/>
          <p:nvPr/>
        </p:nvPicPr>
        <p:blipFill rotWithShape="1">
          <a:blip r:embed="rId5">
            <a:alphaModFix/>
          </a:blip>
          <a:srcRect b="0" l="-854" r="-864" t="0"/>
          <a:stretch/>
        </p:blipFill>
        <p:spPr>
          <a:xfrm>
            <a:off x="329875" y="341775"/>
            <a:ext cx="4497024" cy="5897452"/>
          </a:xfrm>
          <a:prstGeom prst="rect">
            <a:avLst/>
          </a:prstGeom>
          <a:noFill/>
          <a:ln>
            <a:noFill/>
          </a:ln>
        </p:spPr>
      </p:pic>
      <p:sp>
        <p:nvSpPr>
          <p:cNvPr id="63" name="Google Shape;63;p2"/>
          <p:cNvSpPr txBox="1"/>
          <p:nvPr>
            <p:ph idx="1" type="body"/>
          </p:nvPr>
        </p:nvSpPr>
        <p:spPr>
          <a:xfrm>
            <a:off x="4963450" y="578725"/>
            <a:ext cx="7011600" cy="876000"/>
          </a:xfrm>
          <a:prstGeom prst="rect">
            <a:avLst/>
          </a:prstGeom>
          <a:noFill/>
          <a:ln>
            <a:noFill/>
          </a:ln>
          <a:effectLst>
            <a:outerShdw blurRad="57150" rotWithShape="0" algn="bl" dir="5400000" dist="19050">
              <a:schemeClr val="dk1"/>
            </a:outerShdw>
          </a:effectLst>
        </p:spPr>
        <p:txBody>
          <a:bodyPr anchorCtr="0" anchor="t" bIns="45700" lIns="91425" spcFirstLastPara="1" rIns="91425" wrap="square" tIns="45700">
            <a:noAutofit/>
          </a:bodyPr>
          <a:lstStyle/>
          <a:p>
            <a:pPr indent="0" lvl="0" marL="0" rtl="0" algn="ctr">
              <a:lnSpc>
                <a:spcPct val="80000"/>
              </a:lnSpc>
              <a:spcBef>
                <a:spcPts val="0"/>
              </a:spcBef>
              <a:spcAft>
                <a:spcPts val="1600"/>
              </a:spcAft>
              <a:buClr>
                <a:schemeClr val="dk1"/>
              </a:buClr>
              <a:buSzPts val="6000"/>
              <a:buFont typeface="Jim Nightshade"/>
              <a:buNone/>
            </a:pPr>
            <a:r>
              <a:rPr lang="en-US" sz="5600">
                <a:solidFill>
                  <a:schemeClr val="lt1"/>
                </a:solidFill>
                <a:latin typeface="Jim Nightshade"/>
                <a:ea typeface="Jim Nightshade"/>
                <a:cs typeface="Jim Nightshade"/>
                <a:sym typeface="Jim Nightshade"/>
              </a:rPr>
              <a:t>ADELANTE PILGRIMAGE</a:t>
            </a:r>
            <a:endParaRPr sz="2400">
              <a:latin typeface="Jim Nightshade"/>
              <a:ea typeface="Jim Nightshade"/>
              <a:cs typeface="Jim Nightshade"/>
              <a:sym typeface="Jim Nightshad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1"/>
          <p:cNvPicPr preferRelativeResize="0"/>
          <p:nvPr/>
        </p:nvPicPr>
        <p:blipFill rotWithShape="1">
          <a:blip r:embed="rId3">
            <a:alphaModFix amt="27000"/>
          </a:blip>
          <a:srcRect b="11484" l="10693" r="3136" t="3763"/>
          <a:stretch/>
        </p:blipFill>
        <p:spPr>
          <a:xfrm>
            <a:off x="0" y="-12700"/>
            <a:ext cx="9295549" cy="6857998"/>
          </a:xfrm>
          <a:prstGeom prst="rect">
            <a:avLst/>
          </a:prstGeom>
          <a:noFill/>
          <a:ln>
            <a:noFill/>
          </a:ln>
        </p:spPr>
      </p:pic>
      <p:sp>
        <p:nvSpPr>
          <p:cNvPr id="138" name="Google Shape;13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900">
                <a:latin typeface="Jim Nightshade"/>
                <a:ea typeface="Jim Nightshade"/>
                <a:cs typeface="Jim Nightshade"/>
                <a:sym typeface="Jim Nightshade"/>
              </a:rPr>
              <a:t>Network</a:t>
            </a:r>
            <a:endParaRPr sz="4900">
              <a:latin typeface="Jim Nightshade"/>
              <a:ea typeface="Jim Nightshade"/>
              <a:cs typeface="Jim Nightshade"/>
              <a:sym typeface="Jim Nightshade"/>
            </a:endParaRPr>
          </a:p>
        </p:txBody>
      </p:sp>
      <p:sp>
        <p:nvSpPr>
          <p:cNvPr id="139" name="Google Shape;139;p11"/>
          <p:cNvSpPr txBox="1"/>
          <p:nvPr>
            <p:ph idx="1" type="body"/>
          </p:nvPr>
        </p:nvSpPr>
        <p:spPr>
          <a:xfrm>
            <a:off x="838200" y="1825625"/>
            <a:ext cx="6243300" cy="228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2800"/>
              <a:buNone/>
            </a:pPr>
            <a:r>
              <a:rPr lang="en-US" sz="2900">
                <a:solidFill>
                  <a:schemeClr val="dk1"/>
                </a:solidFill>
                <a:latin typeface="EB Garamond Medium"/>
                <a:ea typeface="EB Garamond Medium"/>
                <a:cs typeface="EB Garamond Medium"/>
                <a:sym typeface="EB Garamond Medium"/>
              </a:rPr>
              <a:t>Discord </a:t>
            </a:r>
            <a:endParaRPr sz="2900">
              <a:latin typeface="EB Garamond Medium"/>
              <a:ea typeface="EB Garamond Medium"/>
              <a:cs typeface="EB Garamond Medium"/>
              <a:sym typeface="EB Garamond Medium"/>
            </a:endParaRPr>
          </a:p>
          <a:p>
            <a:pPr indent="-374650" lvl="1" marL="914400" rtl="0" algn="l">
              <a:lnSpc>
                <a:spcPct val="115000"/>
              </a:lnSpc>
              <a:spcBef>
                <a:spcPts val="500"/>
              </a:spcBef>
              <a:spcAft>
                <a:spcPts val="0"/>
              </a:spcAft>
              <a:buClr>
                <a:schemeClr val="dk1"/>
              </a:buClr>
              <a:buSzPts val="2300"/>
              <a:buFont typeface="EB Garamond Medium"/>
              <a:buChar char="○"/>
            </a:pPr>
            <a:r>
              <a:rPr lang="en-US" sz="2400">
                <a:solidFill>
                  <a:schemeClr val="dk1"/>
                </a:solidFill>
                <a:latin typeface="EB Garamond Medium"/>
                <a:ea typeface="EB Garamond Medium"/>
                <a:cs typeface="EB Garamond Medium"/>
                <a:sym typeface="EB Garamond Medium"/>
              </a:rPr>
              <a:t>Social Share</a:t>
            </a:r>
            <a:endParaRPr sz="2400">
              <a:latin typeface="EB Garamond Medium"/>
              <a:ea typeface="EB Garamond Medium"/>
              <a:cs typeface="EB Garamond Medium"/>
              <a:sym typeface="EB Garamond Medium"/>
            </a:endParaRPr>
          </a:p>
          <a:p>
            <a:pPr indent="-374650" lvl="1" marL="914400" rtl="0" algn="l">
              <a:lnSpc>
                <a:spcPct val="115000"/>
              </a:lnSpc>
              <a:spcBef>
                <a:spcPts val="0"/>
              </a:spcBef>
              <a:spcAft>
                <a:spcPts val="0"/>
              </a:spcAft>
              <a:buClr>
                <a:schemeClr val="dk1"/>
              </a:buClr>
              <a:buSzPts val="2300"/>
              <a:buFont typeface="EB Garamond Medium"/>
              <a:buChar char="○"/>
            </a:pPr>
            <a:r>
              <a:rPr lang="en-US" sz="2400">
                <a:solidFill>
                  <a:schemeClr val="dk1"/>
                </a:solidFill>
                <a:latin typeface="EB Garamond Medium"/>
                <a:ea typeface="EB Garamond Medium"/>
                <a:cs typeface="EB Garamond Medium"/>
                <a:sym typeface="EB Garamond Medium"/>
              </a:rPr>
              <a:t>Study Share </a:t>
            </a:r>
            <a:endParaRPr sz="2400">
              <a:latin typeface="EB Garamond Medium"/>
              <a:ea typeface="EB Garamond Medium"/>
              <a:cs typeface="EB Garamond Medium"/>
              <a:sym typeface="EB Garamond Medium"/>
            </a:endParaRPr>
          </a:p>
          <a:p>
            <a:pPr indent="-374650" lvl="1" marL="914400" rtl="0" algn="l">
              <a:lnSpc>
                <a:spcPct val="115000"/>
              </a:lnSpc>
              <a:spcBef>
                <a:spcPts val="0"/>
              </a:spcBef>
              <a:spcAft>
                <a:spcPts val="0"/>
              </a:spcAft>
              <a:buClr>
                <a:schemeClr val="dk1"/>
              </a:buClr>
              <a:buSzPts val="2300"/>
              <a:buFont typeface="EB Garamond Medium"/>
              <a:buChar char="○"/>
            </a:pPr>
            <a:r>
              <a:rPr lang="en-US" sz="2400">
                <a:solidFill>
                  <a:schemeClr val="dk1"/>
                </a:solidFill>
                <a:latin typeface="EB Garamond Medium"/>
                <a:ea typeface="EB Garamond Medium"/>
                <a:cs typeface="EB Garamond Medium"/>
                <a:sym typeface="EB Garamond Medium"/>
              </a:rPr>
              <a:t>Question Answer Share</a:t>
            </a:r>
            <a:endParaRPr sz="2400">
              <a:latin typeface="EB Garamond Medium"/>
              <a:ea typeface="EB Garamond Medium"/>
              <a:cs typeface="EB Garamond Medium"/>
              <a:sym typeface="EB Garamond Medium"/>
            </a:endParaRPr>
          </a:p>
          <a:p>
            <a:pPr indent="-374650" lvl="1" marL="914400" rtl="0" algn="l">
              <a:lnSpc>
                <a:spcPct val="115000"/>
              </a:lnSpc>
              <a:spcBef>
                <a:spcPts val="0"/>
              </a:spcBef>
              <a:spcAft>
                <a:spcPts val="0"/>
              </a:spcAft>
              <a:buClr>
                <a:schemeClr val="dk1"/>
              </a:buClr>
              <a:buSzPts val="2300"/>
              <a:buFont typeface="EB Garamond Medium"/>
              <a:buChar char="○"/>
            </a:pPr>
            <a:r>
              <a:rPr lang="en-US" sz="2400">
                <a:solidFill>
                  <a:schemeClr val="dk1"/>
                </a:solidFill>
                <a:latin typeface="EB Garamond Medium"/>
                <a:ea typeface="EB Garamond Medium"/>
                <a:cs typeface="EB Garamond Medium"/>
                <a:sym typeface="EB Garamond Medium"/>
              </a:rPr>
              <a:t>Photo Share </a:t>
            </a:r>
            <a:endParaRPr sz="2400">
              <a:latin typeface="EB Garamond Medium"/>
              <a:ea typeface="EB Garamond Medium"/>
              <a:cs typeface="EB Garamond Medium"/>
              <a:sym typeface="EB Garamond Medium"/>
            </a:endParaRPr>
          </a:p>
          <a:p>
            <a:pPr indent="-374650" lvl="1" marL="914400" rtl="0" algn="l">
              <a:lnSpc>
                <a:spcPct val="115000"/>
              </a:lnSpc>
              <a:spcBef>
                <a:spcPts val="0"/>
              </a:spcBef>
              <a:spcAft>
                <a:spcPts val="0"/>
              </a:spcAft>
              <a:buClr>
                <a:schemeClr val="dk1"/>
              </a:buClr>
              <a:buSzPts val="2300"/>
              <a:buFont typeface="EB Garamond Medium"/>
              <a:buChar char="○"/>
            </a:pPr>
            <a:r>
              <a:rPr lang="en-US" sz="2400">
                <a:solidFill>
                  <a:schemeClr val="dk1"/>
                </a:solidFill>
                <a:latin typeface="EB Garamond Medium"/>
                <a:ea typeface="EB Garamond Medium"/>
                <a:cs typeface="EB Garamond Medium"/>
                <a:sym typeface="EB Garamond Medium"/>
              </a:rPr>
              <a:t>Virtual Meeting Platform for Pilgrims and Leadership Team </a:t>
            </a:r>
            <a:endParaRPr sz="2400">
              <a:solidFill>
                <a:schemeClr val="dk1"/>
              </a:solidFill>
              <a:latin typeface="EB Garamond Medium"/>
              <a:ea typeface="EB Garamond Medium"/>
              <a:cs typeface="EB Garamond Medium"/>
              <a:sym typeface="EB Garamond Medium"/>
            </a:endParaRPr>
          </a:p>
          <a:p>
            <a:pPr indent="0" lvl="0" marL="0" rtl="0" algn="l">
              <a:lnSpc>
                <a:spcPct val="70000"/>
              </a:lnSpc>
              <a:spcBef>
                <a:spcPts val="1000"/>
              </a:spcBef>
              <a:spcAft>
                <a:spcPts val="0"/>
              </a:spcAft>
              <a:buClr>
                <a:schemeClr val="dk1"/>
              </a:buClr>
              <a:buSzPts val="2800"/>
              <a:buNone/>
            </a:pPr>
            <a:r>
              <a:t/>
            </a:r>
            <a:endParaRPr sz="3100">
              <a:latin typeface="EB Garamond Medium"/>
              <a:ea typeface="EB Garamond Medium"/>
              <a:cs typeface="EB Garamond Medium"/>
              <a:sym typeface="EB Garamond Medium"/>
            </a:endParaRPr>
          </a:p>
          <a:p>
            <a:pPr indent="-50800" lvl="0" marL="228600" rtl="0" algn="l">
              <a:lnSpc>
                <a:spcPct val="70000"/>
              </a:lnSpc>
              <a:spcBef>
                <a:spcPts val="1000"/>
              </a:spcBef>
              <a:spcAft>
                <a:spcPts val="1600"/>
              </a:spcAft>
              <a:buClr>
                <a:schemeClr val="dk1"/>
              </a:buClr>
              <a:buSzPts val="2800"/>
              <a:buNone/>
            </a:pPr>
            <a:r>
              <a:t/>
            </a:r>
            <a:endParaRPr sz="3100">
              <a:latin typeface="EB Garamond Medium"/>
              <a:ea typeface="EB Garamond Medium"/>
              <a:cs typeface="EB Garamond Medium"/>
              <a:sym typeface="EB Garamond Medium"/>
            </a:endParaRPr>
          </a:p>
        </p:txBody>
      </p:sp>
      <p:pic>
        <p:nvPicPr>
          <p:cNvPr id="140" name="Google Shape;140;p11"/>
          <p:cNvPicPr preferRelativeResize="0"/>
          <p:nvPr/>
        </p:nvPicPr>
        <p:blipFill rotWithShape="1">
          <a:blip r:embed="rId4">
            <a:alphaModFix/>
          </a:blip>
          <a:srcRect b="0" l="39911" r="16706" t="0"/>
          <a:stretch/>
        </p:blipFill>
        <p:spPr>
          <a:xfrm>
            <a:off x="8225250" y="0"/>
            <a:ext cx="3966751" cy="6858002"/>
          </a:xfrm>
          <a:prstGeom prst="rect">
            <a:avLst/>
          </a:prstGeom>
          <a:noFill/>
          <a:ln>
            <a:noFill/>
          </a:ln>
        </p:spPr>
      </p:pic>
      <p:pic>
        <p:nvPicPr>
          <p:cNvPr id="141" name="Google Shape;141;p11"/>
          <p:cNvPicPr preferRelativeResize="0"/>
          <p:nvPr/>
        </p:nvPicPr>
        <p:blipFill>
          <a:blip r:embed="rId5">
            <a:alphaModFix/>
          </a:blip>
          <a:stretch>
            <a:fillRect/>
          </a:stretch>
        </p:blipFill>
        <p:spPr>
          <a:xfrm>
            <a:off x="11182564" y="57442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3"/>
          <p:cNvPicPr preferRelativeResize="0"/>
          <p:nvPr/>
        </p:nvPicPr>
        <p:blipFill rotWithShape="1">
          <a:blip r:embed="rId3">
            <a:alphaModFix amt="50000"/>
          </a:blip>
          <a:srcRect b="7232" l="0" r="0" t="8379"/>
          <a:stretch/>
        </p:blipFill>
        <p:spPr>
          <a:xfrm>
            <a:off x="-8450" y="-23225"/>
            <a:ext cx="12192000" cy="6857999"/>
          </a:xfrm>
          <a:prstGeom prst="rect">
            <a:avLst/>
          </a:prstGeom>
          <a:noFill/>
          <a:ln>
            <a:noFill/>
          </a:ln>
        </p:spPr>
      </p:pic>
      <p:sp>
        <p:nvSpPr>
          <p:cNvPr id="147" name="Google Shape;147;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5000">
                <a:latin typeface="Jim Nightshade"/>
                <a:ea typeface="Jim Nightshade"/>
                <a:cs typeface="Jim Nightshade"/>
                <a:sym typeface="Jim Nightshade"/>
              </a:rPr>
              <a:t>Support Us</a:t>
            </a:r>
            <a:endParaRPr sz="5000">
              <a:latin typeface="Jim Nightshade"/>
              <a:ea typeface="Jim Nightshade"/>
              <a:cs typeface="Jim Nightshade"/>
              <a:sym typeface="Jim Nightshade"/>
            </a:endParaRPr>
          </a:p>
        </p:txBody>
      </p:sp>
      <p:sp>
        <p:nvSpPr>
          <p:cNvPr id="148" name="Google Shape;148;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Clr>
                <a:schemeClr val="dk1"/>
              </a:buClr>
              <a:buSzPts val="2800"/>
              <a:buNone/>
            </a:pPr>
            <a:r>
              <a:rPr lang="en-US" sz="2500">
                <a:solidFill>
                  <a:schemeClr val="dk1"/>
                </a:solidFill>
                <a:latin typeface="EB Garamond Medium"/>
                <a:ea typeface="EB Garamond Medium"/>
                <a:cs typeface="EB Garamond Medium"/>
                <a:sym typeface="EB Garamond Medium"/>
              </a:rPr>
              <a:t>Prayers &amp; sacrifices </a:t>
            </a:r>
            <a:endParaRPr sz="2500">
              <a:latin typeface="EB Garamond Medium"/>
              <a:ea typeface="EB Garamond Medium"/>
              <a:cs typeface="EB Garamond Medium"/>
              <a:sym typeface="EB Garamond Medium"/>
            </a:endParaRPr>
          </a:p>
          <a:p>
            <a:pPr indent="0" lvl="0" marL="0" rtl="0" algn="l">
              <a:lnSpc>
                <a:spcPct val="90000"/>
              </a:lnSpc>
              <a:spcBef>
                <a:spcPts val="1000"/>
              </a:spcBef>
              <a:spcAft>
                <a:spcPts val="0"/>
              </a:spcAft>
              <a:buClr>
                <a:schemeClr val="dk1"/>
              </a:buClr>
              <a:buSzPts val="2800"/>
              <a:buNone/>
            </a:pPr>
            <a:r>
              <a:t/>
            </a:r>
            <a:endParaRPr sz="2500">
              <a:solidFill>
                <a:schemeClr val="dk1"/>
              </a:solidFill>
              <a:latin typeface="EB Garamond Medium"/>
              <a:ea typeface="EB Garamond Medium"/>
              <a:cs typeface="EB Garamond Medium"/>
              <a:sym typeface="EB Garamond Medium"/>
            </a:endParaRPr>
          </a:p>
          <a:p>
            <a:pPr indent="0" lvl="0" marL="228600" rtl="0" algn="l">
              <a:lnSpc>
                <a:spcPct val="90000"/>
              </a:lnSpc>
              <a:spcBef>
                <a:spcPts val="1000"/>
              </a:spcBef>
              <a:spcAft>
                <a:spcPts val="0"/>
              </a:spcAft>
              <a:buClr>
                <a:schemeClr val="dk1"/>
              </a:buClr>
              <a:buSzPts val="2800"/>
              <a:buNone/>
            </a:pPr>
            <a:r>
              <a:rPr lang="en-US" sz="2500">
                <a:solidFill>
                  <a:schemeClr val="dk1"/>
                </a:solidFill>
                <a:latin typeface="EB Garamond Medium"/>
                <a:ea typeface="EB Garamond Medium"/>
                <a:cs typeface="EB Garamond Medium"/>
                <a:sym typeface="EB Garamond Medium"/>
              </a:rPr>
              <a:t>Material - Vehicles, trailers, food/supplies </a:t>
            </a:r>
            <a:endParaRPr sz="2500">
              <a:latin typeface="EB Garamond Medium"/>
              <a:ea typeface="EB Garamond Medium"/>
              <a:cs typeface="EB Garamond Medium"/>
              <a:sym typeface="EB Garamond Medium"/>
            </a:endParaRPr>
          </a:p>
          <a:p>
            <a:pPr indent="0" lvl="0" marL="0" rtl="0" algn="l">
              <a:lnSpc>
                <a:spcPct val="90000"/>
              </a:lnSpc>
              <a:spcBef>
                <a:spcPts val="1000"/>
              </a:spcBef>
              <a:spcAft>
                <a:spcPts val="0"/>
              </a:spcAft>
              <a:buClr>
                <a:schemeClr val="dk1"/>
              </a:buClr>
              <a:buSzPts val="2800"/>
              <a:buNone/>
            </a:pPr>
            <a:r>
              <a:t/>
            </a:r>
            <a:endParaRPr sz="2500">
              <a:solidFill>
                <a:schemeClr val="dk1"/>
              </a:solidFill>
              <a:latin typeface="EB Garamond Medium"/>
              <a:ea typeface="EB Garamond Medium"/>
              <a:cs typeface="EB Garamond Medium"/>
              <a:sym typeface="EB Garamond Medium"/>
            </a:endParaRPr>
          </a:p>
          <a:p>
            <a:pPr indent="0" lvl="0" marL="228600" rtl="0" algn="l">
              <a:lnSpc>
                <a:spcPct val="90000"/>
              </a:lnSpc>
              <a:spcBef>
                <a:spcPts val="1000"/>
              </a:spcBef>
              <a:spcAft>
                <a:spcPts val="0"/>
              </a:spcAft>
              <a:buClr>
                <a:schemeClr val="dk1"/>
              </a:buClr>
              <a:buSzPts val="2800"/>
              <a:buNone/>
            </a:pPr>
            <a:r>
              <a:rPr lang="en-US" sz="2500">
                <a:solidFill>
                  <a:schemeClr val="dk1"/>
                </a:solidFill>
                <a:latin typeface="EB Garamond Medium"/>
                <a:ea typeface="EB Garamond Medium"/>
                <a:cs typeface="EB Garamond Medium"/>
                <a:sym typeface="EB Garamond Medium"/>
              </a:rPr>
              <a:t>Financial - Donate through our website adelantepilgrimage.org </a:t>
            </a:r>
            <a:endParaRPr sz="2500">
              <a:latin typeface="EB Garamond Medium"/>
              <a:ea typeface="EB Garamond Medium"/>
              <a:cs typeface="EB Garamond Medium"/>
              <a:sym typeface="EB Garamond Medium"/>
            </a:endParaRPr>
          </a:p>
          <a:p>
            <a:pPr indent="0" lvl="0" marL="228600" rtl="0" algn="l">
              <a:lnSpc>
                <a:spcPct val="90000"/>
              </a:lnSpc>
              <a:spcBef>
                <a:spcPts val="1600"/>
              </a:spcBef>
              <a:spcAft>
                <a:spcPts val="0"/>
              </a:spcAft>
              <a:buClr>
                <a:schemeClr val="dk1"/>
              </a:buClr>
              <a:buSzPts val="2800"/>
              <a:buNone/>
            </a:pPr>
            <a:r>
              <a:t/>
            </a:r>
            <a:endParaRPr sz="2500">
              <a:solidFill>
                <a:schemeClr val="dk1"/>
              </a:solidFill>
              <a:latin typeface="EB Garamond Medium"/>
              <a:ea typeface="EB Garamond Medium"/>
              <a:cs typeface="EB Garamond Medium"/>
              <a:sym typeface="EB Garamond Medium"/>
            </a:endParaRPr>
          </a:p>
        </p:txBody>
      </p:sp>
      <p:pic>
        <p:nvPicPr>
          <p:cNvPr id="149" name="Google Shape;149;p13"/>
          <p:cNvPicPr preferRelativeResize="0"/>
          <p:nvPr/>
        </p:nvPicPr>
        <p:blipFill>
          <a:blip r:embed="rId4">
            <a:alphaModFix/>
          </a:blip>
          <a:stretch>
            <a:fillRect/>
          </a:stretch>
        </p:blipFill>
        <p:spPr>
          <a:xfrm>
            <a:off x="11182564" y="57442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14"/>
          <p:cNvSpPr txBox="1"/>
          <p:nvPr>
            <p:ph type="title"/>
          </p:nvPr>
        </p:nvSpPr>
        <p:spPr>
          <a:xfrm>
            <a:off x="838200" y="365125"/>
            <a:ext cx="10515600" cy="1325563"/>
          </a:xfrm>
          <a:prstGeom prst="rect">
            <a:avLst/>
          </a:prstGeom>
          <a:noFill/>
          <a:ln>
            <a:noFill/>
          </a:ln>
          <a:effectLst>
            <a:outerShdw blurRad="57150" rotWithShape="0" algn="bl" dir="3600000" dist="19050">
              <a:srgbClr val="000000"/>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900">
                <a:solidFill>
                  <a:schemeClr val="lt1"/>
                </a:solidFill>
                <a:latin typeface="Jim Nightshade"/>
                <a:ea typeface="Jim Nightshade"/>
                <a:cs typeface="Jim Nightshade"/>
                <a:sym typeface="Jim Nightshade"/>
              </a:rPr>
              <a:t>Contact Us</a:t>
            </a:r>
            <a:endParaRPr sz="4900">
              <a:solidFill>
                <a:schemeClr val="lt1"/>
              </a:solidFill>
              <a:latin typeface="Jim Nightshade"/>
              <a:ea typeface="Jim Nightshade"/>
              <a:cs typeface="Jim Nightshade"/>
              <a:sym typeface="Jim Nightshade"/>
            </a:endParaRPr>
          </a:p>
        </p:txBody>
      </p:sp>
      <p:sp>
        <p:nvSpPr>
          <p:cNvPr id="155" name="Google Shape;155;p14"/>
          <p:cNvSpPr txBox="1"/>
          <p:nvPr>
            <p:ph idx="1" type="body"/>
          </p:nvPr>
        </p:nvSpPr>
        <p:spPr>
          <a:xfrm>
            <a:off x="838200" y="1825625"/>
            <a:ext cx="10515600" cy="4351338"/>
          </a:xfrm>
          <a:prstGeom prst="rect">
            <a:avLst/>
          </a:prstGeom>
          <a:noFill/>
          <a:ln>
            <a:noFill/>
          </a:ln>
          <a:effectLst>
            <a:outerShdw blurRad="57150" rotWithShape="0" algn="bl" dir="1800000" dist="19050">
              <a:srgbClr val="000000"/>
            </a:outerShdw>
          </a:effectLst>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5700"/>
              <a:buNone/>
            </a:pPr>
            <a:r>
              <a:rPr lang="en-US" sz="3000">
                <a:solidFill>
                  <a:schemeClr val="lt1"/>
                </a:solidFill>
                <a:latin typeface="EB Garamond SemiBold"/>
                <a:ea typeface="EB Garamond SemiBold"/>
                <a:cs typeface="EB Garamond SemiBold"/>
                <a:sym typeface="EB Garamond SemiBold"/>
              </a:rPr>
              <a:t>adelantepilgrimage.org</a:t>
            </a:r>
            <a:endParaRPr sz="3000">
              <a:solidFill>
                <a:schemeClr val="lt1"/>
              </a:solidFill>
              <a:latin typeface="EB Garamond SemiBold"/>
              <a:ea typeface="EB Garamond SemiBold"/>
              <a:cs typeface="EB Garamond SemiBold"/>
              <a:sym typeface="EB Garamond SemiBold"/>
            </a:endParaRPr>
          </a:p>
          <a:p>
            <a:pPr indent="0" lvl="0" marL="0" rtl="0" algn="l">
              <a:lnSpc>
                <a:spcPct val="90000"/>
              </a:lnSpc>
              <a:spcBef>
                <a:spcPts val="1600"/>
              </a:spcBef>
              <a:spcAft>
                <a:spcPts val="0"/>
              </a:spcAft>
              <a:buClr>
                <a:schemeClr val="dk1"/>
              </a:buClr>
              <a:buSzPts val="5700"/>
              <a:buNone/>
            </a:pPr>
            <a:r>
              <a:t/>
            </a:r>
            <a:endParaRPr sz="3000">
              <a:solidFill>
                <a:schemeClr val="lt1"/>
              </a:solidFill>
              <a:latin typeface="EB Garamond SemiBold"/>
              <a:ea typeface="EB Garamond SemiBold"/>
              <a:cs typeface="EB Garamond SemiBold"/>
              <a:sym typeface="EB Garamond SemiBold"/>
            </a:endParaRPr>
          </a:p>
          <a:p>
            <a:pPr indent="0" lvl="0" marL="0" rtl="0" algn="l">
              <a:lnSpc>
                <a:spcPct val="90000"/>
              </a:lnSpc>
              <a:spcBef>
                <a:spcPts val="1600"/>
              </a:spcBef>
              <a:spcAft>
                <a:spcPts val="0"/>
              </a:spcAft>
              <a:buClr>
                <a:schemeClr val="dk1"/>
              </a:buClr>
              <a:buSzPts val="2800"/>
              <a:buNone/>
            </a:pPr>
            <a:r>
              <a:rPr lang="en-US" sz="3000">
                <a:solidFill>
                  <a:schemeClr val="lt1"/>
                </a:solidFill>
                <a:uFill>
                  <a:noFill/>
                </a:uFill>
                <a:latin typeface="EB Garamond SemiBold"/>
                <a:ea typeface="EB Garamond SemiBold"/>
                <a:cs typeface="EB Garamond SemiBold"/>
                <a:sym typeface="EB Garamond SemiBold"/>
                <a:hlinkClick r:id="rId4">
                  <a:extLst>
                    <a:ext uri="{A12FA001-AC4F-418D-AE19-62706E023703}">
                      <ahyp:hlinkClr val="tx"/>
                    </a:ext>
                  </a:extLst>
                </a:hlinkClick>
              </a:rPr>
              <a:t>secretary@adelantepilgrimage.org</a:t>
            </a:r>
            <a:endParaRPr sz="3000">
              <a:solidFill>
                <a:schemeClr val="lt1"/>
              </a:solidFill>
              <a:latin typeface="EB Garamond SemiBold"/>
              <a:ea typeface="EB Garamond SemiBold"/>
              <a:cs typeface="EB Garamond SemiBold"/>
              <a:sym typeface="EB Garamond SemiBold"/>
            </a:endParaRPr>
          </a:p>
          <a:p>
            <a:pPr indent="0" lvl="0" marL="0" rtl="0" algn="l">
              <a:lnSpc>
                <a:spcPct val="90000"/>
              </a:lnSpc>
              <a:spcBef>
                <a:spcPts val="1600"/>
              </a:spcBef>
              <a:spcAft>
                <a:spcPts val="0"/>
              </a:spcAft>
              <a:buClr>
                <a:schemeClr val="dk1"/>
              </a:buClr>
              <a:buSzPts val="5700"/>
              <a:buNone/>
            </a:pPr>
            <a:r>
              <a:rPr lang="en-US" sz="3000">
                <a:solidFill>
                  <a:schemeClr val="lt1"/>
                </a:solidFill>
                <a:uFill>
                  <a:noFill/>
                </a:uFill>
                <a:latin typeface="EB Garamond SemiBold"/>
                <a:ea typeface="EB Garamond SemiBold"/>
                <a:cs typeface="EB Garamond SemiBold"/>
                <a:sym typeface="EB Garamond SemiBold"/>
                <a:hlinkClick r:id="rId5">
                  <a:extLst>
                    <a:ext uri="{A12FA001-AC4F-418D-AE19-62706E023703}">
                      <ahyp:hlinkClr val="tx"/>
                    </a:ext>
                  </a:extLst>
                </a:hlinkClick>
              </a:rPr>
              <a:t>albert@adelantepilgrimage.org</a:t>
            </a:r>
            <a:endParaRPr sz="3000">
              <a:solidFill>
                <a:schemeClr val="lt1"/>
              </a:solidFill>
              <a:latin typeface="EB Garamond SemiBold"/>
              <a:ea typeface="EB Garamond SemiBold"/>
              <a:cs typeface="EB Garamond SemiBold"/>
              <a:sym typeface="EB Garamond SemiBold"/>
            </a:endParaRPr>
          </a:p>
          <a:p>
            <a:pPr indent="0" lvl="0" marL="0" rtl="0" algn="l">
              <a:lnSpc>
                <a:spcPct val="90000"/>
              </a:lnSpc>
              <a:spcBef>
                <a:spcPts val="1600"/>
              </a:spcBef>
              <a:spcAft>
                <a:spcPts val="0"/>
              </a:spcAft>
              <a:buClr>
                <a:schemeClr val="dk1"/>
              </a:buClr>
              <a:buSzPts val="5700"/>
              <a:buNone/>
            </a:pPr>
            <a:r>
              <a:rPr lang="en-US" sz="3000">
                <a:solidFill>
                  <a:schemeClr val="lt1"/>
                </a:solidFill>
                <a:latin typeface="EB Garamond SemiBold"/>
                <a:ea typeface="EB Garamond SemiBold"/>
                <a:cs typeface="EB Garamond SemiBold"/>
                <a:sym typeface="EB Garamond SemiBold"/>
              </a:rPr>
              <a:t>joanna@adelantepilgrimage.org</a:t>
            </a:r>
            <a:endParaRPr sz="3000">
              <a:solidFill>
                <a:schemeClr val="lt1"/>
              </a:solidFill>
              <a:latin typeface="EB Garamond SemiBold"/>
              <a:ea typeface="EB Garamond SemiBold"/>
              <a:cs typeface="EB Garamond SemiBold"/>
              <a:sym typeface="EB Garamond SemiBold"/>
            </a:endParaRPr>
          </a:p>
          <a:p>
            <a:pPr indent="-64135" lvl="0" marL="228600" rtl="0" algn="l">
              <a:lnSpc>
                <a:spcPct val="90000"/>
              </a:lnSpc>
              <a:spcBef>
                <a:spcPts val="1000"/>
              </a:spcBef>
              <a:spcAft>
                <a:spcPts val="1600"/>
              </a:spcAft>
              <a:buClr>
                <a:schemeClr val="dk1"/>
              </a:buClr>
              <a:buSzPts val="2800"/>
              <a:buNone/>
            </a:pPr>
            <a:r>
              <a:t/>
            </a:r>
            <a:endParaRPr sz="3000">
              <a:solidFill>
                <a:schemeClr val="lt1"/>
              </a:solidFill>
              <a:latin typeface="EB Garamond SemiBold"/>
              <a:ea typeface="EB Garamond SemiBold"/>
              <a:cs typeface="EB Garamond SemiBold"/>
              <a:sym typeface="EB Garamond SemiBold"/>
            </a:endParaRPr>
          </a:p>
        </p:txBody>
      </p:sp>
      <p:pic>
        <p:nvPicPr>
          <p:cNvPr id="156" name="Google Shape;156;p14"/>
          <p:cNvPicPr preferRelativeResize="0"/>
          <p:nvPr/>
        </p:nvPicPr>
        <p:blipFill>
          <a:blip r:embed="rId6">
            <a:alphaModFix/>
          </a:blip>
          <a:stretch>
            <a:fillRect/>
          </a:stretch>
        </p:blipFill>
        <p:spPr>
          <a:xfrm>
            <a:off x="11182564" y="57442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g2f55129d9bb_0_624"/>
          <p:cNvPicPr preferRelativeResize="0"/>
          <p:nvPr/>
        </p:nvPicPr>
        <p:blipFill>
          <a:blip r:embed="rId3">
            <a:alphaModFix/>
          </a:blip>
          <a:stretch>
            <a:fillRect/>
          </a:stretch>
        </p:blipFill>
        <p:spPr>
          <a:xfrm>
            <a:off x="1524000" y="0"/>
            <a:ext cx="9144003" cy="6858002"/>
          </a:xfrm>
          <a:prstGeom prst="rect">
            <a:avLst/>
          </a:prstGeom>
          <a:noFill/>
          <a:ln>
            <a:noFill/>
          </a:ln>
        </p:spPr>
      </p:pic>
      <p:pic>
        <p:nvPicPr>
          <p:cNvPr id="162" name="Google Shape;162;g2f55129d9bb_0_624"/>
          <p:cNvPicPr preferRelativeResize="0"/>
          <p:nvPr/>
        </p:nvPicPr>
        <p:blipFill>
          <a:blip r:embed="rId4">
            <a:alphaModFix/>
          </a:blip>
          <a:stretch>
            <a:fillRect/>
          </a:stretch>
        </p:blipFill>
        <p:spPr>
          <a:xfrm>
            <a:off x="11074039" y="5692125"/>
            <a:ext cx="822963" cy="961501"/>
          </a:xfrm>
          <a:prstGeom prst="rect">
            <a:avLst/>
          </a:prstGeom>
          <a:noFill/>
          <a:ln>
            <a:noFill/>
          </a:ln>
          <a:effectLst>
            <a:outerShdw blurRad="57150" rotWithShape="0" algn="bl" dir="5400000" dist="19050">
              <a:srgbClr val="000000">
                <a:alpha val="50000"/>
              </a:srgbClr>
            </a:outerShdw>
          </a:effectLst>
        </p:spPr>
      </p:pic>
      <p:sp>
        <p:nvSpPr>
          <p:cNvPr id="163" name="Google Shape;163;g2f55129d9bb_0_624"/>
          <p:cNvSpPr txBox="1"/>
          <p:nvPr/>
        </p:nvSpPr>
        <p:spPr>
          <a:xfrm>
            <a:off x="2859800" y="397575"/>
            <a:ext cx="5322300" cy="1019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4400"/>
              <a:buFont typeface="Calibri"/>
              <a:buNone/>
            </a:pPr>
            <a:r>
              <a:rPr lang="en-US" sz="4900">
                <a:solidFill>
                  <a:schemeClr val="lt1"/>
                </a:solidFill>
                <a:latin typeface="Jim Nightshade"/>
                <a:ea typeface="Jim Nightshade"/>
                <a:cs typeface="Jim Nightshade"/>
                <a:sym typeface="Jim Nightshade"/>
              </a:rPr>
              <a:t>Questions ?</a:t>
            </a:r>
            <a:r>
              <a:rPr lang="en-US" sz="4900">
                <a:solidFill>
                  <a:schemeClr val="lt1"/>
                </a:solidFill>
                <a:latin typeface="Jim Nightshade"/>
                <a:ea typeface="Jim Nightshade"/>
                <a:cs typeface="Jim Nightshade"/>
                <a:sym typeface="Jim Nightshade"/>
              </a:rPr>
              <a:t> </a:t>
            </a:r>
            <a:endParaRPr sz="24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2" title="IMG_3344.JPG"/>
          <p:cNvPicPr preferRelativeResize="0"/>
          <p:nvPr/>
        </p:nvPicPr>
        <p:blipFill rotWithShape="1">
          <a:blip r:embed="rId3">
            <a:alphaModFix amt="37000"/>
          </a:blip>
          <a:srcRect b="15846" l="0" r="0" t="0"/>
          <a:stretch/>
        </p:blipFill>
        <p:spPr>
          <a:xfrm>
            <a:off x="0" y="9813"/>
            <a:ext cx="12192000" cy="6838367"/>
          </a:xfrm>
          <a:prstGeom prst="rect">
            <a:avLst/>
          </a:prstGeom>
          <a:noFill/>
          <a:ln>
            <a:noFill/>
          </a:ln>
        </p:spPr>
      </p:pic>
      <p:sp>
        <p:nvSpPr>
          <p:cNvPr id="69" name="Google Shape;69;p12"/>
          <p:cNvSpPr txBox="1"/>
          <p:nvPr>
            <p:ph type="title"/>
          </p:nvPr>
        </p:nvSpPr>
        <p:spPr>
          <a:xfrm>
            <a:off x="199200" y="1240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 </a:t>
            </a:r>
            <a:r>
              <a:rPr lang="en-US" sz="5900">
                <a:latin typeface="Jim Nightshade"/>
                <a:ea typeface="Jim Nightshade"/>
                <a:cs typeface="Jim Nightshade"/>
                <a:sym typeface="Jim Nightshade"/>
              </a:rPr>
              <a:t>History…</a:t>
            </a:r>
            <a:endParaRPr sz="5900">
              <a:latin typeface="Jim Nightshade"/>
              <a:ea typeface="Jim Nightshade"/>
              <a:cs typeface="Jim Nightshade"/>
              <a:sym typeface="Jim Nightshade"/>
            </a:endParaRPr>
          </a:p>
        </p:txBody>
      </p:sp>
      <p:sp>
        <p:nvSpPr>
          <p:cNvPr id="70" name="Google Shape;70;p12"/>
          <p:cNvSpPr txBox="1"/>
          <p:nvPr>
            <p:ph idx="1" type="body"/>
          </p:nvPr>
        </p:nvSpPr>
        <p:spPr>
          <a:xfrm>
            <a:off x="609100" y="1399600"/>
            <a:ext cx="10515600" cy="4348200"/>
          </a:xfrm>
          <a:prstGeom prst="rect">
            <a:avLst/>
          </a:prstGeom>
          <a:noFill/>
          <a:ln>
            <a:noFill/>
          </a:ln>
        </p:spPr>
        <p:txBody>
          <a:bodyPr anchorCtr="0" anchor="t" bIns="45700" lIns="91425" spcFirstLastPara="1" rIns="91425" wrap="square" tIns="45700">
            <a:noAutofit/>
          </a:bodyPr>
          <a:lstStyle/>
          <a:p>
            <a:pPr indent="-327660" lvl="0" marL="457200" rtl="0" algn="l">
              <a:lnSpc>
                <a:spcPct val="100000"/>
              </a:lnSpc>
              <a:spcBef>
                <a:spcPts val="0"/>
              </a:spcBef>
              <a:spcAft>
                <a:spcPts val="0"/>
              </a:spcAft>
              <a:buClr>
                <a:schemeClr val="dk1"/>
              </a:buClr>
              <a:buSzPts val="1560"/>
              <a:buFont typeface="EB Garamond SemiBold"/>
              <a:buChar char="●"/>
            </a:pPr>
            <a:r>
              <a:rPr lang="en-US" sz="1560">
                <a:solidFill>
                  <a:schemeClr val="dk1"/>
                </a:solidFill>
                <a:latin typeface="EB Garamond SemiBold"/>
                <a:ea typeface="EB Garamond SemiBold"/>
                <a:cs typeface="EB Garamond SemiBold"/>
                <a:sym typeface="EB Garamond SemiBold"/>
              </a:rPr>
              <a:t>2017 - California Pilgrimage led by Joe LaMothe and Fr. Gardner - over 250 miles in 2 weeks.</a:t>
            </a:r>
            <a:endParaRPr sz="1560">
              <a:solidFill>
                <a:schemeClr val="dk1"/>
              </a:solidFill>
              <a:latin typeface="EB Garamond SemiBold"/>
              <a:ea typeface="EB Garamond SemiBold"/>
              <a:cs typeface="EB Garamond SemiBold"/>
              <a:sym typeface="EB Garamond SemiBold"/>
            </a:endParaRPr>
          </a:p>
          <a:p>
            <a:pPr indent="0" lvl="0" marL="457200" rtl="0" algn="l">
              <a:lnSpc>
                <a:spcPct val="100000"/>
              </a:lnSpc>
              <a:spcBef>
                <a:spcPts val="0"/>
              </a:spcBef>
              <a:spcAft>
                <a:spcPts val="0"/>
              </a:spcAft>
              <a:buNone/>
            </a:pPr>
            <a:r>
              <a:t/>
            </a:r>
            <a:endParaRPr sz="1560">
              <a:solidFill>
                <a:schemeClr val="dk1"/>
              </a:solidFill>
              <a:latin typeface="EB Garamond SemiBold"/>
              <a:ea typeface="EB Garamond SemiBold"/>
              <a:cs typeface="EB Garamond SemiBold"/>
              <a:sym typeface="EB Garamond SemiBold"/>
            </a:endParaRPr>
          </a:p>
          <a:p>
            <a:pPr indent="-327660" lvl="0" marL="457200" rtl="0" algn="l">
              <a:lnSpc>
                <a:spcPct val="100000"/>
              </a:lnSpc>
              <a:spcBef>
                <a:spcPts val="0"/>
              </a:spcBef>
              <a:spcAft>
                <a:spcPts val="0"/>
              </a:spcAft>
              <a:buClr>
                <a:schemeClr val="dk1"/>
              </a:buClr>
              <a:buSzPts val="1560"/>
              <a:buFont typeface="EB Garamond SemiBold"/>
              <a:buChar char="●"/>
            </a:pPr>
            <a:r>
              <a:rPr lang="en-US" sz="1560">
                <a:solidFill>
                  <a:schemeClr val="dk1"/>
                </a:solidFill>
                <a:latin typeface="EB Garamond SemiBold"/>
                <a:ea typeface="EB Garamond SemiBold"/>
                <a:cs typeface="EB Garamond SemiBold"/>
                <a:sym typeface="EB Garamond SemiBold"/>
              </a:rPr>
              <a:t>2018 &amp; 2019 - California Recon years and the birth of the “California Missions Pilgrimage” Non Profit under the leadership of Andrew Latham. Fall of 2019 all set for the next summer debut of California Missions Pilgrimage in 2020 and then…..Covid – remember that?</a:t>
            </a:r>
            <a:endParaRPr sz="1560">
              <a:solidFill>
                <a:schemeClr val="dk1"/>
              </a:solidFill>
              <a:latin typeface="EB Garamond SemiBold"/>
              <a:ea typeface="EB Garamond SemiBold"/>
              <a:cs typeface="EB Garamond SemiBold"/>
              <a:sym typeface="EB Garamond SemiBold"/>
            </a:endParaRPr>
          </a:p>
          <a:p>
            <a:pPr indent="0" lvl="0" marL="457200" rtl="0" algn="l">
              <a:lnSpc>
                <a:spcPct val="100000"/>
              </a:lnSpc>
              <a:spcBef>
                <a:spcPts val="0"/>
              </a:spcBef>
              <a:spcAft>
                <a:spcPts val="0"/>
              </a:spcAft>
              <a:buNone/>
            </a:pPr>
            <a:r>
              <a:t/>
            </a:r>
            <a:endParaRPr sz="1560">
              <a:solidFill>
                <a:schemeClr val="dk1"/>
              </a:solidFill>
              <a:latin typeface="EB Garamond SemiBold"/>
              <a:ea typeface="EB Garamond SemiBold"/>
              <a:cs typeface="EB Garamond SemiBold"/>
              <a:sym typeface="EB Garamond SemiBold"/>
            </a:endParaRPr>
          </a:p>
          <a:p>
            <a:pPr indent="-327660" lvl="0" marL="457200" rtl="0" algn="l">
              <a:lnSpc>
                <a:spcPct val="100000"/>
              </a:lnSpc>
              <a:spcBef>
                <a:spcPts val="0"/>
              </a:spcBef>
              <a:spcAft>
                <a:spcPts val="0"/>
              </a:spcAft>
              <a:buClr>
                <a:schemeClr val="dk1"/>
              </a:buClr>
              <a:buSzPts val="1560"/>
              <a:buFont typeface="EB Garamond SemiBold"/>
              <a:buChar char="●"/>
            </a:pPr>
            <a:r>
              <a:rPr lang="en-US" sz="1560">
                <a:solidFill>
                  <a:schemeClr val="dk1"/>
                </a:solidFill>
                <a:latin typeface="EB Garamond SemiBold"/>
                <a:ea typeface="EB Garamond SemiBold"/>
                <a:cs typeface="EB Garamond SemiBold"/>
                <a:sym typeface="EB Garamond SemiBold"/>
              </a:rPr>
              <a:t>2021 - Idaho Wilderness Expedition – trial run led by Albert and Joanna Darakjy with Fr. Gardner – Bruneau to Sawtooths to Mt. Borah, infamous “Campdemic” of 2021. </a:t>
            </a:r>
            <a:endParaRPr sz="1560">
              <a:solidFill>
                <a:schemeClr val="dk1"/>
              </a:solidFill>
              <a:latin typeface="EB Garamond SemiBold"/>
              <a:ea typeface="EB Garamond SemiBold"/>
              <a:cs typeface="EB Garamond SemiBold"/>
              <a:sym typeface="EB Garamond SemiBold"/>
            </a:endParaRPr>
          </a:p>
          <a:p>
            <a:pPr indent="0" lvl="0" marL="457200" rtl="0" algn="l">
              <a:lnSpc>
                <a:spcPct val="100000"/>
              </a:lnSpc>
              <a:spcBef>
                <a:spcPts val="0"/>
              </a:spcBef>
              <a:spcAft>
                <a:spcPts val="0"/>
              </a:spcAft>
              <a:buNone/>
            </a:pPr>
            <a:r>
              <a:t/>
            </a:r>
            <a:endParaRPr sz="1560">
              <a:solidFill>
                <a:schemeClr val="dk1"/>
              </a:solidFill>
              <a:latin typeface="EB Garamond SemiBold"/>
              <a:ea typeface="EB Garamond SemiBold"/>
              <a:cs typeface="EB Garamond SemiBold"/>
              <a:sym typeface="EB Garamond SemiBold"/>
            </a:endParaRPr>
          </a:p>
          <a:p>
            <a:pPr indent="-327660" lvl="0" marL="457200" rtl="0" algn="l">
              <a:lnSpc>
                <a:spcPct val="100000"/>
              </a:lnSpc>
              <a:spcBef>
                <a:spcPts val="0"/>
              </a:spcBef>
              <a:spcAft>
                <a:spcPts val="0"/>
              </a:spcAft>
              <a:buClr>
                <a:schemeClr val="dk1"/>
              </a:buClr>
              <a:buSzPts val="1560"/>
              <a:buFont typeface="EB Garamond SemiBold"/>
              <a:buChar char="●"/>
            </a:pPr>
            <a:r>
              <a:rPr lang="en-US" sz="1560">
                <a:solidFill>
                  <a:schemeClr val="dk1"/>
                </a:solidFill>
                <a:latin typeface="EB Garamond SemiBold"/>
                <a:ea typeface="EB Garamond SemiBold"/>
                <a:cs typeface="EB Garamond SemiBold"/>
                <a:sym typeface="EB Garamond SemiBold"/>
              </a:rPr>
              <a:t>2022 - Adelante Pilgrimage Inc. becomes an official non profit 501(c)3 under leadership of Albert Darakjy. June of 2022 sees the Idaho Wilderness Expedition camp in snow, whitewater rafting, and the first summit of Mt. Borah, in addition to the birth of the Adelante mentorship program under the direction of Fr. Gardner. </a:t>
            </a:r>
            <a:endParaRPr sz="1560">
              <a:solidFill>
                <a:schemeClr val="dk1"/>
              </a:solidFill>
              <a:latin typeface="EB Garamond SemiBold"/>
              <a:ea typeface="EB Garamond SemiBold"/>
              <a:cs typeface="EB Garamond SemiBold"/>
              <a:sym typeface="EB Garamond SemiBold"/>
            </a:endParaRPr>
          </a:p>
          <a:p>
            <a:pPr indent="0" lvl="0" marL="457200" rtl="0" algn="l">
              <a:lnSpc>
                <a:spcPct val="100000"/>
              </a:lnSpc>
              <a:spcBef>
                <a:spcPts val="0"/>
              </a:spcBef>
              <a:spcAft>
                <a:spcPts val="0"/>
              </a:spcAft>
              <a:buNone/>
            </a:pPr>
            <a:r>
              <a:t/>
            </a:r>
            <a:endParaRPr sz="1560">
              <a:solidFill>
                <a:schemeClr val="dk1"/>
              </a:solidFill>
              <a:latin typeface="EB Garamond SemiBold"/>
              <a:ea typeface="EB Garamond SemiBold"/>
              <a:cs typeface="EB Garamond SemiBold"/>
              <a:sym typeface="EB Garamond SemiBold"/>
            </a:endParaRPr>
          </a:p>
          <a:p>
            <a:pPr indent="-327660" lvl="0" marL="457200" rtl="0" algn="l">
              <a:lnSpc>
                <a:spcPct val="100000"/>
              </a:lnSpc>
              <a:spcBef>
                <a:spcPts val="0"/>
              </a:spcBef>
              <a:spcAft>
                <a:spcPts val="0"/>
              </a:spcAft>
              <a:buClr>
                <a:schemeClr val="dk1"/>
              </a:buClr>
              <a:buSzPts val="1560"/>
              <a:buFont typeface="EB Garamond SemiBold"/>
              <a:buChar char="●"/>
            </a:pPr>
            <a:r>
              <a:rPr lang="en-US" sz="1560">
                <a:solidFill>
                  <a:schemeClr val="dk1"/>
                </a:solidFill>
                <a:latin typeface="EB Garamond SemiBold"/>
                <a:ea typeface="EB Garamond SemiBold"/>
                <a:cs typeface="EB Garamond SemiBold"/>
                <a:sym typeface="EB Garamond SemiBold"/>
              </a:rPr>
              <a:t>2023 - Idaho Wilderness Expedition sees all but 2 participants summit Mt. Borah, addition of “LRC’s” and overnight backpacking in the Sawtooth wilderness, 1</a:t>
            </a:r>
            <a:r>
              <a:rPr baseline="30000" lang="en-US" sz="1560">
                <a:solidFill>
                  <a:schemeClr val="dk1"/>
                </a:solidFill>
                <a:latin typeface="EB Garamond SemiBold"/>
                <a:ea typeface="EB Garamond SemiBold"/>
                <a:cs typeface="EB Garamond SemiBold"/>
                <a:sym typeface="EB Garamond SemiBold"/>
              </a:rPr>
              <a:t>st</a:t>
            </a:r>
            <a:r>
              <a:rPr lang="en-US" sz="1560">
                <a:solidFill>
                  <a:schemeClr val="dk1"/>
                </a:solidFill>
                <a:latin typeface="EB Garamond SemiBold"/>
                <a:ea typeface="EB Garamond SemiBold"/>
                <a:cs typeface="EB Garamond SemiBold"/>
                <a:sym typeface="EB Garamond SemiBold"/>
              </a:rPr>
              <a:t> draft of Adelante handbook from Father Gardner utilized with improvements to the follow-up mentorship program.</a:t>
            </a:r>
            <a:endParaRPr sz="1560">
              <a:solidFill>
                <a:schemeClr val="dk1"/>
              </a:solidFill>
              <a:latin typeface="EB Garamond SemiBold"/>
              <a:ea typeface="EB Garamond SemiBold"/>
              <a:cs typeface="EB Garamond SemiBold"/>
              <a:sym typeface="EB Garamond SemiBold"/>
            </a:endParaRPr>
          </a:p>
          <a:p>
            <a:pPr indent="0" lvl="0" marL="457200" rtl="0" algn="l">
              <a:lnSpc>
                <a:spcPct val="100000"/>
              </a:lnSpc>
              <a:spcBef>
                <a:spcPts val="0"/>
              </a:spcBef>
              <a:spcAft>
                <a:spcPts val="0"/>
              </a:spcAft>
              <a:buNone/>
            </a:pPr>
            <a:r>
              <a:t/>
            </a:r>
            <a:endParaRPr sz="1560">
              <a:solidFill>
                <a:schemeClr val="dk1"/>
              </a:solidFill>
              <a:latin typeface="EB Garamond SemiBold"/>
              <a:ea typeface="EB Garamond SemiBold"/>
              <a:cs typeface="EB Garamond SemiBold"/>
              <a:sym typeface="EB Garamond SemiBold"/>
            </a:endParaRPr>
          </a:p>
          <a:p>
            <a:pPr indent="-327660" lvl="0" marL="457200" rtl="0" algn="l">
              <a:lnSpc>
                <a:spcPct val="100000"/>
              </a:lnSpc>
              <a:spcBef>
                <a:spcPts val="0"/>
              </a:spcBef>
              <a:spcAft>
                <a:spcPts val="0"/>
              </a:spcAft>
              <a:buClr>
                <a:schemeClr val="dk1"/>
              </a:buClr>
              <a:buSzPts val="1560"/>
              <a:buFont typeface="EB Garamond SemiBold"/>
              <a:buChar char="●"/>
            </a:pPr>
            <a:r>
              <a:rPr lang="en-US" sz="1560">
                <a:solidFill>
                  <a:schemeClr val="dk1"/>
                </a:solidFill>
                <a:latin typeface="EB Garamond SemiBold"/>
                <a:ea typeface="EB Garamond SemiBold"/>
                <a:cs typeface="EB Garamond SemiBold"/>
                <a:sym typeface="EB Garamond SemiBold"/>
              </a:rPr>
              <a:t>2024 - Back to California - Mission Challenge from Santa Barbara to Carmel, pilgrims and leadership team are awakened to the “missionary spirit” of Fr. Serra and its application to their own lives today. The first year of Adelante where all expenses for the respective year were covered by pilgrim registrations and donations.</a:t>
            </a:r>
            <a:endParaRPr sz="1560">
              <a:solidFill>
                <a:schemeClr val="dk1"/>
              </a:solidFill>
              <a:highlight>
                <a:schemeClr val="lt1"/>
              </a:highlight>
              <a:latin typeface="EB Garamond SemiBold"/>
              <a:ea typeface="EB Garamond SemiBold"/>
              <a:cs typeface="EB Garamond SemiBold"/>
              <a:sym typeface="EB Garamond SemiBold"/>
            </a:endParaRPr>
          </a:p>
        </p:txBody>
      </p:sp>
      <p:pic>
        <p:nvPicPr>
          <p:cNvPr id="71" name="Google Shape;71;p12"/>
          <p:cNvPicPr preferRelativeResize="0"/>
          <p:nvPr/>
        </p:nvPicPr>
        <p:blipFill>
          <a:blip r:embed="rId4">
            <a:alphaModFix/>
          </a:blip>
          <a:stretch>
            <a:fillRect/>
          </a:stretch>
        </p:blipFill>
        <p:spPr>
          <a:xfrm>
            <a:off x="11131764" y="57188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3"/>
          <p:cNvPicPr preferRelativeResize="0"/>
          <p:nvPr/>
        </p:nvPicPr>
        <p:blipFill rotWithShape="1">
          <a:blip r:embed="rId3">
            <a:alphaModFix amt="38000"/>
          </a:blip>
          <a:srcRect b="53182" l="5900" r="440" t="7845"/>
          <a:stretch/>
        </p:blipFill>
        <p:spPr>
          <a:xfrm>
            <a:off x="-27150" y="0"/>
            <a:ext cx="12310449" cy="6857999"/>
          </a:xfrm>
          <a:prstGeom prst="rect">
            <a:avLst/>
          </a:prstGeom>
          <a:noFill/>
          <a:ln>
            <a:noFill/>
          </a:ln>
        </p:spPr>
      </p:pic>
      <p:sp>
        <p:nvSpPr>
          <p:cNvPr id="77" name="Google Shape;77;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5900">
                <a:latin typeface="Jim Nightshade"/>
                <a:ea typeface="Jim Nightshade"/>
                <a:cs typeface="Jim Nightshade"/>
                <a:sym typeface="Jim Nightshade"/>
              </a:rPr>
              <a:t>Mission of Adelante</a:t>
            </a:r>
            <a:r>
              <a:rPr lang="en-US" sz="5900"/>
              <a:t> </a:t>
            </a:r>
            <a:endParaRPr sz="5900"/>
          </a:p>
        </p:txBody>
      </p:sp>
      <p:pic>
        <p:nvPicPr>
          <p:cNvPr id="78" name="Google Shape;78;p3"/>
          <p:cNvPicPr preferRelativeResize="0"/>
          <p:nvPr/>
        </p:nvPicPr>
        <p:blipFill>
          <a:blip r:embed="rId4">
            <a:alphaModFix/>
          </a:blip>
          <a:stretch>
            <a:fillRect/>
          </a:stretch>
        </p:blipFill>
        <p:spPr>
          <a:xfrm>
            <a:off x="11131764" y="5718825"/>
            <a:ext cx="822963" cy="961501"/>
          </a:xfrm>
          <a:prstGeom prst="rect">
            <a:avLst/>
          </a:prstGeom>
          <a:noFill/>
          <a:ln>
            <a:noFill/>
          </a:ln>
          <a:effectLst>
            <a:outerShdw blurRad="57150" rotWithShape="0" algn="bl" dir="5400000" dist="19050">
              <a:srgbClr val="000000">
                <a:alpha val="50000"/>
              </a:srgbClr>
            </a:outerShdw>
          </a:effectLst>
        </p:spPr>
      </p:pic>
      <p:sp>
        <p:nvSpPr>
          <p:cNvPr id="79" name="Google Shape;79;p3"/>
          <p:cNvSpPr txBox="1"/>
          <p:nvPr>
            <p:ph idx="1" type="body"/>
          </p:nvPr>
        </p:nvSpPr>
        <p:spPr>
          <a:xfrm>
            <a:off x="673100" y="1419225"/>
            <a:ext cx="10733700" cy="4351200"/>
          </a:xfrm>
          <a:prstGeom prst="rect">
            <a:avLst/>
          </a:prstGeom>
          <a:noFill/>
          <a:ln>
            <a:noFill/>
          </a:ln>
        </p:spPr>
        <p:txBody>
          <a:bodyPr anchorCtr="0" anchor="t" bIns="45700" lIns="91425" spcFirstLastPara="1" rIns="91425" wrap="square" tIns="45700">
            <a:normAutofit/>
          </a:bodyPr>
          <a:lstStyle/>
          <a:p>
            <a:pPr indent="0" lvl="0" marL="457200" rtl="0" algn="l">
              <a:lnSpc>
                <a:spcPct val="90000"/>
              </a:lnSpc>
              <a:spcBef>
                <a:spcPts val="0"/>
              </a:spcBef>
              <a:spcAft>
                <a:spcPts val="0"/>
              </a:spcAft>
              <a:buClr>
                <a:schemeClr val="dk1"/>
              </a:buClr>
              <a:buSzPts val="687"/>
              <a:buNone/>
            </a:pPr>
            <a:r>
              <a:t/>
            </a:r>
            <a:endParaRPr sz="687">
              <a:solidFill>
                <a:schemeClr val="dk1"/>
              </a:solidFill>
              <a:latin typeface="EB Garamond SemiBold"/>
              <a:ea typeface="EB Garamond SemiBold"/>
              <a:cs typeface="EB Garamond SemiBold"/>
              <a:sym typeface="EB Garamond SemiBold"/>
            </a:endParaRPr>
          </a:p>
          <a:p>
            <a:pPr indent="-361159" lvl="0" marL="457200" rtl="0" algn="l">
              <a:lnSpc>
                <a:spcPct val="90000"/>
              </a:lnSpc>
              <a:spcBef>
                <a:spcPts val="1600"/>
              </a:spcBef>
              <a:spcAft>
                <a:spcPts val="0"/>
              </a:spcAft>
              <a:buSzPts val="2088"/>
              <a:buFont typeface="EB Garamond SemiBold"/>
              <a:buChar char="●"/>
            </a:pPr>
            <a:r>
              <a:rPr lang="en-US" sz="2087">
                <a:solidFill>
                  <a:schemeClr val="dk1"/>
                </a:solidFill>
                <a:latin typeface="EB Garamond SemiBold"/>
                <a:ea typeface="EB Garamond SemiBold"/>
                <a:cs typeface="EB Garamond SemiBold"/>
                <a:sym typeface="EB Garamond SemiBold"/>
              </a:rPr>
              <a:t>Mission Statement of Adelante Pilgrimage Inc</a:t>
            </a:r>
            <a:endParaRPr>
              <a:solidFill>
                <a:schemeClr val="dk1"/>
              </a:solidFill>
              <a:latin typeface="EB Garamond SemiBold"/>
              <a:ea typeface="EB Garamond SemiBold"/>
              <a:cs typeface="EB Garamond SemiBold"/>
              <a:sym typeface="EB Garamond SemiBold"/>
            </a:endParaRPr>
          </a:p>
          <a:p>
            <a:pPr indent="0" lvl="0" marL="96040" rtl="0" algn="l">
              <a:lnSpc>
                <a:spcPct val="90000"/>
              </a:lnSpc>
              <a:spcBef>
                <a:spcPts val="1600"/>
              </a:spcBef>
              <a:spcAft>
                <a:spcPts val="0"/>
              </a:spcAft>
              <a:buClr>
                <a:schemeClr val="dk1"/>
              </a:buClr>
              <a:buSzPts val="2088"/>
              <a:buNone/>
            </a:pPr>
            <a:r>
              <a:t/>
            </a:r>
            <a:endParaRPr sz="2087">
              <a:solidFill>
                <a:schemeClr val="dk1"/>
              </a:solidFill>
              <a:latin typeface="EB Garamond SemiBold"/>
              <a:ea typeface="EB Garamond SemiBold"/>
              <a:cs typeface="EB Garamond SemiBold"/>
              <a:sym typeface="EB Garamond SemiBold"/>
            </a:endParaRPr>
          </a:p>
          <a:p>
            <a:pPr indent="-361159" lvl="1" marL="914400" rtl="0" algn="l">
              <a:lnSpc>
                <a:spcPct val="90000"/>
              </a:lnSpc>
              <a:spcBef>
                <a:spcPts val="0"/>
              </a:spcBef>
              <a:spcAft>
                <a:spcPts val="0"/>
              </a:spcAft>
              <a:buSzPts val="2088"/>
              <a:buFont typeface="EB Garamond SemiBold"/>
              <a:buChar char="○"/>
            </a:pPr>
            <a:r>
              <a:rPr lang="en-US" sz="2087">
                <a:solidFill>
                  <a:schemeClr val="dk1"/>
                </a:solidFill>
                <a:latin typeface="EB Garamond SemiBold"/>
                <a:ea typeface="EB Garamond SemiBold"/>
                <a:cs typeface="EB Garamond SemiBold"/>
                <a:sym typeface="EB Garamond SemiBold"/>
              </a:rPr>
              <a:t>“A Catholic Apostolate that challenges young adults spiritually, mentally, and physically, by way of a pilgrimage walking the California Missions along the El Camino Real and an Idaho Wilderness Expedition; with follow up mentorship, for the purpose of forming leaders for our communities today.”</a:t>
            </a:r>
            <a:endParaRPr>
              <a:solidFill>
                <a:schemeClr val="dk1"/>
              </a:solidFill>
              <a:latin typeface="EB Garamond SemiBold"/>
              <a:ea typeface="EB Garamond SemiBold"/>
              <a:cs typeface="EB Garamond SemiBold"/>
              <a:sym typeface="EB Garamond SemiBold"/>
            </a:endParaRPr>
          </a:p>
          <a:p>
            <a:pPr indent="0" lvl="1" marL="553240" rtl="0" algn="l">
              <a:lnSpc>
                <a:spcPct val="90000"/>
              </a:lnSpc>
              <a:spcBef>
                <a:spcPts val="0"/>
              </a:spcBef>
              <a:spcAft>
                <a:spcPts val="0"/>
              </a:spcAft>
              <a:buClr>
                <a:schemeClr val="dk1"/>
              </a:buClr>
              <a:buSzPts val="2088"/>
              <a:buNone/>
            </a:pPr>
            <a:r>
              <a:t/>
            </a:r>
            <a:endParaRPr sz="2087">
              <a:solidFill>
                <a:schemeClr val="dk1"/>
              </a:solidFill>
              <a:latin typeface="EB Garamond SemiBold"/>
              <a:ea typeface="EB Garamond SemiBold"/>
              <a:cs typeface="EB Garamond SemiBold"/>
              <a:sym typeface="EB Garamond SemiBold"/>
            </a:endParaRPr>
          </a:p>
          <a:p>
            <a:pPr indent="-361159" lvl="1" marL="914400" rtl="0" algn="l">
              <a:lnSpc>
                <a:spcPct val="90000"/>
              </a:lnSpc>
              <a:spcBef>
                <a:spcPts val="0"/>
              </a:spcBef>
              <a:spcAft>
                <a:spcPts val="0"/>
              </a:spcAft>
              <a:buSzPts val="2088"/>
              <a:buFont typeface="EB Garamond SemiBold"/>
              <a:buChar char="○"/>
            </a:pPr>
            <a:r>
              <a:rPr lang="en-US" sz="2087">
                <a:solidFill>
                  <a:schemeClr val="dk1"/>
                </a:solidFill>
                <a:latin typeface="EB Garamond SemiBold"/>
                <a:ea typeface="EB Garamond SemiBold"/>
                <a:cs typeface="EB Garamond SemiBold"/>
                <a:sym typeface="EB Garamond SemiBold"/>
              </a:rPr>
              <a:t>“Adelante, Siempre Adelante” Motto of Father Serra, our patron. </a:t>
            </a:r>
            <a:endParaRPr sz="687">
              <a:solidFill>
                <a:schemeClr val="dk1"/>
              </a:solidFill>
              <a:latin typeface="EB Garamond SemiBold"/>
              <a:ea typeface="EB Garamond SemiBold"/>
              <a:cs typeface="EB Garamond SemiBold"/>
              <a:sym typeface="EB Garamond SemiBold"/>
            </a:endParaRPr>
          </a:p>
          <a:p>
            <a:pPr indent="0" lvl="0" marL="0" rtl="0" algn="l">
              <a:lnSpc>
                <a:spcPct val="90000"/>
              </a:lnSpc>
              <a:spcBef>
                <a:spcPts val="1000"/>
              </a:spcBef>
              <a:spcAft>
                <a:spcPts val="1600"/>
              </a:spcAft>
              <a:buClr>
                <a:schemeClr val="dk1"/>
              </a:buClr>
              <a:buSzPts val="2800"/>
              <a:buNone/>
            </a:pPr>
            <a:r>
              <a:t/>
            </a:r>
            <a:endParaRPr>
              <a:solidFill>
                <a:schemeClr val="dk1"/>
              </a:solidFill>
              <a:latin typeface="EB Garamond SemiBold"/>
              <a:ea typeface="EB Garamond SemiBold"/>
              <a:cs typeface="EB Garamond SemiBold"/>
              <a:sym typeface="EB Garamond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4"/>
          <p:cNvPicPr preferRelativeResize="0"/>
          <p:nvPr/>
        </p:nvPicPr>
        <p:blipFill rotWithShape="1">
          <a:blip r:embed="rId3">
            <a:alphaModFix amt="54000"/>
          </a:blip>
          <a:srcRect b="17502" l="10039" r="0" t="18620"/>
          <a:stretch/>
        </p:blipFill>
        <p:spPr>
          <a:xfrm>
            <a:off x="0" y="0"/>
            <a:ext cx="12192000" cy="6858002"/>
          </a:xfrm>
          <a:prstGeom prst="rect">
            <a:avLst/>
          </a:prstGeom>
          <a:noFill/>
          <a:ln>
            <a:noFill/>
          </a:ln>
        </p:spPr>
      </p:pic>
      <p:sp>
        <p:nvSpPr>
          <p:cNvPr id="85" name="Google Shape;85;p4"/>
          <p:cNvSpPr txBox="1"/>
          <p:nvPr>
            <p:ph type="title"/>
          </p:nvPr>
        </p:nvSpPr>
        <p:spPr>
          <a:xfrm>
            <a:off x="367975" y="2807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5900">
                <a:latin typeface="Jim Nightshade"/>
                <a:ea typeface="Jim Nightshade"/>
                <a:cs typeface="Jim Nightshade"/>
                <a:sym typeface="Jim Nightshade"/>
              </a:rPr>
              <a:t>Importance of Adelante </a:t>
            </a:r>
            <a:endParaRPr sz="5900">
              <a:latin typeface="Jim Nightshade"/>
              <a:ea typeface="Jim Nightshade"/>
              <a:cs typeface="Jim Nightshade"/>
              <a:sym typeface="Jim Nightshade"/>
            </a:endParaRPr>
          </a:p>
        </p:txBody>
      </p:sp>
      <p:sp>
        <p:nvSpPr>
          <p:cNvPr id="86" name="Google Shape;86;p4"/>
          <p:cNvSpPr txBox="1"/>
          <p:nvPr>
            <p:ph idx="1" type="body"/>
          </p:nvPr>
        </p:nvSpPr>
        <p:spPr>
          <a:xfrm>
            <a:off x="436875" y="1684800"/>
            <a:ext cx="9066600" cy="4351200"/>
          </a:xfrm>
          <a:prstGeom prst="rect">
            <a:avLst/>
          </a:prstGeom>
          <a:noFill/>
          <a:ln>
            <a:noFill/>
          </a:ln>
        </p:spPr>
        <p:txBody>
          <a:bodyPr anchorCtr="0" anchor="t" bIns="45700" lIns="91425" spcFirstLastPara="1" rIns="91425" wrap="square" tIns="45700">
            <a:normAutofit/>
          </a:bodyPr>
          <a:lstStyle/>
          <a:p>
            <a:pPr indent="-259524" lvl="0" marL="228600" rtl="0" algn="l">
              <a:lnSpc>
                <a:spcPct val="90000"/>
              </a:lnSpc>
              <a:spcBef>
                <a:spcPts val="0"/>
              </a:spcBef>
              <a:spcAft>
                <a:spcPts val="0"/>
              </a:spcAft>
              <a:buClr>
                <a:schemeClr val="dk1"/>
              </a:buClr>
              <a:buSzPts val="2287"/>
              <a:buFont typeface="EB Garamond Medium"/>
              <a:buChar char="●"/>
            </a:pPr>
            <a:r>
              <a:rPr lang="en-US" sz="2287">
                <a:solidFill>
                  <a:schemeClr val="dk1"/>
                </a:solidFill>
                <a:latin typeface="EB Garamond Medium"/>
                <a:ea typeface="EB Garamond Medium"/>
                <a:cs typeface="EB Garamond Medium"/>
                <a:sym typeface="EB Garamond Medium"/>
              </a:rPr>
              <a:t>Why we think Adelante Pilgrimage Inc is important</a:t>
            </a:r>
            <a:endParaRPr sz="2287">
              <a:solidFill>
                <a:schemeClr val="dk1"/>
              </a:solidFill>
              <a:latin typeface="EB Garamond Medium"/>
              <a:ea typeface="EB Garamond Medium"/>
              <a:cs typeface="EB Garamond Medium"/>
              <a:sym typeface="EB Garamond Medium"/>
            </a:endParaRPr>
          </a:p>
          <a:p>
            <a:pPr indent="0" lvl="0" marL="228600" rtl="0" algn="l">
              <a:lnSpc>
                <a:spcPct val="90000"/>
              </a:lnSpc>
              <a:spcBef>
                <a:spcPts val="0"/>
              </a:spcBef>
              <a:spcAft>
                <a:spcPts val="0"/>
              </a:spcAft>
              <a:buNone/>
            </a:pPr>
            <a:r>
              <a:t/>
            </a:r>
            <a:endParaRPr sz="2287">
              <a:solidFill>
                <a:schemeClr val="dk1"/>
              </a:solidFill>
              <a:latin typeface="EB Garamond Medium"/>
              <a:ea typeface="EB Garamond Medium"/>
              <a:cs typeface="EB Garamond Medium"/>
              <a:sym typeface="EB Garamond Medium"/>
            </a:endParaRPr>
          </a:p>
          <a:p>
            <a:pPr indent="-259524" lvl="1" marL="685800" rtl="0" algn="l">
              <a:lnSpc>
                <a:spcPct val="90000"/>
              </a:lnSpc>
              <a:spcBef>
                <a:spcPts val="0"/>
              </a:spcBef>
              <a:spcAft>
                <a:spcPts val="0"/>
              </a:spcAft>
              <a:buClr>
                <a:schemeClr val="dk1"/>
              </a:buClr>
              <a:buSzPts val="2287"/>
              <a:buFont typeface="EB Garamond Medium"/>
              <a:buChar char="○"/>
            </a:pPr>
            <a:r>
              <a:rPr lang="en-US" sz="2287">
                <a:solidFill>
                  <a:schemeClr val="dk1"/>
                </a:solidFill>
                <a:latin typeface="EB Garamond Medium"/>
                <a:ea typeface="EB Garamond Medium"/>
                <a:cs typeface="EB Garamond Medium"/>
                <a:sym typeface="EB Garamond Medium"/>
              </a:rPr>
              <a:t>We see a need for leaders </a:t>
            </a:r>
            <a:endParaRPr sz="2287">
              <a:solidFill>
                <a:schemeClr val="dk1"/>
              </a:solidFill>
              <a:latin typeface="EB Garamond Medium"/>
              <a:ea typeface="EB Garamond Medium"/>
              <a:cs typeface="EB Garamond Medium"/>
              <a:sym typeface="EB Garamond Medium"/>
            </a:endParaRPr>
          </a:p>
          <a:p>
            <a:pPr indent="-259524" lvl="1" marL="685800" rtl="0" algn="l">
              <a:lnSpc>
                <a:spcPct val="90000"/>
              </a:lnSpc>
              <a:spcBef>
                <a:spcPts val="0"/>
              </a:spcBef>
              <a:spcAft>
                <a:spcPts val="0"/>
              </a:spcAft>
              <a:buClr>
                <a:schemeClr val="dk1"/>
              </a:buClr>
              <a:buSzPts val="2287"/>
              <a:buFont typeface="EB Garamond Medium"/>
              <a:buChar char="○"/>
            </a:pPr>
            <a:r>
              <a:rPr lang="en-US" sz="2287">
                <a:solidFill>
                  <a:schemeClr val="dk1"/>
                </a:solidFill>
                <a:latin typeface="EB Garamond Medium"/>
                <a:ea typeface="EB Garamond Medium"/>
                <a:cs typeface="EB Garamond Medium"/>
                <a:sym typeface="EB Garamond Medium"/>
              </a:rPr>
              <a:t>To support our young adults who live in a most challenging time  </a:t>
            </a:r>
            <a:endParaRPr sz="2287">
              <a:solidFill>
                <a:schemeClr val="dk1"/>
              </a:solidFill>
              <a:latin typeface="EB Garamond Medium"/>
              <a:ea typeface="EB Garamond Medium"/>
              <a:cs typeface="EB Garamond Medium"/>
              <a:sym typeface="EB Garamond Medium"/>
            </a:endParaRPr>
          </a:p>
          <a:p>
            <a:pPr indent="0" lvl="0" marL="685800" rtl="0" algn="l">
              <a:lnSpc>
                <a:spcPct val="90000"/>
              </a:lnSpc>
              <a:spcBef>
                <a:spcPts val="0"/>
              </a:spcBef>
              <a:spcAft>
                <a:spcPts val="0"/>
              </a:spcAft>
              <a:buNone/>
            </a:pPr>
            <a:r>
              <a:t/>
            </a:r>
            <a:endParaRPr sz="2287">
              <a:solidFill>
                <a:schemeClr val="dk1"/>
              </a:solidFill>
              <a:latin typeface="EB Garamond Medium"/>
              <a:ea typeface="EB Garamond Medium"/>
              <a:cs typeface="EB Garamond Medium"/>
              <a:sym typeface="EB Garamond Medium"/>
            </a:endParaRPr>
          </a:p>
          <a:p>
            <a:pPr indent="-234124" lvl="2" marL="1143000" rtl="0" algn="l">
              <a:lnSpc>
                <a:spcPct val="90000"/>
              </a:lnSpc>
              <a:spcBef>
                <a:spcPts val="0"/>
              </a:spcBef>
              <a:spcAft>
                <a:spcPts val="0"/>
              </a:spcAft>
              <a:buClr>
                <a:schemeClr val="dk1"/>
              </a:buClr>
              <a:buSzPts val="1887"/>
              <a:buFont typeface="EB Garamond Medium"/>
              <a:buChar char="■"/>
            </a:pPr>
            <a:r>
              <a:rPr lang="en-US" sz="1887">
                <a:solidFill>
                  <a:schemeClr val="dk1"/>
                </a:solidFill>
                <a:latin typeface="EB Garamond Medium"/>
                <a:ea typeface="EB Garamond Medium"/>
                <a:cs typeface="EB Garamond Medium"/>
                <a:sym typeface="EB Garamond Medium"/>
              </a:rPr>
              <a:t>Pleasure vs Preparation – what/who are young adults living for?</a:t>
            </a:r>
            <a:endParaRPr sz="2100">
              <a:latin typeface="EB Garamond Medium"/>
              <a:ea typeface="EB Garamond Medium"/>
              <a:cs typeface="EB Garamond Medium"/>
              <a:sym typeface="EB Garamond Medium"/>
            </a:endParaRPr>
          </a:p>
          <a:p>
            <a:pPr indent="-234124" lvl="2" marL="1143000" rtl="0" algn="l">
              <a:lnSpc>
                <a:spcPct val="90000"/>
              </a:lnSpc>
              <a:spcBef>
                <a:spcPts val="0"/>
              </a:spcBef>
              <a:spcAft>
                <a:spcPts val="0"/>
              </a:spcAft>
              <a:buClr>
                <a:schemeClr val="dk1"/>
              </a:buClr>
              <a:buSzPts val="1887"/>
              <a:buFont typeface="EB Garamond Medium"/>
              <a:buChar char="■"/>
            </a:pPr>
            <a:r>
              <a:rPr lang="en-US" sz="1887">
                <a:solidFill>
                  <a:schemeClr val="dk1"/>
                </a:solidFill>
                <a:latin typeface="EB Garamond Medium"/>
                <a:ea typeface="EB Garamond Medium"/>
                <a:cs typeface="EB Garamond Medium"/>
                <a:sym typeface="EB Garamond Medium"/>
              </a:rPr>
              <a:t>Technology use and misuse – a fine line </a:t>
            </a:r>
            <a:endParaRPr sz="2100">
              <a:latin typeface="EB Garamond Medium"/>
              <a:ea typeface="EB Garamond Medium"/>
              <a:cs typeface="EB Garamond Medium"/>
              <a:sym typeface="EB Garamond Medium"/>
            </a:endParaRPr>
          </a:p>
          <a:p>
            <a:pPr indent="-234124" lvl="2" marL="1143000" rtl="0" algn="l">
              <a:lnSpc>
                <a:spcPct val="90000"/>
              </a:lnSpc>
              <a:spcBef>
                <a:spcPts val="0"/>
              </a:spcBef>
              <a:spcAft>
                <a:spcPts val="0"/>
              </a:spcAft>
              <a:buClr>
                <a:schemeClr val="dk1"/>
              </a:buClr>
              <a:buSzPts val="1887"/>
              <a:buFont typeface="EB Garamond Medium"/>
              <a:buChar char="■"/>
            </a:pPr>
            <a:r>
              <a:rPr lang="en-US" sz="1887">
                <a:solidFill>
                  <a:schemeClr val="dk1"/>
                </a:solidFill>
                <a:latin typeface="EB Garamond Medium"/>
                <a:ea typeface="EB Garamond Medium"/>
                <a:cs typeface="EB Garamond Medium"/>
                <a:sym typeface="EB Garamond Medium"/>
              </a:rPr>
              <a:t>Critical time in a person’s life</a:t>
            </a:r>
            <a:r>
              <a:rPr lang="en-US" sz="1887">
                <a:solidFill>
                  <a:schemeClr val="dk1"/>
                </a:solidFill>
                <a:latin typeface="EB Garamond Medium"/>
                <a:ea typeface="EB Garamond Medium"/>
                <a:cs typeface="EB Garamond Medium"/>
                <a:sym typeface="EB Garamond Medium"/>
              </a:rPr>
              <a:t> –</a:t>
            </a:r>
            <a:r>
              <a:rPr lang="en-US" sz="1887">
                <a:solidFill>
                  <a:schemeClr val="dk1"/>
                </a:solidFill>
                <a:latin typeface="EB Garamond Medium"/>
                <a:ea typeface="EB Garamond Medium"/>
                <a:cs typeface="EB Garamond Medium"/>
                <a:sym typeface="EB Garamond Medium"/>
              </a:rPr>
              <a:t> decisions young adults make in their late teens and twenties will affect their whole life</a:t>
            </a:r>
            <a:endParaRPr sz="2100">
              <a:latin typeface="EB Garamond Medium"/>
              <a:ea typeface="EB Garamond Medium"/>
              <a:cs typeface="EB Garamond Medium"/>
              <a:sym typeface="EB Garamond Medium"/>
            </a:endParaRPr>
          </a:p>
        </p:txBody>
      </p:sp>
      <p:pic>
        <p:nvPicPr>
          <p:cNvPr id="87" name="Google Shape;87;p4"/>
          <p:cNvPicPr preferRelativeResize="0"/>
          <p:nvPr/>
        </p:nvPicPr>
        <p:blipFill>
          <a:blip r:embed="rId4">
            <a:alphaModFix/>
          </a:blip>
          <a:stretch>
            <a:fillRect/>
          </a:stretch>
        </p:blipFill>
        <p:spPr>
          <a:xfrm>
            <a:off x="11182564" y="57442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900">
                <a:latin typeface="Jim Nightshade"/>
                <a:ea typeface="Jim Nightshade"/>
                <a:cs typeface="Jim Nightshade"/>
                <a:sym typeface="Jim Nightshade"/>
              </a:rPr>
              <a:t>Idaho &amp; California </a:t>
            </a:r>
            <a:endParaRPr sz="4900">
              <a:latin typeface="Jim Nightshade"/>
              <a:ea typeface="Jim Nightshade"/>
              <a:cs typeface="Jim Nightshade"/>
              <a:sym typeface="Jim Nightshade"/>
            </a:endParaRPr>
          </a:p>
        </p:txBody>
      </p:sp>
      <p:sp>
        <p:nvSpPr>
          <p:cNvPr id="93" name="Google Shape;93;p5"/>
          <p:cNvSpPr txBox="1"/>
          <p:nvPr>
            <p:ph idx="1" type="body"/>
          </p:nvPr>
        </p:nvSpPr>
        <p:spPr>
          <a:xfrm>
            <a:off x="319025" y="1596550"/>
            <a:ext cx="9004200" cy="2288100"/>
          </a:xfrm>
          <a:prstGeom prst="rect">
            <a:avLst/>
          </a:prstGeom>
          <a:noFill/>
          <a:ln>
            <a:noFill/>
          </a:ln>
        </p:spPr>
        <p:txBody>
          <a:bodyPr anchorCtr="0" anchor="t" bIns="45700" lIns="91425" spcFirstLastPara="1" rIns="91425" wrap="square" tIns="45700">
            <a:normAutofit lnSpcReduction="10000"/>
          </a:bodyPr>
          <a:lstStyle/>
          <a:p>
            <a:pPr indent="-302682" lvl="0" marL="228600" rtl="0" algn="l">
              <a:spcBef>
                <a:spcPts val="1000"/>
              </a:spcBef>
              <a:spcAft>
                <a:spcPts val="0"/>
              </a:spcAft>
              <a:buSzPts val="2967"/>
              <a:buFont typeface="EB Garamond Medium"/>
              <a:buChar char="●"/>
            </a:pPr>
            <a:r>
              <a:rPr lang="en-US" sz="2100">
                <a:solidFill>
                  <a:schemeClr val="dk1"/>
                </a:solidFill>
                <a:latin typeface="EB Garamond Medium"/>
                <a:ea typeface="EB Garamond Medium"/>
                <a:cs typeface="EB Garamond Medium"/>
                <a:sym typeface="EB Garamond Medium"/>
              </a:rPr>
              <a:t>Spiritual – Daily mass, Confessions, Mental Prayer, Spiritual Direction, Dante Purgatorio Meditations,</a:t>
            </a:r>
            <a:endParaRPr sz="2100">
              <a:solidFill>
                <a:schemeClr val="dk1"/>
              </a:solidFill>
              <a:latin typeface="EB Garamond Medium"/>
              <a:ea typeface="EB Garamond Medium"/>
              <a:cs typeface="EB Garamond Medium"/>
              <a:sym typeface="EB Garamond Medium"/>
            </a:endParaRPr>
          </a:p>
          <a:p>
            <a:pPr indent="-302682" lvl="0" marL="228600" rtl="0" algn="l">
              <a:spcBef>
                <a:spcPts val="1600"/>
              </a:spcBef>
              <a:spcAft>
                <a:spcPts val="0"/>
              </a:spcAft>
              <a:buSzPts val="2967"/>
              <a:buFont typeface="EB Garamond Medium"/>
              <a:buChar char="●"/>
            </a:pPr>
            <a:r>
              <a:rPr lang="en-US" sz="2100">
                <a:solidFill>
                  <a:schemeClr val="dk1"/>
                </a:solidFill>
                <a:latin typeface="EB Garamond Medium"/>
                <a:ea typeface="EB Garamond Medium"/>
                <a:cs typeface="EB Garamond Medium"/>
                <a:sym typeface="EB Garamond Medium"/>
              </a:rPr>
              <a:t>Mental – Self Assessments, “DGPA”, Campfire Discussions, Leadership exercises/</a:t>
            </a:r>
            <a:r>
              <a:rPr lang="en-US" sz="2100">
                <a:solidFill>
                  <a:schemeClr val="dk1"/>
                </a:solidFill>
                <a:latin typeface="EB Garamond Medium"/>
                <a:ea typeface="EB Garamond Medium"/>
                <a:cs typeface="EB Garamond Medium"/>
                <a:sym typeface="EB Garamond Medium"/>
              </a:rPr>
              <a:t>opportunities, Action Tools</a:t>
            </a:r>
            <a:endParaRPr sz="2100">
              <a:solidFill>
                <a:schemeClr val="dk1"/>
              </a:solidFill>
              <a:latin typeface="EB Garamond Medium"/>
              <a:ea typeface="EB Garamond Medium"/>
              <a:cs typeface="EB Garamond Medium"/>
              <a:sym typeface="EB Garamond Medium"/>
            </a:endParaRPr>
          </a:p>
          <a:p>
            <a:pPr indent="-302682" lvl="0" marL="228600" rtl="0" algn="l">
              <a:spcBef>
                <a:spcPts val="1600"/>
              </a:spcBef>
              <a:spcAft>
                <a:spcPts val="1600"/>
              </a:spcAft>
              <a:buSzPts val="2967"/>
              <a:buFont typeface="EB Garamond Medium"/>
              <a:buChar char="●"/>
            </a:pPr>
            <a:r>
              <a:rPr lang="en-US" sz="2100">
                <a:solidFill>
                  <a:schemeClr val="dk1"/>
                </a:solidFill>
                <a:latin typeface="EB Garamond Medium"/>
                <a:ea typeface="EB Garamond Medium"/>
                <a:cs typeface="EB Garamond Medium"/>
                <a:sym typeface="EB Garamond Medium"/>
              </a:rPr>
              <a:t>Physical – Demanding schedule, Backpacking, Mt Borah and Big Sur Climb</a:t>
            </a:r>
            <a:endParaRPr sz="2100">
              <a:solidFill>
                <a:schemeClr val="dk1"/>
              </a:solidFill>
              <a:latin typeface="EB Garamond Medium"/>
              <a:ea typeface="EB Garamond Medium"/>
              <a:cs typeface="EB Garamond Medium"/>
              <a:sym typeface="EB Garamond Medium"/>
            </a:endParaRPr>
          </a:p>
        </p:txBody>
      </p:sp>
      <p:pic>
        <p:nvPicPr>
          <p:cNvPr id="94" name="Google Shape;94;p5"/>
          <p:cNvPicPr preferRelativeResize="0"/>
          <p:nvPr/>
        </p:nvPicPr>
        <p:blipFill>
          <a:blip r:embed="rId3">
            <a:alphaModFix/>
          </a:blip>
          <a:stretch>
            <a:fillRect/>
          </a:stretch>
        </p:blipFill>
        <p:spPr>
          <a:xfrm>
            <a:off x="9384325" y="162875"/>
            <a:ext cx="2621199" cy="3721774"/>
          </a:xfrm>
          <a:prstGeom prst="rect">
            <a:avLst/>
          </a:prstGeom>
          <a:noFill/>
          <a:ln>
            <a:noFill/>
          </a:ln>
        </p:spPr>
      </p:pic>
      <p:pic>
        <p:nvPicPr>
          <p:cNvPr id="95" name="Google Shape;95;p5" title="IMG_3392.heic"/>
          <p:cNvPicPr preferRelativeResize="0"/>
          <p:nvPr/>
        </p:nvPicPr>
        <p:blipFill rotWithShape="1">
          <a:blip r:embed="rId4">
            <a:alphaModFix/>
          </a:blip>
          <a:srcRect b="35010" l="0" r="10841" t="0"/>
          <a:stretch/>
        </p:blipFill>
        <p:spPr>
          <a:xfrm>
            <a:off x="-22175" y="4086325"/>
            <a:ext cx="4460252" cy="2438527"/>
          </a:xfrm>
          <a:prstGeom prst="rect">
            <a:avLst/>
          </a:prstGeom>
          <a:noFill/>
          <a:ln>
            <a:noFill/>
          </a:ln>
        </p:spPr>
      </p:pic>
      <p:pic>
        <p:nvPicPr>
          <p:cNvPr id="96" name="Google Shape;96;p5"/>
          <p:cNvPicPr preferRelativeResize="0"/>
          <p:nvPr/>
        </p:nvPicPr>
        <p:blipFill rotWithShape="1">
          <a:blip r:embed="rId5">
            <a:alphaModFix/>
          </a:blip>
          <a:srcRect b="0" l="0" r="0" t="14258"/>
          <a:stretch/>
        </p:blipFill>
        <p:spPr>
          <a:xfrm>
            <a:off x="4398050" y="4086325"/>
            <a:ext cx="3791990" cy="2438527"/>
          </a:xfrm>
          <a:prstGeom prst="rect">
            <a:avLst/>
          </a:prstGeom>
          <a:noFill/>
          <a:ln>
            <a:noFill/>
          </a:ln>
        </p:spPr>
      </p:pic>
      <p:pic>
        <p:nvPicPr>
          <p:cNvPr id="97" name="Google Shape;97;p5"/>
          <p:cNvPicPr preferRelativeResize="0"/>
          <p:nvPr/>
        </p:nvPicPr>
        <p:blipFill rotWithShape="1">
          <a:blip r:embed="rId6">
            <a:alphaModFix/>
          </a:blip>
          <a:srcRect b="13551" l="0" r="0" t="13551"/>
          <a:stretch/>
        </p:blipFill>
        <p:spPr>
          <a:xfrm>
            <a:off x="7731750" y="4086325"/>
            <a:ext cx="4460252" cy="2438527"/>
          </a:xfrm>
          <a:prstGeom prst="rect">
            <a:avLst/>
          </a:prstGeom>
          <a:noFill/>
          <a:ln>
            <a:noFill/>
          </a:ln>
        </p:spPr>
      </p:pic>
      <p:pic>
        <p:nvPicPr>
          <p:cNvPr id="98" name="Google Shape;98;p5"/>
          <p:cNvPicPr preferRelativeResize="0"/>
          <p:nvPr/>
        </p:nvPicPr>
        <p:blipFill>
          <a:blip r:embed="rId7">
            <a:alphaModFix/>
          </a:blip>
          <a:stretch>
            <a:fillRect/>
          </a:stretch>
        </p:blipFill>
        <p:spPr>
          <a:xfrm>
            <a:off x="11182564" y="57442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7"/>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04" name="Google Shape;104;p7"/>
          <p:cNvSpPr txBox="1"/>
          <p:nvPr>
            <p:ph type="title"/>
          </p:nvPr>
        </p:nvSpPr>
        <p:spPr>
          <a:xfrm>
            <a:off x="440100" y="124000"/>
            <a:ext cx="3156900" cy="1137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900">
                <a:latin typeface="Jim Nightshade"/>
                <a:ea typeface="Jim Nightshade"/>
                <a:cs typeface="Jim Nightshade"/>
                <a:sym typeface="Jim Nightshade"/>
              </a:rPr>
              <a:t>The Focus</a:t>
            </a:r>
            <a:endParaRPr sz="4900">
              <a:latin typeface="Jim Nightshade"/>
              <a:ea typeface="Jim Nightshade"/>
              <a:cs typeface="Jim Nightshade"/>
              <a:sym typeface="Jim Nightshade"/>
            </a:endParaRPr>
          </a:p>
        </p:txBody>
      </p:sp>
      <p:sp>
        <p:nvSpPr>
          <p:cNvPr id="105" name="Google Shape;105;p7"/>
          <p:cNvSpPr txBox="1"/>
          <p:nvPr>
            <p:ph idx="1" type="body"/>
          </p:nvPr>
        </p:nvSpPr>
        <p:spPr>
          <a:xfrm>
            <a:off x="440097" y="1463931"/>
            <a:ext cx="4389000" cy="4351200"/>
          </a:xfrm>
          <a:prstGeom prst="rect">
            <a:avLst/>
          </a:prstGeom>
          <a:noFill/>
          <a:ln>
            <a:noFill/>
          </a:ln>
          <a:effectLst>
            <a:outerShdw blurRad="57150" rotWithShape="0" algn="bl" dir="1500000" dist="19050">
              <a:srgbClr val="000000"/>
            </a:outerShdw>
          </a:effectLst>
        </p:spPr>
        <p:txBody>
          <a:bodyPr anchorCtr="0" anchor="t" bIns="45700" lIns="91425" spcFirstLastPara="1" rIns="91425" wrap="square" tIns="45700">
            <a:normAutofit/>
          </a:bodyPr>
          <a:lstStyle/>
          <a:p>
            <a:pPr indent="0" lvl="0" marL="228600" rtl="0" algn="l">
              <a:lnSpc>
                <a:spcPct val="90000"/>
              </a:lnSpc>
              <a:spcBef>
                <a:spcPts val="0"/>
              </a:spcBef>
              <a:spcAft>
                <a:spcPts val="0"/>
              </a:spcAft>
              <a:buClr>
                <a:schemeClr val="dk1"/>
              </a:buClr>
              <a:buSzPts val="2800"/>
              <a:buNone/>
            </a:pPr>
            <a:r>
              <a:rPr lang="en-US">
                <a:solidFill>
                  <a:schemeClr val="lt1"/>
                </a:solidFill>
                <a:latin typeface="EB Garamond Medium"/>
                <a:ea typeface="EB Garamond Medium"/>
                <a:cs typeface="EB Garamond Medium"/>
                <a:sym typeface="EB Garamond Medium"/>
              </a:rPr>
              <a:t>Divine Comedy: Purgatorio Dante Alighieri</a:t>
            </a:r>
            <a:endParaRPr>
              <a:solidFill>
                <a:schemeClr val="lt1"/>
              </a:solidFill>
              <a:latin typeface="EB Garamond Medium"/>
              <a:ea typeface="EB Garamond Medium"/>
              <a:cs typeface="EB Garamond Medium"/>
              <a:sym typeface="EB Garamond Medium"/>
            </a:endParaRPr>
          </a:p>
          <a:p>
            <a:pPr indent="-50800" lvl="0" marL="228600" rtl="0" algn="l">
              <a:lnSpc>
                <a:spcPct val="90000"/>
              </a:lnSpc>
              <a:spcBef>
                <a:spcPts val="1000"/>
              </a:spcBef>
              <a:spcAft>
                <a:spcPts val="0"/>
              </a:spcAft>
              <a:buClr>
                <a:schemeClr val="dk1"/>
              </a:buClr>
              <a:buSzPts val="2800"/>
              <a:buNone/>
            </a:pPr>
            <a:r>
              <a:t/>
            </a:r>
            <a:endParaRPr>
              <a:solidFill>
                <a:schemeClr val="lt1"/>
              </a:solidFill>
              <a:latin typeface="EB Garamond Medium"/>
              <a:ea typeface="EB Garamond Medium"/>
              <a:cs typeface="EB Garamond Medium"/>
              <a:sym typeface="EB Garamond Medium"/>
            </a:endParaRPr>
          </a:p>
          <a:p>
            <a:pPr indent="0" lvl="0" marL="228600" rtl="0" algn="l">
              <a:lnSpc>
                <a:spcPct val="90000"/>
              </a:lnSpc>
              <a:spcBef>
                <a:spcPts val="1000"/>
              </a:spcBef>
              <a:spcAft>
                <a:spcPts val="0"/>
              </a:spcAft>
              <a:buClr>
                <a:schemeClr val="dk1"/>
              </a:buClr>
              <a:buSzPts val="2800"/>
              <a:buNone/>
            </a:pPr>
            <a:r>
              <a:rPr lang="en-US">
                <a:solidFill>
                  <a:schemeClr val="lt1"/>
                </a:solidFill>
                <a:latin typeface="EB Garamond Medium"/>
                <a:ea typeface="EB Garamond Medium"/>
                <a:cs typeface="EB Garamond Medium"/>
                <a:sym typeface="EB Garamond Medium"/>
              </a:rPr>
              <a:t>Extreme Ownership              Jocko Willink</a:t>
            </a:r>
            <a:endParaRPr>
              <a:solidFill>
                <a:schemeClr val="lt1"/>
              </a:solidFill>
              <a:latin typeface="EB Garamond Medium"/>
              <a:ea typeface="EB Garamond Medium"/>
              <a:cs typeface="EB Garamond Medium"/>
              <a:sym typeface="EB Garamond Medium"/>
            </a:endParaRPr>
          </a:p>
          <a:p>
            <a:pPr indent="-50800" lvl="0" marL="228600" rtl="0" algn="l">
              <a:lnSpc>
                <a:spcPct val="90000"/>
              </a:lnSpc>
              <a:spcBef>
                <a:spcPts val="1000"/>
              </a:spcBef>
              <a:spcAft>
                <a:spcPts val="0"/>
              </a:spcAft>
              <a:buClr>
                <a:schemeClr val="dk1"/>
              </a:buClr>
              <a:buSzPts val="2800"/>
              <a:buNone/>
            </a:pPr>
            <a:r>
              <a:t/>
            </a:r>
            <a:endParaRPr>
              <a:solidFill>
                <a:schemeClr val="lt1"/>
              </a:solidFill>
              <a:latin typeface="EB Garamond Medium"/>
              <a:ea typeface="EB Garamond Medium"/>
              <a:cs typeface="EB Garamond Medium"/>
              <a:sym typeface="EB Garamond Medium"/>
            </a:endParaRPr>
          </a:p>
          <a:p>
            <a:pPr indent="0" lvl="0" marL="228600" rtl="0" algn="l">
              <a:lnSpc>
                <a:spcPct val="90000"/>
              </a:lnSpc>
              <a:spcBef>
                <a:spcPts val="1000"/>
              </a:spcBef>
              <a:spcAft>
                <a:spcPts val="0"/>
              </a:spcAft>
              <a:buClr>
                <a:schemeClr val="dk1"/>
              </a:buClr>
              <a:buSzPts val="2800"/>
              <a:buNone/>
            </a:pPr>
            <a:r>
              <a:rPr lang="en-US">
                <a:solidFill>
                  <a:schemeClr val="lt1"/>
                </a:solidFill>
                <a:latin typeface="EB Garamond Medium"/>
                <a:ea typeface="EB Garamond Medium"/>
                <a:cs typeface="EB Garamond Medium"/>
                <a:sym typeface="EB Garamond Medium"/>
              </a:rPr>
              <a:t>“Jonte” – Merging of Jocko and Dante for the purpose of self assessment and leadership.</a:t>
            </a:r>
            <a:endParaRPr>
              <a:solidFill>
                <a:schemeClr val="lt1"/>
              </a:solidFill>
              <a:latin typeface="EB Garamond Medium"/>
              <a:ea typeface="EB Garamond Medium"/>
              <a:cs typeface="EB Garamond Medium"/>
              <a:sym typeface="EB Garamond Medium"/>
            </a:endParaRPr>
          </a:p>
          <a:p>
            <a:pPr indent="-50800" lvl="0" marL="228600" rtl="0" algn="l">
              <a:lnSpc>
                <a:spcPct val="90000"/>
              </a:lnSpc>
              <a:spcBef>
                <a:spcPts val="1000"/>
              </a:spcBef>
              <a:spcAft>
                <a:spcPts val="1600"/>
              </a:spcAft>
              <a:buClr>
                <a:schemeClr val="dk1"/>
              </a:buClr>
              <a:buSzPts val="2800"/>
              <a:buNone/>
            </a:pPr>
            <a:r>
              <a:t/>
            </a:r>
            <a:endParaRPr>
              <a:latin typeface="EB Garamond Medium"/>
              <a:ea typeface="EB Garamond Medium"/>
              <a:cs typeface="EB Garamond Medium"/>
              <a:sym typeface="EB Garamond Medium"/>
            </a:endParaRPr>
          </a:p>
        </p:txBody>
      </p:sp>
      <p:pic>
        <p:nvPicPr>
          <p:cNvPr id="106" name="Google Shape;106;p7"/>
          <p:cNvPicPr preferRelativeResize="0"/>
          <p:nvPr/>
        </p:nvPicPr>
        <p:blipFill>
          <a:blip r:embed="rId4">
            <a:alphaModFix/>
          </a:blip>
          <a:stretch>
            <a:fillRect/>
          </a:stretch>
        </p:blipFill>
        <p:spPr>
          <a:xfrm>
            <a:off x="11182564" y="5744225"/>
            <a:ext cx="822963" cy="961501"/>
          </a:xfrm>
          <a:prstGeom prst="rect">
            <a:avLst/>
          </a:prstGeom>
          <a:noFill/>
          <a:ln>
            <a:noFill/>
          </a:ln>
          <a:effectLst>
            <a:outerShdw blurRad="57150" rotWithShape="0" algn="bl" dir="5400000" dist="19050">
              <a:srgbClr val="000000">
                <a:alpha val="50000"/>
              </a:srgbClr>
            </a:outerShdw>
          </a:effectLst>
        </p:spPr>
      </p:pic>
      <p:sp>
        <p:nvSpPr>
          <p:cNvPr id="107" name="Google Shape;107;p7"/>
          <p:cNvSpPr txBox="1"/>
          <p:nvPr/>
        </p:nvSpPr>
        <p:spPr>
          <a:xfrm>
            <a:off x="5994275" y="3020875"/>
            <a:ext cx="5811900" cy="615600"/>
          </a:xfrm>
          <a:prstGeom prst="rect">
            <a:avLst/>
          </a:prstGeom>
          <a:noFill/>
          <a:ln>
            <a:noFill/>
          </a:ln>
          <a:effectLst>
            <a:outerShdw blurRad="57150" rotWithShape="0" algn="bl" dir="1500000" dist="19050">
              <a:schemeClr val="dk1"/>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lt1"/>
                </a:solidFill>
                <a:latin typeface="EB Garamond Medium"/>
                <a:ea typeface="EB Garamond Medium"/>
                <a:cs typeface="EB Garamond Medium"/>
                <a:sym typeface="EB Garamond Medium"/>
              </a:rPr>
              <a:t>Dreams. Goals. Plans. Action. “DGPA”</a:t>
            </a:r>
            <a:endParaRPr sz="2800">
              <a:solidFill>
                <a:schemeClr val="lt1"/>
              </a:solidFill>
              <a:latin typeface="EB Garamond Medium"/>
              <a:ea typeface="EB Garamond Medium"/>
              <a:cs typeface="EB Garamond Medium"/>
              <a:sym typeface="EB Garamond Medium"/>
            </a:endParaRPr>
          </a:p>
        </p:txBody>
      </p:sp>
      <p:sp>
        <p:nvSpPr>
          <p:cNvPr id="108" name="Google Shape;108;p7"/>
          <p:cNvSpPr txBox="1"/>
          <p:nvPr/>
        </p:nvSpPr>
        <p:spPr>
          <a:xfrm>
            <a:off x="8313925" y="4106700"/>
            <a:ext cx="2541300" cy="1847100"/>
          </a:xfrm>
          <a:prstGeom prst="rect">
            <a:avLst/>
          </a:prstGeom>
          <a:noFill/>
          <a:ln>
            <a:noFill/>
          </a:ln>
          <a:effectLst>
            <a:outerShdw blurRad="57150" rotWithShape="0" algn="bl" dir="15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lt1"/>
                </a:solidFill>
                <a:latin typeface="EB Garamond Medium"/>
                <a:ea typeface="EB Garamond Medium"/>
                <a:cs typeface="EB Garamond Medium"/>
                <a:sym typeface="EB Garamond Medium"/>
              </a:rPr>
              <a:t>Action Tools </a:t>
            </a:r>
            <a:endParaRPr sz="2800">
              <a:solidFill>
                <a:schemeClr val="lt1"/>
              </a:solidFill>
              <a:latin typeface="EB Garamond Medium"/>
              <a:ea typeface="EB Garamond Medium"/>
              <a:cs typeface="EB Garamond Medium"/>
              <a:sym typeface="EB Garamond Medium"/>
            </a:endParaRPr>
          </a:p>
          <a:p>
            <a:pPr indent="-355600" lvl="0" marL="457200" rtl="0" algn="l">
              <a:spcBef>
                <a:spcPts val="0"/>
              </a:spcBef>
              <a:spcAft>
                <a:spcPts val="0"/>
              </a:spcAft>
              <a:buClr>
                <a:schemeClr val="lt1"/>
              </a:buClr>
              <a:buSzPts val="2000"/>
              <a:buFont typeface="EB Garamond Medium"/>
              <a:buChar char="●"/>
            </a:pPr>
            <a:r>
              <a:rPr lang="en-US" sz="2000">
                <a:solidFill>
                  <a:schemeClr val="lt1"/>
                </a:solidFill>
                <a:latin typeface="EB Garamond Medium"/>
                <a:ea typeface="EB Garamond Medium"/>
                <a:cs typeface="EB Garamond Medium"/>
                <a:sym typeface="EB Garamond Medium"/>
              </a:rPr>
              <a:t>Mental Prayer</a:t>
            </a:r>
            <a:endParaRPr sz="2000">
              <a:solidFill>
                <a:schemeClr val="lt1"/>
              </a:solidFill>
              <a:latin typeface="EB Garamond Medium"/>
              <a:ea typeface="EB Garamond Medium"/>
              <a:cs typeface="EB Garamond Medium"/>
              <a:sym typeface="EB Garamond Medium"/>
            </a:endParaRPr>
          </a:p>
          <a:p>
            <a:pPr indent="-355600" lvl="0" marL="457200" rtl="0" algn="l">
              <a:spcBef>
                <a:spcPts val="0"/>
              </a:spcBef>
              <a:spcAft>
                <a:spcPts val="0"/>
              </a:spcAft>
              <a:buClr>
                <a:schemeClr val="lt1"/>
              </a:buClr>
              <a:buSzPts val="2000"/>
              <a:buFont typeface="EB Garamond Medium"/>
              <a:buChar char="●"/>
            </a:pPr>
            <a:r>
              <a:rPr lang="en-US" sz="2000">
                <a:solidFill>
                  <a:schemeClr val="lt1"/>
                </a:solidFill>
                <a:latin typeface="EB Garamond Medium"/>
                <a:ea typeface="EB Garamond Medium"/>
                <a:cs typeface="EB Garamond Medium"/>
                <a:sym typeface="EB Garamond Medium"/>
              </a:rPr>
              <a:t>Study/Reading</a:t>
            </a:r>
            <a:endParaRPr sz="2000">
              <a:solidFill>
                <a:schemeClr val="lt1"/>
              </a:solidFill>
              <a:latin typeface="EB Garamond Medium"/>
              <a:ea typeface="EB Garamond Medium"/>
              <a:cs typeface="EB Garamond Medium"/>
              <a:sym typeface="EB Garamond Medium"/>
            </a:endParaRPr>
          </a:p>
          <a:p>
            <a:pPr indent="-355600" lvl="0" marL="457200" rtl="0" algn="l">
              <a:spcBef>
                <a:spcPts val="0"/>
              </a:spcBef>
              <a:spcAft>
                <a:spcPts val="0"/>
              </a:spcAft>
              <a:buClr>
                <a:schemeClr val="lt1"/>
              </a:buClr>
              <a:buSzPts val="2000"/>
              <a:buFont typeface="EB Garamond Medium"/>
              <a:buChar char="●"/>
            </a:pPr>
            <a:r>
              <a:rPr lang="en-US" sz="2000">
                <a:solidFill>
                  <a:schemeClr val="lt1"/>
                </a:solidFill>
                <a:latin typeface="EB Garamond Medium"/>
                <a:ea typeface="EB Garamond Medium"/>
                <a:cs typeface="EB Garamond Medium"/>
                <a:sym typeface="EB Garamond Medium"/>
              </a:rPr>
              <a:t>Techfreedom</a:t>
            </a:r>
            <a:endParaRPr sz="2000">
              <a:solidFill>
                <a:schemeClr val="lt1"/>
              </a:solidFill>
              <a:latin typeface="EB Garamond Medium"/>
              <a:ea typeface="EB Garamond Medium"/>
              <a:cs typeface="EB Garamond Medium"/>
              <a:sym typeface="EB Garamond Medium"/>
            </a:endParaRPr>
          </a:p>
          <a:p>
            <a:pPr indent="-355600" lvl="0" marL="457200" rtl="0" algn="l">
              <a:spcBef>
                <a:spcPts val="0"/>
              </a:spcBef>
              <a:spcAft>
                <a:spcPts val="0"/>
              </a:spcAft>
              <a:buClr>
                <a:schemeClr val="lt1"/>
              </a:buClr>
              <a:buSzPts val="2000"/>
              <a:buFont typeface="EB Garamond Medium"/>
              <a:buChar char="●"/>
            </a:pPr>
            <a:r>
              <a:rPr lang="en-US" sz="2000">
                <a:solidFill>
                  <a:schemeClr val="lt1"/>
                </a:solidFill>
                <a:latin typeface="EB Garamond Medium"/>
                <a:ea typeface="EB Garamond Medium"/>
                <a:cs typeface="EB Garamond Medium"/>
                <a:sym typeface="EB Garamond Medium"/>
              </a:rPr>
              <a:t>Other </a:t>
            </a:r>
            <a:endParaRPr sz="2000">
              <a:solidFill>
                <a:schemeClr val="lt1"/>
              </a:solidFill>
              <a:latin typeface="EB Garamond Medium"/>
              <a:ea typeface="EB Garamond Medium"/>
              <a:cs typeface="EB Garamond Medium"/>
              <a:sym typeface="EB Garamond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9"/>
          <p:cNvPicPr preferRelativeResize="0"/>
          <p:nvPr/>
        </p:nvPicPr>
        <p:blipFill rotWithShape="1">
          <a:blip r:embed="rId3">
            <a:alphaModFix/>
          </a:blip>
          <a:srcRect b="14615" l="1882" r="1077" t="12599"/>
          <a:stretch/>
        </p:blipFill>
        <p:spPr>
          <a:xfrm>
            <a:off x="0" y="0"/>
            <a:ext cx="12192000" cy="6858002"/>
          </a:xfrm>
          <a:prstGeom prst="rect">
            <a:avLst/>
          </a:prstGeom>
          <a:noFill/>
          <a:ln>
            <a:noFill/>
          </a:ln>
        </p:spPr>
      </p:pic>
      <p:sp>
        <p:nvSpPr>
          <p:cNvPr id="114" name="Google Shape;114;p9"/>
          <p:cNvSpPr txBox="1"/>
          <p:nvPr>
            <p:ph type="title"/>
          </p:nvPr>
        </p:nvSpPr>
        <p:spPr>
          <a:xfrm>
            <a:off x="271525" y="77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900">
                <a:latin typeface="Jim Nightshade"/>
                <a:ea typeface="Jim Nightshade"/>
                <a:cs typeface="Jim Nightshade"/>
                <a:sym typeface="Jim Nightshade"/>
              </a:rPr>
              <a:t>Leadership Opportunities </a:t>
            </a:r>
            <a:endParaRPr sz="4900">
              <a:latin typeface="Jim Nightshade"/>
              <a:ea typeface="Jim Nightshade"/>
              <a:cs typeface="Jim Nightshade"/>
              <a:sym typeface="Jim Nightshade"/>
            </a:endParaRPr>
          </a:p>
        </p:txBody>
      </p:sp>
      <p:sp>
        <p:nvSpPr>
          <p:cNvPr id="115" name="Google Shape;115;p9"/>
          <p:cNvSpPr txBox="1"/>
          <p:nvPr>
            <p:ph idx="1" type="body"/>
          </p:nvPr>
        </p:nvSpPr>
        <p:spPr>
          <a:xfrm>
            <a:off x="440325" y="1203000"/>
            <a:ext cx="5302800" cy="278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lang="en-US">
                <a:solidFill>
                  <a:schemeClr val="dk1"/>
                </a:solidFill>
                <a:latin typeface="EB Garamond Medium"/>
                <a:ea typeface="EB Garamond Medium"/>
                <a:cs typeface="EB Garamond Medium"/>
                <a:sym typeface="EB Garamond Medium"/>
              </a:rPr>
              <a:t>   During Pilgrimage/</a:t>
            </a:r>
            <a:r>
              <a:rPr lang="en-US">
                <a:solidFill>
                  <a:schemeClr val="dk1"/>
                </a:solidFill>
                <a:latin typeface="EB Garamond Medium"/>
                <a:ea typeface="EB Garamond Medium"/>
                <a:cs typeface="EB Garamond Medium"/>
                <a:sym typeface="EB Garamond Medium"/>
              </a:rPr>
              <a:t>Expedition </a:t>
            </a:r>
            <a:endParaRPr>
              <a:solidFill>
                <a:schemeClr val="dk1"/>
              </a:solidFill>
              <a:latin typeface="EB Garamond Medium"/>
              <a:ea typeface="EB Garamond Medium"/>
              <a:cs typeface="EB Garamond Medium"/>
              <a:sym typeface="EB Garamond Medium"/>
            </a:endParaRPr>
          </a:p>
          <a:p>
            <a:pPr indent="-342900" lvl="0" marL="457200" rtl="0" algn="l">
              <a:lnSpc>
                <a:spcPct val="90000"/>
              </a:lnSpc>
              <a:spcBef>
                <a:spcPts val="1600"/>
              </a:spcBef>
              <a:spcAft>
                <a:spcPts val="0"/>
              </a:spcAft>
              <a:buClr>
                <a:schemeClr val="dk1"/>
              </a:buClr>
              <a:buSzPts val="1800"/>
              <a:buFont typeface="EB Garamond Medium"/>
              <a:buChar char="●"/>
            </a:pPr>
            <a:r>
              <a:rPr lang="en-US" sz="2100">
                <a:solidFill>
                  <a:schemeClr val="dk1"/>
                </a:solidFill>
                <a:latin typeface="EB Garamond Medium"/>
                <a:ea typeface="EB Garamond Medium"/>
                <a:cs typeface="EB Garamond Medium"/>
                <a:sym typeface="EB Garamond Medium"/>
              </a:rPr>
              <a:t>Leadership Reaction Courses - “LRCs”</a:t>
            </a:r>
            <a:endParaRPr sz="2100">
              <a:solidFill>
                <a:schemeClr val="dk1"/>
              </a:solidFill>
              <a:latin typeface="EB Garamond Medium"/>
              <a:ea typeface="EB Garamond Medium"/>
              <a:cs typeface="EB Garamond Medium"/>
              <a:sym typeface="EB Garamond Medium"/>
            </a:endParaRPr>
          </a:p>
          <a:p>
            <a:pPr indent="0" lvl="0" marL="0" rtl="0" algn="l">
              <a:lnSpc>
                <a:spcPct val="90000"/>
              </a:lnSpc>
              <a:spcBef>
                <a:spcPts val="1600"/>
              </a:spcBef>
              <a:spcAft>
                <a:spcPts val="0"/>
              </a:spcAft>
              <a:buNone/>
            </a:pPr>
            <a:r>
              <a:rPr lang="en-US">
                <a:solidFill>
                  <a:schemeClr val="dk1"/>
                </a:solidFill>
                <a:latin typeface="EB Garamond Medium"/>
                <a:ea typeface="EB Garamond Medium"/>
                <a:cs typeface="EB Garamond Medium"/>
                <a:sym typeface="EB Garamond Medium"/>
              </a:rPr>
              <a:t>   After Pilgrimage/Expedition</a:t>
            </a:r>
            <a:endParaRPr>
              <a:solidFill>
                <a:schemeClr val="dk1"/>
              </a:solidFill>
              <a:latin typeface="EB Garamond Medium"/>
              <a:ea typeface="EB Garamond Medium"/>
              <a:cs typeface="EB Garamond Medium"/>
              <a:sym typeface="EB Garamond Medium"/>
            </a:endParaRPr>
          </a:p>
          <a:p>
            <a:pPr indent="-361950" lvl="0" marL="457200" rtl="0" algn="l">
              <a:lnSpc>
                <a:spcPct val="90000"/>
              </a:lnSpc>
              <a:spcBef>
                <a:spcPts val="1600"/>
              </a:spcBef>
              <a:spcAft>
                <a:spcPts val="0"/>
              </a:spcAft>
              <a:buClr>
                <a:schemeClr val="dk1"/>
              </a:buClr>
              <a:buSzPts val="2100"/>
              <a:buFont typeface="EB Garamond Medium"/>
              <a:buChar char="●"/>
            </a:pPr>
            <a:r>
              <a:rPr lang="en-US" sz="2100">
                <a:solidFill>
                  <a:schemeClr val="dk1"/>
                </a:solidFill>
                <a:latin typeface="EB Garamond Medium"/>
                <a:ea typeface="EB Garamond Medium"/>
                <a:cs typeface="EB Garamond Medium"/>
                <a:sym typeface="EB Garamond Medium"/>
              </a:rPr>
              <a:t>Parish community involvement</a:t>
            </a:r>
            <a:endParaRPr sz="2100">
              <a:solidFill>
                <a:schemeClr val="dk1"/>
              </a:solidFill>
              <a:latin typeface="EB Garamond Medium"/>
              <a:ea typeface="EB Garamond Medium"/>
              <a:cs typeface="EB Garamond Medium"/>
              <a:sym typeface="EB Garamond Medium"/>
            </a:endParaRPr>
          </a:p>
          <a:p>
            <a:pPr indent="-361950" lvl="0" marL="457200" rtl="0" algn="l">
              <a:lnSpc>
                <a:spcPct val="90000"/>
              </a:lnSpc>
              <a:spcBef>
                <a:spcPts val="0"/>
              </a:spcBef>
              <a:spcAft>
                <a:spcPts val="0"/>
              </a:spcAft>
              <a:buClr>
                <a:schemeClr val="dk1"/>
              </a:buClr>
              <a:buSzPts val="2100"/>
              <a:buFont typeface="EB Garamond Medium"/>
              <a:buChar char="●"/>
            </a:pPr>
            <a:r>
              <a:rPr lang="en-US" sz="2100">
                <a:solidFill>
                  <a:schemeClr val="dk1"/>
                </a:solidFill>
                <a:latin typeface="EB Garamond Medium"/>
                <a:ea typeface="EB Garamond Medium"/>
                <a:cs typeface="EB Garamond Medium"/>
                <a:sym typeface="EB Garamond Medium"/>
              </a:rPr>
              <a:t>Politics secular involvement</a:t>
            </a:r>
            <a:endParaRPr sz="2100">
              <a:solidFill>
                <a:schemeClr val="dk1"/>
              </a:solidFill>
              <a:latin typeface="EB Garamond Medium"/>
              <a:ea typeface="EB Garamond Medium"/>
              <a:cs typeface="EB Garamond Medium"/>
              <a:sym typeface="EB Garamond Medium"/>
            </a:endParaRPr>
          </a:p>
          <a:p>
            <a:pPr indent="-361950" lvl="0" marL="457200" rtl="0" algn="l">
              <a:lnSpc>
                <a:spcPct val="90000"/>
              </a:lnSpc>
              <a:spcBef>
                <a:spcPts val="0"/>
              </a:spcBef>
              <a:spcAft>
                <a:spcPts val="0"/>
              </a:spcAft>
              <a:buClr>
                <a:schemeClr val="dk1"/>
              </a:buClr>
              <a:buSzPts val="2100"/>
              <a:buFont typeface="EB Garamond Medium"/>
              <a:buChar char="●"/>
            </a:pPr>
            <a:r>
              <a:rPr lang="en-US" sz="2100">
                <a:solidFill>
                  <a:schemeClr val="dk1"/>
                </a:solidFill>
                <a:latin typeface="EB Garamond Medium"/>
                <a:ea typeface="EB Garamond Medium"/>
                <a:cs typeface="EB Garamond Medium"/>
                <a:sym typeface="EB Garamond Medium"/>
              </a:rPr>
              <a:t>Pro-Life movement </a:t>
            </a:r>
            <a:endParaRPr sz="2100">
              <a:solidFill>
                <a:schemeClr val="dk1"/>
              </a:solidFill>
              <a:latin typeface="EB Garamond Medium"/>
              <a:ea typeface="EB Garamond Medium"/>
              <a:cs typeface="EB Garamond Medium"/>
              <a:sym typeface="EB Garamond Medium"/>
            </a:endParaRPr>
          </a:p>
        </p:txBody>
      </p:sp>
      <p:pic>
        <p:nvPicPr>
          <p:cNvPr id="116" name="Google Shape;116;p9"/>
          <p:cNvPicPr preferRelativeResize="0"/>
          <p:nvPr/>
        </p:nvPicPr>
        <p:blipFill>
          <a:blip r:embed="rId4">
            <a:alphaModFix/>
          </a:blip>
          <a:stretch>
            <a:fillRect/>
          </a:stretch>
        </p:blipFill>
        <p:spPr>
          <a:xfrm>
            <a:off x="11182564" y="57442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g2f3b82b36f7_0_2"/>
          <p:cNvPicPr preferRelativeResize="0"/>
          <p:nvPr/>
        </p:nvPicPr>
        <p:blipFill rotWithShape="1">
          <a:blip r:embed="rId3">
            <a:alphaModFix amt="33000"/>
          </a:blip>
          <a:srcRect b="9937" l="0" r="0" t="11191"/>
          <a:stretch/>
        </p:blipFill>
        <p:spPr>
          <a:xfrm>
            <a:off x="296305" y="0"/>
            <a:ext cx="11593119" cy="6857998"/>
          </a:xfrm>
          <a:prstGeom prst="rect">
            <a:avLst/>
          </a:prstGeom>
          <a:noFill/>
          <a:ln>
            <a:noFill/>
          </a:ln>
        </p:spPr>
      </p:pic>
      <p:sp>
        <p:nvSpPr>
          <p:cNvPr id="122" name="Google Shape;122;g2f3b82b36f7_0_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900">
                <a:latin typeface="Jim Nightshade"/>
                <a:ea typeface="Jim Nightshade"/>
                <a:cs typeface="Jim Nightshade"/>
                <a:sym typeface="Jim Nightshade"/>
              </a:rPr>
              <a:t>Mentorship </a:t>
            </a:r>
            <a:endParaRPr sz="4900">
              <a:latin typeface="Jim Nightshade"/>
              <a:ea typeface="Jim Nightshade"/>
              <a:cs typeface="Jim Nightshade"/>
              <a:sym typeface="Jim Nightshade"/>
            </a:endParaRPr>
          </a:p>
        </p:txBody>
      </p:sp>
      <p:sp>
        <p:nvSpPr>
          <p:cNvPr id="123" name="Google Shape;123;g2f3b82b36f7_0_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600">
                <a:solidFill>
                  <a:schemeClr val="dk1"/>
                </a:solidFill>
                <a:latin typeface="EB Garamond Medium"/>
                <a:ea typeface="EB Garamond Medium"/>
                <a:cs typeface="EB Garamond Medium"/>
                <a:sym typeface="EB Garamond Medium"/>
              </a:rPr>
              <a:t>Guides lead pilgrims through challenges</a:t>
            </a:r>
            <a:endParaRPr sz="2600">
              <a:solidFill>
                <a:schemeClr val="dk1"/>
              </a:solidFill>
              <a:latin typeface="EB Garamond Medium"/>
              <a:ea typeface="EB Garamond Medium"/>
              <a:cs typeface="EB Garamond Medium"/>
              <a:sym typeface="EB Garamond Medium"/>
            </a:endParaRPr>
          </a:p>
          <a:p>
            <a:pPr indent="457200" lvl="0" marL="0" rtl="0" algn="l">
              <a:spcBef>
                <a:spcPts val="1600"/>
              </a:spcBef>
              <a:spcAft>
                <a:spcPts val="0"/>
              </a:spcAft>
              <a:buNone/>
            </a:pPr>
            <a:r>
              <a:rPr lang="en-US" sz="2300">
                <a:solidFill>
                  <a:schemeClr val="dk1"/>
                </a:solidFill>
                <a:latin typeface="EB Garamond Medium"/>
                <a:ea typeface="EB Garamond Medium"/>
                <a:cs typeface="EB Garamond Medium"/>
                <a:sym typeface="EB Garamond Medium"/>
              </a:rPr>
              <a:t>physical, emotional, intellectual, and moral challenges</a:t>
            </a:r>
            <a:endParaRPr sz="2300">
              <a:solidFill>
                <a:schemeClr val="dk1"/>
              </a:solidFill>
              <a:latin typeface="EB Garamond Medium"/>
              <a:ea typeface="EB Garamond Medium"/>
              <a:cs typeface="EB Garamond Medium"/>
              <a:sym typeface="EB Garamond Medium"/>
            </a:endParaRPr>
          </a:p>
          <a:p>
            <a:pPr indent="0" lvl="0" marL="0" rtl="0" algn="l">
              <a:lnSpc>
                <a:spcPct val="107916"/>
              </a:lnSpc>
              <a:spcBef>
                <a:spcPts val="1600"/>
              </a:spcBef>
              <a:spcAft>
                <a:spcPts val="0"/>
              </a:spcAft>
              <a:buNone/>
            </a:pPr>
            <a:r>
              <a:t/>
            </a:r>
            <a:endParaRPr sz="1300">
              <a:solidFill>
                <a:schemeClr val="dk1"/>
              </a:solidFill>
              <a:latin typeface="EB Garamond Medium"/>
              <a:ea typeface="EB Garamond Medium"/>
              <a:cs typeface="EB Garamond Medium"/>
              <a:sym typeface="EB Garamond Medium"/>
            </a:endParaRPr>
          </a:p>
          <a:p>
            <a:pPr indent="0" lvl="0" marL="0" rtl="0" algn="l">
              <a:lnSpc>
                <a:spcPct val="107916"/>
              </a:lnSpc>
              <a:spcBef>
                <a:spcPts val="800"/>
              </a:spcBef>
              <a:spcAft>
                <a:spcPts val="0"/>
              </a:spcAft>
              <a:buNone/>
            </a:pPr>
            <a:r>
              <a:rPr lang="en-US" sz="2600">
                <a:solidFill>
                  <a:schemeClr val="dk1"/>
                </a:solidFill>
                <a:latin typeface="EB Garamond Medium"/>
                <a:ea typeface="EB Garamond Medium"/>
                <a:cs typeface="EB Garamond Medium"/>
                <a:sym typeface="EB Garamond Medium"/>
              </a:rPr>
              <a:t>Guides assist the Pilgrims in elucidating dreams, goals, and plans “DGPA” which they are to pursue in life. </a:t>
            </a:r>
            <a:r>
              <a:rPr lang="en-US" sz="2300">
                <a:solidFill>
                  <a:schemeClr val="dk1"/>
                </a:solidFill>
                <a:latin typeface="EB Garamond Medium"/>
                <a:ea typeface="EB Garamond Medium"/>
                <a:cs typeface="EB Garamond Medium"/>
                <a:sym typeface="EB Garamond Medium"/>
              </a:rPr>
              <a:t>Remember the leadership opportunities in previous slide?</a:t>
            </a:r>
            <a:endParaRPr sz="2300">
              <a:solidFill>
                <a:schemeClr val="dk1"/>
              </a:solidFill>
              <a:latin typeface="EB Garamond Medium"/>
              <a:ea typeface="EB Garamond Medium"/>
              <a:cs typeface="EB Garamond Medium"/>
              <a:sym typeface="EB Garamond Medium"/>
            </a:endParaRPr>
          </a:p>
          <a:p>
            <a:pPr indent="0" lvl="0" marL="0" rtl="0" algn="l">
              <a:lnSpc>
                <a:spcPct val="107916"/>
              </a:lnSpc>
              <a:spcBef>
                <a:spcPts val="800"/>
              </a:spcBef>
              <a:spcAft>
                <a:spcPts val="0"/>
              </a:spcAft>
              <a:buNone/>
            </a:pPr>
            <a:r>
              <a:t/>
            </a:r>
            <a:endParaRPr sz="1300">
              <a:solidFill>
                <a:schemeClr val="dk1"/>
              </a:solidFill>
              <a:latin typeface="EB Garamond Medium"/>
              <a:ea typeface="EB Garamond Medium"/>
              <a:cs typeface="EB Garamond Medium"/>
              <a:sym typeface="EB Garamond Medium"/>
            </a:endParaRPr>
          </a:p>
          <a:p>
            <a:pPr indent="0" lvl="0" marL="0" rtl="0" algn="l">
              <a:lnSpc>
                <a:spcPct val="107916"/>
              </a:lnSpc>
              <a:spcBef>
                <a:spcPts val="800"/>
              </a:spcBef>
              <a:spcAft>
                <a:spcPts val="0"/>
              </a:spcAft>
              <a:buNone/>
            </a:pPr>
            <a:r>
              <a:rPr lang="en-US" sz="2600">
                <a:solidFill>
                  <a:schemeClr val="dk1"/>
                </a:solidFill>
                <a:latin typeface="EB Garamond Medium"/>
                <a:ea typeface="EB Garamond Medium"/>
                <a:cs typeface="EB Garamond Medium"/>
                <a:sym typeface="EB Garamond Medium"/>
              </a:rPr>
              <a:t>Pilgrims follow up with Guides individually to mark progress on DGPA, actions steps, and faithfulness to commitments.</a:t>
            </a:r>
            <a:endParaRPr sz="2600">
              <a:solidFill>
                <a:schemeClr val="dk1"/>
              </a:solidFill>
              <a:latin typeface="EB Garamond Medium"/>
              <a:ea typeface="EB Garamond Medium"/>
              <a:cs typeface="EB Garamond Medium"/>
              <a:sym typeface="EB Garamond Medium"/>
            </a:endParaRPr>
          </a:p>
          <a:p>
            <a:pPr indent="0" lvl="0" marL="0" rtl="0" algn="l">
              <a:lnSpc>
                <a:spcPct val="107916"/>
              </a:lnSpc>
              <a:spcBef>
                <a:spcPts val="800"/>
              </a:spcBef>
              <a:spcAft>
                <a:spcPts val="800"/>
              </a:spcAft>
              <a:buClr>
                <a:schemeClr val="dk1"/>
              </a:buClr>
              <a:buSzPts val="1100"/>
              <a:buFont typeface="Arial"/>
              <a:buNone/>
            </a:pPr>
            <a:r>
              <a:t/>
            </a:r>
            <a:endParaRPr sz="1300">
              <a:solidFill>
                <a:schemeClr val="dk1"/>
              </a:solidFill>
              <a:latin typeface="EB Garamond Medium"/>
              <a:ea typeface="EB Garamond Medium"/>
              <a:cs typeface="EB Garamond Medium"/>
              <a:sym typeface="EB Garamond Medium"/>
            </a:endParaRPr>
          </a:p>
        </p:txBody>
      </p:sp>
      <p:pic>
        <p:nvPicPr>
          <p:cNvPr id="124" name="Google Shape;124;g2f3b82b36f7_0_2"/>
          <p:cNvPicPr preferRelativeResize="0"/>
          <p:nvPr/>
        </p:nvPicPr>
        <p:blipFill>
          <a:blip r:embed="rId4">
            <a:alphaModFix/>
          </a:blip>
          <a:stretch>
            <a:fillRect/>
          </a:stretch>
        </p:blipFill>
        <p:spPr>
          <a:xfrm>
            <a:off x="10844964" y="57442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6"/>
          <p:cNvPicPr preferRelativeResize="0"/>
          <p:nvPr/>
        </p:nvPicPr>
        <p:blipFill rotWithShape="1">
          <a:blip r:embed="rId3">
            <a:alphaModFix amt="33000"/>
          </a:blip>
          <a:srcRect b="2239" l="2597" r="2956" t="18060"/>
          <a:stretch/>
        </p:blipFill>
        <p:spPr>
          <a:xfrm>
            <a:off x="0" y="-15725"/>
            <a:ext cx="12192000" cy="6857999"/>
          </a:xfrm>
          <a:prstGeom prst="rect">
            <a:avLst/>
          </a:prstGeom>
          <a:noFill/>
          <a:ln>
            <a:noFill/>
          </a:ln>
        </p:spPr>
      </p:pic>
      <p:sp>
        <p:nvSpPr>
          <p:cNvPr id="130" name="Google Shape;13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900">
                <a:latin typeface="Jim Nightshade"/>
                <a:ea typeface="Jim Nightshade"/>
                <a:cs typeface="Jim Nightshade"/>
                <a:sym typeface="Jim Nightshade"/>
              </a:rPr>
              <a:t>Adelante Leadership Team </a:t>
            </a:r>
            <a:endParaRPr sz="4900">
              <a:latin typeface="Jim Nightshade"/>
              <a:ea typeface="Jim Nightshade"/>
              <a:cs typeface="Jim Nightshade"/>
              <a:sym typeface="Jim Nightshade"/>
            </a:endParaRPr>
          </a:p>
        </p:txBody>
      </p:sp>
      <p:sp>
        <p:nvSpPr>
          <p:cNvPr id="131" name="Google Shape;131;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550"/>
              <a:buNone/>
            </a:pPr>
            <a:r>
              <a:t/>
            </a:r>
            <a:endParaRPr sz="2550">
              <a:solidFill>
                <a:schemeClr val="dk1"/>
              </a:solidFill>
              <a:latin typeface="EB Garamond Medium"/>
              <a:ea typeface="EB Garamond Medium"/>
              <a:cs typeface="EB Garamond Medium"/>
              <a:sym typeface="EB Garamond Medium"/>
            </a:endParaRPr>
          </a:p>
          <a:p>
            <a:pPr indent="-403654" lvl="0" marL="914400" rtl="0" algn="l">
              <a:lnSpc>
                <a:spcPct val="90000"/>
              </a:lnSpc>
              <a:spcBef>
                <a:spcPts val="0"/>
              </a:spcBef>
              <a:spcAft>
                <a:spcPts val="0"/>
              </a:spcAft>
              <a:buSzPts val="2757"/>
              <a:buFont typeface="EB Garamond Medium"/>
              <a:buChar char="●"/>
            </a:pPr>
            <a:r>
              <a:rPr lang="en-US" sz="2550">
                <a:solidFill>
                  <a:schemeClr val="dk1"/>
                </a:solidFill>
                <a:latin typeface="EB Garamond Medium"/>
                <a:ea typeface="EB Garamond Medium"/>
                <a:cs typeface="EB Garamond Medium"/>
                <a:sym typeface="EB Garamond Medium"/>
              </a:rPr>
              <a:t>Guides and Jr Guides - Mentorship, Discussion Leaders, </a:t>
            </a:r>
            <a:r>
              <a:rPr lang="en-US" sz="2550">
                <a:solidFill>
                  <a:schemeClr val="dk1"/>
                </a:solidFill>
                <a:latin typeface="EB Garamond Medium"/>
                <a:ea typeface="EB Garamond Medium"/>
                <a:cs typeface="EB Garamond Medium"/>
                <a:sym typeface="EB Garamond Medium"/>
              </a:rPr>
              <a:t>P</a:t>
            </a:r>
            <a:r>
              <a:rPr lang="en-US" sz="2550">
                <a:solidFill>
                  <a:schemeClr val="dk1"/>
                </a:solidFill>
                <a:latin typeface="EB Garamond Medium"/>
                <a:ea typeface="EB Garamond Medium"/>
                <a:cs typeface="EB Garamond Medium"/>
                <a:sym typeface="EB Garamond Medium"/>
              </a:rPr>
              <a:t>rogram </a:t>
            </a:r>
            <a:r>
              <a:rPr lang="en-US" sz="2550">
                <a:solidFill>
                  <a:schemeClr val="dk1"/>
                </a:solidFill>
                <a:latin typeface="EB Garamond Medium"/>
                <a:ea typeface="EB Garamond Medium"/>
                <a:cs typeface="EB Garamond Medium"/>
                <a:sym typeface="EB Garamond Medium"/>
              </a:rPr>
              <a:t>D</a:t>
            </a:r>
            <a:r>
              <a:rPr lang="en-US" sz="2550">
                <a:solidFill>
                  <a:schemeClr val="dk1"/>
                </a:solidFill>
                <a:latin typeface="EB Garamond Medium"/>
                <a:ea typeface="EB Garamond Medium"/>
                <a:cs typeface="EB Garamond Medium"/>
                <a:sym typeface="EB Garamond Medium"/>
              </a:rPr>
              <a:t>evelopment</a:t>
            </a:r>
            <a:r>
              <a:rPr lang="en-US" sz="2550">
                <a:solidFill>
                  <a:schemeClr val="dk1"/>
                </a:solidFill>
                <a:latin typeface="EB Garamond Medium"/>
                <a:ea typeface="EB Garamond Medium"/>
                <a:cs typeface="EB Garamond Medium"/>
                <a:sym typeface="EB Garamond Medium"/>
              </a:rPr>
              <a:t> </a:t>
            </a:r>
            <a:endParaRPr>
              <a:solidFill>
                <a:schemeClr val="dk1"/>
              </a:solidFill>
              <a:latin typeface="EB Garamond Medium"/>
              <a:ea typeface="EB Garamond Medium"/>
              <a:cs typeface="EB Garamond Medium"/>
              <a:sym typeface="EB Garamond Medium"/>
            </a:endParaRPr>
          </a:p>
          <a:p>
            <a:pPr indent="-228600" lvl="0" marL="914400" rtl="0" algn="l">
              <a:lnSpc>
                <a:spcPct val="90000"/>
              </a:lnSpc>
              <a:spcBef>
                <a:spcPts val="0"/>
              </a:spcBef>
              <a:spcAft>
                <a:spcPts val="0"/>
              </a:spcAft>
              <a:buClr>
                <a:schemeClr val="dk1"/>
              </a:buClr>
              <a:buSzPts val="2757"/>
              <a:buNone/>
            </a:pPr>
            <a:r>
              <a:t/>
            </a:r>
            <a:endParaRPr sz="2550">
              <a:solidFill>
                <a:schemeClr val="dk1"/>
              </a:solidFill>
              <a:latin typeface="EB Garamond Medium"/>
              <a:ea typeface="EB Garamond Medium"/>
              <a:cs typeface="EB Garamond Medium"/>
              <a:sym typeface="EB Garamond Medium"/>
            </a:endParaRPr>
          </a:p>
          <a:p>
            <a:pPr indent="-403654" lvl="0" marL="914400" rtl="0" algn="l">
              <a:lnSpc>
                <a:spcPct val="90000"/>
              </a:lnSpc>
              <a:spcBef>
                <a:spcPts val="1000"/>
              </a:spcBef>
              <a:spcAft>
                <a:spcPts val="0"/>
              </a:spcAft>
              <a:buSzPts val="2757"/>
              <a:buFont typeface="EB Garamond Medium"/>
              <a:buChar char="●"/>
            </a:pPr>
            <a:r>
              <a:rPr lang="en-US" sz="2550">
                <a:solidFill>
                  <a:schemeClr val="dk1"/>
                </a:solidFill>
                <a:latin typeface="EB Garamond Medium"/>
                <a:ea typeface="EB Garamond Medium"/>
                <a:cs typeface="EB Garamond Medium"/>
                <a:sym typeface="EB Garamond Medium"/>
              </a:rPr>
              <a:t>Support Crew - Drivers, Cook, Camp oversight </a:t>
            </a:r>
            <a:endParaRPr>
              <a:solidFill>
                <a:schemeClr val="dk1"/>
              </a:solidFill>
              <a:latin typeface="EB Garamond Medium"/>
              <a:ea typeface="EB Garamond Medium"/>
              <a:cs typeface="EB Garamond Medium"/>
              <a:sym typeface="EB Garamond Medium"/>
            </a:endParaRPr>
          </a:p>
          <a:p>
            <a:pPr indent="-228600" lvl="0" marL="914400" rtl="0" algn="l">
              <a:lnSpc>
                <a:spcPct val="90000"/>
              </a:lnSpc>
              <a:spcBef>
                <a:spcPts val="1000"/>
              </a:spcBef>
              <a:spcAft>
                <a:spcPts val="0"/>
              </a:spcAft>
              <a:buClr>
                <a:schemeClr val="dk1"/>
              </a:buClr>
              <a:buSzPts val="2757"/>
              <a:buNone/>
            </a:pPr>
            <a:r>
              <a:t/>
            </a:r>
            <a:endParaRPr sz="2550">
              <a:solidFill>
                <a:schemeClr val="dk1"/>
              </a:solidFill>
              <a:latin typeface="EB Garamond Medium"/>
              <a:ea typeface="EB Garamond Medium"/>
              <a:cs typeface="EB Garamond Medium"/>
              <a:sym typeface="EB Garamond Medium"/>
            </a:endParaRPr>
          </a:p>
          <a:p>
            <a:pPr indent="-403654" lvl="0" marL="914400" rtl="0" algn="l">
              <a:lnSpc>
                <a:spcPct val="90000"/>
              </a:lnSpc>
              <a:spcBef>
                <a:spcPts val="1000"/>
              </a:spcBef>
              <a:spcAft>
                <a:spcPts val="0"/>
              </a:spcAft>
              <a:buSzPts val="2757"/>
              <a:buFont typeface="EB Garamond Medium"/>
              <a:buChar char="●"/>
            </a:pPr>
            <a:r>
              <a:rPr lang="en-US" sz="2550">
                <a:solidFill>
                  <a:schemeClr val="dk1"/>
                </a:solidFill>
                <a:latin typeface="EB Garamond Medium"/>
                <a:ea typeface="EB Garamond Medium"/>
                <a:cs typeface="EB Garamond Medium"/>
                <a:sym typeface="EB Garamond Medium"/>
              </a:rPr>
              <a:t>Outfitters - Climbing instructors, Recon, Support  </a:t>
            </a:r>
            <a:endParaRPr>
              <a:solidFill>
                <a:schemeClr val="dk1"/>
              </a:solidFill>
              <a:latin typeface="EB Garamond Medium"/>
              <a:ea typeface="EB Garamond Medium"/>
              <a:cs typeface="EB Garamond Medium"/>
              <a:sym typeface="EB Garamond Medium"/>
            </a:endParaRPr>
          </a:p>
          <a:p>
            <a:pPr indent="-228600" lvl="0" marL="914400" rtl="0" algn="l">
              <a:lnSpc>
                <a:spcPct val="90000"/>
              </a:lnSpc>
              <a:spcBef>
                <a:spcPts val="1000"/>
              </a:spcBef>
              <a:spcAft>
                <a:spcPts val="0"/>
              </a:spcAft>
              <a:buClr>
                <a:schemeClr val="dk1"/>
              </a:buClr>
              <a:buSzPts val="2757"/>
              <a:buNone/>
            </a:pPr>
            <a:r>
              <a:t/>
            </a:r>
            <a:endParaRPr sz="2550">
              <a:solidFill>
                <a:schemeClr val="dk1"/>
              </a:solidFill>
              <a:latin typeface="EB Garamond Medium"/>
              <a:ea typeface="EB Garamond Medium"/>
              <a:cs typeface="EB Garamond Medium"/>
              <a:sym typeface="EB Garamond Medium"/>
            </a:endParaRPr>
          </a:p>
          <a:p>
            <a:pPr indent="-403654" lvl="0" marL="914400" rtl="0" algn="l">
              <a:lnSpc>
                <a:spcPct val="90000"/>
              </a:lnSpc>
              <a:spcBef>
                <a:spcPts val="1000"/>
              </a:spcBef>
              <a:spcAft>
                <a:spcPts val="0"/>
              </a:spcAft>
              <a:buSzPts val="2757"/>
              <a:buFont typeface="EB Garamond Medium"/>
              <a:buChar char="●"/>
            </a:pPr>
            <a:r>
              <a:rPr lang="en-US" sz="2550">
                <a:solidFill>
                  <a:schemeClr val="dk1"/>
                </a:solidFill>
                <a:latin typeface="EB Garamond Medium"/>
                <a:ea typeface="EB Garamond Medium"/>
                <a:cs typeface="EB Garamond Medium"/>
                <a:sym typeface="EB Garamond Medium"/>
              </a:rPr>
              <a:t>Chaplains - Sacraments, Spiritual Direction, Discussion </a:t>
            </a:r>
            <a:r>
              <a:rPr lang="en-US" sz="2550">
                <a:solidFill>
                  <a:schemeClr val="dk1"/>
                </a:solidFill>
                <a:latin typeface="EB Garamond Medium"/>
                <a:ea typeface="EB Garamond Medium"/>
                <a:cs typeface="EB Garamond Medium"/>
                <a:sym typeface="EB Garamond Medium"/>
              </a:rPr>
              <a:t>confirmation </a:t>
            </a:r>
            <a:endParaRPr>
              <a:solidFill>
                <a:schemeClr val="dk1"/>
              </a:solidFill>
              <a:latin typeface="EB Garamond Medium"/>
              <a:ea typeface="EB Garamond Medium"/>
              <a:cs typeface="EB Garamond Medium"/>
              <a:sym typeface="EB Garamond Medium"/>
            </a:endParaRPr>
          </a:p>
          <a:p>
            <a:pPr indent="0" lvl="0" marL="0" rtl="0" algn="l">
              <a:lnSpc>
                <a:spcPct val="90000"/>
              </a:lnSpc>
              <a:spcBef>
                <a:spcPts val="1000"/>
              </a:spcBef>
              <a:spcAft>
                <a:spcPts val="1600"/>
              </a:spcAft>
              <a:buNone/>
            </a:pPr>
            <a:r>
              <a:t/>
            </a:r>
            <a:endParaRPr>
              <a:solidFill>
                <a:schemeClr val="dk1"/>
              </a:solidFill>
              <a:latin typeface="EB Garamond Medium"/>
              <a:ea typeface="EB Garamond Medium"/>
              <a:cs typeface="EB Garamond Medium"/>
              <a:sym typeface="EB Garamond Medium"/>
            </a:endParaRPr>
          </a:p>
        </p:txBody>
      </p:sp>
      <p:pic>
        <p:nvPicPr>
          <p:cNvPr id="132" name="Google Shape;132;p6"/>
          <p:cNvPicPr preferRelativeResize="0"/>
          <p:nvPr/>
        </p:nvPicPr>
        <p:blipFill>
          <a:blip r:embed="rId4">
            <a:alphaModFix/>
          </a:blip>
          <a:stretch>
            <a:fillRect/>
          </a:stretch>
        </p:blipFill>
        <p:spPr>
          <a:xfrm>
            <a:off x="11182564" y="5744225"/>
            <a:ext cx="822963" cy="9615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2024-07-29T13:52:22Z</dcterms:created>
  <dc:creator>Albert Darakjy</dc:creator>
</cp:coreProperties>
</file>