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14" r:id="rId4"/>
  </p:sldMasterIdLst>
  <p:notesMasterIdLst>
    <p:notesMasterId r:id="rId18"/>
  </p:notesMasterIdLst>
  <p:sldIdLst>
    <p:sldId id="257" r:id="rId5"/>
    <p:sldId id="261" r:id="rId6"/>
    <p:sldId id="332" r:id="rId7"/>
    <p:sldId id="343" r:id="rId8"/>
    <p:sldId id="256" r:id="rId9"/>
    <p:sldId id="279" r:id="rId10"/>
    <p:sldId id="263" r:id="rId11"/>
    <p:sldId id="347" r:id="rId12"/>
    <p:sldId id="348" r:id="rId13"/>
    <p:sldId id="349" r:id="rId14"/>
    <p:sldId id="286" r:id="rId15"/>
    <p:sldId id="346" r:id="rId16"/>
    <p:sldId id="341" r:id="rId17"/>
  </p:sldIdLst>
  <p:sldSz cx="100584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1834" autoAdjust="0"/>
  </p:normalViewPr>
  <p:slideViewPr>
    <p:cSldViewPr snapToGrid="0">
      <p:cViewPr>
        <p:scale>
          <a:sx n="100" d="100"/>
          <a:sy n="100" d="100"/>
        </p:scale>
        <p:origin x="634" y="-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4DE29-73F6-4110-B4E3-42D67798F26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7A282B-2E16-4BE7-A856-10AA2FB75946}">
      <dgm:prSet/>
      <dgm:spPr/>
      <dgm:t>
        <a:bodyPr/>
        <a:lstStyle/>
        <a:p>
          <a:pPr>
            <a:defRPr b="1"/>
          </a:pPr>
          <a:r>
            <a:rPr lang="en-US"/>
            <a:t>Prayer</a:t>
          </a:r>
        </a:p>
      </dgm:t>
    </dgm:pt>
    <dgm:pt modelId="{B6F1A6E5-8576-456C-A40E-8FE89E328680}" type="parTrans" cxnId="{8EF5FE84-96A4-4C04-9471-BAED8D65B4A9}">
      <dgm:prSet/>
      <dgm:spPr/>
      <dgm:t>
        <a:bodyPr/>
        <a:lstStyle/>
        <a:p>
          <a:endParaRPr lang="en-US"/>
        </a:p>
      </dgm:t>
    </dgm:pt>
    <dgm:pt modelId="{D39DB759-D945-4060-8FB6-080A525675C1}" type="sibTrans" cxnId="{8EF5FE84-96A4-4C04-9471-BAED8D65B4A9}">
      <dgm:prSet/>
      <dgm:spPr/>
      <dgm:t>
        <a:bodyPr/>
        <a:lstStyle/>
        <a:p>
          <a:endParaRPr lang="en-US"/>
        </a:p>
      </dgm:t>
    </dgm:pt>
    <dgm:pt modelId="{9BF4DE37-2915-46DB-8311-E845CFB21925}">
      <dgm:prSet/>
      <dgm:spPr/>
      <dgm:t>
        <a:bodyPr/>
        <a:lstStyle/>
        <a:p>
          <a:r>
            <a:rPr lang="en-US" dirty="0"/>
            <a:t>Genesis 1:26-27 </a:t>
          </a:r>
        </a:p>
      </dgm:t>
    </dgm:pt>
    <dgm:pt modelId="{306EFDC3-B97E-4E53-849C-4C2E530B61B3}" type="parTrans" cxnId="{91B8DED7-C23F-48AF-B74E-2A1F2914E8DA}">
      <dgm:prSet/>
      <dgm:spPr/>
      <dgm:t>
        <a:bodyPr/>
        <a:lstStyle/>
        <a:p>
          <a:endParaRPr lang="en-US"/>
        </a:p>
      </dgm:t>
    </dgm:pt>
    <dgm:pt modelId="{C820D501-4FF7-4195-B6D3-5B71D0B88490}" type="sibTrans" cxnId="{91B8DED7-C23F-48AF-B74E-2A1F2914E8DA}">
      <dgm:prSet/>
      <dgm:spPr/>
      <dgm:t>
        <a:bodyPr/>
        <a:lstStyle/>
        <a:p>
          <a:endParaRPr lang="en-US"/>
        </a:p>
      </dgm:t>
    </dgm:pt>
    <dgm:pt modelId="{470CC264-379B-418B-B668-B9CDEB7C6110}">
      <dgm:prSet/>
      <dgm:spPr/>
      <dgm:t>
        <a:bodyPr/>
        <a:lstStyle/>
        <a:p>
          <a:pPr>
            <a:defRPr b="1"/>
          </a:pPr>
          <a:r>
            <a:rPr lang="en-US"/>
            <a:t>Faith</a:t>
          </a:r>
        </a:p>
      </dgm:t>
    </dgm:pt>
    <dgm:pt modelId="{FB47E450-D801-4ED6-B024-B05F9E68E350}" type="parTrans" cxnId="{4492FC38-12DB-4401-A763-748721D315E9}">
      <dgm:prSet/>
      <dgm:spPr/>
      <dgm:t>
        <a:bodyPr/>
        <a:lstStyle/>
        <a:p>
          <a:endParaRPr lang="en-US"/>
        </a:p>
      </dgm:t>
    </dgm:pt>
    <dgm:pt modelId="{08617B92-CAB2-4A72-8230-D99671F8C882}" type="sibTrans" cxnId="{4492FC38-12DB-4401-A763-748721D315E9}">
      <dgm:prSet/>
      <dgm:spPr/>
      <dgm:t>
        <a:bodyPr/>
        <a:lstStyle/>
        <a:p>
          <a:endParaRPr lang="en-US"/>
        </a:p>
      </dgm:t>
    </dgm:pt>
    <dgm:pt modelId="{870A5361-DF14-4F76-9392-08000205FDEE}">
      <dgm:prSet/>
      <dgm:spPr/>
      <dgm:t>
        <a:bodyPr/>
        <a:lstStyle/>
        <a:p>
          <a:r>
            <a:rPr lang="en-US"/>
            <a:t>Hebrews 11:1 KJV/AMP</a:t>
          </a:r>
        </a:p>
      </dgm:t>
    </dgm:pt>
    <dgm:pt modelId="{18E58229-D107-42F8-9482-E7D39812636C}" type="parTrans" cxnId="{7FC45E8F-78E4-4DF6-9231-B1503B74FD0F}">
      <dgm:prSet/>
      <dgm:spPr/>
      <dgm:t>
        <a:bodyPr/>
        <a:lstStyle/>
        <a:p>
          <a:endParaRPr lang="en-US"/>
        </a:p>
      </dgm:t>
    </dgm:pt>
    <dgm:pt modelId="{C25B398A-8650-462C-8A3D-A1DF8E6EF6B9}" type="sibTrans" cxnId="{7FC45E8F-78E4-4DF6-9231-B1503B74FD0F}">
      <dgm:prSet/>
      <dgm:spPr/>
      <dgm:t>
        <a:bodyPr/>
        <a:lstStyle/>
        <a:p>
          <a:endParaRPr lang="en-US"/>
        </a:p>
      </dgm:t>
    </dgm:pt>
    <dgm:pt modelId="{47E79391-D62F-48B4-A907-3BFC628EAD30}">
      <dgm:prSet/>
      <dgm:spPr/>
      <dgm:t>
        <a:bodyPr/>
        <a:lstStyle/>
        <a:p>
          <a:pPr>
            <a:defRPr b="1"/>
          </a:pPr>
          <a:r>
            <a:rPr lang="en-US"/>
            <a:t>Courage</a:t>
          </a:r>
        </a:p>
      </dgm:t>
    </dgm:pt>
    <dgm:pt modelId="{2F4515B6-C0D0-4369-ABBD-1F0A19085454}" type="parTrans" cxnId="{425D1D57-7A27-4CBA-AFED-DF88A2EB5B0F}">
      <dgm:prSet/>
      <dgm:spPr/>
      <dgm:t>
        <a:bodyPr/>
        <a:lstStyle/>
        <a:p>
          <a:endParaRPr lang="en-US"/>
        </a:p>
      </dgm:t>
    </dgm:pt>
    <dgm:pt modelId="{A573C532-8A6F-4C1A-B22D-2C32BADA3436}" type="sibTrans" cxnId="{425D1D57-7A27-4CBA-AFED-DF88A2EB5B0F}">
      <dgm:prSet/>
      <dgm:spPr/>
      <dgm:t>
        <a:bodyPr/>
        <a:lstStyle/>
        <a:p>
          <a:endParaRPr lang="en-US"/>
        </a:p>
      </dgm:t>
    </dgm:pt>
    <dgm:pt modelId="{27B3A95E-C1C0-4260-B4AD-5650936B7BA5}">
      <dgm:prSet/>
      <dgm:spPr/>
      <dgm:t>
        <a:bodyPr/>
        <a:lstStyle/>
        <a:p>
          <a:r>
            <a:rPr lang="en-US"/>
            <a:t>Joshua 1:9 AMP</a:t>
          </a:r>
        </a:p>
      </dgm:t>
    </dgm:pt>
    <dgm:pt modelId="{8A1CC949-53C4-492D-B360-D13A64606E54}" type="parTrans" cxnId="{311ADB83-A11D-4B35-9522-F74892A0736D}">
      <dgm:prSet/>
      <dgm:spPr/>
      <dgm:t>
        <a:bodyPr/>
        <a:lstStyle/>
        <a:p>
          <a:endParaRPr lang="en-US"/>
        </a:p>
      </dgm:t>
    </dgm:pt>
    <dgm:pt modelId="{CABF6A45-2581-45E5-BFF4-85C5036EB29E}" type="sibTrans" cxnId="{311ADB83-A11D-4B35-9522-F74892A0736D}">
      <dgm:prSet/>
      <dgm:spPr/>
      <dgm:t>
        <a:bodyPr/>
        <a:lstStyle/>
        <a:p>
          <a:endParaRPr lang="en-US"/>
        </a:p>
      </dgm:t>
    </dgm:pt>
    <dgm:pt modelId="{F0F3540E-8184-490E-AC83-E569421A0B5F}">
      <dgm:prSet/>
      <dgm:spPr/>
      <dgm:t>
        <a:bodyPr/>
        <a:lstStyle/>
        <a:p>
          <a:pPr>
            <a:defRPr b="1"/>
          </a:pPr>
          <a:r>
            <a:rPr lang="en-US"/>
            <a:t>Service</a:t>
          </a:r>
        </a:p>
      </dgm:t>
    </dgm:pt>
    <dgm:pt modelId="{18EF6958-9C55-4070-AC64-1EC6B3EFD88D}" type="parTrans" cxnId="{0C2E0E18-A54A-437E-B251-2171B05E8A26}">
      <dgm:prSet/>
      <dgm:spPr/>
      <dgm:t>
        <a:bodyPr/>
        <a:lstStyle/>
        <a:p>
          <a:endParaRPr lang="en-US"/>
        </a:p>
      </dgm:t>
    </dgm:pt>
    <dgm:pt modelId="{F98D53C7-BA4E-4680-8932-F2F218AF7E67}" type="sibTrans" cxnId="{0C2E0E18-A54A-437E-B251-2171B05E8A26}">
      <dgm:prSet/>
      <dgm:spPr/>
      <dgm:t>
        <a:bodyPr/>
        <a:lstStyle/>
        <a:p>
          <a:endParaRPr lang="en-US"/>
        </a:p>
      </dgm:t>
    </dgm:pt>
    <dgm:pt modelId="{781CDD15-1C47-420F-8FA2-65D08C47A4BA}">
      <dgm:prSet/>
      <dgm:spPr/>
      <dgm:t>
        <a:bodyPr/>
        <a:lstStyle/>
        <a:p>
          <a:r>
            <a:rPr lang="en-US"/>
            <a:t>Matthew 20:26 , </a:t>
          </a:r>
        </a:p>
      </dgm:t>
    </dgm:pt>
    <dgm:pt modelId="{90A9DC78-3AC8-4E0E-B963-88290C134E93}" type="parTrans" cxnId="{E314379E-BCB8-4801-AA8D-11B40E5C256E}">
      <dgm:prSet/>
      <dgm:spPr/>
      <dgm:t>
        <a:bodyPr/>
        <a:lstStyle/>
        <a:p>
          <a:endParaRPr lang="en-US"/>
        </a:p>
      </dgm:t>
    </dgm:pt>
    <dgm:pt modelId="{20A8C93C-9AA0-439B-842E-970FBF756EE5}" type="sibTrans" cxnId="{E314379E-BCB8-4801-AA8D-11B40E5C256E}">
      <dgm:prSet/>
      <dgm:spPr/>
      <dgm:t>
        <a:bodyPr/>
        <a:lstStyle/>
        <a:p>
          <a:endParaRPr lang="en-US"/>
        </a:p>
      </dgm:t>
    </dgm:pt>
    <dgm:pt modelId="{B042BB68-E143-46F2-8E3B-FA2204CEA723}">
      <dgm:prSet/>
      <dgm:spPr/>
      <dgm:t>
        <a:bodyPr/>
        <a:lstStyle/>
        <a:p>
          <a:r>
            <a:rPr lang="en-US" dirty="0"/>
            <a:t>Ezekiel 36:37</a:t>
          </a:r>
        </a:p>
      </dgm:t>
    </dgm:pt>
    <dgm:pt modelId="{50B7E5ED-EE87-4087-9211-380CEC7747B6}" type="parTrans" cxnId="{6F3EAF40-5ECE-4655-B08A-CC971CE7A070}">
      <dgm:prSet/>
      <dgm:spPr/>
      <dgm:t>
        <a:bodyPr/>
        <a:lstStyle/>
        <a:p>
          <a:endParaRPr lang="en-US"/>
        </a:p>
      </dgm:t>
    </dgm:pt>
    <dgm:pt modelId="{11C70C55-2FC9-41E5-BF88-E50E8521AC5B}" type="sibTrans" cxnId="{6F3EAF40-5ECE-4655-B08A-CC971CE7A070}">
      <dgm:prSet/>
      <dgm:spPr/>
      <dgm:t>
        <a:bodyPr/>
        <a:lstStyle/>
        <a:p>
          <a:endParaRPr lang="en-US"/>
        </a:p>
      </dgm:t>
    </dgm:pt>
    <dgm:pt modelId="{B8CF6B15-BC0B-4469-A7AD-C8034F76D2CA}">
      <dgm:prSet/>
      <dgm:spPr/>
      <dgm:t>
        <a:bodyPr/>
        <a:lstStyle/>
        <a:p>
          <a:r>
            <a:rPr lang="en-US" dirty="0"/>
            <a:t>2 Chronicles 7:14 </a:t>
          </a:r>
        </a:p>
      </dgm:t>
    </dgm:pt>
    <dgm:pt modelId="{657A2758-9CF2-47A2-AB14-DC2C15CEB802}" type="parTrans" cxnId="{6EE7D9D4-AD4D-4984-87FC-B20B7308984D}">
      <dgm:prSet/>
      <dgm:spPr/>
      <dgm:t>
        <a:bodyPr/>
        <a:lstStyle/>
        <a:p>
          <a:endParaRPr lang="en-US"/>
        </a:p>
      </dgm:t>
    </dgm:pt>
    <dgm:pt modelId="{8D441637-609C-4386-B17A-7C6DB208FABF}" type="sibTrans" cxnId="{6EE7D9D4-AD4D-4984-87FC-B20B7308984D}">
      <dgm:prSet/>
      <dgm:spPr/>
      <dgm:t>
        <a:bodyPr/>
        <a:lstStyle/>
        <a:p>
          <a:endParaRPr lang="en-US"/>
        </a:p>
      </dgm:t>
    </dgm:pt>
    <dgm:pt modelId="{6424BE5E-15BD-4950-BD0B-3B1A5626E1A1}">
      <dgm:prSet/>
      <dgm:spPr/>
      <dgm:t>
        <a:bodyPr/>
        <a:lstStyle/>
        <a:p>
          <a:r>
            <a:rPr lang="en-US" dirty="0"/>
            <a:t>Luke 18:1-2 </a:t>
          </a:r>
        </a:p>
      </dgm:t>
    </dgm:pt>
    <dgm:pt modelId="{BEC95489-E13B-40DA-A0ED-C2534E54FFFC}" type="parTrans" cxnId="{ED9A461C-C11B-4418-A8A1-18305C81D7CB}">
      <dgm:prSet/>
      <dgm:spPr/>
      <dgm:t>
        <a:bodyPr/>
        <a:lstStyle/>
        <a:p>
          <a:endParaRPr lang="en-US"/>
        </a:p>
      </dgm:t>
    </dgm:pt>
    <dgm:pt modelId="{7AE4E5D9-6D09-4143-A867-AFD210190BEC}" type="sibTrans" cxnId="{ED9A461C-C11B-4418-A8A1-18305C81D7CB}">
      <dgm:prSet/>
      <dgm:spPr/>
      <dgm:t>
        <a:bodyPr/>
        <a:lstStyle/>
        <a:p>
          <a:endParaRPr lang="en-US"/>
        </a:p>
      </dgm:t>
    </dgm:pt>
    <dgm:pt modelId="{4811577A-ACAB-4259-976C-3C3A8AEAB531}">
      <dgm:prSet/>
      <dgm:spPr/>
      <dgm:t>
        <a:bodyPr/>
        <a:lstStyle/>
        <a:p>
          <a:r>
            <a:rPr lang="en-US" dirty="0"/>
            <a:t>Ephesians 6;17-18 </a:t>
          </a:r>
        </a:p>
      </dgm:t>
    </dgm:pt>
    <dgm:pt modelId="{B86649C5-EEC8-408B-BC17-F21353D0FF4C}" type="parTrans" cxnId="{C4CC4BE4-3F66-4127-B118-0D37D07EE265}">
      <dgm:prSet/>
      <dgm:spPr/>
      <dgm:t>
        <a:bodyPr/>
        <a:lstStyle/>
        <a:p>
          <a:endParaRPr lang="en-US"/>
        </a:p>
      </dgm:t>
    </dgm:pt>
    <dgm:pt modelId="{38AB34FE-EB60-4CD5-92FC-A6F1B805D261}" type="sibTrans" cxnId="{C4CC4BE4-3F66-4127-B118-0D37D07EE265}">
      <dgm:prSet/>
      <dgm:spPr/>
      <dgm:t>
        <a:bodyPr/>
        <a:lstStyle/>
        <a:p>
          <a:endParaRPr lang="en-US"/>
        </a:p>
      </dgm:t>
    </dgm:pt>
    <dgm:pt modelId="{82D62E9C-5794-432B-863F-2F38CF339B2D}">
      <dgm:prSet/>
      <dgm:spPr/>
      <dgm:t>
        <a:bodyPr/>
        <a:lstStyle/>
        <a:p>
          <a:r>
            <a:rPr lang="en-US" dirty="0"/>
            <a:t>Matthew 16:19-20</a:t>
          </a:r>
        </a:p>
      </dgm:t>
    </dgm:pt>
    <dgm:pt modelId="{E98A22E0-B099-4077-9104-61A6A0E669BD}" type="parTrans" cxnId="{63559B6A-76A0-423A-B6D6-B5D60F57A021}">
      <dgm:prSet/>
      <dgm:spPr/>
      <dgm:t>
        <a:bodyPr/>
        <a:lstStyle/>
        <a:p>
          <a:endParaRPr lang="en-US"/>
        </a:p>
      </dgm:t>
    </dgm:pt>
    <dgm:pt modelId="{974CE40E-9F84-4578-9325-4EB5656BF8B8}" type="sibTrans" cxnId="{63559B6A-76A0-423A-B6D6-B5D60F57A021}">
      <dgm:prSet/>
      <dgm:spPr/>
      <dgm:t>
        <a:bodyPr/>
        <a:lstStyle/>
        <a:p>
          <a:endParaRPr lang="en-US"/>
        </a:p>
      </dgm:t>
    </dgm:pt>
    <dgm:pt modelId="{5CF9B7BE-95EE-4CA0-833E-DBEFDDA56508}">
      <dgm:prSet/>
      <dgm:spPr/>
      <dgm:t>
        <a:bodyPr/>
        <a:lstStyle/>
        <a:p>
          <a:r>
            <a:rPr lang="en-US" dirty="0"/>
            <a:t>Matthew 9:29 KJV</a:t>
          </a:r>
        </a:p>
      </dgm:t>
    </dgm:pt>
    <dgm:pt modelId="{CBC4B2C8-79C2-496A-A0A5-99B9DA54478B}" type="parTrans" cxnId="{C8C1355A-9A2D-47CF-9561-91D742A0D186}">
      <dgm:prSet/>
      <dgm:spPr/>
      <dgm:t>
        <a:bodyPr/>
        <a:lstStyle/>
        <a:p>
          <a:endParaRPr lang="en-US"/>
        </a:p>
      </dgm:t>
    </dgm:pt>
    <dgm:pt modelId="{6D3880A1-A032-42F1-BE60-C1E56303B182}" type="sibTrans" cxnId="{C8C1355A-9A2D-47CF-9561-91D742A0D186}">
      <dgm:prSet/>
      <dgm:spPr/>
      <dgm:t>
        <a:bodyPr/>
        <a:lstStyle/>
        <a:p>
          <a:endParaRPr lang="en-US"/>
        </a:p>
      </dgm:t>
    </dgm:pt>
    <dgm:pt modelId="{DF707DAB-BD4B-4375-9095-297EDE2809D2}">
      <dgm:prSet/>
      <dgm:spPr/>
      <dgm:t>
        <a:bodyPr/>
        <a:lstStyle/>
        <a:p>
          <a:r>
            <a:rPr lang="en-US"/>
            <a:t>Luke 7:9 KJV</a:t>
          </a:r>
        </a:p>
      </dgm:t>
    </dgm:pt>
    <dgm:pt modelId="{7F60871E-78BA-46D2-B427-DB4ABC8CA89D}" type="parTrans" cxnId="{9BBC9915-5A4C-4F46-93AE-CB298DBBE2DC}">
      <dgm:prSet/>
      <dgm:spPr/>
      <dgm:t>
        <a:bodyPr/>
        <a:lstStyle/>
        <a:p>
          <a:endParaRPr lang="en-US"/>
        </a:p>
      </dgm:t>
    </dgm:pt>
    <dgm:pt modelId="{A984C68F-DF29-435E-A32F-833A4712AA4E}" type="sibTrans" cxnId="{9BBC9915-5A4C-4F46-93AE-CB298DBBE2DC}">
      <dgm:prSet/>
      <dgm:spPr/>
      <dgm:t>
        <a:bodyPr/>
        <a:lstStyle/>
        <a:p>
          <a:endParaRPr lang="en-US"/>
        </a:p>
      </dgm:t>
    </dgm:pt>
    <dgm:pt modelId="{EE7A6252-6429-4A1E-8C56-3F040154AD0C}">
      <dgm:prSet/>
      <dgm:spPr/>
      <dgm:t>
        <a:bodyPr/>
        <a:lstStyle/>
        <a:p>
          <a:r>
            <a:rPr lang="en-US"/>
            <a:t>Deuteronomy 31:6 AMP</a:t>
          </a:r>
        </a:p>
      </dgm:t>
    </dgm:pt>
    <dgm:pt modelId="{6DC83D73-5050-4FF0-8FCC-05A6AD0A1E32}" type="parTrans" cxnId="{8A83CC6A-BF3F-4219-AF22-B8841E21DF87}">
      <dgm:prSet/>
      <dgm:spPr/>
      <dgm:t>
        <a:bodyPr/>
        <a:lstStyle/>
        <a:p>
          <a:endParaRPr lang="en-US"/>
        </a:p>
      </dgm:t>
    </dgm:pt>
    <dgm:pt modelId="{BF5E85B9-8DA3-4FCE-BADD-D4ECB24FFD60}" type="sibTrans" cxnId="{8A83CC6A-BF3F-4219-AF22-B8841E21DF87}">
      <dgm:prSet/>
      <dgm:spPr/>
      <dgm:t>
        <a:bodyPr/>
        <a:lstStyle/>
        <a:p>
          <a:endParaRPr lang="en-US"/>
        </a:p>
      </dgm:t>
    </dgm:pt>
    <dgm:pt modelId="{56940267-F408-4BC4-AD08-B07E1D540D1C}">
      <dgm:prSet/>
      <dgm:spPr/>
      <dgm:t>
        <a:bodyPr/>
        <a:lstStyle/>
        <a:p>
          <a:r>
            <a:rPr lang="en-US"/>
            <a:t>2 Timothy 1:7 AMP</a:t>
          </a:r>
        </a:p>
      </dgm:t>
    </dgm:pt>
    <dgm:pt modelId="{1E2D8560-680B-4F68-957E-DA227AFA9B27}" type="parTrans" cxnId="{E3E1B58A-D5EB-4CB2-B5A2-6693BC1A2C3D}">
      <dgm:prSet/>
      <dgm:spPr/>
      <dgm:t>
        <a:bodyPr/>
        <a:lstStyle/>
        <a:p>
          <a:endParaRPr lang="en-US"/>
        </a:p>
      </dgm:t>
    </dgm:pt>
    <dgm:pt modelId="{3DF1F436-D521-4DFE-A511-0D5BDDA944A5}" type="sibTrans" cxnId="{E3E1B58A-D5EB-4CB2-B5A2-6693BC1A2C3D}">
      <dgm:prSet/>
      <dgm:spPr/>
      <dgm:t>
        <a:bodyPr/>
        <a:lstStyle/>
        <a:p>
          <a:endParaRPr lang="en-US"/>
        </a:p>
      </dgm:t>
    </dgm:pt>
    <dgm:pt modelId="{B14DBA8A-7764-4D92-BCC0-7D86437E62A3}">
      <dgm:prSet/>
      <dgm:spPr/>
      <dgm:t>
        <a:bodyPr/>
        <a:lstStyle/>
        <a:p>
          <a:r>
            <a:rPr lang="en-US" i="1"/>
            <a:t>read v 23-28</a:t>
          </a:r>
          <a:endParaRPr lang="en-US"/>
        </a:p>
      </dgm:t>
    </dgm:pt>
    <dgm:pt modelId="{882F20B0-333D-433D-8E5C-C5034063A503}" type="parTrans" cxnId="{B9144054-0C13-4648-9A7F-DDFCBA1BD87D}">
      <dgm:prSet/>
      <dgm:spPr/>
      <dgm:t>
        <a:bodyPr/>
        <a:lstStyle/>
        <a:p>
          <a:endParaRPr lang="en-US"/>
        </a:p>
      </dgm:t>
    </dgm:pt>
    <dgm:pt modelId="{58C163CF-C2BC-4DB8-A7DB-30A12EA07CFA}" type="sibTrans" cxnId="{B9144054-0C13-4648-9A7F-DDFCBA1BD87D}">
      <dgm:prSet/>
      <dgm:spPr/>
      <dgm:t>
        <a:bodyPr/>
        <a:lstStyle/>
        <a:p>
          <a:endParaRPr lang="en-US"/>
        </a:p>
      </dgm:t>
    </dgm:pt>
    <dgm:pt modelId="{2576B1F8-0CAA-48B0-A9EA-A2AD1E4DD1D9}">
      <dgm:prSet/>
      <dgm:spPr/>
      <dgm:t>
        <a:bodyPr/>
        <a:lstStyle/>
        <a:p>
          <a:r>
            <a:rPr lang="en-US"/>
            <a:t>Matthew 5:41 </a:t>
          </a:r>
        </a:p>
      </dgm:t>
    </dgm:pt>
    <dgm:pt modelId="{E7218FD4-6101-47D7-A549-FC343134B637}" type="parTrans" cxnId="{5B9AC22E-D3FD-45AC-9AEC-6E86457E29F7}">
      <dgm:prSet/>
      <dgm:spPr/>
      <dgm:t>
        <a:bodyPr/>
        <a:lstStyle/>
        <a:p>
          <a:endParaRPr lang="en-US"/>
        </a:p>
      </dgm:t>
    </dgm:pt>
    <dgm:pt modelId="{BB156B95-0BD3-4541-9617-C7BEF2A96F83}" type="sibTrans" cxnId="{5B9AC22E-D3FD-45AC-9AEC-6E86457E29F7}">
      <dgm:prSet/>
      <dgm:spPr/>
      <dgm:t>
        <a:bodyPr/>
        <a:lstStyle/>
        <a:p>
          <a:endParaRPr lang="en-US"/>
        </a:p>
      </dgm:t>
    </dgm:pt>
    <dgm:pt modelId="{974ACE66-EEDA-4F35-8BC7-DCE4758823FF}" type="pres">
      <dgm:prSet presAssocID="{75E4DE29-73F6-4110-B4E3-42D67798F26E}" presName="Name0" presStyleCnt="0">
        <dgm:presLayoutVars>
          <dgm:dir/>
          <dgm:animLvl val="lvl"/>
          <dgm:resizeHandles val="exact"/>
        </dgm:presLayoutVars>
      </dgm:prSet>
      <dgm:spPr/>
    </dgm:pt>
    <dgm:pt modelId="{F6800FC8-4B45-42D1-9335-81A67E03179D}" type="pres">
      <dgm:prSet presAssocID="{0B7A282B-2E16-4BE7-A856-10AA2FB75946}" presName="composite" presStyleCnt="0"/>
      <dgm:spPr/>
    </dgm:pt>
    <dgm:pt modelId="{71F1D8D8-BF72-4FF3-93E6-17D5ECC530E4}" type="pres">
      <dgm:prSet presAssocID="{0B7A282B-2E16-4BE7-A856-10AA2FB7594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BA666AC-DE11-48BF-93CA-04E6B096FAD8}" type="pres">
      <dgm:prSet presAssocID="{0B7A282B-2E16-4BE7-A856-10AA2FB75946}" presName="desTx" presStyleLbl="alignAccFollowNode1" presStyleIdx="0" presStyleCnt="4">
        <dgm:presLayoutVars>
          <dgm:bulletEnabled val="1"/>
        </dgm:presLayoutVars>
      </dgm:prSet>
      <dgm:spPr/>
    </dgm:pt>
    <dgm:pt modelId="{B653A176-3C1F-4A52-BCA8-4445EEC9C41E}" type="pres">
      <dgm:prSet presAssocID="{D39DB759-D945-4060-8FB6-080A525675C1}" presName="space" presStyleCnt="0"/>
      <dgm:spPr/>
    </dgm:pt>
    <dgm:pt modelId="{98A7AF7B-AF20-4F7C-B643-B9CE8FCC457D}" type="pres">
      <dgm:prSet presAssocID="{470CC264-379B-418B-B668-B9CDEB7C6110}" presName="composite" presStyleCnt="0"/>
      <dgm:spPr/>
    </dgm:pt>
    <dgm:pt modelId="{F1759D18-E7EC-4B8D-87BF-A9AC120FB2AA}" type="pres">
      <dgm:prSet presAssocID="{470CC264-379B-418B-B668-B9CDEB7C611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9B28BA9-07D8-4DA2-A033-A462CADEC714}" type="pres">
      <dgm:prSet presAssocID="{470CC264-379B-418B-B668-B9CDEB7C6110}" presName="desTx" presStyleLbl="alignAccFollowNode1" presStyleIdx="1" presStyleCnt="4">
        <dgm:presLayoutVars>
          <dgm:bulletEnabled val="1"/>
        </dgm:presLayoutVars>
      </dgm:prSet>
      <dgm:spPr/>
    </dgm:pt>
    <dgm:pt modelId="{EB4FBB9E-4625-4D98-B3FC-9A59AE9DE78A}" type="pres">
      <dgm:prSet presAssocID="{08617B92-CAB2-4A72-8230-D99671F8C882}" presName="space" presStyleCnt="0"/>
      <dgm:spPr/>
    </dgm:pt>
    <dgm:pt modelId="{80D8B0E5-85BF-4A3F-A350-10A5938C34E9}" type="pres">
      <dgm:prSet presAssocID="{47E79391-D62F-48B4-A907-3BFC628EAD30}" presName="composite" presStyleCnt="0"/>
      <dgm:spPr/>
    </dgm:pt>
    <dgm:pt modelId="{99C1E98F-EA64-4F7D-B1A6-74B69520A092}" type="pres">
      <dgm:prSet presAssocID="{47E79391-D62F-48B4-A907-3BFC628EAD3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2DB6399-6F94-4B36-8C4F-D0E2532D4403}" type="pres">
      <dgm:prSet presAssocID="{47E79391-D62F-48B4-A907-3BFC628EAD30}" presName="desTx" presStyleLbl="alignAccFollowNode1" presStyleIdx="2" presStyleCnt="4">
        <dgm:presLayoutVars>
          <dgm:bulletEnabled val="1"/>
        </dgm:presLayoutVars>
      </dgm:prSet>
      <dgm:spPr/>
    </dgm:pt>
    <dgm:pt modelId="{B794968E-2A14-4727-9AC7-FD3070091D8B}" type="pres">
      <dgm:prSet presAssocID="{A573C532-8A6F-4C1A-B22D-2C32BADA3436}" presName="space" presStyleCnt="0"/>
      <dgm:spPr/>
    </dgm:pt>
    <dgm:pt modelId="{B45C5273-082B-424F-A2FC-CE4F9581A256}" type="pres">
      <dgm:prSet presAssocID="{F0F3540E-8184-490E-AC83-E569421A0B5F}" presName="composite" presStyleCnt="0"/>
      <dgm:spPr/>
    </dgm:pt>
    <dgm:pt modelId="{658AFDC3-1D1B-465A-8C46-63BD06A6C615}" type="pres">
      <dgm:prSet presAssocID="{F0F3540E-8184-490E-AC83-E569421A0B5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D02DA88-85DF-4690-8E21-4620ABDB461C}" type="pres">
      <dgm:prSet presAssocID="{F0F3540E-8184-490E-AC83-E569421A0B5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3A60504-7A62-4179-90C5-84C84957B757}" type="presOf" srcId="{B042BB68-E143-46F2-8E3B-FA2204CEA723}" destId="{5BA666AC-DE11-48BF-93CA-04E6B096FAD8}" srcOrd="0" destOrd="1" presId="urn:microsoft.com/office/officeart/2005/8/layout/hList1"/>
    <dgm:cxn modelId="{9BBC9915-5A4C-4F46-93AE-CB298DBBE2DC}" srcId="{470CC264-379B-418B-B668-B9CDEB7C6110}" destId="{DF707DAB-BD4B-4375-9095-297EDE2809D2}" srcOrd="2" destOrd="0" parTransId="{7F60871E-78BA-46D2-B427-DB4ABC8CA89D}" sibTransId="{A984C68F-DF29-435E-A32F-833A4712AA4E}"/>
    <dgm:cxn modelId="{0C2E0E18-A54A-437E-B251-2171B05E8A26}" srcId="{75E4DE29-73F6-4110-B4E3-42D67798F26E}" destId="{F0F3540E-8184-490E-AC83-E569421A0B5F}" srcOrd="3" destOrd="0" parTransId="{18EF6958-9C55-4070-AC64-1EC6B3EFD88D}" sibTransId="{F98D53C7-BA4E-4680-8932-F2F218AF7E67}"/>
    <dgm:cxn modelId="{ED9A461C-C11B-4418-A8A1-18305C81D7CB}" srcId="{0B7A282B-2E16-4BE7-A856-10AA2FB75946}" destId="{6424BE5E-15BD-4950-BD0B-3B1A5626E1A1}" srcOrd="3" destOrd="0" parTransId="{BEC95489-E13B-40DA-A0ED-C2534E54FFFC}" sibTransId="{7AE4E5D9-6D09-4143-A867-AFD210190BEC}"/>
    <dgm:cxn modelId="{6E5E9D1D-DAE0-49F0-BF8E-F99979FF8AA3}" type="presOf" srcId="{DF707DAB-BD4B-4375-9095-297EDE2809D2}" destId="{89B28BA9-07D8-4DA2-A033-A462CADEC714}" srcOrd="0" destOrd="2" presId="urn:microsoft.com/office/officeart/2005/8/layout/hList1"/>
    <dgm:cxn modelId="{8C617C20-3B25-481C-AAA8-3DE2DEE7BC80}" type="presOf" srcId="{5CF9B7BE-95EE-4CA0-833E-DBEFDDA56508}" destId="{89B28BA9-07D8-4DA2-A033-A462CADEC714}" srcOrd="0" destOrd="1" presId="urn:microsoft.com/office/officeart/2005/8/layout/hList1"/>
    <dgm:cxn modelId="{FDFC9C28-152D-4ED7-8F8A-10D024CE791C}" type="presOf" srcId="{9BF4DE37-2915-46DB-8311-E845CFB21925}" destId="{5BA666AC-DE11-48BF-93CA-04E6B096FAD8}" srcOrd="0" destOrd="0" presId="urn:microsoft.com/office/officeart/2005/8/layout/hList1"/>
    <dgm:cxn modelId="{B508A22A-B4CF-45F2-B78E-3F0690AC4597}" type="presOf" srcId="{75E4DE29-73F6-4110-B4E3-42D67798F26E}" destId="{974ACE66-EEDA-4F35-8BC7-DCE4758823FF}" srcOrd="0" destOrd="0" presId="urn:microsoft.com/office/officeart/2005/8/layout/hList1"/>
    <dgm:cxn modelId="{8E55B22E-FEFE-4829-AC0A-9C908CB60219}" type="presOf" srcId="{27B3A95E-C1C0-4260-B4AD-5650936B7BA5}" destId="{72DB6399-6F94-4B36-8C4F-D0E2532D4403}" srcOrd="0" destOrd="0" presId="urn:microsoft.com/office/officeart/2005/8/layout/hList1"/>
    <dgm:cxn modelId="{5B9AC22E-D3FD-45AC-9AEC-6E86457E29F7}" srcId="{F0F3540E-8184-490E-AC83-E569421A0B5F}" destId="{2576B1F8-0CAA-48B0-A9EA-A2AD1E4DD1D9}" srcOrd="2" destOrd="0" parTransId="{E7218FD4-6101-47D7-A549-FC343134B637}" sibTransId="{BB156B95-0BD3-4541-9617-C7BEF2A96F83}"/>
    <dgm:cxn modelId="{DDB45931-5896-4017-A464-A58A283E6CDA}" type="presOf" srcId="{EE7A6252-6429-4A1E-8C56-3F040154AD0C}" destId="{72DB6399-6F94-4B36-8C4F-D0E2532D4403}" srcOrd="0" destOrd="1" presId="urn:microsoft.com/office/officeart/2005/8/layout/hList1"/>
    <dgm:cxn modelId="{4492FC38-12DB-4401-A763-748721D315E9}" srcId="{75E4DE29-73F6-4110-B4E3-42D67798F26E}" destId="{470CC264-379B-418B-B668-B9CDEB7C6110}" srcOrd="1" destOrd="0" parTransId="{FB47E450-D801-4ED6-B024-B05F9E68E350}" sibTransId="{08617B92-CAB2-4A72-8230-D99671F8C882}"/>
    <dgm:cxn modelId="{49A2613A-2360-448E-9E36-4C78DE30816D}" type="presOf" srcId="{B8CF6B15-BC0B-4469-A7AD-C8034F76D2CA}" destId="{5BA666AC-DE11-48BF-93CA-04E6B096FAD8}" srcOrd="0" destOrd="2" presId="urn:microsoft.com/office/officeart/2005/8/layout/hList1"/>
    <dgm:cxn modelId="{B60DF83D-8D32-485B-88E8-58DCEDE9C151}" type="presOf" srcId="{2576B1F8-0CAA-48B0-A9EA-A2AD1E4DD1D9}" destId="{6D02DA88-85DF-4690-8E21-4620ABDB461C}" srcOrd="0" destOrd="2" presId="urn:microsoft.com/office/officeart/2005/8/layout/hList1"/>
    <dgm:cxn modelId="{6F3EAF40-5ECE-4655-B08A-CC971CE7A070}" srcId="{0B7A282B-2E16-4BE7-A856-10AA2FB75946}" destId="{B042BB68-E143-46F2-8E3B-FA2204CEA723}" srcOrd="1" destOrd="0" parTransId="{50B7E5ED-EE87-4087-9211-380CEC7747B6}" sibTransId="{11C70C55-2FC9-41E5-BF88-E50E8521AC5B}"/>
    <dgm:cxn modelId="{63559B6A-76A0-423A-B6D6-B5D60F57A021}" srcId="{0B7A282B-2E16-4BE7-A856-10AA2FB75946}" destId="{82D62E9C-5794-432B-863F-2F38CF339B2D}" srcOrd="5" destOrd="0" parTransId="{E98A22E0-B099-4077-9104-61A6A0E669BD}" sibTransId="{974CE40E-9F84-4578-9325-4EB5656BF8B8}"/>
    <dgm:cxn modelId="{8A83CC6A-BF3F-4219-AF22-B8841E21DF87}" srcId="{47E79391-D62F-48B4-A907-3BFC628EAD30}" destId="{EE7A6252-6429-4A1E-8C56-3F040154AD0C}" srcOrd="1" destOrd="0" parTransId="{6DC83D73-5050-4FF0-8FCC-05A6AD0A1E32}" sibTransId="{BF5E85B9-8DA3-4FCE-BADD-D4ECB24FFD60}"/>
    <dgm:cxn modelId="{B9144054-0C13-4648-9A7F-DDFCBA1BD87D}" srcId="{F0F3540E-8184-490E-AC83-E569421A0B5F}" destId="{B14DBA8A-7764-4D92-BCC0-7D86437E62A3}" srcOrd="1" destOrd="0" parTransId="{882F20B0-333D-433D-8E5C-C5034063A503}" sibTransId="{58C163CF-C2BC-4DB8-A7DB-30A12EA07CFA}"/>
    <dgm:cxn modelId="{4D2C4356-CC09-4A99-B265-B24989BFD2E4}" type="presOf" srcId="{4811577A-ACAB-4259-976C-3C3A8AEAB531}" destId="{5BA666AC-DE11-48BF-93CA-04E6B096FAD8}" srcOrd="0" destOrd="4" presId="urn:microsoft.com/office/officeart/2005/8/layout/hList1"/>
    <dgm:cxn modelId="{425D1D57-7A27-4CBA-AFED-DF88A2EB5B0F}" srcId="{75E4DE29-73F6-4110-B4E3-42D67798F26E}" destId="{47E79391-D62F-48B4-A907-3BFC628EAD30}" srcOrd="2" destOrd="0" parTransId="{2F4515B6-C0D0-4369-ABBD-1F0A19085454}" sibTransId="{A573C532-8A6F-4C1A-B22D-2C32BADA3436}"/>
    <dgm:cxn modelId="{C8C1355A-9A2D-47CF-9561-91D742A0D186}" srcId="{470CC264-379B-418B-B668-B9CDEB7C6110}" destId="{5CF9B7BE-95EE-4CA0-833E-DBEFDDA56508}" srcOrd="1" destOrd="0" parTransId="{CBC4B2C8-79C2-496A-A0A5-99B9DA54478B}" sibTransId="{6D3880A1-A032-42F1-BE60-C1E56303B182}"/>
    <dgm:cxn modelId="{BA7F5383-1243-4FEC-BA1F-5FBBAE86C6DA}" type="presOf" srcId="{470CC264-379B-418B-B668-B9CDEB7C6110}" destId="{F1759D18-E7EC-4B8D-87BF-A9AC120FB2AA}" srcOrd="0" destOrd="0" presId="urn:microsoft.com/office/officeart/2005/8/layout/hList1"/>
    <dgm:cxn modelId="{311ADB83-A11D-4B35-9522-F74892A0736D}" srcId="{47E79391-D62F-48B4-A907-3BFC628EAD30}" destId="{27B3A95E-C1C0-4260-B4AD-5650936B7BA5}" srcOrd="0" destOrd="0" parTransId="{8A1CC949-53C4-492D-B360-D13A64606E54}" sibTransId="{CABF6A45-2581-45E5-BFF4-85C5036EB29E}"/>
    <dgm:cxn modelId="{8EF5FE84-96A4-4C04-9471-BAED8D65B4A9}" srcId="{75E4DE29-73F6-4110-B4E3-42D67798F26E}" destId="{0B7A282B-2E16-4BE7-A856-10AA2FB75946}" srcOrd="0" destOrd="0" parTransId="{B6F1A6E5-8576-456C-A40E-8FE89E328680}" sibTransId="{D39DB759-D945-4060-8FB6-080A525675C1}"/>
    <dgm:cxn modelId="{75470087-541C-4FDC-8467-8D1D38238D62}" type="presOf" srcId="{47E79391-D62F-48B4-A907-3BFC628EAD30}" destId="{99C1E98F-EA64-4F7D-B1A6-74B69520A092}" srcOrd="0" destOrd="0" presId="urn:microsoft.com/office/officeart/2005/8/layout/hList1"/>
    <dgm:cxn modelId="{E3E1B58A-D5EB-4CB2-B5A2-6693BC1A2C3D}" srcId="{47E79391-D62F-48B4-A907-3BFC628EAD30}" destId="{56940267-F408-4BC4-AD08-B07E1D540D1C}" srcOrd="2" destOrd="0" parTransId="{1E2D8560-680B-4F68-957E-DA227AFA9B27}" sibTransId="{3DF1F436-D521-4DFE-A511-0D5BDDA944A5}"/>
    <dgm:cxn modelId="{7FC45E8F-78E4-4DF6-9231-B1503B74FD0F}" srcId="{470CC264-379B-418B-B668-B9CDEB7C6110}" destId="{870A5361-DF14-4F76-9392-08000205FDEE}" srcOrd="0" destOrd="0" parTransId="{18E58229-D107-42F8-9482-E7D39812636C}" sibTransId="{C25B398A-8650-462C-8A3D-A1DF8E6EF6B9}"/>
    <dgm:cxn modelId="{B5D49993-9928-4ED4-8A9C-3F503C67EBAA}" type="presOf" srcId="{870A5361-DF14-4F76-9392-08000205FDEE}" destId="{89B28BA9-07D8-4DA2-A033-A462CADEC714}" srcOrd="0" destOrd="0" presId="urn:microsoft.com/office/officeart/2005/8/layout/hList1"/>
    <dgm:cxn modelId="{C9FBDB97-D6C7-4D48-B4D4-2E7CCAB7A095}" type="presOf" srcId="{0B7A282B-2E16-4BE7-A856-10AA2FB75946}" destId="{71F1D8D8-BF72-4FF3-93E6-17D5ECC530E4}" srcOrd="0" destOrd="0" presId="urn:microsoft.com/office/officeart/2005/8/layout/hList1"/>
    <dgm:cxn modelId="{91A5609B-E671-4CA1-9878-CF46430DBC8A}" type="presOf" srcId="{6424BE5E-15BD-4950-BD0B-3B1A5626E1A1}" destId="{5BA666AC-DE11-48BF-93CA-04E6B096FAD8}" srcOrd="0" destOrd="3" presId="urn:microsoft.com/office/officeart/2005/8/layout/hList1"/>
    <dgm:cxn modelId="{E314379E-BCB8-4801-AA8D-11B40E5C256E}" srcId="{F0F3540E-8184-490E-AC83-E569421A0B5F}" destId="{781CDD15-1C47-420F-8FA2-65D08C47A4BA}" srcOrd="0" destOrd="0" parTransId="{90A9DC78-3AC8-4E0E-B963-88290C134E93}" sibTransId="{20A8C93C-9AA0-439B-842E-970FBF756EE5}"/>
    <dgm:cxn modelId="{1A535CA5-E7D2-4E07-B50A-4462A4633452}" type="presOf" srcId="{56940267-F408-4BC4-AD08-B07E1D540D1C}" destId="{72DB6399-6F94-4B36-8C4F-D0E2532D4403}" srcOrd="0" destOrd="2" presId="urn:microsoft.com/office/officeart/2005/8/layout/hList1"/>
    <dgm:cxn modelId="{F6E4EDB7-AAED-4DED-B622-4596F8FB1B95}" type="presOf" srcId="{781CDD15-1C47-420F-8FA2-65D08C47A4BA}" destId="{6D02DA88-85DF-4690-8E21-4620ABDB461C}" srcOrd="0" destOrd="0" presId="urn:microsoft.com/office/officeart/2005/8/layout/hList1"/>
    <dgm:cxn modelId="{D4A0A2BC-CBFA-47D6-AF29-ACB95B41F9A1}" type="presOf" srcId="{F0F3540E-8184-490E-AC83-E569421A0B5F}" destId="{658AFDC3-1D1B-465A-8C46-63BD06A6C615}" srcOrd="0" destOrd="0" presId="urn:microsoft.com/office/officeart/2005/8/layout/hList1"/>
    <dgm:cxn modelId="{250BE9CD-7811-4207-A095-2F39D164161B}" type="presOf" srcId="{82D62E9C-5794-432B-863F-2F38CF339B2D}" destId="{5BA666AC-DE11-48BF-93CA-04E6B096FAD8}" srcOrd="0" destOrd="5" presId="urn:microsoft.com/office/officeart/2005/8/layout/hList1"/>
    <dgm:cxn modelId="{6EE7D9D4-AD4D-4984-87FC-B20B7308984D}" srcId="{0B7A282B-2E16-4BE7-A856-10AA2FB75946}" destId="{B8CF6B15-BC0B-4469-A7AD-C8034F76D2CA}" srcOrd="2" destOrd="0" parTransId="{657A2758-9CF2-47A2-AB14-DC2C15CEB802}" sibTransId="{8D441637-609C-4386-B17A-7C6DB208FABF}"/>
    <dgm:cxn modelId="{91B8DED7-C23F-48AF-B74E-2A1F2914E8DA}" srcId="{0B7A282B-2E16-4BE7-A856-10AA2FB75946}" destId="{9BF4DE37-2915-46DB-8311-E845CFB21925}" srcOrd="0" destOrd="0" parTransId="{306EFDC3-B97E-4E53-849C-4C2E530B61B3}" sibTransId="{C820D501-4FF7-4195-B6D3-5B71D0B88490}"/>
    <dgm:cxn modelId="{06865ADB-853D-4275-B348-9FAA1805B24E}" type="presOf" srcId="{B14DBA8A-7764-4D92-BCC0-7D86437E62A3}" destId="{6D02DA88-85DF-4690-8E21-4620ABDB461C}" srcOrd="0" destOrd="1" presId="urn:microsoft.com/office/officeart/2005/8/layout/hList1"/>
    <dgm:cxn modelId="{C4CC4BE4-3F66-4127-B118-0D37D07EE265}" srcId="{0B7A282B-2E16-4BE7-A856-10AA2FB75946}" destId="{4811577A-ACAB-4259-976C-3C3A8AEAB531}" srcOrd="4" destOrd="0" parTransId="{B86649C5-EEC8-408B-BC17-F21353D0FF4C}" sibTransId="{38AB34FE-EB60-4CD5-92FC-A6F1B805D261}"/>
    <dgm:cxn modelId="{EFB623CB-7774-45C9-A824-9DE6D865178F}" type="presParOf" srcId="{974ACE66-EEDA-4F35-8BC7-DCE4758823FF}" destId="{F6800FC8-4B45-42D1-9335-81A67E03179D}" srcOrd="0" destOrd="0" presId="urn:microsoft.com/office/officeart/2005/8/layout/hList1"/>
    <dgm:cxn modelId="{E1DC8C7B-CFC3-4EC0-99F5-E2F4AD4B74F6}" type="presParOf" srcId="{F6800FC8-4B45-42D1-9335-81A67E03179D}" destId="{71F1D8D8-BF72-4FF3-93E6-17D5ECC530E4}" srcOrd="0" destOrd="0" presId="urn:microsoft.com/office/officeart/2005/8/layout/hList1"/>
    <dgm:cxn modelId="{8F094617-8187-4BD2-9726-744D5883F6F5}" type="presParOf" srcId="{F6800FC8-4B45-42D1-9335-81A67E03179D}" destId="{5BA666AC-DE11-48BF-93CA-04E6B096FAD8}" srcOrd="1" destOrd="0" presId="urn:microsoft.com/office/officeart/2005/8/layout/hList1"/>
    <dgm:cxn modelId="{08BE8184-7652-4ACD-8620-F557B353DAF8}" type="presParOf" srcId="{974ACE66-EEDA-4F35-8BC7-DCE4758823FF}" destId="{B653A176-3C1F-4A52-BCA8-4445EEC9C41E}" srcOrd="1" destOrd="0" presId="urn:microsoft.com/office/officeart/2005/8/layout/hList1"/>
    <dgm:cxn modelId="{57E45FF6-13E4-42C3-BF6F-4D7061932E53}" type="presParOf" srcId="{974ACE66-EEDA-4F35-8BC7-DCE4758823FF}" destId="{98A7AF7B-AF20-4F7C-B643-B9CE8FCC457D}" srcOrd="2" destOrd="0" presId="urn:microsoft.com/office/officeart/2005/8/layout/hList1"/>
    <dgm:cxn modelId="{C8CA912B-F1AE-4705-83F8-5EE7711CBEA3}" type="presParOf" srcId="{98A7AF7B-AF20-4F7C-B643-B9CE8FCC457D}" destId="{F1759D18-E7EC-4B8D-87BF-A9AC120FB2AA}" srcOrd="0" destOrd="0" presId="urn:microsoft.com/office/officeart/2005/8/layout/hList1"/>
    <dgm:cxn modelId="{6E86A7C9-CE02-4FCF-8C16-5378039C7B28}" type="presParOf" srcId="{98A7AF7B-AF20-4F7C-B643-B9CE8FCC457D}" destId="{89B28BA9-07D8-4DA2-A033-A462CADEC714}" srcOrd="1" destOrd="0" presId="urn:microsoft.com/office/officeart/2005/8/layout/hList1"/>
    <dgm:cxn modelId="{DC4E37DC-8415-4918-A606-16D260D65299}" type="presParOf" srcId="{974ACE66-EEDA-4F35-8BC7-DCE4758823FF}" destId="{EB4FBB9E-4625-4D98-B3FC-9A59AE9DE78A}" srcOrd="3" destOrd="0" presId="urn:microsoft.com/office/officeart/2005/8/layout/hList1"/>
    <dgm:cxn modelId="{B1CDB5E5-69EB-4C5F-86B8-985BF4858F86}" type="presParOf" srcId="{974ACE66-EEDA-4F35-8BC7-DCE4758823FF}" destId="{80D8B0E5-85BF-4A3F-A350-10A5938C34E9}" srcOrd="4" destOrd="0" presId="urn:microsoft.com/office/officeart/2005/8/layout/hList1"/>
    <dgm:cxn modelId="{DE6A7783-7C00-4B67-B676-98AF2A14DF03}" type="presParOf" srcId="{80D8B0E5-85BF-4A3F-A350-10A5938C34E9}" destId="{99C1E98F-EA64-4F7D-B1A6-74B69520A092}" srcOrd="0" destOrd="0" presId="urn:microsoft.com/office/officeart/2005/8/layout/hList1"/>
    <dgm:cxn modelId="{5C6D509A-5619-42B8-B537-DA0573CDED2A}" type="presParOf" srcId="{80D8B0E5-85BF-4A3F-A350-10A5938C34E9}" destId="{72DB6399-6F94-4B36-8C4F-D0E2532D4403}" srcOrd="1" destOrd="0" presId="urn:microsoft.com/office/officeart/2005/8/layout/hList1"/>
    <dgm:cxn modelId="{9C78F64C-0F26-454D-A5E7-53FBFD7EBB2E}" type="presParOf" srcId="{974ACE66-EEDA-4F35-8BC7-DCE4758823FF}" destId="{B794968E-2A14-4727-9AC7-FD3070091D8B}" srcOrd="5" destOrd="0" presId="urn:microsoft.com/office/officeart/2005/8/layout/hList1"/>
    <dgm:cxn modelId="{993CB5E6-9AB5-4FCE-A72F-B39843D86602}" type="presParOf" srcId="{974ACE66-EEDA-4F35-8BC7-DCE4758823FF}" destId="{B45C5273-082B-424F-A2FC-CE4F9581A256}" srcOrd="6" destOrd="0" presId="urn:microsoft.com/office/officeart/2005/8/layout/hList1"/>
    <dgm:cxn modelId="{F9DD9E80-9C5E-4577-B68B-BCF1F396CA29}" type="presParOf" srcId="{B45C5273-082B-424F-A2FC-CE4F9581A256}" destId="{658AFDC3-1D1B-465A-8C46-63BD06A6C615}" srcOrd="0" destOrd="0" presId="urn:microsoft.com/office/officeart/2005/8/layout/hList1"/>
    <dgm:cxn modelId="{01CDA683-C0D0-4AE2-9347-9F2473DA9DFA}" type="presParOf" srcId="{B45C5273-082B-424F-A2FC-CE4F9581A256}" destId="{6D02DA88-85DF-4690-8E21-4620ABDB46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4DE29-73F6-4110-B4E3-42D67798F26E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B7A282B-2E16-4BE7-A856-10AA2FB75946}">
      <dgm:prSet/>
      <dgm:spPr/>
      <dgm:t>
        <a:bodyPr/>
        <a:lstStyle/>
        <a:p>
          <a:r>
            <a:rPr lang="en-US" dirty="0"/>
            <a:t>Discern &amp; Act</a:t>
          </a:r>
        </a:p>
      </dgm:t>
    </dgm:pt>
    <dgm:pt modelId="{B6F1A6E5-8576-456C-A40E-8FE89E328680}" type="parTrans" cxnId="{8EF5FE84-96A4-4C04-9471-BAED8D65B4A9}">
      <dgm:prSet/>
      <dgm:spPr/>
      <dgm:t>
        <a:bodyPr/>
        <a:lstStyle/>
        <a:p>
          <a:endParaRPr lang="en-US"/>
        </a:p>
      </dgm:t>
    </dgm:pt>
    <dgm:pt modelId="{D39DB759-D945-4060-8FB6-080A525675C1}" type="sibTrans" cxnId="{8EF5FE84-96A4-4C04-9471-BAED8D65B4A9}">
      <dgm:prSet/>
      <dgm:spPr/>
      <dgm:t>
        <a:bodyPr/>
        <a:lstStyle/>
        <a:p>
          <a:endParaRPr lang="en-US"/>
        </a:p>
      </dgm:t>
    </dgm:pt>
    <dgm:pt modelId="{9BF4DE37-2915-46DB-8311-E845CFB21925}">
      <dgm:prSet/>
      <dgm:spPr/>
      <dgm:t>
        <a:bodyPr/>
        <a:lstStyle/>
        <a:p>
          <a:endParaRPr lang="en-US" dirty="0"/>
        </a:p>
      </dgm:t>
    </dgm:pt>
    <dgm:pt modelId="{306EFDC3-B97E-4E53-849C-4C2E530B61B3}" type="parTrans" cxnId="{91B8DED7-C23F-48AF-B74E-2A1F2914E8DA}">
      <dgm:prSet/>
      <dgm:spPr/>
      <dgm:t>
        <a:bodyPr/>
        <a:lstStyle/>
        <a:p>
          <a:endParaRPr lang="en-US"/>
        </a:p>
      </dgm:t>
    </dgm:pt>
    <dgm:pt modelId="{C820D501-4FF7-4195-B6D3-5B71D0B88490}" type="sibTrans" cxnId="{91B8DED7-C23F-48AF-B74E-2A1F2914E8DA}">
      <dgm:prSet/>
      <dgm:spPr/>
      <dgm:t>
        <a:bodyPr/>
        <a:lstStyle/>
        <a:p>
          <a:endParaRPr lang="en-US"/>
        </a:p>
      </dgm:t>
    </dgm:pt>
    <dgm:pt modelId="{470CC264-379B-418B-B668-B9CDEB7C6110}">
      <dgm:prSet/>
      <dgm:spPr/>
      <dgm:t>
        <a:bodyPr/>
        <a:lstStyle/>
        <a:p>
          <a:r>
            <a:rPr lang="en-US" dirty="0"/>
            <a:t>Fight Your Giant With Vision</a:t>
          </a:r>
        </a:p>
      </dgm:t>
    </dgm:pt>
    <dgm:pt modelId="{FB47E450-D801-4ED6-B024-B05F9E68E350}" type="parTrans" cxnId="{4492FC38-12DB-4401-A763-748721D315E9}">
      <dgm:prSet/>
      <dgm:spPr/>
      <dgm:t>
        <a:bodyPr/>
        <a:lstStyle/>
        <a:p>
          <a:endParaRPr lang="en-US"/>
        </a:p>
      </dgm:t>
    </dgm:pt>
    <dgm:pt modelId="{08617B92-CAB2-4A72-8230-D99671F8C882}" type="sibTrans" cxnId="{4492FC38-12DB-4401-A763-748721D315E9}">
      <dgm:prSet/>
      <dgm:spPr/>
      <dgm:t>
        <a:bodyPr/>
        <a:lstStyle/>
        <a:p>
          <a:endParaRPr lang="en-US"/>
        </a:p>
      </dgm:t>
    </dgm:pt>
    <dgm:pt modelId="{870A5361-DF14-4F76-9392-08000205FDEE}">
      <dgm:prSet/>
      <dgm:spPr/>
      <dgm:t>
        <a:bodyPr/>
        <a:lstStyle/>
        <a:p>
          <a:endParaRPr lang="en-US" dirty="0"/>
        </a:p>
      </dgm:t>
    </dgm:pt>
    <dgm:pt modelId="{18E58229-D107-42F8-9482-E7D39812636C}" type="parTrans" cxnId="{7FC45E8F-78E4-4DF6-9231-B1503B74FD0F}">
      <dgm:prSet/>
      <dgm:spPr/>
      <dgm:t>
        <a:bodyPr/>
        <a:lstStyle/>
        <a:p>
          <a:endParaRPr lang="en-US"/>
        </a:p>
      </dgm:t>
    </dgm:pt>
    <dgm:pt modelId="{C25B398A-8650-462C-8A3D-A1DF8E6EF6B9}" type="sibTrans" cxnId="{7FC45E8F-78E4-4DF6-9231-B1503B74FD0F}">
      <dgm:prSet/>
      <dgm:spPr/>
      <dgm:t>
        <a:bodyPr/>
        <a:lstStyle/>
        <a:p>
          <a:endParaRPr lang="en-US"/>
        </a:p>
      </dgm:t>
    </dgm:pt>
    <dgm:pt modelId="{47E79391-D62F-48B4-A907-3BFC628EAD30}">
      <dgm:prSet/>
      <dgm:spPr/>
      <dgm:t>
        <a:bodyPr/>
        <a:lstStyle/>
        <a:p>
          <a:r>
            <a:rPr lang="en-US" b="1" dirty="0"/>
            <a:t>Fight with God’s Weapons</a:t>
          </a:r>
          <a:endParaRPr lang="en-US" dirty="0"/>
        </a:p>
      </dgm:t>
    </dgm:pt>
    <dgm:pt modelId="{2F4515B6-C0D0-4369-ABBD-1F0A19085454}" type="parTrans" cxnId="{425D1D57-7A27-4CBA-AFED-DF88A2EB5B0F}">
      <dgm:prSet/>
      <dgm:spPr/>
      <dgm:t>
        <a:bodyPr/>
        <a:lstStyle/>
        <a:p>
          <a:endParaRPr lang="en-US"/>
        </a:p>
      </dgm:t>
    </dgm:pt>
    <dgm:pt modelId="{A573C532-8A6F-4C1A-B22D-2C32BADA3436}" type="sibTrans" cxnId="{425D1D57-7A27-4CBA-AFED-DF88A2EB5B0F}">
      <dgm:prSet/>
      <dgm:spPr/>
      <dgm:t>
        <a:bodyPr/>
        <a:lstStyle/>
        <a:p>
          <a:endParaRPr lang="en-US"/>
        </a:p>
      </dgm:t>
    </dgm:pt>
    <dgm:pt modelId="{27B3A95E-C1C0-4260-B4AD-5650936B7BA5}">
      <dgm:prSet/>
      <dgm:spPr/>
      <dgm:t>
        <a:bodyPr/>
        <a:lstStyle/>
        <a:p>
          <a:endParaRPr lang="en-US" dirty="0"/>
        </a:p>
      </dgm:t>
    </dgm:pt>
    <dgm:pt modelId="{8A1CC949-53C4-492D-B360-D13A64606E54}" type="parTrans" cxnId="{311ADB83-A11D-4B35-9522-F74892A0736D}">
      <dgm:prSet/>
      <dgm:spPr/>
      <dgm:t>
        <a:bodyPr/>
        <a:lstStyle/>
        <a:p>
          <a:endParaRPr lang="en-US"/>
        </a:p>
      </dgm:t>
    </dgm:pt>
    <dgm:pt modelId="{CABF6A45-2581-45E5-BFF4-85C5036EB29E}" type="sibTrans" cxnId="{311ADB83-A11D-4B35-9522-F74892A0736D}">
      <dgm:prSet/>
      <dgm:spPr/>
      <dgm:t>
        <a:bodyPr/>
        <a:lstStyle/>
        <a:p>
          <a:endParaRPr lang="en-US"/>
        </a:p>
      </dgm:t>
    </dgm:pt>
    <dgm:pt modelId="{F0F3540E-8184-490E-AC83-E569421A0B5F}">
      <dgm:prSet/>
      <dgm:spPr/>
      <dgm:t>
        <a:bodyPr/>
        <a:lstStyle/>
        <a:p>
          <a:r>
            <a:rPr lang="en-US" dirty="0"/>
            <a:t>Cast Down Imagination</a:t>
          </a:r>
        </a:p>
      </dgm:t>
    </dgm:pt>
    <dgm:pt modelId="{18EF6958-9C55-4070-AC64-1EC6B3EFD88D}" type="parTrans" cxnId="{0C2E0E18-A54A-437E-B251-2171B05E8A26}">
      <dgm:prSet/>
      <dgm:spPr/>
      <dgm:t>
        <a:bodyPr/>
        <a:lstStyle/>
        <a:p>
          <a:endParaRPr lang="en-US"/>
        </a:p>
      </dgm:t>
    </dgm:pt>
    <dgm:pt modelId="{F98D53C7-BA4E-4680-8932-F2F218AF7E67}" type="sibTrans" cxnId="{0C2E0E18-A54A-437E-B251-2171B05E8A26}">
      <dgm:prSet/>
      <dgm:spPr/>
      <dgm:t>
        <a:bodyPr/>
        <a:lstStyle/>
        <a:p>
          <a:endParaRPr lang="en-US"/>
        </a:p>
      </dgm:t>
    </dgm:pt>
    <dgm:pt modelId="{781CDD15-1C47-420F-8FA2-65D08C47A4BA}">
      <dgm:prSet/>
      <dgm:spPr/>
      <dgm:t>
        <a:bodyPr/>
        <a:lstStyle/>
        <a:p>
          <a:endParaRPr lang="en-US" dirty="0"/>
        </a:p>
      </dgm:t>
    </dgm:pt>
    <dgm:pt modelId="{90A9DC78-3AC8-4E0E-B963-88290C134E93}" type="parTrans" cxnId="{E314379E-BCB8-4801-AA8D-11B40E5C256E}">
      <dgm:prSet/>
      <dgm:spPr/>
      <dgm:t>
        <a:bodyPr/>
        <a:lstStyle/>
        <a:p>
          <a:endParaRPr lang="en-US"/>
        </a:p>
      </dgm:t>
    </dgm:pt>
    <dgm:pt modelId="{20A8C93C-9AA0-439B-842E-970FBF756EE5}" type="sibTrans" cxnId="{E314379E-BCB8-4801-AA8D-11B40E5C256E}">
      <dgm:prSet/>
      <dgm:spPr/>
      <dgm:t>
        <a:bodyPr/>
        <a:lstStyle/>
        <a:p>
          <a:endParaRPr lang="en-US"/>
        </a:p>
      </dgm:t>
    </dgm:pt>
    <dgm:pt modelId="{5A0021AF-BB74-40BB-90BD-F0CD9B844E0B}">
      <dgm:prSet/>
      <dgm:spPr/>
      <dgm:t>
        <a:bodyPr/>
        <a:lstStyle/>
        <a:p>
          <a:r>
            <a:rPr lang="en-US"/>
            <a:t>Job 32:8 </a:t>
          </a:r>
        </a:p>
      </dgm:t>
    </dgm:pt>
    <dgm:pt modelId="{80153196-2C1C-4E0D-845C-485A17CB9991}" type="parTrans" cxnId="{09A0DCCA-C115-4C0F-914D-177486A8A0D8}">
      <dgm:prSet/>
      <dgm:spPr/>
      <dgm:t>
        <a:bodyPr/>
        <a:lstStyle/>
        <a:p>
          <a:endParaRPr lang="en-US"/>
        </a:p>
      </dgm:t>
    </dgm:pt>
    <dgm:pt modelId="{93AADD5C-94ED-41FD-B179-01513B01170A}" type="sibTrans" cxnId="{09A0DCCA-C115-4C0F-914D-177486A8A0D8}">
      <dgm:prSet/>
      <dgm:spPr/>
      <dgm:t>
        <a:bodyPr/>
        <a:lstStyle/>
        <a:p>
          <a:endParaRPr lang="en-US"/>
        </a:p>
      </dgm:t>
    </dgm:pt>
    <dgm:pt modelId="{12B34BDE-1E2A-4D6A-8714-0A6563452414}">
      <dgm:prSet/>
      <dgm:spPr/>
      <dgm:t>
        <a:bodyPr/>
        <a:lstStyle/>
        <a:p>
          <a:r>
            <a:rPr lang="en-US"/>
            <a:t>1 Corinthians 2:9-10 </a:t>
          </a:r>
        </a:p>
      </dgm:t>
    </dgm:pt>
    <dgm:pt modelId="{E8A25D61-E189-4A19-9DC9-8798D940299B}" type="parTrans" cxnId="{D2933FE9-2B6D-4C71-9928-E86AB5CC8B8F}">
      <dgm:prSet/>
      <dgm:spPr/>
      <dgm:t>
        <a:bodyPr/>
        <a:lstStyle/>
        <a:p>
          <a:endParaRPr lang="en-US"/>
        </a:p>
      </dgm:t>
    </dgm:pt>
    <dgm:pt modelId="{69700C0F-9E27-429F-8132-E8D7EFE3AC02}" type="sibTrans" cxnId="{D2933FE9-2B6D-4C71-9928-E86AB5CC8B8F}">
      <dgm:prSet/>
      <dgm:spPr/>
      <dgm:t>
        <a:bodyPr/>
        <a:lstStyle/>
        <a:p>
          <a:endParaRPr lang="en-US"/>
        </a:p>
      </dgm:t>
    </dgm:pt>
    <dgm:pt modelId="{5752BA06-848F-4CC2-B15A-013F11524A4A}">
      <dgm:prSet/>
      <dgm:spPr/>
      <dgm:t>
        <a:bodyPr/>
        <a:lstStyle/>
        <a:p>
          <a:r>
            <a:rPr lang="en-US"/>
            <a:t>Genesis 15:5 </a:t>
          </a:r>
        </a:p>
      </dgm:t>
    </dgm:pt>
    <dgm:pt modelId="{95E74ACB-2671-44FE-87B8-4FF82B763306}" type="parTrans" cxnId="{D08873D5-BB24-4A2E-97E2-4C046CCB4AF8}">
      <dgm:prSet/>
      <dgm:spPr/>
      <dgm:t>
        <a:bodyPr/>
        <a:lstStyle/>
        <a:p>
          <a:endParaRPr lang="en-US"/>
        </a:p>
      </dgm:t>
    </dgm:pt>
    <dgm:pt modelId="{258F15C1-A5CF-4B60-9CA0-3FBFDE3C1858}" type="sibTrans" cxnId="{D08873D5-BB24-4A2E-97E2-4C046CCB4AF8}">
      <dgm:prSet/>
      <dgm:spPr/>
      <dgm:t>
        <a:bodyPr/>
        <a:lstStyle/>
        <a:p>
          <a:endParaRPr lang="en-US"/>
        </a:p>
      </dgm:t>
    </dgm:pt>
    <dgm:pt modelId="{7F59C47F-D52A-4654-9CBF-59077318D119}">
      <dgm:prSet/>
      <dgm:spPr/>
      <dgm:t>
        <a:bodyPr/>
        <a:lstStyle/>
        <a:p>
          <a:r>
            <a:rPr lang="en-US"/>
            <a:t>Habakkuk 2:2 </a:t>
          </a:r>
        </a:p>
      </dgm:t>
    </dgm:pt>
    <dgm:pt modelId="{EC000F4C-1837-493D-8551-A4D7FB936126}" type="parTrans" cxnId="{BE089E18-CB7F-487D-A8DA-3DE96E6F6617}">
      <dgm:prSet/>
      <dgm:spPr/>
      <dgm:t>
        <a:bodyPr/>
        <a:lstStyle/>
        <a:p>
          <a:endParaRPr lang="en-US"/>
        </a:p>
      </dgm:t>
    </dgm:pt>
    <dgm:pt modelId="{6060BCDA-2FB0-4EE8-B3B7-D7DE01AE2E5A}" type="sibTrans" cxnId="{BE089E18-CB7F-487D-A8DA-3DE96E6F6617}">
      <dgm:prSet/>
      <dgm:spPr/>
      <dgm:t>
        <a:bodyPr/>
        <a:lstStyle/>
        <a:p>
          <a:endParaRPr lang="en-US"/>
        </a:p>
      </dgm:t>
    </dgm:pt>
    <dgm:pt modelId="{7C4CE3BC-6387-4E26-B052-147B1F100C31}">
      <dgm:prSet/>
      <dgm:spPr/>
      <dgm:t>
        <a:bodyPr/>
        <a:lstStyle/>
        <a:p>
          <a:r>
            <a:rPr lang="en-US"/>
            <a:t>Proverbs 19:21</a:t>
          </a:r>
        </a:p>
      </dgm:t>
    </dgm:pt>
    <dgm:pt modelId="{860A465C-5B54-4429-B8C7-CE1C2AD67BD2}" type="parTrans" cxnId="{E0F7153E-87E4-4EFF-8CFA-57F014013D72}">
      <dgm:prSet/>
      <dgm:spPr/>
      <dgm:t>
        <a:bodyPr/>
        <a:lstStyle/>
        <a:p>
          <a:endParaRPr lang="en-US"/>
        </a:p>
      </dgm:t>
    </dgm:pt>
    <dgm:pt modelId="{97AE7138-F1E0-476B-93F2-2B1303494144}" type="sibTrans" cxnId="{E0F7153E-87E4-4EFF-8CFA-57F014013D72}">
      <dgm:prSet/>
      <dgm:spPr/>
      <dgm:t>
        <a:bodyPr/>
        <a:lstStyle/>
        <a:p>
          <a:endParaRPr lang="en-US"/>
        </a:p>
      </dgm:t>
    </dgm:pt>
    <dgm:pt modelId="{78604BC5-97C0-42B1-9A81-A748D06776B2}">
      <dgm:prSet/>
      <dgm:spPr/>
      <dgm:t>
        <a:bodyPr/>
        <a:lstStyle/>
        <a:p>
          <a:r>
            <a:rPr lang="en-US"/>
            <a:t>2 Corinthians 10:4 </a:t>
          </a:r>
        </a:p>
      </dgm:t>
    </dgm:pt>
    <dgm:pt modelId="{45915437-C19B-430F-B159-D249389610E4}" type="parTrans" cxnId="{3EC5E2EF-DB38-44F1-BD9D-B3F3990869B3}">
      <dgm:prSet/>
      <dgm:spPr/>
      <dgm:t>
        <a:bodyPr/>
        <a:lstStyle/>
        <a:p>
          <a:endParaRPr lang="en-US"/>
        </a:p>
      </dgm:t>
    </dgm:pt>
    <dgm:pt modelId="{B6CEB77B-6E18-4354-A1EA-E50859EA4ADD}" type="sibTrans" cxnId="{3EC5E2EF-DB38-44F1-BD9D-B3F3990869B3}">
      <dgm:prSet/>
      <dgm:spPr/>
      <dgm:t>
        <a:bodyPr/>
        <a:lstStyle/>
        <a:p>
          <a:endParaRPr lang="en-US"/>
        </a:p>
      </dgm:t>
    </dgm:pt>
    <dgm:pt modelId="{FCD0314F-1457-4760-8B7E-1AD4CA32C323}">
      <dgm:prSet/>
      <dgm:spPr/>
      <dgm:t>
        <a:bodyPr/>
        <a:lstStyle/>
        <a:p>
          <a:r>
            <a:rPr lang="en-US"/>
            <a:t>1 Samuel 17: 38-40</a:t>
          </a:r>
        </a:p>
      </dgm:t>
    </dgm:pt>
    <dgm:pt modelId="{B34D6534-F093-4A8B-8E83-94934CB57E5B}" type="parTrans" cxnId="{2A7DBB43-C5AC-454D-8EA6-5758EA6AAB03}">
      <dgm:prSet/>
      <dgm:spPr/>
      <dgm:t>
        <a:bodyPr/>
        <a:lstStyle/>
        <a:p>
          <a:endParaRPr lang="en-US"/>
        </a:p>
      </dgm:t>
    </dgm:pt>
    <dgm:pt modelId="{60B59950-C21F-4665-960A-34B974BDE67F}" type="sibTrans" cxnId="{2A7DBB43-C5AC-454D-8EA6-5758EA6AAB03}">
      <dgm:prSet/>
      <dgm:spPr/>
      <dgm:t>
        <a:bodyPr/>
        <a:lstStyle/>
        <a:p>
          <a:endParaRPr lang="en-US"/>
        </a:p>
      </dgm:t>
    </dgm:pt>
    <dgm:pt modelId="{3B05346E-2081-4754-9243-AC2E55BADB36}">
      <dgm:prSet/>
      <dgm:spPr/>
      <dgm:t>
        <a:bodyPr/>
        <a:lstStyle/>
        <a:p>
          <a:r>
            <a:rPr lang="en-US"/>
            <a:t>(Read v 23-25)</a:t>
          </a:r>
        </a:p>
      </dgm:t>
    </dgm:pt>
    <dgm:pt modelId="{07E3A12B-CEFF-4432-92EB-50D006D342AB}" type="parTrans" cxnId="{52E1D299-F4E3-4CEA-BE64-FE6E202F6AC8}">
      <dgm:prSet/>
      <dgm:spPr/>
      <dgm:t>
        <a:bodyPr/>
        <a:lstStyle/>
        <a:p>
          <a:endParaRPr lang="en-US"/>
        </a:p>
      </dgm:t>
    </dgm:pt>
    <dgm:pt modelId="{CF443C11-6884-4855-A784-1C8A6D5799D5}" type="sibTrans" cxnId="{52E1D299-F4E3-4CEA-BE64-FE6E202F6AC8}">
      <dgm:prSet/>
      <dgm:spPr/>
      <dgm:t>
        <a:bodyPr/>
        <a:lstStyle/>
        <a:p>
          <a:endParaRPr lang="en-US"/>
        </a:p>
      </dgm:t>
    </dgm:pt>
    <dgm:pt modelId="{D80E6043-08FF-485C-8158-2D8BD988607C}">
      <dgm:prSet/>
      <dgm:spPr/>
      <dgm:t>
        <a:bodyPr/>
        <a:lstStyle/>
        <a:p>
          <a:r>
            <a:rPr lang="en-US"/>
            <a:t>Matthew 6:27, 34 </a:t>
          </a:r>
        </a:p>
      </dgm:t>
    </dgm:pt>
    <dgm:pt modelId="{857372C4-9209-437F-8F4C-BFADF2D0A34B}" type="parTrans" cxnId="{7AD0CF63-C3CB-4FE0-A3B3-96301240883D}">
      <dgm:prSet/>
      <dgm:spPr/>
      <dgm:t>
        <a:bodyPr/>
        <a:lstStyle/>
        <a:p>
          <a:endParaRPr lang="en-US"/>
        </a:p>
      </dgm:t>
    </dgm:pt>
    <dgm:pt modelId="{3DCB1665-DD70-4BE9-8381-8B5BEC5765B4}" type="sibTrans" cxnId="{7AD0CF63-C3CB-4FE0-A3B3-96301240883D}">
      <dgm:prSet/>
      <dgm:spPr/>
      <dgm:t>
        <a:bodyPr/>
        <a:lstStyle/>
        <a:p>
          <a:endParaRPr lang="en-US"/>
        </a:p>
      </dgm:t>
    </dgm:pt>
    <dgm:pt modelId="{AF140D4C-378C-4CCD-A552-F4C6AFC277ED}">
      <dgm:prSet/>
      <dgm:spPr/>
      <dgm:t>
        <a:bodyPr/>
        <a:lstStyle/>
        <a:p>
          <a:r>
            <a:rPr lang="en-US"/>
            <a:t>1 Samuel 17:23-25 </a:t>
          </a:r>
        </a:p>
      </dgm:t>
    </dgm:pt>
    <dgm:pt modelId="{35EC3A5D-5C98-416B-85DD-F4B0264534B8}" type="parTrans" cxnId="{10F14D74-A369-4D1D-AA41-206F498ED98D}">
      <dgm:prSet/>
      <dgm:spPr/>
      <dgm:t>
        <a:bodyPr/>
        <a:lstStyle/>
        <a:p>
          <a:endParaRPr lang="en-US"/>
        </a:p>
      </dgm:t>
    </dgm:pt>
    <dgm:pt modelId="{D843286D-7FEB-4554-89A3-6B0190D87F82}" type="sibTrans" cxnId="{10F14D74-A369-4D1D-AA41-206F498ED98D}">
      <dgm:prSet/>
      <dgm:spPr/>
      <dgm:t>
        <a:bodyPr/>
        <a:lstStyle/>
        <a:p>
          <a:endParaRPr lang="en-US"/>
        </a:p>
      </dgm:t>
    </dgm:pt>
    <dgm:pt modelId="{A41934C6-AABE-4FEC-AA21-0BFA145473ED}">
      <dgm:prSet/>
      <dgm:spPr/>
      <dgm:t>
        <a:bodyPr/>
        <a:lstStyle/>
        <a:p>
          <a:r>
            <a:rPr lang="en-US" dirty="0"/>
            <a:t>Jeremiah 18:12</a:t>
          </a:r>
        </a:p>
      </dgm:t>
    </dgm:pt>
    <dgm:pt modelId="{6D9AF943-0D95-42FA-AD8A-E420881CD335}" type="parTrans" cxnId="{49E8ACAF-846C-4645-A691-01D4DA812517}">
      <dgm:prSet/>
      <dgm:spPr/>
      <dgm:t>
        <a:bodyPr/>
        <a:lstStyle/>
        <a:p>
          <a:endParaRPr lang="en-US"/>
        </a:p>
      </dgm:t>
    </dgm:pt>
    <dgm:pt modelId="{4389DCF1-20F7-4E34-AEDE-B7EC0176D620}" type="sibTrans" cxnId="{49E8ACAF-846C-4645-A691-01D4DA812517}">
      <dgm:prSet/>
      <dgm:spPr/>
      <dgm:t>
        <a:bodyPr/>
        <a:lstStyle/>
        <a:p>
          <a:endParaRPr lang="en-US"/>
        </a:p>
      </dgm:t>
    </dgm:pt>
    <dgm:pt modelId="{AE2CFE47-A709-431F-80B6-C21563F0EE51}" type="pres">
      <dgm:prSet presAssocID="{75E4DE29-73F6-4110-B4E3-42D67798F26E}" presName="Name0" presStyleCnt="0">
        <dgm:presLayoutVars>
          <dgm:dir/>
          <dgm:animLvl val="lvl"/>
          <dgm:resizeHandles val="exact"/>
        </dgm:presLayoutVars>
      </dgm:prSet>
      <dgm:spPr/>
    </dgm:pt>
    <dgm:pt modelId="{46F5E863-0D00-45FF-B9DA-7FBD65D55DBF}" type="pres">
      <dgm:prSet presAssocID="{0B7A282B-2E16-4BE7-A856-10AA2FB75946}" presName="composite" presStyleCnt="0"/>
      <dgm:spPr/>
    </dgm:pt>
    <dgm:pt modelId="{63701CB5-A6B4-4303-8502-66A99B7DFCEB}" type="pres">
      <dgm:prSet presAssocID="{0B7A282B-2E16-4BE7-A856-10AA2FB7594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E4C3A3F-F5DC-49CD-B05C-79C2F18FBE43}" type="pres">
      <dgm:prSet presAssocID="{0B7A282B-2E16-4BE7-A856-10AA2FB75946}" presName="desTx" presStyleLbl="alignAccFollowNode1" presStyleIdx="0" presStyleCnt="4">
        <dgm:presLayoutVars>
          <dgm:bulletEnabled val="1"/>
        </dgm:presLayoutVars>
      </dgm:prSet>
      <dgm:spPr/>
    </dgm:pt>
    <dgm:pt modelId="{7DAB8902-C149-4090-8334-350983EFB67F}" type="pres">
      <dgm:prSet presAssocID="{D39DB759-D945-4060-8FB6-080A525675C1}" presName="space" presStyleCnt="0"/>
      <dgm:spPr/>
    </dgm:pt>
    <dgm:pt modelId="{EB240FB0-D44F-4EF6-8941-ED9F5C96AE7D}" type="pres">
      <dgm:prSet presAssocID="{470CC264-379B-418B-B668-B9CDEB7C6110}" presName="composite" presStyleCnt="0"/>
      <dgm:spPr/>
    </dgm:pt>
    <dgm:pt modelId="{7A4D77BD-83BC-4DF8-A88E-8D2AF07C7C5C}" type="pres">
      <dgm:prSet presAssocID="{470CC264-379B-418B-B668-B9CDEB7C611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DF760F8-54CF-44C1-BB0E-B89611B76DCB}" type="pres">
      <dgm:prSet presAssocID="{470CC264-379B-418B-B668-B9CDEB7C6110}" presName="desTx" presStyleLbl="alignAccFollowNode1" presStyleIdx="1" presStyleCnt="4">
        <dgm:presLayoutVars>
          <dgm:bulletEnabled val="1"/>
        </dgm:presLayoutVars>
      </dgm:prSet>
      <dgm:spPr/>
    </dgm:pt>
    <dgm:pt modelId="{673AF559-4E94-4175-A3D6-EABD326599A9}" type="pres">
      <dgm:prSet presAssocID="{08617B92-CAB2-4A72-8230-D99671F8C882}" presName="space" presStyleCnt="0"/>
      <dgm:spPr/>
    </dgm:pt>
    <dgm:pt modelId="{F41B062D-18F5-4BDA-BA45-0B2A88824F60}" type="pres">
      <dgm:prSet presAssocID="{47E79391-D62F-48B4-A907-3BFC628EAD30}" presName="composite" presStyleCnt="0"/>
      <dgm:spPr/>
    </dgm:pt>
    <dgm:pt modelId="{20F5F1E2-0F89-41E6-948B-27FE19FA6E60}" type="pres">
      <dgm:prSet presAssocID="{47E79391-D62F-48B4-A907-3BFC628EAD3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94A5892-324C-4322-A1DA-23502ADE0843}" type="pres">
      <dgm:prSet presAssocID="{47E79391-D62F-48B4-A907-3BFC628EAD30}" presName="desTx" presStyleLbl="alignAccFollowNode1" presStyleIdx="2" presStyleCnt="4">
        <dgm:presLayoutVars>
          <dgm:bulletEnabled val="1"/>
        </dgm:presLayoutVars>
      </dgm:prSet>
      <dgm:spPr/>
    </dgm:pt>
    <dgm:pt modelId="{3D3ED93D-2F6E-42AA-9D25-A1AFE0BA30C2}" type="pres">
      <dgm:prSet presAssocID="{A573C532-8A6F-4C1A-B22D-2C32BADA3436}" presName="space" presStyleCnt="0"/>
      <dgm:spPr/>
    </dgm:pt>
    <dgm:pt modelId="{F33966D1-49EB-4C00-884D-9C4BDC768D21}" type="pres">
      <dgm:prSet presAssocID="{F0F3540E-8184-490E-AC83-E569421A0B5F}" presName="composite" presStyleCnt="0"/>
      <dgm:spPr/>
    </dgm:pt>
    <dgm:pt modelId="{4192DEF8-840B-41D8-B3D7-73DEFB3F12C3}" type="pres">
      <dgm:prSet presAssocID="{F0F3540E-8184-490E-AC83-E569421A0B5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8019B08-54CF-4349-8F08-C2684F361440}" type="pres">
      <dgm:prSet presAssocID="{F0F3540E-8184-490E-AC83-E569421A0B5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2D48A06-7778-4550-BBBE-F66D296359EA}" type="presOf" srcId="{47E79391-D62F-48B4-A907-3BFC628EAD30}" destId="{20F5F1E2-0F89-41E6-948B-27FE19FA6E60}" srcOrd="0" destOrd="0" presId="urn:microsoft.com/office/officeart/2005/8/layout/hList1"/>
    <dgm:cxn modelId="{EDB63212-F459-460E-8F08-6F19CBECE055}" type="presOf" srcId="{3B05346E-2081-4754-9243-AC2E55BADB36}" destId="{A94A5892-324C-4322-A1DA-23502ADE0843}" srcOrd="0" destOrd="3" presId="urn:microsoft.com/office/officeart/2005/8/layout/hList1"/>
    <dgm:cxn modelId="{0C2E0E18-A54A-437E-B251-2171B05E8A26}" srcId="{75E4DE29-73F6-4110-B4E3-42D67798F26E}" destId="{F0F3540E-8184-490E-AC83-E569421A0B5F}" srcOrd="3" destOrd="0" parTransId="{18EF6958-9C55-4070-AC64-1EC6B3EFD88D}" sibTransId="{F98D53C7-BA4E-4680-8932-F2F218AF7E67}"/>
    <dgm:cxn modelId="{BE089E18-CB7F-487D-A8DA-3DE96E6F6617}" srcId="{470CC264-379B-418B-B668-B9CDEB7C6110}" destId="{7F59C47F-D52A-4654-9CBF-59077318D119}" srcOrd="2" destOrd="0" parTransId="{EC000F4C-1837-493D-8551-A4D7FB936126}" sibTransId="{6060BCDA-2FB0-4EE8-B3B7-D7DE01AE2E5A}"/>
    <dgm:cxn modelId="{4E71301C-2B36-41CD-9AFE-9AFCF3B45953}" type="presOf" srcId="{7C4CE3BC-6387-4E26-B052-147B1F100C31}" destId="{4DF760F8-54CF-44C1-BB0E-B89611B76DCB}" srcOrd="0" destOrd="3" presId="urn:microsoft.com/office/officeart/2005/8/layout/hList1"/>
    <dgm:cxn modelId="{13B30924-85CF-47D4-ABB3-D7E823793F70}" type="presOf" srcId="{78604BC5-97C0-42B1-9A81-A748D06776B2}" destId="{A94A5892-324C-4322-A1DA-23502ADE0843}" srcOrd="0" destOrd="1" presId="urn:microsoft.com/office/officeart/2005/8/layout/hList1"/>
    <dgm:cxn modelId="{A8E81E29-0B2B-4BFC-9B86-50B4EABF525A}" type="presOf" srcId="{F0F3540E-8184-490E-AC83-E569421A0B5F}" destId="{4192DEF8-840B-41D8-B3D7-73DEFB3F12C3}" srcOrd="0" destOrd="0" presId="urn:microsoft.com/office/officeart/2005/8/layout/hList1"/>
    <dgm:cxn modelId="{CF4E8231-D400-4D07-9BD2-666693E6988E}" type="presOf" srcId="{870A5361-DF14-4F76-9392-08000205FDEE}" destId="{4DF760F8-54CF-44C1-BB0E-B89611B76DCB}" srcOrd="0" destOrd="0" presId="urn:microsoft.com/office/officeart/2005/8/layout/hList1"/>
    <dgm:cxn modelId="{4492FC38-12DB-4401-A763-748721D315E9}" srcId="{75E4DE29-73F6-4110-B4E3-42D67798F26E}" destId="{470CC264-379B-418B-B668-B9CDEB7C6110}" srcOrd="1" destOrd="0" parTransId="{FB47E450-D801-4ED6-B024-B05F9E68E350}" sibTransId="{08617B92-CAB2-4A72-8230-D99671F8C882}"/>
    <dgm:cxn modelId="{3220D03C-0A24-4A06-A7FE-07769DD3CE73}" type="presOf" srcId="{12B34BDE-1E2A-4D6A-8714-0A6563452414}" destId="{2E4C3A3F-F5DC-49CD-B05C-79C2F18FBE43}" srcOrd="0" destOrd="2" presId="urn:microsoft.com/office/officeart/2005/8/layout/hList1"/>
    <dgm:cxn modelId="{E0F7153E-87E4-4EFF-8CFA-57F014013D72}" srcId="{470CC264-379B-418B-B668-B9CDEB7C6110}" destId="{7C4CE3BC-6387-4E26-B052-147B1F100C31}" srcOrd="3" destOrd="0" parTransId="{860A465C-5B54-4429-B8C7-CE1C2AD67BD2}" sibTransId="{97AE7138-F1E0-476B-93F2-2B1303494144}"/>
    <dgm:cxn modelId="{7D33055B-DB46-45FC-9FCF-B0280347B14C}" type="presOf" srcId="{75E4DE29-73F6-4110-B4E3-42D67798F26E}" destId="{AE2CFE47-A709-431F-80B6-C21563F0EE51}" srcOrd="0" destOrd="0" presId="urn:microsoft.com/office/officeart/2005/8/layout/hList1"/>
    <dgm:cxn modelId="{C169595B-B227-4D3C-A893-3931D66CB6D3}" type="presOf" srcId="{7F59C47F-D52A-4654-9CBF-59077318D119}" destId="{4DF760F8-54CF-44C1-BB0E-B89611B76DCB}" srcOrd="0" destOrd="2" presId="urn:microsoft.com/office/officeart/2005/8/layout/hList1"/>
    <dgm:cxn modelId="{53389D5C-0C83-4B80-BDEC-4C8C96704F29}" type="presOf" srcId="{A41934C6-AABE-4FEC-AA21-0BFA145473ED}" destId="{48019B08-54CF-4349-8F08-C2684F361440}" srcOrd="0" destOrd="3" presId="urn:microsoft.com/office/officeart/2005/8/layout/hList1"/>
    <dgm:cxn modelId="{40010560-E081-4A44-BF97-A23E2689A031}" type="presOf" srcId="{D80E6043-08FF-485C-8158-2D8BD988607C}" destId="{48019B08-54CF-4349-8F08-C2684F361440}" srcOrd="0" destOrd="1" presId="urn:microsoft.com/office/officeart/2005/8/layout/hList1"/>
    <dgm:cxn modelId="{2A7DBB43-C5AC-454D-8EA6-5758EA6AAB03}" srcId="{47E79391-D62F-48B4-A907-3BFC628EAD30}" destId="{FCD0314F-1457-4760-8B7E-1AD4CA32C323}" srcOrd="2" destOrd="0" parTransId="{B34D6534-F093-4A8B-8E83-94934CB57E5B}" sibTransId="{60B59950-C21F-4665-960A-34B974BDE67F}"/>
    <dgm:cxn modelId="{7AD0CF63-C3CB-4FE0-A3B3-96301240883D}" srcId="{F0F3540E-8184-490E-AC83-E569421A0B5F}" destId="{D80E6043-08FF-485C-8158-2D8BD988607C}" srcOrd="1" destOrd="0" parTransId="{857372C4-9209-437F-8F4C-BFADF2D0A34B}" sibTransId="{3DCB1665-DD70-4BE9-8381-8B5BEC5765B4}"/>
    <dgm:cxn modelId="{5948686B-E150-41F7-89D5-DE8544673846}" type="presOf" srcId="{781CDD15-1C47-420F-8FA2-65D08C47A4BA}" destId="{48019B08-54CF-4349-8F08-C2684F361440}" srcOrd="0" destOrd="0" presId="urn:microsoft.com/office/officeart/2005/8/layout/hList1"/>
    <dgm:cxn modelId="{3F202E6C-0099-4EDE-B2FD-B3BCFC1863BA}" type="presOf" srcId="{470CC264-379B-418B-B668-B9CDEB7C6110}" destId="{7A4D77BD-83BC-4DF8-A88E-8D2AF07C7C5C}" srcOrd="0" destOrd="0" presId="urn:microsoft.com/office/officeart/2005/8/layout/hList1"/>
    <dgm:cxn modelId="{10F14D74-A369-4D1D-AA41-206F498ED98D}" srcId="{F0F3540E-8184-490E-AC83-E569421A0B5F}" destId="{AF140D4C-378C-4CCD-A552-F4C6AFC277ED}" srcOrd="2" destOrd="0" parTransId="{35EC3A5D-5C98-416B-85DD-F4B0264534B8}" sibTransId="{D843286D-7FEB-4554-89A3-6B0190D87F82}"/>
    <dgm:cxn modelId="{712CE655-467E-452F-8B75-E53149732D3D}" type="presOf" srcId="{9BF4DE37-2915-46DB-8311-E845CFB21925}" destId="{2E4C3A3F-F5DC-49CD-B05C-79C2F18FBE43}" srcOrd="0" destOrd="0" presId="urn:microsoft.com/office/officeart/2005/8/layout/hList1"/>
    <dgm:cxn modelId="{52049F76-B2D6-481B-8DE3-CF4B1BAC8D03}" type="presOf" srcId="{27B3A95E-C1C0-4260-B4AD-5650936B7BA5}" destId="{A94A5892-324C-4322-A1DA-23502ADE0843}" srcOrd="0" destOrd="0" presId="urn:microsoft.com/office/officeart/2005/8/layout/hList1"/>
    <dgm:cxn modelId="{425D1D57-7A27-4CBA-AFED-DF88A2EB5B0F}" srcId="{75E4DE29-73F6-4110-B4E3-42D67798F26E}" destId="{47E79391-D62F-48B4-A907-3BFC628EAD30}" srcOrd="2" destOrd="0" parTransId="{2F4515B6-C0D0-4369-ABBD-1F0A19085454}" sibTransId="{A573C532-8A6F-4C1A-B22D-2C32BADA3436}"/>
    <dgm:cxn modelId="{45405558-672B-45CB-93D8-816A5A37A95D}" type="presOf" srcId="{5752BA06-848F-4CC2-B15A-013F11524A4A}" destId="{4DF760F8-54CF-44C1-BB0E-B89611B76DCB}" srcOrd="0" destOrd="1" presId="urn:microsoft.com/office/officeart/2005/8/layout/hList1"/>
    <dgm:cxn modelId="{31C56E80-E7CE-46D5-A23C-90B97C2CB833}" type="presOf" srcId="{AF140D4C-378C-4CCD-A552-F4C6AFC277ED}" destId="{48019B08-54CF-4349-8F08-C2684F361440}" srcOrd="0" destOrd="2" presId="urn:microsoft.com/office/officeart/2005/8/layout/hList1"/>
    <dgm:cxn modelId="{311ADB83-A11D-4B35-9522-F74892A0736D}" srcId="{47E79391-D62F-48B4-A907-3BFC628EAD30}" destId="{27B3A95E-C1C0-4260-B4AD-5650936B7BA5}" srcOrd="0" destOrd="0" parTransId="{8A1CC949-53C4-492D-B360-D13A64606E54}" sibTransId="{CABF6A45-2581-45E5-BFF4-85C5036EB29E}"/>
    <dgm:cxn modelId="{8EF5FE84-96A4-4C04-9471-BAED8D65B4A9}" srcId="{75E4DE29-73F6-4110-B4E3-42D67798F26E}" destId="{0B7A282B-2E16-4BE7-A856-10AA2FB75946}" srcOrd="0" destOrd="0" parTransId="{B6F1A6E5-8576-456C-A40E-8FE89E328680}" sibTransId="{D39DB759-D945-4060-8FB6-080A525675C1}"/>
    <dgm:cxn modelId="{7FC45E8F-78E4-4DF6-9231-B1503B74FD0F}" srcId="{470CC264-379B-418B-B668-B9CDEB7C6110}" destId="{870A5361-DF14-4F76-9392-08000205FDEE}" srcOrd="0" destOrd="0" parTransId="{18E58229-D107-42F8-9482-E7D39812636C}" sibTransId="{C25B398A-8650-462C-8A3D-A1DF8E6EF6B9}"/>
    <dgm:cxn modelId="{52E1D299-F4E3-4CEA-BE64-FE6E202F6AC8}" srcId="{47E79391-D62F-48B4-A907-3BFC628EAD30}" destId="{3B05346E-2081-4754-9243-AC2E55BADB36}" srcOrd="3" destOrd="0" parTransId="{07E3A12B-CEFF-4432-92EB-50D006D342AB}" sibTransId="{CF443C11-6884-4855-A784-1C8A6D5799D5}"/>
    <dgm:cxn modelId="{E314379E-BCB8-4801-AA8D-11B40E5C256E}" srcId="{F0F3540E-8184-490E-AC83-E569421A0B5F}" destId="{781CDD15-1C47-420F-8FA2-65D08C47A4BA}" srcOrd="0" destOrd="0" parTransId="{90A9DC78-3AC8-4E0E-B963-88290C134E93}" sibTransId="{20A8C93C-9AA0-439B-842E-970FBF756EE5}"/>
    <dgm:cxn modelId="{E874E6A5-EF9A-480B-9614-E5F21F006C11}" type="presOf" srcId="{FCD0314F-1457-4760-8B7E-1AD4CA32C323}" destId="{A94A5892-324C-4322-A1DA-23502ADE0843}" srcOrd="0" destOrd="2" presId="urn:microsoft.com/office/officeart/2005/8/layout/hList1"/>
    <dgm:cxn modelId="{DEF315A6-0A2C-41CF-ADA7-9E09ECADD164}" type="presOf" srcId="{5A0021AF-BB74-40BB-90BD-F0CD9B844E0B}" destId="{2E4C3A3F-F5DC-49CD-B05C-79C2F18FBE43}" srcOrd="0" destOrd="1" presId="urn:microsoft.com/office/officeart/2005/8/layout/hList1"/>
    <dgm:cxn modelId="{49E8ACAF-846C-4645-A691-01D4DA812517}" srcId="{F0F3540E-8184-490E-AC83-E569421A0B5F}" destId="{A41934C6-AABE-4FEC-AA21-0BFA145473ED}" srcOrd="3" destOrd="0" parTransId="{6D9AF943-0D95-42FA-AD8A-E420881CD335}" sibTransId="{4389DCF1-20F7-4E34-AEDE-B7EC0176D620}"/>
    <dgm:cxn modelId="{A29AB4C4-CEB5-466D-828E-7229B9965B7C}" type="presOf" srcId="{0B7A282B-2E16-4BE7-A856-10AA2FB75946}" destId="{63701CB5-A6B4-4303-8502-66A99B7DFCEB}" srcOrd="0" destOrd="0" presId="urn:microsoft.com/office/officeart/2005/8/layout/hList1"/>
    <dgm:cxn modelId="{09A0DCCA-C115-4C0F-914D-177486A8A0D8}" srcId="{0B7A282B-2E16-4BE7-A856-10AA2FB75946}" destId="{5A0021AF-BB74-40BB-90BD-F0CD9B844E0B}" srcOrd="1" destOrd="0" parTransId="{80153196-2C1C-4E0D-845C-485A17CB9991}" sibTransId="{93AADD5C-94ED-41FD-B179-01513B01170A}"/>
    <dgm:cxn modelId="{D08873D5-BB24-4A2E-97E2-4C046CCB4AF8}" srcId="{470CC264-379B-418B-B668-B9CDEB7C6110}" destId="{5752BA06-848F-4CC2-B15A-013F11524A4A}" srcOrd="1" destOrd="0" parTransId="{95E74ACB-2671-44FE-87B8-4FF82B763306}" sibTransId="{258F15C1-A5CF-4B60-9CA0-3FBFDE3C1858}"/>
    <dgm:cxn modelId="{91B8DED7-C23F-48AF-B74E-2A1F2914E8DA}" srcId="{0B7A282B-2E16-4BE7-A856-10AA2FB75946}" destId="{9BF4DE37-2915-46DB-8311-E845CFB21925}" srcOrd="0" destOrd="0" parTransId="{306EFDC3-B97E-4E53-849C-4C2E530B61B3}" sibTransId="{C820D501-4FF7-4195-B6D3-5B71D0B88490}"/>
    <dgm:cxn modelId="{D2933FE9-2B6D-4C71-9928-E86AB5CC8B8F}" srcId="{0B7A282B-2E16-4BE7-A856-10AA2FB75946}" destId="{12B34BDE-1E2A-4D6A-8714-0A6563452414}" srcOrd="2" destOrd="0" parTransId="{E8A25D61-E189-4A19-9DC9-8798D940299B}" sibTransId="{69700C0F-9E27-429F-8132-E8D7EFE3AC02}"/>
    <dgm:cxn modelId="{3EC5E2EF-DB38-44F1-BD9D-B3F3990869B3}" srcId="{47E79391-D62F-48B4-A907-3BFC628EAD30}" destId="{78604BC5-97C0-42B1-9A81-A748D06776B2}" srcOrd="1" destOrd="0" parTransId="{45915437-C19B-430F-B159-D249389610E4}" sibTransId="{B6CEB77B-6E18-4354-A1EA-E50859EA4ADD}"/>
    <dgm:cxn modelId="{4F986E6E-5B4A-45DC-A6DA-A0B5C251916D}" type="presParOf" srcId="{AE2CFE47-A709-431F-80B6-C21563F0EE51}" destId="{46F5E863-0D00-45FF-B9DA-7FBD65D55DBF}" srcOrd="0" destOrd="0" presId="urn:microsoft.com/office/officeart/2005/8/layout/hList1"/>
    <dgm:cxn modelId="{87385234-6CF6-4DB2-B88C-9DBAAB8B9A61}" type="presParOf" srcId="{46F5E863-0D00-45FF-B9DA-7FBD65D55DBF}" destId="{63701CB5-A6B4-4303-8502-66A99B7DFCEB}" srcOrd="0" destOrd="0" presId="urn:microsoft.com/office/officeart/2005/8/layout/hList1"/>
    <dgm:cxn modelId="{A997C9D8-0753-4CFC-A6F4-E6E8F6664490}" type="presParOf" srcId="{46F5E863-0D00-45FF-B9DA-7FBD65D55DBF}" destId="{2E4C3A3F-F5DC-49CD-B05C-79C2F18FBE43}" srcOrd="1" destOrd="0" presId="urn:microsoft.com/office/officeart/2005/8/layout/hList1"/>
    <dgm:cxn modelId="{E9F29F6C-7D09-4767-88BA-931F1C3F8F65}" type="presParOf" srcId="{AE2CFE47-A709-431F-80B6-C21563F0EE51}" destId="{7DAB8902-C149-4090-8334-350983EFB67F}" srcOrd="1" destOrd="0" presId="urn:microsoft.com/office/officeart/2005/8/layout/hList1"/>
    <dgm:cxn modelId="{2AD21DE1-73C2-4E6B-B48D-FB40951569F6}" type="presParOf" srcId="{AE2CFE47-A709-431F-80B6-C21563F0EE51}" destId="{EB240FB0-D44F-4EF6-8941-ED9F5C96AE7D}" srcOrd="2" destOrd="0" presId="urn:microsoft.com/office/officeart/2005/8/layout/hList1"/>
    <dgm:cxn modelId="{B9E4B3AB-284F-4E18-808C-DC90287A5721}" type="presParOf" srcId="{EB240FB0-D44F-4EF6-8941-ED9F5C96AE7D}" destId="{7A4D77BD-83BC-4DF8-A88E-8D2AF07C7C5C}" srcOrd="0" destOrd="0" presId="urn:microsoft.com/office/officeart/2005/8/layout/hList1"/>
    <dgm:cxn modelId="{651E0B16-2D1B-429D-96DD-517AF4A75062}" type="presParOf" srcId="{EB240FB0-D44F-4EF6-8941-ED9F5C96AE7D}" destId="{4DF760F8-54CF-44C1-BB0E-B89611B76DCB}" srcOrd="1" destOrd="0" presId="urn:microsoft.com/office/officeart/2005/8/layout/hList1"/>
    <dgm:cxn modelId="{45570D3F-6744-41E6-8C96-95214738ABFC}" type="presParOf" srcId="{AE2CFE47-A709-431F-80B6-C21563F0EE51}" destId="{673AF559-4E94-4175-A3D6-EABD326599A9}" srcOrd="3" destOrd="0" presId="urn:microsoft.com/office/officeart/2005/8/layout/hList1"/>
    <dgm:cxn modelId="{A92FE5FC-6ECE-4896-A35E-932EF9705ADA}" type="presParOf" srcId="{AE2CFE47-A709-431F-80B6-C21563F0EE51}" destId="{F41B062D-18F5-4BDA-BA45-0B2A88824F60}" srcOrd="4" destOrd="0" presId="urn:microsoft.com/office/officeart/2005/8/layout/hList1"/>
    <dgm:cxn modelId="{83D60740-FD54-48A5-A1C4-AE09A6672D10}" type="presParOf" srcId="{F41B062D-18F5-4BDA-BA45-0B2A88824F60}" destId="{20F5F1E2-0F89-41E6-948B-27FE19FA6E60}" srcOrd="0" destOrd="0" presId="urn:microsoft.com/office/officeart/2005/8/layout/hList1"/>
    <dgm:cxn modelId="{034D16EB-54F8-4B01-B98B-F87A7972BAA8}" type="presParOf" srcId="{F41B062D-18F5-4BDA-BA45-0B2A88824F60}" destId="{A94A5892-324C-4322-A1DA-23502ADE0843}" srcOrd="1" destOrd="0" presId="urn:microsoft.com/office/officeart/2005/8/layout/hList1"/>
    <dgm:cxn modelId="{13AEEF3F-6C49-4284-88FF-AC0FBCCCBA3A}" type="presParOf" srcId="{AE2CFE47-A709-431F-80B6-C21563F0EE51}" destId="{3D3ED93D-2F6E-42AA-9D25-A1AFE0BA30C2}" srcOrd="5" destOrd="0" presId="urn:microsoft.com/office/officeart/2005/8/layout/hList1"/>
    <dgm:cxn modelId="{B5DEAE83-FC3D-4779-A165-1EA01064BDA1}" type="presParOf" srcId="{AE2CFE47-A709-431F-80B6-C21563F0EE51}" destId="{F33966D1-49EB-4C00-884D-9C4BDC768D21}" srcOrd="6" destOrd="0" presId="urn:microsoft.com/office/officeart/2005/8/layout/hList1"/>
    <dgm:cxn modelId="{B75C77EF-2535-4942-A444-F3E065C280D1}" type="presParOf" srcId="{F33966D1-49EB-4C00-884D-9C4BDC768D21}" destId="{4192DEF8-840B-41D8-B3D7-73DEFB3F12C3}" srcOrd="0" destOrd="0" presId="urn:microsoft.com/office/officeart/2005/8/layout/hList1"/>
    <dgm:cxn modelId="{5A423EFC-7DA0-45C0-94FC-B11AFCC6CDCF}" type="presParOf" srcId="{F33966D1-49EB-4C00-884D-9C4BDC768D21}" destId="{48019B08-54CF-4349-8F08-C2684F3614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E4DE29-73F6-4110-B4E3-42D67798F26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7A282B-2E16-4BE7-A856-10AA2FB75946}">
      <dgm:prSet/>
      <dgm:spPr/>
      <dgm:t>
        <a:bodyPr/>
        <a:lstStyle/>
        <a:p>
          <a:r>
            <a:rPr lang="en-US" b="1" dirty="0"/>
            <a:t>Use the Power of Your Testimony</a:t>
          </a:r>
          <a:endParaRPr lang="en-US" dirty="0"/>
        </a:p>
      </dgm:t>
    </dgm:pt>
    <dgm:pt modelId="{B6F1A6E5-8576-456C-A40E-8FE89E328680}" type="parTrans" cxnId="{8EF5FE84-96A4-4C04-9471-BAED8D65B4A9}">
      <dgm:prSet/>
      <dgm:spPr/>
      <dgm:t>
        <a:bodyPr/>
        <a:lstStyle/>
        <a:p>
          <a:endParaRPr lang="en-US"/>
        </a:p>
      </dgm:t>
    </dgm:pt>
    <dgm:pt modelId="{D39DB759-D945-4060-8FB6-080A525675C1}" type="sibTrans" cxnId="{8EF5FE84-96A4-4C04-9471-BAED8D65B4A9}">
      <dgm:prSet/>
      <dgm:spPr/>
      <dgm:t>
        <a:bodyPr/>
        <a:lstStyle/>
        <a:p>
          <a:endParaRPr lang="en-US"/>
        </a:p>
      </dgm:t>
    </dgm:pt>
    <dgm:pt modelId="{9BF4DE37-2915-46DB-8311-E845CFB21925}">
      <dgm:prSet/>
      <dgm:spPr/>
      <dgm:t>
        <a:bodyPr/>
        <a:lstStyle/>
        <a:p>
          <a:r>
            <a:rPr lang="en-US" dirty="0"/>
            <a:t>1 Samuel 17:34-37</a:t>
          </a:r>
        </a:p>
      </dgm:t>
    </dgm:pt>
    <dgm:pt modelId="{306EFDC3-B97E-4E53-849C-4C2E530B61B3}" type="parTrans" cxnId="{91B8DED7-C23F-48AF-B74E-2A1F2914E8DA}">
      <dgm:prSet/>
      <dgm:spPr/>
      <dgm:t>
        <a:bodyPr/>
        <a:lstStyle/>
        <a:p>
          <a:endParaRPr lang="en-US"/>
        </a:p>
      </dgm:t>
    </dgm:pt>
    <dgm:pt modelId="{C820D501-4FF7-4195-B6D3-5B71D0B88490}" type="sibTrans" cxnId="{91B8DED7-C23F-48AF-B74E-2A1F2914E8DA}">
      <dgm:prSet/>
      <dgm:spPr/>
      <dgm:t>
        <a:bodyPr/>
        <a:lstStyle/>
        <a:p>
          <a:endParaRPr lang="en-US"/>
        </a:p>
      </dgm:t>
    </dgm:pt>
    <dgm:pt modelId="{470CC264-379B-418B-B668-B9CDEB7C6110}">
      <dgm:prSet/>
      <dgm:spPr/>
      <dgm:t>
        <a:bodyPr/>
        <a:lstStyle/>
        <a:p>
          <a:r>
            <a:rPr lang="en-US" dirty="0"/>
            <a:t>Wisdom</a:t>
          </a:r>
        </a:p>
      </dgm:t>
    </dgm:pt>
    <dgm:pt modelId="{FB47E450-D801-4ED6-B024-B05F9E68E350}" type="parTrans" cxnId="{4492FC38-12DB-4401-A763-748721D315E9}">
      <dgm:prSet/>
      <dgm:spPr/>
      <dgm:t>
        <a:bodyPr/>
        <a:lstStyle/>
        <a:p>
          <a:endParaRPr lang="en-US"/>
        </a:p>
      </dgm:t>
    </dgm:pt>
    <dgm:pt modelId="{08617B92-CAB2-4A72-8230-D99671F8C882}" type="sibTrans" cxnId="{4492FC38-12DB-4401-A763-748721D315E9}">
      <dgm:prSet/>
      <dgm:spPr/>
      <dgm:t>
        <a:bodyPr/>
        <a:lstStyle/>
        <a:p>
          <a:endParaRPr lang="en-US"/>
        </a:p>
      </dgm:t>
    </dgm:pt>
    <dgm:pt modelId="{870A5361-DF14-4F76-9392-08000205FDEE}">
      <dgm:prSet/>
      <dgm:spPr/>
      <dgm:t>
        <a:bodyPr/>
        <a:lstStyle/>
        <a:p>
          <a:endParaRPr lang="en-US" dirty="0"/>
        </a:p>
      </dgm:t>
    </dgm:pt>
    <dgm:pt modelId="{18E58229-D107-42F8-9482-E7D39812636C}" type="parTrans" cxnId="{7FC45E8F-78E4-4DF6-9231-B1503B74FD0F}">
      <dgm:prSet/>
      <dgm:spPr/>
      <dgm:t>
        <a:bodyPr/>
        <a:lstStyle/>
        <a:p>
          <a:endParaRPr lang="en-US"/>
        </a:p>
      </dgm:t>
    </dgm:pt>
    <dgm:pt modelId="{C25B398A-8650-462C-8A3D-A1DF8E6EF6B9}" type="sibTrans" cxnId="{7FC45E8F-78E4-4DF6-9231-B1503B74FD0F}">
      <dgm:prSet/>
      <dgm:spPr/>
      <dgm:t>
        <a:bodyPr/>
        <a:lstStyle/>
        <a:p>
          <a:endParaRPr lang="en-US"/>
        </a:p>
      </dgm:t>
    </dgm:pt>
    <dgm:pt modelId="{47E79391-D62F-48B4-A907-3BFC628EAD30}">
      <dgm:prSet/>
      <dgm:spPr/>
      <dgm:t>
        <a:bodyPr/>
        <a:lstStyle/>
        <a:p>
          <a:r>
            <a:rPr lang="en-US" b="1" dirty="0"/>
            <a:t>Prophetic Self Talk (speak truth)</a:t>
          </a:r>
          <a:endParaRPr lang="en-US" dirty="0"/>
        </a:p>
      </dgm:t>
    </dgm:pt>
    <dgm:pt modelId="{2F4515B6-C0D0-4369-ABBD-1F0A19085454}" type="parTrans" cxnId="{425D1D57-7A27-4CBA-AFED-DF88A2EB5B0F}">
      <dgm:prSet/>
      <dgm:spPr/>
      <dgm:t>
        <a:bodyPr/>
        <a:lstStyle/>
        <a:p>
          <a:endParaRPr lang="en-US"/>
        </a:p>
      </dgm:t>
    </dgm:pt>
    <dgm:pt modelId="{A573C532-8A6F-4C1A-B22D-2C32BADA3436}" type="sibTrans" cxnId="{425D1D57-7A27-4CBA-AFED-DF88A2EB5B0F}">
      <dgm:prSet/>
      <dgm:spPr/>
      <dgm:t>
        <a:bodyPr/>
        <a:lstStyle/>
        <a:p>
          <a:endParaRPr lang="en-US"/>
        </a:p>
      </dgm:t>
    </dgm:pt>
    <dgm:pt modelId="{27B3A95E-C1C0-4260-B4AD-5650936B7BA5}">
      <dgm:prSet/>
      <dgm:spPr/>
      <dgm:t>
        <a:bodyPr/>
        <a:lstStyle/>
        <a:p>
          <a:endParaRPr lang="en-US" dirty="0"/>
        </a:p>
      </dgm:t>
    </dgm:pt>
    <dgm:pt modelId="{8A1CC949-53C4-492D-B360-D13A64606E54}" type="parTrans" cxnId="{311ADB83-A11D-4B35-9522-F74892A0736D}">
      <dgm:prSet/>
      <dgm:spPr/>
      <dgm:t>
        <a:bodyPr/>
        <a:lstStyle/>
        <a:p>
          <a:endParaRPr lang="en-US"/>
        </a:p>
      </dgm:t>
    </dgm:pt>
    <dgm:pt modelId="{CABF6A45-2581-45E5-BFF4-85C5036EB29E}" type="sibTrans" cxnId="{311ADB83-A11D-4B35-9522-F74892A0736D}">
      <dgm:prSet/>
      <dgm:spPr/>
      <dgm:t>
        <a:bodyPr/>
        <a:lstStyle/>
        <a:p>
          <a:endParaRPr lang="en-US"/>
        </a:p>
      </dgm:t>
    </dgm:pt>
    <dgm:pt modelId="{F0F3540E-8184-490E-AC83-E569421A0B5F}">
      <dgm:prSet/>
      <dgm:spPr/>
      <dgm:t>
        <a:bodyPr/>
        <a:lstStyle/>
        <a:p>
          <a:r>
            <a:rPr lang="en-US" b="1" dirty="0"/>
            <a:t>Leave the Comfort Zone</a:t>
          </a:r>
          <a:endParaRPr lang="en-US" dirty="0"/>
        </a:p>
        <a:p>
          <a:r>
            <a:rPr lang="en-US" b="1" dirty="0"/>
            <a:t>Fight with God’s Weapons</a:t>
          </a:r>
          <a:endParaRPr lang="en-US" dirty="0"/>
        </a:p>
      </dgm:t>
    </dgm:pt>
    <dgm:pt modelId="{18EF6958-9C55-4070-AC64-1EC6B3EFD88D}" type="parTrans" cxnId="{0C2E0E18-A54A-437E-B251-2171B05E8A26}">
      <dgm:prSet/>
      <dgm:spPr/>
      <dgm:t>
        <a:bodyPr/>
        <a:lstStyle/>
        <a:p>
          <a:endParaRPr lang="en-US"/>
        </a:p>
      </dgm:t>
    </dgm:pt>
    <dgm:pt modelId="{F98D53C7-BA4E-4680-8932-F2F218AF7E67}" type="sibTrans" cxnId="{0C2E0E18-A54A-437E-B251-2171B05E8A26}">
      <dgm:prSet/>
      <dgm:spPr/>
      <dgm:t>
        <a:bodyPr/>
        <a:lstStyle/>
        <a:p>
          <a:endParaRPr lang="en-US"/>
        </a:p>
      </dgm:t>
    </dgm:pt>
    <dgm:pt modelId="{781CDD15-1C47-420F-8FA2-65D08C47A4BA}">
      <dgm:prSet/>
      <dgm:spPr/>
      <dgm:t>
        <a:bodyPr/>
        <a:lstStyle/>
        <a:p>
          <a:endParaRPr lang="en-US" dirty="0"/>
        </a:p>
      </dgm:t>
    </dgm:pt>
    <dgm:pt modelId="{90A9DC78-3AC8-4E0E-B963-88290C134E93}" type="parTrans" cxnId="{E314379E-BCB8-4801-AA8D-11B40E5C256E}">
      <dgm:prSet/>
      <dgm:spPr/>
      <dgm:t>
        <a:bodyPr/>
        <a:lstStyle/>
        <a:p>
          <a:endParaRPr lang="en-US"/>
        </a:p>
      </dgm:t>
    </dgm:pt>
    <dgm:pt modelId="{20A8C93C-9AA0-439B-842E-970FBF756EE5}" type="sibTrans" cxnId="{E314379E-BCB8-4801-AA8D-11B40E5C256E}">
      <dgm:prSet/>
      <dgm:spPr/>
      <dgm:t>
        <a:bodyPr/>
        <a:lstStyle/>
        <a:p>
          <a:endParaRPr lang="en-US"/>
        </a:p>
      </dgm:t>
    </dgm:pt>
    <dgm:pt modelId="{0031A62E-8963-4ACE-883D-148F14FAD19F}">
      <dgm:prSet/>
      <dgm:spPr/>
      <dgm:t>
        <a:bodyPr/>
        <a:lstStyle/>
        <a:p>
          <a:r>
            <a:rPr lang="en-US"/>
            <a:t>Deuteronomy 19:15</a:t>
          </a:r>
        </a:p>
      </dgm:t>
    </dgm:pt>
    <dgm:pt modelId="{A7A32995-B2FD-4CB7-8CBB-C8123FB22A0B}" type="parTrans" cxnId="{EB3AFB1B-EC55-4BD3-B5FF-CC882978F90B}">
      <dgm:prSet/>
      <dgm:spPr/>
      <dgm:t>
        <a:bodyPr/>
        <a:lstStyle/>
        <a:p>
          <a:endParaRPr lang="en-US"/>
        </a:p>
      </dgm:t>
    </dgm:pt>
    <dgm:pt modelId="{5A50E82B-AC92-4FD4-A23C-3C49CC0F8DB9}" type="sibTrans" cxnId="{EB3AFB1B-EC55-4BD3-B5FF-CC882978F90B}">
      <dgm:prSet/>
      <dgm:spPr/>
      <dgm:t>
        <a:bodyPr/>
        <a:lstStyle/>
        <a:p>
          <a:endParaRPr lang="en-US"/>
        </a:p>
      </dgm:t>
    </dgm:pt>
    <dgm:pt modelId="{DCD6DCC2-FE6C-471A-9924-CB9F87E0ECB6}">
      <dgm:prSet/>
      <dgm:spPr/>
      <dgm:t>
        <a:bodyPr/>
        <a:lstStyle/>
        <a:p>
          <a:r>
            <a:rPr lang="en-US" dirty="0"/>
            <a:t>Acts 14:3</a:t>
          </a:r>
        </a:p>
      </dgm:t>
    </dgm:pt>
    <dgm:pt modelId="{8A16ECDC-A3B7-4439-87C7-4E477671F811}" type="parTrans" cxnId="{494497AA-CA6C-4043-9623-B0783E859FDB}">
      <dgm:prSet/>
      <dgm:spPr/>
      <dgm:t>
        <a:bodyPr/>
        <a:lstStyle/>
        <a:p>
          <a:endParaRPr lang="en-US"/>
        </a:p>
      </dgm:t>
    </dgm:pt>
    <dgm:pt modelId="{C60ADBBB-F4ED-454C-A575-C07D585932C6}" type="sibTrans" cxnId="{494497AA-CA6C-4043-9623-B0783E859FDB}">
      <dgm:prSet/>
      <dgm:spPr/>
      <dgm:t>
        <a:bodyPr/>
        <a:lstStyle/>
        <a:p>
          <a:endParaRPr lang="en-US"/>
        </a:p>
      </dgm:t>
    </dgm:pt>
    <dgm:pt modelId="{7284B2A7-1247-46D9-B621-70285E442BFF}">
      <dgm:prSet/>
      <dgm:spPr/>
      <dgm:t>
        <a:bodyPr/>
        <a:lstStyle/>
        <a:p>
          <a:r>
            <a:rPr lang="en-US"/>
            <a:t>Exodus 35:31 </a:t>
          </a:r>
          <a:r>
            <a:rPr lang="en-US" i="1"/>
            <a:t>read 31-35</a:t>
          </a:r>
          <a:endParaRPr lang="en-US"/>
        </a:p>
      </dgm:t>
    </dgm:pt>
    <dgm:pt modelId="{0DC18178-AF6B-422C-B689-ADFA40ED6DE5}" type="parTrans" cxnId="{7121C3BA-C637-48C4-848A-EE99A51857AC}">
      <dgm:prSet/>
      <dgm:spPr/>
      <dgm:t>
        <a:bodyPr/>
        <a:lstStyle/>
        <a:p>
          <a:endParaRPr lang="en-US"/>
        </a:p>
      </dgm:t>
    </dgm:pt>
    <dgm:pt modelId="{26573238-767D-49E8-BEA6-3540E921B3B1}" type="sibTrans" cxnId="{7121C3BA-C637-48C4-848A-EE99A51857AC}">
      <dgm:prSet/>
      <dgm:spPr/>
      <dgm:t>
        <a:bodyPr/>
        <a:lstStyle/>
        <a:p>
          <a:endParaRPr lang="en-US"/>
        </a:p>
      </dgm:t>
    </dgm:pt>
    <dgm:pt modelId="{0D9F33C0-3583-415A-92A2-39AE11EC7164}">
      <dgm:prSet/>
      <dgm:spPr/>
      <dgm:t>
        <a:bodyPr/>
        <a:lstStyle/>
        <a:p>
          <a:r>
            <a:rPr lang="en-US"/>
            <a:t>Proverbs 1:7</a:t>
          </a:r>
        </a:p>
      </dgm:t>
    </dgm:pt>
    <dgm:pt modelId="{6EF0DCD3-BD05-4C2A-A65F-72E44A804357}" type="parTrans" cxnId="{DF75F1B5-2997-4741-AB13-318F4CFA2840}">
      <dgm:prSet/>
      <dgm:spPr/>
      <dgm:t>
        <a:bodyPr/>
        <a:lstStyle/>
        <a:p>
          <a:endParaRPr lang="en-US"/>
        </a:p>
      </dgm:t>
    </dgm:pt>
    <dgm:pt modelId="{51439A37-9CD0-49D9-916E-D43136AFAE8A}" type="sibTrans" cxnId="{DF75F1B5-2997-4741-AB13-318F4CFA2840}">
      <dgm:prSet/>
      <dgm:spPr/>
      <dgm:t>
        <a:bodyPr/>
        <a:lstStyle/>
        <a:p>
          <a:endParaRPr lang="en-US"/>
        </a:p>
      </dgm:t>
    </dgm:pt>
    <dgm:pt modelId="{0D74C94A-3C83-4BA0-8B86-955EE24F0FC9}">
      <dgm:prSet/>
      <dgm:spPr/>
      <dgm:t>
        <a:bodyPr/>
        <a:lstStyle/>
        <a:p>
          <a:r>
            <a:rPr lang="en-US"/>
            <a:t>1 Kings 4:29-34</a:t>
          </a:r>
        </a:p>
      </dgm:t>
    </dgm:pt>
    <dgm:pt modelId="{E572D133-20B5-40FD-939A-D718261E679D}" type="parTrans" cxnId="{BDCD4D07-7D34-4E72-9DD8-7DE622FF705B}">
      <dgm:prSet/>
      <dgm:spPr/>
      <dgm:t>
        <a:bodyPr/>
        <a:lstStyle/>
        <a:p>
          <a:endParaRPr lang="en-US"/>
        </a:p>
      </dgm:t>
    </dgm:pt>
    <dgm:pt modelId="{55FC34B4-E33C-4734-B10F-212E794DA0D1}" type="sibTrans" cxnId="{BDCD4D07-7D34-4E72-9DD8-7DE622FF705B}">
      <dgm:prSet/>
      <dgm:spPr/>
      <dgm:t>
        <a:bodyPr/>
        <a:lstStyle/>
        <a:p>
          <a:endParaRPr lang="en-US"/>
        </a:p>
      </dgm:t>
    </dgm:pt>
    <dgm:pt modelId="{4D1CB02C-5695-486E-9D23-058854D3399C}">
      <dgm:prSet/>
      <dgm:spPr/>
      <dgm:t>
        <a:bodyPr/>
        <a:lstStyle/>
        <a:p>
          <a:r>
            <a:rPr lang="en-US"/>
            <a:t>Psalms 42:5</a:t>
          </a:r>
        </a:p>
      </dgm:t>
    </dgm:pt>
    <dgm:pt modelId="{D292320D-ECF7-4B4F-AC20-B0BEE07617C1}" type="parTrans" cxnId="{698DE075-B87B-417B-A449-D93A550A5CEA}">
      <dgm:prSet/>
      <dgm:spPr/>
      <dgm:t>
        <a:bodyPr/>
        <a:lstStyle/>
        <a:p>
          <a:endParaRPr lang="en-US"/>
        </a:p>
      </dgm:t>
    </dgm:pt>
    <dgm:pt modelId="{59C42CD3-FB7D-44F6-9A5D-033CFE3CD885}" type="sibTrans" cxnId="{698DE075-B87B-417B-A449-D93A550A5CEA}">
      <dgm:prSet/>
      <dgm:spPr/>
      <dgm:t>
        <a:bodyPr/>
        <a:lstStyle/>
        <a:p>
          <a:endParaRPr lang="en-US"/>
        </a:p>
      </dgm:t>
    </dgm:pt>
    <dgm:pt modelId="{E141433C-1D05-400A-8FD3-85BB3E3B9C88}">
      <dgm:prSet/>
      <dgm:spPr/>
      <dgm:t>
        <a:bodyPr/>
        <a:lstStyle/>
        <a:p>
          <a:r>
            <a:rPr lang="en-US"/>
            <a:t>Ephesians 4:29</a:t>
          </a:r>
        </a:p>
      </dgm:t>
    </dgm:pt>
    <dgm:pt modelId="{CE852564-DF8B-4EEE-809B-A3BF83F42FEA}" type="parTrans" cxnId="{9BDB6BE6-FB14-4B45-A5E8-532105B5D954}">
      <dgm:prSet/>
      <dgm:spPr/>
      <dgm:t>
        <a:bodyPr/>
        <a:lstStyle/>
        <a:p>
          <a:endParaRPr lang="en-US"/>
        </a:p>
      </dgm:t>
    </dgm:pt>
    <dgm:pt modelId="{2E8A7286-5EF5-47AF-A751-F40C2BDE4536}" type="sibTrans" cxnId="{9BDB6BE6-FB14-4B45-A5E8-532105B5D954}">
      <dgm:prSet/>
      <dgm:spPr/>
      <dgm:t>
        <a:bodyPr/>
        <a:lstStyle/>
        <a:p>
          <a:endParaRPr lang="en-US"/>
        </a:p>
      </dgm:t>
    </dgm:pt>
    <dgm:pt modelId="{91AF088E-A13C-4CD5-BB7F-C2DA6FEBF849}">
      <dgm:prSet/>
      <dgm:spPr/>
      <dgm:t>
        <a:bodyPr/>
        <a:lstStyle/>
        <a:p>
          <a:r>
            <a:rPr lang="en-US"/>
            <a:t>Ephesians 5:19 </a:t>
          </a:r>
          <a:r>
            <a:rPr lang="en-US" i="1"/>
            <a:t>read 18-20</a:t>
          </a:r>
          <a:endParaRPr lang="en-US"/>
        </a:p>
      </dgm:t>
    </dgm:pt>
    <dgm:pt modelId="{F3D994A7-DF89-444E-A052-49E919DA7FF7}" type="parTrans" cxnId="{A7EDCC8A-C13F-4FCF-886E-835EB3E17100}">
      <dgm:prSet/>
      <dgm:spPr/>
      <dgm:t>
        <a:bodyPr/>
        <a:lstStyle/>
        <a:p>
          <a:endParaRPr lang="en-US"/>
        </a:p>
      </dgm:t>
    </dgm:pt>
    <dgm:pt modelId="{CC4650C5-C965-451A-B684-898A2F33D8B4}" type="sibTrans" cxnId="{A7EDCC8A-C13F-4FCF-886E-835EB3E17100}">
      <dgm:prSet/>
      <dgm:spPr/>
      <dgm:t>
        <a:bodyPr/>
        <a:lstStyle/>
        <a:p>
          <a:endParaRPr lang="en-US"/>
        </a:p>
      </dgm:t>
    </dgm:pt>
    <dgm:pt modelId="{38992B86-55AB-4C9D-B8C0-AFE1D8A956BD}">
      <dgm:prSet/>
      <dgm:spPr/>
      <dgm:t>
        <a:bodyPr/>
        <a:lstStyle/>
        <a:p>
          <a:endParaRPr lang="en-US"/>
        </a:p>
      </dgm:t>
    </dgm:pt>
    <dgm:pt modelId="{EF028B6E-D010-49AB-AA3B-A7CB68766F01}" type="parTrans" cxnId="{00122F09-45D6-4872-BCEA-0349ECAE9E3B}">
      <dgm:prSet/>
      <dgm:spPr/>
      <dgm:t>
        <a:bodyPr/>
        <a:lstStyle/>
        <a:p>
          <a:endParaRPr lang="en-US"/>
        </a:p>
      </dgm:t>
    </dgm:pt>
    <dgm:pt modelId="{97118310-9416-4439-862E-2E6E4816B92A}" type="sibTrans" cxnId="{00122F09-45D6-4872-BCEA-0349ECAE9E3B}">
      <dgm:prSet/>
      <dgm:spPr/>
      <dgm:t>
        <a:bodyPr/>
        <a:lstStyle/>
        <a:p>
          <a:endParaRPr lang="en-US"/>
        </a:p>
      </dgm:t>
    </dgm:pt>
    <dgm:pt modelId="{106897A4-5910-4239-A7F3-EBC2C7D528C2}">
      <dgm:prSet/>
      <dgm:spPr/>
      <dgm:t>
        <a:bodyPr/>
        <a:lstStyle/>
        <a:p>
          <a:r>
            <a:rPr lang="en-US"/>
            <a:t>2 Corinthians 10:4 </a:t>
          </a:r>
        </a:p>
      </dgm:t>
    </dgm:pt>
    <dgm:pt modelId="{14C10F75-815A-424E-A68E-3C620F6B4744}" type="parTrans" cxnId="{09031895-12BB-4359-9891-E09687D1266F}">
      <dgm:prSet/>
      <dgm:spPr/>
      <dgm:t>
        <a:bodyPr/>
        <a:lstStyle/>
        <a:p>
          <a:endParaRPr lang="en-US"/>
        </a:p>
      </dgm:t>
    </dgm:pt>
    <dgm:pt modelId="{9228EB30-26AC-4697-94EC-27B27E476A91}" type="sibTrans" cxnId="{09031895-12BB-4359-9891-E09687D1266F}">
      <dgm:prSet/>
      <dgm:spPr/>
      <dgm:t>
        <a:bodyPr/>
        <a:lstStyle/>
        <a:p>
          <a:endParaRPr lang="en-US"/>
        </a:p>
      </dgm:t>
    </dgm:pt>
    <dgm:pt modelId="{62D8A5DA-86BC-47F8-A0AA-3383DFC7E353}">
      <dgm:prSet/>
      <dgm:spPr/>
      <dgm:t>
        <a:bodyPr/>
        <a:lstStyle/>
        <a:p>
          <a:r>
            <a:rPr lang="en-US"/>
            <a:t>1 Samuel 17: 38-40</a:t>
          </a:r>
        </a:p>
      </dgm:t>
    </dgm:pt>
    <dgm:pt modelId="{C4E1A7A6-D350-4FEB-83F3-F0FE5104F601}" type="parTrans" cxnId="{F2D575AF-CE64-42EE-A4F9-1B592639B79A}">
      <dgm:prSet/>
      <dgm:spPr/>
      <dgm:t>
        <a:bodyPr/>
        <a:lstStyle/>
        <a:p>
          <a:endParaRPr lang="en-US"/>
        </a:p>
      </dgm:t>
    </dgm:pt>
    <dgm:pt modelId="{99B5C8DB-7727-4814-A8AF-F900057F9648}" type="sibTrans" cxnId="{F2D575AF-CE64-42EE-A4F9-1B592639B79A}">
      <dgm:prSet/>
      <dgm:spPr/>
      <dgm:t>
        <a:bodyPr/>
        <a:lstStyle/>
        <a:p>
          <a:endParaRPr lang="en-US"/>
        </a:p>
      </dgm:t>
    </dgm:pt>
    <dgm:pt modelId="{83499388-A26B-4F69-B1D8-0BBD1C8749FE}">
      <dgm:prSet/>
      <dgm:spPr/>
      <dgm:t>
        <a:bodyPr/>
        <a:lstStyle/>
        <a:p>
          <a:r>
            <a:rPr lang="en-US"/>
            <a:t>(Read v 23-25)</a:t>
          </a:r>
        </a:p>
      </dgm:t>
    </dgm:pt>
    <dgm:pt modelId="{A9A00C7C-4AE5-44B9-A7CF-1243872CFC51}" type="parTrans" cxnId="{93771BCC-D550-477C-A6F5-CD960AE453D6}">
      <dgm:prSet/>
      <dgm:spPr/>
      <dgm:t>
        <a:bodyPr/>
        <a:lstStyle/>
        <a:p>
          <a:endParaRPr lang="en-US"/>
        </a:p>
      </dgm:t>
    </dgm:pt>
    <dgm:pt modelId="{33191BD3-589B-4329-9E03-D92D5757299B}" type="sibTrans" cxnId="{93771BCC-D550-477C-A6F5-CD960AE453D6}">
      <dgm:prSet/>
      <dgm:spPr/>
      <dgm:t>
        <a:bodyPr/>
        <a:lstStyle/>
        <a:p>
          <a:endParaRPr lang="en-US"/>
        </a:p>
      </dgm:t>
    </dgm:pt>
    <dgm:pt modelId="{E5EB4438-4A36-42C6-B9E6-6F91A0557594}" type="pres">
      <dgm:prSet presAssocID="{75E4DE29-73F6-4110-B4E3-42D67798F26E}" presName="Name0" presStyleCnt="0">
        <dgm:presLayoutVars>
          <dgm:dir/>
          <dgm:animLvl val="lvl"/>
          <dgm:resizeHandles val="exact"/>
        </dgm:presLayoutVars>
      </dgm:prSet>
      <dgm:spPr/>
    </dgm:pt>
    <dgm:pt modelId="{5376B34A-36DE-4A90-967D-58DA94E9E498}" type="pres">
      <dgm:prSet presAssocID="{0B7A282B-2E16-4BE7-A856-10AA2FB75946}" presName="composite" presStyleCnt="0"/>
      <dgm:spPr/>
    </dgm:pt>
    <dgm:pt modelId="{F7C0090C-86C0-4155-B3E2-3FC2D33758EF}" type="pres">
      <dgm:prSet presAssocID="{0B7A282B-2E16-4BE7-A856-10AA2FB7594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B385435-5661-4199-BDFE-C6F8D06E7E2C}" type="pres">
      <dgm:prSet presAssocID="{0B7A282B-2E16-4BE7-A856-10AA2FB75946}" presName="desTx" presStyleLbl="alignAccFollowNode1" presStyleIdx="0" presStyleCnt="4">
        <dgm:presLayoutVars>
          <dgm:bulletEnabled val="1"/>
        </dgm:presLayoutVars>
      </dgm:prSet>
      <dgm:spPr/>
    </dgm:pt>
    <dgm:pt modelId="{D7EA6DDF-D5FC-4820-B382-994807F4C3E3}" type="pres">
      <dgm:prSet presAssocID="{D39DB759-D945-4060-8FB6-080A525675C1}" presName="space" presStyleCnt="0"/>
      <dgm:spPr/>
    </dgm:pt>
    <dgm:pt modelId="{CB8760F7-8783-4C3A-BBAB-BAA03E439F8F}" type="pres">
      <dgm:prSet presAssocID="{470CC264-379B-418B-B668-B9CDEB7C6110}" presName="composite" presStyleCnt="0"/>
      <dgm:spPr/>
    </dgm:pt>
    <dgm:pt modelId="{993852B7-3913-4884-816C-A6D5CFD67CC6}" type="pres">
      <dgm:prSet presAssocID="{470CC264-379B-418B-B668-B9CDEB7C611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7EBD565-8F22-440E-8F4E-C6CA4F81EBC0}" type="pres">
      <dgm:prSet presAssocID="{470CC264-379B-418B-B668-B9CDEB7C6110}" presName="desTx" presStyleLbl="alignAccFollowNode1" presStyleIdx="1" presStyleCnt="4">
        <dgm:presLayoutVars>
          <dgm:bulletEnabled val="1"/>
        </dgm:presLayoutVars>
      </dgm:prSet>
      <dgm:spPr/>
    </dgm:pt>
    <dgm:pt modelId="{65247540-E834-4942-AAC7-8EF1DB84F58B}" type="pres">
      <dgm:prSet presAssocID="{08617B92-CAB2-4A72-8230-D99671F8C882}" presName="space" presStyleCnt="0"/>
      <dgm:spPr/>
    </dgm:pt>
    <dgm:pt modelId="{DD833E04-64AF-45F3-B631-6DDD93DE5BB6}" type="pres">
      <dgm:prSet presAssocID="{47E79391-D62F-48B4-A907-3BFC628EAD30}" presName="composite" presStyleCnt="0"/>
      <dgm:spPr/>
    </dgm:pt>
    <dgm:pt modelId="{CDE05D49-CA6A-48EB-A2D9-895C13BF75DF}" type="pres">
      <dgm:prSet presAssocID="{47E79391-D62F-48B4-A907-3BFC628EAD3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3311543-CCD6-463F-B7EF-82D8205A69B2}" type="pres">
      <dgm:prSet presAssocID="{47E79391-D62F-48B4-A907-3BFC628EAD30}" presName="desTx" presStyleLbl="alignAccFollowNode1" presStyleIdx="2" presStyleCnt="4">
        <dgm:presLayoutVars>
          <dgm:bulletEnabled val="1"/>
        </dgm:presLayoutVars>
      </dgm:prSet>
      <dgm:spPr/>
    </dgm:pt>
    <dgm:pt modelId="{55FBEBA4-8597-45F0-9221-5A9E4D443DCE}" type="pres">
      <dgm:prSet presAssocID="{A573C532-8A6F-4C1A-B22D-2C32BADA3436}" presName="space" presStyleCnt="0"/>
      <dgm:spPr/>
    </dgm:pt>
    <dgm:pt modelId="{77CE1D76-1C40-4EAB-8420-A7B713F69EBB}" type="pres">
      <dgm:prSet presAssocID="{F0F3540E-8184-490E-AC83-E569421A0B5F}" presName="composite" presStyleCnt="0"/>
      <dgm:spPr/>
    </dgm:pt>
    <dgm:pt modelId="{C927595D-F1B0-41BC-BEFC-9F1759CBD7D5}" type="pres">
      <dgm:prSet presAssocID="{F0F3540E-8184-490E-AC83-E569421A0B5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F21FC52-C48B-4C30-8E25-EDD6BB1ED072}" type="pres">
      <dgm:prSet presAssocID="{F0F3540E-8184-490E-AC83-E569421A0B5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58FED05-5087-4E88-8A6F-816B414155AC}" type="presOf" srcId="{91AF088E-A13C-4CD5-BB7F-C2DA6FEBF849}" destId="{13311543-CCD6-463F-B7EF-82D8205A69B2}" srcOrd="0" destOrd="3" presId="urn:microsoft.com/office/officeart/2005/8/layout/hList1"/>
    <dgm:cxn modelId="{BDCD4D07-7D34-4E72-9DD8-7DE622FF705B}" srcId="{470CC264-379B-418B-B668-B9CDEB7C6110}" destId="{0D74C94A-3C83-4BA0-8B86-955EE24F0FC9}" srcOrd="3" destOrd="0" parTransId="{E572D133-20B5-40FD-939A-D718261E679D}" sibTransId="{55FC34B4-E33C-4734-B10F-212E794DA0D1}"/>
    <dgm:cxn modelId="{FC005207-FE6B-407F-B01B-74CE3D79E396}" type="presOf" srcId="{75E4DE29-73F6-4110-B4E3-42D67798F26E}" destId="{E5EB4438-4A36-42C6-B9E6-6F91A0557594}" srcOrd="0" destOrd="0" presId="urn:microsoft.com/office/officeart/2005/8/layout/hList1"/>
    <dgm:cxn modelId="{00122F09-45D6-4872-BCEA-0349ECAE9E3B}" srcId="{47E79391-D62F-48B4-A907-3BFC628EAD30}" destId="{38992B86-55AB-4C9D-B8C0-AFE1D8A956BD}" srcOrd="4" destOrd="0" parTransId="{EF028B6E-D010-49AB-AA3B-A7CB68766F01}" sibTransId="{97118310-9416-4439-862E-2E6E4816B92A}"/>
    <dgm:cxn modelId="{362FA50B-4C35-4A14-99DC-84D3648B436C}" type="presOf" srcId="{870A5361-DF14-4F76-9392-08000205FDEE}" destId="{77EBD565-8F22-440E-8F4E-C6CA4F81EBC0}" srcOrd="0" destOrd="0" presId="urn:microsoft.com/office/officeart/2005/8/layout/hList1"/>
    <dgm:cxn modelId="{0C2E0E18-A54A-437E-B251-2171B05E8A26}" srcId="{75E4DE29-73F6-4110-B4E3-42D67798F26E}" destId="{F0F3540E-8184-490E-AC83-E569421A0B5F}" srcOrd="3" destOrd="0" parTransId="{18EF6958-9C55-4070-AC64-1EC6B3EFD88D}" sibTransId="{F98D53C7-BA4E-4680-8932-F2F218AF7E67}"/>
    <dgm:cxn modelId="{EB3AFB1B-EC55-4BD3-B5FF-CC882978F90B}" srcId="{0B7A282B-2E16-4BE7-A856-10AA2FB75946}" destId="{0031A62E-8963-4ACE-883D-148F14FAD19F}" srcOrd="1" destOrd="0" parTransId="{A7A32995-B2FD-4CB7-8CBB-C8123FB22A0B}" sibTransId="{5A50E82B-AC92-4FD4-A23C-3C49CC0F8DB9}"/>
    <dgm:cxn modelId="{3A3DF31E-D524-4BB9-AA4C-00D95913EA48}" type="presOf" srcId="{DCD6DCC2-FE6C-471A-9924-CB9F87E0ECB6}" destId="{5B385435-5661-4199-BDFE-C6F8D06E7E2C}" srcOrd="0" destOrd="2" presId="urn:microsoft.com/office/officeart/2005/8/layout/hList1"/>
    <dgm:cxn modelId="{188E5336-229F-4118-822A-6AC086EB9302}" type="presOf" srcId="{781CDD15-1C47-420F-8FA2-65D08C47A4BA}" destId="{4F21FC52-C48B-4C30-8E25-EDD6BB1ED072}" srcOrd="0" destOrd="0" presId="urn:microsoft.com/office/officeart/2005/8/layout/hList1"/>
    <dgm:cxn modelId="{4492FC38-12DB-4401-A763-748721D315E9}" srcId="{75E4DE29-73F6-4110-B4E3-42D67798F26E}" destId="{470CC264-379B-418B-B668-B9CDEB7C6110}" srcOrd="1" destOrd="0" parTransId="{FB47E450-D801-4ED6-B024-B05F9E68E350}" sibTransId="{08617B92-CAB2-4A72-8230-D99671F8C882}"/>
    <dgm:cxn modelId="{1AC45841-240B-44D8-968B-C728B72C22FD}" type="presOf" srcId="{0D74C94A-3C83-4BA0-8B86-955EE24F0FC9}" destId="{77EBD565-8F22-440E-8F4E-C6CA4F81EBC0}" srcOrd="0" destOrd="3" presId="urn:microsoft.com/office/officeart/2005/8/layout/hList1"/>
    <dgm:cxn modelId="{EDD02C70-C80F-4C8E-BF87-425E4C148EE0}" type="presOf" srcId="{0D9F33C0-3583-415A-92A2-39AE11EC7164}" destId="{77EBD565-8F22-440E-8F4E-C6CA4F81EBC0}" srcOrd="0" destOrd="2" presId="urn:microsoft.com/office/officeart/2005/8/layout/hList1"/>
    <dgm:cxn modelId="{DC8D5050-008D-4B64-BCE9-F23B04C012F2}" type="presOf" srcId="{E141433C-1D05-400A-8FD3-85BB3E3B9C88}" destId="{13311543-CCD6-463F-B7EF-82D8205A69B2}" srcOrd="0" destOrd="2" presId="urn:microsoft.com/office/officeart/2005/8/layout/hList1"/>
    <dgm:cxn modelId="{484E7E52-96FB-40E0-A772-5BE38A31E7E1}" type="presOf" srcId="{7284B2A7-1247-46D9-B621-70285E442BFF}" destId="{77EBD565-8F22-440E-8F4E-C6CA4F81EBC0}" srcOrd="0" destOrd="1" presId="urn:microsoft.com/office/officeart/2005/8/layout/hList1"/>
    <dgm:cxn modelId="{DDBCD554-1419-41B5-88F9-FDB39E8700EC}" type="presOf" srcId="{38992B86-55AB-4C9D-B8C0-AFE1D8A956BD}" destId="{13311543-CCD6-463F-B7EF-82D8205A69B2}" srcOrd="0" destOrd="4" presId="urn:microsoft.com/office/officeart/2005/8/layout/hList1"/>
    <dgm:cxn modelId="{698DE075-B87B-417B-A449-D93A550A5CEA}" srcId="{47E79391-D62F-48B4-A907-3BFC628EAD30}" destId="{4D1CB02C-5695-486E-9D23-058854D3399C}" srcOrd="1" destOrd="0" parTransId="{D292320D-ECF7-4B4F-AC20-B0BEE07617C1}" sibTransId="{59C42CD3-FB7D-44F6-9A5D-033CFE3CD885}"/>
    <dgm:cxn modelId="{65FA7D76-5B14-4D31-B811-D6E84A908B94}" type="presOf" srcId="{F0F3540E-8184-490E-AC83-E569421A0B5F}" destId="{C927595D-F1B0-41BC-BEFC-9F1759CBD7D5}" srcOrd="0" destOrd="0" presId="urn:microsoft.com/office/officeart/2005/8/layout/hList1"/>
    <dgm:cxn modelId="{425D1D57-7A27-4CBA-AFED-DF88A2EB5B0F}" srcId="{75E4DE29-73F6-4110-B4E3-42D67798F26E}" destId="{47E79391-D62F-48B4-A907-3BFC628EAD30}" srcOrd="2" destOrd="0" parTransId="{2F4515B6-C0D0-4369-ABBD-1F0A19085454}" sibTransId="{A573C532-8A6F-4C1A-B22D-2C32BADA3436}"/>
    <dgm:cxn modelId="{260DE878-FF91-41CD-A2D7-3E82E877F9F6}" type="presOf" srcId="{4D1CB02C-5695-486E-9D23-058854D3399C}" destId="{13311543-CCD6-463F-B7EF-82D8205A69B2}" srcOrd="0" destOrd="1" presId="urn:microsoft.com/office/officeart/2005/8/layout/hList1"/>
    <dgm:cxn modelId="{311ADB83-A11D-4B35-9522-F74892A0736D}" srcId="{47E79391-D62F-48B4-A907-3BFC628EAD30}" destId="{27B3A95E-C1C0-4260-B4AD-5650936B7BA5}" srcOrd="0" destOrd="0" parTransId="{8A1CC949-53C4-492D-B360-D13A64606E54}" sibTransId="{CABF6A45-2581-45E5-BFF4-85C5036EB29E}"/>
    <dgm:cxn modelId="{8EF5FE84-96A4-4C04-9471-BAED8D65B4A9}" srcId="{75E4DE29-73F6-4110-B4E3-42D67798F26E}" destId="{0B7A282B-2E16-4BE7-A856-10AA2FB75946}" srcOrd="0" destOrd="0" parTransId="{B6F1A6E5-8576-456C-A40E-8FE89E328680}" sibTransId="{D39DB759-D945-4060-8FB6-080A525675C1}"/>
    <dgm:cxn modelId="{A7EDCC8A-C13F-4FCF-886E-835EB3E17100}" srcId="{47E79391-D62F-48B4-A907-3BFC628EAD30}" destId="{91AF088E-A13C-4CD5-BB7F-C2DA6FEBF849}" srcOrd="3" destOrd="0" parTransId="{F3D994A7-DF89-444E-A052-49E919DA7FF7}" sibTransId="{CC4650C5-C965-451A-B684-898A2F33D8B4}"/>
    <dgm:cxn modelId="{7FC45E8F-78E4-4DF6-9231-B1503B74FD0F}" srcId="{470CC264-379B-418B-B668-B9CDEB7C6110}" destId="{870A5361-DF14-4F76-9392-08000205FDEE}" srcOrd="0" destOrd="0" parTransId="{18E58229-D107-42F8-9482-E7D39812636C}" sibTransId="{C25B398A-8650-462C-8A3D-A1DF8E6EF6B9}"/>
    <dgm:cxn modelId="{15278A93-783D-4BF9-886B-F309B6BBC598}" type="presOf" srcId="{9BF4DE37-2915-46DB-8311-E845CFB21925}" destId="{5B385435-5661-4199-BDFE-C6F8D06E7E2C}" srcOrd="0" destOrd="0" presId="urn:microsoft.com/office/officeart/2005/8/layout/hList1"/>
    <dgm:cxn modelId="{09031895-12BB-4359-9891-E09687D1266F}" srcId="{F0F3540E-8184-490E-AC83-E569421A0B5F}" destId="{106897A4-5910-4239-A7F3-EBC2C7D528C2}" srcOrd="1" destOrd="0" parTransId="{14C10F75-815A-424E-A68E-3C620F6B4744}" sibTransId="{9228EB30-26AC-4697-94EC-27B27E476A91}"/>
    <dgm:cxn modelId="{E314379E-BCB8-4801-AA8D-11B40E5C256E}" srcId="{F0F3540E-8184-490E-AC83-E569421A0B5F}" destId="{781CDD15-1C47-420F-8FA2-65D08C47A4BA}" srcOrd="0" destOrd="0" parTransId="{90A9DC78-3AC8-4E0E-B963-88290C134E93}" sibTransId="{20A8C93C-9AA0-439B-842E-970FBF756EE5}"/>
    <dgm:cxn modelId="{494497AA-CA6C-4043-9623-B0783E859FDB}" srcId="{0B7A282B-2E16-4BE7-A856-10AA2FB75946}" destId="{DCD6DCC2-FE6C-471A-9924-CB9F87E0ECB6}" srcOrd="2" destOrd="0" parTransId="{8A16ECDC-A3B7-4439-87C7-4E477671F811}" sibTransId="{C60ADBBB-F4ED-454C-A575-C07D585932C6}"/>
    <dgm:cxn modelId="{8201D5AD-EF28-4496-AC79-4D294E75A685}" type="presOf" srcId="{0031A62E-8963-4ACE-883D-148F14FAD19F}" destId="{5B385435-5661-4199-BDFE-C6F8D06E7E2C}" srcOrd="0" destOrd="1" presId="urn:microsoft.com/office/officeart/2005/8/layout/hList1"/>
    <dgm:cxn modelId="{F2D575AF-CE64-42EE-A4F9-1B592639B79A}" srcId="{F0F3540E-8184-490E-AC83-E569421A0B5F}" destId="{62D8A5DA-86BC-47F8-A0AA-3383DFC7E353}" srcOrd="2" destOrd="0" parTransId="{C4E1A7A6-D350-4FEB-83F3-F0FE5104F601}" sibTransId="{99B5C8DB-7727-4814-A8AF-F900057F9648}"/>
    <dgm:cxn modelId="{333ED1AF-6081-4D0C-9668-79BACBDE7E47}" type="presOf" srcId="{27B3A95E-C1C0-4260-B4AD-5650936B7BA5}" destId="{13311543-CCD6-463F-B7EF-82D8205A69B2}" srcOrd="0" destOrd="0" presId="urn:microsoft.com/office/officeart/2005/8/layout/hList1"/>
    <dgm:cxn modelId="{DF75F1B5-2997-4741-AB13-318F4CFA2840}" srcId="{470CC264-379B-418B-B668-B9CDEB7C6110}" destId="{0D9F33C0-3583-415A-92A2-39AE11EC7164}" srcOrd="2" destOrd="0" parTransId="{6EF0DCD3-BD05-4C2A-A65F-72E44A804357}" sibTransId="{51439A37-9CD0-49D9-916E-D43136AFAE8A}"/>
    <dgm:cxn modelId="{7121C3BA-C637-48C4-848A-EE99A51857AC}" srcId="{470CC264-379B-418B-B668-B9CDEB7C6110}" destId="{7284B2A7-1247-46D9-B621-70285E442BFF}" srcOrd="1" destOrd="0" parTransId="{0DC18178-AF6B-422C-B689-ADFA40ED6DE5}" sibTransId="{26573238-767D-49E8-BEA6-3540E921B3B1}"/>
    <dgm:cxn modelId="{799965BD-2C72-4D38-8FE7-E7330F750812}" type="presOf" srcId="{62D8A5DA-86BC-47F8-A0AA-3383DFC7E353}" destId="{4F21FC52-C48B-4C30-8E25-EDD6BB1ED072}" srcOrd="0" destOrd="2" presId="urn:microsoft.com/office/officeart/2005/8/layout/hList1"/>
    <dgm:cxn modelId="{AB3A3CC0-2D7F-43E2-A9D0-EBDF666BB92F}" type="presOf" srcId="{83499388-A26B-4F69-B1D8-0BBD1C8749FE}" destId="{4F21FC52-C48B-4C30-8E25-EDD6BB1ED072}" srcOrd="0" destOrd="3" presId="urn:microsoft.com/office/officeart/2005/8/layout/hList1"/>
    <dgm:cxn modelId="{93771BCC-D550-477C-A6F5-CD960AE453D6}" srcId="{F0F3540E-8184-490E-AC83-E569421A0B5F}" destId="{83499388-A26B-4F69-B1D8-0BBD1C8749FE}" srcOrd="3" destOrd="0" parTransId="{A9A00C7C-4AE5-44B9-A7CF-1243872CFC51}" sibTransId="{33191BD3-589B-4329-9E03-D92D5757299B}"/>
    <dgm:cxn modelId="{B72537CE-941F-4CE4-8709-9EF87DAE36F1}" type="presOf" srcId="{106897A4-5910-4239-A7F3-EBC2C7D528C2}" destId="{4F21FC52-C48B-4C30-8E25-EDD6BB1ED072}" srcOrd="0" destOrd="1" presId="urn:microsoft.com/office/officeart/2005/8/layout/hList1"/>
    <dgm:cxn modelId="{343BBACF-580B-40C7-AB4E-FC4F26B278F5}" type="presOf" srcId="{0B7A282B-2E16-4BE7-A856-10AA2FB75946}" destId="{F7C0090C-86C0-4155-B3E2-3FC2D33758EF}" srcOrd="0" destOrd="0" presId="urn:microsoft.com/office/officeart/2005/8/layout/hList1"/>
    <dgm:cxn modelId="{91B8DED7-C23F-48AF-B74E-2A1F2914E8DA}" srcId="{0B7A282B-2E16-4BE7-A856-10AA2FB75946}" destId="{9BF4DE37-2915-46DB-8311-E845CFB21925}" srcOrd="0" destOrd="0" parTransId="{306EFDC3-B97E-4E53-849C-4C2E530B61B3}" sibTransId="{C820D501-4FF7-4195-B6D3-5B71D0B88490}"/>
    <dgm:cxn modelId="{9BDB6BE6-FB14-4B45-A5E8-532105B5D954}" srcId="{47E79391-D62F-48B4-A907-3BFC628EAD30}" destId="{E141433C-1D05-400A-8FD3-85BB3E3B9C88}" srcOrd="2" destOrd="0" parTransId="{CE852564-DF8B-4EEE-809B-A3BF83F42FEA}" sibTransId="{2E8A7286-5EF5-47AF-A751-F40C2BDE4536}"/>
    <dgm:cxn modelId="{A81BC5F0-923E-4086-99B9-F2C250EE182A}" type="presOf" srcId="{47E79391-D62F-48B4-A907-3BFC628EAD30}" destId="{CDE05D49-CA6A-48EB-A2D9-895C13BF75DF}" srcOrd="0" destOrd="0" presId="urn:microsoft.com/office/officeart/2005/8/layout/hList1"/>
    <dgm:cxn modelId="{919962F5-9B86-4860-9A1D-F8FF1D1C90E4}" type="presOf" srcId="{470CC264-379B-418B-B668-B9CDEB7C6110}" destId="{993852B7-3913-4884-816C-A6D5CFD67CC6}" srcOrd="0" destOrd="0" presId="urn:microsoft.com/office/officeart/2005/8/layout/hList1"/>
    <dgm:cxn modelId="{AB3B5F0D-853A-4463-81C4-7FABC55A75AB}" type="presParOf" srcId="{E5EB4438-4A36-42C6-B9E6-6F91A0557594}" destId="{5376B34A-36DE-4A90-967D-58DA94E9E498}" srcOrd="0" destOrd="0" presId="urn:microsoft.com/office/officeart/2005/8/layout/hList1"/>
    <dgm:cxn modelId="{5CC3CBEA-A589-4EDD-8C09-EEF0DF16F502}" type="presParOf" srcId="{5376B34A-36DE-4A90-967D-58DA94E9E498}" destId="{F7C0090C-86C0-4155-B3E2-3FC2D33758EF}" srcOrd="0" destOrd="0" presId="urn:microsoft.com/office/officeart/2005/8/layout/hList1"/>
    <dgm:cxn modelId="{9B4BE764-E495-48F8-B910-013A1CF7D387}" type="presParOf" srcId="{5376B34A-36DE-4A90-967D-58DA94E9E498}" destId="{5B385435-5661-4199-BDFE-C6F8D06E7E2C}" srcOrd="1" destOrd="0" presId="urn:microsoft.com/office/officeart/2005/8/layout/hList1"/>
    <dgm:cxn modelId="{C1638C24-1F56-4582-B111-306875543DA4}" type="presParOf" srcId="{E5EB4438-4A36-42C6-B9E6-6F91A0557594}" destId="{D7EA6DDF-D5FC-4820-B382-994807F4C3E3}" srcOrd="1" destOrd="0" presId="urn:microsoft.com/office/officeart/2005/8/layout/hList1"/>
    <dgm:cxn modelId="{756E0C28-981F-4C64-99CA-C6B83FD17A49}" type="presParOf" srcId="{E5EB4438-4A36-42C6-B9E6-6F91A0557594}" destId="{CB8760F7-8783-4C3A-BBAB-BAA03E439F8F}" srcOrd="2" destOrd="0" presId="urn:microsoft.com/office/officeart/2005/8/layout/hList1"/>
    <dgm:cxn modelId="{7D742BDA-9930-416A-98B4-69568AFA1647}" type="presParOf" srcId="{CB8760F7-8783-4C3A-BBAB-BAA03E439F8F}" destId="{993852B7-3913-4884-816C-A6D5CFD67CC6}" srcOrd="0" destOrd="0" presId="urn:microsoft.com/office/officeart/2005/8/layout/hList1"/>
    <dgm:cxn modelId="{21D7B629-0AB8-47D8-A2BC-09551D14517C}" type="presParOf" srcId="{CB8760F7-8783-4C3A-BBAB-BAA03E439F8F}" destId="{77EBD565-8F22-440E-8F4E-C6CA4F81EBC0}" srcOrd="1" destOrd="0" presId="urn:microsoft.com/office/officeart/2005/8/layout/hList1"/>
    <dgm:cxn modelId="{F4740B09-3893-4CD5-B6CF-38E82D0EAE28}" type="presParOf" srcId="{E5EB4438-4A36-42C6-B9E6-6F91A0557594}" destId="{65247540-E834-4942-AAC7-8EF1DB84F58B}" srcOrd="3" destOrd="0" presId="urn:microsoft.com/office/officeart/2005/8/layout/hList1"/>
    <dgm:cxn modelId="{58FC1B32-86D4-4D03-8D06-CA37FA8A1DE0}" type="presParOf" srcId="{E5EB4438-4A36-42C6-B9E6-6F91A0557594}" destId="{DD833E04-64AF-45F3-B631-6DDD93DE5BB6}" srcOrd="4" destOrd="0" presId="urn:microsoft.com/office/officeart/2005/8/layout/hList1"/>
    <dgm:cxn modelId="{E471E173-C9DF-4DB6-BAA8-E48F3B10BA73}" type="presParOf" srcId="{DD833E04-64AF-45F3-B631-6DDD93DE5BB6}" destId="{CDE05D49-CA6A-48EB-A2D9-895C13BF75DF}" srcOrd="0" destOrd="0" presId="urn:microsoft.com/office/officeart/2005/8/layout/hList1"/>
    <dgm:cxn modelId="{8D14DD1A-E7E5-47AF-BF69-9BEDC9EFD4D5}" type="presParOf" srcId="{DD833E04-64AF-45F3-B631-6DDD93DE5BB6}" destId="{13311543-CCD6-463F-B7EF-82D8205A69B2}" srcOrd="1" destOrd="0" presId="urn:microsoft.com/office/officeart/2005/8/layout/hList1"/>
    <dgm:cxn modelId="{C8DD203D-BE3D-4001-AC32-0DB550E55423}" type="presParOf" srcId="{E5EB4438-4A36-42C6-B9E6-6F91A0557594}" destId="{55FBEBA4-8597-45F0-9221-5A9E4D443DCE}" srcOrd="5" destOrd="0" presId="urn:microsoft.com/office/officeart/2005/8/layout/hList1"/>
    <dgm:cxn modelId="{31B9C3B1-33C9-487C-8D4D-0AABC89D9435}" type="presParOf" srcId="{E5EB4438-4A36-42C6-B9E6-6F91A0557594}" destId="{77CE1D76-1C40-4EAB-8420-A7B713F69EBB}" srcOrd="6" destOrd="0" presId="urn:microsoft.com/office/officeart/2005/8/layout/hList1"/>
    <dgm:cxn modelId="{F9A5B2B4-1438-420B-B8AB-2F0AECFC86B4}" type="presParOf" srcId="{77CE1D76-1C40-4EAB-8420-A7B713F69EBB}" destId="{C927595D-F1B0-41BC-BEFC-9F1759CBD7D5}" srcOrd="0" destOrd="0" presId="urn:microsoft.com/office/officeart/2005/8/layout/hList1"/>
    <dgm:cxn modelId="{5F767989-C605-4379-947C-CAF39FEF4651}" type="presParOf" srcId="{77CE1D76-1C40-4EAB-8420-A7B713F69EBB}" destId="{4F21FC52-C48B-4C30-8E25-EDD6BB1ED0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B564CA-CD86-455C-B87F-7A5DC67858A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285FA3D-ECD3-4AD9-84AF-9050472889D5}">
      <dgm:prSet/>
      <dgm:spPr/>
      <dgm:t>
        <a:bodyPr/>
        <a:lstStyle/>
        <a:p>
          <a:r>
            <a:rPr lang="en-US"/>
            <a:t>Don’t Set</a:t>
          </a:r>
        </a:p>
      </dgm:t>
    </dgm:pt>
    <dgm:pt modelId="{DFC50CE6-33A3-47D0-93E4-EE620438087D}" type="parTrans" cxnId="{5946B828-9B49-4726-8D50-F17DC2CEE79C}">
      <dgm:prSet/>
      <dgm:spPr/>
      <dgm:t>
        <a:bodyPr/>
        <a:lstStyle/>
        <a:p>
          <a:endParaRPr lang="en-US"/>
        </a:p>
      </dgm:t>
    </dgm:pt>
    <dgm:pt modelId="{0056A00F-3B73-42FD-AB3E-74C86383F85B}" type="sibTrans" cxnId="{5946B828-9B49-4726-8D50-F17DC2CEE79C}">
      <dgm:prSet/>
      <dgm:spPr/>
      <dgm:t>
        <a:bodyPr/>
        <a:lstStyle/>
        <a:p>
          <a:endParaRPr lang="en-US"/>
        </a:p>
      </dgm:t>
    </dgm:pt>
    <dgm:pt modelId="{D0D5687E-BFBC-4BE0-8E70-0D975278D390}">
      <dgm:prSet/>
      <dgm:spPr/>
      <dgm:t>
        <a:bodyPr/>
        <a:lstStyle/>
        <a:p>
          <a:r>
            <a:rPr lang="en-US"/>
            <a:t>Don’t Set Goals, Set Habits</a:t>
          </a:r>
        </a:p>
      </dgm:t>
    </dgm:pt>
    <dgm:pt modelId="{1412BD7B-9303-4795-98E1-614D4D154BB9}" type="parTrans" cxnId="{35F3A88C-3BB5-403C-8803-FB4835396E70}">
      <dgm:prSet/>
      <dgm:spPr/>
      <dgm:t>
        <a:bodyPr/>
        <a:lstStyle/>
        <a:p>
          <a:endParaRPr lang="en-US"/>
        </a:p>
      </dgm:t>
    </dgm:pt>
    <dgm:pt modelId="{521D4BF1-4746-4C64-BCA4-CF524A3F408C}" type="sibTrans" cxnId="{35F3A88C-3BB5-403C-8803-FB4835396E70}">
      <dgm:prSet/>
      <dgm:spPr/>
      <dgm:t>
        <a:bodyPr/>
        <a:lstStyle/>
        <a:p>
          <a:endParaRPr lang="en-US"/>
        </a:p>
      </dgm:t>
    </dgm:pt>
    <dgm:pt modelId="{BFE9877C-E982-40A9-9C2A-DA5D460CB5F5}">
      <dgm:prSet/>
      <dgm:spPr/>
      <dgm:t>
        <a:bodyPr/>
        <a:lstStyle/>
        <a:p>
          <a:r>
            <a:rPr lang="en-US"/>
            <a:t>Romans 12:2</a:t>
          </a:r>
        </a:p>
      </dgm:t>
    </dgm:pt>
    <dgm:pt modelId="{C8F27488-A7CD-496C-8994-93B7D406AEDE}" type="parTrans" cxnId="{DA092512-8AB5-4734-B293-FD35008E7C25}">
      <dgm:prSet/>
      <dgm:spPr/>
      <dgm:t>
        <a:bodyPr/>
        <a:lstStyle/>
        <a:p>
          <a:endParaRPr lang="en-US"/>
        </a:p>
      </dgm:t>
    </dgm:pt>
    <dgm:pt modelId="{301E74C2-705C-4E6A-B94A-EE31AB21F3CB}" type="sibTrans" cxnId="{DA092512-8AB5-4734-B293-FD35008E7C25}">
      <dgm:prSet/>
      <dgm:spPr/>
      <dgm:t>
        <a:bodyPr/>
        <a:lstStyle/>
        <a:p>
          <a:endParaRPr lang="en-US"/>
        </a:p>
      </dgm:t>
    </dgm:pt>
    <dgm:pt modelId="{04185CB9-35CF-407A-AEE4-F4194BA53CA9}">
      <dgm:prSet/>
      <dgm:spPr/>
      <dgm:t>
        <a:bodyPr/>
        <a:lstStyle/>
        <a:p>
          <a:r>
            <a:rPr lang="en-US"/>
            <a:t>1 Corinthians 6:19-20</a:t>
          </a:r>
        </a:p>
      </dgm:t>
    </dgm:pt>
    <dgm:pt modelId="{78D9A7F0-CAB1-44C4-A7CB-73500961338A}" type="parTrans" cxnId="{3BB8DFA7-B1F2-4CE7-9B76-92F7A102218B}">
      <dgm:prSet/>
      <dgm:spPr/>
      <dgm:t>
        <a:bodyPr/>
        <a:lstStyle/>
        <a:p>
          <a:endParaRPr lang="en-US"/>
        </a:p>
      </dgm:t>
    </dgm:pt>
    <dgm:pt modelId="{1B24F027-4D12-4FE7-8D70-1EFA79828A05}" type="sibTrans" cxnId="{3BB8DFA7-B1F2-4CE7-9B76-92F7A102218B}">
      <dgm:prSet/>
      <dgm:spPr/>
      <dgm:t>
        <a:bodyPr/>
        <a:lstStyle/>
        <a:p>
          <a:endParaRPr lang="en-US"/>
        </a:p>
      </dgm:t>
    </dgm:pt>
    <dgm:pt modelId="{4DAE3E8C-73DA-4499-9731-F9854663439C}">
      <dgm:prSet/>
      <dgm:spPr/>
      <dgm:t>
        <a:bodyPr/>
        <a:lstStyle/>
        <a:p>
          <a:r>
            <a:rPr lang="en-US"/>
            <a:t>Matthew 19:26</a:t>
          </a:r>
        </a:p>
      </dgm:t>
    </dgm:pt>
    <dgm:pt modelId="{E2A4364A-6321-4DB4-9728-3FB11F848364}" type="parTrans" cxnId="{B63DB251-FAEE-48F9-A766-D79F4D9A2962}">
      <dgm:prSet/>
      <dgm:spPr/>
      <dgm:t>
        <a:bodyPr/>
        <a:lstStyle/>
        <a:p>
          <a:endParaRPr lang="en-US"/>
        </a:p>
      </dgm:t>
    </dgm:pt>
    <dgm:pt modelId="{A9F6D1C4-8D07-4AA0-B910-BB5E4B381B1E}" type="sibTrans" cxnId="{B63DB251-FAEE-48F9-A766-D79F4D9A2962}">
      <dgm:prSet/>
      <dgm:spPr/>
      <dgm:t>
        <a:bodyPr/>
        <a:lstStyle/>
        <a:p>
          <a:endParaRPr lang="en-US"/>
        </a:p>
      </dgm:t>
    </dgm:pt>
    <dgm:pt modelId="{CA87B3A9-00CF-4402-922F-73057E846DE0}">
      <dgm:prSet/>
      <dgm:spPr/>
      <dgm:t>
        <a:bodyPr/>
        <a:lstStyle/>
        <a:p>
          <a:r>
            <a:rPr lang="en-US"/>
            <a:t>Hide</a:t>
          </a:r>
        </a:p>
      </dgm:t>
    </dgm:pt>
    <dgm:pt modelId="{49DE5026-4E49-48F4-85CD-5D63434AEA2D}" type="parTrans" cxnId="{A84B2438-C091-4F5B-9F6B-0A5B4F26AFAE}">
      <dgm:prSet/>
      <dgm:spPr/>
      <dgm:t>
        <a:bodyPr/>
        <a:lstStyle/>
        <a:p>
          <a:endParaRPr lang="en-US"/>
        </a:p>
      </dgm:t>
    </dgm:pt>
    <dgm:pt modelId="{6398B0CC-31C2-48EC-8845-D265E5E3BAF7}" type="sibTrans" cxnId="{A84B2438-C091-4F5B-9F6B-0A5B4F26AFAE}">
      <dgm:prSet/>
      <dgm:spPr/>
      <dgm:t>
        <a:bodyPr/>
        <a:lstStyle/>
        <a:p>
          <a:endParaRPr lang="en-US"/>
        </a:p>
      </dgm:t>
    </dgm:pt>
    <dgm:pt modelId="{18E23BC0-1D40-4B38-9FF0-B341D281FE22}">
      <dgm:prSet/>
      <dgm:spPr/>
      <dgm:t>
        <a:bodyPr/>
        <a:lstStyle/>
        <a:p>
          <a:r>
            <a:rPr lang="en-US"/>
            <a:t>Hide from the Giants in the Gates of Praise</a:t>
          </a:r>
        </a:p>
      </dgm:t>
    </dgm:pt>
    <dgm:pt modelId="{14FD7A13-4CB3-4F2E-967E-B678730D4C07}" type="parTrans" cxnId="{2607D9F1-F8B2-4C6D-8AED-90157E312249}">
      <dgm:prSet/>
      <dgm:spPr/>
      <dgm:t>
        <a:bodyPr/>
        <a:lstStyle/>
        <a:p>
          <a:endParaRPr lang="en-US"/>
        </a:p>
      </dgm:t>
    </dgm:pt>
    <dgm:pt modelId="{AC02DDD1-43FF-439F-9111-E3F412512B4F}" type="sibTrans" cxnId="{2607D9F1-F8B2-4C6D-8AED-90157E312249}">
      <dgm:prSet/>
      <dgm:spPr/>
      <dgm:t>
        <a:bodyPr/>
        <a:lstStyle/>
        <a:p>
          <a:endParaRPr lang="en-US"/>
        </a:p>
      </dgm:t>
    </dgm:pt>
    <dgm:pt modelId="{9853DB83-CC37-41FB-8E14-238F9B419A2B}">
      <dgm:prSet/>
      <dgm:spPr/>
      <dgm:t>
        <a:bodyPr/>
        <a:lstStyle/>
        <a:p>
          <a:r>
            <a:rPr lang="en-US"/>
            <a:t>Matthew 6:9</a:t>
          </a:r>
        </a:p>
      </dgm:t>
    </dgm:pt>
    <dgm:pt modelId="{9414AE4E-2B49-4B2A-BCCC-0018D87705E8}" type="parTrans" cxnId="{68521168-FC34-407F-982B-81F6FB56DE86}">
      <dgm:prSet/>
      <dgm:spPr/>
      <dgm:t>
        <a:bodyPr/>
        <a:lstStyle/>
        <a:p>
          <a:endParaRPr lang="en-US"/>
        </a:p>
      </dgm:t>
    </dgm:pt>
    <dgm:pt modelId="{453B41F2-D793-4993-A991-0BF3B23B766E}" type="sibTrans" cxnId="{68521168-FC34-407F-982B-81F6FB56DE86}">
      <dgm:prSet/>
      <dgm:spPr/>
      <dgm:t>
        <a:bodyPr/>
        <a:lstStyle/>
        <a:p>
          <a:endParaRPr lang="en-US"/>
        </a:p>
      </dgm:t>
    </dgm:pt>
    <dgm:pt modelId="{F715BDCD-3FFF-4B05-A9C4-546FDA072137}">
      <dgm:prSet/>
      <dgm:spPr/>
      <dgm:t>
        <a:bodyPr/>
        <a:lstStyle/>
        <a:p>
          <a:r>
            <a:rPr lang="en-US"/>
            <a:t>Proverbs 18:12</a:t>
          </a:r>
        </a:p>
      </dgm:t>
    </dgm:pt>
    <dgm:pt modelId="{924A2B58-8D06-4C51-8406-2422330E3D98}" type="parTrans" cxnId="{C540E496-E128-44BA-9D82-0C4252599261}">
      <dgm:prSet/>
      <dgm:spPr/>
      <dgm:t>
        <a:bodyPr/>
        <a:lstStyle/>
        <a:p>
          <a:endParaRPr lang="en-US"/>
        </a:p>
      </dgm:t>
    </dgm:pt>
    <dgm:pt modelId="{876510C4-D2A4-4FDB-B511-04227A654E63}" type="sibTrans" cxnId="{C540E496-E128-44BA-9D82-0C4252599261}">
      <dgm:prSet/>
      <dgm:spPr/>
      <dgm:t>
        <a:bodyPr/>
        <a:lstStyle/>
        <a:p>
          <a:endParaRPr lang="en-US"/>
        </a:p>
      </dgm:t>
    </dgm:pt>
    <dgm:pt modelId="{141C0B8A-FE69-4003-82A6-6C170DBFF52A}">
      <dgm:prSet/>
      <dgm:spPr/>
      <dgm:t>
        <a:bodyPr/>
        <a:lstStyle/>
        <a:p>
          <a:r>
            <a:rPr lang="en-US"/>
            <a:t>Ephesians 5:18-19</a:t>
          </a:r>
        </a:p>
      </dgm:t>
    </dgm:pt>
    <dgm:pt modelId="{49BACEE2-2278-4877-81B5-E31632F92BC0}" type="parTrans" cxnId="{060177CF-A231-4A9C-BFCE-46A9A5738069}">
      <dgm:prSet/>
      <dgm:spPr/>
      <dgm:t>
        <a:bodyPr/>
        <a:lstStyle/>
        <a:p>
          <a:endParaRPr lang="en-US"/>
        </a:p>
      </dgm:t>
    </dgm:pt>
    <dgm:pt modelId="{37BAD729-2E1B-4B88-A86A-F8976CBAE6A3}" type="sibTrans" cxnId="{060177CF-A231-4A9C-BFCE-46A9A5738069}">
      <dgm:prSet/>
      <dgm:spPr/>
      <dgm:t>
        <a:bodyPr/>
        <a:lstStyle/>
        <a:p>
          <a:endParaRPr lang="en-US"/>
        </a:p>
      </dgm:t>
    </dgm:pt>
    <dgm:pt modelId="{1CFC7EE7-41C4-42EF-8795-830667CAE994}">
      <dgm:prSet/>
      <dgm:spPr/>
      <dgm:t>
        <a:bodyPr/>
        <a:lstStyle/>
        <a:p>
          <a:r>
            <a:rPr lang="en-US"/>
            <a:t>Unearth</a:t>
          </a:r>
        </a:p>
      </dgm:t>
    </dgm:pt>
    <dgm:pt modelId="{85FD67CB-698F-4872-B56E-5EF53C7F4C02}" type="parTrans" cxnId="{2C2A93DA-9D7E-4F87-B5B1-6A54F066AD5A}">
      <dgm:prSet/>
      <dgm:spPr/>
      <dgm:t>
        <a:bodyPr/>
        <a:lstStyle/>
        <a:p>
          <a:endParaRPr lang="en-US"/>
        </a:p>
      </dgm:t>
    </dgm:pt>
    <dgm:pt modelId="{10676DAC-A184-4DBC-AA57-C6272C99B5FC}" type="sibTrans" cxnId="{2C2A93DA-9D7E-4F87-B5B1-6A54F066AD5A}">
      <dgm:prSet/>
      <dgm:spPr/>
      <dgm:t>
        <a:bodyPr/>
        <a:lstStyle/>
        <a:p>
          <a:endParaRPr lang="en-US"/>
        </a:p>
      </dgm:t>
    </dgm:pt>
    <dgm:pt modelId="{D4388860-44A5-4399-8729-7354060C95B6}">
      <dgm:prSet/>
      <dgm:spPr/>
      <dgm:t>
        <a:bodyPr/>
        <a:lstStyle/>
        <a:p>
          <a:r>
            <a:rPr lang="en-US"/>
            <a:t>Unearth Your Potential</a:t>
          </a:r>
        </a:p>
      </dgm:t>
    </dgm:pt>
    <dgm:pt modelId="{F56D20CA-EBB0-4399-A0FE-47CFA562ACDE}" type="parTrans" cxnId="{A0D0C86D-6ABF-41FD-ADEE-4256CF5DE52C}">
      <dgm:prSet/>
      <dgm:spPr/>
      <dgm:t>
        <a:bodyPr/>
        <a:lstStyle/>
        <a:p>
          <a:endParaRPr lang="en-US"/>
        </a:p>
      </dgm:t>
    </dgm:pt>
    <dgm:pt modelId="{0B90B211-C5A7-45FB-B668-4C27BA26FFBE}" type="sibTrans" cxnId="{A0D0C86D-6ABF-41FD-ADEE-4256CF5DE52C}">
      <dgm:prSet/>
      <dgm:spPr/>
      <dgm:t>
        <a:bodyPr/>
        <a:lstStyle/>
        <a:p>
          <a:endParaRPr lang="en-US"/>
        </a:p>
      </dgm:t>
    </dgm:pt>
    <dgm:pt modelId="{2441789C-660D-428C-8C0F-3862E4F90245}">
      <dgm:prSet/>
      <dgm:spPr/>
      <dgm:t>
        <a:bodyPr/>
        <a:lstStyle/>
        <a:p>
          <a:r>
            <a:rPr lang="en-US"/>
            <a:t>Genesis 1:12</a:t>
          </a:r>
        </a:p>
      </dgm:t>
    </dgm:pt>
    <dgm:pt modelId="{7FEA0F67-6598-443D-BE8C-0EECCEBE99F0}" type="parTrans" cxnId="{98D4E2D9-32CB-44C9-A1C8-3444EEB87976}">
      <dgm:prSet/>
      <dgm:spPr/>
      <dgm:t>
        <a:bodyPr/>
        <a:lstStyle/>
        <a:p>
          <a:endParaRPr lang="en-US"/>
        </a:p>
      </dgm:t>
    </dgm:pt>
    <dgm:pt modelId="{418017D0-A67A-48AF-B4D0-4BCB77D40C86}" type="sibTrans" cxnId="{98D4E2D9-32CB-44C9-A1C8-3444EEB87976}">
      <dgm:prSet/>
      <dgm:spPr/>
      <dgm:t>
        <a:bodyPr/>
        <a:lstStyle/>
        <a:p>
          <a:endParaRPr lang="en-US"/>
        </a:p>
      </dgm:t>
    </dgm:pt>
    <dgm:pt modelId="{A586B921-D7F7-4555-9418-C1F1B18FEBF7}">
      <dgm:prSet/>
      <dgm:spPr/>
      <dgm:t>
        <a:bodyPr/>
        <a:lstStyle/>
        <a:p>
          <a:r>
            <a:rPr lang="en-US"/>
            <a:t>Matthe 13:8</a:t>
          </a:r>
        </a:p>
      </dgm:t>
    </dgm:pt>
    <dgm:pt modelId="{B89C96FE-F5D2-4DB9-93A7-337B49E222B9}" type="parTrans" cxnId="{E94C451A-4C38-4822-AF26-572928DBDC0D}">
      <dgm:prSet/>
      <dgm:spPr/>
      <dgm:t>
        <a:bodyPr/>
        <a:lstStyle/>
        <a:p>
          <a:endParaRPr lang="en-US"/>
        </a:p>
      </dgm:t>
    </dgm:pt>
    <dgm:pt modelId="{178183E6-92AB-4B48-BEC1-50626AE7DFB9}" type="sibTrans" cxnId="{E94C451A-4C38-4822-AF26-572928DBDC0D}">
      <dgm:prSet/>
      <dgm:spPr/>
      <dgm:t>
        <a:bodyPr/>
        <a:lstStyle/>
        <a:p>
          <a:endParaRPr lang="en-US"/>
        </a:p>
      </dgm:t>
    </dgm:pt>
    <dgm:pt modelId="{5CE661E5-D473-4437-922F-7DB9BF9B1A90}">
      <dgm:prSet/>
      <dgm:spPr/>
      <dgm:t>
        <a:bodyPr/>
        <a:lstStyle/>
        <a:p>
          <a:r>
            <a:rPr lang="en-US"/>
            <a:t>Matthew 25:15-30</a:t>
          </a:r>
        </a:p>
      </dgm:t>
    </dgm:pt>
    <dgm:pt modelId="{4D7CA3A9-4D3E-49EB-AB0E-B1B31D6CD94D}" type="parTrans" cxnId="{709EC931-0853-44AE-8D8A-3C9E46A608D1}">
      <dgm:prSet/>
      <dgm:spPr/>
      <dgm:t>
        <a:bodyPr/>
        <a:lstStyle/>
        <a:p>
          <a:endParaRPr lang="en-US"/>
        </a:p>
      </dgm:t>
    </dgm:pt>
    <dgm:pt modelId="{9FB1461A-DE5D-4A33-A69C-4F0441E50853}" type="sibTrans" cxnId="{709EC931-0853-44AE-8D8A-3C9E46A608D1}">
      <dgm:prSet/>
      <dgm:spPr/>
      <dgm:t>
        <a:bodyPr/>
        <a:lstStyle/>
        <a:p>
          <a:endParaRPr lang="en-US"/>
        </a:p>
      </dgm:t>
    </dgm:pt>
    <dgm:pt modelId="{AEE033DE-ACB6-43A4-A523-55A435154E62}">
      <dgm:prSet/>
      <dgm:spPr/>
      <dgm:t>
        <a:bodyPr/>
        <a:lstStyle/>
        <a:p>
          <a:r>
            <a:rPr lang="en-US"/>
            <a:t>Tap in</a:t>
          </a:r>
        </a:p>
      </dgm:t>
    </dgm:pt>
    <dgm:pt modelId="{91561B95-4F7D-468A-8E71-5DF9D969D607}" type="parTrans" cxnId="{53BAEA0A-939B-4A32-A079-9801FB7FDC77}">
      <dgm:prSet/>
      <dgm:spPr/>
      <dgm:t>
        <a:bodyPr/>
        <a:lstStyle/>
        <a:p>
          <a:endParaRPr lang="en-US"/>
        </a:p>
      </dgm:t>
    </dgm:pt>
    <dgm:pt modelId="{6CE57EF2-19A3-4AC0-9795-8D7219DF0E4F}" type="sibTrans" cxnId="{53BAEA0A-939B-4A32-A079-9801FB7FDC77}">
      <dgm:prSet/>
      <dgm:spPr/>
      <dgm:t>
        <a:bodyPr/>
        <a:lstStyle/>
        <a:p>
          <a:endParaRPr lang="en-US"/>
        </a:p>
      </dgm:t>
    </dgm:pt>
    <dgm:pt modelId="{97174762-9CA3-4426-BE5E-EC6E122CD662}">
      <dgm:prSet/>
      <dgm:spPr/>
      <dgm:t>
        <a:bodyPr/>
        <a:lstStyle/>
        <a:p>
          <a:r>
            <a:rPr lang="en-US"/>
            <a:t>Tap in God’s Inspired Desire</a:t>
          </a:r>
        </a:p>
      </dgm:t>
    </dgm:pt>
    <dgm:pt modelId="{1B188B2B-2D73-4C11-8713-9AC072142211}" type="parTrans" cxnId="{532E3121-DE69-4787-84BB-79D1878705E9}">
      <dgm:prSet/>
      <dgm:spPr/>
      <dgm:t>
        <a:bodyPr/>
        <a:lstStyle/>
        <a:p>
          <a:endParaRPr lang="en-US"/>
        </a:p>
      </dgm:t>
    </dgm:pt>
    <dgm:pt modelId="{59565259-5E91-4FE4-A5C1-6D058D36EB3C}" type="sibTrans" cxnId="{532E3121-DE69-4787-84BB-79D1878705E9}">
      <dgm:prSet/>
      <dgm:spPr/>
      <dgm:t>
        <a:bodyPr/>
        <a:lstStyle/>
        <a:p>
          <a:endParaRPr lang="en-US"/>
        </a:p>
      </dgm:t>
    </dgm:pt>
    <dgm:pt modelId="{372C7507-8BA0-486D-AB71-B1A17B6FADEF}">
      <dgm:prSet/>
      <dgm:spPr/>
      <dgm:t>
        <a:bodyPr/>
        <a:lstStyle/>
        <a:p>
          <a:r>
            <a:rPr lang="en-US"/>
            <a:t>Psalms 37:4</a:t>
          </a:r>
        </a:p>
      </dgm:t>
    </dgm:pt>
    <dgm:pt modelId="{CC3D116D-D58D-4119-9FC3-D8E2595EF971}" type="parTrans" cxnId="{D5C8068B-8194-48EB-9D80-20145D6C9A22}">
      <dgm:prSet/>
      <dgm:spPr/>
      <dgm:t>
        <a:bodyPr/>
        <a:lstStyle/>
        <a:p>
          <a:endParaRPr lang="en-US"/>
        </a:p>
      </dgm:t>
    </dgm:pt>
    <dgm:pt modelId="{46D791CA-3205-4A68-8F01-9EC05BB54145}" type="sibTrans" cxnId="{D5C8068B-8194-48EB-9D80-20145D6C9A22}">
      <dgm:prSet/>
      <dgm:spPr/>
      <dgm:t>
        <a:bodyPr/>
        <a:lstStyle/>
        <a:p>
          <a:endParaRPr lang="en-US"/>
        </a:p>
      </dgm:t>
    </dgm:pt>
    <dgm:pt modelId="{1749D7C4-9F1F-4DF7-84F4-808DAEA81265}">
      <dgm:prSet/>
      <dgm:spPr/>
      <dgm:t>
        <a:bodyPr/>
        <a:lstStyle/>
        <a:p>
          <a:r>
            <a:rPr lang="en-US"/>
            <a:t>Mark 11:23-24</a:t>
          </a:r>
        </a:p>
      </dgm:t>
    </dgm:pt>
    <dgm:pt modelId="{55A1B4BA-603B-4491-B71D-D52EE5AAA268}" type="parTrans" cxnId="{EED987A3-4E59-4729-9C4E-5F80456E7BA1}">
      <dgm:prSet/>
      <dgm:spPr/>
      <dgm:t>
        <a:bodyPr/>
        <a:lstStyle/>
        <a:p>
          <a:endParaRPr lang="en-US"/>
        </a:p>
      </dgm:t>
    </dgm:pt>
    <dgm:pt modelId="{A4F42269-E2F8-4ECA-BD56-269870D5A44B}" type="sibTrans" cxnId="{EED987A3-4E59-4729-9C4E-5F80456E7BA1}">
      <dgm:prSet/>
      <dgm:spPr/>
      <dgm:t>
        <a:bodyPr/>
        <a:lstStyle/>
        <a:p>
          <a:endParaRPr lang="en-US"/>
        </a:p>
      </dgm:t>
    </dgm:pt>
    <dgm:pt modelId="{CDEF2BC1-3296-4EA0-9A03-D9B5139B2DE9}">
      <dgm:prSet/>
      <dgm:spPr/>
      <dgm:t>
        <a:bodyPr/>
        <a:lstStyle/>
        <a:p>
          <a:r>
            <a:rPr lang="en-US"/>
            <a:t>1 Corinthians 12:31</a:t>
          </a:r>
        </a:p>
      </dgm:t>
    </dgm:pt>
    <dgm:pt modelId="{37CB8B49-F7F2-4C8A-B948-5F114698C6DD}" type="parTrans" cxnId="{E350C625-F603-4034-B2EB-661F0640D239}">
      <dgm:prSet/>
      <dgm:spPr/>
      <dgm:t>
        <a:bodyPr/>
        <a:lstStyle/>
        <a:p>
          <a:endParaRPr lang="en-US"/>
        </a:p>
      </dgm:t>
    </dgm:pt>
    <dgm:pt modelId="{CF1E1402-6C24-41FF-A89A-D350844FB690}" type="sibTrans" cxnId="{E350C625-F603-4034-B2EB-661F0640D239}">
      <dgm:prSet/>
      <dgm:spPr/>
      <dgm:t>
        <a:bodyPr/>
        <a:lstStyle/>
        <a:p>
          <a:endParaRPr lang="en-US"/>
        </a:p>
      </dgm:t>
    </dgm:pt>
    <dgm:pt modelId="{8AB3970C-AE03-46E2-8D18-4FB8F730A968}" type="pres">
      <dgm:prSet presAssocID="{B4B564CA-CD86-455C-B87F-7A5DC67858AE}" presName="Name0" presStyleCnt="0">
        <dgm:presLayoutVars>
          <dgm:dir/>
          <dgm:animLvl val="lvl"/>
          <dgm:resizeHandles val="exact"/>
        </dgm:presLayoutVars>
      </dgm:prSet>
      <dgm:spPr/>
    </dgm:pt>
    <dgm:pt modelId="{4B2CF310-1953-46FC-B177-CB3FE8993774}" type="pres">
      <dgm:prSet presAssocID="{3285FA3D-ECD3-4AD9-84AF-9050472889D5}" presName="composite" presStyleCnt="0"/>
      <dgm:spPr/>
    </dgm:pt>
    <dgm:pt modelId="{FBEAD73D-19BB-47F2-8014-39B54E1020E1}" type="pres">
      <dgm:prSet presAssocID="{3285FA3D-ECD3-4AD9-84AF-9050472889D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44B5152-50F7-46CB-BA6F-8ED5D6CDD5F2}" type="pres">
      <dgm:prSet presAssocID="{3285FA3D-ECD3-4AD9-84AF-9050472889D5}" presName="desTx" presStyleLbl="alignAccFollowNode1" presStyleIdx="0" presStyleCnt="4">
        <dgm:presLayoutVars>
          <dgm:bulletEnabled val="1"/>
        </dgm:presLayoutVars>
      </dgm:prSet>
      <dgm:spPr/>
    </dgm:pt>
    <dgm:pt modelId="{AC0AAB28-B8B6-48F6-A9BB-DB616CDA4AD5}" type="pres">
      <dgm:prSet presAssocID="{0056A00F-3B73-42FD-AB3E-74C86383F85B}" presName="space" presStyleCnt="0"/>
      <dgm:spPr/>
    </dgm:pt>
    <dgm:pt modelId="{F5A2ACD3-1130-41D3-B728-EB3636BFD9B1}" type="pres">
      <dgm:prSet presAssocID="{CA87B3A9-00CF-4402-922F-73057E846DE0}" presName="composite" presStyleCnt="0"/>
      <dgm:spPr/>
    </dgm:pt>
    <dgm:pt modelId="{66888D92-DA93-49DB-91D4-165FEA2BD4FD}" type="pres">
      <dgm:prSet presAssocID="{CA87B3A9-00CF-4402-922F-73057E846DE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E0A00E4-442B-45CE-B204-62FAD82B3F81}" type="pres">
      <dgm:prSet presAssocID="{CA87B3A9-00CF-4402-922F-73057E846DE0}" presName="desTx" presStyleLbl="alignAccFollowNode1" presStyleIdx="1" presStyleCnt="4">
        <dgm:presLayoutVars>
          <dgm:bulletEnabled val="1"/>
        </dgm:presLayoutVars>
      </dgm:prSet>
      <dgm:spPr/>
    </dgm:pt>
    <dgm:pt modelId="{14754CC1-5822-4093-AE41-AD40045FB65E}" type="pres">
      <dgm:prSet presAssocID="{6398B0CC-31C2-48EC-8845-D265E5E3BAF7}" presName="space" presStyleCnt="0"/>
      <dgm:spPr/>
    </dgm:pt>
    <dgm:pt modelId="{9E91EBB4-36E8-4493-A8AC-B5C1C8C21005}" type="pres">
      <dgm:prSet presAssocID="{1CFC7EE7-41C4-42EF-8795-830667CAE994}" presName="composite" presStyleCnt="0"/>
      <dgm:spPr/>
    </dgm:pt>
    <dgm:pt modelId="{9969301B-C8A6-4274-8F0E-8EB0B9D54D2C}" type="pres">
      <dgm:prSet presAssocID="{1CFC7EE7-41C4-42EF-8795-830667CAE99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87AC234-2B7E-4B02-AB06-FBCA51F24ADC}" type="pres">
      <dgm:prSet presAssocID="{1CFC7EE7-41C4-42EF-8795-830667CAE994}" presName="desTx" presStyleLbl="alignAccFollowNode1" presStyleIdx="2" presStyleCnt="4">
        <dgm:presLayoutVars>
          <dgm:bulletEnabled val="1"/>
        </dgm:presLayoutVars>
      </dgm:prSet>
      <dgm:spPr/>
    </dgm:pt>
    <dgm:pt modelId="{315FDCBE-581F-4B6F-8D64-E0648156A69B}" type="pres">
      <dgm:prSet presAssocID="{10676DAC-A184-4DBC-AA57-C6272C99B5FC}" presName="space" presStyleCnt="0"/>
      <dgm:spPr/>
    </dgm:pt>
    <dgm:pt modelId="{0B1BE078-61E1-4815-B04C-1F891BF35E6E}" type="pres">
      <dgm:prSet presAssocID="{AEE033DE-ACB6-43A4-A523-55A435154E62}" presName="composite" presStyleCnt="0"/>
      <dgm:spPr/>
    </dgm:pt>
    <dgm:pt modelId="{C4FA3A9A-1FF6-4138-9232-CBA5C56ECCB8}" type="pres">
      <dgm:prSet presAssocID="{AEE033DE-ACB6-43A4-A523-55A435154E6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058B040-E429-41CB-A2C6-07BE7E025311}" type="pres">
      <dgm:prSet presAssocID="{AEE033DE-ACB6-43A4-A523-55A435154E6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3BAEA0A-939B-4A32-A079-9801FB7FDC77}" srcId="{B4B564CA-CD86-455C-B87F-7A5DC67858AE}" destId="{AEE033DE-ACB6-43A4-A523-55A435154E62}" srcOrd="3" destOrd="0" parTransId="{91561B95-4F7D-468A-8E71-5DF9D969D607}" sibTransId="{6CE57EF2-19A3-4AC0-9795-8D7219DF0E4F}"/>
    <dgm:cxn modelId="{9DECFF0D-97AE-45FE-AF5E-C54E61EFEDFE}" type="presOf" srcId="{A586B921-D7F7-4555-9418-C1F1B18FEBF7}" destId="{587AC234-2B7E-4B02-AB06-FBCA51F24ADC}" srcOrd="0" destOrd="2" presId="urn:microsoft.com/office/officeart/2005/8/layout/hList1"/>
    <dgm:cxn modelId="{DA092512-8AB5-4734-B293-FD35008E7C25}" srcId="{D0D5687E-BFBC-4BE0-8E70-0D975278D390}" destId="{BFE9877C-E982-40A9-9C2A-DA5D460CB5F5}" srcOrd="0" destOrd="0" parTransId="{C8F27488-A7CD-496C-8994-93B7D406AEDE}" sibTransId="{301E74C2-705C-4E6A-B94A-EE31AB21F3CB}"/>
    <dgm:cxn modelId="{E94C451A-4C38-4822-AF26-572928DBDC0D}" srcId="{D4388860-44A5-4399-8729-7354060C95B6}" destId="{A586B921-D7F7-4555-9418-C1F1B18FEBF7}" srcOrd="1" destOrd="0" parTransId="{B89C96FE-F5D2-4DB9-93A7-337B49E222B9}" sibTransId="{178183E6-92AB-4B48-BEC1-50626AE7DFB9}"/>
    <dgm:cxn modelId="{532E3121-DE69-4787-84BB-79D1878705E9}" srcId="{AEE033DE-ACB6-43A4-A523-55A435154E62}" destId="{97174762-9CA3-4426-BE5E-EC6E122CD662}" srcOrd="0" destOrd="0" parTransId="{1B188B2B-2D73-4C11-8713-9AC072142211}" sibTransId="{59565259-5E91-4FE4-A5C1-6D058D36EB3C}"/>
    <dgm:cxn modelId="{E350C625-F603-4034-B2EB-661F0640D239}" srcId="{97174762-9CA3-4426-BE5E-EC6E122CD662}" destId="{CDEF2BC1-3296-4EA0-9A03-D9B5139B2DE9}" srcOrd="2" destOrd="0" parTransId="{37CB8B49-F7F2-4C8A-B948-5F114698C6DD}" sibTransId="{CF1E1402-6C24-41FF-A89A-D350844FB690}"/>
    <dgm:cxn modelId="{5946B828-9B49-4726-8D50-F17DC2CEE79C}" srcId="{B4B564CA-CD86-455C-B87F-7A5DC67858AE}" destId="{3285FA3D-ECD3-4AD9-84AF-9050472889D5}" srcOrd="0" destOrd="0" parTransId="{DFC50CE6-33A3-47D0-93E4-EE620438087D}" sibTransId="{0056A00F-3B73-42FD-AB3E-74C86383F85B}"/>
    <dgm:cxn modelId="{709EC931-0853-44AE-8D8A-3C9E46A608D1}" srcId="{D4388860-44A5-4399-8729-7354060C95B6}" destId="{5CE661E5-D473-4437-922F-7DB9BF9B1A90}" srcOrd="2" destOrd="0" parTransId="{4D7CA3A9-4D3E-49EB-AB0E-B1B31D6CD94D}" sibTransId="{9FB1461A-DE5D-4A33-A69C-4F0441E50853}"/>
    <dgm:cxn modelId="{516E1434-BFFA-4176-8059-167126A35DA9}" type="presOf" srcId="{BFE9877C-E982-40A9-9C2A-DA5D460CB5F5}" destId="{744B5152-50F7-46CB-BA6F-8ED5D6CDD5F2}" srcOrd="0" destOrd="1" presId="urn:microsoft.com/office/officeart/2005/8/layout/hList1"/>
    <dgm:cxn modelId="{E8CCDC36-C265-4A23-9D94-EE4DCCF53C99}" type="presOf" srcId="{CDEF2BC1-3296-4EA0-9A03-D9B5139B2DE9}" destId="{B058B040-E429-41CB-A2C6-07BE7E025311}" srcOrd="0" destOrd="3" presId="urn:microsoft.com/office/officeart/2005/8/layout/hList1"/>
    <dgm:cxn modelId="{A84B2438-C091-4F5B-9F6B-0A5B4F26AFAE}" srcId="{B4B564CA-CD86-455C-B87F-7A5DC67858AE}" destId="{CA87B3A9-00CF-4402-922F-73057E846DE0}" srcOrd="1" destOrd="0" parTransId="{49DE5026-4E49-48F4-85CD-5D63434AEA2D}" sibTransId="{6398B0CC-31C2-48EC-8845-D265E5E3BAF7}"/>
    <dgm:cxn modelId="{14666439-29B9-40D0-82AD-3C4639809BC6}" type="presOf" srcId="{F715BDCD-3FFF-4B05-A9C4-546FDA072137}" destId="{0E0A00E4-442B-45CE-B204-62FAD82B3F81}" srcOrd="0" destOrd="2" presId="urn:microsoft.com/office/officeart/2005/8/layout/hList1"/>
    <dgm:cxn modelId="{66BD705F-8E5F-46E3-8ABC-942CC1ADEBFD}" type="presOf" srcId="{97174762-9CA3-4426-BE5E-EC6E122CD662}" destId="{B058B040-E429-41CB-A2C6-07BE7E025311}" srcOrd="0" destOrd="0" presId="urn:microsoft.com/office/officeart/2005/8/layout/hList1"/>
    <dgm:cxn modelId="{381E0268-C87C-43F9-9F46-4B53288786C8}" type="presOf" srcId="{1CFC7EE7-41C4-42EF-8795-830667CAE994}" destId="{9969301B-C8A6-4274-8F0E-8EB0B9D54D2C}" srcOrd="0" destOrd="0" presId="urn:microsoft.com/office/officeart/2005/8/layout/hList1"/>
    <dgm:cxn modelId="{68521168-FC34-407F-982B-81F6FB56DE86}" srcId="{18E23BC0-1D40-4B38-9FF0-B341D281FE22}" destId="{9853DB83-CC37-41FB-8E14-238F9B419A2B}" srcOrd="0" destOrd="0" parTransId="{9414AE4E-2B49-4B2A-BCCC-0018D87705E8}" sibTransId="{453B41F2-D793-4993-A991-0BF3B23B766E}"/>
    <dgm:cxn modelId="{A0D0C86D-6ABF-41FD-ADEE-4256CF5DE52C}" srcId="{1CFC7EE7-41C4-42EF-8795-830667CAE994}" destId="{D4388860-44A5-4399-8729-7354060C95B6}" srcOrd="0" destOrd="0" parTransId="{F56D20CA-EBB0-4399-A0FE-47CFA562ACDE}" sibTransId="{0B90B211-C5A7-45FB-B668-4C27BA26FFBE}"/>
    <dgm:cxn modelId="{B63DB251-FAEE-48F9-A766-D79F4D9A2962}" srcId="{D0D5687E-BFBC-4BE0-8E70-0D975278D390}" destId="{4DAE3E8C-73DA-4499-9731-F9854663439C}" srcOrd="2" destOrd="0" parTransId="{E2A4364A-6321-4DB4-9728-3FB11F848364}" sibTransId="{A9F6D1C4-8D07-4AA0-B910-BB5E4B381B1E}"/>
    <dgm:cxn modelId="{B8498D5A-AF62-42E6-A0E0-6762DD05802E}" type="presOf" srcId="{AEE033DE-ACB6-43A4-A523-55A435154E62}" destId="{C4FA3A9A-1FF6-4138-9232-CBA5C56ECCB8}" srcOrd="0" destOrd="0" presId="urn:microsoft.com/office/officeart/2005/8/layout/hList1"/>
    <dgm:cxn modelId="{164A4A7D-1E81-4E54-8488-143F7CE06779}" type="presOf" srcId="{D0D5687E-BFBC-4BE0-8E70-0D975278D390}" destId="{744B5152-50F7-46CB-BA6F-8ED5D6CDD5F2}" srcOrd="0" destOrd="0" presId="urn:microsoft.com/office/officeart/2005/8/layout/hList1"/>
    <dgm:cxn modelId="{63D26283-C599-4D18-A3C4-2D87C2FFF645}" type="presOf" srcId="{1749D7C4-9F1F-4DF7-84F4-808DAEA81265}" destId="{B058B040-E429-41CB-A2C6-07BE7E025311}" srcOrd="0" destOrd="2" presId="urn:microsoft.com/office/officeart/2005/8/layout/hList1"/>
    <dgm:cxn modelId="{D5C8068B-8194-48EB-9D80-20145D6C9A22}" srcId="{97174762-9CA3-4426-BE5E-EC6E122CD662}" destId="{372C7507-8BA0-486D-AB71-B1A17B6FADEF}" srcOrd="0" destOrd="0" parTransId="{CC3D116D-D58D-4119-9FC3-D8E2595EF971}" sibTransId="{46D791CA-3205-4A68-8F01-9EC05BB54145}"/>
    <dgm:cxn modelId="{35F3A88C-3BB5-403C-8803-FB4835396E70}" srcId="{3285FA3D-ECD3-4AD9-84AF-9050472889D5}" destId="{D0D5687E-BFBC-4BE0-8E70-0D975278D390}" srcOrd="0" destOrd="0" parTransId="{1412BD7B-9303-4795-98E1-614D4D154BB9}" sibTransId="{521D4BF1-4746-4C64-BCA4-CF524A3F408C}"/>
    <dgm:cxn modelId="{A711C592-936B-4973-9699-E21A0EB9ECAF}" type="presOf" srcId="{3285FA3D-ECD3-4AD9-84AF-9050472889D5}" destId="{FBEAD73D-19BB-47F2-8014-39B54E1020E1}" srcOrd="0" destOrd="0" presId="urn:microsoft.com/office/officeart/2005/8/layout/hList1"/>
    <dgm:cxn modelId="{C540E496-E128-44BA-9D82-0C4252599261}" srcId="{18E23BC0-1D40-4B38-9FF0-B341D281FE22}" destId="{F715BDCD-3FFF-4B05-A9C4-546FDA072137}" srcOrd="1" destOrd="0" parTransId="{924A2B58-8D06-4C51-8406-2422330E3D98}" sibTransId="{876510C4-D2A4-4FDB-B511-04227A654E63}"/>
    <dgm:cxn modelId="{2ABAAB9E-8478-4F71-85C7-3D2D23A26753}" type="presOf" srcId="{5CE661E5-D473-4437-922F-7DB9BF9B1A90}" destId="{587AC234-2B7E-4B02-AB06-FBCA51F24ADC}" srcOrd="0" destOrd="3" presId="urn:microsoft.com/office/officeart/2005/8/layout/hList1"/>
    <dgm:cxn modelId="{EED987A3-4E59-4729-9C4E-5F80456E7BA1}" srcId="{97174762-9CA3-4426-BE5E-EC6E122CD662}" destId="{1749D7C4-9F1F-4DF7-84F4-808DAEA81265}" srcOrd="1" destOrd="0" parTransId="{55A1B4BA-603B-4491-B71D-D52EE5AAA268}" sibTransId="{A4F42269-E2F8-4ECA-BD56-269870D5A44B}"/>
    <dgm:cxn modelId="{1DA889A7-892C-4BB6-A692-F8A2B4A9FBF7}" type="presOf" srcId="{4DAE3E8C-73DA-4499-9731-F9854663439C}" destId="{744B5152-50F7-46CB-BA6F-8ED5D6CDD5F2}" srcOrd="0" destOrd="3" presId="urn:microsoft.com/office/officeart/2005/8/layout/hList1"/>
    <dgm:cxn modelId="{3BB8DFA7-B1F2-4CE7-9B76-92F7A102218B}" srcId="{D0D5687E-BFBC-4BE0-8E70-0D975278D390}" destId="{04185CB9-35CF-407A-AEE4-F4194BA53CA9}" srcOrd="1" destOrd="0" parTransId="{78D9A7F0-CAB1-44C4-A7CB-73500961338A}" sibTransId="{1B24F027-4D12-4FE7-8D70-1EFA79828A05}"/>
    <dgm:cxn modelId="{FBB062BE-613A-44AB-88ED-9659F62B8BF1}" type="presOf" srcId="{141C0B8A-FE69-4003-82A6-6C170DBFF52A}" destId="{0E0A00E4-442B-45CE-B204-62FAD82B3F81}" srcOrd="0" destOrd="3" presId="urn:microsoft.com/office/officeart/2005/8/layout/hList1"/>
    <dgm:cxn modelId="{5F25A9CA-D7B9-4473-9B86-D6D3C7AC4175}" type="presOf" srcId="{04185CB9-35CF-407A-AEE4-F4194BA53CA9}" destId="{744B5152-50F7-46CB-BA6F-8ED5D6CDD5F2}" srcOrd="0" destOrd="2" presId="urn:microsoft.com/office/officeart/2005/8/layout/hList1"/>
    <dgm:cxn modelId="{7AB2D2CB-05D1-4994-86AC-EB1F2A16C0E5}" type="presOf" srcId="{B4B564CA-CD86-455C-B87F-7A5DC67858AE}" destId="{8AB3970C-AE03-46E2-8D18-4FB8F730A968}" srcOrd="0" destOrd="0" presId="urn:microsoft.com/office/officeart/2005/8/layout/hList1"/>
    <dgm:cxn modelId="{060177CF-A231-4A9C-BFCE-46A9A5738069}" srcId="{18E23BC0-1D40-4B38-9FF0-B341D281FE22}" destId="{141C0B8A-FE69-4003-82A6-6C170DBFF52A}" srcOrd="2" destOrd="0" parTransId="{49BACEE2-2278-4877-81B5-E31632F92BC0}" sibTransId="{37BAD729-2E1B-4B88-A86A-F8976CBAE6A3}"/>
    <dgm:cxn modelId="{0A2CDDD5-751D-4096-9B20-26D5239C8332}" type="presOf" srcId="{18E23BC0-1D40-4B38-9FF0-B341D281FE22}" destId="{0E0A00E4-442B-45CE-B204-62FAD82B3F81}" srcOrd="0" destOrd="0" presId="urn:microsoft.com/office/officeart/2005/8/layout/hList1"/>
    <dgm:cxn modelId="{98D4E2D9-32CB-44C9-A1C8-3444EEB87976}" srcId="{D4388860-44A5-4399-8729-7354060C95B6}" destId="{2441789C-660D-428C-8C0F-3862E4F90245}" srcOrd="0" destOrd="0" parTransId="{7FEA0F67-6598-443D-BE8C-0EECCEBE99F0}" sibTransId="{418017D0-A67A-48AF-B4D0-4BCB77D40C86}"/>
    <dgm:cxn modelId="{2C2A93DA-9D7E-4F87-B5B1-6A54F066AD5A}" srcId="{B4B564CA-CD86-455C-B87F-7A5DC67858AE}" destId="{1CFC7EE7-41C4-42EF-8795-830667CAE994}" srcOrd="2" destOrd="0" parTransId="{85FD67CB-698F-4872-B56E-5EF53C7F4C02}" sibTransId="{10676DAC-A184-4DBC-AA57-C6272C99B5FC}"/>
    <dgm:cxn modelId="{2607D9F1-F8B2-4C6D-8AED-90157E312249}" srcId="{CA87B3A9-00CF-4402-922F-73057E846DE0}" destId="{18E23BC0-1D40-4B38-9FF0-B341D281FE22}" srcOrd="0" destOrd="0" parTransId="{14FD7A13-4CB3-4F2E-967E-B678730D4C07}" sibTransId="{AC02DDD1-43FF-439F-9111-E3F412512B4F}"/>
    <dgm:cxn modelId="{4B38C2F6-DECD-4DD1-8906-FC3509CA96A6}" type="presOf" srcId="{D4388860-44A5-4399-8729-7354060C95B6}" destId="{587AC234-2B7E-4B02-AB06-FBCA51F24ADC}" srcOrd="0" destOrd="0" presId="urn:microsoft.com/office/officeart/2005/8/layout/hList1"/>
    <dgm:cxn modelId="{DB5A2FFB-4A83-4B71-90E4-F7413CC24C6E}" type="presOf" srcId="{CA87B3A9-00CF-4402-922F-73057E846DE0}" destId="{66888D92-DA93-49DB-91D4-165FEA2BD4FD}" srcOrd="0" destOrd="0" presId="urn:microsoft.com/office/officeart/2005/8/layout/hList1"/>
    <dgm:cxn modelId="{743836FE-FCFE-4F1D-B72F-37AC53000ED7}" type="presOf" srcId="{2441789C-660D-428C-8C0F-3862E4F90245}" destId="{587AC234-2B7E-4B02-AB06-FBCA51F24ADC}" srcOrd="0" destOrd="1" presId="urn:microsoft.com/office/officeart/2005/8/layout/hList1"/>
    <dgm:cxn modelId="{495EF9FE-9427-4255-9DA4-EFCCDCA42862}" type="presOf" srcId="{9853DB83-CC37-41FB-8E14-238F9B419A2B}" destId="{0E0A00E4-442B-45CE-B204-62FAD82B3F81}" srcOrd="0" destOrd="1" presId="urn:microsoft.com/office/officeart/2005/8/layout/hList1"/>
    <dgm:cxn modelId="{8B1CC9FF-8E20-4D25-AF25-8D9122DE90B7}" type="presOf" srcId="{372C7507-8BA0-486D-AB71-B1A17B6FADEF}" destId="{B058B040-E429-41CB-A2C6-07BE7E025311}" srcOrd="0" destOrd="1" presId="urn:microsoft.com/office/officeart/2005/8/layout/hList1"/>
    <dgm:cxn modelId="{B642BC2C-05C3-43EC-ADE2-DF1C5E58EDF9}" type="presParOf" srcId="{8AB3970C-AE03-46E2-8D18-4FB8F730A968}" destId="{4B2CF310-1953-46FC-B177-CB3FE8993774}" srcOrd="0" destOrd="0" presId="urn:microsoft.com/office/officeart/2005/8/layout/hList1"/>
    <dgm:cxn modelId="{534579FB-D8FB-453F-93A8-A996833CF5D3}" type="presParOf" srcId="{4B2CF310-1953-46FC-B177-CB3FE8993774}" destId="{FBEAD73D-19BB-47F2-8014-39B54E1020E1}" srcOrd="0" destOrd="0" presId="urn:microsoft.com/office/officeart/2005/8/layout/hList1"/>
    <dgm:cxn modelId="{829921A5-A5B9-4053-A47A-B5A0352EF9D2}" type="presParOf" srcId="{4B2CF310-1953-46FC-B177-CB3FE8993774}" destId="{744B5152-50F7-46CB-BA6F-8ED5D6CDD5F2}" srcOrd="1" destOrd="0" presId="urn:microsoft.com/office/officeart/2005/8/layout/hList1"/>
    <dgm:cxn modelId="{A196EAC2-83CA-4BFC-B46E-92EC2C427282}" type="presParOf" srcId="{8AB3970C-AE03-46E2-8D18-4FB8F730A968}" destId="{AC0AAB28-B8B6-48F6-A9BB-DB616CDA4AD5}" srcOrd="1" destOrd="0" presId="urn:microsoft.com/office/officeart/2005/8/layout/hList1"/>
    <dgm:cxn modelId="{E1D8692F-FE86-42F9-82D6-77221AC35B6C}" type="presParOf" srcId="{8AB3970C-AE03-46E2-8D18-4FB8F730A968}" destId="{F5A2ACD3-1130-41D3-B728-EB3636BFD9B1}" srcOrd="2" destOrd="0" presId="urn:microsoft.com/office/officeart/2005/8/layout/hList1"/>
    <dgm:cxn modelId="{B93A9B17-8969-481E-A78E-D68059980003}" type="presParOf" srcId="{F5A2ACD3-1130-41D3-B728-EB3636BFD9B1}" destId="{66888D92-DA93-49DB-91D4-165FEA2BD4FD}" srcOrd="0" destOrd="0" presId="urn:microsoft.com/office/officeart/2005/8/layout/hList1"/>
    <dgm:cxn modelId="{6B4B13F3-CA75-4523-8958-E3EC05FD3D45}" type="presParOf" srcId="{F5A2ACD3-1130-41D3-B728-EB3636BFD9B1}" destId="{0E0A00E4-442B-45CE-B204-62FAD82B3F81}" srcOrd="1" destOrd="0" presId="urn:microsoft.com/office/officeart/2005/8/layout/hList1"/>
    <dgm:cxn modelId="{408BA388-B4C2-4776-A44B-DF61EF0F7EC5}" type="presParOf" srcId="{8AB3970C-AE03-46E2-8D18-4FB8F730A968}" destId="{14754CC1-5822-4093-AE41-AD40045FB65E}" srcOrd="3" destOrd="0" presId="urn:microsoft.com/office/officeart/2005/8/layout/hList1"/>
    <dgm:cxn modelId="{4720B2B5-9D92-43C9-9AA4-65FE2F1BA39D}" type="presParOf" srcId="{8AB3970C-AE03-46E2-8D18-4FB8F730A968}" destId="{9E91EBB4-36E8-4493-A8AC-B5C1C8C21005}" srcOrd="4" destOrd="0" presId="urn:microsoft.com/office/officeart/2005/8/layout/hList1"/>
    <dgm:cxn modelId="{D767FC3A-EC90-484F-A831-42DE9CB355BE}" type="presParOf" srcId="{9E91EBB4-36E8-4493-A8AC-B5C1C8C21005}" destId="{9969301B-C8A6-4274-8F0E-8EB0B9D54D2C}" srcOrd="0" destOrd="0" presId="urn:microsoft.com/office/officeart/2005/8/layout/hList1"/>
    <dgm:cxn modelId="{76B3B199-05B9-46DA-871F-F56D564DCEB7}" type="presParOf" srcId="{9E91EBB4-36E8-4493-A8AC-B5C1C8C21005}" destId="{587AC234-2B7E-4B02-AB06-FBCA51F24ADC}" srcOrd="1" destOrd="0" presId="urn:microsoft.com/office/officeart/2005/8/layout/hList1"/>
    <dgm:cxn modelId="{390B3241-7E4B-4496-9806-B7B544C4A61A}" type="presParOf" srcId="{8AB3970C-AE03-46E2-8D18-4FB8F730A968}" destId="{315FDCBE-581F-4B6F-8D64-E0648156A69B}" srcOrd="5" destOrd="0" presId="urn:microsoft.com/office/officeart/2005/8/layout/hList1"/>
    <dgm:cxn modelId="{A506340C-238E-4139-B564-F970E78A86DA}" type="presParOf" srcId="{8AB3970C-AE03-46E2-8D18-4FB8F730A968}" destId="{0B1BE078-61E1-4815-B04C-1F891BF35E6E}" srcOrd="6" destOrd="0" presId="urn:microsoft.com/office/officeart/2005/8/layout/hList1"/>
    <dgm:cxn modelId="{59DC23D1-E72D-4534-BF47-1A7429BA0B81}" type="presParOf" srcId="{0B1BE078-61E1-4815-B04C-1F891BF35E6E}" destId="{C4FA3A9A-1FF6-4138-9232-CBA5C56ECCB8}" srcOrd="0" destOrd="0" presId="urn:microsoft.com/office/officeart/2005/8/layout/hList1"/>
    <dgm:cxn modelId="{9921184D-93A9-40F8-9790-02D806F8580B}" type="presParOf" srcId="{0B1BE078-61E1-4815-B04C-1F891BF35E6E}" destId="{B058B040-E429-41CB-A2C6-07BE7E0253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E46E10-572F-4472-9113-A61EF2908F52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13565BD-C3DE-4E40-9D27-D2EC1E343415}">
      <dgm:prSet custT="1"/>
      <dgm:spPr/>
      <dgm:t>
        <a:bodyPr/>
        <a:lstStyle/>
        <a:p>
          <a:r>
            <a:rPr lang="en-US" sz="2800" dirty="0"/>
            <a:t>80 plus downloadable study guides</a:t>
          </a:r>
        </a:p>
      </dgm:t>
    </dgm:pt>
    <dgm:pt modelId="{791A6CE9-826D-4DCC-B057-8A4CA6817311}" type="parTrans" cxnId="{E8A824F3-0BF7-4763-BF4A-DE132C56BD2A}">
      <dgm:prSet/>
      <dgm:spPr/>
      <dgm:t>
        <a:bodyPr/>
        <a:lstStyle/>
        <a:p>
          <a:endParaRPr lang="en-US"/>
        </a:p>
      </dgm:t>
    </dgm:pt>
    <dgm:pt modelId="{C34B1829-314E-4FA3-9787-3DFC7C6CD87F}" type="sibTrans" cxnId="{E8A824F3-0BF7-4763-BF4A-DE132C56BD2A}">
      <dgm:prSet/>
      <dgm:spPr/>
      <dgm:t>
        <a:bodyPr/>
        <a:lstStyle/>
        <a:p>
          <a:endParaRPr lang="en-US"/>
        </a:p>
      </dgm:t>
    </dgm:pt>
    <dgm:pt modelId="{8AF75EC0-BEFA-499F-95FF-98B3C77C04B0}">
      <dgm:prSet/>
      <dgm:spPr/>
      <dgm:t>
        <a:bodyPr/>
        <a:lstStyle/>
        <a:p>
          <a:r>
            <a:rPr lang="en-US"/>
            <a:t>www.voiceofdestiny.org</a:t>
          </a:r>
        </a:p>
      </dgm:t>
    </dgm:pt>
    <dgm:pt modelId="{5E5FAAA3-6E9F-457C-B6ED-334913159071}" type="parTrans" cxnId="{585495EA-C5EB-4C7A-901E-01893582248B}">
      <dgm:prSet/>
      <dgm:spPr/>
      <dgm:t>
        <a:bodyPr/>
        <a:lstStyle/>
        <a:p>
          <a:endParaRPr lang="en-US"/>
        </a:p>
      </dgm:t>
    </dgm:pt>
    <dgm:pt modelId="{B8B56675-3EA9-47C0-976F-01A95B294EC6}" type="sibTrans" cxnId="{585495EA-C5EB-4C7A-901E-01893582248B}">
      <dgm:prSet/>
      <dgm:spPr/>
      <dgm:t>
        <a:bodyPr/>
        <a:lstStyle/>
        <a:p>
          <a:endParaRPr lang="en-US"/>
        </a:p>
      </dgm:t>
    </dgm:pt>
    <dgm:pt modelId="{32C4CC4D-9C54-4D9E-81E0-0B62A1A7A545}" type="pres">
      <dgm:prSet presAssocID="{99E46E10-572F-4472-9113-A61EF2908F52}" presName="linear" presStyleCnt="0">
        <dgm:presLayoutVars>
          <dgm:animLvl val="lvl"/>
          <dgm:resizeHandles val="exact"/>
        </dgm:presLayoutVars>
      </dgm:prSet>
      <dgm:spPr/>
    </dgm:pt>
    <dgm:pt modelId="{96C00B30-E23D-4B34-9C39-E030C0258D22}" type="pres">
      <dgm:prSet presAssocID="{F13565BD-C3DE-4E40-9D27-D2EC1E3434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F24C42B-1B9B-434E-B3BE-B3C2EAB86834}" type="pres">
      <dgm:prSet presAssocID="{C34B1829-314E-4FA3-9787-3DFC7C6CD87F}" presName="spacer" presStyleCnt="0"/>
      <dgm:spPr/>
    </dgm:pt>
    <dgm:pt modelId="{D735B818-2506-466D-B3DE-B8796D2B495A}" type="pres">
      <dgm:prSet presAssocID="{8AF75EC0-BEFA-499F-95FF-98B3C77C04B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F333347-92AF-42ED-95E1-370127123696}" type="presOf" srcId="{8AF75EC0-BEFA-499F-95FF-98B3C77C04B0}" destId="{D735B818-2506-466D-B3DE-B8796D2B495A}" srcOrd="0" destOrd="0" presId="urn:microsoft.com/office/officeart/2005/8/layout/vList2"/>
    <dgm:cxn modelId="{C06872A4-D1C9-4031-9055-2F30F79C97E7}" type="presOf" srcId="{99E46E10-572F-4472-9113-A61EF2908F52}" destId="{32C4CC4D-9C54-4D9E-81E0-0B62A1A7A545}" srcOrd="0" destOrd="0" presId="urn:microsoft.com/office/officeart/2005/8/layout/vList2"/>
    <dgm:cxn modelId="{585495EA-C5EB-4C7A-901E-01893582248B}" srcId="{99E46E10-572F-4472-9113-A61EF2908F52}" destId="{8AF75EC0-BEFA-499F-95FF-98B3C77C04B0}" srcOrd="1" destOrd="0" parTransId="{5E5FAAA3-6E9F-457C-B6ED-334913159071}" sibTransId="{B8B56675-3EA9-47C0-976F-01A95B294EC6}"/>
    <dgm:cxn modelId="{E8A824F3-0BF7-4763-BF4A-DE132C56BD2A}" srcId="{99E46E10-572F-4472-9113-A61EF2908F52}" destId="{F13565BD-C3DE-4E40-9D27-D2EC1E343415}" srcOrd="0" destOrd="0" parTransId="{791A6CE9-826D-4DCC-B057-8A4CA6817311}" sibTransId="{C34B1829-314E-4FA3-9787-3DFC7C6CD87F}"/>
    <dgm:cxn modelId="{2FBDE2FD-0BC5-4BC1-9C7E-B88B6A1E90B2}" type="presOf" srcId="{F13565BD-C3DE-4E40-9D27-D2EC1E343415}" destId="{96C00B30-E23D-4B34-9C39-E030C0258D22}" srcOrd="0" destOrd="0" presId="urn:microsoft.com/office/officeart/2005/8/layout/vList2"/>
    <dgm:cxn modelId="{09458F25-3976-4B5C-B979-6DCEE9CBB6F3}" type="presParOf" srcId="{32C4CC4D-9C54-4D9E-81E0-0B62A1A7A545}" destId="{96C00B30-E23D-4B34-9C39-E030C0258D22}" srcOrd="0" destOrd="0" presId="urn:microsoft.com/office/officeart/2005/8/layout/vList2"/>
    <dgm:cxn modelId="{CE5D7A2F-36F4-4CDA-942B-F763F47F6FD5}" type="presParOf" srcId="{32C4CC4D-9C54-4D9E-81E0-0B62A1A7A545}" destId="{9F24C42B-1B9B-434E-B3BE-B3C2EAB86834}" srcOrd="1" destOrd="0" presId="urn:microsoft.com/office/officeart/2005/8/layout/vList2"/>
    <dgm:cxn modelId="{6262B1AF-4FA6-4EB3-A5AF-E16183A4F0B2}" type="presParOf" srcId="{32C4CC4D-9C54-4D9E-81E0-0B62A1A7A545}" destId="{D735B818-2506-466D-B3DE-B8796D2B49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1D8D8-BF72-4FF3-93E6-17D5ECC530E4}">
      <dsp:nvSpPr>
        <dsp:cNvPr id="0" name=""/>
        <dsp:cNvSpPr/>
      </dsp:nvSpPr>
      <dsp:spPr>
        <a:xfrm>
          <a:off x="3119" y="54789"/>
          <a:ext cx="1876004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Prayer</a:t>
          </a:r>
        </a:p>
      </dsp:txBody>
      <dsp:txXfrm>
        <a:off x="3119" y="54789"/>
        <a:ext cx="1876004" cy="547200"/>
      </dsp:txXfrm>
    </dsp:sp>
    <dsp:sp modelId="{5BA666AC-DE11-48BF-93CA-04E6B096FAD8}">
      <dsp:nvSpPr>
        <dsp:cNvPr id="0" name=""/>
        <dsp:cNvSpPr/>
      </dsp:nvSpPr>
      <dsp:spPr>
        <a:xfrm>
          <a:off x="3119" y="601990"/>
          <a:ext cx="1876004" cy="31293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Genesis 1:26-27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Ezekiel 36:37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2 Chronicles 7:14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Luke 18:1-2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Ephesians 6;17-18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Matthew 16:19-20</a:t>
          </a:r>
        </a:p>
      </dsp:txBody>
      <dsp:txXfrm>
        <a:off x="3119" y="601990"/>
        <a:ext cx="1876004" cy="3129300"/>
      </dsp:txXfrm>
    </dsp:sp>
    <dsp:sp modelId="{F1759D18-E7EC-4B8D-87BF-A9AC120FB2AA}">
      <dsp:nvSpPr>
        <dsp:cNvPr id="0" name=""/>
        <dsp:cNvSpPr/>
      </dsp:nvSpPr>
      <dsp:spPr>
        <a:xfrm>
          <a:off x="2141765" y="54789"/>
          <a:ext cx="1876004" cy="547200"/>
        </a:xfrm>
        <a:prstGeom prst="rect">
          <a:avLst/>
        </a:prstGeom>
        <a:solidFill>
          <a:schemeClr val="accent5">
            <a:hueOff val="125256"/>
            <a:satOff val="12000"/>
            <a:lumOff val="2941"/>
            <a:alphaOff val="0"/>
          </a:schemeClr>
        </a:solidFill>
        <a:ln w="15875" cap="flat" cmpd="sng" algn="ctr">
          <a:solidFill>
            <a:schemeClr val="accent5">
              <a:hueOff val="125256"/>
              <a:satOff val="12000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Faith</a:t>
          </a:r>
        </a:p>
      </dsp:txBody>
      <dsp:txXfrm>
        <a:off x="2141765" y="54789"/>
        <a:ext cx="1876004" cy="547200"/>
      </dsp:txXfrm>
    </dsp:sp>
    <dsp:sp modelId="{89B28BA9-07D8-4DA2-A033-A462CADEC714}">
      <dsp:nvSpPr>
        <dsp:cNvPr id="0" name=""/>
        <dsp:cNvSpPr/>
      </dsp:nvSpPr>
      <dsp:spPr>
        <a:xfrm>
          <a:off x="2141765" y="601990"/>
          <a:ext cx="1876004" cy="3129300"/>
        </a:xfrm>
        <a:prstGeom prst="rect">
          <a:avLst/>
        </a:prstGeom>
        <a:solidFill>
          <a:schemeClr val="accent5">
            <a:tint val="40000"/>
            <a:alpha val="90000"/>
            <a:hueOff val="162217"/>
            <a:satOff val="14970"/>
            <a:lumOff val="102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62217"/>
              <a:satOff val="14970"/>
              <a:lumOff val="1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Hebrews 11:1 KJV/AMP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Matthew 9:29 KJV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Luke 7:9 KJV</a:t>
          </a:r>
        </a:p>
      </dsp:txBody>
      <dsp:txXfrm>
        <a:off x="2141765" y="601990"/>
        <a:ext cx="1876004" cy="3129300"/>
      </dsp:txXfrm>
    </dsp:sp>
    <dsp:sp modelId="{99C1E98F-EA64-4F7D-B1A6-74B69520A092}">
      <dsp:nvSpPr>
        <dsp:cNvPr id="0" name=""/>
        <dsp:cNvSpPr/>
      </dsp:nvSpPr>
      <dsp:spPr>
        <a:xfrm>
          <a:off x="4280410" y="54789"/>
          <a:ext cx="1876004" cy="547200"/>
        </a:xfrm>
        <a:prstGeom prst="rect">
          <a:avLst/>
        </a:prstGeom>
        <a:solidFill>
          <a:schemeClr val="accent5">
            <a:hueOff val="250511"/>
            <a:satOff val="24001"/>
            <a:lumOff val="5882"/>
            <a:alphaOff val="0"/>
          </a:schemeClr>
        </a:solidFill>
        <a:ln w="15875" cap="flat" cmpd="sng" algn="ctr">
          <a:solidFill>
            <a:schemeClr val="accent5">
              <a:hueOff val="250511"/>
              <a:satOff val="24001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Courage</a:t>
          </a:r>
        </a:p>
      </dsp:txBody>
      <dsp:txXfrm>
        <a:off x="4280410" y="54789"/>
        <a:ext cx="1876004" cy="547200"/>
      </dsp:txXfrm>
    </dsp:sp>
    <dsp:sp modelId="{72DB6399-6F94-4B36-8C4F-D0E2532D4403}">
      <dsp:nvSpPr>
        <dsp:cNvPr id="0" name=""/>
        <dsp:cNvSpPr/>
      </dsp:nvSpPr>
      <dsp:spPr>
        <a:xfrm>
          <a:off x="4280410" y="601990"/>
          <a:ext cx="1876004" cy="3129300"/>
        </a:xfrm>
        <a:prstGeom prst="rect">
          <a:avLst/>
        </a:prstGeom>
        <a:solidFill>
          <a:schemeClr val="accent5">
            <a:tint val="40000"/>
            <a:alpha val="90000"/>
            <a:hueOff val="324435"/>
            <a:satOff val="29941"/>
            <a:lumOff val="204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324435"/>
              <a:satOff val="29941"/>
              <a:lumOff val="2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Joshua 1:9 AMP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Deuteronomy 31:6 AMP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2 Timothy 1:7 AMP</a:t>
          </a:r>
        </a:p>
      </dsp:txBody>
      <dsp:txXfrm>
        <a:off x="4280410" y="601990"/>
        <a:ext cx="1876004" cy="3129300"/>
      </dsp:txXfrm>
    </dsp:sp>
    <dsp:sp modelId="{658AFDC3-1D1B-465A-8C46-63BD06A6C615}">
      <dsp:nvSpPr>
        <dsp:cNvPr id="0" name=""/>
        <dsp:cNvSpPr/>
      </dsp:nvSpPr>
      <dsp:spPr>
        <a:xfrm>
          <a:off x="6419055" y="54789"/>
          <a:ext cx="1876004" cy="547200"/>
        </a:xfrm>
        <a:prstGeom prst="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Service</a:t>
          </a:r>
        </a:p>
      </dsp:txBody>
      <dsp:txXfrm>
        <a:off x="6419055" y="54789"/>
        <a:ext cx="1876004" cy="547200"/>
      </dsp:txXfrm>
    </dsp:sp>
    <dsp:sp modelId="{6D02DA88-85DF-4690-8E21-4620ABDB461C}">
      <dsp:nvSpPr>
        <dsp:cNvPr id="0" name=""/>
        <dsp:cNvSpPr/>
      </dsp:nvSpPr>
      <dsp:spPr>
        <a:xfrm>
          <a:off x="6419055" y="601990"/>
          <a:ext cx="1876004" cy="3129300"/>
        </a:xfrm>
        <a:prstGeom prst="rect">
          <a:avLst/>
        </a:prstGeom>
        <a:solidFill>
          <a:schemeClr val="accent5">
            <a:tint val="40000"/>
            <a:alpha val="90000"/>
            <a:hueOff val="486652"/>
            <a:satOff val="44911"/>
            <a:lumOff val="306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486652"/>
              <a:satOff val="44911"/>
              <a:lumOff val="3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Matthew 20:26 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i="1" kern="1200"/>
            <a:t>read v 23-28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Matthew 5:41 </a:t>
          </a:r>
        </a:p>
      </dsp:txBody>
      <dsp:txXfrm>
        <a:off x="6419055" y="601990"/>
        <a:ext cx="1876004" cy="3129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01CB5-A6B4-4303-8502-66A99B7DFCEB}">
      <dsp:nvSpPr>
        <dsp:cNvPr id="0" name=""/>
        <dsp:cNvSpPr/>
      </dsp:nvSpPr>
      <dsp:spPr>
        <a:xfrm>
          <a:off x="3119" y="402366"/>
          <a:ext cx="1876004" cy="6869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Discern &amp; Act</a:t>
          </a:r>
        </a:p>
      </dsp:txBody>
      <dsp:txXfrm>
        <a:off x="3119" y="402366"/>
        <a:ext cx="1876004" cy="686901"/>
      </dsp:txXfrm>
    </dsp:sp>
    <dsp:sp modelId="{2E4C3A3F-F5DC-49CD-B05C-79C2F18FBE43}">
      <dsp:nvSpPr>
        <dsp:cNvPr id="0" name=""/>
        <dsp:cNvSpPr/>
      </dsp:nvSpPr>
      <dsp:spPr>
        <a:xfrm>
          <a:off x="3119" y="1089267"/>
          <a:ext cx="1876004" cy="229444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Job 32:8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1 Corinthians 2:9-10 </a:t>
          </a:r>
        </a:p>
      </dsp:txBody>
      <dsp:txXfrm>
        <a:off x="3119" y="1089267"/>
        <a:ext cx="1876004" cy="2294445"/>
      </dsp:txXfrm>
    </dsp:sp>
    <dsp:sp modelId="{7A4D77BD-83BC-4DF8-A88E-8D2AF07C7C5C}">
      <dsp:nvSpPr>
        <dsp:cNvPr id="0" name=""/>
        <dsp:cNvSpPr/>
      </dsp:nvSpPr>
      <dsp:spPr>
        <a:xfrm>
          <a:off x="2141765" y="402366"/>
          <a:ext cx="1876004" cy="6869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Fight Your Giant With Vision</a:t>
          </a:r>
        </a:p>
      </dsp:txBody>
      <dsp:txXfrm>
        <a:off x="2141765" y="402366"/>
        <a:ext cx="1876004" cy="686901"/>
      </dsp:txXfrm>
    </dsp:sp>
    <dsp:sp modelId="{4DF760F8-54CF-44C1-BB0E-B89611B76DCB}">
      <dsp:nvSpPr>
        <dsp:cNvPr id="0" name=""/>
        <dsp:cNvSpPr/>
      </dsp:nvSpPr>
      <dsp:spPr>
        <a:xfrm>
          <a:off x="2141765" y="1089267"/>
          <a:ext cx="1876004" cy="229444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Genesis 15:5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Habakkuk 2:2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Proverbs 19:21</a:t>
          </a:r>
        </a:p>
      </dsp:txBody>
      <dsp:txXfrm>
        <a:off x="2141765" y="1089267"/>
        <a:ext cx="1876004" cy="2294445"/>
      </dsp:txXfrm>
    </dsp:sp>
    <dsp:sp modelId="{20F5F1E2-0F89-41E6-948B-27FE19FA6E60}">
      <dsp:nvSpPr>
        <dsp:cNvPr id="0" name=""/>
        <dsp:cNvSpPr/>
      </dsp:nvSpPr>
      <dsp:spPr>
        <a:xfrm>
          <a:off x="4280410" y="402366"/>
          <a:ext cx="1876004" cy="6869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Fight with God’s Weapons</a:t>
          </a:r>
          <a:endParaRPr lang="en-US" sz="1900" kern="1200" dirty="0"/>
        </a:p>
      </dsp:txBody>
      <dsp:txXfrm>
        <a:off x="4280410" y="402366"/>
        <a:ext cx="1876004" cy="686901"/>
      </dsp:txXfrm>
    </dsp:sp>
    <dsp:sp modelId="{A94A5892-324C-4322-A1DA-23502ADE0843}">
      <dsp:nvSpPr>
        <dsp:cNvPr id="0" name=""/>
        <dsp:cNvSpPr/>
      </dsp:nvSpPr>
      <dsp:spPr>
        <a:xfrm>
          <a:off x="4280410" y="1089267"/>
          <a:ext cx="1876004" cy="229444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2 Corinthians 10:4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1 Samuel 17: 38-40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(Read v 23-25)</a:t>
          </a:r>
        </a:p>
      </dsp:txBody>
      <dsp:txXfrm>
        <a:off x="4280410" y="1089267"/>
        <a:ext cx="1876004" cy="2294445"/>
      </dsp:txXfrm>
    </dsp:sp>
    <dsp:sp modelId="{4192DEF8-840B-41D8-B3D7-73DEFB3F12C3}">
      <dsp:nvSpPr>
        <dsp:cNvPr id="0" name=""/>
        <dsp:cNvSpPr/>
      </dsp:nvSpPr>
      <dsp:spPr>
        <a:xfrm>
          <a:off x="6419055" y="402366"/>
          <a:ext cx="1876004" cy="6869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Cast Down Imagination</a:t>
          </a:r>
        </a:p>
      </dsp:txBody>
      <dsp:txXfrm>
        <a:off x="6419055" y="402366"/>
        <a:ext cx="1876004" cy="686901"/>
      </dsp:txXfrm>
    </dsp:sp>
    <dsp:sp modelId="{48019B08-54CF-4349-8F08-C2684F361440}">
      <dsp:nvSpPr>
        <dsp:cNvPr id="0" name=""/>
        <dsp:cNvSpPr/>
      </dsp:nvSpPr>
      <dsp:spPr>
        <a:xfrm>
          <a:off x="6419055" y="1089267"/>
          <a:ext cx="1876004" cy="229444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Matthew 6:27, 34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1 Samuel 17:23-25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Jeremiah 18:12</a:t>
          </a:r>
        </a:p>
      </dsp:txBody>
      <dsp:txXfrm>
        <a:off x="6419055" y="1089267"/>
        <a:ext cx="1876004" cy="2294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0090C-86C0-4155-B3E2-3FC2D33758EF}">
      <dsp:nvSpPr>
        <dsp:cNvPr id="0" name=""/>
        <dsp:cNvSpPr/>
      </dsp:nvSpPr>
      <dsp:spPr>
        <a:xfrm>
          <a:off x="3119" y="831304"/>
          <a:ext cx="1876004" cy="725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Use the Power of Your Testimony</a:t>
          </a:r>
          <a:endParaRPr lang="en-US" sz="1300" kern="1200" dirty="0"/>
        </a:p>
      </dsp:txBody>
      <dsp:txXfrm>
        <a:off x="3119" y="831304"/>
        <a:ext cx="1876004" cy="725065"/>
      </dsp:txXfrm>
    </dsp:sp>
    <dsp:sp modelId="{5B385435-5661-4199-BDFE-C6F8D06E7E2C}">
      <dsp:nvSpPr>
        <dsp:cNvPr id="0" name=""/>
        <dsp:cNvSpPr/>
      </dsp:nvSpPr>
      <dsp:spPr>
        <a:xfrm>
          <a:off x="3119" y="1556369"/>
          <a:ext cx="1876004" cy="13984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 Samuel 17:34-37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Deuteronomy 19:15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Acts 14:3</a:t>
          </a:r>
        </a:p>
      </dsp:txBody>
      <dsp:txXfrm>
        <a:off x="3119" y="1556369"/>
        <a:ext cx="1876004" cy="1398405"/>
      </dsp:txXfrm>
    </dsp:sp>
    <dsp:sp modelId="{993852B7-3913-4884-816C-A6D5CFD67CC6}">
      <dsp:nvSpPr>
        <dsp:cNvPr id="0" name=""/>
        <dsp:cNvSpPr/>
      </dsp:nvSpPr>
      <dsp:spPr>
        <a:xfrm>
          <a:off x="2141765" y="831304"/>
          <a:ext cx="1876004" cy="725065"/>
        </a:xfrm>
        <a:prstGeom prst="rect">
          <a:avLst/>
        </a:prstGeom>
        <a:solidFill>
          <a:schemeClr val="accent5">
            <a:hueOff val="125256"/>
            <a:satOff val="12000"/>
            <a:lumOff val="2941"/>
            <a:alphaOff val="0"/>
          </a:schemeClr>
        </a:solidFill>
        <a:ln w="15875" cap="flat" cmpd="sng" algn="ctr">
          <a:solidFill>
            <a:schemeClr val="accent5">
              <a:hueOff val="125256"/>
              <a:satOff val="12000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Wisdom</a:t>
          </a:r>
        </a:p>
      </dsp:txBody>
      <dsp:txXfrm>
        <a:off x="2141765" y="831304"/>
        <a:ext cx="1876004" cy="725065"/>
      </dsp:txXfrm>
    </dsp:sp>
    <dsp:sp modelId="{77EBD565-8F22-440E-8F4E-C6CA4F81EBC0}">
      <dsp:nvSpPr>
        <dsp:cNvPr id="0" name=""/>
        <dsp:cNvSpPr/>
      </dsp:nvSpPr>
      <dsp:spPr>
        <a:xfrm>
          <a:off x="2141765" y="1556369"/>
          <a:ext cx="1876004" cy="1398405"/>
        </a:xfrm>
        <a:prstGeom prst="rect">
          <a:avLst/>
        </a:prstGeom>
        <a:solidFill>
          <a:schemeClr val="accent5">
            <a:tint val="40000"/>
            <a:alpha val="90000"/>
            <a:hueOff val="162217"/>
            <a:satOff val="14970"/>
            <a:lumOff val="102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62217"/>
              <a:satOff val="14970"/>
              <a:lumOff val="1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Exodus 35:31 </a:t>
          </a:r>
          <a:r>
            <a:rPr lang="en-US" sz="1300" i="1" kern="1200"/>
            <a:t>read 31-35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Proverbs 1:7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1 Kings 4:29-34</a:t>
          </a:r>
        </a:p>
      </dsp:txBody>
      <dsp:txXfrm>
        <a:off x="2141765" y="1556369"/>
        <a:ext cx="1876004" cy="1398405"/>
      </dsp:txXfrm>
    </dsp:sp>
    <dsp:sp modelId="{CDE05D49-CA6A-48EB-A2D9-895C13BF75DF}">
      <dsp:nvSpPr>
        <dsp:cNvPr id="0" name=""/>
        <dsp:cNvSpPr/>
      </dsp:nvSpPr>
      <dsp:spPr>
        <a:xfrm>
          <a:off x="4280410" y="831304"/>
          <a:ext cx="1876004" cy="725065"/>
        </a:xfrm>
        <a:prstGeom prst="rect">
          <a:avLst/>
        </a:prstGeom>
        <a:solidFill>
          <a:schemeClr val="accent5">
            <a:hueOff val="250511"/>
            <a:satOff val="24001"/>
            <a:lumOff val="5882"/>
            <a:alphaOff val="0"/>
          </a:schemeClr>
        </a:solidFill>
        <a:ln w="15875" cap="flat" cmpd="sng" algn="ctr">
          <a:solidFill>
            <a:schemeClr val="accent5">
              <a:hueOff val="250511"/>
              <a:satOff val="24001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Prophetic Self Talk (speak truth)</a:t>
          </a:r>
          <a:endParaRPr lang="en-US" sz="1300" kern="1200" dirty="0"/>
        </a:p>
      </dsp:txBody>
      <dsp:txXfrm>
        <a:off x="4280410" y="831304"/>
        <a:ext cx="1876004" cy="725065"/>
      </dsp:txXfrm>
    </dsp:sp>
    <dsp:sp modelId="{13311543-CCD6-463F-B7EF-82D8205A69B2}">
      <dsp:nvSpPr>
        <dsp:cNvPr id="0" name=""/>
        <dsp:cNvSpPr/>
      </dsp:nvSpPr>
      <dsp:spPr>
        <a:xfrm>
          <a:off x="4280410" y="1556369"/>
          <a:ext cx="1876004" cy="1398405"/>
        </a:xfrm>
        <a:prstGeom prst="rect">
          <a:avLst/>
        </a:prstGeom>
        <a:solidFill>
          <a:schemeClr val="accent5">
            <a:tint val="40000"/>
            <a:alpha val="90000"/>
            <a:hueOff val="324435"/>
            <a:satOff val="29941"/>
            <a:lumOff val="204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324435"/>
              <a:satOff val="29941"/>
              <a:lumOff val="2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Psalms 42:5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Ephesians 4:29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Ephesians 5:19 </a:t>
          </a:r>
          <a:r>
            <a:rPr lang="en-US" sz="1300" i="1" kern="1200"/>
            <a:t>read 18-20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</dsp:txBody>
      <dsp:txXfrm>
        <a:off x="4280410" y="1556369"/>
        <a:ext cx="1876004" cy="1398405"/>
      </dsp:txXfrm>
    </dsp:sp>
    <dsp:sp modelId="{C927595D-F1B0-41BC-BEFC-9F1759CBD7D5}">
      <dsp:nvSpPr>
        <dsp:cNvPr id="0" name=""/>
        <dsp:cNvSpPr/>
      </dsp:nvSpPr>
      <dsp:spPr>
        <a:xfrm>
          <a:off x="6419055" y="831304"/>
          <a:ext cx="1876004" cy="725065"/>
        </a:xfrm>
        <a:prstGeom prst="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Leave the Comfort Zone</a:t>
          </a: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Fight with God’s Weapons</a:t>
          </a:r>
          <a:endParaRPr lang="en-US" sz="1300" kern="1200" dirty="0"/>
        </a:p>
      </dsp:txBody>
      <dsp:txXfrm>
        <a:off x="6419055" y="831304"/>
        <a:ext cx="1876004" cy="725065"/>
      </dsp:txXfrm>
    </dsp:sp>
    <dsp:sp modelId="{4F21FC52-C48B-4C30-8E25-EDD6BB1ED072}">
      <dsp:nvSpPr>
        <dsp:cNvPr id="0" name=""/>
        <dsp:cNvSpPr/>
      </dsp:nvSpPr>
      <dsp:spPr>
        <a:xfrm>
          <a:off x="6419055" y="1556369"/>
          <a:ext cx="1876004" cy="1398405"/>
        </a:xfrm>
        <a:prstGeom prst="rect">
          <a:avLst/>
        </a:prstGeom>
        <a:solidFill>
          <a:schemeClr val="accent5">
            <a:tint val="40000"/>
            <a:alpha val="90000"/>
            <a:hueOff val="486652"/>
            <a:satOff val="44911"/>
            <a:lumOff val="306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486652"/>
              <a:satOff val="44911"/>
              <a:lumOff val="3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2 Corinthians 10:4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1 Samuel 17: 38-40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(Read v 23-25)</a:t>
          </a:r>
        </a:p>
      </dsp:txBody>
      <dsp:txXfrm>
        <a:off x="6419055" y="1556369"/>
        <a:ext cx="1876004" cy="1398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D73D-19BB-47F2-8014-39B54E1020E1}">
      <dsp:nvSpPr>
        <dsp:cNvPr id="0" name=""/>
        <dsp:cNvSpPr/>
      </dsp:nvSpPr>
      <dsp:spPr>
        <a:xfrm>
          <a:off x="3119" y="341642"/>
          <a:ext cx="1876004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Don’t Set</a:t>
          </a:r>
        </a:p>
      </dsp:txBody>
      <dsp:txXfrm>
        <a:off x="3119" y="341642"/>
        <a:ext cx="1876004" cy="547200"/>
      </dsp:txXfrm>
    </dsp:sp>
    <dsp:sp modelId="{744B5152-50F7-46CB-BA6F-8ED5D6CDD5F2}">
      <dsp:nvSpPr>
        <dsp:cNvPr id="0" name=""/>
        <dsp:cNvSpPr/>
      </dsp:nvSpPr>
      <dsp:spPr>
        <a:xfrm>
          <a:off x="3119" y="888842"/>
          <a:ext cx="1876004" cy="25555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Don’t Set Goals, Set Habits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Romans 12:2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1 Corinthians 6:19-20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Matthew 19:26</a:t>
          </a:r>
        </a:p>
      </dsp:txBody>
      <dsp:txXfrm>
        <a:off x="3119" y="888842"/>
        <a:ext cx="1876004" cy="2555595"/>
      </dsp:txXfrm>
    </dsp:sp>
    <dsp:sp modelId="{66888D92-DA93-49DB-91D4-165FEA2BD4FD}">
      <dsp:nvSpPr>
        <dsp:cNvPr id="0" name=""/>
        <dsp:cNvSpPr/>
      </dsp:nvSpPr>
      <dsp:spPr>
        <a:xfrm>
          <a:off x="2141765" y="341642"/>
          <a:ext cx="1876004" cy="547200"/>
        </a:xfrm>
        <a:prstGeom prst="rect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Hide</a:t>
          </a:r>
        </a:p>
      </dsp:txBody>
      <dsp:txXfrm>
        <a:off x="2141765" y="341642"/>
        <a:ext cx="1876004" cy="547200"/>
      </dsp:txXfrm>
    </dsp:sp>
    <dsp:sp modelId="{0E0A00E4-442B-45CE-B204-62FAD82B3F81}">
      <dsp:nvSpPr>
        <dsp:cNvPr id="0" name=""/>
        <dsp:cNvSpPr/>
      </dsp:nvSpPr>
      <dsp:spPr>
        <a:xfrm>
          <a:off x="2141765" y="888842"/>
          <a:ext cx="1876004" cy="2555595"/>
        </a:xfrm>
        <a:prstGeom prst="rect">
          <a:avLst/>
        </a:prstGeom>
        <a:solidFill>
          <a:schemeClr val="accent2">
            <a:tint val="40000"/>
            <a:alpha val="90000"/>
            <a:hueOff val="753435"/>
            <a:satOff val="281"/>
            <a:lumOff val="3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753435"/>
              <a:satOff val="281"/>
              <a:lumOff val="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Hide from the Giants in the Gates of Praise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Matthew 6:9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Proverbs 18:12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Ephesians 5:18-19</a:t>
          </a:r>
        </a:p>
      </dsp:txBody>
      <dsp:txXfrm>
        <a:off x="2141765" y="888842"/>
        <a:ext cx="1876004" cy="2555595"/>
      </dsp:txXfrm>
    </dsp:sp>
    <dsp:sp modelId="{9969301B-C8A6-4274-8F0E-8EB0B9D54D2C}">
      <dsp:nvSpPr>
        <dsp:cNvPr id="0" name=""/>
        <dsp:cNvSpPr/>
      </dsp:nvSpPr>
      <dsp:spPr>
        <a:xfrm>
          <a:off x="4280410" y="341642"/>
          <a:ext cx="1876004" cy="547200"/>
        </a:xfrm>
        <a:prstGeom prst="rect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Unearth</a:t>
          </a:r>
        </a:p>
      </dsp:txBody>
      <dsp:txXfrm>
        <a:off x="4280410" y="341642"/>
        <a:ext cx="1876004" cy="547200"/>
      </dsp:txXfrm>
    </dsp:sp>
    <dsp:sp modelId="{587AC234-2B7E-4B02-AB06-FBCA51F24ADC}">
      <dsp:nvSpPr>
        <dsp:cNvPr id="0" name=""/>
        <dsp:cNvSpPr/>
      </dsp:nvSpPr>
      <dsp:spPr>
        <a:xfrm>
          <a:off x="4280410" y="888842"/>
          <a:ext cx="1876004" cy="2555595"/>
        </a:xfrm>
        <a:prstGeom prst="rect">
          <a:avLst/>
        </a:prstGeom>
        <a:solidFill>
          <a:schemeClr val="accent2">
            <a:tint val="40000"/>
            <a:alpha val="90000"/>
            <a:hueOff val="1506870"/>
            <a:satOff val="562"/>
            <a:lumOff val="7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506870"/>
              <a:satOff val="562"/>
              <a:lumOff val="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Unearth Your Potential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Genesis 1:12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Matthe 13:8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Matthew 25:15-30</a:t>
          </a:r>
        </a:p>
      </dsp:txBody>
      <dsp:txXfrm>
        <a:off x="4280410" y="888842"/>
        <a:ext cx="1876004" cy="2555595"/>
      </dsp:txXfrm>
    </dsp:sp>
    <dsp:sp modelId="{C4FA3A9A-1FF6-4138-9232-CBA5C56ECCB8}">
      <dsp:nvSpPr>
        <dsp:cNvPr id="0" name=""/>
        <dsp:cNvSpPr/>
      </dsp:nvSpPr>
      <dsp:spPr>
        <a:xfrm>
          <a:off x="6419055" y="341642"/>
          <a:ext cx="1876004" cy="547200"/>
        </a:xfrm>
        <a:prstGeom prst="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Tap in</a:t>
          </a:r>
        </a:p>
      </dsp:txBody>
      <dsp:txXfrm>
        <a:off x="6419055" y="341642"/>
        <a:ext cx="1876004" cy="547200"/>
      </dsp:txXfrm>
    </dsp:sp>
    <dsp:sp modelId="{B058B040-E429-41CB-A2C6-07BE7E025311}">
      <dsp:nvSpPr>
        <dsp:cNvPr id="0" name=""/>
        <dsp:cNvSpPr/>
      </dsp:nvSpPr>
      <dsp:spPr>
        <a:xfrm>
          <a:off x="6419055" y="888842"/>
          <a:ext cx="1876004" cy="2555595"/>
        </a:xfrm>
        <a:prstGeom prst="rect">
          <a:avLst/>
        </a:prstGeom>
        <a:solidFill>
          <a:schemeClr val="accent2">
            <a:tint val="40000"/>
            <a:alpha val="90000"/>
            <a:hueOff val="2260305"/>
            <a:satOff val="843"/>
            <a:lumOff val="10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260305"/>
              <a:satOff val="843"/>
              <a:lumOff val="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Tap in God’s Inspired Desire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Psalms 37:4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Mark 11:23-24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1 Corinthians 12:31</a:t>
          </a:r>
        </a:p>
      </dsp:txBody>
      <dsp:txXfrm>
        <a:off x="6419055" y="888842"/>
        <a:ext cx="1876004" cy="25555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00B30-E23D-4B34-9C39-E030C0258D22}">
      <dsp:nvSpPr>
        <dsp:cNvPr id="0" name=""/>
        <dsp:cNvSpPr/>
      </dsp:nvSpPr>
      <dsp:spPr>
        <a:xfrm>
          <a:off x="0" y="818089"/>
          <a:ext cx="5424353" cy="959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80 plus downloadable study guides</a:t>
          </a:r>
        </a:p>
      </dsp:txBody>
      <dsp:txXfrm>
        <a:off x="46834" y="864923"/>
        <a:ext cx="5330685" cy="865732"/>
      </dsp:txXfrm>
    </dsp:sp>
    <dsp:sp modelId="{D735B818-2506-466D-B3DE-B8796D2B495A}">
      <dsp:nvSpPr>
        <dsp:cNvPr id="0" name=""/>
        <dsp:cNvSpPr/>
      </dsp:nvSpPr>
      <dsp:spPr>
        <a:xfrm>
          <a:off x="0" y="1892690"/>
          <a:ext cx="5424353" cy="959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www.voiceofdestiny.org</a:t>
          </a:r>
        </a:p>
      </dsp:txBody>
      <dsp:txXfrm>
        <a:off x="46834" y="1939524"/>
        <a:ext cx="5330685" cy="8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2426262"/>
          </a:xfrm>
          <a:prstGeom prst="rect">
            <a:avLst/>
          </a:prstGeom>
        </p:spPr>
        <p:txBody>
          <a:bodyPr vert="horz" lIns="183868" tIns="91934" rIns="183868" bIns="91934" rtlCol="0"/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2426262"/>
          </a:xfrm>
          <a:prstGeom prst="rect">
            <a:avLst/>
          </a:prstGeom>
        </p:spPr>
        <p:txBody>
          <a:bodyPr vert="horz" lIns="183868" tIns="91934" rIns="183868" bIns="91934" rtlCol="0"/>
          <a:lstStyle>
            <a:lvl1pPr algn="r">
              <a:defRPr sz="2400"/>
            </a:lvl1pPr>
          </a:lstStyle>
          <a:p>
            <a:fld id="{0575BB06-A7AC-43E2-A31E-9E8952C5A1F4}" type="datetimeFigureOut">
              <a:rPr lang="en-US"/>
              <a:t>5/11/2024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273925" y="6045200"/>
            <a:ext cx="23936325" cy="163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3868" tIns="91934" rIns="183868" bIns="919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23271939"/>
            <a:ext cx="7510780" cy="19040678"/>
          </a:xfrm>
          <a:prstGeom prst="rect">
            <a:avLst/>
          </a:prstGeom>
        </p:spPr>
        <p:txBody>
          <a:bodyPr vert="horz" lIns="183868" tIns="91934" rIns="183868" bIns="919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5931022"/>
            <a:ext cx="4068339" cy="2426257"/>
          </a:xfrm>
          <a:prstGeom prst="rect">
            <a:avLst/>
          </a:prstGeom>
        </p:spPr>
        <p:txBody>
          <a:bodyPr vert="horz" lIns="183868" tIns="91934" rIns="183868" bIns="91934" rtlCol="0" anchor="b"/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45931022"/>
            <a:ext cx="4068339" cy="2426257"/>
          </a:xfrm>
          <a:prstGeom prst="rect">
            <a:avLst/>
          </a:prstGeom>
        </p:spPr>
        <p:txBody>
          <a:bodyPr vert="horz" lIns="183868" tIns="91934" rIns="183868" bIns="91934" rtlCol="0" anchor="b"/>
          <a:lstStyle>
            <a:lvl1pPr algn="r">
              <a:defRPr sz="2400"/>
            </a:lvl1pPr>
          </a:lstStyle>
          <a:p>
            <a:fld id="{1AECC8FD-548F-49D9-9F05-943B2956FA0B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1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273925" y="6045200"/>
            <a:ext cx="23936325" cy="163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C8FD-548F-49D9-9F05-943B2956FA0B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5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143000"/>
            <a:ext cx="4527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C8FD-548F-49D9-9F05-943B2956FA0B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3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273925" y="6045200"/>
            <a:ext cx="23936325" cy="163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C8FD-548F-49D9-9F05-943B2956FA0B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2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C8FD-548F-49D9-9F05-943B2956FA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5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C8FD-548F-49D9-9F05-943B2956FA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3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6400800"/>
            <a:ext cx="1005578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05578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256" y="758952"/>
            <a:ext cx="829818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542" y="4455621"/>
            <a:ext cx="829818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851E-B58D-415D-9382-5EDDB1EF6EE1}" type="datetime1">
              <a:rPr lang="en-US" smtClean="0"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34340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6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0FAE-ABC3-4E5D-A639-2C1D62211DA4}" type="datetime1">
              <a:rPr lang="en-US" smtClean="0"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2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6400800"/>
            <a:ext cx="1005578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05578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2302"/>
            <a:ext cx="2168843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2302"/>
            <a:ext cx="6380798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2778-C07A-4DA2-9A8D-073C7052091B}" type="datetime1">
              <a:rPr lang="en-US" smtClean="0"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0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65A6-5141-4D76-8B9A-8B6688C7A0C7}" type="datetime1">
              <a:rPr lang="en-US" smtClean="0"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2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6400800"/>
            <a:ext cx="1005578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05578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758952"/>
            <a:ext cx="829818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4453128"/>
            <a:ext cx="829818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45B2-4C9B-40B4-97FC-2E782A554FED}" type="datetime1">
              <a:rPr lang="en-US" smtClean="0"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34340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9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5256" y="286605"/>
            <a:ext cx="829818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256" y="1845734"/>
            <a:ext cx="407365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784" y="1845735"/>
            <a:ext cx="407365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233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5256" y="286605"/>
            <a:ext cx="829818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846052"/>
            <a:ext cx="407365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582334"/>
            <a:ext cx="4073652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9784" y="1846052"/>
            <a:ext cx="407365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9784" y="2582334"/>
            <a:ext cx="4073652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D6B-9128-4BD0-98D6-E60178039EB9}" type="datetime1">
              <a:rPr lang="en-US" smtClean="0"/>
              <a:t>5/11/2024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6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E36B-864F-426D-A4B3-B780519D00C3}" type="datetime1">
              <a:rPr lang="en-US" smtClean="0"/>
              <a:t>5/11/2024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8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1" y="6400800"/>
            <a:ext cx="1005578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1005578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41CA-B970-4A0F-8CDD-FB84800C4B09}" type="datetime1">
              <a:rPr lang="en-US" smtClean="0"/>
              <a:t>5/11/2024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2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19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33058" y="0"/>
            <a:ext cx="528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594359"/>
            <a:ext cx="264033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495" y="731520"/>
            <a:ext cx="5356098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190" y="2926080"/>
            <a:ext cx="264033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048" y="6459787"/>
            <a:ext cx="2160271" cy="365125"/>
          </a:xfrm>
        </p:spPr>
        <p:txBody>
          <a:bodyPr/>
          <a:lstStyle>
            <a:lvl1pPr algn="l">
              <a:defRPr/>
            </a:lvl1pPr>
          </a:lstStyle>
          <a:p>
            <a:fld id="{5ACA177F-2364-4A91-BB31-171D82B95364}" type="datetime1">
              <a:rPr lang="en-US" smtClean="0"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0495" y="6459787"/>
            <a:ext cx="3834765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7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005578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1005578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5074920"/>
            <a:ext cx="834375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583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256" y="5907024"/>
            <a:ext cx="8348472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6CB6-1D1A-4D22-B54E-0CE9F25ED872}" type="datetime1">
              <a:rPr lang="en-US" smtClean="0"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729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0584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00584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256" y="286605"/>
            <a:ext cx="829818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5" y="1845734"/>
            <a:ext cx="82981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258" y="6459787"/>
            <a:ext cx="20396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BC6CB6-1D1A-4D22-B54E-0CE9F25ED872}" type="datetime1">
              <a:rPr lang="en-US" smtClean="0"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104" y="6459787"/>
            <a:ext cx="3978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7879" y="6459787"/>
            <a:ext cx="108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84664" y="1737845"/>
            <a:ext cx="822274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8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oiceofdestiny.org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iceofdestiny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estinycommunitycenter.org/" TargetMode="External"/><Relationship Id="rId4" Type="http://schemas.openxmlformats.org/officeDocument/2006/relationships/hyperlink" Target="http://www.prayfastdaily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37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" y="0"/>
            <a:ext cx="33419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25207-4DA0-124B-A490-265BA787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05" y="516835"/>
            <a:ext cx="2544996" cy="5772840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Educator, Social Entrepreneur, Author, Publisher and Podcaster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3058" y="0"/>
            <a:ext cx="528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FDD547-0AEA-054F-BB96-A63A9D340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67427" y="567542"/>
            <a:ext cx="2823436" cy="282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DB55-C86A-0E80-7DBE-44091103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355" y="4738909"/>
            <a:ext cx="700842" cy="236410"/>
          </a:xfrm>
        </p:spPr>
        <p:txBody>
          <a:bodyPr/>
          <a:lstStyle/>
          <a:p>
            <a:pPr defTabSz="292608">
              <a:spcAft>
                <a:spcPts val="600"/>
              </a:spcAft>
            </a:pPr>
            <a:fld id="{D57F1E4F-1CFF-5643-939E-02111984F565}" type="slidenum">
              <a:rPr lang="en-US" sz="672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292608"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34FC67A7-AC10-4BE7-8B2F-C4E7F0E38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562" y="3834126"/>
            <a:ext cx="1104373" cy="696373"/>
          </a:xfrm>
          <a:prstGeom prst="rect">
            <a:avLst/>
          </a:prstGeom>
        </p:spPr>
      </p:pic>
      <p:pic>
        <p:nvPicPr>
          <p:cNvPr id="9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CA01C2A-3AD9-45F0-B3A3-385C678DE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981" y="3768972"/>
            <a:ext cx="975062" cy="886167"/>
          </a:xfrm>
          <a:prstGeom prst="rect">
            <a:avLst/>
          </a:prstGeom>
        </p:spPr>
      </p:pic>
      <p:pic>
        <p:nvPicPr>
          <p:cNvPr id="10" name="Picture 1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CEB966B7-AD8F-4B89-9A97-9D7CB4456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181" y="4857114"/>
            <a:ext cx="3571406" cy="466288"/>
          </a:xfrm>
          <a:prstGeom prst="rect">
            <a:avLst/>
          </a:prstGeom>
        </p:spPr>
      </p:pic>
      <p:pic>
        <p:nvPicPr>
          <p:cNvPr id="8" name="Picture 7" descr="A red carpet leading to a white wall&#10;&#10;Description automatically generated">
            <a:extLst>
              <a:ext uri="{FF2B5EF4-FFF2-40B4-BE49-F238E27FC236}">
                <a16:creationId xmlns:a16="http://schemas.microsoft.com/office/drawing/2014/main" id="{2E14F673-618E-11FB-7E48-DDBE72124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24852">
            <a:off x="3087326" y="1113906"/>
            <a:ext cx="2534203" cy="3633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665EE9-A2DB-00DA-B6B4-4DAB578EB921}"/>
              </a:ext>
            </a:extLst>
          </p:cNvPr>
          <p:cNvSpPr txBox="1"/>
          <p:nvPr/>
        </p:nvSpPr>
        <p:spPr>
          <a:xfrm>
            <a:off x="3723772" y="5703838"/>
            <a:ext cx="57720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92608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www.voiceofdestiny.org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292608">
              <a:spcAft>
                <a:spcPts val="600"/>
              </a:spcAft>
            </a:pPr>
            <a:r>
              <a:rPr lang="en-US" sz="3200" dirty="0"/>
              <a:t>www.prayfastdaily.org</a:t>
            </a:r>
          </a:p>
        </p:txBody>
      </p:sp>
    </p:spTree>
    <p:extLst>
      <p:ext uri="{BB962C8B-B14F-4D97-AF65-F5344CB8AC3E}">
        <p14:creationId xmlns:p14="http://schemas.microsoft.com/office/powerpoint/2010/main" val="115762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3B45-29F9-7772-DB16-3DEBF3AE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286603"/>
            <a:ext cx="8298180" cy="1450757"/>
          </a:xfrm>
        </p:spPr>
        <p:txBody>
          <a:bodyPr>
            <a:normAutofit/>
          </a:bodyPr>
          <a:lstStyle/>
          <a:p>
            <a:r>
              <a:rPr lang="en-US"/>
              <a:t> Strategies to Take Down the Giants Among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C01452-77B3-6810-2001-A64778CA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7877" y="6459785"/>
            <a:ext cx="10824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ED33D10-8D38-EA3A-406C-F9F179774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376987"/>
              </p:ext>
            </p:extLst>
          </p:nvPr>
        </p:nvGraphicFramePr>
        <p:xfrm>
          <a:off x="904994" y="2098515"/>
          <a:ext cx="829818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90B4-50DF-D47B-1E5D-0998D246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Early Morning Prayer</a:t>
            </a:r>
            <a:b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5:00 am (MT)</a:t>
            </a:r>
            <a:b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www.prayfastdaily.org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0B15E-3D7C-4FBD-D2B2-717922BF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6FB90D-78EE-E37F-F241-FB32B85EEC3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60538" y="4452938"/>
            <a:ext cx="8297862" cy="1143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lake with mountains in the background&#10;&#10;Description automatically generated">
            <a:extLst>
              <a:ext uri="{FF2B5EF4-FFF2-40B4-BE49-F238E27FC236}">
                <a16:creationId xmlns:a16="http://schemas.microsoft.com/office/drawing/2014/main" id="{F86E84A9-FD73-BC8F-AC7C-5B4D7B50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19" y="1759492"/>
            <a:ext cx="8732521" cy="3836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493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90B4-50DF-D47B-1E5D-0998D246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186" y="634946"/>
            <a:ext cx="542435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tx1">
                    <a:lumMod val="75000"/>
                    <a:lumOff val="25000"/>
                  </a:schemeClr>
                </a:solidFill>
              </a:rPr>
              <a:t>Voice of Destiny Devotional Bible College</a:t>
            </a:r>
            <a:endParaRPr lang="en-US" sz="4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1499928B-922E-7878-5D65-C216CC683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15" r="12076"/>
          <a:stretch/>
        </p:blipFill>
        <p:spPr>
          <a:xfrm>
            <a:off x="523050" y="1864283"/>
            <a:ext cx="2540662" cy="409020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0B15E-3D7C-4FBD-D2B2-717922BF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0" name="Text Placeholder 3">
            <a:extLst>
              <a:ext uri="{FF2B5EF4-FFF2-40B4-BE49-F238E27FC236}">
                <a16:creationId xmlns:a16="http://schemas.microsoft.com/office/drawing/2014/main" id="{07EF2CFE-E2E6-F460-58CB-F05607CEF398}"/>
              </a:ext>
            </a:extLst>
          </p:cNvPr>
          <p:cNvGraphicFramePr/>
          <p:nvPr/>
        </p:nvGraphicFramePr>
        <p:xfrm>
          <a:off x="4104184" y="2198914"/>
          <a:ext cx="5424353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570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CB00E-BB03-4739-A8C3-50E9B958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 by Dr. Haupt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CBABD0-3F49-1292-EEE8-EC14C1A8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FC738148-8121-4049-8485-FE0C2A9C6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06" y="2175953"/>
            <a:ext cx="1992853" cy="3318679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97D90D0-7D66-4F18-A62C-9DBFA0887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2" y="2175953"/>
            <a:ext cx="2043113" cy="3348945"/>
          </a:xfrm>
          <a:prstGeom prst="rect">
            <a:avLst/>
          </a:prstGeom>
        </p:spPr>
      </p:pic>
      <p:pic>
        <p:nvPicPr>
          <p:cNvPr id="1025" name="Picture 3">
            <a:extLst>
              <a:ext uri="{FF2B5EF4-FFF2-40B4-BE49-F238E27FC236}">
                <a16:creationId xmlns:a16="http://schemas.microsoft.com/office/drawing/2014/main" id="{9BC9B5BD-E037-48CE-BDB5-38E0D77C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46" y="2191085"/>
            <a:ext cx="1865882" cy="33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04FB578-1DBB-4217-9B10-7ADB87359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092" y="2273828"/>
            <a:ext cx="152414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438" tIns="37719" rIns="75438" bIns="37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85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1DC3FF-2A62-4A3F-BA35-B59A2D306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094" y="5417016"/>
            <a:ext cx="946156" cy="2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438" tIns="37719" rIns="75438" bIns="37719" numCol="1" anchor="ctr" anchorCtr="0" compatLnSpc="1">
            <a:prstTxWarp prst="textNoShape">
              <a:avLst/>
            </a:prstTxWarp>
            <a:spAutoFit/>
          </a:bodyPr>
          <a:lstStyle/>
          <a:p>
            <a:pPr defTabSz="7543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 </a:t>
            </a:r>
            <a:endParaRPr lang="en-US" altLang="en-US" sz="1485" dirty="0"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476341-6302-43DC-BED3-3195F8834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092" y="9115809"/>
            <a:ext cx="1066382" cy="2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438" tIns="37719" rIns="75438" bIns="37719" numCol="1" anchor="ctr" anchorCtr="0" compatLnSpc="1">
            <a:prstTxWarp prst="textNoShape">
              <a:avLst/>
            </a:prstTxWarp>
            <a:spAutoFit/>
          </a:bodyPr>
          <a:lstStyle/>
          <a:p>
            <a:pPr defTabSz="7543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    </a:t>
            </a:r>
            <a:r>
              <a:rPr lang="en-US" altLang="en-US" sz="660" dirty="0">
                <a:latin typeface="Arial" panose="020B0604020202020204" pitchFamily="34" charset="0"/>
              </a:rPr>
              <a:t> </a:t>
            </a:r>
            <a:endParaRPr lang="en-US" altLang="en-US" sz="1485" dirty="0">
              <a:latin typeface="Arial" panose="020B0604020202020204" pitchFamily="34" charset="0"/>
            </a:endParaRPr>
          </a:p>
        </p:txBody>
      </p:sp>
      <p:pic>
        <p:nvPicPr>
          <p:cNvPr id="9" name="Picture 8" descr="A red carpet leading to a white wall&#10;&#10;Description automatically generated">
            <a:extLst>
              <a:ext uri="{FF2B5EF4-FFF2-40B4-BE49-F238E27FC236}">
                <a16:creationId xmlns:a16="http://schemas.microsoft.com/office/drawing/2014/main" id="{D508DADC-9B21-C9EF-C2A8-61D001DD6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232" y="2175953"/>
            <a:ext cx="1992854" cy="33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3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6" descr="A picture containing sitting, close, black, food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 t="10273" b="2517"/>
          <a:stretch/>
        </p:blipFill>
        <p:spPr>
          <a:xfrm>
            <a:off x="16" y="0"/>
            <a:ext cx="10058384" cy="625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1394-F993-4B6F-9BD3-F2B9132E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558" y="271768"/>
            <a:ext cx="4205225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a typeface="+mj-lt"/>
                <a:cs typeface="+mj-lt"/>
              </a:rPr>
              <a:t>Myles Munroe</a:t>
            </a:r>
            <a:endParaRPr lang="en-US" sz="4000" u="sng" dirty="0"/>
          </a:p>
        </p:txBody>
      </p:sp>
      <p:pic>
        <p:nvPicPr>
          <p:cNvPr id="10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1D35EBA-54E6-4E7A-ACE6-53DA6BB2D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56919" y="1722525"/>
            <a:ext cx="1750235" cy="25446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015069-606C-4068-B8DB-2D48EC6CD6DF}"/>
              </a:ext>
            </a:extLst>
          </p:cNvPr>
          <p:cNvSpPr txBox="1"/>
          <p:nvPr/>
        </p:nvSpPr>
        <p:spPr>
          <a:xfrm>
            <a:off x="5669280" y="4737735"/>
            <a:ext cx="2263140" cy="3046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438" tIns="37719" rIns="75438" bIns="3771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485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97317D-DBBB-42B5-BF5C-C141AB266E87}"/>
              </a:ext>
            </a:extLst>
          </p:cNvPr>
          <p:cNvGrpSpPr/>
          <p:nvPr/>
        </p:nvGrpSpPr>
        <p:grpSpPr>
          <a:xfrm>
            <a:off x="505565" y="2001069"/>
            <a:ext cx="4085811" cy="3806282"/>
            <a:chOff x="6496780" y="1402799"/>
            <a:chExt cx="4869728" cy="4713111"/>
          </a:xfrm>
        </p:grpSpPr>
        <p:pic>
          <p:nvPicPr>
            <p:cNvPr id="7" name="Picture 6" descr="A person wearing a suit and tie&#10;&#10;Description generated with very high confidence">
              <a:extLst>
                <a:ext uri="{FF2B5EF4-FFF2-40B4-BE49-F238E27FC236}">
                  <a16:creationId xmlns:a16="http://schemas.microsoft.com/office/drawing/2014/main" id="{27905FDD-299D-455A-9E52-00BA99FA4289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7328" y="1402799"/>
              <a:ext cx="2086041" cy="2592508"/>
            </a:xfrm>
            <a:prstGeom prst="rect">
              <a:avLst/>
            </a:prstGeom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897FA934-AF06-43E6-AF75-AC251017A3A2}"/>
                </a:ext>
              </a:extLst>
            </p:cNvPr>
            <p:cNvSpPr txBox="1"/>
            <p:nvPr/>
          </p:nvSpPr>
          <p:spPr>
            <a:xfrm>
              <a:off x="6496780" y="4323774"/>
              <a:ext cx="4869728" cy="1792136"/>
            </a:xfrm>
            <a:prstGeom prst="rect">
              <a:avLst/>
            </a:prstGeom>
            <a:noFill/>
          </p:spPr>
          <p:txBody>
            <a:bodyPr rot="0" spcFirstLastPara="0" vert="horz" wrap="square" lIns="75438" tIns="37719" rIns="75438" bIns="37719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970" dirty="0">
                  <a:latin typeface="Angsana New"/>
                  <a:cs typeface="Aldhabi"/>
                </a:rPr>
                <a:t>There are 2 most important days  in your life: "The day you were born and the day you discover Why"</a:t>
              </a:r>
              <a:endParaRPr lang="en-US" sz="2970" dirty="0">
                <a:latin typeface="Angsana New"/>
                <a:cs typeface="Angsana New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068D3DD-122E-43E5-AC2D-F530AFB9696E}"/>
              </a:ext>
            </a:extLst>
          </p:cNvPr>
          <p:cNvSpPr txBox="1"/>
          <p:nvPr/>
        </p:nvSpPr>
        <p:spPr>
          <a:xfrm>
            <a:off x="5755507" y="4191816"/>
            <a:ext cx="3797328" cy="21582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438" tIns="37719" rIns="75438" bIns="3771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970" dirty="0">
                <a:latin typeface="Angsana New"/>
                <a:cs typeface="Angsana New"/>
              </a:rPr>
              <a:t>“Keep you head and you heart going in the right direction, and you will not have to worry about your feet“</a:t>
            </a:r>
          </a:p>
          <a:p>
            <a:pPr algn="ctr"/>
            <a:r>
              <a:rPr lang="en-US" sz="2970" dirty="0">
                <a:latin typeface="Angsana New"/>
                <a:cs typeface="Angsana New"/>
              </a:rPr>
              <a:t>-Dr. Myles Munroe</a:t>
            </a:r>
          </a:p>
          <a:p>
            <a:pPr algn="l"/>
            <a:endParaRPr lang="en-US" sz="16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B3D53F-A7A8-F12B-6321-F75A8E1B5B9E}"/>
              </a:ext>
            </a:extLst>
          </p:cNvPr>
          <p:cNvSpPr txBox="1">
            <a:spLocks/>
          </p:cNvSpPr>
          <p:nvPr/>
        </p:nvSpPr>
        <p:spPr>
          <a:xfrm>
            <a:off x="733806" y="363926"/>
            <a:ext cx="420522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j-lt"/>
                <a:cs typeface="+mj-lt"/>
              </a:rPr>
              <a:t>Mark Twain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77173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E2B921FE-88A4-459B-9BE1-BD2EBAD7C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37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5270C1D-1DCF-4928-B175-32F33CEC3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" y="0"/>
            <a:ext cx="33419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505348-0014-D590-82EE-BB26B906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6" y="1135960"/>
            <a:ext cx="2544996" cy="210387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You were made on purpose for a purpose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B970CB-17C2-284F-A043-2A51762C2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06" y="3495675"/>
            <a:ext cx="2544996" cy="24936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 dirty="0">
                <a:solidFill>
                  <a:srgbClr val="FFFFFF"/>
                </a:solidFill>
                <a:latin typeface="+mj-lt"/>
              </a:rPr>
              <a:t>Psalm 139: 13 For you created my inmost being, you knit me together in my mother’s womb. </a:t>
            </a: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507E3BCE-143E-411A-809D-0F920A64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3058" y="0"/>
            <a:ext cx="528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A white shirt with black text&#10;&#10;Description automatically generated">
            <a:extLst>
              <a:ext uri="{FF2B5EF4-FFF2-40B4-BE49-F238E27FC236}">
                <a16:creationId xmlns:a16="http://schemas.microsoft.com/office/drawing/2014/main" id="{F9A76F21-BB43-F00F-31FA-8D2F45399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9" r="-1" b="29447"/>
          <a:stretch/>
        </p:blipFill>
        <p:spPr>
          <a:xfrm>
            <a:off x="3912164" y="640080"/>
            <a:ext cx="560841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7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5EF4-B579-F648-9D0F-0C6091998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" y="758953"/>
            <a:ext cx="9189720" cy="25481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Five or Maybe Fifteen Strategies to Take Down the Giants Among 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193058-EAD6-AAFB-5A63-EBFFFBC7B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622" y="4483561"/>
            <a:ext cx="8298180" cy="1143000"/>
          </a:xfrm>
        </p:spPr>
        <p:txBody>
          <a:bodyPr vert="horz" lIns="0" tIns="45720" rIns="0" bIns="45720" rtlCol="0">
            <a:normAutofit fontScale="25000" lnSpcReduction="20000"/>
          </a:bodyPr>
          <a:lstStyle/>
          <a:p>
            <a:r>
              <a:rPr lang="en-US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Dr.  Daniel E. Haupt Sr.</a:t>
            </a:r>
          </a:p>
          <a:p>
            <a:r>
              <a:rPr lang="en-US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Voice of Destiny Ministries </a:t>
            </a:r>
            <a:r>
              <a:rPr lang="en-US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www.voiceofdestiny.org</a:t>
            </a:r>
            <a:r>
              <a:rPr lang="en-US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</a:t>
            </a:r>
          </a:p>
          <a:p>
            <a:r>
              <a:rPr lang="en-US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Pray Fast Daily </a:t>
            </a:r>
            <a:r>
              <a:rPr lang="en-US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www.prayfastdaily.org</a:t>
            </a:r>
            <a:endParaRPr lang="en-US" sz="64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Facebook.com/4voiceofdestiny</a:t>
            </a:r>
          </a:p>
          <a:p>
            <a:r>
              <a:rPr lang="en-US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Destiny Community Development Center </a:t>
            </a:r>
            <a:r>
              <a:rPr lang="en-US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www.destinycommunitycenter.org</a:t>
            </a:r>
            <a:endParaRPr lang="en-US" sz="64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285889-759C-32BE-7D9E-5E89F2FE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6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37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" y="0"/>
            <a:ext cx="33419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B4E98-D655-1CBD-E57C-219642FF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05" y="516835"/>
            <a:ext cx="2544996" cy="2103875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5206-5E95-5F56-9639-A37DC563B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06" y="2653800"/>
            <a:ext cx="2544996" cy="3335519"/>
          </a:xfrm>
        </p:spPr>
        <p:txBody>
          <a:bodyPr>
            <a:normAutofit/>
          </a:bodyPr>
          <a:lstStyle/>
          <a:p>
            <a:pPr marL="69494" indent="-69494" defTabSz="694944">
              <a:spcBef>
                <a:spcPts val="912"/>
              </a:spcBef>
              <a:spcAft>
                <a:spcPts val="152"/>
              </a:spcAft>
            </a:pPr>
            <a:r>
              <a:rPr lang="en-US" sz="1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Is an intimate and solemn; meeting, connecting, collaboration or dedication to a special purpose of service to God. A prophetic process of waiting on God until you connect, and/or something happens. </a:t>
            </a:r>
          </a:p>
          <a:p>
            <a:pPr marL="69494" indent="-69494" defTabSz="694944">
              <a:spcBef>
                <a:spcPts val="912"/>
              </a:spcBef>
              <a:spcAft>
                <a:spcPts val="152"/>
              </a:spcAft>
            </a:pPr>
            <a:endParaRPr lang="en-US" sz="1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69494" indent="-69494" defTabSz="694944">
              <a:spcBef>
                <a:spcPts val="912"/>
              </a:spcBef>
              <a:spcAft>
                <a:spcPts val="152"/>
              </a:spcAft>
            </a:pPr>
            <a:endParaRPr lang="en-US" sz="1400" kern="1200">
              <a:solidFill>
                <a:srgbClr val="FFFFFF"/>
              </a:solidFill>
              <a:latin typeface="Roboto" panose="02000000000000000000" pitchFamily="2" charset="0"/>
              <a:ea typeface="+mn-ea"/>
              <a:cs typeface="+mn-cs"/>
            </a:endParaRPr>
          </a:p>
          <a:p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3058" y="0"/>
            <a:ext cx="528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A circular diagram of actsi&#10;&#10;Description automatically generated">
            <a:extLst>
              <a:ext uri="{FF2B5EF4-FFF2-40B4-BE49-F238E27FC236}">
                <a16:creationId xmlns:a16="http://schemas.microsoft.com/office/drawing/2014/main" id="{73F46CB7-E06E-2AAC-C293-41B7524C7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78" y="640080"/>
            <a:ext cx="4936388" cy="55778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B9D4F-04CB-67D5-C5D0-EACD007D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7877" y="6459785"/>
            <a:ext cx="1082421" cy="365125"/>
          </a:xfrm>
        </p:spPr>
        <p:txBody>
          <a:bodyPr>
            <a:normAutofit/>
          </a:bodyPr>
          <a:lstStyle/>
          <a:p>
            <a:pPr defTabSz="347472">
              <a:spcAft>
                <a:spcPts val="456"/>
              </a:spcAft>
            </a:pPr>
            <a:fld id="{D57F1E4F-1CFF-5643-939E-02111984F565}" type="slidenum"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defTabSz="347472">
                <a:spcAft>
                  <a:spcPts val="456"/>
                </a:spcAft>
              </a:pPr>
              <a:t>6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6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3B45-29F9-7772-DB16-3DEBF3AE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286603"/>
            <a:ext cx="8298180" cy="1450757"/>
          </a:xfrm>
        </p:spPr>
        <p:txBody>
          <a:bodyPr>
            <a:normAutofit/>
          </a:bodyPr>
          <a:lstStyle/>
          <a:p>
            <a:r>
              <a:rPr lang="en-US"/>
              <a:t>Strategies to Take Down the Giants Among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C01452-77B3-6810-2001-A64778CA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7877" y="6459785"/>
            <a:ext cx="10824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E103ABB-448E-8E1A-D653-9467A1AD9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316314"/>
              </p:ext>
            </p:extLst>
          </p:nvPr>
        </p:nvGraphicFramePr>
        <p:xfrm>
          <a:off x="904994" y="2098515"/>
          <a:ext cx="829818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31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3B45-29F9-7772-DB16-3DEBF3AE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286603"/>
            <a:ext cx="8298180" cy="1450757"/>
          </a:xfrm>
        </p:spPr>
        <p:txBody>
          <a:bodyPr>
            <a:normAutofit/>
          </a:bodyPr>
          <a:lstStyle/>
          <a:p>
            <a:r>
              <a:rPr lang="en-US"/>
              <a:t>Strategies to Take Down the Giants Among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C01452-77B3-6810-2001-A64778CA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7877" y="6459785"/>
            <a:ext cx="10824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E103ABB-448E-8E1A-D653-9467A1AD9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48240"/>
              </p:ext>
            </p:extLst>
          </p:nvPr>
        </p:nvGraphicFramePr>
        <p:xfrm>
          <a:off x="904994" y="2098515"/>
          <a:ext cx="829818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79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3B45-29F9-7772-DB16-3DEBF3AE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286603"/>
            <a:ext cx="8298180" cy="1450757"/>
          </a:xfrm>
        </p:spPr>
        <p:txBody>
          <a:bodyPr>
            <a:normAutofit/>
          </a:bodyPr>
          <a:lstStyle/>
          <a:p>
            <a:r>
              <a:rPr lang="en-US"/>
              <a:t>Strategies to Take Down the Giants Among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C01452-77B3-6810-2001-A64778CA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7877" y="6459785"/>
            <a:ext cx="10824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E103ABB-448E-8E1A-D653-9467A1AD9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877341"/>
              </p:ext>
            </p:extLst>
          </p:nvPr>
        </p:nvGraphicFramePr>
        <p:xfrm>
          <a:off x="904994" y="2098515"/>
          <a:ext cx="829818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6315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1f7149-8291-47ec-a53d-f1e5147aa0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E50C1F61C2D41982816DFB99611B4" ma:contentTypeVersion="18" ma:contentTypeDescription="Create a new document." ma:contentTypeScope="" ma:versionID="62d9208fe704883ce93b231e37ef3146">
  <xsd:schema xmlns:xsd="http://www.w3.org/2001/XMLSchema" xmlns:xs="http://www.w3.org/2001/XMLSchema" xmlns:p="http://schemas.microsoft.com/office/2006/metadata/properties" xmlns:ns3="3f1f7149-8291-47ec-a53d-f1e5147aa0a5" xmlns:ns4="9adbaf09-5c87-451d-8e35-742c4ecb0358" targetNamespace="http://schemas.microsoft.com/office/2006/metadata/properties" ma:root="true" ma:fieldsID="b448682bed43e8b2d8b3d660d4537b1b" ns3:_="" ns4:_="">
    <xsd:import namespace="3f1f7149-8291-47ec-a53d-f1e5147aa0a5"/>
    <xsd:import namespace="9adbaf09-5c87-451d-8e35-742c4ecb03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f7149-8291-47ec-a53d-f1e5147aa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baf09-5c87-451d-8e35-742c4ecb03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8BABB9-E995-4401-AA4F-6533B3B3DE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99A028-1B9D-4BCE-8452-0D2EEC02F0A6}">
  <ds:schemaRefs>
    <ds:schemaRef ds:uri="http://purl.org/dc/dcmitype/"/>
    <ds:schemaRef ds:uri="http://schemas.microsoft.com/office/infopath/2007/PartnerControls"/>
    <ds:schemaRef ds:uri="http://purl.org/dc/elements/1.1/"/>
    <ds:schemaRef ds:uri="3f1f7149-8291-47ec-a53d-f1e5147aa0a5"/>
    <ds:schemaRef ds:uri="http://schemas.microsoft.com/office/2006/documentManagement/types"/>
    <ds:schemaRef ds:uri="http://purl.org/dc/terms/"/>
    <ds:schemaRef ds:uri="9adbaf09-5c87-451d-8e35-742c4ecb0358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3FDCB3-6E36-4529-965D-B35A15E90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f7149-8291-47ec-a53d-f1e5147aa0a5"/>
    <ds:schemaRef ds:uri="9adbaf09-5c87-451d-8e35-742c4ecb03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494</Words>
  <Application>Microsoft Office PowerPoint</Application>
  <PresentationFormat>Custom</PresentationFormat>
  <Paragraphs>117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Roboto</vt:lpstr>
      <vt:lpstr>Retrospect</vt:lpstr>
      <vt:lpstr>Educator, Social Entrepreneur, Author, Publisher and Podcaster</vt:lpstr>
      <vt:lpstr>PowerPoint Presentation</vt:lpstr>
      <vt:lpstr>Myles Munroe</vt:lpstr>
      <vt:lpstr>You were made on purpose for a purpose</vt:lpstr>
      <vt:lpstr>Five or Maybe Fifteen Strategies to Take Down the Giants Among Us</vt:lpstr>
      <vt:lpstr>Prayer</vt:lpstr>
      <vt:lpstr>Strategies to Take Down the Giants Among Us</vt:lpstr>
      <vt:lpstr>Strategies to Take Down the Giants Among Us</vt:lpstr>
      <vt:lpstr>Strategies to Take Down the Giants Among Us</vt:lpstr>
      <vt:lpstr> Strategies to Take Down the Giants Among Us</vt:lpstr>
      <vt:lpstr>Early Morning Prayer 5:00 am (MT) www.prayfastdaily.org</vt:lpstr>
      <vt:lpstr>Voice of Destiny Devotional Bible College</vt:lpstr>
      <vt:lpstr>Books by Dr. Haupt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Destiny Flags For Purpose</dc:title>
  <dc:creator>Haupt, Daniel</dc:creator>
  <cp:lastModifiedBy>Daniel Haupt</cp:lastModifiedBy>
  <cp:revision>12</cp:revision>
  <cp:lastPrinted>2024-05-11T19:42:22Z</cp:lastPrinted>
  <dcterms:created xsi:type="dcterms:W3CDTF">2020-06-05T00:38:36Z</dcterms:created>
  <dcterms:modified xsi:type="dcterms:W3CDTF">2024-05-11T19:44:32Z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0x01010092DE50C1F61C2D41982816DFB99611B4</vt:lpwstr>
  </property>
</Properties>
</file>