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237" r:id="rId4"/>
  </p:sldMasterIdLst>
  <p:notesMasterIdLst>
    <p:notesMasterId r:id="rId21"/>
  </p:notesMasterIdLst>
  <p:sldIdLst>
    <p:sldId id="286" r:id="rId5"/>
    <p:sldId id="257" r:id="rId6"/>
    <p:sldId id="332" r:id="rId7"/>
    <p:sldId id="261" r:id="rId8"/>
    <p:sldId id="343" r:id="rId9"/>
    <p:sldId id="256" r:id="rId10"/>
    <p:sldId id="351" r:id="rId11"/>
    <p:sldId id="263" r:id="rId12"/>
    <p:sldId id="349" r:id="rId13"/>
    <p:sldId id="352" r:id="rId14"/>
    <p:sldId id="347" r:id="rId15"/>
    <p:sldId id="348" r:id="rId16"/>
    <p:sldId id="353" r:id="rId17"/>
    <p:sldId id="279" r:id="rId18"/>
    <p:sldId id="346" r:id="rId19"/>
    <p:sldId id="341" r:id="rId20"/>
  </p:sldIdLst>
  <p:sldSz cx="100584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1834" autoAdjust="0"/>
  </p:normalViewPr>
  <p:slideViewPr>
    <p:cSldViewPr snapToGrid="0">
      <p:cViewPr varScale="1">
        <p:scale>
          <a:sx n="59" d="100"/>
          <a:sy n="59" d="100"/>
        </p:scale>
        <p:origin x="15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2C92C-5186-4C77-9DB2-421777573F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CE78788-DEDA-4CBC-A134-A21AB3FE5165}">
      <dgm:prSet/>
      <dgm:spPr/>
      <dgm:t>
        <a:bodyPr/>
        <a:lstStyle/>
        <a:p>
          <a:r>
            <a:rPr lang="en-US" dirty="0"/>
            <a:t>Matthew 6:5-18</a:t>
          </a:r>
        </a:p>
      </dgm:t>
    </dgm:pt>
    <dgm:pt modelId="{73716761-426A-4B13-B403-E470DE0C7C25}" type="parTrans" cxnId="{D97E7480-58DD-42B1-9EE8-AFAFF61F488F}">
      <dgm:prSet/>
      <dgm:spPr/>
      <dgm:t>
        <a:bodyPr/>
        <a:lstStyle/>
        <a:p>
          <a:endParaRPr lang="en-US"/>
        </a:p>
      </dgm:t>
    </dgm:pt>
    <dgm:pt modelId="{3414FD2C-13B2-4158-9108-D26320ECB312}" type="sibTrans" cxnId="{D97E7480-58DD-42B1-9EE8-AFAFF61F488F}">
      <dgm:prSet/>
      <dgm:spPr/>
      <dgm:t>
        <a:bodyPr/>
        <a:lstStyle/>
        <a:p>
          <a:endParaRPr lang="en-US"/>
        </a:p>
      </dgm:t>
    </dgm:pt>
    <dgm:pt modelId="{6A8F1A00-1ED9-419B-BA0B-310F3DB7EDC6}">
      <dgm:prSet/>
      <dgm:spPr/>
      <dgm:t>
        <a:bodyPr/>
        <a:lstStyle/>
        <a:p>
          <a:r>
            <a:rPr lang="en-US"/>
            <a:t>Genesis 1:26-28</a:t>
          </a:r>
        </a:p>
      </dgm:t>
    </dgm:pt>
    <dgm:pt modelId="{F58F08F9-EB3B-4708-82BE-39B5C852F24D}" type="parTrans" cxnId="{D6346B85-BA39-4ECB-BC1D-48663DBF2F98}">
      <dgm:prSet/>
      <dgm:spPr/>
      <dgm:t>
        <a:bodyPr/>
        <a:lstStyle/>
        <a:p>
          <a:endParaRPr lang="en-US"/>
        </a:p>
      </dgm:t>
    </dgm:pt>
    <dgm:pt modelId="{E06148AC-8FBD-4462-86C6-EDEFB52ED4F2}" type="sibTrans" cxnId="{D6346B85-BA39-4ECB-BC1D-48663DBF2F98}">
      <dgm:prSet/>
      <dgm:spPr/>
      <dgm:t>
        <a:bodyPr/>
        <a:lstStyle/>
        <a:p>
          <a:endParaRPr lang="en-US"/>
        </a:p>
      </dgm:t>
    </dgm:pt>
    <dgm:pt modelId="{70B098E0-DC0B-4CC8-9A62-09344772BEB1}">
      <dgm:prSet/>
      <dgm:spPr/>
      <dgm:t>
        <a:bodyPr/>
        <a:lstStyle/>
        <a:p>
          <a:r>
            <a:rPr lang="en-US"/>
            <a:t>Psalm 8:6</a:t>
          </a:r>
        </a:p>
      </dgm:t>
    </dgm:pt>
    <dgm:pt modelId="{9EF55042-C7C1-42DC-A697-757F6F80C652}" type="parTrans" cxnId="{76121B3C-3AEE-4929-8881-301D2D715B15}">
      <dgm:prSet/>
      <dgm:spPr/>
      <dgm:t>
        <a:bodyPr/>
        <a:lstStyle/>
        <a:p>
          <a:endParaRPr lang="en-US"/>
        </a:p>
      </dgm:t>
    </dgm:pt>
    <dgm:pt modelId="{8938A3C8-3178-47E4-9172-6ED11017AD8D}" type="sibTrans" cxnId="{76121B3C-3AEE-4929-8881-301D2D715B15}">
      <dgm:prSet/>
      <dgm:spPr/>
      <dgm:t>
        <a:bodyPr/>
        <a:lstStyle/>
        <a:p>
          <a:endParaRPr lang="en-US"/>
        </a:p>
      </dgm:t>
    </dgm:pt>
    <dgm:pt modelId="{43085708-FD50-4D5A-A31C-28795866EF30}">
      <dgm:prSet/>
      <dgm:spPr/>
      <dgm:t>
        <a:bodyPr/>
        <a:lstStyle/>
        <a:p>
          <a:r>
            <a:rPr lang="en-US"/>
            <a:t>Psalm 115:16</a:t>
          </a:r>
        </a:p>
      </dgm:t>
    </dgm:pt>
    <dgm:pt modelId="{5DF82172-12CD-4CDE-8084-3E97802B9A8D}" type="parTrans" cxnId="{9C8AB993-D77E-45B0-AD59-9FEA8E1C4DB0}">
      <dgm:prSet/>
      <dgm:spPr/>
      <dgm:t>
        <a:bodyPr/>
        <a:lstStyle/>
        <a:p>
          <a:endParaRPr lang="en-US"/>
        </a:p>
      </dgm:t>
    </dgm:pt>
    <dgm:pt modelId="{9710FBEE-DD3D-4825-94B0-4C8794F397C9}" type="sibTrans" cxnId="{9C8AB993-D77E-45B0-AD59-9FEA8E1C4DB0}">
      <dgm:prSet/>
      <dgm:spPr/>
      <dgm:t>
        <a:bodyPr/>
        <a:lstStyle/>
        <a:p>
          <a:endParaRPr lang="en-US"/>
        </a:p>
      </dgm:t>
    </dgm:pt>
    <dgm:pt modelId="{4A02866C-3DF7-4B36-AD63-E4EC84D53391}">
      <dgm:prSet/>
      <dgm:spPr/>
      <dgm:t>
        <a:bodyPr/>
        <a:lstStyle/>
        <a:p>
          <a:r>
            <a:rPr lang="en-US"/>
            <a:t>Luke 18:1-8</a:t>
          </a:r>
        </a:p>
      </dgm:t>
    </dgm:pt>
    <dgm:pt modelId="{A40BC706-01DE-4847-AADD-61CF5FBF92A6}" type="parTrans" cxnId="{E4A6862A-8657-4062-9E63-1333630B85A3}">
      <dgm:prSet/>
      <dgm:spPr/>
      <dgm:t>
        <a:bodyPr/>
        <a:lstStyle/>
        <a:p>
          <a:endParaRPr lang="en-US"/>
        </a:p>
      </dgm:t>
    </dgm:pt>
    <dgm:pt modelId="{A851AA3A-7B30-4287-81CC-0DDBC8A876D0}" type="sibTrans" cxnId="{E4A6862A-8657-4062-9E63-1333630B85A3}">
      <dgm:prSet/>
      <dgm:spPr/>
      <dgm:t>
        <a:bodyPr/>
        <a:lstStyle/>
        <a:p>
          <a:endParaRPr lang="en-US"/>
        </a:p>
      </dgm:t>
    </dgm:pt>
    <dgm:pt modelId="{D3AAB3EC-2C62-4625-A61E-23EB79A3C3F9}">
      <dgm:prSet/>
      <dgm:spPr/>
      <dgm:t>
        <a:bodyPr/>
        <a:lstStyle/>
        <a:p>
          <a:r>
            <a:rPr lang="en-US"/>
            <a:t>Ephesians 6:18</a:t>
          </a:r>
        </a:p>
      </dgm:t>
    </dgm:pt>
    <dgm:pt modelId="{5B3A8301-9F86-4897-8799-D2263C629AA2}" type="parTrans" cxnId="{27F9617F-D11C-43E9-9AFD-0DFA7B555AB9}">
      <dgm:prSet/>
      <dgm:spPr/>
      <dgm:t>
        <a:bodyPr/>
        <a:lstStyle/>
        <a:p>
          <a:endParaRPr lang="en-US"/>
        </a:p>
      </dgm:t>
    </dgm:pt>
    <dgm:pt modelId="{B004E7BA-56F8-40BA-A261-65C2E58213F1}" type="sibTrans" cxnId="{27F9617F-D11C-43E9-9AFD-0DFA7B555AB9}">
      <dgm:prSet/>
      <dgm:spPr/>
      <dgm:t>
        <a:bodyPr/>
        <a:lstStyle/>
        <a:p>
          <a:endParaRPr lang="en-US"/>
        </a:p>
      </dgm:t>
    </dgm:pt>
    <dgm:pt modelId="{FEBF80D4-3A24-46A2-8C2C-8522C815F40F}">
      <dgm:prSet/>
      <dgm:spPr/>
      <dgm:t>
        <a:bodyPr/>
        <a:lstStyle/>
        <a:p>
          <a:r>
            <a:rPr lang="en-US"/>
            <a:t>Ezekiel 36:37</a:t>
          </a:r>
        </a:p>
      </dgm:t>
    </dgm:pt>
    <dgm:pt modelId="{384EE558-7251-477F-AE81-F0546E4CD753}" type="parTrans" cxnId="{B7785B20-EAD6-4510-87D7-540CD7EBC6E8}">
      <dgm:prSet/>
      <dgm:spPr/>
      <dgm:t>
        <a:bodyPr/>
        <a:lstStyle/>
        <a:p>
          <a:endParaRPr lang="en-US"/>
        </a:p>
      </dgm:t>
    </dgm:pt>
    <dgm:pt modelId="{AAB58114-99D1-4996-9528-1DAF16A1779B}" type="sibTrans" cxnId="{B7785B20-EAD6-4510-87D7-540CD7EBC6E8}">
      <dgm:prSet/>
      <dgm:spPr/>
      <dgm:t>
        <a:bodyPr/>
        <a:lstStyle/>
        <a:p>
          <a:endParaRPr lang="en-US"/>
        </a:p>
      </dgm:t>
    </dgm:pt>
    <dgm:pt modelId="{5D440072-37CC-4FA0-B47A-4A166D94C76B}">
      <dgm:prSet/>
      <dgm:spPr/>
      <dgm:t>
        <a:bodyPr/>
        <a:lstStyle/>
        <a:p>
          <a:r>
            <a:rPr lang="en-US"/>
            <a:t>2 Chronicles 7:14</a:t>
          </a:r>
        </a:p>
      </dgm:t>
    </dgm:pt>
    <dgm:pt modelId="{94A33F59-0A39-41D8-86D0-44F5CE5E9AA6}" type="parTrans" cxnId="{2772DF9F-82C3-4EB2-825B-F96F7B7DA12C}">
      <dgm:prSet/>
      <dgm:spPr/>
      <dgm:t>
        <a:bodyPr/>
        <a:lstStyle/>
        <a:p>
          <a:endParaRPr lang="en-US"/>
        </a:p>
      </dgm:t>
    </dgm:pt>
    <dgm:pt modelId="{59ADA2EA-2D96-49E8-8020-2D01D1353ADF}" type="sibTrans" cxnId="{2772DF9F-82C3-4EB2-825B-F96F7B7DA12C}">
      <dgm:prSet/>
      <dgm:spPr/>
      <dgm:t>
        <a:bodyPr/>
        <a:lstStyle/>
        <a:p>
          <a:endParaRPr lang="en-US"/>
        </a:p>
      </dgm:t>
    </dgm:pt>
    <dgm:pt modelId="{14710C1C-C330-484F-BF8C-0DC4CF148412}">
      <dgm:prSet/>
      <dgm:spPr/>
      <dgm:t>
        <a:bodyPr/>
        <a:lstStyle/>
        <a:p>
          <a:r>
            <a:rPr lang="en-US"/>
            <a:t>Isaiah 62:6-7</a:t>
          </a:r>
        </a:p>
      </dgm:t>
    </dgm:pt>
    <dgm:pt modelId="{DA6235F0-ECE6-4FA6-9492-06FBB2C577FC}" type="parTrans" cxnId="{D96E6564-347F-42EE-BF7C-DCC999570F12}">
      <dgm:prSet/>
      <dgm:spPr/>
      <dgm:t>
        <a:bodyPr/>
        <a:lstStyle/>
        <a:p>
          <a:endParaRPr lang="en-US"/>
        </a:p>
      </dgm:t>
    </dgm:pt>
    <dgm:pt modelId="{4A310B0F-1CF2-47E1-9B01-01E68902A39D}" type="sibTrans" cxnId="{D96E6564-347F-42EE-BF7C-DCC999570F12}">
      <dgm:prSet/>
      <dgm:spPr/>
      <dgm:t>
        <a:bodyPr/>
        <a:lstStyle/>
        <a:p>
          <a:endParaRPr lang="en-US"/>
        </a:p>
      </dgm:t>
    </dgm:pt>
    <dgm:pt modelId="{34D618D4-1462-4EEE-BD46-EEBC99FDFCEE}">
      <dgm:prSet/>
      <dgm:spPr/>
      <dgm:t>
        <a:bodyPr/>
        <a:lstStyle/>
        <a:p>
          <a:r>
            <a:rPr lang="en-US"/>
            <a:t>Ephesians 1:9</a:t>
          </a:r>
        </a:p>
      </dgm:t>
    </dgm:pt>
    <dgm:pt modelId="{424B57BC-5B04-4C3D-8C4B-9AD37FE80C6F}" type="parTrans" cxnId="{7F506E27-C87D-4A9A-BDEF-965728DC156D}">
      <dgm:prSet/>
      <dgm:spPr/>
      <dgm:t>
        <a:bodyPr/>
        <a:lstStyle/>
        <a:p>
          <a:endParaRPr lang="en-US"/>
        </a:p>
      </dgm:t>
    </dgm:pt>
    <dgm:pt modelId="{A839FAB1-4236-4691-8BE4-B226628EA62E}" type="sibTrans" cxnId="{7F506E27-C87D-4A9A-BDEF-965728DC156D}">
      <dgm:prSet/>
      <dgm:spPr/>
      <dgm:t>
        <a:bodyPr/>
        <a:lstStyle/>
        <a:p>
          <a:endParaRPr lang="en-US"/>
        </a:p>
      </dgm:t>
    </dgm:pt>
    <dgm:pt modelId="{9CC0423F-C7FC-49FE-B10F-A4FC70289B4E}">
      <dgm:prSet/>
      <dgm:spPr/>
      <dgm:t>
        <a:bodyPr/>
        <a:lstStyle/>
        <a:p>
          <a:r>
            <a:rPr lang="en-US"/>
            <a:t>Ephesians 3:10-12</a:t>
          </a:r>
        </a:p>
      </dgm:t>
    </dgm:pt>
    <dgm:pt modelId="{D80502AF-0F74-48E3-8239-7E68ED0FACD6}" type="parTrans" cxnId="{4E9AEAD5-CBD4-4CE1-A57E-7BECD369A823}">
      <dgm:prSet/>
      <dgm:spPr/>
      <dgm:t>
        <a:bodyPr/>
        <a:lstStyle/>
        <a:p>
          <a:endParaRPr lang="en-US"/>
        </a:p>
      </dgm:t>
    </dgm:pt>
    <dgm:pt modelId="{7C9BE123-5F66-479F-B6BB-4F3754E57D9F}" type="sibTrans" cxnId="{4E9AEAD5-CBD4-4CE1-A57E-7BECD369A823}">
      <dgm:prSet/>
      <dgm:spPr/>
      <dgm:t>
        <a:bodyPr/>
        <a:lstStyle/>
        <a:p>
          <a:endParaRPr lang="en-US"/>
        </a:p>
      </dgm:t>
    </dgm:pt>
    <dgm:pt modelId="{7604C82D-3D2A-47BD-855E-3B0841A14762}">
      <dgm:prSet/>
      <dgm:spPr/>
      <dgm:t>
        <a:bodyPr/>
        <a:lstStyle/>
        <a:p>
          <a:r>
            <a:rPr lang="en-US"/>
            <a:t>1 John 5:14</a:t>
          </a:r>
        </a:p>
      </dgm:t>
    </dgm:pt>
    <dgm:pt modelId="{77C073D8-5840-4E2D-8132-74CD3750B3D1}" type="parTrans" cxnId="{A90D2D08-AEDE-4810-AC70-734225435804}">
      <dgm:prSet/>
      <dgm:spPr/>
      <dgm:t>
        <a:bodyPr/>
        <a:lstStyle/>
        <a:p>
          <a:endParaRPr lang="en-US"/>
        </a:p>
      </dgm:t>
    </dgm:pt>
    <dgm:pt modelId="{51624546-7BF1-49F9-9503-D300BFA24343}" type="sibTrans" cxnId="{A90D2D08-AEDE-4810-AC70-734225435804}">
      <dgm:prSet/>
      <dgm:spPr/>
      <dgm:t>
        <a:bodyPr/>
        <a:lstStyle/>
        <a:p>
          <a:endParaRPr lang="en-US"/>
        </a:p>
      </dgm:t>
    </dgm:pt>
    <dgm:pt modelId="{1269AF7E-B572-4720-8C91-611A9D111845}">
      <dgm:prSet/>
      <dgm:spPr/>
      <dgm:t>
        <a:bodyPr/>
        <a:lstStyle/>
        <a:p>
          <a:r>
            <a:rPr lang="en-US"/>
            <a:t>Psalm 119:147-148</a:t>
          </a:r>
        </a:p>
      </dgm:t>
    </dgm:pt>
    <dgm:pt modelId="{EB0DC0B4-F093-4757-A339-5B26F6D83495}" type="parTrans" cxnId="{D01DFB44-8CEE-4105-BA48-F27023563A55}">
      <dgm:prSet/>
      <dgm:spPr/>
      <dgm:t>
        <a:bodyPr/>
        <a:lstStyle/>
        <a:p>
          <a:endParaRPr lang="en-US"/>
        </a:p>
      </dgm:t>
    </dgm:pt>
    <dgm:pt modelId="{973677F0-B0CD-4926-AD9A-C264F0460ADC}" type="sibTrans" cxnId="{D01DFB44-8CEE-4105-BA48-F27023563A55}">
      <dgm:prSet/>
      <dgm:spPr/>
      <dgm:t>
        <a:bodyPr/>
        <a:lstStyle/>
        <a:p>
          <a:endParaRPr lang="en-US"/>
        </a:p>
      </dgm:t>
    </dgm:pt>
    <dgm:pt modelId="{F7BAD057-9FCC-413F-B825-3F5286E5AB71}">
      <dgm:prSet/>
      <dgm:spPr/>
      <dgm:t>
        <a:bodyPr/>
        <a:lstStyle/>
        <a:p>
          <a:r>
            <a:rPr lang="en-US"/>
            <a:t>Job 32:8</a:t>
          </a:r>
        </a:p>
      </dgm:t>
    </dgm:pt>
    <dgm:pt modelId="{F8313EBF-243C-45B3-BD3D-A7A87E2F730A}" type="parTrans" cxnId="{ECA0888C-0185-4717-90DC-6CEDFF81A3D6}">
      <dgm:prSet/>
      <dgm:spPr/>
      <dgm:t>
        <a:bodyPr/>
        <a:lstStyle/>
        <a:p>
          <a:endParaRPr lang="en-US"/>
        </a:p>
      </dgm:t>
    </dgm:pt>
    <dgm:pt modelId="{BBC5E28A-1FD0-4756-AF16-947F6A0D7D72}" type="sibTrans" cxnId="{ECA0888C-0185-4717-90DC-6CEDFF81A3D6}">
      <dgm:prSet/>
      <dgm:spPr/>
      <dgm:t>
        <a:bodyPr/>
        <a:lstStyle/>
        <a:p>
          <a:endParaRPr lang="en-US"/>
        </a:p>
      </dgm:t>
    </dgm:pt>
    <dgm:pt modelId="{DD4C8E8C-3A73-4762-8176-93BA62393CF4}">
      <dgm:prSet/>
      <dgm:spPr/>
      <dgm:t>
        <a:bodyPr/>
        <a:lstStyle/>
        <a:p>
          <a:r>
            <a:rPr lang="en-US"/>
            <a:t>Matthew 26:44/2 Corinthians 12:8</a:t>
          </a:r>
        </a:p>
      </dgm:t>
    </dgm:pt>
    <dgm:pt modelId="{ADBF01BD-8911-42B6-9B8C-EA37221BB6E3}" type="parTrans" cxnId="{3F6F02E5-4D74-4405-AB2F-DB958438360F}">
      <dgm:prSet/>
      <dgm:spPr/>
      <dgm:t>
        <a:bodyPr/>
        <a:lstStyle/>
        <a:p>
          <a:endParaRPr lang="en-US"/>
        </a:p>
      </dgm:t>
    </dgm:pt>
    <dgm:pt modelId="{B31415D3-30DB-4D94-A416-208E6122B37A}" type="sibTrans" cxnId="{3F6F02E5-4D74-4405-AB2F-DB958438360F}">
      <dgm:prSet/>
      <dgm:spPr/>
      <dgm:t>
        <a:bodyPr/>
        <a:lstStyle/>
        <a:p>
          <a:endParaRPr lang="en-US"/>
        </a:p>
      </dgm:t>
    </dgm:pt>
    <dgm:pt modelId="{A66D05A4-14D6-47D0-9341-FC3A4E5F1BFD}">
      <dgm:prSet/>
      <dgm:spPr/>
      <dgm:t>
        <a:bodyPr/>
        <a:lstStyle/>
        <a:p>
          <a:r>
            <a:rPr lang="en-US"/>
            <a:t>Hebrews 11:1 (AMP)</a:t>
          </a:r>
        </a:p>
      </dgm:t>
    </dgm:pt>
    <dgm:pt modelId="{D800A926-6957-4CC8-A9B6-41034FFB2520}" type="parTrans" cxnId="{0CB7DC52-0BB8-4EEE-8C5F-885550443154}">
      <dgm:prSet/>
      <dgm:spPr/>
      <dgm:t>
        <a:bodyPr/>
        <a:lstStyle/>
        <a:p>
          <a:endParaRPr lang="en-US"/>
        </a:p>
      </dgm:t>
    </dgm:pt>
    <dgm:pt modelId="{6FC17F90-13E0-42E6-94BD-28BA86028372}" type="sibTrans" cxnId="{0CB7DC52-0BB8-4EEE-8C5F-885550443154}">
      <dgm:prSet/>
      <dgm:spPr/>
      <dgm:t>
        <a:bodyPr/>
        <a:lstStyle/>
        <a:p>
          <a:endParaRPr lang="en-US"/>
        </a:p>
      </dgm:t>
    </dgm:pt>
    <dgm:pt modelId="{889C0E9F-1B1C-4134-A96F-1D372EB79060}">
      <dgm:prSet/>
      <dgm:spPr/>
      <dgm:t>
        <a:bodyPr/>
        <a:lstStyle/>
        <a:p>
          <a:r>
            <a:rPr lang="en-US"/>
            <a:t>Matthew 16:19-20</a:t>
          </a:r>
        </a:p>
      </dgm:t>
    </dgm:pt>
    <dgm:pt modelId="{302522AC-D545-4654-A3E4-A897C150D5BD}" type="parTrans" cxnId="{7312A53D-BED1-40AC-8C6E-7646F16B5642}">
      <dgm:prSet/>
      <dgm:spPr/>
      <dgm:t>
        <a:bodyPr/>
        <a:lstStyle/>
        <a:p>
          <a:endParaRPr lang="en-US"/>
        </a:p>
      </dgm:t>
    </dgm:pt>
    <dgm:pt modelId="{BD4F8855-BB1E-4542-809D-71FF5BA7BEE0}" type="sibTrans" cxnId="{7312A53D-BED1-40AC-8C6E-7646F16B5642}">
      <dgm:prSet/>
      <dgm:spPr/>
      <dgm:t>
        <a:bodyPr/>
        <a:lstStyle/>
        <a:p>
          <a:endParaRPr lang="en-US"/>
        </a:p>
      </dgm:t>
    </dgm:pt>
    <dgm:pt modelId="{6F69B20E-3483-4194-81BF-4A153BB399E5}" type="pres">
      <dgm:prSet presAssocID="{3CE2C92C-5186-4C77-9DB2-421777573FD8}" presName="diagram" presStyleCnt="0">
        <dgm:presLayoutVars>
          <dgm:dir/>
          <dgm:resizeHandles val="exact"/>
        </dgm:presLayoutVars>
      </dgm:prSet>
      <dgm:spPr/>
    </dgm:pt>
    <dgm:pt modelId="{093155CE-AE88-4C01-A8A4-786FB91CA619}" type="pres">
      <dgm:prSet presAssocID="{5CE78788-DEDA-4CBC-A134-A21AB3FE5165}" presName="node" presStyleLbl="node1" presStyleIdx="0" presStyleCnt="17">
        <dgm:presLayoutVars>
          <dgm:bulletEnabled val="1"/>
        </dgm:presLayoutVars>
      </dgm:prSet>
      <dgm:spPr/>
    </dgm:pt>
    <dgm:pt modelId="{8302602B-8B60-4998-B6AF-DB1EF04C684F}" type="pres">
      <dgm:prSet presAssocID="{3414FD2C-13B2-4158-9108-D26320ECB312}" presName="sibTrans" presStyleCnt="0"/>
      <dgm:spPr/>
    </dgm:pt>
    <dgm:pt modelId="{DD541E25-FDF3-4C36-81EE-5FF58F28651E}" type="pres">
      <dgm:prSet presAssocID="{6A8F1A00-1ED9-419B-BA0B-310F3DB7EDC6}" presName="node" presStyleLbl="node1" presStyleIdx="1" presStyleCnt="17">
        <dgm:presLayoutVars>
          <dgm:bulletEnabled val="1"/>
        </dgm:presLayoutVars>
      </dgm:prSet>
      <dgm:spPr/>
    </dgm:pt>
    <dgm:pt modelId="{29055B50-A55A-49AA-B188-EE4CEB12551B}" type="pres">
      <dgm:prSet presAssocID="{E06148AC-8FBD-4462-86C6-EDEFB52ED4F2}" presName="sibTrans" presStyleCnt="0"/>
      <dgm:spPr/>
    </dgm:pt>
    <dgm:pt modelId="{ED954F93-7615-4214-9799-0C7FBD1BF9A7}" type="pres">
      <dgm:prSet presAssocID="{70B098E0-DC0B-4CC8-9A62-09344772BEB1}" presName="node" presStyleLbl="node1" presStyleIdx="2" presStyleCnt="17">
        <dgm:presLayoutVars>
          <dgm:bulletEnabled val="1"/>
        </dgm:presLayoutVars>
      </dgm:prSet>
      <dgm:spPr/>
    </dgm:pt>
    <dgm:pt modelId="{1A736912-FED8-4068-8521-3CDB2B164355}" type="pres">
      <dgm:prSet presAssocID="{8938A3C8-3178-47E4-9172-6ED11017AD8D}" presName="sibTrans" presStyleCnt="0"/>
      <dgm:spPr/>
    </dgm:pt>
    <dgm:pt modelId="{F059441D-44FE-4C35-B56B-4C670ABA3792}" type="pres">
      <dgm:prSet presAssocID="{43085708-FD50-4D5A-A31C-28795866EF30}" presName="node" presStyleLbl="node1" presStyleIdx="3" presStyleCnt="17">
        <dgm:presLayoutVars>
          <dgm:bulletEnabled val="1"/>
        </dgm:presLayoutVars>
      </dgm:prSet>
      <dgm:spPr/>
    </dgm:pt>
    <dgm:pt modelId="{82FE6575-1FA6-487A-B23B-73DA61512035}" type="pres">
      <dgm:prSet presAssocID="{9710FBEE-DD3D-4825-94B0-4C8794F397C9}" presName="sibTrans" presStyleCnt="0"/>
      <dgm:spPr/>
    </dgm:pt>
    <dgm:pt modelId="{E1B1947C-9025-4764-B9DC-B1F98B04DCD2}" type="pres">
      <dgm:prSet presAssocID="{4A02866C-3DF7-4B36-AD63-E4EC84D53391}" presName="node" presStyleLbl="node1" presStyleIdx="4" presStyleCnt="17">
        <dgm:presLayoutVars>
          <dgm:bulletEnabled val="1"/>
        </dgm:presLayoutVars>
      </dgm:prSet>
      <dgm:spPr/>
    </dgm:pt>
    <dgm:pt modelId="{65AE3123-016B-4732-83A6-158338A58E59}" type="pres">
      <dgm:prSet presAssocID="{A851AA3A-7B30-4287-81CC-0DDBC8A876D0}" presName="sibTrans" presStyleCnt="0"/>
      <dgm:spPr/>
    </dgm:pt>
    <dgm:pt modelId="{4A6EA305-BD9B-4E71-9B99-7F8C9CFDABD3}" type="pres">
      <dgm:prSet presAssocID="{D3AAB3EC-2C62-4625-A61E-23EB79A3C3F9}" presName="node" presStyleLbl="node1" presStyleIdx="5" presStyleCnt="17">
        <dgm:presLayoutVars>
          <dgm:bulletEnabled val="1"/>
        </dgm:presLayoutVars>
      </dgm:prSet>
      <dgm:spPr/>
    </dgm:pt>
    <dgm:pt modelId="{1FCC5F43-1AC7-467A-A95F-7FBEC86BA1B5}" type="pres">
      <dgm:prSet presAssocID="{B004E7BA-56F8-40BA-A261-65C2E58213F1}" presName="sibTrans" presStyleCnt="0"/>
      <dgm:spPr/>
    </dgm:pt>
    <dgm:pt modelId="{E2BE0768-2315-41C4-B5DA-CEB9B93E9F74}" type="pres">
      <dgm:prSet presAssocID="{FEBF80D4-3A24-46A2-8C2C-8522C815F40F}" presName="node" presStyleLbl="node1" presStyleIdx="6" presStyleCnt="17">
        <dgm:presLayoutVars>
          <dgm:bulletEnabled val="1"/>
        </dgm:presLayoutVars>
      </dgm:prSet>
      <dgm:spPr/>
    </dgm:pt>
    <dgm:pt modelId="{6D9A3672-7B7B-4171-89CD-42FCB417D61C}" type="pres">
      <dgm:prSet presAssocID="{AAB58114-99D1-4996-9528-1DAF16A1779B}" presName="sibTrans" presStyleCnt="0"/>
      <dgm:spPr/>
    </dgm:pt>
    <dgm:pt modelId="{5DB693E2-8739-461B-9121-603CC7B8B78D}" type="pres">
      <dgm:prSet presAssocID="{5D440072-37CC-4FA0-B47A-4A166D94C76B}" presName="node" presStyleLbl="node1" presStyleIdx="7" presStyleCnt="17">
        <dgm:presLayoutVars>
          <dgm:bulletEnabled val="1"/>
        </dgm:presLayoutVars>
      </dgm:prSet>
      <dgm:spPr/>
    </dgm:pt>
    <dgm:pt modelId="{0EADC245-65C3-431C-B2DD-1A08C741AF2E}" type="pres">
      <dgm:prSet presAssocID="{59ADA2EA-2D96-49E8-8020-2D01D1353ADF}" presName="sibTrans" presStyleCnt="0"/>
      <dgm:spPr/>
    </dgm:pt>
    <dgm:pt modelId="{1D6BE792-C8FB-4356-BB8A-FA64EB7FAAFE}" type="pres">
      <dgm:prSet presAssocID="{14710C1C-C330-484F-BF8C-0DC4CF148412}" presName="node" presStyleLbl="node1" presStyleIdx="8" presStyleCnt="17">
        <dgm:presLayoutVars>
          <dgm:bulletEnabled val="1"/>
        </dgm:presLayoutVars>
      </dgm:prSet>
      <dgm:spPr/>
    </dgm:pt>
    <dgm:pt modelId="{00ECD52D-B5E9-4A3D-B8BB-4F6426B27F51}" type="pres">
      <dgm:prSet presAssocID="{4A310B0F-1CF2-47E1-9B01-01E68902A39D}" presName="sibTrans" presStyleCnt="0"/>
      <dgm:spPr/>
    </dgm:pt>
    <dgm:pt modelId="{3B11164F-378E-4661-8305-5060DF05ED3A}" type="pres">
      <dgm:prSet presAssocID="{34D618D4-1462-4EEE-BD46-EEBC99FDFCEE}" presName="node" presStyleLbl="node1" presStyleIdx="9" presStyleCnt="17">
        <dgm:presLayoutVars>
          <dgm:bulletEnabled val="1"/>
        </dgm:presLayoutVars>
      </dgm:prSet>
      <dgm:spPr/>
    </dgm:pt>
    <dgm:pt modelId="{9002CDC4-4A4E-4A80-90BE-E36BB98A7C66}" type="pres">
      <dgm:prSet presAssocID="{A839FAB1-4236-4691-8BE4-B226628EA62E}" presName="sibTrans" presStyleCnt="0"/>
      <dgm:spPr/>
    </dgm:pt>
    <dgm:pt modelId="{F1961432-E808-4985-B69D-960134F6AFCA}" type="pres">
      <dgm:prSet presAssocID="{9CC0423F-C7FC-49FE-B10F-A4FC70289B4E}" presName="node" presStyleLbl="node1" presStyleIdx="10" presStyleCnt="17">
        <dgm:presLayoutVars>
          <dgm:bulletEnabled val="1"/>
        </dgm:presLayoutVars>
      </dgm:prSet>
      <dgm:spPr/>
    </dgm:pt>
    <dgm:pt modelId="{9A4BC05C-CEFB-438B-AB6D-16AA2EF4165B}" type="pres">
      <dgm:prSet presAssocID="{7C9BE123-5F66-479F-B6BB-4F3754E57D9F}" presName="sibTrans" presStyleCnt="0"/>
      <dgm:spPr/>
    </dgm:pt>
    <dgm:pt modelId="{1C9023E2-9CDF-4047-A000-39DAC3FB3B56}" type="pres">
      <dgm:prSet presAssocID="{7604C82D-3D2A-47BD-855E-3B0841A14762}" presName="node" presStyleLbl="node1" presStyleIdx="11" presStyleCnt="17">
        <dgm:presLayoutVars>
          <dgm:bulletEnabled val="1"/>
        </dgm:presLayoutVars>
      </dgm:prSet>
      <dgm:spPr/>
    </dgm:pt>
    <dgm:pt modelId="{B50FC5F0-4AE4-4A3B-825B-BB5C90AF9C0B}" type="pres">
      <dgm:prSet presAssocID="{51624546-7BF1-49F9-9503-D300BFA24343}" presName="sibTrans" presStyleCnt="0"/>
      <dgm:spPr/>
    </dgm:pt>
    <dgm:pt modelId="{34C20854-AD65-45BE-B031-BB5DF68DE5FC}" type="pres">
      <dgm:prSet presAssocID="{1269AF7E-B572-4720-8C91-611A9D111845}" presName="node" presStyleLbl="node1" presStyleIdx="12" presStyleCnt="17">
        <dgm:presLayoutVars>
          <dgm:bulletEnabled val="1"/>
        </dgm:presLayoutVars>
      </dgm:prSet>
      <dgm:spPr/>
    </dgm:pt>
    <dgm:pt modelId="{9EE0407A-A1CF-4E92-8A21-96085642CC54}" type="pres">
      <dgm:prSet presAssocID="{973677F0-B0CD-4926-AD9A-C264F0460ADC}" presName="sibTrans" presStyleCnt="0"/>
      <dgm:spPr/>
    </dgm:pt>
    <dgm:pt modelId="{12047725-619D-445F-845D-31B2F5372752}" type="pres">
      <dgm:prSet presAssocID="{F7BAD057-9FCC-413F-B825-3F5286E5AB71}" presName="node" presStyleLbl="node1" presStyleIdx="13" presStyleCnt="17">
        <dgm:presLayoutVars>
          <dgm:bulletEnabled val="1"/>
        </dgm:presLayoutVars>
      </dgm:prSet>
      <dgm:spPr/>
    </dgm:pt>
    <dgm:pt modelId="{25469A17-8965-4306-A8F0-D820F1070253}" type="pres">
      <dgm:prSet presAssocID="{BBC5E28A-1FD0-4756-AF16-947F6A0D7D72}" presName="sibTrans" presStyleCnt="0"/>
      <dgm:spPr/>
    </dgm:pt>
    <dgm:pt modelId="{05F4F1D3-68EB-480D-BFCD-7DB4BF5492F6}" type="pres">
      <dgm:prSet presAssocID="{DD4C8E8C-3A73-4762-8176-93BA62393CF4}" presName="node" presStyleLbl="node1" presStyleIdx="14" presStyleCnt="17">
        <dgm:presLayoutVars>
          <dgm:bulletEnabled val="1"/>
        </dgm:presLayoutVars>
      </dgm:prSet>
      <dgm:spPr/>
    </dgm:pt>
    <dgm:pt modelId="{AAC5FA76-2260-4D93-A687-CEE657B47E47}" type="pres">
      <dgm:prSet presAssocID="{B31415D3-30DB-4D94-A416-208E6122B37A}" presName="sibTrans" presStyleCnt="0"/>
      <dgm:spPr/>
    </dgm:pt>
    <dgm:pt modelId="{A9CCFA05-F3B3-4241-B5E9-725019B9B24C}" type="pres">
      <dgm:prSet presAssocID="{A66D05A4-14D6-47D0-9341-FC3A4E5F1BFD}" presName="node" presStyleLbl="node1" presStyleIdx="15" presStyleCnt="17">
        <dgm:presLayoutVars>
          <dgm:bulletEnabled val="1"/>
        </dgm:presLayoutVars>
      </dgm:prSet>
      <dgm:spPr/>
    </dgm:pt>
    <dgm:pt modelId="{C97920A2-9E15-4D9B-94F9-CEC8F3A85719}" type="pres">
      <dgm:prSet presAssocID="{6FC17F90-13E0-42E6-94BD-28BA86028372}" presName="sibTrans" presStyleCnt="0"/>
      <dgm:spPr/>
    </dgm:pt>
    <dgm:pt modelId="{8F4BA17B-7E5E-4F04-AE2B-B7F349EFD836}" type="pres">
      <dgm:prSet presAssocID="{889C0E9F-1B1C-4134-A96F-1D372EB79060}" presName="node" presStyleLbl="node1" presStyleIdx="16" presStyleCnt="17">
        <dgm:presLayoutVars>
          <dgm:bulletEnabled val="1"/>
        </dgm:presLayoutVars>
      </dgm:prSet>
      <dgm:spPr/>
    </dgm:pt>
  </dgm:ptLst>
  <dgm:cxnLst>
    <dgm:cxn modelId="{A90D2D08-AEDE-4810-AC70-734225435804}" srcId="{3CE2C92C-5186-4C77-9DB2-421777573FD8}" destId="{7604C82D-3D2A-47BD-855E-3B0841A14762}" srcOrd="11" destOrd="0" parTransId="{77C073D8-5840-4E2D-8132-74CD3750B3D1}" sibTransId="{51624546-7BF1-49F9-9503-D300BFA24343}"/>
    <dgm:cxn modelId="{9FAB6616-9DE7-43FE-9FAC-7BA3E2393BB1}" type="presOf" srcId="{6A8F1A00-1ED9-419B-BA0B-310F3DB7EDC6}" destId="{DD541E25-FDF3-4C36-81EE-5FF58F28651E}" srcOrd="0" destOrd="0" presId="urn:microsoft.com/office/officeart/2005/8/layout/default"/>
    <dgm:cxn modelId="{771F6B17-F943-4F10-8178-608443A4205C}" type="presOf" srcId="{D3AAB3EC-2C62-4625-A61E-23EB79A3C3F9}" destId="{4A6EA305-BD9B-4E71-9B99-7F8C9CFDABD3}" srcOrd="0" destOrd="0" presId="urn:microsoft.com/office/officeart/2005/8/layout/default"/>
    <dgm:cxn modelId="{B7785B20-EAD6-4510-87D7-540CD7EBC6E8}" srcId="{3CE2C92C-5186-4C77-9DB2-421777573FD8}" destId="{FEBF80D4-3A24-46A2-8C2C-8522C815F40F}" srcOrd="6" destOrd="0" parTransId="{384EE558-7251-477F-AE81-F0546E4CD753}" sibTransId="{AAB58114-99D1-4996-9528-1DAF16A1779B}"/>
    <dgm:cxn modelId="{8E9F8B20-AEDF-4432-A751-4BA99BF2EF19}" type="presOf" srcId="{F7BAD057-9FCC-413F-B825-3F5286E5AB71}" destId="{12047725-619D-445F-845D-31B2F5372752}" srcOrd="0" destOrd="0" presId="urn:microsoft.com/office/officeart/2005/8/layout/default"/>
    <dgm:cxn modelId="{7F506E27-C87D-4A9A-BDEF-965728DC156D}" srcId="{3CE2C92C-5186-4C77-9DB2-421777573FD8}" destId="{34D618D4-1462-4EEE-BD46-EEBC99FDFCEE}" srcOrd="9" destOrd="0" parTransId="{424B57BC-5B04-4C3D-8C4B-9AD37FE80C6F}" sibTransId="{A839FAB1-4236-4691-8BE4-B226628EA62E}"/>
    <dgm:cxn modelId="{E4A6862A-8657-4062-9E63-1333630B85A3}" srcId="{3CE2C92C-5186-4C77-9DB2-421777573FD8}" destId="{4A02866C-3DF7-4B36-AD63-E4EC84D53391}" srcOrd="4" destOrd="0" parTransId="{A40BC706-01DE-4847-AADD-61CF5FBF92A6}" sibTransId="{A851AA3A-7B30-4287-81CC-0DDBC8A876D0}"/>
    <dgm:cxn modelId="{7C28AD2D-7CAE-49C4-8C2E-D69D13AD4EBE}" type="presOf" srcId="{DD4C8E8C-3A73-4762-8176-93BA62393CF4}" destId="{05F4F1D3-68EB-480D-BFCD-7DB4BF5492F6}" srcOrd="0" destOrd="0" presId="urn:microsoft.com/office/officeart/2005/8/layout/default"/>
    <dgm:cxn modelId="{76121B3C-3AEE-4929-8881-301D2D715B15}" srcId="{3CE2C92C-5186-4C77-9DB2-421777573FD8}" destId="{70B098E0-DC0B-4CC8-9A62-09344772BEB1}" srcOrd="2" destOrd="0" parTransId="{9EF55042-C7C1-42DC-A697-757F6F80C652}" sibTransId="{8938A3C8-3178-47E4-9172-6ED11017AD8D}"/>
    <dgm:cxn modelId="{7312A53D-BED1-40AC-8C6E-7646F16B5642}" srcId="{3CE2C92C-5186-4C77-9DB2-421777573FD8}" destId="{889C0E9F-1B1C-4134-A96F-1D372EB79060}" srcOrd="16" destOrd="0" parTransId="{302522AC-D545-4654-A3E4-A897C150D5BD}" sibTransId="{BD4F8855-BB1E-4542-809D-71FF5BA7BEE0}"/>
    <dgm:cxn modelId="{D96E6564-347F-42EE-BF7C-DCC999570F12}" srcId="{3CE2C92C-5186-4C77-9DB2-421777573FD8}" destId="{14710C1C-C330-484F-BF8C-0DC4CF148412}" srcOrd="8" destOrd="0" parTransId="{DA6235F0-ECE6-4FA6-9492-06FBB2C577FC}" sibTransId="{4A310B0F-1CF2-47E1-9B01-01E68902A39D}"/>
    <dgm:cxn modelId="{D01DFB44-8CEE-4105-BA48-F27023563A55}" srcId="{3CE2C92C-5186-4C77-9DB2-421777573FD8}" destId="{1269AF7E-B572-4720-8C91-611A9D111845}" srcOrd="12" destOrd="0" parTransId="{EB0DC0B4-F093-4757-A339-5B26F6D83495}" sibTransId="{973677F0-B0CD-4926-AD9A-C264F0460ADC}"/>
    <dgm:cxn modelId="{6F176447-817B-44BD-A119-E421CCB0BBB5}" type="presOf" srcId="{9CC0423F-C7FC-49FE-B10F-A4FC70289B4E}" destId="{F1961432-E808-4985-B69D-960134F6AFCA}" srcOrd="0" destOrd="0" presId="urn:microsoft.com/office/officeart/2005/8/layout/default"/>
    <dgm:cxn modelId="{B9C67F68-CC97-4627-93F4-33048778D1BB}" type="presOf" srcId="{34D618D4-1462-4EEE-BD46-EEBC99FDFCEE}" destId="{3B11164F-378E-4661-8305-5060DF05ED3A}" srcOrd="0" destOrd="0" presId="urn:microsoft.com/office/officeart/2005/8/layout/default"/>
    <dgm:cxn modelId="{1B8F0470-B7A1-4736-905A-0A470CF7C4A7}" type="presOf" srcId="{1269AF7E-B572-4720-8C91-611A9D111845}" destId="{34C20854-AD65-45BE-B031-BB5DF68DE5FC}" srcOrd="0" destOrd="0" presId="urn:microsoft.com/office/officeart/2005/8/layout/default"/>
    <dgm:cxn modelId="{05886670-2130-42ED-8DB5-1BDE85AECEB9}" type="presOf" srcId="{70B098E0-DC0B-4CC8-9A62-09344772BEB1}" destId="{ED954F93-7615-4214-9799-0C7FBD1BF9A7}" srcOrd="0" destOrd="0" presId="urn:microsoft.com/office/officeart/2005/8/layout/default"/>
    <dgm:cxn modelId="{0CB7DC52-0BB8-4EEE-8C5F-885550443154}" srcId="{3CE2C92C-5186-4C77-9DB2-421777573FD8}" destId="{A66D05A4-14D6-47D0-9341-FC3A4E5F1BFD}" srcOrd="15" destOrd="0" parTransId="{D800A926-6957-4CC8-A9B6-41034FFB2520}" sibTransId="{6FC17F90-13E0-42E6-94BD-28BA86028372}"/>
    <dgm:cxn modelId="{27F9617F-D11C-43E9-9AFD-0DFA7B555AB9}" srcId="{3CE2C92C-5186-4C77-9DB2-421777573FD8}" destId="{D3AAB3EC-2C62-4625-A61E-23EB79A3C3F9}" srcOrd="5" destOrd="0" parTransId="{5B3A8301-9F86-4897-8799-D2263C629AA2}" sibTransId="{B004E7BA-56F8-40BA-A261-65C2E58213F1}"/>
    <dgm:cxn modelId="{0EE49B7F-D04E-4746-9A26-1DCAB9FEA297}" type="presOf" srcId="{5D440072-37CC-4FA0-B47A-4A166D94C76B}" destId="{5DB693E2-8739-461B-9121-603CC7B8B78D}" srcOrd="0" destOrd="0" presId="urn:microsoft.com/office/officeart/2005/8/layout/default"/>
    <dgm:cxn modelId="{D97E7480-58DD-42B1-9EE8-AFAFF61F488F}" srcId="{3CE2C92C-5186-4C77-9DB2-421777573FD8}" destId="{5CE78788-DEDA-4CBC-A134-A21AB3FE5165}" srcOrd="0" destOrd="0" parTransId="{73716761-426A-4B13-B403-E470DE0C7C25}" sibTransId="{3414FD2C-13B2-4158-9108-D26320ECB312}"/>
    <dgm:cxn modelId="{D6346B85-BA39-4ECB-BC1D-48663DBF2F98}" srcId="{3CE2C92C-5186-4C77-9DB2-421777573FD8}" destId="{6A8F1A00-1ED9-419B-BA0B-310F3DB7EDC6}" srcOrd="1" destOrd="0" parTransId="{F58F08F9-EB3B-4708-82BE-39B5C852F24D}" sibTransId="{E06148AC-8FBD-4462-86C6-EDEFB52ED4F2}"/>
    <dgm:cxn modelId="{ECA0888C-0185-4717-90DC-6CEDFF81A3D6}" srcId="{3CE2C92C-5186-4C77-9DB2-421777573FD8}" destId="{F7BAD057-9FCC-413F-B825-3F5286E5AB71}" srcOrd="13" destOrd="0" parTransId="{F8313EBF-243C-45B3-BD3D-A7A87E2F730A}" sibTransId="{BBC5E28A-1FD0-4756-AF16-947F6A0D7D72}"/>
    <dgm:cxn modelId="{8308B88D-32C4-4445-9F0F-4A5CE2757932}" type="presOf" srcId="{4A02866C-3DF7-4B36-AD63-E4EC84D53391}" destId="{E1B1947C-9025-4764-B9DC-B1F98B04DCD2}" srcOrd="0" destOrd="0" presId="urn:microsoft.com/office/officeart/2005/8/layout/default"/>
    <dgm:cxn modelId="{9C8AB993-D77E-45B0-AD59-9FEA8E1C4DB0}" srcId="{3CE2C92C-5186-4C77-9DB2-421777573FD8}" destId="{43085708-FD50-4D5A-A31C-28795866EF30}" srcOrd="3" destOrd="0" parTransId="{5DF82172-12CD-4CDE-8084-3E97802B9A8D}" sibTransId="{9710FBEE-DD3D-4825-94B0-4C8794F397C9}"/>
    <dgm:cxn modelId="{084C6E9D-71B8-4C13-84B9-6185D4CC7042}" type="presOf" srcId="{5CE78788-DEDA-4CBC-A134-A21AB3FE5165}" destId="{093155CE-AE88-4C01-A8A4-786FB91CA619}" srcOrd="0" destOrd="0" presId="urn:microsoft.com/office/officeart/2005/8/layout/default"/>
    <dgm:cxn modelId="{2772DF9F-82C3-4EB2-825B-F96F7B7DA12C}" srcId="{3CE2C92C-5186-4C77-9DB2-421777573FD8}" destId="{5D440072-37CC-4FA0-B47A-4A166D94C76B}" srcOrd="7" destOrd="0" parTransId="{94A33F59-0A39-41D8-86D0-44F5CE5E9AA6}" sibTransId="{59ADA2EA-2D96-49E8-8020-2D01D1353ADF}"/>
    <dgm:cxn modelId="{8CD816AC-8857-48BD-97A2-F17C26F35AD1}" type="presOf" srcId="{889C0E9F-1B1C-4134-A96F-1D372EB79060}" destId="{8F4BA17B-7E5E-4F04-AE2B-B7F349EFD836}" srcOrd="0" destOrd="0" presId="urn:microsoft.com/office/officeart/2005/8/layout/default"/>
    <dgm:cxn modelId="{15E30DBF-59B3-4336-9207-B09CAC00B86B}" type="presOf" srcId="{3CE2C92C-5186-4C77-9DB2-421777573FD8}" destId="{6F69B20E-3483-4194-81BF-4A153BB399E5}" srcOrd="0" destOrd="0" presId="urn:microsoft.com/office/officeart/2005/8/layout/default"/>
    <dgm:cxn modelId="{61AE7CC0-687A-4441-977A-6568BA8384D2}" type="presOf" srcId="{A66D05A4-14D6-47D0-9341-FC3A4E5F1BFD}" destId="{A9CCFA05-F3B3-4241-B5E9-725019B9B24C}" srcOrd="0" destOrd="0" presId="urn:microsoft.com/office/officeart/2005/8/layout/default"/>
    <dgm:cxn modelId="{2CB743C2-D99F-4FBD-B42A-99362238D6FA}" type="presOf" srcId="{43085708-FD50-4D5A-A31C-28795866EF30}" destId="{F059441D-44FE-4C35-B56B-4C670ABA3792}" srcOrd="0" destOrd="0" presId="urn:microsoft.com/office/officeart/2005/8/layout/default"/>
    <dgm:cxn modelId="{9E13C3C7-BBC8-4FDA-9031-35E9DDD42D09}" type="presOf" srcId="{14710C1C-C330-484F-BF8C-0DC4CF148412}" destId="{1D6BE792-C8FB-4356-BB8A-FA64EB7FAAFE}" srcOrd="0" destOrd="0" presId="urn:microsoft.com/office/officeart/2005/8/layout/default"/>
    <dgm:cxn modelId="{4E9AEAD5-CBD4-4CE1-A57E-7BECD369A823}" srcId="{3CE2C92C-5186-4C77-9DB2-421777573FD8}" destId="{9CC0423F-C7FC-49FE-B10F-A4FC70289B4E}" srcOrd="10" destOrd="0" parTransId="{D80502AF-0F74-48E3-8239-7E68ED0FACD6}" sibTransId="{7C9BE123-5F66-479F-B6BB-4F3754E57D9F}"/>
    <dgm:cxn modelId="{3F6F02E5-4D74-4405-AB2F-DB958438360F}" srcId="{3CE2C92C-5186-4C77-9DB2-421777573FD8}" destId="{DD4C8E8C-3A73-4762-8176-93BA62393CF4}" srcOrd="14" destOrd="0" parTransId="{ADBF01BD-8911-42B6-9B8C-EA37221BB6E3}" sibTransId="{B31415D3-30DB-4D94-A416-208E6122B37A}"/>
    <dgm:cxn modelId="{47D1B1F8-DE6D-4F6E-8027-087A1DF85036}" type="presOf" srcId="{7604C82D-3D2A-47BD-855E-3B0841A14762}" destId="{1C9023E2-9CDF-4047-A000-39DAC3FB3B56}" srcOrd="0" destOrd="0" presId="urn:microsoft.com/office/officeart/2005/8/layout/default"/>
    <dgm:cxn modelId="{5724F4F9-C0CD-447A-8ACF-F70889E681C0}" type="presOf" srcId="{FEBF80D4-3A24-46A2-8C2C-8522C815F40F}" destId="{E2BE0768-2315-41C4-B5DA-CEB9B93E9F74}" srcOrd="0" destOrd="0" presId="urn:microsoft.com/office/officeart/2005/8/layout/default"/>
    <dgm:cxn modelId="{EDCEA3D8-EAEF-4BE7-BF90-6DD8CF1AF28A}" type="presParOf" srcId="{6F69B20E-3483-4194-81BF-4A153BB399E5}" destId="{093155CE-AE88-4C01-A8A4-786FB91CA619}" srcOrd="0" destOrd="0" presId="urn:microsoft.com/office/officeart/2005/8/layout/default"/>
    <dgm:cxn modelId="{A1EAE6F6-7E2E-4912-BA54-FA344BE9C245}" type="presParOf" srcId="{6F69B20E-3483-4194-81BF-4A153BB399E5}" destId="{8302602B-8B60-4998-B6AF-DB1EF04C684F}" srcOrd="1" destOrd="0" presId="urn:microsoft.com/office/officeart/2005/8/layout/default"/>
    <dgm:cxn modelId="{6E5346DF-AE30-45C5-93C9-545E4763424E}" type="presParOf" srcId="{6F69B20E-3483-4194-81BF-4A153BB399E5}" destId="{DD541E25-FDF3-4C36-81EE-5FF58F28651E}" srcOrd="2" destOrd="0" presId="urn:microsoft.com/office/officeart/2005/8/layout/default"/>
    <dgm:cxn modelId="{BE32C68A-B803-4B35-9948-C46FBF0DDDE0}" type="presParOf" srcId="{6F69B20E-3483-4194-81BF-4A153BB399E5}" destId="{29055B50-A55A-49AA-B188-EE4CEB12551B}" srcOrd="3" destOrd="0" presId="urn:microsoft.com/office/officeart/2005/8/layout/default"/>
    <dgm:cxn modelId="{E58BF2BA-EBB1-4C2C-8901-4F26862CC8B2}" type="presParOf" srcId="{6F69B20E-3483-4194-81BF-4A153BB399E5}" destId="{ED954F93-7615-4214-9799-0C7FBD1BF9A7}" srcOrd="4" destOrd="0" presId="urn:microsoft.com/office/officeart/2005/8/layout/default"/>
    <dgm:cxn modelId="{45597ABE-660C-4272-B43A-C4ADDFC65119}" type="presParOf" srcId="{6F69B20E-3483-4194-81BF-4A153BB399E5}" destId="{1A736912-FED8-4068-8521-3CDB2B164355}" srcOrd="5" destOrd="0" presId="urn:microsoft.com/office/officeart/2005/8/layout/default"/>
    <dgm:cxn modelId="{E129ABAF-96C0-4849-939F-989CB9740A46}" type="presParOf" srcId="{6F69B20E-3483-4194-81BF-4A153BB399E5}" destId="{F059441D-44FE-4C35-B56B-4C670ABA3792}" srcOrd="6" destOrd="0" presId="urn:microsoft.com/office/officeart/2005/8/layout/default"/>
    <dgm:cxn modelId="{889A1B27-F966-42C6-8FDA-22C33D3A8BCA}" type="presParOf" srcId="{6F69B20E-3483-4194-81BF-4A153BB399E5}" destId="{82FE6575-1FA6-487A-B23B-73DA61512035}" srcOrd="7" destOrd="0" presId="urn:microsoft.com/office/officeart/2005/8/layout/default"/>
    <dgm:cxn modelId="{5663F35A-5AF2-4241-8E93-DC10CFCB5D84}" type="presParOf" srcId="{6F69B20E-3483-4194-81BF-4A153BB399E5}" destId="{E1B1947C-9025-4764-B9DC-B1F98B04DCD2}" srcOrd="8" destOrd="0" presId="urn:microsoft.com/office/officeart/2005/8/layout/default"/>
    <dgm:cxn modelId="{EF629A1D-8C29-41DA-A6A9-C6074CD96BCA}" type="presParOf" srcId="{6F69B20E-3483-4194-81BF-4A153BB399E5}" destId="{65AE3123-016B-4732-83A6-158338A58E59}" srcOrd="9" destOrd="0" presId="urn:microsoft.com/office/officeart/2005/8/layout/default"/>
    <dgm:cxn modelId="{F79D6530-157A-447D-AC72-2CA0C3CE15F3}" type="presParOf" srcId="{6F69B20E-3483-4194-81BF-4A153BB399E5}" destId="{4A6EA305-BD9B-4E71-9B99-7F8C9CFDABD3}" srcOrd="10" destOrd="0" presId="urn:microsoft.com/office/officeart/2005/8/layout/default"/>
    <dgm:cxn modelId="{ECD19D90-5116-48FC-B743-E071A94141F2}" type="presParOf" srcId="{6F69B20E-3483-4194-81BF-4A153BB399E5}" destId="{1FCC5F43-1AC7-467A-A95F-7FBEC86BA1B5}" srcOrd="11" destOrd="0" presId="urn:microsoft.com/office/officeart/2005/8/layout/default"/>
    <dgm:cxn modelId="{A63FC9C7-A775-4885-B157-73D5A6C61997}" type="presParOf" srcId="{6F69B20E-3483-4194-81BF-4A153BB399E5}" destId="{E2BE0768-2315-41C4-B5DA-CEB9B93E9F74}" srcOrd="12" destOrd="0" presId="urn:microsoft.com/office/officeart/2005/8/layout/default"/>
    <dgm:cxn modelId="{8232A56E-B118-4EAD-81E2-14958860285B}" type="presParOf" srcId="{6F69B20E-3483-4194-81BF-4A153BB399E5}" destId="{6D9A3672-7B7B-4171-89CD-42FCB417D61C}" srcOrd="13" destOrd="0" presId="urn:microsoft.com/office/officeart/2005/8/layout/default"/>
    <dgm:cxn modelId="{94D4F06B-6E51-4FDC-9DE3-2C38FB6728E3}" type="presParOf" srcId="{6F69B20E-3483-4194-81BF-4A153BB399E5}" destId="{5DB693E2-8739-461B-9121-603CC7B8B78D}" srcOrd="14" destOrd="0" presId="urn:microsoft.com/office/officeart/2005/8/layout/default"/>
    <dgm:cxn modelId="{1D8FE391-E07E-4E1F-8033-4D2FEA78A26C}" type="presParOf" srcId="{6F69B20E-3483-4194-81BF-4A153BB399E5}" destId="{0EADC245-65C3-431C-B2DD-1A08C741AF2E}" srcOrd="15" destOrd="0" presId="urn:microsoft.com/office/officeart/2005/8/layout/default"/>
    <dgm:cxn modelId="{8263C81C-0E20-45CD-BC14-94AF0B2BE77A}" type="presParOf" srcId="{6F69B20E-3483-4194-81BF-4A153BB399E5}" destId="{1D6BE792-C8FB-4356-BB8A-FA64EB7FAAFE}" srcOrd="16" destOrd="0" presId="urn:microsoft.com/office/officeart/2005/8/layout/default"/>
    <dgm:cxn modelId="{1CC35B8A-86C0-4888-9628-0F7615E6F5D3}" type="presParOf" srcId="{6F69B20E-3483-4194-81BF-4A153BB399E5}" destId="{00ECD52D-B5E9-4A3D-B8BB-4F6426B27F51}" srcOrd="17" destOrd="0" presId="urn:microsoft.com/office/officeart/2005/8/layout/default"/>
    <dgm:cxn modelId="{1A1994B9-AD8F-4060-8CBF-7955CD4AC3E6}" type="presParOf" srcId="{6F69B20E-3483-4194-81BF-4A153BB399E5}" destId="{3B11164F-378E-4661-8305-5060DF05ED3A}" srcOrd="18" destOrd="0" presId="urn:microsoft.com/office/officeart/2005/8/layout/default"/>
    <dgm:cxn modelId="{0163BF6E-728C-46F7-87A0-17B2C13B6C9C}" type="presParOf" srcId="{6F69B20E-3483-4194-81BF-4A153BB399E5}" destId="{9002CDC4-4A4E-4A80-90BE-E36BB98A7C66}" srcOrd="19" destOrd="0" presId="urn:microsoft.com/office/officeart/2005/8/layout/default"/>
    <dgm:cxn modelId="{BCFC24C5-4836-4E54-9A91-40FB3A2DA758}" type="presParOf" srcId="{6F69B20E-3483-4194-81BF-4A153BB399E5}" destId="{F1961432-E808-4985-B69D-960134F6AFCA}" srcOrd="20" destOrd="0" presId="urn:microsoft.com/office/officeart/2005/8/layout/default"/>
    <dgm:cxn modelId="{D7EC4DA5-BDF7-4DD3-B611-76A8A3E525C5}" type="presParOf" srcId="{6F69B20E-3483-4194-81BF-4A153BB399E5}" destId="{9A4BC05C-CEFB-438B-AB6D-16AA2EF4165B}" srcOrd="21" destOrd="0" presId="urn:microsoft.com/office/officeart/2005/8/layout/default"/>
    <dgm:cxn modelId="{1C099B4E-B98D-4C51-AEB9-ECA0ADCD2079}" type="presParOf" srcId="{6F69B20E-3483-4194-81BF-4A153BB399E5}" destId="{1C9023E2-9CDF-4047-A000-39DAC3FB3B56}" srcOrd="22" destOrd="0" presId="urn:microsoft.com/office/officeart/2005/8/layout/default"/>
    <dgm:cxn modelId="{05DFC2F7-2D56-4BB0-9001-0351D14C3837}" type="presParOf" srcId="{6F69B20E-3483-4194-81BF-4A153BB399E5}" destId="{B50FC5F0-4AE4-4A3B-825B-BB5C90AF9C0B}" srcOrd="23" destOrd="0" presId="urn:microsoft.com/office/officeart/2005/8/layout/default"/>
    <dgm:cxn modelId="{DD722C6A-286A-4B3E-B8AF-C39E230879D4}" type="presParOf" srcId="{6F69B20E-3483-4194-81BF-4A153BB399E5}" destId="{34C20854-AD65-45BE-B031-BB5DF68DE5FC}" srcOrd="24" destOrd="0" presId="urn:microsoft.com/office/officeart/2005/8/layout/default"/>
    <dgm:cxn modelId="{4681E643-D8C2-493F-A826-B45B41A25A3F}" type="presParOf" srcId="{6F69B20E-3483-4194-81BF-4A153BB399E5}" destId="{9EE0407A-A1CF-4E92-8A21-96085642CC54}" srcOrd="25" destOrd="0" presId="urn:microsoft.com/office/officeart/2005/8/layout/default"/>
    <dgm:cxn modelId="{9BFEB779-B2D9-4FEC-BCC6-D10C03563D32}" type="presParOf" srcId="{6F69B20E-3483-4194-81BF-4A153BB399E5}" destId="{12047725-619D-445F-845D-31B2F5372752}" srcOrd="26" destOrd="0" presId="urn:microsoft.com/office/officeart/2005/8/layout/default"/>
    <dgm:cxn modelId="{F6D401D3-D0D2-4290-84EF-55E126E653B2}" type="presParOf" srcId="{6F69B20E-3483-4194-81BF-4A153BB399E5}" destId="{25469A17-8965-4306-A8F0-D820F1070253}" srcOrd="27" destOrd="0" presId="urn:microsoft.com/office/officeart/2005/8/layout/default"/>
    <dgm:cxn modelId="{53172E46-A6CC-49EC-BE2E-D96B8729203A}" type="presParOf" srcId="{6F69B20E-3483-4194-81BF-4A153BB399E5}" destId="{05F4F1D3-68EB-480D-BFCD-7DB4BF5492F6}" srcOrd="28" destOrd="0" presId="urn:microsoft.com/office/officeart/2005/8/layout/default"/>
    <dgm:cxn modelId="{D37B238D-8B50-4181-8C7E-F3B47C8142D3}" type="presParOf" srcId="{6F69B20E-3483-4194-81BF-4A153BB399E5}" destId="{AAC5FA76-2260-4D93-A687-CEE657B47E47}" srcOrd="29" destOrd="0" presId="urn:microsoft.com/office/officeart/2005/8/layout/default"/>
    <dgm:cxn modelId="{275A049F-3791-41C6-BCE7-CBC39E5781D4}" type="presParOf" srcId="{6F69B20E-3483-4194-81BF-4A153BB399E5}" destId="{A9CCFA05-F3B3-4241-B5E9-725019B9B24C}" srcOrd="30" destOrd="0" presId="urn:microsoft.com/office/officeart/2005/8/layout/default"/>
    <dgm:cxn modelId="{1DA29AFD-EA8A-43EE-857E-D11CD263E2B7}" type="presParOf" srcId="{6F69B20E-3483-4194-81BF-4A153BB399E5}" destId="{C97920A2-9E15-4D9B-94F9-CEC8F3A85719}" srcOrd="31" destOrd="0" presId="urn:microsoft.com/office/officeart/2005/8/layout/default"/>
    <dgm:cxn modelId="{3309BAD0-A306-40FA-A9D0-E32D0FBC92B9}" type="presParOf" srcId="{6F69B20E-3483-4194-81BF-4A153BB399E5}" destId="{8F4BA17B-7E5E-4F04-AE2B-B7F349EFD836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46E10-572F-4472-9113-A61EF2908F52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3565BD-C3DE-4E40-9D27-D2EC1E343415}">
      <dgm:prSet/>
      <dgm:spPr/>
      <dgm:t>
        <a:bodyPr/>
        <a:lstStyle/>
        <a:p>
          <a:r>
            <a:rPr lang="en-US" dirty="0"/>
            <a:t>80 plus downloadable study guides</a:t>
          </a:r>
        </a:p>
      </dgm:t>
    </dgm:pt>
    <dgm:pt modelId="{791A6CE9-826D-4DCC-B057-8A4CA6817311}" type="parTrans" cxnId="{E8A824F3-0BF7-4763-BF4A-DE132C56BD2A}">
      <dgm:prSet/>
      <dgm:spPr/>
      <dgm:t>
        <a:bodyPr/>
        <a:lstStyle/>
        <a:p>
          <a:endParaRPr lang="en-US"/>
        </a:p>
      </dgm:t>
    </dgm:pt>
    <dgm:pt modelId="{C34B1829-314E-4FA3-9787-3DFC7C6CD87F}" type="sibTrans" cxnId="{E8A824F3-0BF7-4763-BF4A-DE132C56BD2A}">
      <dgm:prSet/>
      <dgm:spPr/>
      <dgm:t>
        <a:bodyPr/>
        <a:lstStyle/>
        <a:p>
          <a:endParaRPr lang="en-US"/>
        </a:p>
      </dgm:t>
    </dgm:pt>
    <dgm:pt modelId="{8AF75EC0-BEFA-499F-95FF-98B3C77C04B0}">
      <dgm:prSet/>
      <dgm:spPr/>
      <dgm:t>
        <a:bodyPr/>
        <a:lstStyle/>
        <a:p>
          <a:r>
            <a:rPr lang="en-US" dirty="0"/>
            <a:t>www.voiceofdestiny.org</a:t>
          </a:r>
        </a:p>
      </dgm:t>
    </dgm:pt>
    <dgm:pt modelId="{5E5FAAA3-6E9F-457C-B6ED-334913159071}" type="parTrans" cxnId="{585495EA-C5EB-4C7A-901E-01893582248B}">
      <dgm:prSet/>
      <dgm:spPr/>
      <dgm:t>
        <a:bodyPr/>
        <a:lstStyle/>
        <a:p>
          <a:endParaRPr lang="en-US"/>
        </a:p>
      </dgm:t>
    </dgm:pt>
    <dgm:pt modelId="{B8B56675-3EA9-47C0-976F-01A95B294EC6}" type="sibTrans" cxnId="{585495EA-C5EB-4C7A-901E-01893582248B}">
      <dgm:prSet/>
      <dgm:spPr/>
      <dgm:t>
        <a:bodyPr/>
        <a:lstStyle/>
        <a:p>
          <a:endParaRPr lang="en-US"/>
        </a:p>
      </dgm:t>
    </dgm:pt>
    <dgm:pt modelId="{DCEB4FE2-81D8-456C-8F3E-9D6A7A793D96}">
      <dgm:prSet/>
      <dgm:spPr/>
      <dgm:t>
        <a:bodyPr/>
        <a:lstStyle/>
        <a:p>
          <a:r>
            <a:rPr lang="en-US" dirty="0"/>
            <a:t>Email: prayingforyou@prayfastdaily.org</a:t>
          </a:r>
        </a:p>
      </dgm:t>
    </dgm:pt>
    <dgm:pt modelId="{3F12A184-706B-46ED-B976-90050D440659}" type="parTrans" cxnId="{2F92FB78-FDAD-4DBD-9CBA-A9D067AAABD4}">
      <dgm:prSet/>
      <dgm:spPr/>
      <dgm:t>
        <a:bodyPr/>
        <a:lstStyle/>
        <a:p>
          <a:endParaRPr lang="en-US"/>
        </a:p>
      </dgm:t>
    </dgm:pt>
    <dgm:pt modelId="{8BDF17D7-0841-49FA-BDD0-35D04877040F}" type="sibTrans" cxnId="{2F92FB78-FDAD-4DBD-9CBA-A9D067AAABD4}">
      <dgm:prSet/>
      <dgm:spPr/>
      <dgm:t>
        <a:bodyPr/>
        <a:lstStyle/>
        <a:p>
          <a:endParaRPr lang="en-US"/>
        </a:p>
      </dgm:t>
    </dgm:pt>
    <dgm:pt modelId="{159898A5-B777-401A-B0DE-5D7CE579BC21}" type="pres">
      <dgm:prSet presAssocID="{99E46E10-572F-4472-9113-A61EF2908F52}" presName="vert0" presStyleCnt="0">
        <dgm:presLayoutVars>
          <dgm:dir/>
          <dgm:animOne val="branch"/>
          <dgm:animLvl val="lvl"/>
        </dgm:presLayoutVars>
      </dgm:prSet>
      <dgm:spPr/>
    </dgm:pt>
    <dgm:pt modelId="{12F13CAD-8761-43D3-88C0-02E04FCCEDE1}" type="pres">
      <dgm:prSet presAssocID="{F13565BD-C3DE-4E40-9D27-D2EC1E343415}" presName="thickLine" presStyleLbl="alignNode1" presStyleIdx="0" presStyleCnt="3"/>
      <dgm:spPr/>
    </dgm:pt>
    <dgm:pt modelId="{B5A3C961-92AB-486D-B3C6-B3FA861B6551}" type="pres">
      <dgm:prSet presAssocID="{F13565BD-C3DE-4E40-9D27-D2EC1E343415}" presName="horz1" presStyleCnt="0"/>
      <dgm:spPr/>
    </dgm:pt>
    <dgm:pt modelId="{CBB51F02-4B1C-4290-81F4-E6BD2EF72EA6}" type="pres">
      <dgm:prSet presAssocID="{F13565BD-C3DE-4E40-9D27-D2EC1E343415}" presName="tx1" presStyleLbl="revTx" presStyleIdx="0" presStyleCnt="3"/>
      <dgm:spPr/>
    </dgm:pt>
    <dgm:pt modelId="{5F097EF3-1EAD-48FD-B393-91539B79BCE3}" type="pres">
      <dgm:prSet presAssocID="{F13565BD-C3DE-4E40-9D27-D2EC1E343415}" presName="vert1" presStyleCnt="0"/>
      <dgm:spPr/>
    </dgm:pt>
    <dgm:pt modelId="{E0C9981A-4A03-422A-9C5D-B4A2217E8354}" type="pres">
      <dgm:prSet presAssocID="{8AF75EC0-BEFA-499F-95FF-98B3C77C04B0}" presName="thickLine" presStyleLbl="alignNode1" presStyleIdx="1" presStyleCnt="3"/>
      <dgm:spPr/>
    </dgm:pt>
    <dgm:pt modelId="{143631FE-F37F-49DD-896A-7AE7B438B6FA}" type="pres">
      <dgm:prSet presAssocID="{8AF75EC0-BEFA-499F-95FF-98B3C77C04B0}" presName="horz1" presStyleCnt="0"/>
      <dgm:spPr/>
    </dgm:pt>
    <dgm:pt modelId="{8DB1FE6F-BD41-480D-85AB-02B09DEDE141}" type="pres">
      <dgm:prSet presAssocID="{8AF75EC0-BEFA-499F-95FF-98B3C77C04B0}" presName="tx1" presStyleLbl="revTx" presStyleIdx="1" presStyleCnt="3"/>
      <dgm:spPr/>
    </dgm:pt>
    <dgm:pt modelId="{2C33B350-4E89-4D52-89AB-F0C999EDF0B2}" type="pres">
      <dgm:prSet presAssocID="{8AF75EC0-BEFA-499F-95FF-98B3C77C04B0}" presName="vert1" presStyleCnt="0"/>
      <dgm:spPr/>
    </dgm:pt>
    <dgm:pt modelId="{F2203187-CEEF-4EFB-9C53-162D6C8D6E2A}" type="pres">
      <dgm:prSet presAssocID="{DCEB4FE2-81D8-456C-8F3E-9D6A7A793D96}" presName="thickLine" presStyleLbl="alignNode1" presStyleIdx="2" presStyleCnt="3"/>
      <dgm:spPr/>
    </dgm:pt>
    <dgm:pt modelId="{1144E8B8-4CE4-40A4-AE3D-E81CEB3B0332}" type="pres">
      <dgm:prSet presAssocID="{DCEB4FE2-81D8-456C-8F3E-9D6A7A793D96}" presName="horz1" presStyleCnt="0"/>
      <dgm:spPr/>
    </dgm:pt>
    <dgm:pt modelId="{AC7D40BD-2427-4A69-9861-A54CB5AF1756}" type="pres">
      <dgm:prSet presAssocID="{DCEB4FE2-81D8-456C-8F3E-9D6A7A793D96}" presName="tx1" presStyleLbl="revTx" presStyleIdx="2" presStyleCnt="3"/>
      <dgm:spPr/>
    </dgm:pt>
    <dgm:pt modelId="{B3229CB7-E9E4-4DAC-8427-5A1014513D72}" type="pres">
      <dgm:prSet presAssocID="{DCEB4FE2-81D8-456C-8F3E-9D6A7A793D96}" presName="vert1" presStyleCnt="0"/>
      <dgm:spPr/>
    </dgm:pt>
  </dgm:ptLst>
  <dgm:cxnLst>
    <dgm:cxn modelId="{DE03525E-AB8D-4D0A-A083-59A65DA306C8}" type="presOf" srcId="{F13565BD-C3DE-4E40-9D27-D2EC1E343415}" destId="{CBB51F02-4B1C-4290-81F4-E6BD2EF72EA6}" srcOrd="0" destOrd="0" presId="urn:microsoft.com/office/officeart/2008/layout/LinedList"/>
    <dgm:cxn modelId="{C0654C70-9AA6-4468-988E-135BB72C152A}" type="presOf" srcId="{DCEB4FE2-81D8-456C-8F3E-9D6A7A793D96}" destId="{AC7D40BD-2427-4A69-9861-A54CB5AF1756}" srcOrd="0" destOrd="0" presId="urn:microsoft.com/office/officeart/2008/layout/LinedList"/>
    <dgm:cxn modelId="{2F92FB78-FDAD-4DBD-9CBA-A9D067AAABD4}" srcId="{99E46E10-572F-4472-9113-A61EF2908F52}" destId="{DCEB4FE2-81D8-456C-8F3E-9D6A7A793D96}" srcOrd="2" destOrd="0" parTransId="{3F12A184-706B-46ED-B976-90050D440659}" sibTransId="{8BDF17D7-0841-49FA-BDD0-35D04877040F}"/>
    <dgm:cxn modelId="{1275D497-A749-4B3E-8FCF-5812C499DD0D}" type="presOf" srcId="{99E46E10-572F-4472-9113-A61EF2908F52}" destId="{159898A5-B777-401A-B0DE-5D7CE579BC21}" srcOrd="0" destOrd="0" presId="urn:microsoft.com/office/officeart/2008/layout/LinedList"/>
    <dgm:cxn modelId="{B934FEAC-E626-4E14-B725-BDC06DF089FB}" type="presOf" srcId="{8AF75EC0-BEFA-499F-95FF-98B3C77C04B0}" destId="{8DB1FE6F-BD41-480D-85AB-02B09DEDE141}" srcOrd="0" destOrd="0" presId="urn:microsoft.com/office/officeart/2008/layout/LinedList"/>
    <dgm:cxn modelId="{585495EA-C5EB-4C7A-901E-01893582248B}" srcId="{99E46E10-572F-4472-9113-A61EF2908F52}" destId="{8AF75EC0-BEFA-499F-95FF-98B3C77C04B0}" srcOrd="1" destOrd="0" parTransId="{5E5FAAA3-6E9F-457C-B6ED-334913159071}" sibTransId="{B8B56675-3EA9-47C0-976F-01A95B294EC6}"/>
    <dgm:cxn modelId="{E8A824F3-0BF7-4763-BF4A-DE132C56BD2A}" srcId="{99E46E10-572F-4472-9113-A61EF2908F52}" destId="{F13565BD-C3DE-4E40-9D27-D2EC1E343415}" srcOrd="0" destOrd="0" parTransId="{791A6CE9-826D-4DCC-B057-8A4CA6817311}" sibTransId="{C34B1829-314E-4FA3-9787-3DFC7C6CD87F}"/>
    <dgm:cxn modelId="{1964C196-5F36-4A0C-A17D-61F370B7EE61}" type="presParOf" srcId="{159898A5-B777-401A-B0DE-5D7CE579BC21}" destId="{12F13CAD-8761-43D3-88C0-02E04FCCEDE1}" srcOrd="0" destOrd="0" presId="urn:microsoft.com/office/officeart/2008/layout/LinedList"/>
    <dgm:cxn modelId="{41EC2429-E6B7-46C2-8E47-EA11B00FE0B3}" type="presParOf" srcId="{159898A5-B777-401A-B0DE-5D7CE579BC21}" destId="{B5A3C961-92AB-486D-B3C6-B3FA861B6551}" srcOrd="1" destOrd="0" presId="urn:microsoft.com/office/officeart/2008/layout/LinedList"/>
    <dgm:cxn modelId="{EC5AB866-3566-40F7-B4D9-B66DA70A0F4F}" type="presParOf" srcId="{B5A3C961-92AB-486D-B3C6-B3FA861B6551}" destId="{CBB51F02-4B1C-4290-81F4-E6BD2EF72EA6}" srcOrd="0" destOrd="0" presId="urn:microsoft.com/office/officeart/2008/layout/LinedList"/>
    <dgm:cxn modelId="{B41D0A7B-D182-4F64-9143-978C16FC3FAC}" type="presParOf" srcId="{B5A3C961-92AB-486D-B3C6-B3FA861B6551}" destId="{5F097EF3-1EAD-48FD-B393-91539B79BCE3}" srcOrd="1" destOrd="0" presId="urn:microsoft.com/office/officeart/2008/layout/LinedList"/>
    <dgm:cxn modelId="{77B7286D-676E-4141-AEC3-D30090D85CE4}" type="presParOf" srcId="{159898A5-B777-401A-B0DE-5D7CE579BC21}" destId="{E0C9981A-4A03-422A-9C5D-B4A2217E8354}" srcOrd="2" destOrd="0" presId="urn:microsoft.com/office/officeart/2008/layout/LinedList"/>
    <dgm:cxn modelId="{608595A2-57AA-40C3-8488-55E0DAD61A48}" type="presParOf" srcId="{159898A5-B777-401A-B0DE-5D7CE579BC21}" destId="{143631FE-F37F-49DD-896A-7AE7B438B6FA}" srcOrd="3" destOrd="0" presId="urn:microsoft.com/office/officeart/2008/layout/LinedList"/>
    <dgm:cxn modelId="{74873535-7F54-4E99-B7ED-9BF86A54F69F}" type="presParOf" srcId="{143631FE-F37F-49DD-896A-7AE7B438B6FA}" destId="{8DB1FE6F-BD41-480D-85AB-02B09DEDE141}" srcOrd="0" destOrd="0" presId="urn:microsoft.com/office/officeart/2008/layout/LinedList"/>
    <dgm:cxn modelId="{708DF814-8587-4B09-9F97-D6DC692E8B89}" type="presParOf" srcId="{143631FE-F37F-49DD-896A-7AE7B438B6FA}" destId="{2C33B350-4E89-4D52-89AB-F0C999EDF0B2}" srcOrd="1" destOrd="0" presId="urn:microsoft.com/office/officeart/2008/layout/LinedList"/>
    <dgm:cxn modelId="{E678F8FF-0236-4F94-A189-D991017EA924}" type="presParOf" srcId="{159898A5-B777-401A-B0DE-5D7CE579BC21}" destId="{F2203187-CEEF-4EFB-9C53-162D6C8D6E2A}" srcOrd="4" destOrd="0" presId="urn:microsoft.com/office/officeart/2008/layout/LinedList"/>
    <dgm:cxn modelId="{44C1964A-761F-4A46-BB64-F5736D8C8CDE}" type="presParOf" srcId="{159898A5-B777-401A-B0DE-5D7CE579BC21}" destId="{1144E8B8-4CE4-40A4-AE3D-E81CEB3B0332}" srcOrd="5" destOrd="0" presId="urn:microsoft.com/office/officeart/2008/layout/LinedList"/>
    <dgm:cxn modelId="{B348EB61-2C60-4532-A05D-09A12C757436}" type="presParOf" srcId="{1144E8B8-4CE4-40A4-AE3D-E81CEB3B0332}" destId="{AC7D40BD-2427-4A69-9861-A54CB5AF1756}" srcOrd="0" destOrd="0" presId="urn:microsoft.com/office/officeart/2008/layout/LinedList"/>
    <dgm:cxn modelId="{A6ED4B4B-B686-4059-977A-9849AAF44D5B}" type="presParOf" srcId="{1144E8B8-4CE4-40A4-AE3D-E81CEB3B0332}" destId="{B3229CB7-E9E4-4DAC-8427-5A1014513D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155CE-AE88-4C01-A8A4-786FB91CA619}">
      <dsp:nvSpPr>
        <dsp:cNvPr id="0" name=""/>
        <dsp:cNvSpPr/>
      </dsp:nvSpPr>
      <dsp:spPr>
        <a:xfrm>
          <a:off x="2055" y="8989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Matthew 6:5-18</a:t>
          </a:r>
        </a:p>
      </dsp:txBody>
      <dsp:txXfrm>
        <a:off x="2055" y="8989"/>
        <a:ext cx="1112994" cy="667796"/>
      </dsp:txXfrm>
    </dsp:sp>
    <dsp:sp modelId="{DD541E25-FDF3-4C36-81EE-5FF58F28651E}">
      <dsp:nvSpPr>
        <dsp:cNvPr id="0" name=""/>
        <dsp:cNvSpPr/>
      </dsp:nvSpPr>
      <dsp:spPr>
        <a:xfrm>
          <a:off x="1226349" y="8989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Genesis 1:26-28</a:t>
          </a:r>
        </a:p>
      </dsp:txBody>
      <dsp:txXfrm>
        <a:off x="1226349" y="8989"/>
        <a:ext cx="1112994" cy="667796"/>
      </dsp:txXfrm>
    </dsp:sp>
    <dsp:sp modelId="{ED954F93-7615-4214-9799-0C7FBD1BF9A7}">
      <dsp:nvSpPr>
        <dsp:cNvPr id="0" name=""/>
        <dsp:cNvSpPr/>
      </dsp:nvSpPr>
      <dsp:spPr>
        <a:xfrm>
          <a:off x="2450643" y="8989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Psalm 8:6</a:t>
          </a:r>
        </a:p>
      </dsp:txBody>
      <dsp:txXfrm>
        <a:off x="2450643" y="8989"/>
        <a:ext cx="1112994" cy="667796"/>
      </dsp:txXfrm>
    </dsp:sp>
    <dsp:sp modelId="{F059441D-44FE-4C35-B56B-4C670ABA3792}">
      <dsp:nvSpPr>
        <dsp:cNvPr id="0" name=""/>
        <dsp:cNvSpPr/>
      </dsp:nvSpPr>
      <dsp:spPr>
        <a:xfrm>
          <a:off x="3674937" y="8989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Psalm 115:16</a:t>
          </a:r>
        </a:p>
      </dsp:txBody>
      <dsp:txXfrm>
        <a:off x="3674937" y="8989"/>
        <a:ext cx="1112994" cy="667796"/>
      </dsp:txXfrm>
    </dsp:sp>
    <dsp:sp modelId="{E1B1947C-9025-4764-B9DC-B1F98B04DCD2}">
      <dsp:nvSpPr>
        <dsp:cNvPr id="0" name=""/>
        <dsp:cNvSpPr/>
      </dsp:nvSpPr>
      <dsp:spPr>
        <a:xfrm>
          <a:off x="4899231" y="8989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Luke 18:1-8</a:t>
          </a:r>
        </a:p>
      </dsp:txBody>
      <dsp:txXfrm>
        <a:off x="4899231" y="8989"/>
        <a:ext cx="1112994" cy="667796"/>
      </dsp:txXfrm>
    </dsp:sp>
    <dsp:sp modelId="{4A6EA305-BD9B-4E71-9B99-7F8C9CFDABD3}">
      <dsp:nvSpPr>
        <dsp:cNvPr id="0" name=""/>
        <dsp:cNvSpPr/>
      </dsp:nvSpPr>
      <dsp:spPr>
        <a:xfrm>
          <a:off x="2055" y="788086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Ephesians 6:18</a:t>
          </a:r>
        </a:p>
      </dsp:txBody>
      <dsp:txXfrm>
        <a:off x="2055" y="788086"/>
        <a:ext cx="1112994" cy="667796"/>
      </dsp:txXfrm>
    </dsp:sp>
    <dsp:sp modelId="{E2BE0768-2315-41C4-B5DA-CEB9B93E9F74}">
      <dsp:nvSpPr>
        <dsp:cNvPr id="0" name=""/>
        <dsp:cNvSpPr/>
      </dsp:nvSpPr>
      <dsp:spPr>
        <a:xfrm>
          <a:off x="1226349" y="788086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Ezekiel 36:37</a:t>
          </a:r>
        </a:p>
      </dsp:txBody>
      <dsp:txXfrm>
        <a:off x="1226349" y="788086"/>
        <a:ext cx="1112994" cy="667796"/>
      </dsp:txXfrm>
    </dsp:sp>
    <dsp:sp modelId="{5DB693E2-8739-461B-9121-603CC7B8B78D}">
      <dsp:nvSpPr>
        <dsp:cNvPr id="0" name=""/>
        <dsp:cNvSpPr/>
      </dsp:nvSpPr>
      <dsp:spPr>
        <a:xfrm>
          <a:off x="2450643" y="788086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 Chronicles 7:14</a:t>
          </a:r>
        </a:p>
      </dsp:txBody>
      <dsp:txXfrm>
        <a:off x="2450643" y="788086"/>
        <a:ext cx="1112994" cy="667796"/>
      </dsp:txXfrm>
    </dsp:sp>
    <dsp:sp modelId="{1D6BE792-C8FB-4356-BB8A-FA64EB7FAAFE}">
      <dsp:nvSpPr>
        <dsp:cNvPr id="0" name=""/>
        <dsp:cNvSpPr/>
      </dsp:nvSpPr>
      <dsp:spPr>
        <a:xfrm>
          <a:off x="3674937" y="788086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Isaiah 62:6-7</a:t>
          </a:r>
        </a:p>
      </dsp:txBody>
      <dsp:txXfrm>
        <a:off x="3674937" y="788086"/>
        <a:ext cx="1112994" cy="667796"/>
      </dsp:txXfrm>
    </dsp:sp>
    <dsp:sp modelId="{3B11164F-378E-4661-8305-5060DF05ED3A}">
      <dsp:nvSpPr>
        <dsp:cNvPr id="0" name=""/>
        <dsp:cNvSpPr/>
      </dsp:nvSpPr>
      <dsp:spPr>
        <a:xfrm>
          <a:off x="4899231" y="788086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Ephesians 1:9</a:t>
          </a:r>
        </a:p>
      </dsp:txBody>
      <dsp:txXfrm>
        <a:off x="4899231" y="788086"/>
        <a:ext cx="1112994" cy="667796"/>
      </dsp:txXfrm>
    </dsp:sp>
    <dsp:sp modelId="{F1961432-E808-4985-B69D-960134F6AFCA}">
      <dsp:nvSpPr>
        <dsp:cNvPr id="0" name=""/>
        <dsp:cNvSpPr/>
      </dsp:nvSpPr>
      <dsp:spPr>
        <a:xfrm>
          <a:off x="2055" y="1567182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Ephesians 3:10-12</a:t>
          </a:r>
        </a:p>
      </dsp:txBody>
      <dsp:txXfrm>
        <a:off x="2055" y="1567182"/>
        <a:ext cx="1112994" cy="667796"/>
      </dsp:txXfrm>
    </dsp:sp>
    <dsp:sp modelId="{1C9023E2-9CDF-4047-A000-39DAC3FB3B56}">
      <dsp:nvSpPr>
        <dsp:cNvPr id="0" name=""/>
        <dsp:cNvSpPr/>
      </dsp:nvSpPr>
      <dsp:spPr>
        <a:xfrm>
          <a:off x="1226349" y="1567182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 John 5:14</a:t>
          </a:r>
        </a:p>
      </dsp:txBody>
      <dsp:txXfrm>
        <a:off x="1226349" y="1567182"/>
        <a:ext cx="1112994" cy="667796"/>
      </dsp:txXfrm>
    </dsp:sp>
    <dsp:sp modelId="{34C20854-AD65-45BE-B031-BB5DF68DE5FC}">
      <dsp:nvSpPr>
        <dsp:cNvPr id="0" name=""/>
        <dsp:cNvSpPr/>
      </dsp:nvSpPr>
      <dsp:spPr>
        <a:xfrm>
          <a:off x="2450643" y="1567182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Psalm 119:147-148</a:t>
          </a:r>
        </a:p>
      </dsp:txBody>
      <dsp:txXfrm>
        <a:off x="2450643" y="1567182"/>
        <a:ext cx="1112994" cy="667796"/>
      </dsp:txXfrm>
    </dsp:sp>
    <dsp:sp modelId="{12047725-619D-445F-845D-31B2F5372752}">
      <dsp:nvSpPr>
        <dsp:cNvPr id="0" name=""/>
        <dsp:cNvSpPr/>
      </dsp:nvSpPr>
      <dsp:spPr>
        <a:xfrm>
          <a:off x="3674937" y="1567182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Job 32:8</a:t>
          </a:r>
        </a:p>
      </dsp:txBody>
      <dsp:txXfrm>
        <a:off x="3674937" y="1567182"/>
        <a:ext cx="1112994" cy="667796"/>
      </dsp:txXfrm>
    </dsp:sp>
    <dsp:sp modelId="{05F4F1D3-68EB-480D-BFCD-7DB4BF5492F6}">
      <dsp:nvSpPr>
        <dsp:cNvPr id="0" name=""/>
        <dsp:cNvSpPr/>
      </dsp:nvSpPr>
      <dsp:spPr>
        <a:xfrm>
          <a:off x="4899231" y="1567182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Matthew 26:44/2 Corinthians 12:8</a:t>
          </a:r>
        </a:p>
      </dsp:txBody>
      <dsp:txXfrm>
        <a:off x="4899231" y="1567182"/>
        <a:ext cx="1112994" cy="667796"/>
      </dsp:txXfrm>
    </dsp:sp>
    <dsp:sp modelId="{A9CCFA05-F3B3-4241-B5E9-725019B9B24C}">
      <dsp:nvSpPr>
        <dsp:cNvPr id="0" name=""/>
        <dsp:cNvSpPr/>
      </dsp:nvSpPr>
      <dsp:spPr>
        <a:xfrm>
          <a:off x="1838496" y="2346278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Hebrews 11:1 (AMP)</a:t>
          </a:r>
        </a:p>
      </dsp:txBody>
      <dsp:txXfrm>
        <a:off x="1838496" y="2346278"/>
        <a:ext cx="1112994" cy="667796"/>
      </dsp:txXfrm>
    </dsp:sp>
    <dsp:sp modelId="{8F4BA17B-7E5E-4F04-AE2B-B7F349EFD836}">
      <dsp:nvSpPr>
        <dsp:cNvPr id="0" name=""/>
        <dsp:cNvSpPr/>
      </dsp:nvSpPr>
      <dsp:spPr>
        <a:xfrm>
          <a:off x="3062790" y="2346278"/>
          <a:ext cx="1112994" cy="667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Matthew 16:19-20</a:t>
          </a:r>
        </a:p>
      </dsp:txBody>
      <dsp:txXfrm>
        <a:off x="3062790" y="2346278"/>
        <a:ext cx="1112994" cy="667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13CAD-8761-43D3-88C0-02E04FCCEDE1}">
      <dsp:nvSpPr>
        <dsp:cNvPr id="0" name=""/>
        <dsp:cNvSpPr/>
      </dsp:nvSpPr>
      <dsp:spPr>
        <a:xfrm>
          <a:off x="0" y="1671"/>
          <a:ext cx="487597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B51F02-4B1C-4290-81F4-E6BD2EF72EA6}">
      <dsp:nvSpPr>
        <dsp:cNvPr id="0" name=""/>
        <dsp:cNvSpPr/>
      </dsp:nvSpPr>
      <dsp:spPr>
        <a:xfrm>
          <a:off x="0" y="1671"/>
          <a:ext cx="4875976" cy="114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80 plus downloadable study guides</a:t>
          </a:r>
        </a:p>
      </dsp:txBody>
      <dsp:txXfrm>
        <a:off x="0" y="1671"/>
        <a:ext cx="4875976" cy="1140254"/>
      </dsp:txXfrm>
    </dsp:sp>
    <dsp:sp modelId="{E0C9981A-4A03-422A-9C5D-B4A2217E8354}">
      <dsp:nvSpPr>
        <dsp:cNvPr id="0" name=""/>
        <dsp:cNvSpPr/>
      </dsp:nvSpPr>
      <dsp:spPr>
        <a:xfrm>
          <a:off x="0" y="1141926"/>
          <a:ext cx="487597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B1FE6F-BD41-480D-85AB-02B09DEDE141}">
      <dsp:nvSpPr>
        <dsp:cNvPr id="0" name=""/>
        <dsp:cNvSpPr/>
      </dsp:nvSpPr>
      <dsp:spPr>
        <a:xfrm>
          <a:off x="0" y="1141926"/>
          <a:ext cx="4875976" cy="114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www.voiceofdestiny.org</a:t>
          </a:r>
        </a:p>
      </dsp:txBody>
      <dsp:txXfrm>
        <a:off x="0" y="1141926"/>
        <a:ext cx="4875976" cy="1140254"/>
      </dsp:txXfrm>
    </dsp:sp>
    <dsp:sp modelId="{F2203187-CEEF-4EFB-9C53-162D6C8D6E2A}">
      <dsp:nvSpPr>
        <dsp:cNvPr id="0" name=""/>
        <dsp:cNvSpPr/>
      </dsp:nvSpPr>
      <dsp:spPr>
        <a:xfrm>
          <a:off x="0" y="2282180"/>
          <a:ext cx="487597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7D40BD-2427-4A69-9861-A54CB5AF1756}">
      <dsp:nvSpPr>
        <dsp:cNvPr id="0" name=""/>
        <dsp:cNvSpPr/>
      </dsp:nvSpPr>
      <dsp:spPr>
        <a:xfrm>
          <a:off x="0" y="2282180"/>
          <a:ext cx="4875976" cy="114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Email: prayingforyou@prayfastdaily.org</a:t>
          </a:r>
        </a:p>
      </dsp:txBody>
      <dsp:txXfrm>
        <a:off x="0" y="2282180"/>
        <a:ext cx="4875976" cy="114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2426262"/>
          </a:xfrm>
          <a:prstGeom prst="rect">
            <a:avLst/>
          </a:prstGeom>
        </p:spPr>
        <p:txBody>
          <a:bodyPr vert="horz" lIns="183868" tIns="91934" rIns="183868" bIns="91934" rtlCol="0"/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2426262"/>
          </a:xfrm>
          <a:prstGeom prst="rect">
            <a:avLst/>
          </a:prstGeom>
        </p:spPr>
        <p:txBody>
          <a:bodyPr vert="horz" lIns="183868" tIns="91934" rIns="183868" bIns="91934" rtlCol="0"/>
          <a:lstStyle>
            <a:lvl1pPr algn="r">
              <a:defRPr sz="2400"/>
            </a:lvl1pPr>
          </a:lstStyle>
          <a:p>
            <a:fld id="{0575BB06-A7AC-43E2-A31E-9E8952C5A1F4}" type="datetimeFigureOut">
              <a:rPr lang="en-US"/>
              <a:t>8/16/2024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273925" y="6045200"/>
            <a:ext cx="23936325" cy="163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3868" tIns="91934" rIns="183868" bIns="919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23271939"/>
            <a:ext cx="7510780" cy="19040678"/>
          </a:xfrm>
          <a:prstGeom prst="rect">
            <a:avLst/>
          </a:prstGeom>
        </p:spPr>
        <p:txBody>
          <a:bodyPr vert="horz" lIns="183868" tIns="91934" rIns="183868" bIns="919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5931022"/>
            <a:ext cx="4068339" cy="2426257"/>
          </a:xfrm>
          <a:prstGeom prst="rect">
            <a:avLst/>
          </a:prstGeom>
        </p:spPr>
        <p:txBody>
          <a:bodyPr vert="horz" lIns="183868" tIns="91934" rIns="183868" bIns="91934" rtlCol="0" anchor="b"/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45931022"/>
            <a:ext cx="4068339" cy="2426257"/>
          </a:xfrm>
          <a:prstGeom prst="rect">
            <a:avLst/>
          </a:prstGeom>
        </p:spPr>
        <p:txBody>
          <a:bodyPr vert="horz" lIns="183868" tIns="91934" rIns="183868" bIns="91934" rtlCol="0" anchor="b"/>
          <a:lstStyle>
            <a:lvl1pPr algn="r">
              <a:defRPr sz="2400"/>
            </a:lvl1pPr>
          </a:lstStyle>
          <a:p>
            <a:fld id="{1AECC8FD-548F-49D9-9F05-943B2956FA0B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1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C8FD-548F-49D9-9F05-943B2956FA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5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273925" y="6045200"/>
            <a:ext cx="23936325" cy="163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C8FD-548F-49D9-9F05-943B2956FA0B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5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C8FD-548F-49D9-9F05-943B2956FA0B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3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143000"/>
            <a:ext cx="4527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273925" y="6045200"/>
            <a:ext cx="23936325" cy="163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C8FD-548F-49D9-9F05-943B2956FA0B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2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C8FD-548F-49D9-9F05-943B2956FA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4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C8FD-548F-49D9-9F05-943B2956FA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3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585" y="1300787"/>
            <a:ext cx="7169230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585" y="3886202"/>
            <a:ext cx="7169230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851E-B58D-415D-9382-5EDDB1EF6EE1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81" y="4289374"/>
            <a:ext cx="8550656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7414" y="698261"/>
            <a:ext cx="810358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5108728"/>
            <a:ext cx="8550673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880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5" y="609601"/>
            <a:ext cx="8550673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4204821"/>
            <a:ext cx="8550673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733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25" y="872589"/>
            <a:ext cx="7674770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19533" y="3610032"/>
            <a:ext cx="7220646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4372798"/>
            <a:ext cx="8550673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1389" y="887859"/>
            <a:ext cx="60157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5144" y="3120015"/>
            <a:ext cx="609005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458421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5" y="2138723"/>
            <a:ext cx="8550673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4662335"/>
            <a:ext cx="855067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888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53865" y="609600"/>
            <a:ext cx="8550673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53864" y="2367093"/>
            <a:ext cx="27216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53864" y="2943357"/>
            <a:ext cx="2721655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3222" y="2367093"/>
            <a:ext cx="271550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64114" y="2943357"/>
            <a:ext cx="272526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77971" y="2367093"/>
            <a:ext cx="27265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77971" y="2943357"/>
            <a:ext cx="272656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09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53865" y="610772"/>
            <a:ext cx="8550673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53865" y="4204820"/>
            <a:ext cx="271953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53865" y="2367093"/>
            <a:ext cx="2719538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53865" y="4781082"/>
            <a:ext cx="2719538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5277" y="4204820"/>
            <a:ext cx="272400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64112" y="2367093"/>
            <a:ext cx="2725265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64112" y="4781082"/>
            <a:ext cx="2725265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77972" y="4204820"/>
            <a:ext cx="272306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577971" y="2367093"/>
            <a:ext cx="272656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77868" y="4781080"/>
            <a:ext cx="2726669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4816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3865" y="2367095"/>
            <a:ext cx="8550673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6635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609603"/>
            <a:ext cx="21064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3865" y="609603"/>
            <a:ext cx="6318447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4356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65A6-5141-4D76-8B9A-8B6688C7A0C7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9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26" y="1143000"/>
            <a:ext cx="2338578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027" y="868680"/>
            <a:ext cx="6035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226" y="3337560"/>
            <a:ext cx="2338578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177F-2364-4A91-BB31-171D82B95364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6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3863" y="2367094"/>
            <a:ext cx="855015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324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4" y="828565"/>
            <a:ext cx="8540195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864" y="3657459"/>
            <a:ext cx="8540195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45B2-4C9B-40B4-97FC-2E782A554FED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3865" y="618519"/>
            <a:ext cx="8550672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3863" y="2367094"/>
            <a:ext cx="4212472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92065" y="2367094"/>
            <a:ext cx="4211955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480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3865" y="618519"/>
            <a:ext cx="8550672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720" y="2371018"/>
            <a:ext cx="4020617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53864" y="3051014"/>
            <a:ext cx="4212472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7049" y="2371018"/>
            <a:ext cx="4027488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92066" y="3051014"/>
            <a:ext cx="4211956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906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E36B-864F-426D-A4B3-B780519D00C3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4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41CA-B970-4A0F-8CDD-FB84800C4B09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4" y="609600"/>
            <a:ext cx="3246943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89402" y="609602"/>
            <a:ext cx="5115134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2632852"/>
            <a:ext cx="3246944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719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5" y="609600"/>
            <a:ext cx="4542580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4698" y="609601"/>
            <a:ext cx="3306436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81" y="2632854"/>
            <a:ext cx="454256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1484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0584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865" y="618519"/>
            <a:ext cx="855067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865" y="2367095"/>
            <a:ext cx="8550673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4958" y="5883277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BC6CB6-1D1A-4D22-B54E-0CE9F25ED872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3864" y="5883277"/>
            <a:ext cx="5505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061" y="5883277"/>
            <a:ext cx="630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4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8" r:id="rId1"/>
    <p:sldLayoutId id="2147485239" r:id="rId2"/>
    <p:sldLayoutId id="2147485240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246" r:id="rId9"/>
    <p:sldLayoutId id="2147485247" r:id="rId10"/>
    <p:sldLayoutId id="2147485248" r:id="rId11"/>
    <p:sldLayoutId id="2147485249" r:id="rId12"/>
    <p:sldLayoutId id="2147485250" r:id="rId13"/>
    <p:sldLayoutId id="2147485251" r:id="rId14"/>
    <p:sldLayoutId id="2147485252" r:id="rId15"/>
    <p:sldLayoutId id="2147485253" r:id="rId16"/>
    <p:sldLayoutId id="2147485254" r:id="rId17"/>
    <p:sldLayoutId id="2147485255" r:id="rId18"/>
    <p:sldLayoutId id="2147485256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denverdestinycommunitycenter.org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search/top?q=prayfastdaily%20org" TargetMode="External"/><Relationship Id="rId5" Type="http://schemas.openxmlformats.org/officeDocument/2006/relationships/hyperlink" Target="http://www.prayfastdaily.org/" TargetMode="External"/><Relationship Id="rId10" Type="http://schemas.openxmlformats.org/officeDocument/2006/relationships/image" Target="../media/image8.jpg"/><Relationship Id="rId4" Type="http://schemas.openxmlformats.org/officeDocument/2006/relationships/hyperlink" Target="http://www.voiceofdestiny.org/" TargetMode="Externa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90B4-50DF-D47B-1E5D-0998D246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Early Morning Prayer</a:t>
            </a:r>
            <a:b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5:00 am (MT)</a:t>
            </a:r>
            <a:b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www.prayfastdaily.org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0B15E-3D7C-4FBD-D2B2-717922BF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6FB90D-78EE-E37F-F241-FB32B85EEC3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60538" y="4452938"/>
            <a:ext cx="8297862" cy="1143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lake with mountains in the background&#10;&#10;Description automatically generated">
            <a:extLst>
              <a:ext uri="{FF2B5EF4-FFF2-40B4-BE49-F238E27FC236}">
                <a16:creationId xmlns:a16="http://schemas.microsoft.com/office/drawing/2014/main" id="{F86E84A9-FD73-BC8F-AC7C-5B4D7B50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19" y="2214696"/>
            <a:ext cx="8732521" cy="33812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493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E0AFD4-964C-E10A-3E3F-CBDE2E699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340" y="1484125"/>
            <a:ext cx="7551481" cy="36795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49AF6-4DB0-7B97-C253-4DBCC488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1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753B9-2FED-660D-A94B-A58C8184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pic>
        <p:nvPicPr>
          <p:cNvPr id="5" name="Picture 4" descr="A mountain with snow on top&#10;&#10;Description automatically generated">
            <a:extLst>
              <a:ext uri="{FF2B5EF4-FFF2-40B4-BE49-F238E27FC236}">
                <a16:creationId xmlns:a16="http://schemas.microsoft.com/office/drawing/2014/main" id="{8F87DFD8-4850-EACF-FEAB-19BDCCFC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03" y="0"/>
            <a:ext cx="9505997" cy="2206171"/>
          </a:xfrm>
          <a:prstGeom prst="rect">
            <a:avLst/>
          </a:prstGeom>
        </p:spPr>
      </p:pic>
      <p:pic>
        <p:nvPicPr>
          <p:cNvPr id="6" name="Picture 5" descr="A circular chart with numbers and symbols&#10;&#10;Description automatically generated">
            <a:extLst>
              <a:ext uri="{FF2B5EF4-FFF2-40B4-BE49-F238E27FC236}">
                <a16:creationId xmlns:a16="http://schemas.microsoft.com/office/drawing/2014/main" id="{3CE2D00C-7A8D-A394-090B-90613355E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024" y="2239426"/>
            <a:ext cx="4962352" cy="45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0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493E-93AB-B888-B8A2-373A031C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65" y="618519"/>
            <a:ext cx="8550672" cy="836655"/>
          </a:xfrm>
        </p:spPr>
        <p:txBody>
          <a:bodyPr/>
          <a:lstStyle/>
          <a:p>
            <a:r>
              <a:rPr lang="en-US" dirty="0"/>
              <a:t>To Create a life balance wheel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3D5B27-A1D2-E7C8-1A34-1F42379EE5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6076" y="1455174"/>
            <a:ext cx="8550275" cy="522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 a large circle and divide it into equal segments like a pie chart. Each segment represents one of the key areas of your life.</a:t>
            </a:r>
          </a:p>
          <a:p>
            <a:r>
              <a:rPr lang="en-US" sz="1200" dirty="0"/>
              <a:t>Label each segment with the following categories: Spiritual/Devotional, Career/Education, Soulical/Emotional, Leisure/Entertainment, Physical/Health, Financial/Wealth, Family/Relationships, Social/Community.</a:t>
            </a:r>
          </a:p>
          <a:p>
            <a:r>
              <a:rPr lang="en-US" sz="1200" dirty="0"/>
              <a:t>For each segment, rate your current level of satisfaction on a scale of 1 to 10, where 1 means very dissatisfied and 10 means highly satisfied. Mark each segment accordingly.</a:t>
            </a:r>
          </a:p>
          <a:p>
            <a:r>
              <a:rPr lang="en-US" sz="1200" dirty="0"/>
              <a:t>Draw a line across each segment at the corresponding satisfaction level. Connect the marks to form an inner circle. This gives you a visual representation of your current life balance.</a:t>
            </a:r>
          </a:p>
          <a:p>
            <a:r>
              <a:rPr lang="en-US" sz="1200" dirty="0"/>
              <a:t>Look at the shape of the wheel. Ideally, the wheel should be round, indicating a balanced life. Areas with lower satisfaction levels indicate where you might need to focus more attention.</a:t>
            </a:r>
          </a:p>
          <a:p>
            <a:r>
              <a:rPr lang="en-US" sz="1200" dirty="0"/>
              <a:t>Identify the areas that need improvement and set specific, actionable goals for each. Make sure your goals are SMART (Specific, Measurable, Achievable, Relevant, Time-bound).</a:t>
            </a:r>
          </a:p>
          <a:p>
            <a:r>
              <a:rPr lang="en-US" sz="1200" dirty="0"/>
              <a:t>Develop a plan to achieve your goals. Break down each goal into smaller steps and set deadlines for each step.</a:t>
            </a:r>
          </a:p>
          <a:p>
            <a:r>
              <a:rPr lang="en-US" sz="1200" dirty="0"/>
              <a:t>Regularly review your life balance wheel and adjust your goals and action plans as needed. Life circumstances change, and it's important to reassess and realign your goals periodically.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5851E-25C0-EE1E-0344-2B684525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4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5788-0910-404F-BFDC-3451C0AB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66" y="429684"/>
            <a:ext cx="8550672" cy="1596177"/>
          </a:xfrm>
        </p:spPr>
        <p:txBody>
          <a:bodyPr/>
          <a:lstStyle/>
          <a:p>
            <a:r>
              <a:rPr lang="en-US" cap="none" dirty="0"/>
              <a:t>The Tabernacle Prayer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35D19-60FC-73A7-0AA0-E7531FFC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6058C5-B0C2-A218-7CE2-F2F8BAE33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095" y="1582574"/>
            <a:ext cx="6058210" cy="49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8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4E98-D655-1CBD-E57C-219642FF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036" y="640831"/>
            <a:ext cx="2765506" cy="1573863"/>
          </a:xfrm>
        </p:spPr>
        <p:txBody>
          <a:bodyPr>
            <a:normAutofit/>
          </a:bodyPr>
          <a:lstStyle/>
          <a:p>
            <a:r>
              <a:rPr lang="en-US" dirty="0"/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5206-5E95-5F56-9639-A37DC563B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036" y="1957188"/>
            <a:ext cx="2765506" cy="3881309"/>
          </a:xfrm>
        </p:spPr>
        <p:txBody>
          <a:bodyPr>
            <a:normAutofit lnSpcReduction="10000"/>
          </a:bodyPr>
          <a:lstStyle/>
          <a:p>
            <a:pPr marL="0" indent="0" defTabSz="694944">
              <a:spcBef>
                <a:spcPts val="912"/>
              </a:spcBef>
              <a:spcAft>
                <a:spcPts val="152"/>
              </a:spcAft>
              <a:buNone/>
            </a:pPr>
            <a:r>
              <a:rPr lang="en-US" b="1" kern="1200" cap="none" dirty="0">
                <a:latin typeface="+mn-lt"/>
                <a:ea typeface="+mn-ea"/>
                <a:cs typeface="+mn-cs"/>
              </a:rPr>
              <a:t>Is an intimate and solemn; meeting, connecting, collaboration or dedication to a special purpose of service to God. A prophetic process of waiting on God until you connect, and/or something happens. </a:t>
            </a:r>
          </a:p>
          <a:p>
            <a:pPr marL="69494" indent="-69494" defTabSz="694944">
              <a:spcBef>
                <a:spcPts val="912"/>
              </a:spcBef>
              <a:spcAft>
                <a:spcPts val="152"/>
              </a:spcAft>
            </a:pPr>
            <a:endParaRPr lang="en-US" sz="1600" kern="1200" dirty="0">
              <a:latin typeface="+mn-lt"/>
              <a:ea typeface="+mn-ea"/>
              <a:cs typeface="+mn-cs"/>
            </a:endParaRPr>
          </a:p>
          <a:p>
            <a:pPr marL="69494" indent="-69494" defTabSz="694944">
              <a:spcBef>
                <a:spcPts val="912"/>
              </a:spcBef>
              <a:spcAft>
                <a:spcPts val="152"/>
              </a:spcAft>
            </a:pPr>
            <a:endParaRPr lang="en-US" sz="1600" kern="1200" dirty="0">
              <a:latin typeface="Roboto" panose="02000000000000000000" pitchFamily="2" charset="0"/>
              <a:ea typeface="+mn-ea"/>
              <a:cs typeface="+mn-cs"/>
            </a:endParaRP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B9D4F-04CB-67D5-C5D0-EACD007D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4059" y="6265130"/>
            <a:ext cx="630477" cy="365125"/>
          </a:xfrm>
        </p:spPr>
        <p:txBody>
          <a:bodyPr>
            <a:normAutofit/>
          </a:bodyPr>
          <a:lstStyle/>
          <a:p>
            <a:pPr defTabSz="347472">
              <a:spcAft>
                <a:spcPts val="456"/>
              </a:spcAft>
            </a:pPr>
            <a:fld id="{D57F1E4F-1CFF-5643-939E-02111984F565}" type="slidenum">
              <a:rPr lang="en-US" kern="1200">
                <a:latin typeface="+mn-lt"/>
                <a:ea typeface="+mn-ea"/>
                <a:cs typeface="+mn-cs"/>
              </a:rPr>
              <a:pPr defTabSz="347472">
                <a:spcAft>
                  <a:spcPts val="456"/>
                </a:spcAft>
              </a:pPr>
              <a:t>14</a:t>
            </a:fld>
            <a:endParaRPr lang="en-US" dirty="0"/>
          </a:p>
        </p:txBody>
      </p:sp>
      <p:pic>
        <p:nvPicPr>
          <p:cNvPr id="11" name="Picture 10" descr="A circular diagram of a prayer model&#10;&#10;Description automatically generated">
            <a:extLst>
              <a:ext uri="{FF2B5EF4-FFF2-40B4-BE49-F238E27FC236}">
                <a16:creationId xmlns:a16="http://schemas.microsoft.com/office/drawing/2014/main" id="{0A918F1F-8C1E-3826-B253-D178B23F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7" y="410286"/>
            <a:ext cx="4894475" cy="54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62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90B4-50DF-D47B-1E5D-0998D246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65" y="618517"/>
            <a:ext cx="4875974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Voice of Destiny Devotional Bible College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1499928B-922E-7878-5D65-C216CC683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5806257" y="762002"/>
            <a:ext cx="3958015" cy="51212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0B15E-3D7C-4FBD-D2B2-717922BF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graphicFrame>
        <p:nvGraphicFramePr>
          <p:cNvPr id="50" name="Text Placeholder 3">
            <a:extLst>
              <a:ext uri="{FF2B5EF4-FFF2-40B4-BE49-F238E27FC236}">
                <a16:creationId xmlns:a16="http://schemas.microsoft.com/office/drawing/2014/main" id="{07EF2CFE-E2E6-F460-58CB-F05607CEF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222393"/>
              </p:ext>
            </p:extLst>
          </p:nvPr>
        </p:nvGraphicFramePr>
        <p:xfrm>
          <a:off x="753864" y="2367092"/>
          <a:ext cx="487597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5707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97D90D0-7D66-4F18-A62C-9DBFA0887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7" y="806638"/>
            <a:ext cx="1970669" cy="3178498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9" name="Picture 8" descr="A red carpet leading to a white wall&#10;&#10;Description automatically generated">
            <a:extLst>
              <a:ext uri="{FF2B5EF4-FFF2-40B4-BE49-F238E27FC236}">
                <a16:creationId xmlns:a16="http://schemas.microsoft.com/office/drawing/2014/main" id="{D508DADC-9B21-C9EF-C2A8-61D001DD6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356" y="1332218"/>
            <a:ext cx="1973107" cy="2127339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CB00E-BB03-4739-A8C3-50E9B958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49" y="4562855"/>
            <a:ext cx="9006001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Books by Dr. Haupt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CBABD0-3F49-1292-EEE8-EC14C1A8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4059" y="6354825"/>
            <a:ext cx="6304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pic>
        <p:nvPicPr>
          <p:cNvPr id="4" name="Picture 3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FC738148-8121-4049-8485-FE0C2A9C69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15" y="885795"/>
            <a:ext cx="1970672" cy="3020185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1025" name="Picture 3">
            <a:extLst>
              <a:ext uri="{FF2B5EF4-FFF2-40B4-BE49-F238E27FC236}">
                <a16:creationId xmlns:a16="http://schemas.microsoft.com/office/drawing/2014/main" id="{9BC9B5BD-E037-48CE-BDB5-38E0D77C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5739" y="936131"/>
            <a:ext cx="1970672" cy="2919513"/>
          </a:xfrm>
          <a:prstGeom prst="roundRect">
            <a:avLst>
              <a:gd name="adj" fmla="val 5301"/>
            </a:avLst>
          </a:prstGeom>
          <a:noFill/>
          <a:ln w="8255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04FB578-1DBB-4217-9B10-7ADB87359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092" y="2273828"/>
            <a:ext cx="152414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438" tIns="37719" rIns="75438" bIns="37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85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1DC3FF-2A62-4A3F-BA35-B59A2D306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094" y="5417016"/>
            <a:ext cx="946156" cy="2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438" tIns="37719" rIns="75438" bIns="37719" numCol="1" anchor="ctr" anchorCtr="0" compatLnSpc="1">
            <a:prstTxWarp prst="textNoShape">
              <a:avLst/>
            </a:prstTxWarp>
            <a:spAutoFit/>
          </a:bodyPr>
          <a:lstStyle/>
          <a:p>
            <a:pPr defTabSz="754342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90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 </a:t>
            </a:r>
            <a:endParaRPr lang="en-US" altLang="en-US" sz="1485" dirty="0"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476341-6302-43DC-BED3-3195F8834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092" y="9115809"/>
            <a:ext cx="1066382" cy="2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438" tIns="37719" rIns="75438" bIns="37719" numCol="1" anchor="ctr" anchorCtr="0" compatLnSpc="1">
            <a:prstTxWarp prst="textNoShape">
              <a:avLst/>
            </a:prstTxWarp>
            <a:spAutoFit/>
          </a:bodyPr>
          <a:lstStyle/>
          <a:p>
            <a:pPr defTabSz="754342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90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    </a:t>
            </a:r>
            <a:r>
              <a:rPr lang="en-US" altLang="en-US" sz="660" dirty="0">
                <a:latin typeface="Arial" panose="020B0604020202020204" pitchFamily="34" charset="0"/>
              </a:rPr>
              <a:t> </a:t>
            </a:r>
            <a:endParaRPr lang="en-US" altLang="en-US" sz="1485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3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5207-4DA0-124B-A490-265BA787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02" y="539337"/>
            <a:ext cx="8550672" cy="614645"/>
          </a:xfrm>
        </p:spPr>
        <p:txBody>
          <a:bodyPr anchor="t">
            <a:normAutofit fontScale="90000"/>
          </a:bodyPr>
          <a:lstStyle/>
          <a:p>
            <a:r>
              <a:rPr lang="en-US" sz="4100" dirty="0">
                <a:solidFill>
                  <a:schemeClr val="tx1"/>
                </a:solidFill>
              </a:rPr>
              <a:t>DR. DANIEL HAUPT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DB55-C86A-0E80-7DBE-440911032564}"/>
              </a:ext>
            </a:extLst>
          </p:cNvPr>
          <p:cNvSpPr>
            <a:spLocks/>
          </p:cNvSpPr>
          <p:nvPr/>
        </p:nvSpPr>
        <p:spPr>
          <a:xfrm>
            <a:off x="6382187" y="3013157"/>
            <a:ext cx="398707" cy="134493"/>
          </a:xfrm>
          <a:prstGeom prst="rect">
            <a:avLst/>
          </a:prstGeom>
        </p:spPr>
        <p:txBody>
          <a:bodyPr/>
          <a:lstStyle/>
          <a:p>
            <a:pPr defTabSz="163158">
              <a:spcAft>
                <a:spcPts val="335"/>
              </a:spcAft>
            </a:pPr>
            <a:fld id="{D57F1E4F-1CFF-5643-939E-02111984F565}" type="slidenum">
              <a:rPr lang="en-US" sz="375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163158">
                <a:spcAft>
                  <a:spcPts val="335"/>
                </a:spcAft>
              </a:pPr>
              <a:t>2</a:t>
            </a:fld>
            <a:endParaRPr lang="en-US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0E193058-EAD6-AAFB-5A63-EBFFFBC7B4AA}"/>
              </a:ext>
            </a:extLst>
          </p:cNvPr>
          <p:cNvSpPr txBox="1">
            <a:spLocks/>
          </p:cNvSpPr>
          <p:nvPr/>
        </p:nvSpPr>
        <p:spPr>
          <a:xfrm>
            <a:off x="695302" y="3559684"/>
            <a:ext cx="3114866" cy="6146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dirty="0"/>
          </a:p>
        </p:txBody>
      </p:sp>
      <p:sp>
        <p:nvSpPr>
          <p:cNvPr id="36" name="Subtitle 8">
            <a:extLst>
              <a:ext uri="{FF2B5EF4-FFF2-40B4-BE49-F238E27FC236}">
                <a16:creationId xmlns:a16="http://schemas.microsoft.com/office/drawing/2014/main" id="{730DFFCE-C384-7E9E-9349-2B7BD8E60A3A}"/>
              </a:ext>
            </a:extLst>
          </p:cNvPr>
          <p:cNvSpPr>
            <a:spLocks/>
          </p:cNvSpPr>
          <p:nvPr/>
        </p:nvSpPr>
        <p:spPr>
          <a:xfrm>
            <a:off x="137652" y="4722487"/>
            <a:ext cx="9822425" cy="182523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51460">
              <a:spcAft>
                <a:spcPts val="600"/>
              </a:spcAft>
            </a:pPr>
            <a:r>
              <a:rPr lang="en-US" sz="2300" dirty="0"/>
              <a:t>Destiny Community Development Center </a:t>
            </a:r>
            <a:r>
              <a:rPr lang="en-US" sz="23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www.denverdestinycommcenter.org</a:t>
            </a:r>
            <a:endParaRPr lang="en-US" sz="2300" dirty="0"/>
          </a:p>
          <a:p>
            <a:pPr defTabSz="251460">
              <a:spcAft>
                <a:spcPts val="600"/>
              </a:spcAft>
            </a:pPr>
            <a:r>
              <a:rPr lang="en-US" sz="2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Voice of Destiny Ministries </a:t>
            </a:r>
            <a:r>
              <a:rPr lang="en-US" sz="23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www.voiceofdestiny.org</a:t>
            </a:r>
            <a:r>
              <a:rPr lang="en-US" sz="2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300" dirty="0"/>
              <a:t>Facebook.com/4voiceofdestiny</a:t>
            </a:r>
          </a:p>
          <a:p>
            <a:pPr defTabSz="251460">
              <a:spcAft>
                <a:spcPts val="600"/>
              </a:spcAft>
            </a:pPr>
            <a:r>
              <a:rPr lang="en-US" sz="2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 Fast Daily </a:t>
            </a:r>
            <a:r>
              <a:rPr lang="en-US" sz="23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www.prayfastdaily.org</a:t>
            </a:r>
            <a:r>
              <a:rPr lang="en-US" sz="2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Facebook.com/</a:t>
            </a:r>
            <a:r>
              <a:rPr lang="en-US" sz="2400" dirty="0">
                <a:hlinkClick r:id="rId6"/>
              </a:rPr>
              <a:t>prayfastdaily.</a:t>
            </a:r>
            <a:r>
              <a:rPr lang="en-US" sz="2400" dirty="0"/>
              <a:t>org</a:t>
            </a:r>
            <a:endParaRPr lang="en-US" dirty="0"/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DFFDD547-0AEA-054F-BB96-A63A9D340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712" y="1340069"/>
            <a:ext cx="2930456" cy="305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681F72F1-22C6-AF34-1596-227CF19188F6}"/>
              </a:ext>
            </a:extLst>
          </p:cNvPr>
          <p:cNvSpPr txBox="1">
            <a:spLocks/>
          </p:cNvSpPr>
          <p:nvPr/>
        </p:nvSpPr>
        <p:spPr>
          <a:xfrm>
            <a:off x="4856877" y="1226076"/>
            <a:ext cx="4781617" cy="16711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Educator, Social Entrepreneur, Author, Publisher and Podcaster</a:t>
            </a:r>
          </a:p>
        </p:txBody>
      </p:sp>
      <p:pic>
        <p:nvPicPr>
          <p:cNvPr id="40" name="Picture 39" descr="A red carpet leading to a white wall&#10;&#10;Description automatically generated">
            <a:extLst>
              <a:ext uri="{FF2B5EF4-FFF2-40B4-BE49-F238E27FC236}">
                <a16:creationId xmlns:a16="http://schemas.microsoft.com/office/drawing/2014/main" id="{2E14F673-618E-11FB-7E48-DDBE72124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03733">
            <a:off x="5497793" y="2675336"/>
            <a:ext cx="1126662" cy="1615519"/>
          </a:xfrm>
          <a:prstGeom prst="rect">
            <a:avLst/>
          </a:prstGeom>
        </p:spPr>
      </p:pic>
      <p:pic>
        <p:nvPicPr>
          <p:cNvPr id="41" name="Picture 40" descr="A book cover of a book&#10;&#10;Description automatically generated">
            <a:extLst>
              <a:ext uri="{FF2B5EF4-FFF2-40B4-BE49-F238E27FC236}">
                <a16:creationId xmlns:a16="http://schemas.microsoft.com/office/drawing/2014/main" id="{0101056C-6535-D5C9-5399-B6083BA2E3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65133">
            <a:off x="8104606" y="2688380"/>
            <a:ext cx="1308615" cy="18707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2" name="Picture 41" descr="A book cover with a clock and fork&#10;&#10;Description automatically generated">
            <a:extLst>
              <a:ext uri="{FF2B5EF4-FFF2-40B4-BE49-F238E27FC236}">
                <a16:creationId xmlns:a16="http://schemas.microsoft.com/office/drawing/2014/main" id="{620EA070-9DAE-E1F9-ECA6-B2B867409B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3621" y="2734873"/>
            <a:ext cx="1305459" cy="18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2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B3D53F-A7A8-F12B-6321-F75A8E1B5B9E}"/>
              </a:ext>
            </a:extLst>
          </p:cNvPr>
          <p:cNvSpPr txBox="1">
            <a:spLocks/>
          </p:cNvSpPr>
          <p:nvPr/>
        </p:nvSpPr>
        <p:spPr>
          <a:xfrm>
            <a:off x="753863" y="640831"/>
            <a:ext cx="3085925" cy="1573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i="1" cap="all" dirty="0">
                <a:solidFill>
                  <a:schemeClr val="tx1"/>
                </a:solidFill>
              </a:rPr>
              <a:t>Mark Twain</a:t>
            </a:r>
            <a:endParaRPr lang="en-US" sz="3600" i="1" u="sng" cap="all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15069-606C-4068-B8DB-2D48EC6CD6DF}"/>
              </a:ext>
            </a:extLst>
          </p:cNvPr>
          <p:cNvSpPr txBox="1"/>
          <p:nvPr/>
        </p:nvSpPr>
        <p:spPr>
          <a:xfrm>
            <a:off x="5669280" y="4737735"/>
            <a:ext cx="2263140" cy="3046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438" tIns="37719" rIns="75438" bIns="3771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485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97317D-DBBB-42B5-BF5C-C141AB266E87}"/>
              </a:ext>
            </a:extLst>
          </p:cNvPr>
          <p:cNvGrpSpPr/>
          <p:nvPr/>
        </p:nvGrpSpPr>
        <p:grpSpPr>
          <a:xfrm>
            <a:off x="961050" y="2081306"/>
            <a:ext cx="8454418" cy="3356076"/>
            <a:chOff x="6643830" y="1268065"/>
            <a:chExt cx="10257200" cy="4340551"/>
          </a:xfrm>
        </p:grpSpPr>
        <p:pic>
          <p:nvPicPr>
            <p:cNvPr id="7" name="Picture 6" descr="A person wearing a suit and tie&#10;&#10;Description generated with very high confidence">
              <a:extLst>
                <a:ext uri="{FF2B5EF4-FFF2-40B4-BE49-F238E27FC236}">
                  <a16:creationId xmlns:a16="http://schemas.microsoft.com/office/drawing/2014/main" id="{27905FDD-299D-455A-9E52-00BA99FA4289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3830" y="1268065"/>
              <a:ext cx="3492589" cy="4340551"/>
            </a:xfrm>
            <a:prstGeom prst="rect">
              <a:avLst/>
            </a:prstGeom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897FA934-AF06-43E6-AF75-AC251017A3A2}"/>
                </a:ext>
              </a:extLst>
            </p:cNvPr>
            <p:cNvSpPr txBox="1"/>
            <p:nvPr/>
          </p:nvSpPr>
          <p:spPr>
            <a:xfrm>
              <a:off x="10387786" y="1739181"/>
              <a:ext cx="6513244" cy="2964552"/>
            </a:xfrm>
            <a:prstGeom prst="rect">
              <a:avLst/>
            </a:prstGeom>
            <a:noFill/>
          </p:spPr>
          <p:txBody>
            <a:bodyPr rot="0" spcFirstLastPara="0" vert="horz" wrap="square" lIns="75438" tIns="37719" rIns="75438" bIns="37719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1684">
                <a:spcAft>
                  <a:spcPts val="412"/>
                </a:spcAft>
              </a:pPr>
              <a:r>
                <a:rPr lang="en-US" sz="3600" kern="12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+mn-ea"/>
                  <a:cs typeface="Aldhabi"/>
                </a:rPr>
                <a:t>Two important days  in your life: "The day you were born and the day you discover </a:t>
              </a:r>
              <a:r>
                <a:rPr lang="en-US" sz="3600" dirty="0">
                  <a:latin typeface="Arial Rounded MT Bold" panose="020F0704030504030204" pitchFamily="34" charset="0"/>
                  <a:cs typeface="Aldhabi"/>
                </a:rPr>
                <a:t>w</a:t>
              </a:r>
              <a:r>
                <a:rPr lang="en-US" sz="3600" kern="12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+mn-ea"/>
                  <a:cs typeface="Aldhabi"/>
                </a:rPr>
                <a:t>hy"</a:t>
              </a:r>
              <a:endParaRPr lang="en-US" sz="3600" dirty="0">
                <a:latin typeface="Arial Rounded MT Bold" panose="020F0704030504030204" pitchFamily="34" charset="0"/>
                <a:cs typeface="Angsana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73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6" descr="A picture containing sitting, close, black, food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 t="10273" b="2517"/>
          <a:stretch/>
        </p:blipFill>
        <p:spPr>
          <a:xfrm>
            <a:off x="0" y="-285136"/>
            <a:ext cx="10058384" cy="49161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77A70-DB1F-D373-5AFE-BC79A68B9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996" y="5076800"/>
            <a:ext cx="2084438" cy="1135625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</a:rPr>
              <a:t>yOU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0D7E43-C6A9-6C72-25B5-4C310562E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47" y="4962904"/>
            <a:ext cx="4401164" cy="1505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hirt with black text&#10;&#10;Description automatically generated">
            <a:extLst>
              <a:ext uri="{FF2B5EF4-FFF2-40B4-BE49-F238E27FC236}">
                <a16:creationId xmlns:a16="http://schemas.microsoft.com/office/drawing/2014/main" id="{F9A76F21-BB43-F00F-31FA-8D2F45399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0" r="13050"/>
          <a:stretch/>
        </p:blipFill>
        <p:spPr>
          <a:xfrm>
            <a:off x="20" y="10"/>
            <a:ext cx="3358187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2505348-0014-D590-82EE-BB26B906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666" y="618517"/>
            <a:ext cx="5505131" cy="1596177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b="1" spc="-300" dirty="0"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You were made on purpose for a purpose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B970CB-17C2-284F-A043-2A51762C2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664" y="2367092"/>
            <a:ext cx="5505132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b="1" cap="all" spc="200" dirty="0">
                <a:latin typeface="+mj-lt"/>
              </a:rPr>
              <a:t>Psalm 139: 13 For you created my inmost being, you knit me together in my mother’s womb</a:t>
            </a:r>
            <a:r>
              <a:rPr lang="en-US" cap="all" spc="2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01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285889-759C-32BE-7D9E-5E89F2FE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760" y="5883275"/>
            <a:ext cx="63047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4" name="Picture 3" descr="A road with a bus and mountains&#10;&#10;Description automatically generated">
            <a:extLst>
              <a:ext uri="{FF2B5EF4-FFF2-40B4-BE49-F238E27FC236}">
                <a16:creationId xmlns:a16="http://schemas.microsoft.com/office/drawing/2014/main" id="{3ABB7CD4-E9A9-E501-EEE9-931E3B254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847" y="0"/>
            <a:ext cx="7100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6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E5118-B912-5FF5-B867-0B468BCE6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865" y="609599"/>
            <a:ext cx="8550673" cy="5181604"/>
          </a:xfrm>
        </p:spPr>
        <p:txBody>
          <a:bodyPr>
            <a:normAutofit fontScale="85000" lnSpcReduction="2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your constant companion.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your greatest helper or your heaviest burden.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will push you onward or drag you down to failure.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completely at your command.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Half the things you do, you might just as well turn over to me,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I will be able to do them quickly and correctly.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easily managed; you must merely be firm with me.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Show me exactly how you want something done, and after a few lessons I will do it automatically.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the servant of all great men.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And, alas, of all failures as well.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Those who are great, I have made great.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Those who are failures, I have made failures.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not a machine, though I work with all the precision of a machine.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Plus, the intelligence of a man.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may run me for profit, or run me for ruin; it makes no difference to me.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Take me, train me, be firm with me and I will put the world at your feet.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 easy with me, and I will destroy you.</a:t>
            </a:r>
            <a:b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Who am </a:t>
            </a:r>
            <a:r>
              <a:rPr lang="en-US" sz="1800" kern="100" cap="none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cap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HABIT!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0EF81-EBE6-E6FF-0ED2-631F903E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4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3B45-29F9-7772-DB16-3DEBF3AE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27" y="913506"/>
            <a:ext cx="8721643" cy="1014024"/>
          </a:xfrm>
        </p:spPr>
        <p:txBody>
          <a:bodyPr>
            <a:normAutofit/>
          </a:bodyPr>
          <a:lstStyle/>
          <a:p>
            <a:r>
              <a:rPr lang="en-US" dirty="0"/>
              <a:t>Biblical Case Studies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C01452-77B3-6810-2001-A64778CA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B2C1E-37C7-C878-D987-F19AC33E23C1}"/>
              </a:ext>
            </a:extLst>
          </p:cNvPr>
          <p:cNvSpPr txBox="1"/>
          <p:nvPr/>
        </p:nvSpPr>
        <p:spPr>
          <a:xfrm>
            <a:off x="1288906" y="6063736"/>
            <a:ext cx="709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This list is available at prayfastdaily.org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C1DF8F7-3E09-AC12-C133-DC37EA489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44692"/>
              </p:ext>
            </p:extLst>
          </p:nvPr>
        </p:nvGraphicFramePr>
        <p:xfrm>
          <a:off x="2018673" y="2289667"/>
          <a:ext cx="6014282" cy="302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31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495A-7852-8397-2722-52B212CE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8519"/>
            <a:ext cx="10058400" cy="1596177"/>
          </a:xfrm>
        </p:spPr>
        <p:txBody>
          <a:bodyPr>
            <a:normAutofit fontScale="90000"/>
          </a:bodyPr>
          <a:lstStyle/>
          <a:p>
            <a:r>
              <a:rPr lang="en-US" sz="9300" dirty="0">
                <a:latin typeface="Berlin Sans FB Demi" panose="020E0802020502020306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Prayer is a Habit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B56B-84B8-72D7-2A84-DD2F62F8A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9" y="2367095"/>
            <a:ext cx="9948041" cy="15961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100" dirty="0">
                <a:latin typeface="Elephant Pro" panose="000005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 h  =  m  a  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E6E5B-E069-F50B-D50E-FAE1B14B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3F452-82F5-106A-5F2D-00747A734784}"/>
              </a:ext>
            </a:extLst>
          </p:cNvPr>
          <p:cNvSpPr txBox="1"/>
          <p:nvPr/>
        </p:nvSpPr>
        <p:spPr>
          <a:xfrm>
            <a:off x="408215" y="5883277"/>
            <a:ext cx="917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none" dirty="0"/>
              <a:t>Psalms 144:1 Praise be to the lord my rock,</a:t>
            </a:r>
            <a:r>
              <a:rPr lang="en-US" dirty="0"/>
              <a:t> </a:t>
            </a:r>
            <a:r>
              <a:rPr lang="en-US" sz="1800" cap="none" dirty="0"/>
              <a:t>who trains my hands for war,</a:t>
            </a:r>
            <a:r>
              <a:rPr lang="en-US" dirty="0"/>
              <a:t> </a:t>
            </a:r>
            <a:r>
              <a:rPr lang="en-US" sz="1800" cap="none" dirty="0"/>
              <a:t>my fingers for battle.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770AD-43DA-92B9-2989-A8B1D949348D}"/>
              </a:ext>
            </a:extLst>
          </p:cNvPr>
          <p:cNvSpPr txBox="1"/>
          <p:nvPr/>
        </p:nvSpPr>
        <p:spPr>
          <a:xfrm>
            <a:off x="508439" y="4047548"/>
            <a:ext cx="246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none" dirty="0">
                <a:latin typeface="Elephant Pro" panose="00000500000000000000" pitchFamily="2" charset="0"/>
              </a:rPr>
              <a:t>Prayer    Habit    	</a:t>
            </a:r>
            <a:endParaRPr lang="en-US" dirty="0">
              <a:latin typeface="Elephant Pro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E3CEA-D831-3F5A-5D02-835239E2888D}"/>
              </a:ext>
            </a:extLst>
          </p:cNvPr>
          <p:cNvSpPr txBox="1"/>
          <p:nvPr/>
        </p:nvSpPr>
        <p:spPr>
          <a:xfrm>
            <a:off x="4882525" y="4115671"/>
            <a:ext cx="5341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none" dirty="0">
                <a:latin typeface="Elephant Pro" panose="00000500000000000000" pitchFamily="2" charset="0"/>
              </a:rPr>
              <a:t>Motivation  </a:t>
            </a:r>
            <a:r>
              <a:rPr lang="en-US" sz="1600" cap="none" dirty="0">
                <a:latin typeface="Elephant Pro" panose="00000500000000000000" pitchFamily="2" charset="0"/>
              </a:rPr>
              <a:t>&amp;</a:t>
            </a:r>
            <a:r>
              <a:rPr lang="en-US" sz="2400" cap="none" dirty="0">
                <a:latin typeface="Elephant Pro" panose="00000500000000000000" pitchFamily="2" charset="0"/>
              </a:rPr>
              <a:t>   Ability  </a:t>
            </a:r>
            <a:r>
              <a:rPr lang="en-US" sz="1600" cap="none" dirty="0">
                <a:latin typeface="Elephant Pro" panose="00000500000000000000" pitchFamily="2" charset="0"/>
              </a:rPr>
              <a:t>&amp;</a:t>
            </a:r>
            <a:r>
              <a:rPr lang="en-US" sz="2400" cap="none" dirty="0">
                <a:latin typeface="Elephant Pro" panose="00000500000000000000" pitchFamily="2" charset="0"/>
              </a:rPr>
              <a:t>  Prompt</a:t>
            </a:r>
            <a:r>
              <a:rPr lang="en-US" dirty="0">
                <a:latin typeface="Elephant Pro" panose="00000500000000000000" pitchFamily="2" charset="0"/>
              </a:rPr>
              <a:t>		converge at the same moment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E0758-4CC2-54DE-7668-1F991DF001FA}"/>
              </a:ext>
            </a:extLst>
          </p:cNvPr>
          <p:cNvSpPr txBox="1"/>
          <p:nvPr/>
        </p:nvSpPr>
        <p:spPr>
          <a:xfrm>
            <a:off x="3463911" y="4047548"/>
            <a:ext cx="132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none" dirty="0">
                <a:latin typeface="Elephant Pro" panose="00000500000000000000" pitchFamily="2" charset="0"/>
              </a:rPr>
              <a:t>happens </a:t>
            </a:r>
          </a:p>
          <a:p>
            <a:pPr algn="ctr"/>
            <a:r>
              <a:rPr lang="en-US" cap="none" dirty="0">
                <a:latin typeface="Elephant Pro" panose="00000500000000000000" pitchFamily="2" charset="0"/>
              </a:rPr>
              <a:t>when          </a:t>
            </a:r>
            <a:endParaRPr lang="en-US" dirty="0">
              <a:latin typeface="Elephant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1407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1f7149-8291-47ec-a53d-f1e5147aa0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E50C1F61C2D41982816DFB99611B4" ma:contentTypeVersion="18" ma:contentTypeDescription="Create a new document." ma:contentTypeScope="" ma:versionID="62d9208fe704883ce93b231e37ef3146">
  <xsd:schema xmlns:xsd="http://www.w3.org/2001/XMLSchema" xmlns:xs="http://www.w3.org/2001/XMLSchema" xmlns:p="http://schemas.microsoft.com/office/2006/metadata/properties" xmlns:ns3="3f1f7149-8291-47ec-a53d-f1e5147aa0a5" xmlns:ns4="9adbaf09-5c87-451d-8e35-742c4ecb0358" targetNamespace="http://schemas.microsoft.com/office/2006/metadata/properties" ma:root="true" ma:fieldsID="b448682bed43e8b2d8b3d660d4537b1b" ns3:_="" ns4:_="">
    <xsd:import namespace="3f1f7149-8291-47ec-a53d-f1e5147aa0a5"/>
    <xsd:import namespace="9adbaf09-5c87-451d-8e35-742c4ecb03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f7149-8291-47ec-a53d-f1e5147aa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baf09-5c87-451d-8e35-742c4ecb03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99A028-1B9D-4BCE-8452-0D2EEC02F0A6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3f1f7149-8291-47ec-a53d-f1e5147aa0a5"/>
    <ds:schemaRef ds:uri="http://www.w3.org/XML/1998/namespace"/>
    <ds:schemaRef ds:uri="9adbaf09-5c87-451d-8e35-742c4ecb0358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93FDCB3-6E36-4529-965D-B35A15E90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f7149-8291-47ec-a53d-f1e5147aa0a5"/>
    <ds:schemaRef ds:uri="9adbaf09-5c87-451d-8e35-742c4ecb03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8BABB9-E995-4401-AA4F-6533B3B3DE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4120</TotalTime>
  <Words>816</Words>
  <Application>Microsoft Office PowerPoint</Application>
  <PresentationFormat>Custom</PresentationFormat>
  <Paragraphs>81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Arial</vt:lpstr>
      <vt:lpstr>Arial Rounded MT Bold</vt:lpstr>
      <vt:lpstr>Berlin Sans FB Demi</vt:lpstr>
      <vt:lpstr>Calibri</vt:lpstr>
      <vt:lpstr>Elephant Pro</vt:lpstr>
      <vt:lpstr>Roboto</vt:lpstr>
      <vt:lpstr>Tw Cen MT</vt:lpstr>
      <vt:lpstr>Droplet</vt:lpstr>
      <vt:lpstr>Early Morning Prayer 5:00 am (MT) www.prayfastdaily.org</vt:lpstr>
      <vt:lpstr>DR. DANIEL HAUPT</vt:lpstr>
      <vt:lpstr>PowerPoint Presentation</vt:lpstr>
      <vt:lpstr>PowerPoint Presentation</vt:lpstr>
      <vt:lpstr>You were made on purpose for a purpose</vt:lpstr>
      <vt:lpstr>PowerPoint Presentation</vt:lpstr>
      <vt:lpstr>PowerPoint Presentation</vt:lpstr>
      <vt:lpstr>Biblical Case Studies</vt:lpstr>
      <vt:lpstr>Prayer is a Habit</vt:lpstr>
      <vt:lpstr>PowerPoint Presentation</vt:lpstr>
      <vt:lpstr>PowerPoint Presentation</vt:lpstr>
      <vt:lpstr>To Create a life balance wheel</vt:lpstr>
      <vt:lpstr>The Tabernacle Prayer Model</vt:lpstr>
      <vt:lpstr>Prayer</vt:lpstr>
      <vt:lpstr>Voice of Destiny Devotional Bible College</vt:lpstr>
      <vt:lpstr>Books by Dr. Haupt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Destiny Flags For Purpose</dc:title>
  <dc:creator>Haupt, Daniel</dc:creator>
  <cp:lastModifiedBy>Millicent Haupt</cp:lastModifiedBy>
  <cp:revision>26</cp:revision>
  <cp:lastPrinted>2024-07-27T22:14:17Z</cp:lastPrinted>
  <dcterms:created xsi:type="dcterms:W3CDTF">2020-06-05T00:38:36Z</dcterms:created>
  <dcterms:modified xsi:type="dcterms:W3CDTF">2024-08-16T11:00:51Z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0x01010092DE50C1F61C2D41982816DFB99611B4</vt:lpwstr>
  </property>
</Properties>
</file>