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097"/>
    <p:restoredTop sz="94681"/>
  </p:normalViewPr>
  <p:slideViewPr>
    <p:cSldViewPr snapToGrid="0" snapToObjects="1">
      <p:cViewPr varScale="1">
        <p:scale>
          <a:sx n="54" d="100"/>
          <a:sy n="54" d="100"/>
        </p:scale>
        <p:origin x="232" y="1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10/21/20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10/21/20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10/21/20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10/21/20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10/21/20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NA8jGeRz0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F3900-CDAB-C34D-8B45-C60CB322D4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Reading Non-fiction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B21EC9-195F-384C-BA4B-E7DDD751A6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Gathering Information</a:t>
            </a:r>
          </a:p>
        </p:txBody>
      </p:sp>
    </p:spTree>
    <p:extLst>
      <p:ext uri="{BB962C8B-B14F-4D97-AF65-F5344CB8AC3E}">
        <p14:creationId xmlns:p14="http://schemas.microsoft.com/office/powerpoint/2010/main" val="982022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5D3E7-A90B-594F-8033-E7C505C30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Before we start: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EA49F-EFE3-184F-8F95-B10379C38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tx2"/>
                </a:solidFill>
              </a:rPr>
              <a:t>Bag or stack of non fiction books</a:t>
            </a:r>
          </a:p>
          <a:p>
            <a:r>
              <a:rPr lang="en-US" sz="4000" dirty="0">
                <a:solidFill>
                  <a:schemeClr val="tx2"/>
                </a:solidFill>
              </a:rPr>
              <a:t>Reading journal</a:t>
            </a:r>
          </a:p>
          <a:p>
            <a:r>
              <a:rPr lang="en-US" sz="4000" dirty="0">
                <a:solidFill>
                  <a:schemeClr val="tx2"/>
                </a:solidFill>
              </a:rPr>
              <a:t>Pencil</a:t>
            </a:r>
          </a:p>
          <a:p>
            <a:r>
              <a:rPr lang="en-US" sz="4000" dirty="0">
                <a:solidFill>
                  <a:schemeClr val="tx2"/>
                </a:solidFill>
              </a:rPr>
              <a:t>Sticky Notes for Box and Bullets</a:t>
            </a:r>
          </a:p>
        </p:txBody>
      </p:sp>
    </p:spTree>
    <p:extLst>
      <p:ext uri="{BB962C8B-B14F-4D97-AF65-F5344CB8AC3E}">
        <p14:creationId xmlns:p14="http://schemas.microsoft.com/office/powerpoint/2010/main" val="2385872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9D45E-887E-3D43-921B-4C39DF587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>
            <a:normAutofit/>
          </a:bodyPr>
          <a:lstStyle/>
          <a:p>
            <a:r>
              <a:rPr lang="en-US" dirty="0"/>
              <a:t>Narrative Nonfiction</a:t>
            </a:r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CBA85B1C-8413-4C7D-98D0-7956747EA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CBA85B1C-8413-4C7D-98D0-7956747EA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59DF1-C286-A340-A67C-5B6F6AC96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6015897" cy="3593591"/>
          </a:xfrm>
        </p:spPr>
        <p:txBody>
          <a:bodyPr>
            <a:normAutofit/>
          </a:bodyPr>
          <a:lstStyle/>
          <a:p>
            <a:r>
              <a:rPr lang="en-US" dirty="0"/>
              <a:t>When you read a non-fiction book about people or events, you learn a lot of facts. </a:t>
            </a:r>
          </a:p>
          <a:p>
            <a:r>
              <a:rPr lang="en-US" dirty="0"/>
              <a:t>If we are learning about something, we need to remember important facts that we read. </a:t>
            </a:r>
          </a:p>
          <a:p>
            <a:r>
              <a:rPr lang="en-US" dirty="0"/>
              <a:t>That’s why we have STICKY NOTES for box and bullets technique. 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A649C214-D583-4DF7-88CA-1EE5EA0DD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649C214-D583-4DF7-88CA-1EE5EA0DD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DC8A95C3-3FE5-574D-9C12-39FBC33798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261752">
            <a:off x="7626149" y="2770852"/>
            <a:ext cx="2615045" cy="322707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B6BEE6A-42FB-D04E-A197-CC105882C22C}"/>
              </a:ext>
            </a:extLst>
          </p:cNvPr>
          <p:cNvSpPr/>
          <p:nvPr/>
        </p:nvSpPr>
        <p:spPr>
          <a:xfrm rot="1163105">
            <a:off x="8205273" y="1885897"/>
            <a:ext cx="29363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Biography</a:t>
            </a:r>
          </a:p>
        </p:txBody>
      </p:sp>
    </p:spTree>
    <p:extLst>
      <p:ext uri="{BB962C8B-B14F-4D97-AF65-F5344CB8AC3E}">
        <p14:creationId xmlns:p14="http://schemas.microsoft.com/office/powerpoint/2010/main" val="3281065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DC2DB-BA3F-534A-BB4F-E51400117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was David Bowie?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16635-CAAD-C343-90C8-D28C1C096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https://www.youtube.com/watch?v=LNA8jGeRz0M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285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71EB2-5341-8646-A6E7-0D62AF2FA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have our own Non fiction books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B4DF2-E3A5-6C41-9847-FF32F0553D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goal is to read our non fiction text, hold onto the story line and write down information for comprehension. </a:t>
            </a:r>
          </a:p>
        </p:txBody>
      </p:sp>
      <p:pic>
        <p:nvPicPr>
          <p:cNvPr id="5" name="Picture 4" descr="A picture containing calendar&#10;&#10;Description automatically generated">
            <a:extLst>
              <a:ext uri="{FF2B5EF4-FFF2-40B4-BE49-F238E27FC236}">
                <a16:creationId xmlns:a16="http://schemas.microsoft.com/office/drawing/2014/main" id="{B8C65C34-9A06-F64B-B425-01FE2CE195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982588">
            <a:off x="4340477" y="3515695"/>
            <a:ext cx="3511044" cy="2667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751853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121</Words>
  <Application>Microsoft Macintosh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Gill Sans MT</vt:lpstr>
      <vt:lpstr>Impact</vt:lpstr>
      <vt:lpstr>Badge</vt:lpstr>
      <vt:lpstr>Reading Non-fiction</vt:lpstr>
      <vt:lpstr>Before we start:</vt:lpstr>
      <vt:lpstr>Narrative Nonfiction</vt:lpstr>
      <vt:lpstr>Who was David Bowie?</vt:lpstr>
      <vt:lpstr>We have our own Non fiction books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Non-fiction</dc:title>
  <dc:creator>Caroline Henry</dc:creator>
  <cp:lastModifiedBy>Caroline Henry</cp:lastModifiedBy>
  <cp:revision>2</cp:revision>
  <dcterms:created xsi:type="dcterms:W3CDTF">2020-10-21T13:19:42Z</dcterms:created>
  <dcterms:modified xsi:type="dcterms:W3CDTF">2020-10-21T13:27:41Z</dcterms:modified>
</cp:coreProperties>
</file>