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9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8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8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540BC-C526-4832-ABDF-5D5648DC7F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7CE8-9932-4662-87E8-3DCE675D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2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1895" y="5198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Organization Chart</a:t>
            </a:r>
            <a:endParaRPr lang="en-US" sz="3600" dirty="0"/>
          </a:p>
        </p:txBody>
      </p:sp>
      <p:sp>
        <p:nvSpPr>
          <p:cNvPr id="12" name="Oval 11"/>
          <p:cNvSpPr/>
          <p:nvPr/>
        </p:nvSpPr>
        <p:spPr>
          <a:xfrm>
            <a:off x="3251229" y="30480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27229" y="30480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5736" y="30480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48588" y="30480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24588" y="30480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83095" y="30480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51225" y="54864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27225" y="54864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5732" y="5410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748584" y="54864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24584" y="54864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83091" y="54864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51227" y="18288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727227" y="18288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5734" y="18288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48586" y="18288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224586" y="18288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683093" y="18288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251226" y="4267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727226" y="4267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5733" y="4267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748585" y="4267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224585" y="4267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83092" y="4267200"/>
            <a:ext cx="1323975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 descr="https://www.mywfg.com/Media/Default/Resources/AdvertisingResources/LogosSignage/LogosUS/WFGonly_2c_TM_RGB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www.mywfg.com/Media/Default/Resources/AdvertisingResources/LogosSignage/LogosUS/WFGonly_2c_TM_RGB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88971"/>
            <a:ext cx="1698225" cy="15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9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College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jsiackas</dc:creator>
  <cp:lastModifiedBy>Alex Hiep</cp:lastModifiedBy>
  <cp:revision>2</cp:revision>
  <dcterms:created xsi:type="dcterms:W3CDTF">2011-02-24T23:10:42Z</dcterms:created>
  <dcterms:modified xsi:type="dcterms:W3CDTF">2013-03-08T16:53:49Z</dcterms:modified>
</cp:coreProperties>
</file>