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40BC-C526-4832-ABDF-5D5648DC7F85}" type="datetimeFigureOut">
              <a:rPr lang="en-US" smtClean="0"/>
              <a:t>3/8/2013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77CE8-9932-4662-87E8-3DCE675D4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591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40BC-C526-4832-ABDF-5D5648DC7F85}" type="datetimeFigureOut">
              <a:rPr lang="en-US" smtClean="0"/>
              <a:t>3/8/2013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77CE8-9932-4662-87E8-3DCE675D4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353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40BC-C526-4832-ABDF-5D5648DC7F85}" type="datetimeFigureOut">
              <a:rPr lang="en-US" smtClean="0"/>
              <a:t>3/8/2013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77CE8-9932-4662-87E8-3DCE675D4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97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40BC-C526-4832-ABDF-5D5648DC7F85}" type="datetimeFigureOut">
              <a:rPr lang="en-US" smtClean="0"/>
              <a:t>3/8/2013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77CE8-9932-4662-87E8-3DCE675D4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083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40BC-C526-4832-ABDF-5D5648DC7F85}" type="datetimeFigureOut">
              <a:rPr lang="en-US" smtClean="0"/>
              <a:t>3/8/2013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77CE8-9932-4662-87E8-3DCE675D4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753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40BC-C526-4832-ABDF-5D5648DC7F85}" type="datetimeFigureOut">
              <a:rPr lang="en-US" smtClean="0"/>
              <a:t>3/8/2013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77CE8-9932-4662-87E8-3DCE675D4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981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40BC-C526-4832-ABDF-5D5648DC7F85}" type="datetimeFigureOut">
              <a:rPr lang="en-US" smtClean="0"/>
              <a:t>3/8/2013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77CE8-9932-4662-87E8-3DCE675D4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009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40BC-C526-4832-ABDF-5D5648DC7F85}" type="datetimeFigureOut">
              <a:rPr lang="en-US" smtClean="0"/>
              <a:t>3/8/2013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77CE8-9932-4662-87E8-3DCE675D4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590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40BC-C526-4832-ABDF-5D5648DC7F85}" type="datetimeFigureOut">
              <a:rPr lang="en-US" smtClean="0"/>
              <a:t>3/8/2013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77CE8-9932-4662-87E8-3DCE675D4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466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40BC-C526-4832-ABDF-5D5648DC7F85}" type="datetimeFigureOut">
              <a:rPr lang="en-US" smtClean="0"/>
              <a:t>3/8/2013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77CE8-9932-4662-87E8-3DCE675D4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088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540BC-C526-4832-ABDF-5D5648DC7F85}" type="datetimeFigureOut">
              <a:rPr lang="en-US" smtClean="0"/>
              <a:t>3/8/2013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77CE8-9932-4662-87E8-3DCE675D4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2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540BC-C526-4832-ABDF-5D5648DC7F85}" type="datetimeFigureOut">
              <a:rPr lang="en-US" smtClean="0"/>
              <a:t>3/8/2013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F77CE8-9932-4662-87E8-3DCE675D4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82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01895" y="519869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Organization Chart</a:t>
            </a:r>
            <a:endParaRPr lang="en-US" sz="3600" dirty="0"/>
          </a:p>
        </p:txBody>
      </p:sp>
      <p:sp>
        <p:nvSpPr>
          <p:cNvPr id="12" name="Oval 11"/>
          <p:cNvSpPr/>
          <p:nvPr/>
        </p:nvSpPr>
        <p:spPr>
          <a:xfrm>
            <a:off x="3251229" y="3048000"/>
            <a:ext cx="1323975" cy="1066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727229" y="3048000"/>
            <a:ext cx="1323975" cy="1066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85736" y="3048000"/>
            <a:ext cx="1323975" cy="1066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7748588" y="3048000"/>
            <a:ext cx="1323975" cy="1066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224588" y="3048000"/>
            <a:ext cx="1323975" cy="1066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683095" y="3048000"/>
            <a:ext cx="1323975" cy="1066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3251225" y="5486400"/>
            <a:ext cx="1323975" cy="1066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1727225" y="5486400"/>
            <a:ext cx="1323975" cy="1066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85732" y="5410200"/>
            <a:ext cx="1323975" cy="1066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7748584" y="5486400"/>
            <a:ext cx="1323975" cy="1066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6224584" y="5486400"/>
            <a:ext cx="1323975" cy="1066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683091" y="5486400"/>
            <a:ext cx="1323975" cy="1066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3251227" y="1828800"/>
            <a:ext cx="1323975" cy="1066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1727227" y="1828800"/>
            <a:ext cx="1323975" cy="1066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185734" y="1828800"/>
            <a:ext cx="1323975" cy="1066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7748586" y="1828800"/>
            <a:ext cx="1323975" cy="1066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224586" y="1828800"/>
            <a:ext cx="1323975" cy="1066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4683093" y="1828800"/>
            <a:ext cx="1323975" cy="1066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3251226" y="4267200"/>
            <a:ext cx="1323975" cy="1066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1727226" y="4267200"/>
            <a:ext cx="1323975" cy="1066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185733" y="4267200"/>
            <a:ext cx="1323975" cy="1066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7748585" y="4267200"/>
            <a:ext cx="1323975" cy="1066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6224585" y="4267200"/>
            <a:ext cx="1323975" cy="1066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4683092" y="4267200"/>
            <a:ext cx="1323975" cy="10668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AutoShape 2" descr="https://www.mywfg.com/Media/Default/Resources/AdvertisingResources/LogosSignage/LogosUS/WFGonly_2c_TM_RGB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https://www.mywfg.com/Media/Default/Resources/AdvertisingResources/LogosSignage/LogosUS/WFGonly_2c_TM_RGB.jpg"/>
          <p:cNvSpPr>
            <a:spLocks noChangeAspect="1" noChangeArrowheads="1"/>
          </p:cNvSpPr>
          <p:nvPr/>
        </p:nvSpPr>
        <p:spPr bwMode="auto">
          <a:xfrm>
            <a:off x="215900" y="1587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900" y="88971"/>
            <a:ext cx="1698225" cy="1508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395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College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jsiackas</dc:creator>
  <cp:lastModifiedBy>Alex Hiep</cp:lastModifiedBy>
  <cp:revision>2</cp:revision>
  <dcterms:created xsi:type="dcterms:W3CDTF">2011-02-24T23:10:42Z</dcterms:created>
  <dcterms:modified xsi:type="dcterms:W3CDTF">2013-03-08T16:53:49Z</dcterms:modified>
</cp:coreProperties>
</file>