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"/>
  </p:notesMasterIdLst>
  <p:sldIdLst>
    <p:sldId id="625" r:id="rId2"/>
    <p:sldId id="623" r:id="rId3"/>
    <p:sldId id="626" r:id="rId4"/>
  </p:sldIdLst>
  <p:sldSz cx="9144000" cy="6858000" type="screen4x3"/>
  <p:notesSz cx="7010400" cy="92964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F0FC"/>
    <a:srgbClr val="991933"/>
    <a:srgbClr val="003366"/>
    <a:srgbClr val="CCCCCC"/>
    <a:srgbClr val="AA9D85"/>
    <a:srgbClr val="F9F9F9"/>
    <a:srgbClr val="7799CC"/>
    <a:srgbClr val="002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3624" autoAdjust="0"/>
  </p:normalViewPr>
  <p:slideViewPr>
    <p:cSldViewPr>
      <p:cViewPr>
        <p:scale>
          <a:sx n="33" d="100"/>
          <a:sy n="33" d="100"/>
        </p:scale>
        <p:origin x="3042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431514-A573-42CE-8FEA-7FD163608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08" tIns="46555" rIns="93108" bIns="465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3081D-FDC0-4D11-8FF1-3558A372BF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08" tIns="46555" rIns="93108" bIns="465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659D7A-2594-4866-B035-AD9F3545631C}" type="datetimeFigureOut">
              <a:rPr lang="en-US"/>
              <a:pPr>
                <a:defRPr/>
              </a:pPr>
              <a:t>4/14/2019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0B8841-BACF-4DF1-8531-E3C9D015B3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8" tIns="46555" rIns="93108" bIns="4655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91B578-4F80-4A72-8CA2-F1B811F20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08" tIns="46555" rIns="93108" bIns="4655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C908D-1A8B-46AF-925A-161E23EEA2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08" tIns="46555" rIns="93108" bIns="465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DA3FB-AF05-4158-88B9-3FD61F315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08" tIns="46555" rIns="93108" bIns="4655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8611FF-F1B3-4765-B0A2-4F45AD78C9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191000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D94162-2006-4F4B-98C4-02573E098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111875"/>
            <a:ext cx="2133600" cy="365125"/>
          </a:xfrm>
          <a:effectLst>
            <a:glow rad="127000">
              <a:schemeClr val="accent1"/>
            </a:glow>
          </a:effectLst>
        </p:spPr>
        <p:txBody>
          <a:bodyPr/>
          <a:lstStyle>
            <a:lvl1pPr>
              <a:defRPr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1697B2D-0204-4848-9BD9-63FDC736F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30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428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92163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2163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39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708B31C-1BB5-4765-95AC-927981FB15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D09EF03-F97A-4A33-9148-E0A659625B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00D4-BA85-4541-819F-695AC326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53B39-F146-4A45-9620-A0FD4B907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IFS EFB Validation Audit Procedures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7A4B2-2D35-48BD-A93D-075914D72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54D0F8-5D97-4ED8-8874-0AB36ED3D1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FF50D05-59E3-41F2-97A0-65DC1B788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en-US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2408B-FD0C-4A7F-BC1C-278FDD5A827D}"/>
              </a:ext>
            </a:extLst>
          </p:cNvPr>
          <p:cNvSpPr txBox="1">
            <a:spLocks noGrp="1"/>
          </p:cNvSpPr>
          <p:nvPr/>
        </p:nvSpPr>
        <p:spPr>
          <a:xfrm>
            <a:off x="6553200" y="6111875"/>
            <a:ext cx="2133600" cy="365125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E91FA2-D35F-4BC6-8014-9C09C9C06E13}" type="slidenum">
              <a:rPr lang="en-US" sz="1200">
                <a:solidFill>
                  <a:srgbClr val="003366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dirty="0">
              <a:solidFill>
                <a:srgbClr val="003366">
                  <a:alpha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342890BB-44D6-4677-8329-FDEB3424E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230313"/>
            <a:ext cx="856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143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01933"/>
              </a:buClr>
              <a:buFont typeface="Times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</a:p>
        </p:txBody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2600383F-AAC7-49AC-9469-F1A9E012F2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Click to edit Master title style</a:t>
            </a:r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6402CAA7-73C5-4147-86C1-BB13B1B15C8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Click to edit Master text styles</a:t>
            </a:r>
          </a:p>
          <a:p>
            <a:pPr lvl="1" eaLnBrk="1" hangingPunct="1"/>
            <a:r>
              <a:rPr lang="en-US" altLang="en-US"/>
              <a:t>Second level</a:t>
            </a:r>
          </a:p>
          <a:p>
            <a:pPr lvl="2" eaLnBrk="1" hangingPunct="1"/>
            <a:r>
              <a:rPr lang="en-US" altLang="en-US"/>
              <a:t>Third level</a:t>
            </a:r>
          </a:p>
          <a:p>
            <a:pPr lvl="3" eaLnBrk="1" hangingPunct="1"/>
            <a:r>
              <a:rPr lang="en-US" altLang="en-US"/>
              <a:t>Fourth level</a:t>
            </a:r>
          </a:p>
          <a:p>
            <a:pPr lvl="4" eaLnBrk="1" hangingPunct="1"/>
            <a:r>
              <a:rPr lang="en-US" altLang="en-US"/>
              <a:t>Fifth level</a:t>
            </a:r>
          </a:p>
        </p:txBody>
      </p:sp>
      <p:pic>
        <p:nvPicPr>
          <p:cNvPr id="50183" name="Picture 7" descr="cloud background for ppt">
            <a:extLst>
              <a:ext uri="{FF2B5EF4-FFF2-40B4-BE49-F238E27FC236}">
                <a16:creationId xmlns:a16="http://schemas.microsoft.com/office/drawing/2014/main" id="{64843D0B-272D-4B68-B38B-37766508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798" y="-190500"/>
            <a:ext cx="17550199" cy="145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01_cloud_fog_by_moonglowlilly-d5tk3l7">
            <a:extLst>
              <a:ext uri="{FF2B5EF4-FFF2-40B4-BE49-F238E27FC236}">
                <a16:creationId xmlns:a16="http://schemas.microsoft.com/office/drawing/2014/main" id="{3E71F8B2-D273-46A0-8523-2F4FCDDC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0" y="0"/>
            <a:ext cx="11506200" cy="919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03_cloud layer">
            <a:extLst>
              <a:ext uri="{FF2B5EF4-FFF2-40B4-BE49-F238E27FC236}">
                <a16:creationId xmlns:a16="http://schemas.microsoft.com/office/drawing/2014/main" id="{FD311203-43F2-4DD8-AF86-8847B3B4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9753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04_cloud layer">
            <a:extLst>
              <a:ext uri="{FF2B5EF4-FFF2-40B4-BE49-F238E27FC236}">
                <a16:creationId xmlns:a16="http://schemas.microsoft.com/office/drawing/2014/main" id="{D03FFEB9-4AC0-4213-ABCB-37189223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200" y="0"/>
            <a:ext cx="14478000" cy="108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8" name="Group 12">
            <a:extLst>
              <a:ext uri="{FF2B5EF4-FFF2-40B4-BE49-F238E27FC236}">
                <a16:creationId xmlns:a16="http://schemas.microsoft.com/office/drawing/2014/main" id="{22E06D58-7417-4503-87E3-480E70FFE735}"/>
              </a:ext>
            </a:extLst>
          </p:cNvPr>
          <p:cNvGrpSpPr>
            <a:grpSpLocks/>
          </p:cNvGrpSpPr>
          <p:nvPr/>
        </p:nvGrpSpPr>
        <p:grpSpPr bwMode="auto">
          <a:xfrm>
            <a:off x="0" y="990600"/>
            <a:ext cx="9144000" cy="1676400"/>
            <a:chOff x="0" y="624"/>
            <a:chExt cx="5760" cy="1056"/>
          </a:xfrm>
        </p:grpSpPr>
        <p:sp>
          <p:nvSpPr>
            <p:cNvPr id="4110" name="Rectangle 13">
              <a:extLst>
                <a:ext uri="{FF2B5EF4-FFF2-40B4-BE49-F238E27FC236}">
                  <a16:creationId xmlns:a16="http://schemas.microsoft.com/office/drawing/2014/main" id="{80818B76-9719-4836-A70D-7480F18B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24"/>
              <a:ext cx="5760" cy="624"/>
            </a:xfrm>
            <a:prstGeom prst="rect">
              <a:avLst/>
            </a:prstGeom>
            <a:solidFill>
              <a:srgbClr val="4A637C">
                <a:alpha val="6313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1" name="Text Placeholder 1">
              <a:extLst>
                <a:ext uri="{FF2B5EF4-FFF2-40B4-BE49-F238E27FC236}">
                  <a16:creationId xmlns:a16="http://schemas.microsoft.com/office/drawing/2014/main" id="{2DC5E9F4-9813-4AB3-82AD-CF45B7C6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624"/>
              <a:ext cx="50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4800" dirty="0">
                  <a:solidFill>
                    <a:schemeClr val="bg1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en-US" sz="4800" dirty="0">
                  <a:solidFill>
                    <a:schemeClr val="bg1"/>
                  </a:solidFill>
                </a:rPr>
                <a:t> </a:t>
              </a:r>
              <a:r>
                <a:rPr lang="en-US" altLang="en-US" dirty="0">
                  <a:solidFill>
                    <a:schemeClr val="bg1"/>
                  </a:solidFill>
                </a:rPr>
                <a:t>DELTA AIR LINES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12" name="Text Placeholder 2">
              <a:extLst>
                <a:ext uri="{FF2B5EF4-FFF2-40B4-BE49-F238E27FC236}">
                  <a16:creationId xmlns:a16="http://schemas.microsoft.com/office/drawing/2014/main" id="{FD1C4A90-2CE5-4AC8-9782-923CA1E1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1344"/>
              <a:ext cx="4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en-US" sz="2800" dirty="0">
                  <a:solidFill>
                    <a:srgbClr val="003366"/>
                  </a:solidFill>
                  <a:latin typeface="Verdana" panose="020B0604030504040204" pitchFamily="34" charset="0"/>
                </a:rPr>
                <a:t>Flight Operations</a:t>
              </a:r>
            </a:p>
          </p:txBody>
        </p:sp>
      </p:grpSp>
      <p:sp>
        <p:nvSpPr>
          <p:cNvPr id="50192" name="Text Box 16">
            <a:extLst>
              <a:ext uri="{FF2B5EF4-FFF2-40B4-BE49-F238E27FC236}">
                <a16:creationId xmlns:a16="http://schemas.microsoft.com/office/drawing/2014/main" id="{866A3E13-57E9-4DAB-9D07-5BD1F6DC9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7467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dirty="0">
                <a:solidFill>
                  <a:srgbClr val="4A637C"/>
                </a:solidFill>
                <a:latin typeface="Calibri" panose="020F0502020204030204" pitchFamily="34" charset="0"/>
              </a:rPr>
              <a:t>Innovation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3727A-4F0B-4518-8D13-7EF50AB58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200400"/>
            <a:ext cx="63992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65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5000">
        <p:fade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25 0.34444 " pathEditMode="relative" rAng="0" ptsTypes="AA">
                                      <p:cBhvr>
                                        <p:cTn id="6" dur="381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1.025 0.12222 " pathEditMode="relative" rAng="0" ptsTypes="AA">
                                      <p:cBhvr>
                                        <p:cTn id="8" dur="381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6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0" dur="381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14166 -0.87708 " pathEditMode="relative" rAng="0" ptsTypes="AA">
                                      <p:cBhvr>
                                        <p:cTn id="12" dur="381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438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37708 0.3828 L -3.33333E-6 2.17753E-6 " pathEditMode="relative" rAng="0" ptsTypes="AA">
                                      <p:cBhvr>
                                        <p:cTn id="18" dur="16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91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animMotion origin="layout" path="M 4.16667E-6 -3.33333E-6 C 0.00086 -0.00393 -0.00157 -0.0118 -0.00052 -0.0125 C 0.00156 -0.01342 0.00833 0.01019 0.00833 0.01042 C 0.0092 0.00648 0.00468 -0.01713 0.00729 -0.01527 C 0.01093 -0.01273 0.0151 0.02709 0.0151 -0.00694 " pathEditMode="relative" rAng="0" ptsTypes="ftfff">
                                      <p:cBhvr>
                                        <p:cTn id="2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1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fill="hold" nodeType="withEffect">
                                  <p:stCondLst>
                                    <p:cond delay="22600"/>
                                  </p:stCondLst>
                                  <p:childTnLst>
                                    <p:animMotion origin="layout" path="M 5.55556E-7 6.93889E-18 C 0.30937 0.08033 0.66857 0.02338 0.95746 0.02338 L 1.03506 0.01343 " pathEditMode="relative" ptsTypes="f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/>
      <p:bldP spid="50192" grpId="1"/>
      <p:bldP spid="5019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AFD9EB7D-F65A-41D9-9A4F-0D3F37353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7467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dirty="0">
                <a:solidFill>
                  <a:srgbClr val="4A637C"/>
                </a:solidFill>
                <a:latin typeface="Calibri" panose="020F0502020204030204" pitchFamily="34" charset="0"/>
              </a:rPr>
              <a:t>Innovation</a:t>
            </a:r>
          </a:p>
        </p:txBody>
      </p:sp>
      <p:sp>
        <p:nvSpPr>
          <p:cNvPr id="51205" name="Title 1">
            <a:extLst>
              <a:ext uri="{FF2B5EF4-FFF2-40B4-BE49-F238E27FC236}">
                <a16:creationId xmlns:a16="http://schemas.microsoft.com/office/drawing/2014/main" id="{0B49DA8F-7EA7-4D7F-824A-DB34AE7D31A5}"/>
              </a:ext>
            </a:extLst>
          </p:cNvPr>
          <p:cNvSpPr>
            <a:spLocks/>
          </p:cNvSpPr>
          <p:nvPr/>
        </p:nvSpPr>
        <p:spPr bwMode="auto">
          <a:xfrm>
            <a:off x="0" y="119063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Innovation</a:t>
            </a:r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71323E-7 L -0.31666 -0.36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8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4" grpId="1"/>
      <p:bldP spid="51204" grpId="2"/>
      <p:bldP spid="51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7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623&quot;/&gt;&lt;/object&gt;&lt;object type=&quot;3&quot; unique_id=&quot;10131&quot;&gt;&lt;property id=&quot;20148&quot; value=&quot;5&quot;/&gt;&lt;property id=&quot;20300&quot; value=&quot;Slide 1 - &amp;quot;Title&amp;quot;&quot;/&gt;&lt;property id=&quot;20307&quot; value=&quot;625&quot;/&gt;&lt;/object&gt;&lt;object type=&quot;3&quot; unique_id=&quot;10154&quot;&gt;&lt;property id=&quot;20148&quot; value=&quot;5&quot;/&gt;&lt;property id=&quot;20300&quot; value=&quot;Slide 3&quot;/&gt;&lt;property id=&quot;20307&quot; value=&quot;626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cloud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10127</TotalTime>
  <Words>33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Verdana</vt:lpstr>
      <vt:lpstr>Times</vt:lpstr>
      <vt:lpstr>MS PGothic</vt:lpstr>
      <vt:lpstr>3_clouds_template</vt:lpstr>
      <vt:lpstr>Title</vt:lpstr>
      <vt:lpstr>PowerPoint Presentation</vt:lpstr>
      <vt:lpstr>PowerPoint Presentation</vt:lpstr>
    </vt:vector>
  </TitlesOfParts>
  <Company>Delta Air Lines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335984</dc:creator>
  <cp:lastModifiedBy>Orendain, Ponch</cp:lastModifiedBy>
  <cp:revision>519</cp:revision>
  <cp:lastPrinted>2015-04-23T17:50:04Z</cp:lastPrinted>
  <dcterms:created xsi:type="dcterms:W3CDTF">2012-11-14T14:19:04Z</dcterms:created>
  <dcterms:modified xsi:type="dcterms:W3CDTF">2019-04-15T21:41:57Z</dcterms:modified>
</cp:coreProperties>
</file>