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slides/slide6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presentation.xml" ContentType="application/vnd.openxmlformats-officedocument.presentationml.presentation.main+xml"/>
  <Override PartName="/ppt/slides/slide6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15.xml" ContentType="application/vnd.openxmlformats-officedocument.presentationml.slide+xml"/>
  <Override PartName="/ppt/slides/slide58.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9.xml" ContentType="application/vnd.openxmlformats-officedocument.presentationml.slide+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2.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27.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slideLayouts/slideLayout6.xml" ContentType="application/vnd.openxmlformats-officedocument.presentationml.slideLayout+xml"/>
  <Override PartName="/ppt/notesSlides/notesSlide5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1.xml" ContentType="application/vnd.openxmlformats-officedocument.presentationml.notesSlide+xml"/>
  <Override PartName="/ppt/slideLayouts/slideLayout5.xml" ContentType="application/vnd.openxmlformats-officedocument.presentationml.slideLayou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slideLayouts/slideLayout1.xml" ContentType="application/vnd.openxmlformats-officedocument.presentationml.slideLayout+xml"/>
  <Override PartName="/ppt/notesSlides/notesSlide6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0.xml" ContentType="application/vnd.openxmlformats-officedocument.presentationml.notesSlide+xml"/>
  <Override PartName="/ppt/slideLayouts/slideLayout4.xml" ContentType="application/vnd.openxmlformats-officedocument.presentationml.slideLayout+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41.xml" ContentType="application/vnd.openxmlformats-officedocument.presentationml.notesSlide+xml"/>
  <Override PartName="/ppt/notesSlides/notesSlide49.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47.xml" ContentType="application/vnd.openxmlformats-officedocument.presentationml.notesSlide+xml"/>
  <Override PartName="/ppt/slideLayouts/slideLayout10.xml" ContentType="application/vnd.openxmlformats-officedocument.presentationml.slideLayout+xml"/>
  <Override PartName="/ppt/notesSlides/notesSlide48.xml" ContentType="application/vnd.openxmlformats-officedocument.presentationml.notesSlid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59" r:id="rId2"/>
    <p:sldMasterId id="2147483763" r:id="rId3"/>
    <p:sldMasterId id="2147483766" r:id="rId4"/>
    <p:sldMasterId id="2147483768" r:id="rId5"/>
    <p:sldMasterId id="2147483770" r:id="rId6"/>
    <p:sldMasterId id="2147483772" r:id="rId7"/>
    <p:sldMasterId id="2147483775" r:id="rId8"/>
  </p:sldMasterIdLst>
  <p:notesMasterIdLst>
    <p:notesMasterId r:id="rId72"/>
  </p:notesMasterIdLst>
  <p:handoutMasterIdLst>
    <p:handoutMasterId r:id="rId73"/>
  </p:handoutMasterIdLst>
  <p:sldIdLst>
    <p:sldId id="1585" r:id="rId9"/>
    <p:sldId id="1546" r:id="rId10"/>
    <p:sldId id="1547" r:id="rId11"/>
    <p:sldId id="1587" r:id="rId12"/>
    <p:sldId id="1634" r:id="rId13"/>
    <p:sldId id="1635" r:id="rId14"/>
    <p:sldId id="1636" r:id="rId15"/>
    <p:sldId id="1637" r:id="rId16"/>
    <p:sldId id="1638" r:id="rId17"/>
    <p:sldId id="1639" r:id="rId18"/>
    <p:sldId id="1640" r:id="rId19"/>
    <p:sldId id="1641" r:id="rId20"/>
    <p:sldId id="1642" r:id="rId21"/>
    <p:sldId id="1643" r:id="rId22"/>
    <p:sldId id="1644" r:id="rId23"/>
    <p:sldId id="1645" r:id="rId24"/>
    <p:sldId id="1646" r:id="rId25"/>
    <p:sldId id="1549" r:id="rId26"/>
    <p:sldId id="1569" r:id="rId27"/>
    <p:sldId id="547" r:id="rId28"/>
    <p:sldId id="1548" r:id="rId29"/>
    <p:sldId id="1366" r:id="rId30"/>
    <p:sldId id="1595" r:id="rId31"/>
    <p:sldId id="1377" r:id="rId32"/>
    <p:sldId id="1588" r:id="rId33"/>
    <p:sldId id="1593" r:id="rId34"/>
    <p:sldId id="1597" r:id="rId35"/>
    <p:sldId id="1598" r:id="rId36"/>
    <p:sldId id="1599" r:id="rId37"/>
    <p:sldId id="1600" r:id="rId38"/>
    <p:sldId id="1601" r:id="rId39"/>
    <p:sldId id="1602" r:id="rId40"/>
    <p:sldId id="1603" r:id="rId41"/>
    <p:sldId id="1604" r:id="rId42"/>
    <p:sldId id="1605" r:id="rId43"/>
    <p:sldId id="1606" r:id="rId44"/>
    <p:sldId id="1607" r:id="rId45"/>
    <p:sldId id="1608" r:id="rId46"/>
    <p:sldId id="1609" r:id="rId47"/>
    <p:sldId id="1610" r:id="rId48"/>
    <p:sldId id="1611" r:id="rId49"/>
    <p:sldId id="1612" r:id="rId50"/>
    <p:sldId id="1613" r:id="rId51"/>
    <p:sldId id="1614" r:id="rId52"/>
    <p:sldId id="1615" r:id="rId53"/>
    <p:sldId id="1616" r:id="rId54"/>
    <p:sldId id="1617" r:id="rId55"/>
    <p:sldId id="1618" r:id="rId56"/>
    <p:sldId id="1619" r:id="rId57"/>
    <p:sldId id="1620" r:id="rId58"/>
    <p:sldId id="1621" r:id="rId59"/>
    <p:sldId id="1622" r:id="rId60"/>
    <p:sldId id="1623" r:id="rId61"/>
    <p:sldId id="1624" r:id="rId62"/>
    <p:sldId id="1625" r:id="rId63"/>
    <p:sldId id="1626" r:id="rId64"/>
    <p:sldId id="1627" r:id="rId65"/>
    <p:sldId id="1628" r:id="rId66"/>
    <p:sldId id="1629" r:id="rId67"/>
    <p:sldId id="1630" r:id="rId68"/>
    <p:sldId id="1631" r:id="rId69"/>
    <p:sldId id="1632" r:id="rId70"/>
    <p:sldId id="1633" r:id="rId7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Arial" pitchFamily="34" charset="0"/>
        <a:ea typeface="+mn-ea"/>
        <a:cs typeface="Arial" pitchFamily="34" charset="0"/>
      </a:defRPr>
    </a:lvl3pPr>
    <a:lvl4pPr marL="1368425" indent="3175" algn="l" rtl="0" fontAlgn="base">
      <a:spcBef>
        <a:spcPct val="0"/>
      </a:spcBef>
      <a:spcAft>
        <a:spcPct val="0"/>
      </a:spcAft>
      <a:defRPr kern="1200">
        <a:solidFill>
          <a:schemeClr val="tx1"/>
        </a:solidFill>
        <a:latin typeface="Arial" pitchFamily="34" charset="0"/>
        <a:ea typeface="+mn-ea"/>
        <a:cs typeface="Arial" pitchFamily="34" charset="0"/>
      </a:defRPr>
    </a:lvl4pPr>
    <a:lvl5pPr marL="1825625" indent="3175"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FF"/>
    <a:srgbClr val="FF3300"/>
    <a:srgbClr val="0000FF"/>
    <a:srgbClr val="26F40A"/>
    <a:srgbClr val="CBCAB1"/>
    <a:srgbClr val="C2C1A3"/>
    <a:srgbClr val="CC00CC"/>
    <a:srgbClr val="898D8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956" autoAdjust="0"/>
    <p:restoredTop sz="87458" autoAdjust="0"/>
  </p:normalViewPr>
  <p:slideViewPr>
    <p:cSldViewPr snapToGrid="0">
      <p:cViewPr>
        <p:scale>
          <a:sx n="70" d="100"/>
          <a:sy n="70" d="100"/>
        </p:scale>
        <p:origin x="-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146"/>
    </p:cViewPr>
  </p:sorterViewPr>
  <p:notesViewPr>
    <p:cSldViewPr snapToGrid="0">
      <p:cViewPr>
        <p:scale>
          <a:sx n="60" d="100"/>
          <a:sy n="60" d="100"/>
        </p:scale>
        <p:origin x="-2400" y="-6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customXml" Target="../customXml/item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78"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9682" name="TextBox 11"/>
          <p:cNvSpPr txBox="1">
            <a:spLocks noChangeArrowheads="1"/>
          </p:cNvSpPr>
          <p:nvPr/>
        </p:nvSpPr>
        <p:spPr bwMode="auto">
          <a:xfrm>
            <a:off x="4346575" y="300038"/>
            <a:ext cx="2862263" cy="8896350"/>
          </a:xfrm>
          <a:prstGeom prst="rect">
            <a:avLst/>
          </a:prstGeom>
          <a:noFill/>
          <a:ln w="9525">
            <a:solidFill>
              <a:schemeClr val="tx1"/>
            </a:solidFill>
            <a:miter lim="800000"/>
            <a:headEnd/>
            <a:tailEnd/>
          </a:ln>
          <a:extLst/>
        </p:spPr>
        <p:txBody>
          <a:bodyPr lIns="92290" tIns="46146" rIns="92290" bIns="4614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200" b="1" dirty="0" smtClean="0">
                <a:latin typeface="Verdana" pitchFamily="34" charset="0"/>
                <a:cs typeface="+mn-cs"/>
              </a:rPr>
              <a:t>Record your own notes here:</a:t>
            </a: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a:p>
            <a:pPr algn="ctr" eaLnBrk="1" hangingPunct="1">
              <a:defRPr/>
            </a:pPr>
            <a:endParaRPr lang="en-US" sz="1300" b="1" dirty="0" smtClean="0">
              <a:latin typeface="Verdana" pitchFamily="34" charset="0"/>
              <a:cs typeface="+mn-cs"/>
            </a:endParaRPr>
          </a:p>
        </p:txBody>
      </p:sp>
      <p:sp>
        <p:nvSpPr>
          <p:cNvPr id="4" name="Slide Image Placeholder 3"/>
          <p:cNvSpPr>
            <a:spLocks noGrp="1" noRot="1" noChangeAspect="1"/>
          </p:cNvSpPr>
          <p:nvPr>
            <p:ph type="sldImg" idx="2"/>
          </p:nvPr>
        </p:nvSpPr>
        <p:spPr>
          <a:xfrm>
            <a:off x="292100" y="295275"/>
            <a:ext cx="3983038" cy="2986088"/>
          </a:xfrm>
          <a:prstGeom prst="rect">
            <a:avLst/>
          </a:prstGeom>
          <a:noFill/>
          <a:ln w="12700">
            <a:solidFill>
              <a:prstClr val="black"/>
            </a:solidFill>
          </a:ln>
        </p:spPr>
        <p:txBody>
          <a:bodyPr vert="horz" lIns="97560" tIns="48780" rIns="97560" bIns="48780" rtlCol="0" anchor="ctr"/>
          <a:lstStyle/>
          <a:p>
            <a:pPr lvl="0"/>
            <a:endParaRPr lang="en-US" noProof="0" smtClean="0"/>
          </a:p>
        </p:txBody>
      </p:sp>
      <p:sp>
        <p:nvSpPr>
          <p:cNvPr id="5" name="Notes Placeholder 4"/>
          <p:cNvSpPr>
            <a:spLocks noGrp="1"/>
          </p:cNvSpPr>
          <p:nvPr>
            <p:ph type="body" sz="quarter" idx="3"/>
          </p:nvPr>
        </p:nvSpPr>
        <p:spPr>
          <a:xfrm>
            <a:off x="276225" y="3344863"/>
            <a:ext cx="3995738" cy="5873750"/>
          </a:xfrm>
          <a:prstGeom prst="rect">
            <a:avLst/>
          </a:prstGeom>
        </p:spPr>
        <p:txBody>
          <a:bodyPr vert="horz" lIns="97560" tIns="48780" rIns="97560" bIns="4878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6705600" y="9120188"/>
            <a:ext cx="608013" cy="479425"/>
          </a:xfrm>
          <a:prstGeom prst="rect">
            <a:avLst/>
          </a:prstGeom>
        </p:spPr>
        <p:txBody>
          <a:bodyPr vert="horz" lIns="97560" tIns="48780" rIns="97560" bIns="48780" rtlCol="0" anchor="b"/>
          <a:lstStyle>
            <a:lvl1pPr algn="r" fontAlgn="auto">
              <a:spcBef>
                <a:spcPts val="0"/>
              </a:spcBef>
              <a:spcAft>
                <a:spcPts val="0"/>
              </a:spcAft>
              <a:defRPr sz="900">
                <a:latin typeface="Verdana" pitchFamily="34" charset="0"/>
                <a:cs typeface="+mn-cs"/>
              </a:defRPr>
            </a:lvl1pPr>
          </a:lstStyle>
          <a:p>
            <a:pPr>
              <a:defRPr/>
            </a:pPr>
            <a:fld id="{E039FE8E-CD2D-4AB1-BC8D-01D887796C86}" type="slidenum">
              <a:rPr lang="en-US"/>
              <a:pPr>
                <a:defRPr/>
              </a:pPr>
              <a:t>‹#›</a:t>
            </a:fld>
            <a:endParaRPr lang="en-US" dirty="0"/>
          </a:p>
        </p:txBody>
      </p:sp>
      <p:sp>
        <p:nvSpPr>
          <p:cNvPr id="9" name="Footer Placeholder 8"/>
          <p:cNvSpPr>
            <a:spLocks noGrp="1"/>
          </p:cNvSpPr>
          <p:nvPr>
            <p:ph type="ftr" sz="quarter" idx="4"/>
          </p:nvPr>
        </p:nvSpPr>
        <p:spPr>
          <a:xfrm>
            <a:off x="-1" y="9135954"/>
            <a:ext cx="6700345" cy="479425"/>
          </a:xfrm>
          <a:prstGeom prst="rect">
            <a:avLst/>
          </a:prstGeom>
        </p:spPr>
        <p:txBody>
          <a:bodyPr vert="horz" lIns="91440" tIns="45720" rIns="91440" bIns="45720" rtlCol="0" anchor="b"/>
          <a:lstStyle>
            <a:lvl1pPr algn="ctr">
              <a:defRPr sz="800">
                <a:latin typeface="Verdana" pitchFamily="34" charset="0"/>
                <a:ea typeface="Verdana" pitchFamily="34" charset="0"/>
                <a:cs typeface="Verdana" pitchFamily="34" charset="0"/>
              </a:defRPr>
            </a:lvl1pPr>
          </a:lstStyle>
          <a:p>
            <a:pPr>
              <a:defRPr/>
            </a:pPr>
            <a:r>
              <a:rPr lang="en-US" dirty="0" smtClean="0"/>
              <a:t>Resilience  Skills For Teens V1.1 AUG 2014.  Adapted with permission from the Penn Master Resilience Training materials, Copyright 2013, Trustees of the University of Pennsylvania. All rights reserved.</a:t>
            </a:r>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1pPr>
    <a:lvl2pPr marL="455613"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2pPr>
    <a:lvl3pPr marL="912813"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3pPr>
    <a:lvl4pPr marL="1368425"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4pPr>
    <a:lvl5pPr marL="1825625" algn="l" rtl="0" eaLnBrk="0" fontAlgn="base" hangingPunct="0">
      <a:lnSpc>
        <a:spcPts val="1200"/>
      </a:lnSpc>
      <a:spcBef>
        <a:spcPct val="30000"/>
      </a:spcBef>
      <a:spcAft>
        <a:spcPct val="0"/>
      </a:spcAft>
      <a:defRPr sz="1200" kern="1200">
        <a:solidFill>
          <a:schemeClr val="tx1"/>
        </a:solidFill>
        <a:latin typeface="Verdana" pitchFamily="34" charset="0"/>
        <a:ea typeface="+mn-ea"/>
        <a:cs typeface="+mn-cs"/>
      </a:defRPr>
    </a:lvl5pPr>
    <a:lvl6pPr marL="2282132" algn="l" defTabSz="912851" rtl="0" eaLnBrk="1" latinLnBrk="0" hangingPunct="1">
      <a:defRPr sz="1200" kern="1200">
        <a:solidFill>
          <a:schemeClr val="tx1"/>
        </a:solidFill>
        <a:latin typeface="+mn-lt"/>
        <a:ea typeface="+mn-ea"/>
        <a:cs typeface="+mn-cs"/>
      </a:defRPr>
    </a:lvl6pPr>
    <a:lvl7pPr marL="2738555" algn="l" defTabSz="912851" rtl="0" eaLnBrk="1" latinLnBrk="0" hangingPunct="1">
      <a:defRPr sz="1200" kern="1200">
        <a:solidFill>
          <a:schemeClr val="tx1"/>
        </a:solidFill>
        <a:latin typeface="+mn-lt"/>
        <a:ea typeface="+mn-ea"/>
        <a:cs typeface="+mn-cs"/>
      </a:defRPr>
    </a:lvl7pPr>
    <a:lvl8pPr marL="3194985" algn="l" defTabSz="912851" rtl="0" eaLnBrk="1" latinLnBrk="0" hangingPunct="1">
      <a:defRPr sz="1200" kern="1200">
        <a:solidFill>
          <a:schemeClr val="tx1"/>
        </a:solidFill>
        <a:latin typeface="+mn-lt"/>
        <a:ea typeface="+mn-ea"/>
        <a:cs typeface="+mn-cs"/>
      </a:defRPr>
    </a:lvl8pPr>
    <a:lvl9pPr marL="3651412" algn="l" defTabSz="9128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mailto:julie.d.broad.ctr@mail.mil" TargetMode="External"/><Relationship Id="rId5" Type="http://schemas.openxmlformats.org/officeDocument/2006/relationships/image" Target="../media/image5.png"/><Relationship Id="rId4" Type="http://schemas.openxmlformats.org/officeDocument/2006/relationships/image" Target="../media/image4.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notesSlides/_rels/note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4.pn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pic>
        <p:nvPicPr>
          <p:cNvPr id="28676"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28677" name="Picture 8"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9" name="Title 4"/>
          <p:cNvSpPr txBox="1">
            <a:spLocks/>
          </p:cNvSpPr>
          <p:nvPr/>
        </p:nvSpPr>
        <p:spPr>
          <a:xfrm>
            <a:off x="228600" y="990600"/>
            <a:ext cx="6858000" cy="1122363"/>
          </a:xfrm>
          <a:prstGeom prst="rect">
            <a:avLst/>
          </a:prstGeom>
        </p:spPr>
        <p:txBody>
          <a:bodyPr lIns="92290" tIns="46146" rIns="92290" bIns="46146"/>
          <a:lstStyle/>
          <a:p>
            <a:pPr algn="ctr" fontAlgn="auto">
              <a:spcAft>
                <a:spcPts val="0"/>
              </a:spcAft>
              <a:defRPr/>
            </a:pPr>
            <a:endParaRPr lang="en-US" sz="2000" b="1" dirty="0" smtClean="0">
              <a:latin typeface="Verdana" pitchFamily="34" charset="0"/>
            </a:endParaRPr>
          </a:p>
          <a:p>
            <a:pPr algn="ctr" fontAlgn="auto">
              <a:spcAft>
                <a:spcPts val="0"/>
              </a:spcAft>
              <a:defRPr/>
            </a:pPr>
            <a:endParaRPr lang="en-US" sz="2000" b="1" dirty="0" smtClean="0">
              <a:latin typeface="Verdana" pitchFamily="34" charset="0"/>
            </a:endParaRPr>
          </a:p>
          <a:p>
            <a:pPr algn="ctr" fontAlgn="auto">
              <a:spcAft>
                <a:spcPts val="0"/>
              </a:spcAft>
              <a:defRPr/>
            </a:pPr>
            <a:endParaRPr lang="en-US" sz="2000" b="1" dirty="0" smtClean="0">
              <a:latin typeface="Verdana" pitchFamily="34" charset="0"/>
            </a:endParaRPr>
          </a:p>
          <a:p>
            <a:pPr algn="ctr" fontAlgn="auto">
              <a:spcAft>
                <a:spcPts val="0"/>
              </a:spcAft>
              <a:defRPr/>
            </a:pPr>
            <a:r>
              <a:rPr lang="en-US" sz="2000" b="1" dirty="0" smtClean="0">
                <a:latin typeface="Verdana" pitchFamily="34" charset="0"/>
              </a:rPr>
              <a:t>Resilience Skills for Teens V1.1 </a:t>
            </a:r>
            <a:endParaRPr lang="en-US" sz="2000" b="1" dirty="0">
              <a:latin typeface="Verdana" pitchFamily="34" charset="0"/>
            </a:endParaRPr>
          </a:p>
          <a:p>
            <a:pPr algn="ctr" fontAlgn="auto">
              <a:spcAft>
                <a:spcPts val="0"/>
              </a:spcAft>
              <a:defRPr/>
            </a:pPr>
            <a:endParaRPr lang="en-US" sz="2000" b="1" dirty="0">
              <a:latin typeface="Verdana" pitchFamily="34" charset="0"/>
              <a:ea typeface="+mj-ea"/>
              <a:cs typeface="+mj-cs"/>
            </a:endParaRPr>
          </a:p>
          <a:p>
            <a:pPr algn="ctr" fontAlgn="auto">
              <a:spcAft>
                <a:spcPts val="0"/>
              </a:spcAft>
              <a:defRPr/>
            </a:pPr>
            <a:endParaRPr lang="en-US" sz="2000" b="1" dirty="0" smtClean="0">
              <a:latin typeface="Verdana" pitchFamily="34" charset="0"/>
              <a:ea typeface="+mj-ea"/>
              <a:cs typeface="+mj-cs"/>
            </a:endParaRPr>
          </a:p>
          <a:p>
            <a:pPr algn="ctr" fontAlgn="auto">
              <a:spcAft>
                <a:spcPts val="0"/>
              </a:spcAft>
              <a:defRPr/>
            </a:pPr>
            <a:r>
              <a:rPr lang="en-US" sz="2000" b="1" dirty="0" smtClean="0">
                <a:latin typeface="Verdana" pitchFamily="34" charset="0"/>
                <a:ea typeface="+mj-ea"/>
                <a:cs typeface="+mj-cs"/>
              </a:rPr>
              <a:t>Controlled Release</a:t>
            </a:r>
          </a:p>
          <a:p>
            <a:pPr algn="ctr" fontAlgn="auto">
              <a:spcAft>
                <a:spcPts val="0"/>
              </a:spcAft>
              <a:defRPr/>
            </a:pPr>
            <a:r>
              <a:rPr lang="en-US" sz="2000" b="1" dirty="0" smtClean="0">
                <a:latin typeface="Verdana" pitchFamily="34" charset="0"/>
                <a:ea typeface="+mj-ea"/>
                <a:cs typeface="+mj-cs"/>
              </a:rPr>
              <a:t>For 2014-2015</a:t>
            </a:r>
          </a:p>
          <a:p>
            <a:pPr algn="ctr" fontAlgn="auto">
              <a:spcAft>
                <a:spcPts val="0"/>
              </a:spcAft>
              <a:defRPr/>
            </a:pPr>
            <a:endParaRPr lang="en-US" sz="2000" b="1" dirty="0" smtClean="0">
              <a:latin typeface="Verdana" pitchFamily="34" charset="0"/>
              <a:ea typeface="+mj-ea"/>
              <a:cs typeface="+mj-cs"/>
            </a:endParaRPr>
          </a:p>
          <a:p>
            <a:pPr algn="ctr" fontAlgn="auto">
              <a:spcAft>
                <a:spcPts val="0"/>
              </a:spcAft>
              <a:defRPr/>
            </a:pPr>
            <a:r>
              <a:rPr lang="en-US" sz="2000" b="1" dirty="0" smtClean="0">
                <a:latin typeface="Verdana" pitchFamily="34" charset="0"/>
                <a:ea typeface="+mj-ea"/>
                <a:cs typeface="+mj-cs"/>
              </a:rPr>
              <a:t>2 Hour Workshop</a:t>
            </a:r>
          </a:p>
          <a:p>
            <a:pPr algn="ctr" fontAlgn="auto">
              <a:spcAft>
                <a:spcPts val="0"/>
              </a:spcAft>
              <a:defRPr/>
            </a:pPr>
            <a:endParaRPr lang="en-US" sz="2000" b="1" dirty="0" smtClean="0">
              <a:latin typeface="Verdana" pitchFamily="34" charset="0"/>
              <a:ea typeface="+mj-ea"/>
              <a:cs typeface="+mj-cs"/>
            </a:endParaRPr>
          </a:p>
          <a:p>
            <a:pPr algn="ctr" fontAlgn="auto">
              <a:spcAft>
                <a:spcPts val="0"/>
              </a:spcAft>
              <a:defRPr/>
            </a:pPr>
            <a:r>
              <a:rPr lang="en-US" sz="2000" b="1" dirty="0" smtClean="0">
                <a:latin typeface="Verdana" pitchFamily="34" charset="0"/>
                <a:ea typeface="+mj-ea"/>
                <a:cs typeface="+mj-cs"/>
              </a:rPr>
              <a:t>Restricted Use to CSF2 Approved Sites Only</a:t>
            </a:r>
          </a:p>
          <a:p>
            <a:pPr algn="ctr" fontAlgn="auto">
              <a:spcAft>
                <a:spcPts val="0"/>
              </a:spcAft>
              <a:defRPr/>
            </a:pPr>
            <a:endParaRPr lang="en-US" sz="2000" b="1" dirty="0" smtClean="0">
              <a:latin typeface="Verdana" pitchFamily="34" charset="0"/>
              <a:ea typeface="+mj-ea"/>
              <a:cs typeface="+mj-cs"/>
            </a:endParaRPr>
          </a:p>
          <a:p>
            <a:pPr algn="ctr" fontAlgn="auto">
              <a:spcAft>
                <a:spcPts val="0"/>
              </a:spcAft>
              <a:defRPr/>
            </a:pPr>
            <a:endParaRPr lang="en-US" sz="2000" b="1" dirty="0" smtClean="0">
              <a:latin typeface="Verdana" pitchFamily="34" charset="0"/>
              <a:ea typeface="+mj-ea"/>
              <a:cs typeface="+mj-cs"/>
            </a:endParaRPr>
          </a:p>
          <a:p>
            <a:pPr algn="ctr" fontAlgn="auto">
              <a:spcAft>
                <a:spcPts val="0"/>
              </a:spcAft>
              <a:defRPr/>
            </a:pPr>
            <a:endParaRPr lang="en-US" sz="2000" b="1" dirty="0" smtClean="0">
              <a:latin typeface="Verdana" pitchFamily="34" charset="0"/>
              <a:ea typeface="+mj-ea"/>
              <a:cs typeface="+mj-cs"/>
            </a:endParaRPr>
          </a:p>
          <a:p>
            <a:pPr algn="ctr" fontAlgn="auto">
              <a:spcAft>
                <a:spcPts val="0"/>
              </a:spcAft>
              <a:defRPr/>
            </a:pPr>
            <a:r>
              <a:rPr lang="en-US" sz="1400" b="1" dirty="0" smtClean="0">
                <a:latin typeface="Verdana" pitchFamily="34" charset="0"/>
                <a:ea typeface="+mj-ea"/>
                <a:cs typeface="+mj-cs"/>
              </a:rPr>
              <a:t>Point of Contact at CSF2 is Ms. Julie Broad at 703-545-9210 or </a:t>
            </a:r>
            <a:r>
              <a:rPr lang="en-US" sz="1400" b="1" dirty="0" smtClean="0">
                <a:latin typeface="Verdana" pitchFamily="34" charset="0"/>
                <a:ea typeface="+mj-ea"/>
                <a:cs typeface="+mj-cs"/>
                <a:hlinkClick r:id="rId6"/>
              </a:rPr>
              <a:t>julie.d.broad.ctr@mail.mil</a:t>
            </a:r>
            <a:endParaRPr lang="en-US" sz="1400" b="1" dirty="0" smtClean="0">
              <a:latin typeface="Verdana" pitchFamily="34" charset="0"/>
              <a:ea typeface="+mj-ea"/>
              <a:cs typeface="+mj-cs"/>
            </a:endParaRPr>
          </a:p>
          <a:p>
            <a:pPr algn="ctr" fontAlgn="auto">
              <a:spcAft>
                <a:spcPts val="0"/>
              </a:spcAft>
              <a:defRPr/>
            </a:pPr>
            <a:endParaRPr lang="en-US" sz="1400" b="1" dirty="0" smtClean="0">
              <a:latin typeface="Verdana" pitchFamily="34" charset="0"/>
              <a:ea typeface="+mj-ea"/>
              <a:cs typeface="+mj-cs"/>
            </a:endParaRPr>
          </a:p>
          <a:p>
            <a:pPr algn="ctr" fontAlgn="auto">
              <a:spcAft>
                <a:spcPts val="0"/>
              </a:spcAft>
              <a:defRPr/>
            </a:pPr>
            <a:endParaRPr lang="en-US" sz="1100" b="1" dirty="0" smtClean="0">
              <a:latin typeface="Verdana" pitchFamily="34" charset="0"/>
              <a:ea typeface="+mj-ea"/>
              <a:cs typeface="+mj-cs"/>
            </a:endParaRPr>
          </a:p>
          <a:p>
            <a:pPr algn="ctr" fontAlgn="auto">
              <a:spcAft>
                <a:spcPts val="0"/>
              </a:spcAft>
              <a:defRPr/>
            </a:pPr>
            <a:endParaRPr lang="en-US" sz="1100" b="1" dirty="0" smtClean="0">
              <a:latin typeface="Verdana" pitchFamily="34" charset="0"/>
              <a:ea typeface="+mj-ea"/>
              <a:cs typeface="+mj-cs"/>
            </a:endParaRPr>
          </a:p>
          <a:p>
            <a:pPr algn="ctr" fontAlgn="auto">
              <a:spcAft>
                <a:spcPts val="0"/>
              </a:spcAft>
              <a:defRPr/>
            </a:pPr>
            <a:endParaRPr lang="en-US" sz="1100" b="1" dirty="0" smtClean="0">
              <a:latin typeface="Verdana" pitchFamily="34" charset="0"/>
              <a:ea typeface="+mj-ea"/>
              <a:cs typeface="+mj-cs"/>
            </a:endParaRPr>
          </a:p>
          <a:p>
            <a:pPr algn="ctr" fontAlgn="auto">
              <a:spcAft>
                <a:spcPts val="0"/>
              </a:spcAft>
              <a:defRPr/>
            </a:pPr>
            <a:endParaRPr lang="en-US" sz="1100" b="1" dirty="0" smtClean="0">
              <a:latin typeface="Verdana" pitchFamily="34" charset="0"/>
              <a:ea typeface="+mj-ea"/>
              <a:cs typeface="+mj-cs"/>
            </a:endParaRPr>
          </a:p>
          <a:p>
            <a:pPr algn="ctr" fontAlgn="auto">
              <a:spcAft>
                <a:spcPts val="0"/>
              </a:spcAft>
              <a:defRPr/>
            </a:pPr>
            <a:r>
              <a:rPr lang="en-US" sz="1100" b="1" dirty="0" smtClean="0">
                <a:latin typeface="Verdana" pitchFamily="34" charset="0"/>
                <a:ea typeface="+mj-ea"/>
                <a:cs typeface="+mj-cs"/>
              </a:rPr>
              <a:t>Disclaimer:  This curriculum is not intended as therapy or counseling for any mental health issues, or intended to replace therapy or counseling.</a:t>
            </a:r>
            <a:endParaRPr lang="en-US" sz="1100" b="1" dirty="0">
              <a:latin typeface="Verdana" pitchFamily="34" charset="0"/>
              <a:ea typeface="+mj-ea"/>
              <a:cs typeface="+mj-cs"/>
            </a:endParaRPr>
          </a:p>
        </p:txBody>
      </p:sp>
      <p:sp>
        <p:nvSpPr>
          <p:cNvPr id="12" name="Slide Number Placeholder 11"/>
          <p:cNvSpPr>
            <a:spLocks noGrp="1"/>
          </p:cNvSpPr>
          <p:nvPr>
            <p:ph type="sldNum" sz="quarter" idx="5"/>
          </p:nvPr>
        </p:nvSpPr>
        <p:spPr/>
        <p:txBody>
          <a:bodyPr/>
          <a:lstStyle/>
          <a:p>
            <a:pPr>
              <a:defRPr/>
            </a:pPr>
            <a:fld id="{8ADFF79A-3237-43D8-B881-8CAE0F9B91D1}" type="slidenum">
              <a:rPr lang="en-US"/>
              <a:pPr>
                <a:defRPr/>
              </a:pPr>
              <a:t>1</a:t>
            </a:fld>
            <a:endParaRPr lang="en-US" dirty="0"/>
          </a:p>
        </p:txBody>
      </p:sp>
      <p:sp>
        <p:nvSpPr>
          <p:cNvPr id="7" name="Footer Placeholder 6"/>
          <p:cNvSpPr>
            <a:spLocks noGrp="1"/>
          </p:cNvSpPr>
          <p:nvPr>
            <p:ph type="ftr" sz="quarter" idx="10"/>
          </p:nvPr>
        </p:nvSpPr>
        <p:spPr>
          <a:xfrm>
            <a:off x="0" y="9120188"/>
            <a:ext cx="6936828" cy="479425"/>
          </a:xfrm>
        </p:spPr>
        <p:txBody>
          <a:bodyPr/>
          <a:lstStyle/>
          <a:p>
            <a:pPr algn="ctr">
              <a:defRPr/>
            </a:pPr>
            <a:r>
              <a:rPr lang="en-US" dirty="0"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2" name="Title 4"/>
          <p:cNvSpPr txBox="1">
            <a:spLocks/>
          </p:cNvSpPr>
          <p:nvPr/>
        </p:nvSpPr>
        <p:spPr>
          <a:xfrm>
            <a:off x="238760" y="91948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a:t>
            </a:r>
            <a:r>
              <a:rPr lang="en-US" sz="1400" b="1" dirty="0" smtClean="0">
                <a:latin typeface="Verdana" pitchFamily="34" charset="0"/>
              </a:rPr>
              <a:t>Self Regulation: Red Light-Green Light</a:t>
            </a:r>
            <a:endParaRPr lang="en-US" sz="1400"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34315" y="3596641"/>
          <a:ext cx="6858000" cy="5841999"/>
        </p:xfrm>
        <a:graphic>
          <a:graphicData uri="http://schemas.openxmlformats.org/drawingml/2006/table">
            <a:tbl>
              <a:tblPr/>
              <a:tblGrid>
                <a:gridCol w="5852160"/>
                <a:gridCol w="1005840"/>
              </a:tblGrid>
              <a:tr h="1370313">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Make Self-Regulation Flip Chart with stop light and definitions (see image above)</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Have larger space so students can run</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10-20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1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3430201">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Explain what self-regulation is using the flipchart</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Review the stop-light on the flipchart and why it is attached to self-regulation competency</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Have students line up on the baseline of the court (or on a line made with tape)</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Explain rules of red light-green light to the students: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Instructor will yell out either red light (stop), green light (go) or yellow light (slow motion walking)</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If a student doesn’t comply they have to move back 2 steps.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First person who crosses the finish line gets a clothespin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Can play twice if have time. </a:t>
                      </a:r>
                      <a:endParaRPr lang="en-US" sz="1100" b="1" i="0" u="none" strike="noStrike" kern="120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minutes</a:t>
                      </a:r>
                    </a:p>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1041485">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Calibri"/>
                        </a:rPr>
                        <a:t>Why is it important to slow down or stop when we are trying to build our resilience? </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dk1"/>
                          </a:solidFill>
                          <a:latin typeface="Verdana" pitchFamily="34" charset="0"/>
                          <a:ea typeface="Calibri"/>
                        </a:rPr>
                        <a:t>2 minutes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10</a:t>
            </a:fld>
            <a:endParaRPr lang="en-US" altLang="en-US" dirty="0"/>
          </a:p>
        </p:txBody>
      </p:sp>
      <p:sp>
        <p:nvSpPr>
          <p:cNvPr id="14361"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smtClean="0">
                <a:cs typeface="Arial" pitchFamily="34" charset="0"/>
              </a:rPr>
              <a:t>Resilience  Skills For Teens V1.1 AUG 2014.  Adapted with permission from the Penn Master Resilience Training materials, Copyright 2013, Trustees of the University of Pennsylvania. All rights reserved.</a:t>
            </a:r>
          </a:p>
        </p:txBody>
      </p:sp>
      <p:pic>
        <p:nvPicPr>
          <p:cNvPr id="1028" name="Picture 4"/>
          <p:cNvPicPr>
            <a:picLocks noChangeAspect="1" noChangeArrowheads="1"/>
          </p:cNvPicPr>
          <p:nvPr/>
        </p:nvPicPr>
        <p:blipFill>
          <a:blip r:embed="rId6"/>
          <a:srcRect/>
          <a:stretch>
            <a:fillRect/>
          </a:stretch>
        </p:blipFill>
        <p:spPr bwMode="auto">
          <a:xfrm>
            <a:off x="4686300" y="1645227"/>
            <a:ext cx="1589809" cy="1842160"/>
          </a:xfrm>
          <a:prstGeom prst="rect">
            <a:avLst/>
          </a:prstGeom>
          <a:noFill/>
          <a:ln w="9525">
            <a:noFill/>
            <a:miter lim="800000"/>
            <a:headEnd/>
            <a:tailEnd/>
          </a:ln>
        </p:spPr>
      </p:pic>
      <p:sp>
        <p:nvSpPr>
          <p:cNvPr id="13" name="Rectangle 12"/>
          <p:cNvSpPr/>
          <p:nvPr/>
        </p:nvSpPr>
        <p:spPr>
          <a:xfrm>
            <a:off x="311727" y="1558555"/>
            <a:ext cx="3657600" cy="1649682"/>
          </a:xfrm>
          <a:prstGeom prst="rect">
            <a:avLst/>
          </a:prstGeom>
        </p:spPr>
        <p:txBody>
          <a:bodyPr>
            <a:spAutoFit/>
          </a:bodyPr>
          <a:lstStyle/>
          <a:p>
            <a:pPr marL="1152525" indent="-1152525" eaLnBrk="1" hangingPunct="1">
              <a:spcBef>
                <a:spcPct val="20000"/>
              </a:spcBef>
              <a:tabLst>
                <a:tab pos="1152525" algn="l"/>
              </a:tabLst>
            </a:pPr>
            <a:r>
              <a:rPr lang="en-US" altLang="en-US" sz="1100" b="1" dirty="0" smtClean="0">
                <a:latin typeface="Verdana" pitchFamily="34" charset="0"/>
              </a:rPr>
              <a:t>Rationale: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Objective: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Age Group:</a:t>
            </a:r>
            <a:r>
              <a:rPr lang="en-US" altLang="en-US" sz="1100" dirty="0" smtClean="0">
                <a:latin typeface="Verdana" pitchFamily="34" charset="0"/>
              </a:rPr>
              <a:t>	Middle school and/or high school</a:t>
            </a:r>
          </a:p>
          <a:p>
            <a:pPr marL="1152525" indent="-1152525" eaLnBrk="1" hangingPunct="1">
              <a:spcBef>
                <a:spcPct val="20000"/>
              </a:spcBef>
              <a:tabLst>
                <a:tab pos="1152525" algn="l"/>
              </a:tabLst>
            </a:pPr>
            <a:r>
              <a:rPr lang="en-US" altLang="en-US" sz="1100" b="1" dirty="0" smtClean="0">
                <a:latin typeface="Verdana" pitchFamily="34" charset="0"/>
              </a:rPr>
              <a:t>Prep Time:</a:t>
            </a:r>
            <a:r>
              <a:rPr lang="en-US" altLang="en-US" sz="1100" dirty="0" smtClean="0">
                <a:latin typeface="Verdana" pitchFamily="34" charset="0"/>
              </a:rPr>
              <a:t>	10-20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p>
          <a:p>
            <a:pPr marL="1152525" indent="-1152525" eaLnBrk="1" hangingPunct="1">
              <a:spcBef>
                <a:spcPct val="20000"/>
              </a:spcBef>
              <a:tabLst>
                <a:tab pos="1152525" algn="l"/>
              </a:tabLst>
            </a:pPr>
            <a:r>
              <a:rPr lang="en-US" altLang="en-US" sz="1100" b="1" dirty="0" smtClean="0">
                <a:latin typeface="Verdana" pitchFamily="34" charset="0"/>
              </a:rPr>
              <a:t>Materials:	</a:t>
            </a:r>
            <a:r>
              <a:rPr lang="en-US" altLang="en-US" sz="1100" dirty="0" smtClean="0">
                <a:latin typeface="Verdana" pitchFamily="34" charset="0"/>
              </a:rPr>
              <a:t>Self-Regulation Flip Chart</a:t>
            </a:r>
          </a:p>
          <a:p>
            <a:pPr marL="1152525" indent="-1152525" eaLnBrk="1" hangingPunct="1">
              <a:spcBef>
                <a:spcPct val="20000"/>
              </a:spcBef>
              <a:tabLst>
                <a:tab pos="1152525" algn="l"/>
              </a:tabLst>
            </a:pPr>
            <a:r>
              <a:rPr lang="en-US" sz="1100" dirty="0" smtClean="0">
                <a:latin typeface="Verdana" pitchFamily="34" charset="0"/>
              </a:rPr>
              <a:t>	Open space for Red Light, Green Light game</a:t>
            </a:r>
            <a:endParaRPr lang="en-US" sz="1100" dirty="0"/>
          </a:p>
        </p:txBody>
      </p:sp>
      <p:sp>
        <p:nvSpPr>
          <p:cNvPr id="11" name="Rectangle 10"/>
          <p:cNvSpPr/>
          <p:nvPr/>
        </p:nvSpPr>
        <p:spPr>
          <a:xfrm>
            <a:off x="249382" y="3272145"/>
            <a:ext cx="3938153" cy="261610"/>
          </a:xfrm>
          <a:prstGeom prst="rect">
            <a:avLst/>
          </a:prstGeom>
        </p:spPr>
        <p:txBody>
          <a:bodyPr wrap="square">
            <a:spAutoFit/>
          </a:bodyPr>
          <a:lstStyle/>
          <a:p>
            <a:pPr marL="1152525" indent="-1152525" eaLnBrk="1" hangingPunct="1">
              <a:spcBef>
                <a:spcPct val="20000"/>
              </a:spcBef>
              <a:tabLst>
                <a:tab pos="1152525" algn="l"/>
              </a:tabLst>
            </a:pPr>
            <a:r>
              <a:rPr lang="en-US" altLang="en-US" sz="1100" b="1" dirty="0" smtClean="0">
                <a:latin typeface="Verdana" pitchFamily="34" charset="0"/>
              </a:rPr>
              <a:t>Instructor Notes and Recommended Timing:</a:t>
            </a:r>
            <a:endParaRPr lang="en-US" altLang="en-US" sz="1100" b="1" dirty="0">
              <a:latin typeface="Verdana" pitchFamily="34" charset="0"/>
            </a:endParaRPr>
          </a:p>
        </p:txBody>
      </p:sp>
    </p:spTree>
    <p:extLst>
      <p:ext uri="{BB962C8B-B14F-4D97-AF65-F5344CB8AC3E}">
        <p14:creationId xmlns:p14="http://schemas.microsoft.com/office/powerpoint/2010/main" xmlns="" val="358845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2" name="Title 4"/>
          <p:cNvSpPr txBox="1">
            <a:spLocks/>
          </p:cNvSpPr>
          <p:nvPr/>
        </p:nvSpPr>
        <p:spPr>
          <a:xfrm>
            <a:off x="238760" y="91948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Hula-Hoop Activity: </a:t>
            </a:r>
            <a:r>
              <a:rPr lang="en-US" sz="1400" b="1" dirty="0" smtClean="0">
                <a:latin typeface="Verdana" pitchFamily="34" charset="0"/>
              </a:rPr>
              <a:t>Self-Awareness, 	                       Mental Agility and Connection</a:t>
            </a:r>
            <a:endParaRPr lang="en-US" sz="1400"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23924" y="4390885"/>
          <a:ext cx="6858000" cy="5002730"/>
        </p:xfrm>
        <a:graphic>
          <a:graphicData uri="http://schemas.openxmlformats.org/drawingml/2006/table">
            <a:tbl>
              <a:tblPr/>
              <a:tblGrid>
                <a:gridCol w="5852160"/>
                <a:gridCol w="1005840"/>
              </a:tblGrid>
              <a:tr h="939158">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Make Self-Awareness flip chart, mental agility flip chart and connection flip chart</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Have larger space so students can do the hula-hoop activity</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30-40 </a:t>
                      </a:r>
                      <a:r>
                        <a:rPr lang="en-US" sz="1100" b="0" i="0" u="none" strike="noStrike" kern="1200" baseline="0" dirty="0" err="1" smtClean="0">
                          <a:solidFill>
                            <a:schemeClr val="tx1"/>
                          </a:solidFill>
                          <a:latin typeface="Verdana" pitchFamily="34" charset="0"/>
                          <a:ea typeface="Calibri"/>
                        </a:rPr>
                        <a:t>m</a:t>
                      </a:r>
                      <a:r>
                        <a:rPr lang="en-US" sz="1100" b="0" i="0" u="none" strike="noStrike" kern="1200" dirty="0" err="1" smtClean="0">
                          <a:solidFill>
                            <a:schemeClr val="tx1"/>
                          </a:solidFill>
                          <a:latin typeface="Verdana" pitchFamily="34" charset="0"/>
                          <a:ea typeface="Calibri"/>
                        </a:rPr>
                        <a:t>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2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634787">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Explain each of the competencies and the descriptors of each of the competencies (see images above)</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Review each of the pictures associated with each of the competencies.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Break students into groups of approximately 8-10 students in each group</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Explain rules of the game to the students: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Students should hold hands and stand in a circle facing in</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dirty="0" smtClean="0">
                          <a:solidFill>
                            <a:schemeClr val="tx1"/>
                          </a:solidFill>
                          <a:latin typeface="Verdana" pitchFamily="34" charset="0"/>
                          <a:ea typeface="Verdana" pitchFamily="34" charset="0"/>
                          <a:cs typeface="Verdana" pitchFamily="34" charset="0"/>
                        </a:rPr>
                        <a:t>Students start with one hula-hoop on their arms. </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dirty="0" smtClean="0">
                          <a:solidFill>
                            <a:schemeClr val="tx1"/>
                          </a:solidFill>
                          <a:latin typeface="Verdana" pitchFamily="34" charset="0"/>
                          <a:ea typeface="Verdana" pitchFamily="34" charset="0"/>
                          <a:cs typeface="Verdana" pitchFamily="34" charset="0"/>
                        </a:rPr>
                        <a:t>The object of the game is to “climb” through the hula-hoop and get the hoop around the circle as fast as possible without breaking hands. </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dirty="0" smtClean="0">
                          <a:solidFill>
                            <a:schemeClr val="tx1"/>
                          </a:solidFill>
                          <a:latin typeface="Verdana" pitchFamily="34" charset="0"/>
                          <a:ea typeface="Verdana" pitchFamily="34" charset="0"/>
                          <a:cs typeface="Verdana" pitchFamily="34" charset="0"/>
                        </a:rPr>
                        <a:t>If you only have one small group of students you can do this activity twice and have the students try and beat their first time. </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dirty="0" smtClean="0">
                          <a:solidFill>
                            <a:schemeClr val="tx1"/>
                          </a:solidFill>
                          <a:latin typeface="Verdana" pitchFamily="34" charset="0"/>
                          <a:ea typeface="Verdana" pitchFamily="34" charset="0"/>
                          <a:cs typeface="Verdana" pitchFamily="34" charset="0"/>
                        </a:rPr>
                        <a:t>To make it more challenging you can add a second hoop into the circle</a:t>
                      </a:r>
                    </a:p>
                    <a:p>
                      <a:pPr marL="228600" marR="0" indent="-228600" algn="l" rtl="0" fontAlgn="base">
                        <a:lnSpc>
                          <a:spcPct val="115000"/>
                        </a:lnSpc>
                        <a:spcBef>
                          <a:spcPts val="0"/>
                        </a:spcBef>
                        <a:spcAft>
                          <a:spcPts val="0"/>
                        </a:spcAft>
                        <a:buClrTx/>
                        <a:buSzPts val="1400"/>
                        <a:buFont typeface="+mj-lt"/>
                        <a:buAutoNum type="arabicParenBoth"/>
                        <a:tabLst/>
                      </a:pPr>
                      <a:endParaRPr lang="en-US" sz="1100" b="0" i="0" u="none" strike="noStrike" kern="1200" baseline="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minutes</a:t>
                      </a:r>
                    </a:p>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1321060">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kern="1200" dirty="0" smtClean="0">
                          <a:solidFill>
                            <a:schemeClr val="tx1"/>
                          </a:solidFill>
                          <a:latin typeface="Verdana" pitchFamily="34" charset="0"/>
                          <a:ea typeface="Verdana" pitchFamily="34" charset="0"/>
                          <a:cs typeface="Verdana" pitchFamily="34" charset="0"/>
                        </a:rPr>
                        <a:t>This builds self-awareness because you have to be aware of your motives and actions. (students could easily grab clothespins and break the circle).Mental Agility because you have to think flexibly (move flexibly) to get the hula-hoop from one person to the next and Connection because the students have to work together and communicate effectively to get the hoop around the circle as fast as they can.</a:t>
                      </a:r>
                      <a:endParaRPr lang="en-US" sz="1100" b="0" i="0" u="none" strike="noStrike" kern="1200" dirty="0">
                        <a:solidFill>
                          <a:schemeClr val="dk1"/>
                        </a:solidFill>
                        <a:latin typeface="Verdana" pitchFamily="34" charset="0"/>
                        <a:ea typeface="Verdana" pitchFamily="34" charset="0"/>
                        <a:cs typeface="Verdana" pitchFamily="34" charset="0"/>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dk1"/>
                          </a:solidFill>
                          <a:latin typeface="Verdana" pitchFamily="34" charset="0"/>
                          <a:ea typeface="Calibri"/>
                        </a:rPr>
                        <a:t>2 minutes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11</a:t>
            </a:fld>
            <a:endParaRPr lang="en-US" altLang="en-US" dirty="0"/>
          </a:p>
        </p:txBody>
      </p:sp>
      <p:sp>
        <p:nvSpPr>
          <p:cNvPr id="14361" name="Footer Placeholder 10"/>
          <p:cNvSpPr>
            <a:spLocks noGrp="1"/>
          </p:cNvSpPr>
          <p:nvPr>
            <p:ph type="ftr" sz="quarter" idx="4"/>
          </p:nvPr>
        </p:nvSpPr>
        <p:spPr bwMode="auto">
          <a:xfrm>
            <a:off x="0" y="9183252"/>
            <a:ext cx="6542690" cy="479425"/>
          </a:xfrm>
          <a:noFill/>
          <a:ln>
            <a:miter lim="800000"/>
            <a:headEnd/>
            <a:tailEnd/>
          </a:ln>
        </p:spPr>
        <p:txBody>
          <a:bodyPr wrap="square" numCol="1" anchorCtr="0" compatLnSpc="1">
            <a:prstTxWarp prst="textNoShape">
              <a:avLst/>
            </a:prstTxWarp>
          </a:bodyPr>
          <a:lstStyle/>
          <a:p>
            <a:r>
              <a:rPr lang="en-US" altLang="en-US" dirty="0" smtClean="0">
                <a:cs typeface="Arial" pitchFamily="34" charset="0"/>
              </a:rPr>
              <a:t>Resilience  Skills For Teens V1.1 AUG 2014.  Adapted with permission from the Penn Master Resilience Training materials, Copyright 2013, Trustees of the University of Pennsylvania. All rights reserved.</a:t>
            </a:r>
          </a:p>
        </p:txBody>
      </p:sp>
      <p:pic>
        <p:nvPicPr>
          <p:cNvPr id="2050" name="Picture 2"/>
          <p:cNvPicPr>
            <a:picLocks noChangeAspect="1" noChangeArrowheads="1"/>
          </p:cNvPicPr>
          <p:nvPr/>
        </p:nvPicPr>
        <p:blipFill>
          <a:blip r:embed="rId6"/>
          <a:srcRect/>
          <a:stretch>
            <a:fillRect/>
          </a:stretch>
        </p:blipFill>
        <p:spPr bwMode="auto">
          <a:xfrm>
            <a:off x="2493818" y="1813790"/>
            <a:ext cx="1521112" cy="1819802"/>
          </a:xfrm>
          <a:prstGeom prst="rect">
            <a:avLst/>
          </a:prstGeom>
          <a:noFill/>
          <a:ln w="9525">
            <a:noFill/>
            <a:miter lim="800000"/>
            <a:headEnd/>
            <a:tailEnd/>
          </a:ln>
        </p:spPr>
      </p:pic>
      <p:pic>
        <p:nvPicPr>
          <p:cNvPr id="2051" name="Picture 3"/>
          <p:cNvPicPr>
            <a:picLocks noChangeAspect="1" noChangeArrowheads="1"/>
          </p:cNvPicPr>
          <p:nvPr/>
        </p:nvPicPr>
        <p:blipFill>
          <a:blip r:embed="rId7"/>
          <a:srcRect/>
          <a:stretch>
            <a:fillRect/>
          </a:stretch>
        </p:blipFill>
        <p:spPr bwMode="auto">
          <a:xfrm>
            <a:off x="4062843" y="2433783"/>
            <a:ext cx="1612323" cy="1771405"/>
          </a:xfrm>
          <a:prstGeom prst="rect">
            <a:avLst/>
          </a:prstGeom>
          <a:noFill/>
          <a:ln w="9525">
            <a:noFill/>
            <a:miter lim="800000"/>
            <a:headEnd/>
            <a:tailEnd/>
          </a:ln>
        </p:spPr>
      </p:pic>
      <p:pic>
        <p:nvPicPr>
          <p:cNvPr id="2052" name="Picture 4"/>
          <p:cNvPicPr>
            <a:picLocks noChangeAspect="1" noChangeArrowheads="1"/>
          </p:cNvPicPr>
          <p:nvPr/>
        </p:nvPicPr>
        <p:blipFill>
          <a:blip r:embed="rId8"/>
          <a:srcRect/>
          <a:stretch>
            <a:fillRect/>
          </a:stretch>
        </p:blipFill>
        <p:spPr bwMode="auto">
          <a:xfrm>
            <a:off x="5749416" y="1560367"/>
            <a:ext cx="1565784" cy="1816677"/>
          </a:xfrm>
          <a:prstGeom prst="rect">
            <a:avLst/>
          </a:prstGeom>
          <a:noFill/>
          <a:ln w="9525">
            <a:noFill/>
            <a:miter lim="800000"/>
            <a:headEnd/>
            <a:tailEnd/>
          </a:ln>
        </p:spPr>
      </p:pic>
      <p:sp>
        <p:nvSpPr>
          <p:cNvPr id="13" name="Rectangle 12"/>
          <p:cNvSpPr/>
          <p:nvPr/>
        </p:nvSpPr>
        <p:spPr>
          <a:xfrm>
            <a:off x="0" y="1787155"/>
            <a:ext cx="2795155" cy="2462213"/>
          </a:xfrm>
          <a:prstGeom prst="rect">
            <a:avLst/>
          </a:prstGeom>
        </p:spPr>
        <p:txBody>
          <a:bodyPr wrap="square">
            <a:spAutoFit/>
          </a:bodyPr>
          <a:lstStyle/>
          <a:p>
            <a:pPr marL="1152525" indent="-1152525" eaLnBrk="1" hangingPunct="1">
              <a:spcBef>
                <a:spcPct val="20000"/>
              </a:spcBef>
              <a:tabLst>
                <a:tab pos="1152525" algn="l"/>
              </a:tabLst>
            </a:pPr>
            <a:r>
              <a:rPr lang="en-US" altLang="en-US" sz="1100" b="1" dirty="0" smtClean="0">
                <a:latin typeface="Verdana" pitchFamily="34" charset="0"/>
              </a:rPr>
              <a:t>Rationale: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Objective: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Age Group:</a:t>
            </a:r>
            <a:r>
              <a:rPr lang="en-US" altLang="en-US" sz="1100" dirty="0" smtClean="0">
                <a:latin typeface="Verdana" pitchFamily="34" charset="0"/>
              </a:rPr>
              <a:t>	Middle school and</a:t>
            </a:r>
          </a:p>
          <a:p>
            <a:pPr marL="1152525" indent="-1152525" eaLnBrk="1" hangingPunct="1">
              <a:spcBef>
                <a:spcPct val="20000"/>
              </a:spcBef>
              <a:tabLst>
                <a:tab pos="1152525" algn="l"/>
              </a:tabLst>
            </a:pPr>
            <a:r>
              <a:rPr lang="en-US" altLang="en-US" sz="1100" dirty="0" smtClean="0">
                <a:latin typeface="Verdana" pitchFamily="34" charset="0"/>
              </a:rPr>
              <a:t>	/or high school</a:t>
            </a:r>
          </a:p>
          <a:p>
            <a:pPr marL="1152525" indent="-1152525" eaLnBrk="1" hangingPunct="1">
              <a:spcBef>
                <a:spcPct val="20000"/>
              </a:spcBef>
              <a:tabLst>
                <a:tab pos="1152525" algn="l"/>
              </a:tabLst>
            </a:pPr>
            <a:r>
              <a:rPr lang="en-US" altLang="en-US" sz="1100" b="1" dirty="0" smtClean="0">
                <a:latin typeface="Verdana" pitchFamily="34" charset="0"/>
              </a:rPr>
              <a:t>Prep Time:</a:t>
            </a:r>
            <a:r>
              <a:rPr lang="en-US" altLang="en-US" sz="1100" dirty="0" smtClean="0">
                <a:latin typeface="Verdana" pitchFamily="34" charset="0"/>
              </a:rPr>
              <a:t>	10-20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p>
          <a:p>
            <a:pPr marL="1152525" indent="-1152525" eaLnBrk="1" hangingPunct="1">
              <a:spcBef>
                <a:spcPct val="20000"/>
              </a:spcBef>
              <a:tabLst>
                <a:tab pos="1152525" algn="l"/>
              </a:tabLst>
            </a:pPr>
            <a:r>
              <a:rPr lang="en-US" altLang="en-US" sz="1100" b="1" dirty="0" smtClean="0">
                <a:latin typeface="Verdana" pitchFamily="34" charset="0"/>
              </a:rPr>
              <a:t>Materials:	</a:t>
            </a:r>
            <a:r>
              <a:rPr lang="en-US" altLang="en-US" sz="1100" dirty="0" smtClean="0">
                <a:latin typeface="Verdana" pitchFamily="34" charset="0"/>
              </a:rPr>
              <a:t>Self Awareness, </a:t>
            </a:r>
          </a:p>
          <a:p>
            <a:pPr marL="1152525" indent="-1152525" eaLnBrk="1" hangingPunct="1">
              <a:spcBef>
                <a:spcPct val="20000"/>
              </a:spcBef>
              <a:tabLst>
                <a:tab pos="1152525" algn="l"/>
              </a:tabLst>
            </a:pPr>
            <a:r>
              <a:rPr lang="en-US" sz="1100" dirty="0" smtClean="0">
                <a:latin typeface="Verdana" pitchFamily="34" charset="0"/>
              </a:rPr>
              <a:t>	Mental Agility &amp; </a:t>
            </a:r>
          </a:p>
          <a:p>
            <a:pPr marL="1152525" indent="-1152525" eaLnBrk="1" hangingPunct="1">
              <a:spcBef>
                <a:spcPct val="20000"/>
              </a:spcBef>
              <a:tabLst>
                <a:tab pos="1152525" algn="l"/>
              </a:tabLst>
            </a:pPr>
            <a:r>
              <a:rPr lang="en-US" sz="1100" dirty="0" smtClean="0">
                <a:latin typeface="Verdana" pitchFamily="34" charset="0"/>
              </a:rPr>
              <a:t>	Connection flip charts</a:t>
            </a:r>
          </a:p>
          <a:p>
            <a:pPr marL="1152525" indent="-1152525" eaLnBrk="1" hangingPunct="1">
              <a:spcBef>
                <a:spcPct val="20000"/>
              </a:spcBef>
              <a:tabLst>
                <a:tab pos="1152525" algn="l"/>
              </a:tabLst>
            </a:pPr>
            <a:r>
              <a:rPr lang="en-US" sz="1100" dirty="0" smtClean="0">
                <a:latin typeface="Verdana" pitchFamily="34" charset="0"/>
              </a:rPr>
              <a:t>	2-3 Hula-Hoops </a:t>
            </a:r>
          </a:p>
          <a:p>
            <a:pPr marL="1152525" indent="-1152525" eaLnBrk="1" hangingPunct="1">
              <a:spcBef>
                <a:spcPct val="20000"/>
              </a:spcBef>
              <a:tabLst>
                <a:tab pos="1152525" algn="l"/>
              </a:tabLst>
            </a:pPr>
            <a:r>
              <a:rPr lang="en-US" sz="1100" dirty="0" smtClean="0">
                <a:latin typeface="Verdana" pitchFamily="34" charset="0"/>
              </a:rPr>
              <a:t>	(1:10 students)</a:t>
            </a:r>
            <a:endParaRPr lang="en-US" sz="1100" dirty="0"/>
          </a:p>
        </p:txBody>
      </p:sp>
      <p:sp>
        <p:nvSpPr>
          <p:cNvPr id="14" name="Rectangle 13"/>
          <p:cNvSpPr/>
          <p:nvPr/>
        </p:nvSpPr>
        <p:spPr>
          <a:xfrm>
            <a:off x="270163" y="4155373"/>
            <a:ext cx="4021282" cy="261610"/>
          </a:xfrm>
          <a:prstGeom prst="rect">
            <a:avLst/>
          </a:prstGeom>
        </p:spPr>
        <p:txBody>
          <a:bodyPr wrap="square">
            <a:spAutoFit/>
          </a:bodyPr>
          <a:lstStyle/>
          <a:p>
            <a:pPr marL="1152525" indent="-1152525" eaLnBrk="1" hangingPunct="1">
              <a:spcBef>
                <a:spcPct val="20000"/>
              </a:spcBef>
              <a:tabLst>
                <a:tab pos="1152525" algn="l"/>
              </a:tabLst>
            </a:pPr>
            <a:r>
              <a:rPr lang="en-US" altLang="en-US" sz="1100" b="1" dirty="0" smtClean="0">
                <a:latin typeface="Verdana" pitchFamily="34" charset="0"/>
              </a:rPr>
              <a:t>Instructor Notes and Recommended Timing:</a:t>
            </a:r>
            <a:endParaRPr lang="en-US" altLang="en-US" sz="1100" b="1" dirty="0">
              <a:latin typeface="Verdana" pitchFamily="34" charset="0"/>
            </a:endParaRPr>
          </a:p>
        </p:txBody>
      </p:sp>
    </p:spTree>
    <p:extLst>
      <p:ext uri="{BB962C8B-B14F-4D97-AF65-F5344CB8AC3E}">
        <p14:creationId xmlns:p14="http://schemas.microsoft.com/office/powerpoint/2010/main" xmlns="" val="358845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2" name="Title 4"/>
          <p:cNvSpPr txBox="1">
            <a:spLocks/>
          </p:cNvSpPr>
          <p:nvPr/>
        </p:nvSpPr>
        <p:spPr>
          <a:xfrm>
            <a:off x="238760" y="91948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Optimism: HTGS Balloon Pop</a:t>
            </a:r>
            <a:endParaRPr lang="en-US" sz="1400"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44707" y="4033898"/>
          <a:ext cx="6858000" cy="5060542"/>
        </p:xfrm>
        <a:graphic>
          <a:graphicData uri="http://schemas.openxmlformats.org/drawingml/2006/table">
            <a:tbl>
              <a:tblPr/>
              <a:tblGrid>
                <a:gridCol w="5852160"/>
                <a:gridCol w="1005840"/>
              </a:tblGrid>
              <a:tr h="1743447">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Make Optimism Flip chart with definitions</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Have larger space so students can run and find and pop the balloons (gym works well)</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Print out kid friendly “good stuff” and “bad stuff” and cut into small strips. </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Place strips into balloons (1:3, good: bad)</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Blow up the balloons and place in the gym/classroom</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Ex of Messages “have to get braces”; </a:t>
                      </a:r>
                      <a:r>
                        <a:rPr lang="en-US" sz="1100" b="0" i="0" u="none" strike="noStrike" kern="1200" baseline="0" dirty="0" err="1" smtClean="0">
                          <a:solidFill>
                            <a:schemeClr val="tx1"/>
                          </a:solidFill>
                          <a:latin typeface="Verdana" pitchFamily="34" charset="0"/>
                          <a:ea typeface="Calibri"/>
                        </a:rPr>
                        <a:t>PCSing</a:t>
                      </a:r>
                      <a:r>
                        <a:rPr lang="en-US" sz="1100" b="0" i="0" u="none" strike="noStrike" kern="1200" baseline="0" dirty="0" smtClean="0">
                          <a:solidFill>
                            <a:schemeClr val="tx1"/>
                          </a:solidFill>
                          <a:latin typeface="Verdana" pitchFamily="34" charset="0"/>
                          <a:ea typeface="Calibri"/>
                        </a:rPr>
                        <a:t>; going to Disneyland; got an A on my science test; got a C on my English paper. </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20-40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5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275610">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dirty="0" smtClean="0">
                          <a:solidFill>
                            <a:schemeClr val="tx1"/>
                          </a:solidFill>
                          <a:latin typeface="Verdana" pitchFamily="34" charset="0"/>
                          <a:ea typeface="Verdana" pitchFamily="34" charset="0"/>
                          <a:cs typeface="Verdana" pitchFamily="34" charset="0"/>
                        </a:rPr>
                        <a:t>Discuss</a:t>
                      </a:r>
                      <a:r>
                        <a:rPr lang="en-US" sz="1100" kern="1200" baseline="0" dirty="0" smtClean="0">
                          <a:solidFill>
                            <a:schemeClr val="tx1"/>
                          </a:solidFill>
                          <a:latin typeface="Verdana" pitchFamily="34" charset="0"/>
                          <a:ea typeface="Verdana" pitchFamily="34" charset="0"/>
                          <a:cs typeface="Verdana" pitchFamily="34" charset="0"/>
                        </a:rPr>
                        <a:t> the competency of Optimism and the definitions</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baseline="0" dirty="0" smtClean="0">
                          <a:solidFill>
                            <a:schemeClr val="tx1"/>
                          </a:solidFill>
                          <a:latin typeface="Verdana" pitchFamily="34" charset="0"/>
                          <a:ea typeface="Verdana" pitchFamily="34" charset="0"/>
                          <a:cs typeface="Verdana" pitchFamily="34" charset="0"/>
                        </a:rPr>
                        <a:t>Explain negativity bias</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dirty="0" smtClean="0">
                          <a:solidFill>
                            <a:schemeClr val="tx1"/>
                          </a:solidFill>
                          <a:latin typeface="Verdana" pitchFamily="34" charset="0"/>
                          <a:ea typeface="Verdana" pitchFamily="34" charset="0"/>
                          <a:cs typeface="Verdana" pitchFamily="34" charset="0"/>
                        </a:rPr>
                        <a:t> Explain one</a:t>
                      </a:r>
                      <a:r>
                        <a:rPr lang="en-US" sz="1100" kern="1200" baseline="0" dirty="0" smtClean="0">
                          <a:solidFill>
                            <a:schemeClr val="tx1"/>
                          </a:solidFill>
                          <a:latin typeface="Verdana" pitchFamily="34" charset="0"/>
                          <a:ea typeface="Verdana" pitchFamily="34" charset="0"/>
                          <a:cs typeface="Verdana" pitchFamily="34" charset="0"/>
                        </a:rPr>
                        <a:t> way to build optimism is HTGS</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baseline="0" dirty="0" smtClean="0">
                          <a:solidFill>
                            <a:schemeClr val="tx1"/>
                          </a:solidFill>
                          <a:latin typeface="Verdana" pitchFamily="34" charset="0"/>
                          <a:ea typeface="Verdana" pitchFamily="34" charset="0"/>
                          <a:cs typeface="Verdana" pitchFamily="34" charset="0"/>
                        </a:rPr>
                        <a:t>Explain rules: </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baseline="0" dirty="0" smtClean="0">
                          <a:solidFill>
                            <a:schemeClr val="tx1"/>
                          </a:solidFill>
                          <a:latin typeface="Verdana" pitchFamily="34" charset="0"/>
                          <a:ea typeface="Verdana" pitchFamily="34" charset="0"/>
                          <a:cs typeface="Verdana" pitchFamily="34" charset="0"/>
                        </a:rPr>
                        <a:t>There are balloons hidden in the gym, each balloon has messages in it</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baseline="0" dirty="0" smtClean="0">
                          <a:solidFill>
                            <a:schemeClr val="tx1"/>
                          </a:solidFill>
                          <a:latin typeface="Verdana" pitchFamily="34" charset="0"/>
                          <a:ea typeface="Verdana" pitchFamily="34" charset="0"/>
                          <a:cs typeface="Verdana" pitchFamily="34" charset="0"/>
                        </a:rPr>
                        <a:t>Your job is to Hunt for the Good stuff written in the balloons and separate it from the bad stuff</a:t>
                      </a:r>
                    </a:p>
                    <a:p>
                      <a:pPr marL="228600" marR="0" indent="-228600" algn="l" rtl="0" fontAlgn="base">
                        <a:lnSpc>
                          <a:spcPct val="115000"/>
                        </a:lnSpc>
                        <a:spcBef>
                          <a:spcPts val="0"/>
                        </a:spcBef>
                        <a:spcAft>
                          <a:spcPts val="0"/>
                        </a:spcAft>
                        <a:buClrTx/>
                        <a:buSzPts val="1400"/>
                        <a:buFont typeface="+mj-lt"/>
                        <a:buAutoNum type="arabicParenBoth"/>
                        <a:tabLst/>
                      </a:pPr>
                      <a:r>
                        <a:rPr lang="en-US" sz="1100" kern="1200" baseline="0" dirty="0" smtClean="0">
                          <a:solidFill>
                            <a:schemeClr val="tx1"/>
                          </a:solidFill>
                          <a:latin typeface="Verdana" pitchFamily="34" charset="0"/>
                          <a:ea typeface="Verdana" pitchFamily="34" charset="0"/>
                          <a:cs typeface="Verdana" pitchFamily="34" charset="0"/>
                        </a:rPr>
                        <a:t>Once you have separated your good from the bad, bring it to the center of the gym</a:t>
                      </a:r>
                      <a:endParaRPr lang="en-US" sz="1100" kern="1200" dirty="0" smtClean="0">
                        <a:solidFill>
                          <a:schemeClr val="tx1"/>
                        </a:solidFill>
                        <a:latin typeface="Verdana" pitchFamily="34" charset="0"/>
                        <a:ea typeface="Verdana" pitchFamily="34" charset="0"/>
                        <a:cs typeface="Verdana" pitchFamily="34" charset="0"/>
                      </a:endParaRPr>
                    </a:p>
                    <a:p>
                      <a:pPr marL="228600" marR="0" indent="-228600" algn="l" rtl="0" fontAlgn="base">
                        <a:lnSpc>
                          <a:spcPct val="115000"/>
                        </a:lnSpc>
                        <a:spcBef>
                          <a:spcPts val="0"/>
                        </a:spcBef>
                        <a:spcAft>
                          <a:spcPts val="0"/>
                        </a:spcAft>
                        <a:buClrTx/>
                        <a:buSzPts val="1400"/>
                        <a:buFont typeface="+mj-lt"/>
                        <a:buAutoNum type="arabicParenBoth"/>
                        <a:tabLst/>
                      </a:pPr>
                      <a:endParaRPr lang="en-US" sz="1100" b="0" i="0" u="none" strike="noStrike" kern="1200" baseline="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15</a:t>
                      </a:r>
                      <a:r>
                        <a:rPr lang="en-US" sz="1100" b="0" i="0" u="none" strike="noStrike" kern="1200" baseline="0" dirty="0" smtClean="0">
                          <a:solidFill>
                            <a:schemeClr val="tx1"/>
                          </a:solidFill>
                          <a:latin typeface="Verdana" pitchFamily="34" charset="0"/>
                          <a:ea typeface="Calibri"/>
                        </a:rPr>
                        <a:t> </a:t>
                      </a:r>
                      <a:r>
                        <a:rPr lang="en-US" sz="1100" b="0" i="0" u="none" strike="noStrike" kern="1200" dirty="0" smtClean="0">
                          <a:solidFill>
                            <a:schemeClr val="tx1"/>
                          </a:solidFill>
                          <a:latin typeface="Verdana" pitchFamily="34" charset="0"/>
                          <a:ea typeface="Calibri"/>
                        </a:rPr>
                        <a:t>minutes</a:t>
                      </a:r>
                    </a:p>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1041485">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dirty="0" smtClean="0">
                          <a:solidFill>
                            <a:schemeClr val="tx1"/>
                          </a:solidFill>
                          <a:latin typeface="Verdana" pitchFamily="34" charset="0"/>
                          <a:ea typeface="Verdana" pitchFamily="34" charset="0"/>
                          <a:cs typeface="Verdana" pitchFamily="34" charset="0"/>
                        </a:rPr>
                        <a:t>Why</a:t>
                      </a:r>
                      <a:r>
                        <a:rPr lang="en-US" sz="1100" b="0" i="0" u="none" strike="noStrike" kern="1200" baseline="0" dirty="0" smtClean="0">
                          <a:solidFill>
                            <a:schemeClr val="tx1"/>
                          </a:solidFill>
                          <a:latin typeface="Verdana" pitchFamily="34" charset="0"/>
                          <a:ea typeface="Verdana" pitchFamily="34" charset="0"/>
                          <a:cs typeface="Verdana" pitchFamily="34" charset="0"/>
                        </a:rPr>
                        <a:t> do you think we have to Hunt for the good stuff? </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Verdana" pitchFamily="34" charset="0"/>
                          <a:cs typeface="Verdana" pitchFamily="34" charset="0"/>
                        </a:rPr>
                        <a:t>How can one person think that getting glasses is a good thing and someone else think it is a bad thing? </a:t>
                      </a:r>
                      <a:endParaRPr lang="en-US" sz="1100" b="0" kern="1200" dirty="0" smtClean="0">
                        <a:solidFill>
                          <a:schemeClr val="tx1"/>
                        </a:solidFill>
                        <a:latin typeface="Verdana" pitchFamily="34" charset="0"/>
                        <a:ea typeface="Verdana" pitchFamily="34" charset="0"/>
                        <a:cs typeface="Verdana" pitchFamily="34" charset="0"/>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dk1"/>
                          </a:solidFill>
                          <a:latin typeface="Verdana" pitchFamily="34" charset="0"/>
                          <a:ea typeface="Calibri"/>
                        </a:rPr>
                        <a:t>2 minutes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12</a:t>
            </a:fld>
            <a:endParaRPr lang="en-US" altLang="en-US" dirty="0"/>
          </a:p>
        </p:txBody>
      </p:sp>
      <p:sp>
        <p:nvSpPr>
          <p:cNvPr id="14361"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smtClean="0">
                <a:cs typeface="Arial" pitchFamily="34" charset="0"/>
              </a:rPr>
              <a:t>Resilience  Skills For Teens V1.1 AUG 2014.  Adapted with permission from the Penn Master Resilience Training materials, Copyright 2013, Trustees of the University of Pennsylvania. All rights reserved.</a:t>
            </a:r>
          </a:p>
        </p:txBody>
      </p:sp>
      <p:pic>
        <p:nvPicPr>
          <p:cNvPr id="3074" name="Picture 2"/>
          <p:cNvPicPr>
            <a:picLocks noChangeAspect="1" noChangeArrowheads="1"/>
          </p:cNvPicPr>
          <p:nvPr/>
        </p:nvPicPr>
        <p:blipFill>
          <a:blip r:embed="rId6"/>
          <a:srcRect/>
          <a:stretch>
            <a:fillRect/>
          </a:stretch>
        </p:blipFill>
        <p:spPr bwMode="auto">
          <a:xfrm>
            <a:off x="5629589" y="1544204"/>
            <a:ext cx="1493378" cy="1874404"/>
          </a:xfrm>
          <a:prstGeom prst="rect">
            <a:avLst/>
          </a:prstGeom>
          <a:noFill/>
          <a:ln w="9525">
            <a:noFill/>
            <a:miter lim="800000"/>
            <a:headEnd/>
            <a:tailEnd/>
          </a:ln>
        </p:spPr>
      </p:pic>
      <p:pic>
        <p:nvPicPr>
          <p:cNvPr id="3075" name="Picture 3"/>
          <p:cNvPicPr>
            <a:picLocks noChangeAspect="1" noChangeArrowheads="1"/>
          </p:cNvPicPr>
          <p:nvPr/>
        </p:nvPicPr>
        <p:blipFill>
          <a:blip r:embed="rId7"/>
          <a:srcRect/>
          <a:stretch>
            <a:fillRect/>
          </a:stretch>
        </p:blipFill>
        <p:spPr bwMode="auto">
          <a:xfrm>
            <a:off x="3887724" y="1602509"/>
            <a:ext cx="1626961" cy="1899228"/>
          </a:xfrm>
          <a:prstGeom prst="rect">
            <a:avLst/>
          </a:prstGeom>
          <a:noFill/>
          <a:ln w="9525">
            <a:noFill/>
            <a:miter lim="800000"/>
            <a:headEnd/>
            <a:tailEnd/>
          </a:ln>
        </p:spPr>
      </p:pic>
      <p:sp>
        <p:nvSpPr>
          <p:cNvPr id="11" name="Rectangle 10"/>
          <p:cNvSpPr/>
          <p:nvPr/>
        </p:nvSpPr>
        <p:spPr>
          <a:xfrm>
            <a:off x="311727" y="1568946"/>
            <a:ext cx="3657600" cy="1886670"/>
          </a:xfrm>
          <a:prstGeom prst="rect">
            <a:avLst/>
          </a:prstGeom>
        </p:spPr>
        <p:txBody>
          <a:bodyPr>
            <a:spAutoFit/>
          </a:bodyPr>
          <a:lstStyle/>
          <a:p>
            <a:pPr marL="1152525" indent="-1152525" eaLnBrk="1" hangingPunct="1">
              <a:spcBef>
                <a:spcPct val="20000"/>
              </a:spcBef>
              <a:tabLst>
                <a:tab pos="1152525" algn="l"/>
              </a:tabLst>
            </a:pPr>
            <a:r>
              <a:rPr lang="en-US" altLang="en-US" sz="1100" b="1" dirty="0" smtClean="0">
                <a:latin typeface="Verdana" pitchFamily="34" charset="0"/>
              </a:rPr>
              <a:t>Rationale: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Objective: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Age Group:</a:t>
            </a:r>
            <a:r>
              <a:rPr lang="en-US" altLang="en-US" sz="1100" dirty="0" smtClean="0">
                <a:latin typeface="Verdana" pitchFamily="34" charset="0"/>
              </a:rPr>
              <a:t>	Middle school and/or high school</a:t>
            </a:r>
          </a:p>
          <a:p>
            <a:pPr marL="1152525" indent="-1152525" eaLnBrk="1" hangingPunct="1">
              <a:spcBef>
                <a:spcPct val="20000"/>
              </a:spcBef>
              <a:tabLst>
                <a:tab pos="1152525" algn="l"/>
              </a:tabLst>
            </a:pPr>
            <a:r>
              <a:rPr lang="en-US" altLang="en-US" sz="1100" b="1" dirty="0" smtClean="0">
                <a:latin typeface="Verdana" pitchFamily="34" charset="0"/>
              </a:rPr>
              <a:t>Prep Time:</a:t>
            </a:r>
            <a:r>
              <a:rPr lang="en-US" altLang="en-US" sz="1100" dirty="0" smtClean="0">
                <a:latin typeface="Verdana" pitchFamily="34" charset="0"/>
              </a:rPr>
              <a:t>	10-20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p>
          <a:p>
            <a:pPr marL="1152525" indent="-1152525" eaLnBrk="1" hangingPunct="1">
              <a:spcBef>
                <a:spcPct val="20000"/>
              </a:spcBef>
              <a:tabLst>
                <a:tab pos="1152525" algn="l"/>
              </a:tabLst>
            </a:pPr>
            <a:r>
              <a:rPr lang="en-US" altLang="en-US" sz="1100" b="1" dirty="0" smtClean="0">
                <a:latin typeface="Verdana" pitchFamily="34" charset="0"/>
              </a:rPr>
              <a:t>Materials:	</a:t>
            </a:r>
            <a:r>
              <a:rPr lang="en-US" altLang="en-US" sz="1100" dirty="0" smtClean="0">
                <a:latin typeface="Verdana" pitchFamily="34" charset="0"/>
              </a:rPr>
              <a:t>Optimism &amp; HTGS Flip charts</a:t>
            </a:r>
          </a:p>
          <a:p>
            <a:pPr marL="1152525" indent="-1152525" eaLnBrk="1" hangingPunct="1">
              <a:spcBef>
                <a:spcPct val="20000"/>
              </a:spcBef>
              <a:tabLst>
                <a:tab pos="1152525" algn="l"/>
              </a:tabLst>
            </a:pPr>
            <a:r>
              <a:rPr lang="en-US" sz="1100" dirty="0" smtClean="0">
                <a:latin typeface="Verdana" pitchFamily="34" charset="0"/>
              </a:rPr>
              <a:t>	30-40 balloons</a:t>
            </a:r>
          </a:p>
          <a:p>
            <a:pPr marL="1152525" indent="-1152525" eaLnBrk="1" hangingPunct="1">
              <a:spcBef>
                <a:spcPct val="20000"/>
              </a:spcBef>
              <a:tabLst>
                <a:tab pos="1152525" algn="l"/>
              </a:tabLst>
            </a:pPr>
            <a:r>
              <a:rPr lang="en-US" sz="1100" dirty="0" smtClean="0">
                <a:latin typeface="Verdana" pitchFamily="34" charset="0"/>
              </a:rPr>
              <a:t>	Good and Bad messages typed</a:t>
            </a:r>
          </a:p>
          <a:p>
            <a:pPr marL="1152525" indent="-1152525" eaLnBrk="1" hangingPunct="1">
              <a:spcBef>
                <a:spcPct val="20000"/>
              </a:spcBef>
              <a:tabLst>
                <a:tab pos="1152525" algn="l"/>
              </a:tabLst>
            </a:pPr>
            <a:r>
              <a:rPr lang="en-US" sz="1100" dirty="0" smtClean="0">
                <a:latin typeface="Verdana" pitchFamily="34" charset="0"/>
              </a:rPr>
              <a:t>	and placed in the balloons</a:t>
            </a:r>
            <a:endParaRPr lang="en-US" sz="1100" dirty="0"/>
          </a:p>
        </p:txBody>
      </p:sp>
      <p:sp>
        <p:nvSpPr>
          <p:cNvPr id="13" name="Rectangle 12"/>
          <p:cNvSpPr/>
          <p:nvPr/>
        </p:nvSpPr>
        <p:spPr>
          <a:xfrm>
            <a:off x="259772" y="3739737"/>
            <a:ext cx="4062845" cy="261610"/>
          </a:xfrm>
          <a:prstGeom prst="rect">
            <a:avLst/>
          </a:prstGeom>
        </p:spPr>
        <p:txBody>
          <a:bodyPr wrap="square">
            <a:spAutoFit/>
          </a:bodyPr>
          <a:lstStyle/>
          <a:p>
            <a:pPr marL="1152525" indent="-1152525" eaLnBrk="1" hangingPunct="1">
              <a:spcBef>
                <a:spcPct val="20000"/>
              </a:spcBef>
              <a:tabLst>
                <a:tab pos="1152525" algn="l"/>
              </a:tabLst>
            </a:pPr>
            <a:r>
              <a:rPr lang="en-US" altLang="en-US" sz="1100" b="1" dirty="0" smtClean="0">
                <a:latin typeface="Verdana" pitchFamily="34" charset="0"/>
              </a:rPr>
              <a:t>Instructor Notes and Recommended Timing:</a:t>
            </a:r>
            <a:endParaRPr lang="en-US" altLang="en-US" sz="1100" b="1" dirty="0">
              <a:latin typeface="Verdana" pitchFamily="34" charset="0"/>
            </a:endParaRPr>
          </a:p>
        </p:txBody>
      </p:sp>
    </p:spTree>
    <p:extLst>
      <p:ext uri="{BB962C8B-B14F-4D97-AF65-F5344CB8AC3E}">
        <p14:creationId xmlns:p14="http://schemas.microsoft.com/office/powerpoint/2010/main" xmlns="" val="358845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2" name="Title 4"/>
          <p:cNvSpPr txBox="1">
            <a:spLocks/>
          </p:cNvSpPr>
          <p:nvPr/>
        </p:nvSpPr>
        <p:spPr>
          <a:xfrm>
            <a:off x="238760" y="91948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Name that Competency</a:t>
            </a:r>
            <a:endParaRPr lang="en-US" sz="1400"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23924" y="3949932"/>
          <a:ext cx="6858000" cy="5359484"/>
        </p:xfrm>
        <a:graphic>
          <a:graphicData uri="http://schemas.openxmlformats.org/drawingml/2006/table">
            <a:tbl>
              <a:tblPr/>
              <a:tblGrid>
                <a:gridCol w="5852160"/>
                <a:gridCol w="1005840"/>
              </a:tblGrid>
              <a:tr h="1370313">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Provide one post-it note per student</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Provide each student a writing utensil</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0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1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947686">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 Have each student write their name on the post-it.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Have students place the post-it on the competency they believe the skill they just learned builds. For example: if just taught ATC students would place the post-it on the competency THEY think it builds.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Time permitting have students share why they chose that competency.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MRT instructors will then put their name on a different color post-it and place it on the core competency for that skill. For Example: teaching ATC would place the post-it on Self-Awareness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Instructor will then explain why it fits self-awareness or ask a student.</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5 </a:t>
                      </a:r>
                      <a:r>
                        <a:rPr lang="en-US" sz="1100" b="0" i="0" u="none" strike="noStrike" kern="1200" dirty="0" smtClean="0">
                          <a:solidFill>
                            <a:schemeClr val="tx1"/>
                          </a:solidFill>
                          <a:latin typeface="Verdana" pitchFamily="34" charset="0"/>
                          <a:ea typeface="Calibri"/>
                        </a:rPr>
                        <a:t>minutes</a:t>
                      </a:r>
                    </a:p>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1041485">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dirty="0" smtClean="0">
                          <a:solidFill>
                            <a:schemeClr val="tx1"/>
                          </a:solidFill>
                          <a:latin typeface="Verdana" pitchFamily="34" charset="0"/>
                          <a:ea typeface="Verdana" pitchFamily="34" charset="0"/>
                          <a:cs typeface="Verdana" pitchFamily="34" charset="0"/>
                        </a:rPr>
                        <a:t>Why did you chose that competency? (done while reviewing what students posted</a:t>
                      </a:r>
                      <a:r>
                        <a:rPr lang="en-US" sz="1100" b="0" i="0" u="none" strike="noStrike" kern="1200" baseline="0" dirty="0" smtClean="0">
                          <a:solidFill>
                            <a:schemeClr val="tx1"/>
                          </a:solidFill>
                          <a:latin typeface="Verdana" pitchFamily="34" charset="0"/>
                          <a:ea typeface="Verdana" pitchFamily="34" charset="0"/>
                          <a:cs typeface="Verdana" pitchFamily="34" charset="0"/>
                        </a:rPr>
                        <a:t> on the competency flip charts)</a:t>
                      </a:r>
                      <a:endParaRPr lang="en-US" sz="1100" b="0" i="0" u="none" strike="noStrike" kern="1200" dirty="0" smtClean="0">
                        <a:solidFill>
                          <a:schemeClr val="tx1"/>
                        </a:solidFill>
                        <a:latin typeface="Verdana" pitchFamily="34" charset="0"/>
                        <a:ea typeface="Verdana" pitchFamily="34" charset="0"/>
                        <a:cs typeface="Verdana" pitchFamily="34" charset="0"/>
                      </a:endParaRPr>
                    </a:p>
                    <a:p>
                      <a:pPr marL="228600" marR="0" indent="-228600" algn="l" rtl="0" fontAlgn="base">
                        <a:lnSpc>
                          <a:spcPct val="115000"/>
                        </a:lnSpc>
                        <a:spcBef>
                          <a:spcPts val="0"/>
                        </a:spcBef>
                        <a:spcAft>
                          <a:spcPts val="0"/>
                        </a:spcAft>
                        <a:buClrTx/>
                        <a:buSzPts val="1400"/>
                        <a:buFont typeface="+mj-lt"/>
                        <a:buAutoNum type="arabicParenBoth"/>
                        <a:tabLst>
                          <a:tab pos="228600" algn="l"/>
                        </a:tabLst>
                      </a:pPr>
                      <a:endParaRPr lang="en-US" sz="1100" b="0" kern="1200" dirty="0" smtClean="0">
                        <a:solidFill>
                          <a:schemeClr val="tx1"/>
                        </a:solidFill>
                        <a:latin typeface="Verdana" pitchFamily="34" charset="0"/>
                        <a:ea typeface="Verdana" pitchFamily="34" charset="0"/>
                        <a:cs typeface="Verdana" pitchFamily="34" charset="0"/>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dk1"/>
                          </a:solidFill>
                          <a:latin typeface="Verdana" pitchFamily="34" charset="0"/>
                          <a:ea typeface="Calibri"/>
                        </a:rPr>
                        <a:t>2 minutes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13</a:t>
            </a:fld>
            <a:endParaRPr lang="en-US" altLang="en-US" dirty="0"/>
          </a:p>
        </p:txBody>
      </p:sp>
      <p:sp>
        <p:nvSpPr>
          <p:cNvPr id="14361"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smtClean="0">
                <a:cs typeface="Arial" pitchFamily="34" charset="0"/>
              </a:rPr>
              <a:t>Resilience  Skills For Teens V1.1 AUG 2014.  Adapted with permission from the Penn Master Resilience Training materials, Copyright 2013, Trustees of the University of Pennsylvania. All rights reserved.</a:t>
            </a:r>
          </a:p>
        </p:txBody>
      </p:sp>
      <p:sp>
        <p:nvSpPr>
          <p:cNvPr id="9" name="Rectangle 8"/>
          <p:cNvSpPr/>
          <p:nvPr/>
        </p:nvSpPr>
        <p:spPr>
          <a:xfrm>
            <a:off x="270163" y="1585924"/>
            <a:ext cx="6099463" cy="2191369"/>
          </a:xfrm>
          <a:prstGeom prst="rect">
            <a:avLst/>
          </a:prstGeom>
        </p:spPr>
        <p:txBody>
          <a:bodyPr wrap="square">
            <a:spAutoFit/>
          </a:bodyPr>
          <a:lstStyle/>
          <a:p>
            <a:pPr marL="1152525" indent="-1152525" eaLnBrk="1" hangingPunct="1">
              <a:spcBef>
                <a:spcPct val="20000"/>
              </a:spcBef>
              <a:tabLst>
                <a:tab pos="1152525" algn="l"/>
              </a:tabLst>
            </a:pPr>
            <a:r>
              <a:rPr lang="en-US" altLang="en-US" sz="1100" b="1" dirty="0" smtClean="0">
                <a:latin typeface="Verdana" pitchFamily="34" charset="0"/>
              </a:rPr>
              <a:t>Rationale:</a:t>
            </a:r>
            <a:r>
              <a:rPr lang="en-US" altLang="en-US" sz="1100" dirty="0" smtClean="0">
                <a:latin typeface="Verdana" pitchFamily="34" charset="0"/>
              </a:rPr>
              <a:t>	Allows students to make connections between the skill and the competency that it builds to enhance resilience. </a:t>
            </a:r>
          </a:p>
          <a:p>
            <a:pPr marL="1152525" indent="-1152525" eaLnBrk="1" hangingPunct="1">
              <a:spcBef>
                <a:spcPct val="20000"/>
              </a:spcBef>
              <a:tabLst>
                <a:tab pos="1152525" algn="l"/>
              </a:tabLst>
            </a:pPr>
            <a:r>
              <a:rPr lang="en-US" altLang="en-US" sz="1100" b="1" dirty="0" smtClean="0">
                <a:latin typeface="Verdana" pitchFamily="34" charset="0"/>
              </a:rPr>
              <a:t>Objective:</a:t>
            </a:r>
            <a:r>
              <a:rPr lang="en-US" altLang="en-US" sz="1100" dirty="0" smtClean="0">
                <a:latin typeface="Verdana" pitchFamily="34" charset="0"/>
              </a:rPr>
              <a:t>	Have an understanding of the students rationale and how they are making the connections between the skill being taught and the competency they believe it builds. </a:t>
            </a:r>
          </a:p>
          <a:p>
            <a:pPr marL="1152525" indent="-1152525" eaLnBrk="1" hangingPunct="1">
              <a:spcBef>
                <a:spcPct val="20000"/>
              </a:spcBef>
              <a:tabLst>
                <a:tab pos="1152525" algn="l"/>
              </a:tabLst>
            </a:pPr>
            <a:r>
              <a:rPr lang="en-US" altLang="en-US" sz="1100" b="1" dirty="0" smtClean="0">
                <a:latin typeface="Verdana" pitchFamily="34" charset="0"/>
              </a:rPr>
              <a:t>Age Group:</a:t>
            </a:r>
            <a:r>
              <a:rPr lang="en-US" altLang="en-US" sz="1100" dirty="0" smtClean="0">
                <a:latin typeface="Verdana" pitchFamily="34" charset="0"/>
              </a:rPr>
              <a:t>	Middle school and/or high school</a:t>
            </a:r>
          </a:p>
          <a:p>
            <a:pPr marL="1152525" indent="-1152525" eaLnBrk="1" hangingPunct="1">
              <a:spcBef>
                <a:spcPct val="20000"/>
              </a:spcBef>
              <a:tabLst>
                <a:tab pos="1152525" algn="l"/>
              </a:tabLst>
            </a:pPr>
            <a:r>
              <a:rPr lang="en-US" altLang="en-US" sz="1100" b="1" dirty="0" smtClean="0">
                <a:latin typeface="Verdana" pitchFamily="34" charset="0"/>
              </a:rPr>
              <a:t>Prep Time:</a:t>
            </a:r>
            <a:r>
              <a:rPr lang="en-US" altLang="en-US" sz="1100" dirty="0" smtClean="0">
                <a:latin typeface="Verdana" pitchFamily="34" charset="0"/>
              </a:rPr>
              <a:t>	2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p>
          <a:p>
            <a:pPr marL="1152525" indent="-1152525" eaLnBrk="1" hangingPunct="1">
              <a:spcBef>
                <a:spcPct val="20000"/>
              </a:spcBef>
              <a:tabLst>
                <a:tab pos="1152525" algn="l"/>
              </a:tabLst>
            </a:pPr>
            <a:r>
              <a:rPr lang="en-US" altLang="en-US" sz="1100" b="1" dirty="0" smtClean="0">
                <a:latin typeface="Verdana" pitchFamily="34" charset="0"/>
              </a:rPr>
              <a:t>Materials:	</a:t>
            </a:r>
            <a:r>
              <a:rPr lang="en-US" altLang="en-US" sz="1100" dirty="0" smtClean="0">
                <a:latin typeface="Verdana" pitchFamily="34" charset="0"/>
              </a:rPr>
              <a:t>Post-It Notes (2 different colors-student and instructor)</a:t>
            </a:r>
          </a:p>
          <a:p>
            <a:pPr marL="1152525" indent="-1152525" eaLnBrk="1" hangingPunct="1">
              <a:spcBef>
                <a:spcPct val="20000"/>
              </a:spcBef>
              <a:tabLst>
                <a:tab pos="1152525" algn="l"/>
              </a:tabLst>
            </a:pPr>
            <a:r>
              <a:rPr lang="en-US" sz="1100" dirty="0" smtClean="0">
                <a:latin typeface="Verdana" pitchFamily="34" charset="0"/>
              </a:rPr>
              <a:t>	Competency flip charts</a:t>
            </a:r>
          </a:p>
          <a:p>
            <a:pPr marL="1152525" indent="-1152525" eaLnBrk="1" hangingPunct="1">
              <a:spcBef>
                <a:spcPct val="20000"/>
              </a:spcBef>
              <a:tabLst>
                <a:tab pos="1152525" algn="l"/>
              </a:tabLst>
            </a:pPr>
            <a:r>
              <a:rPr lang="en-US" sz="1100" dirty="0" smtClean="0">
                <a:latin typeface="Verdana" pitchFamily="34" charset="0"/>
              </a:rPr>
              <a:t>	Pencils</a:t>
            </a:r>
            <a:endParaRPr lang="en-US" sz="1100" dirty="0"/>
          </a:p>
        </p:txBody>
      </p:sp>
    </p:spTree>
    <p:extLst>
      <p:ext uri="{BB962C8B-B14F-4D97-AF65-F5344CB8AC3E}">
        <p14:creationId xmlns:p14="http://schemas.microsoft.com/office/powerpoint/2010/main" xmlns="" val="358845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2" name="Title 4"/>
          <p:cNvSpPr txBox="1">
            <a:spLocks/>
          </p:cNvSpPr>
          <p:nvPr/>
        </p:nvSpPr>
        <p:spPr>
          <a:xfrm>
            <a:off x="238760" y="91948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HTGS Rock, Paper, Scissors</a:t>
            </a:r>
            <a:endParaRPr lang="en-US" sz="1400"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13533" y="3856414"/>
          <a:ext cx="6858000" cy="5528153"/>
        </p:xfrm>
        <a:graphic>
          <a:graphicData uri="http://schemas.openxmlformats.org/drawingml/2006/table">
            <a:tbl>
              <a:tblPr/>
              <a:tblGrid>
                <a:gridCol w="5852160"/>
                <a:gridCol w="1005840"/>
              </a:tblGrid>
              <a:tr h="1370313">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dirty="0" smtClean="0">
                          <a:solidFill>
                            <a:schemeClr val="tx1"/>
                          </a:solidFill>
                          <a:latin typeface="Verdana" pitchFamily="34" charset="0"/>
                          <a:ea typeface="Calibri"/>
                        </a:rPr>
                        <a:t>Hang up HTGS flip chart with reflection questions</a:t>
                      </a:r>
                      <a:r>
                        <a:rPr lang="en-US" sz="1100" b="0" i="0" u="none" strike="noStrike" kern="1200" baseline="0" dirty="0" smtClean="0">
                          <a:solidFill>
                            <a:schemeClr val="tx1"/>
                          </a:solidFill>
                          <a:latin typeface="Verdana" pitchFamily="34" charset="0"/>
                          <a:ea typeface="Calibri"/>
                        </a:rPr>
                        <a:t> as a reminder for the students to make sure they are doing that second part of the HTGS activity.</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This should have already been created from the Competency Review from the Resilience introduction</a:t>
                      </a:r>
                      <a:endParaRPr lang="en-US" sz="1100" b="0" i="0" u="none" strike="noStrike" kern="120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0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1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608019">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 Have students pair up with another student</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Explain rock, paper, scissors game (rock beats scissors, scissors beats paper, paper beats rock).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Students will play Rock, Paper, Scissors one time each, the loser will share their Good Stuff with their partner.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Students will play until both partners have shared at least one HTGS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Instructor can then ask a few students to share their good stuff with the entire class.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Make sure students stay on task, have them share with someone new each week if possible.</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2-3 </a:t>
                      </a:r>
                      <a:r>
                        <a:rPr lang="en-US" sz="1100" b="0" i="0" u="none" strike="noStrike" kern="1200" dirty="0" smtClean="0">
                          <a:solidFill>
                            <a:schemeClr val="tx1"/>
                          </a:solidFill>
                          <a:latin typeface="Verdana" pitchFamily="34" charset="0"/>
                          <a:ea typeface="Calibri"/>
                        </a:rPr>
                        <a:t>minutes</a:t>
                      </a:r>
                    </a:p>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1041485">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dirty="0" smtClean="0">
                          <a:solidFill>
                            <a:schemeClr val="tx1"/>
                          </a:solidFill>
                          <a:latin typeface="Verdana" pitchFamily="34" charset="0"/>
                          <a:ea typeface="Verdana" pitchFamily="34" charset="0"/>
                          <a:cs typeface="Verdana" pitchFamily="34" charset="0"/>
                        </a:rPr>
                        <a:t>Utilize reflection questions here if students only</a:t>
                      </a:r>
                      <a:r>
                        <a:rPr lang="en-US" sz="1100" b="0" i="0" u="none" strike="noStrike" kern="1200" baseline="0" dirty="0" smtClean="0">
                          <a:solidFill>
                            <a:schemeClr val="tx1"/>
                          </a:solidFill>
                          <a:latin typeface="Verdana" pitchFamily="34" charset="0"/>
                          <a:ea typeface="Verdana" pitchFamily="34" charset="0"/>
                          <a:cs typeface="Verdana" pitchFamily="34" charset="0"/>
                        </a:rPr>
                        <a:t> give their good stuff</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Verdana" pitchFamily="34" charset="0"/>
                          <a:cs typeface="Verdana" pitchFamily="34" charset="0"/>
                        </a:rPr>
                        <a:t>Why this good thing happened</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Verdana" pitchFamily="34" charset="0"/>
                          <a:cs typeface="Verdana" pitchFamily="34" charset="0"/>
                        </a:rPr>
                        <a:t>What this good thing means to you</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Verdana" pitchFamily="34" charset="0"/>
                          <a:cs typeface="Verdana" pitchFamily="34" charset="0"/>
                        </a:rPr>
                        <a:t>What can you do to enable this good thing to happen again</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Verdana" pitchFamily="34" charset="0"/>
                          <a:cs typeface="Verdana" pitchFamily="34" charset="0"/>
                        </a:rPr>
                        <a:t>How did others contribute to this good thing</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endParaRPr lang="en-US" sz="1100" b="0" i="0" u="none" strike="noStrike" kern="1200" dirty="0" smtClean="0">
                        <a:solidFill>
                          <a:schemeClr val="tx1"/>
                        </a:solidFill>
                        <a:latin typeface="Verdana" pitchFamily="34" charset="0"/>
                        <a:ea typeface="Verdana" pitchFamily="34" charset="0"/>
                        <a:cs typeface="Verdana" pitchFamily="34" charset="0"/>
                      </a:endParaRPr>
                    </a:p>
                    <a:p>
                      <a:pPr marL="228600" marR="0" indent="-228600" algn="l" rtl="0" fontAlgn="base">
                        <a:lnSpc>
                          <a:spcPct val="115000"/>
                        </a:lnSpc>
                        <a:spcBef>
                          <a:spcPts val="0"/>
                        </a:spcBef>
                        <a:spcAft>
                          <a:spcPts val="0"/>
                        </a:spcAft>
                        <a:buClrTx/>
                        <a:buSzPts val="1400"/>
                        <a:buFont typeface="+mj-lt"/>
                        <a:buAutoNum type="arabicParenBoth"/>
                        <a:tabLst>
                          <a:tab pos="228600" algn="l"/>
                        </a:tabLst>
                      </a:pPr>
                      <a:endParaRPr lang="en-US" sz="1100" b="0" kern="1200" dirty="0" smtClean="0">
                        <a:solidFill>
                          <a:schemeClr val="tx1"/>
                        </a:solidFill>
                        <a:latin typeface="Verdana" pitchFamily="34" charset="0"/>
                        <a:ea typeface="Verdana" pitchFamily="34" charset="0"/>
                        <a:cs typeface="Verdana" pitchFamily="34" charset="0"/>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dk1"/>
                          </a:solidFill>
                          <a:latin typeface="Verdana" pitchFamily="34" charset="0"/>
                          <a:ea typeface="Calibri"/>
                        </a:rPr>
                        <a:t>2-3minutes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14</a:t>
            </a:fld>
            <a:endParaRPr lang="en-US" altLang="en-US" dirty="0"/>
          </a:p>
        </p:txBody>
      </p:sp>
      <p:sp>
        <p:nvSpPr>
          <p:cNvPr id="14361"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smtClean="0">
                <a:cs typeface="Arial" pitchFamily="34" charset="0"/>
              </a:rPr>
              <a:t>Resilience  Skills For Teens V1.1 AUG 2014.  Adapted with permission from the Penn Master Resilience Training materials, Copyright 2013, Trustees of the University of Pennsylvania. All rights reserved.</a:t>
            </a:r>
          </a:p>
        </p:txBody>
      </p:sp>
      <p:sp>
        <p:nvSpPr>
          <p:cNvPr id="9" name="Rectangle 8"/>
          <p:cNvSpPr/>
          <p:nvPr/>
        </p:nvSpPr>
        <p:spPr>
          <a:xfrm>
            <a:off x="270163" y="1585924"/>
            <a:ext cx="6099463" cy="1785104"/>
          </a:xfrm>
          <a:prstGeom prst="rect">
            <a:avLst/>
          </a:prstGeom>
        </p:spPr>
        <p:txBody>
          <a:bodyPr wrap="square">
            <a:spAutoFit/>
          </a:bodyPr>
          <a:lstStyle/>
          <a:p>
            <a:pPr marL="1152525" indent="-1152525" eaLnBrk="1" hangingPunct="1">
              <a:spcBef>
                <a:spcPct val="20000"/>
              </a:spcBef>
              <a:tabLst>
                <a:tab pos="1152525" algn="l"/>
              </a:tabLst>
            </a:pPr>
            <a:r>
              <a:rPr lang="en-US" altLang="en-US" sz="1100" b="1" dirty="0" smtClean="0">
                <a:latin typeface="Verdana" pitchFamily="34" charset="0"/>
              </a:rPr>
              <a:t>Rationale:</a:t>
            </a:r>
            <a:r>
              <a:rPr lang="en-US" altLang="en-US" sz="1100" dirty="0" smtClean="0">
                <a:latin typeface="Verdana" pitchFamily="34" charset="0"/>
              </a:rPr>
              <a:t>	Allows students a fun and interactive way to build optimism by starting out the day’s lesson by sharing their HTGS from the previous week. </a:t>
            </a:r>
          </a:p>
          <a:p>
            <a:pPr marL="1152525" indent="-1152525" eaLnBrk="1" hangingPunct="1">
              <a:spcBef>
                <a:spcPct val="20000"/>
              </a:spcBef>
              <a:tabLst>
                <a:tab pos="1152525" algn="l"/>
              </a:tabLst>
            </a:pPr>
            <a:r>
              <a:rPr lang="en-US" altLang="en-US" sz="1100" b="1" dirty="0" smtClean="0">
                <a:latin typeface="Verdana" pitchFamily="34" charset="0"/>
              </a:rPr>
              <a:t>Objective:</a:t>
            </a:r>
            <a:r>
              <a:rPr lang="en-US" altLang="en-US" sz="1100" dirty="0" smtClean="0">
                <a:latin typeface="Verdana" pitchFamily="34" charset="0"/>
              </a:rPr>
              <a:t>	Students are able to share their HTGS from the past week with their peers</a:t>
            </a:r>
          </a:p>
          <a:p>
            <a:pPr marL="1152525" indent="-1152525" eaLnBrk="1" hangingPunct="1">
              <a:spcBef>
                <a:spcPct val="20000"/>
              </a:spcBef>
              <a:tabLst>
                <a:tab pos="1152525" algn="l"/>
              </a:tabLst>
            </a:pPr>
            <a:r>
              <a:rPr lang="en-US" altLang="en-US" sz="1100" b="1" dirty="0" smtClean="0">
                <a:latin typeface="Verdana" pitchFamily="34" charset="0"/>
              </a:rPr>
              <a:t>Age Group:</a:t>
            </a:r>
            <a:r>
              <a:rPr lang="en-US" altLang="en-US" sz="1100" dirty="0" smtClean="0">
                <a:latin typeface="Verdana" pitchFamily="34" charset="0"/>
              </a:rPr>
              <a:t>	Middle school and/or high school</a:t>
            </a:r>
          </a:p>
          <a:p>
            <a:pPr marL="1152525" indent="-1152525" eaLnBrk="1" hangingPunct="1">
              <a:spcBef>
                <a:spcPct val="20000"/>
              </a:spcBef>
              <a:tabLst>
                <a:tab pos="1152525" algn="l"/>
              </a:tabLst>
            </a:pPr>
            <a:r>
              <a:rPr lang="en-US" altLang="en-US" sz="1100" b="1" dirty="0" smtClean="0">
                <a:latin typeface="Verdana" pitchFamily="34" charset="0"/>
              </a:rPr>
              <a:t>Prep Time:</a:t>
            </a:r>
            <a:r>
              <a:rPr lang="en-US" altLang="en-US" sz="1100" dirty="0" smtClean="0">
                <a:latin typeface="Verdana" pitchFamily="34" charset="0"/>
              </a:rPr>
              <a:t>	0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p>
          <a:p>
            <a:pPr marL="1152525" indent="-1152525" eaLnBrk="1" hangingPunct="1">
              <a:spcBef>
                <a:spcPct val="20000"/>
              </a:spcBef>
              <a:tabLst>
                <a:tab pos="1152525" algn="l"/>
              </a:tabLst>
            </a:pPr>
            <a:r>
              <a:rPr lang="en-US" altLang="en-US" sz="1100" b="1" dirty="0" smtClean="0">
                <a:latin typeface="Verdana" pitchFamily="34" charset="0"/>
              </a:rPr>
              <a:t>Materials:	</a:t>
            </a:r>
            <a:r>
              <a:rPr lang="en-US" altLang="en-US" sz="1100" dirty="0" smtClean="0">
                <a:latin typeface="Verdana" pitchFamily="34" charset="0"/>
              </a:rPr>
              <a:t>HTGS Flip Chart as a reminder of the reflection questions if needed</a:t>
            </a:r>
          </a:p>
        </p:txBody>
      </p:sp>
    </p:spTree>
    <p:extLst>
      <p:ext uri="{BB962C8B-B14F-4D97-AF65-F5344CB8AC3E}">
        <p14:creationId xmlns:p14="http://schemas.microsoft.com/office/powerpoint/2010/main" xmlns="" val="3588454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2525" indent="-1152525" eaLnBrk="1" hangingPunct="1">
              <a:spcBef>
                <a:spcPct val="20000"/>
              </a:spcBef>
              <a:tabLst>
                <a:tab pos="1152525" algn="l"/>
              </a:tabLst>
            </a:pPr>
            <a:r>
              <a:rPr lang="en-US" altLang="en-US" sz="1100" b="1" dirty="0">
                <a:latin typeface="Verdana" pitchFamily="34" charset="0"/>
              </a:rPr>
              <a:t>Rationale:</a:t>
            </a:r>
            <a:r>
              <a:rPr lang="en-US" altLang="en-US" sz="1100" dirty="0">
                <a:latin typeface="Verdana" pitchFamily="34" charset="0"/>
              </a:rPr>
              <a:t>	</a:t>
            </a:r>
            <a:r>
              <a:rPr lang="en-US" altLang="en-US" sz="1100" dirty="0" smtClean="0">
                <a:latin typeface="Verdana" pitchFamily="34" charset="0"/>
              </a:rPr>
              <a:t>Briefly review Hunting the Good Stuff</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Objective:</a:t>
            </a:r>
            <a:r>
              <a:rPr lang="en-US" altLang="en-US" sz="1100" dirty="0">
                <a:latin typeface="Verdana" pitchFamily="34" charset="0"/>
              </a:rPr>
              <a:t>	</a:t>
            </a:r>
            <a:r>
              <a:rPr lang="en-US" altLang="en-US" sz="1100" dirty="0" smtClean="0">
                <a:latin typeface="Verdana" pitchFamily="34" charset="0"/>
              </a:rPr>
              <a:t>Students will be able to make connections with one another while sharing their “Good Stuff.”</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Age Group:</a:t>
            </a:r>
            <a:r>
              <a:rPr lang="en-US" altLang="en-US" sz="1100" dirty="0">
                <a:latin typeface="Verdana" pitchFamily="34" charset="0"/>
              </a:rPr>
              <a:t>	</a:t>
            </a:r>
            <a:r>
              <a:rPr lang="en-US" altLang="en-US" sz="1100" dirty="0" smtClean="0">
                <a:latin typeface="Verdana" pitchFamily="34" charset="0"/>
              </a:rPr>
              <a:t>Middle school and/or high school</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smtClean="0">
                <a:latin typeface="Verdana" pitchFamily="34" charset="0"/>
              </a:rPr>
              <a:t>Prep </a:t>
            </a:r>
            <a:r>
              <a:rPr lang="en-US" altLang="en-US" sz="1100" b="1" dirty="0">
                <a:latin typeface="Verdana" pitchFamily="34" charset="0"/>
              </a:rPr>
              <a:t>Time:</a:t>
            </a:r>
            <a:r>
              <a:rPr lang="en-US" altLang="en-US" sz="1100" dirty="0">
                <a:latin typeface="Verdana" pitchFamily="34" charset="0"/>
              </a:rPr>
              <a:t>	</a:t>
            </a:r>
            <a:r>
              <a:rPr lang="en-US" altLang="en-US" sz="1100" dirty="0" smtClean="0">
                <a:latin typeface="Verdana" pitchFamily="34" charset="0"/>
              </a:rPr>
              <a:t>5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10 minutes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Materials:</a:t>
            </a:r>
            <a:r>
              <a:rPr lang="en-US" altLang="en-US" sz="1100" dirty="0">
                <a:latin typeface="Verdana" pitchFamily="34" charset="0"/>
              </a:rPr>
              <a:t>	</a:t>
            </a:r>
            <a:r>
              <a:rPr lang="en-US" altLang="en-US" sz="1100" dirty="0" smtClean="0">
                <a:latin typeface="Verdana" pitchFamily="34" charset="0"/>
              </a:rPr>
              <a:t>Index cards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dirty="0">
                <a:latin typeface="Verdana" pitchFamily="34" charset="0"/>
              </a:rPr>
              <a:t>	</a:t>
            </a:r>
            <a:r>
              <a:rPr lang="en-US" altLang="en-US" sz="1100" dirty="0" smtClean="0">
                <a:latin typeface="Verdana" pitchFamily="34" charset="0"/>
              </a:rPr>
              <a:t>Pens</a:t>
            </a:r>
          </a:p>
          <a:p>
            <a:pPr marL="1152525" indent="-1152525" eaLnBrk="1" hangingPunct="1">
              <a:spcBef>
                <a:spcPct val="20000"/>
              </a:spcBef>
              <a:tabLst>
                <a:tab pos="1152525" algn="l"/>
              </a:tabLst>
            </a:pPr>
            <a:r>
              <a:rPr lang="en-US" altLang="en-US" sz="1100" dirty="0" smtClean="0">
                <a:latin typeface="Verdana" pitchFamily="34" charset="0"/>
              </a:rPr>
              <a:t>	Super hero pictures</a:t>
            </a:r>
          </a:p>
          <a:p>
            <a:pPr marL="1152525" indent="-1152525" eaLnBrk="1" hangingPunct="1">
              <a:spcBef>
                <a:spcPct val="20000"/>
              </a:spcBef>
              <a:tabLst>
                <a:tab pos="1152525" algn="l"/>
              </a:tabLst>
            </a:pPr>
            <a:r>
              <a:rPr lang="en-US" altLang="en-US" sz="1100" dirty="0" smtClean="0">
                <a:latin typeface="Verdana" pitchFamily="34" charset="0"/>
              </a:rPr>
              <a:t>	Glue stick</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dirty="0">
                <a:latin typeface="Verdana" pitchFamily="34" charset="0"/>
              </a:rPr>
              <a:t>	</a:t>
            </a:r>
          </a:p>
          <a:p>
            <a:pPr marL="1152525" indent="-1152525" eaLnBrk="1" hangingPunct="1">
              <a:spcBef>
                <a:spcPct val="20000"/>
              </a:spcBef>
              <a:tabLst>
                <a:tab pos="1152525" algn="l"/>
              </a:tabLst>
            </a:pPr>
            <a:endParaRPr lang="en-US" altLang="en-US" sz="1100" b="1" dirty="0">
              <a:latin typeface="Verdana" pitchFamily="34" charset="0"/>
            </a:endParaRPr>
          </a:p>
          <a:p>
            <a:pPr marL="1152525" indent="-1152525" eaLnBrk="1" hangingPunct="1">
              <a:spcBef>
                <a:spcPct val="20000"/>
              </a:spcBef>
              <a:tabLst>
                <a:tab pos="1152525" algn="l"/>
              </a:tabLst>
            </a:pPr>
            <a:endParaRPr lang="en-US" altLang="en-US" sz="1200" b="1" dirty="0">
              <a:latin typeface="Verdana" pitchFamily="34" charset="0"/>
            </a:endParaRPr>
          </a:p>
          <a:p>
            <a:pPr marL="1152525" indent="-1152525" eaLnBrk="1" hangingPunct="1">
              <a:spcBef>
                <a:spcPct val="20000"/>
              </a:spcBef>
              <a:tabLst>
                <a:tab pos="1152525" algn="l"/>
              </a:tabLst>
            </a:pPr>
            <a:r>
              <a:rPr lang="en-US" altLang="en-US" sz="1200" b="1" dirty="0">
                <a:latin typeface="Verdana" pitchFamily="34" charset="0"/>
              </a:rPr>
              <a:t>Instructor Notes and Recommended Timing:</a:t>
            </a: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eaLnBrk="1" fontAlgn="auto" hangingPunct="1">
              <a:spcAft>
                <a:spcPts val="0"/>
              </a:spcAft>
              <a:defRPr/>
            </a:pPr>
            <a:r>
              <a:rPr lang="en-US" b="1" smtClean="0">
                <a:latin typeface="Verdana" pitchFamily="34" charset="0"/>
              </a:rPr>
              <a:t>Unit 2: </a:t>
            </a:r>
            <a:r>
              <a:rPr lang="en-US" b="1" dirty="0" smtClean="0">
                <a:latin typeface="Verdana" pitchFamily="34" charset="0"/>
              </a:rPr>
              <a:t>Hunting the Good Stuff </a:t>
            </a:r>
            <a:endParaRPr lang="en-US" b="1" dirty="0">
              <a:latin typeface="Verdana" pitchFamily="34" charset="0"/>
            </a:endParaRPr>
          </a:p>
          <a:p>
            <a:pPr eaLnBrk="1" fontAlgn="auto" hangingPunct="1">
              <a:spcAft>
                <a:spcPts val="0"/>
              </a:spcAft>
              <a:defRPr/>
            </a:pPr>
            <a:r>
              <a:rPr lang="en-US" b="1" dirty="0" smtClean="0">
                <a:latin typeface="Verdana" pitchFamily="34" charset="0"/>
              </a:rPr>
              <a:t>Name of Activity: HTGS Icebreaker</a:t>
            </a:r>
            <a:endParaRPr lang="en-US"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197178" y="3995903"/>
          <a:ext cx="6858000" cy="5335702"/>
        </p:xfrm>
        <a:graphic>
          <a:graphicData uri="http://schemas.openxmlformats.org/drawingml/2006/table">
            <a:tbl>
              <a:tblPr/>
              <a:tblGrid>
                <a:gridCol w="5852160"/>
                <a:gridCol w="1005840"/>
              </a:tblGrid>
              <a:tr h="1190747">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Print</a:t>
                      </a:r>
                      <a:r>
                        <a:rPr lang="en-US" sz="1100" b="0" i="0" u="none" strike="noStrike" kern="1200" baseline="0" dirty="0" smtClean="0">
                          <a:solidFill>
                            <a:schemeClr val="tx1"/>
                          </a:solidFill>
                          <a:latin typeface="Verdana" pitchFamily="34" charset="0"/>
                          <a:ea typeface="Calibri"/>
                        </a:rPr>
                        <a:t> and cutout two matching superheroes sized to fit on the front of an index card. Have enough for entire class.</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40</a:t>
                      </a:r>
                      <a:r>
                        <a:rPr lang="en-US" sz="1100" b="0" i="0" u="none" strike="noStrike" kern="1200" baseline="0" dirty="0" smtClean="0">
                          <a:solidFill>
                            <a:schemeClr val="tx1"/>
                          </a:solidFill>
                          <a:latin typeface="Verdana" pitchFamily="34" charset="0"/>
                          <a:ea typeface="Calibri"/>
                        </a:rPr>
                        <a:t>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980706">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0" marR="0" indent="0" algn="l" rtl="0" fontAlgn="base">
                        <a:lnSpc>
                          <a:spcPct val="115000"/>
                        </a:lnSpc>
                        <a:spcBef>
                          <a:spcPts val="0"/>
                        </a:spcBef>
                        <a:spcAft>
                          <a:spcPts val="0"/>
                        </a:spcAft>
                        <a:buClrTx/>
                        <a:buSzPts val="1400"/>
                        <a:buFont typeface="+mj-lt"/>
                        <a:buNone/>
                        <a:tabLst/>
                      </a:pPr>
                      <a:endParaRPr lang="en-US" sz="1100" b="0" i="0" u="none" strike="noStrike" kern="1200" dirty="0" smtClean="0">
                        <a:solidFill>
                          <a:schemeClr val="tx1"/>
                        </a:solidFill>
                        <a:latin typeface="Verdana" pitchFamily="34" charset="0"/>
                        <a:ea typeface="Calibri"/>
                      </a:endParaRPr>
                    </a:p>
                    <a:p>
                      <a:pPr marL="0" marR="0" indent="0" algn="l" rtl="0" fontAlgn="base">
                        <a:lnSpc>
                          <a:spcPct val="115000"/>
                        </a:lnSpc>
                        <a:spcBef>
                          <a:spcPts val="0"/>
                        </a:spcBef>
                        <a:spcAft>
                          <a:spcPts val="0"/>
                        </a:spcAft>
                        <a:buClrTx/>
                        <a:buSzPts val="1400"/>
                        <a:buFont typeface="+mj-lt"/>
                        <a:buNone/>
                        <a:tabLst/>
                      </a:pPr>
                      <a:r>
                        <a:rPr lang="en-US" sz="1100" b="0" i="0" u="none" strike="noStrike" kern="1200" dirty="0" smtClean="0">
                          <a:solidFill>
                            <a:schemeClr val="tx1"/>
                          </a:solidFill>
                          <a:latin typeface="Verdana" pitchFamily="34" charset="0"/>
                          <a:ea typeface="Calibri"/>
                        </a:rPr>
                        <a:t>(1)</a:t>
                      </a:r>
                      <a:r>
                        <a:rPr lang="en-US" sz="1100" b="0" i="0" u="none" strike="noStrike" kern="1200" baseline="0" dirty="0" smtClean="0">
                          <a:solidFill>
                            <a:schemeClr val="tx1"/>
                          </a:solidFill>
                          <a:latin typeface="Verdana" pitchFamily="34" charset="0"/>
                          <a:ea typeface="Calibri"/>
                        </a:rPr>
                        <a:t> Give each student an index card with a superhero on it. </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(2) Have students write three good things that happened to them in the last 24-hours.</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(3) Have students get up and find the matching pair to their superhero card and introduce themselves.</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(4) Take turns sharing your good stuff.</a:t>
                      </a:r>
                    </a:p>
                    <a:p>
                      <a:pPr marL="0" marR="0" indent="0" algn="l" rtl="0" fontAlgn="base">
                        <a:lnSpc>
                          <a:spcPct val="115000"/>
                        </a:lnSpc>
                        <a:spcBef>
                          <a:spcPts val="0"/>
                        </a:spcBef>
                        <a:spcAft>
                          <a:spcPts val="0"/>
                        </a:spcAft>
                        <a:buClrTx/>
                        <a:buSzPts val="1400"/>
                        <a:buFont typeface="+mj-lt"/>
                        <a:buNone/>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10-15 </a:t>
                      </a:r>
                      <a:r>
                        <a:rPr lang="en-US" sz="1100" b="0" i="0" u="none" strike="noStrike" kern="1200" dirty="0" err="1">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905009">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(1) Was it uncomfortable introducing yourself to you match? Why?</a:t>
                      </a:r>
                    </a:p>
                    <a:p>
                      <a:pPr marL="228600" marR="0" indent="-228600" algn="l" rtl="0" fontAlgn="base">
                        <a:lnSpc>
                          <a:spcPct val="115000"/>
                        </a:lnSpc>
                        <a:spcBef>
                          <a:spcPts val="0"/>
                        </a:spcBef>
                        <a:spcAft>
                          <a:spcPts val="0"/>
                        </a:spcAft>
                        <a:buClrTx/>
                        <a:buSzPts val="1400"/>
                        <a:buFont typeface="+mj-lt"/>
                        <a:buAutoNum type="arabicParenBoth" startAt="2"/>
                        <a:tabLst>
                          <a:tab pos="228600" algn="l"/>
                        </a:tabLst>
                      </a:pPr>
                      <a:r>
                        <a:rPr lang="en-US" sz="1100" b="0" i="0" u="none" strike="noStrike" kern="1200" baseline="0" dirty="0" smtClean="0">
                          <a:solidFill>
                            <a:schemeClr val="tx1"/>
                          </a:solidFill>
                          <a:latin typeface="Verdana" pitchFamily="34" charset="0"/>
                          <a:ea typeface="Calibri"/>
                        </a:rPr>
                        <a:t>How did it feel sharing your “Good Stuff”?</a:t>
                      </a:r>
                    </a:p>
                    <a:p>
                      <a:pPr marL="228600" marR="0" indent="-228600" algn="l" rtl="0" fontAlgn="base">
                        <a:lnSpc>
                          <a:spcPct val="115000"/>
                        </a:lnSpc>
                        <a:spcBef>
                          <a:spcPts val="0"/>
                        </a:spcBef>
                        <a:spcAft>
                          <a:spcPts val="0"/>
                        </a:spcAft>
                        <a:buClrTx/>
                        <a:buSzPts val="1400"/>
                        <a:buFont typeface="+mj-lt"/>
                        <a:buAutoNum type="arabicParenBoth" startAt="2"/>
                        <a:tabLst>
                          <a:tab pos="228600" algn="l"/>
                        </a:tabLst>
                      </a:pPr>
                      <a:r>
                        <a:rPr lang="en-US" sz="1100" b="0" i="0" u="none" strike="noStrike" kern="1200" baseline="0" dirty="0" smtClean="0">
                          <a:solidFill>
                            <a:schemeClr val="tx1"/>
                          </a:solidFill>
                          <a:latin typeface="Verdana" pitchFamily="34" charset="0"/>
                          <a:ea typeface="Calibri"/>
                        </a:rPr>
                        <a:t> How did it feel hearing your matches “Good Stuff”?</a:t>
                      </a:r>
                    </a:p>
                    <a:p>
                      <a:pPr marL="228600" marR="0" indent="-228600" algn="l" rtl="0" fontAlgn="base">
                        <a:lnSpc>
                          <a:spcPct val="115000"/>
                        </a:lnSpc>
                        <a:spcBef>
                          <a:spcPts val="0"/>
                        </a:spcBef>
                        <a:spcAft>
                          <a:spcPts val="0"/>
                        </a:spcAft>
                        <a:buClrTx/>
                        <a:buSzPts val="1400"/>
                        <a:buFont typeface="+mj-lt"/>
                        <a:buAutoNum type="arabicParenBoth" startAt="2"/>
                        <a:tabLst>
                          <a:tab pos="228600" algn="l"/>
                        </a:tabLst>
                      </a:pPr>
                      <a:r>
                        <a:rPr lang="en-US" sz="1100" b="0" i="0" u="none" strike="noStrike" kern="1200" baseline="0" dirty="0" smtClean="0">
                          <a:solidFill>
                            <a:schemeClr val="tx1"/>
                          </a:solidFill>
                          <a:latin typeface="Verdana" pitchFamily="34" charset="0"/>
                          <a:ea typeface="Calibri"/>
                        </a:rPr>
                        <a:t> Why is important to “Hunt the Good Stuff?”</a:t>
                      </a:r>
                    </a:p>
                    <a:p>
                      <a:pPr marL="228600" marR="0" indent="-22860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 </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5 </a:t>
                      </a:r>
                      <a:r>
                        <a:rPr lang="en-US" sz="1100" b="0" i="0" u="none" strike="noStrike" kern="1200" dirty="0" err="1">
                          <a:solidFill>
                            <a:schemeClr val="dk1"/>
                          </a:solidFill>
                          <a:latin typeface="Verdana" pitchFamily="34" charset="0"/>
                          <a:ea typeface="Calibri"/>
                        </a:rPr>
                        <a:t>mins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15</a:t>
            </a:fld>
            <a:endParaRPr lang="en-US" altLang="en-US"/>
          </a:p>
        </p:txBody>
      </p:sp>
      <p:sp>
        <p:nvSpPr>
          <p:cNvPr id="14361"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smtClean="0">
                <a:cs typeface="Arial" pitchFamily="34" charset="0"/>
              </a:rPr>
              <a:t>Resilience  Skills For Teens V1.1 AUG 2014.  Adapted with permission from the Penn Master Resilience Training materials, Copyright 2013, Trustees of the University of Pennsylvania. All rights reserved.</a:t>
            </a:r>
          </a:p>
        </p:txBody>
      </p:sp>
    </p:spTree>
    <p:extLst>
      <p:ext uri="{BB962C8B-B14F-4D97-AF65-F5344CB8AC3E}">
        <p14:creationId xmlns:p14="http://schemas.microsoft.com/office/powerpoint/2010/main" xmlns="" val="3588454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639614"/>
            <a:ext cx="6858000" cy="7709338"/>
          </a:xfrm>
          <a:prstGeom prst="rect">
            <a:avLst/>
          </a:prstGeom>
          <a:noFill/>
          <a:ln w="9525">
            <a:noFill/>
            <a:miter lim="800000"/>
            <a:headEnd/>
            <a:tailEnd/>
          </a:ln>
        </p:spPr>
        <p:txBody>
          <a:bodyPr lIns="92290" tIns="46146" rIns="92290" bIns="46146"/>
          <a:lstStyle/>
          <a:p>
            <a:pPr marL="1152525" indent="-1152525" eaLnBrk="1" hangingPunct="1">
              <a:spcBef>
                <a:spcPct val="20000"/>
              </a:spcBef>
              <a:tabLst>
                <a:tab pos="1152525" algn="l"/>
              </a:tabLst>
            </a:pPr>
            <a:r>
              <a:rPr lang="en-US" altLang="en-US" sz="1100" b="1" dirty="0">
                <a:latin typeface="Verdana" pitchFamily="34" charset="0"/>
              </a:rPr>
              <a:t>Rationale:</a:t>
            </a:r>
            <a:r>
              <a:rPr lang="en-US" altLang="en-US" sz="1100" dirty="0">
                <a:latin typeface="Verdana" pitchFamily="34" charset="0"/>
              </a:rPr>
              <a:t>	</a:t>
            </a:r>
            <a:r>
              <a:rPr lang="en-US" altLang="en-US" sz="1100" dirty="0" smtClean="0">
                <a:latin typeface="Verdana" pitchFamily="34" charset="0"/>
              </a:rPr>
              <a:t>Real-life examples allow students to develop effective or ineffective thoughts.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Objective:</a:t>
            </a:r>
            <a:r>
              <a:rPr lang="en-US" altLang="en-US" sz="1100" dirty="0">
                <a:latin typeface="Verdana" pitchFamily="34" charset="0"/>
              </a:rPr>
              <a:t>	</a:t>
            </a:r>
            <a:r>
              <a:rPr lang="en-US" altLang="en-US" sz="1100" dirty="0" smtClean="0">
                <a:latin typeface="Verdana" pitchFamily="34" charset="0"/>
              </a:rPr>
              <a:t>Students will become aware of their thoughts.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Age Group</a:t>
            </a:r>
            <a:r>
              <a:rPr lang="en-US" altLang="en-US" sz="1100" b="1" dirty="0" smtClean="0">
                <a:latin typeface="Verdana" pitchFamily="34" charset="0"/>
              </a:rPr>
              <a:t>:</a:t>
            </a:r>
            <a:r>
              <a:rPr lang="en-US" altLang="en-US" sz="1100" dirty="0" smtClean="0">
                <a:latin typeface="Verdana" pitchFamily="34" charset="0"/>
              </a:rPr>
              <a:t>	 High school</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smtClean="0">
                <a:latin typeface="Verdana" pitchFamily="34" charset="0"/>
              </a:rPr>
              <a:t>Prep </a:t>
            </a:r>
            <a:r>
              <a:rPr lang="en-US" altLang="en-US" sz="1100" b="1" dirty="0">
                <a:latin typeface="Verdana" pitchFamily="34" charset="0"/>
              </a:rPr>
              <a:t>Time:</a:t>
            </a:r>
            <a:r>
              <a:rPr lang="en-US" altLang="en-US" sz="1100" dirty="0">
                <a:latin typeface="Verdana" pitchFamily="34" charset="0"/>
              </a:rPr>
              <a:t>	</a:t>
            </a:r>
            <a:r>
              <a:rPr lang="en-US" altLang="en-US" sz="1100" dirty="0" smtClean="0">
                <a:latin typeface="Verdana" pitchFamily="34" charset="0"/>
              </a:rPr>
              <a:t>05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10-15minutes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Materials:</a:t>
            </a:r>
            <a:r>
              <a:rPr lang="en-US" altLang="en-US" sz="1100" dirty="0">
                <a:latin typeface="Verdana" pitchFamily="34" charset="0"/>
              </a:rPr>
              <a:t>	</a:t>
            </a:r>
            <a:r>
              <a:rPr lang="en-US" altLang="en-US" sz="1100" dirty="0" smtClean="0">
                <a:latin typeface="Verdana" pitchFamily="34" charset="0"/>
              </a:rPr>
              <a:t>Five note cards with five different scenarios. Five facilitators to assist at each table and promote a rich discussion.</a:t>
            </a:r>
          </a:p>
          <a:p>
            <a:pPr marL="1152525" indent="-1152525" eaLnBrk="1" hangingPunct="1">
              <a:spcBef>
                <a:spcPct val="20000"/>
              </a:spcBef>
              <a:buFont typeface="+mj-lt"/>
              <a:buAutoNum type="arabicParenR"/>
              <a:tabLst>
                <a:tab pos="1152525" algn="l"/>
              </a:tabLst>
            </a:pPr>
            <a:r>
              <a:rPr lang="en-US" altLang="en-US" sz="1100" dirty="0" smtClean="0">
                <a:latin typeface="Verdana" pitchFamily="34" charset="0"/>
              </a:rPr>
              <a:t>Your teacher tells you that you have to run a timed one-mile in PE on an extremely hot and humid day.</a:t>
            </a:r>
          </a:p>
          <a:p>
            <a:pPr marL="1152525" indent="-1152525" eaLnBrk="1" hangingPunct="1">
              <a:spcBef>
                <a:spcPct val="20000"/>
              </a:spcBef>
              <a:buFont typeface="+mj-lt"/>
              <a:buAutoNum type="arabicParenR"/>
              <a:tabLst>
                <a:tab pos="1152525" algn="l"/>
              </a:tabLst>
            </a:pPr>
            <a:r>
              <a:rPr lang="en-US" altLang="en-US" sz="1100" dirty="0" smtClean="0">
                <a:latin typeface="Verdana" pitchFamily="34" charset="0"/>
              </a:rPr>
              <a:t>You are scheduled to take the SAT’s on Saturday morning and all your friends are going to a fun event Friday night that will end very late.</a:t>
            </a:r>
          </a:p>
          <a:p>
            <a:pPr marL="1152525" indent="-1152525" eaLnBrk="1" hangingPunct="1">
              <a:spcBef>
                <a:spcPct val="20000"/>
              </a:spcBef>
              <a:buFont typeface="+mj-lt"/>
              <a:buAutoNum type="arabicParenR"/>
              <a:tabLst>
                <a:tab pos="1152525" algn="l"/>
              </a:tabLst>
            </a:pPr>
            <a:r>
              <a:rPr lang="en-US" altLang="en-US" sz="1100" dirty="0" smtClean="0">
                <a:latin typeface="Verdana" pitchFamily="34" charset="0"/>
              </a:rPr>
              <a:t>You are in the school play with a minor role. Opening night, the star of show comes down with the flu and you are told to take over her role.</a:t>
            </a:r>
          </a:p>
          <a:p>
            <a:pPr marL="1152525" indent="-1152525" eaLnBrk="1" hangingPunct="1">
              <a:spcBef>
                <a:spcPct val="20000"/>
              </a:spcBef>
              <a:buFont typeface="+mj-lt"/>
              <a:buAutoNum type="arabicParenR"/>
              <a:tabLst>
                <a:tab pos="1152525" algn="l"/>
              </a:tabLst>
            </a:pPr>
            <a:r>
              <a:rPr lang="en-US" altLang="en-US" sz="1100" dirty="0" smtClean="0">
                <a:latin typeface="Verdana" pitchFamily="34" charset="0"/>
              </a:rPr>
              <a:t>It’s Drug Awareness Week and the principal of the school has asked you to give a speech to the student body.</a:t>
            </a:r>
          </a:p>
          <a:p>
            <a:pPr marL="1152525" indent="-1152525" eaLnBrk="1" hangingPunct="1">
              <a:spcBef>
                <a:spcPct val="20000"/>
              </a:spcBef>
              <a:buFont typeface="+mj-lt"/>
              <a:buAutoNum type="arabicParenR"/>
              <a:tabLst>
                <a:tab pos="1152525" algn="l"/>
              </a:tabLst>
            </a:pPr>
            <a:r>
              <a:rPr lang="en-US" altLang="en-US" sz="1100" dirty="0" smtClean="0">
                <a:latin typeface="Verdana" pitchFamily="34" charset="0"/>
              </a:rPr>
              <a:t>You are at the DMV about to take your driving test when you see a classmate in the parking lot looking distraught. She tells you the instructor is super hard and she just flunked.</a:t>
            </a:r>
          </a:p>
          <a:p>
            <a:pPr marL="1152525" indent="-1152525" eaLnBrk="1" hangingPunct="1">
              <a:spcBef>
                <a:spcPct val="20000"/>
              </a:spcBef>
              <a:buFont typeface="+mj-lt"/>
              <a:buAutoNum type="arabicParenR"/>
              <a:tabLst>
                <a:tab pos="1152525" algn="l"/>
              </a:tabLst>
            </a:pPr>
            <a:endParaRPr lang="en-US" altLang="en-US" sz="900" dirty="0" smtClean="0">
              <a:latin typeface="Verdana" pitchFamily="34" charset="0"/>
            </a:endParaRPr>
          </a:p>
          <a:p>
            <a:pPr marL="1152525" indent="-1152525" eaLnBrk="1" hangingPunct="1">
              <a:spcBef>
                <a:spcPct val="20000"/>
              </a:spcBef>
              <a:buFont typeface="+mj-lt"/>
              <a:buAutoNum type="arabicParenR"/>
              <a:tabLst>
                <a:tab pos="1152525" algn="l"/>
              </a:tabLst>
            </a:pPr>
            <a:endParaRPr lang="en-US" altLang="en-US" sz="900" dirty="0" smtClean="0">
              <a:latin typeface="Verdana" pitchFamily="34" charset="0"/>
            </a:endParaRPr>
          </a:p>
          <a:p>
            <a:pPr marL="1152525" indent="-1152525" eaLnBrk="1" hangingPunct="1">
              <a:spcBef>
                <a:spcPct val="20000"/>
              </a:spcBef>
              <a:buFont typeface="+mj-lt"/>
              <a:buAutoNum type="arabicParenR"/>
              <a:tabLst>
                <a:tab pos="1152525" algn="l"/>
              </a:tabLst>
            </a:pPr>
            <a:endParaRPr lang="en-US" altLang="en-US" sz="900" dirty="0" smtClean="0">
              <a:latin typeface="Verdana" pitchFamily="34" charset="0"/>
            </a:endParaRPr>
          </a:p>
          <a:p>
            <a:pPr marL="1152525" indent="-1152525" eaLnBrk="1" hangingPunct="1">
              <a:spcBef>
                <a:spcPct val="20000"/>
              </a:spcBef>
              <a:buFont typeface="+mj-lt"/>
              <a:buAutoNum type="arabicPeriod"/>
              <a:tabLst>
                <a:tab pos="1152525" algn="l"/>
              </a:tabLst>
            </a:pPr>
            <a:endParaRPr lang="en-US" altLang="en-US" sz="1100" dirty="0" smtClean="0">
              <a:latin typeface="Verdana" pitchFamily="34" charset="0"/>
            </a:endParaRPr>
          </a:p>
          <a:p>
            <a:pPr marL="1152525" indent="-1152525" eaLnBrk="1" hangingPunct="1">
              <a:spcBef>
                <a:spcPct val="20000"/>
              </a:spcBef>
              <a:tabLst>
                <a:tab pos="1152525" algn="l"/>
              </a:tabLst>
            </a:pPr>
            <a:endParaRPr lang="en-US" altLang="en-US" sz="1100" dirty="0" smtClean="0">
              <a:latin typeface="Verdana" pitchFamily="34" charset="0"/>
            </a:endParaRPr>
          </a:p>
          <a:p>
            <a:pPr marL="1152525" indent="-1152525" eaLnBrk="1" hangingPunct="1">
              <a:spcBef>
                <a:spcPct val="20000"/>
              </a:spcBef>
              <a:tabLst>
                <a:tab pos="1152525" algn="l"/>
              </a:tabLst>
            </a:pPr>
            <a:r>
              <a:rPr lang="en-US" altLang="en-US" sz="1100" dirty="0">
                <a:latin typeface="Verdana" pitchFamily="34" charset="0"/>
              </a:rPr>
              <a:t>	</a:t>
            </a:r>
          </a:p>
          <a:p>
            <a:pPr marL="1152525" indent="-1152525" eaLnBrk="1" hangingPunct="1">
              <a:spcBef>
                <a:spcPct val="20000"/>
              </a:spcBef>
              <a:tabLst>
                <a:tab pos="1152525" algn="l"/>
              </a:tabLst>
            </a:pPr>
            <a:endParaRPr lang="en-US" altLang="en-US" sz="1100" b="1" dirty="0">
              <a:latin typeface="Verdana" pitchFamily="34" charset="0"/>
            </a:endParaRPr>
          </a:p>
          <a:p>
            <a:pPr marL="1152525" indent="-1152525" eaLnBrk="1" hangingPunct="1">
              <a:spcBef>
                <a:spcPct val="20000"/>
              </a:spcBef>
              <a:tabLst>
                <a:tab pos="1152525" algn="l"/>
              </a:tabLst>
            </a:pPr>
            <a:endParaRPr lang="en-US" altLang="en-US" sz="1200" b="1" dirty="0">
              <a:latin typeface="Verdana" pitchFamily="34" charset="0"/>
            </a:endParaRPr>
          </a:p>
          <a:p>
            <a:pPr marL="1152525" indent="-1152525" eaLnBrk="1" hangingPunct="1">
              <a:spcBef>
                <a:spcPct val="20000"/>
              </a:spcBef>
              <a:tabLst>
                <a:tab pos="1152525" algn="l"/>
              </a:tabLst>
            </a:pPr>
            <a:r>
              <a:rPr lang="en-US" altLang="en-US" sz="1200" b="1" dirty="0">
                <a:latin typeface="Verdana" pitchFamily="34" charset="0"/>
              </a:rPr>
              <a:t>Instructor Notes and Recommended Timing:</a:t>
            </a: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eaLnBrk="1" fontAlgn="auto" hangingPunct="1">
              <a:spcAft>
                <a:spcPts val="0"/>
              </a:spcAft>
              <a:defRPr/>
            </a:pPr>
            <a:r>
              <a:rPr lang="en-US" b="1" smtClean="0">
                <a:latin typeface="Verdana" pitchFamily="34" charset="0"/>
              </a:rPr>
              <a:t>Unit 4: ATC</a:t>
            </a:r>
            <a:endParaRPr lang="en-US" b="1" dirty="0">
              <a:latin typeface="Verdana" pitchFamily="34" charset="0"/>
            </a:endParaRPr>
          </a:p>
          <a:p>
            <a:pPr eaLnBrk="1" fontAlgn="auto" hangingPunct="1">
              <a:spcAft>
                <a:spcPts val="0"/>
              </a:spcAft>
              <a:defRPr/>
            </a:pPr>
            <a:r>
              <a:rPr lang="en-US" b="1" dirty="0" smtClean="0">
                <a:latin typeface="Verdana" pitchFamily="34" charset="0"/>
              </a:rPr>
              <a:t>Name of Activity: Effective or Ineffective? </a:t>
            </a:r>
            <a:endParaRPr lang="en-US"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197178" y="5152692"/>
          <a:ext cx="6858000" cy="4133193"/>
        </p:xfrm>
        <a:graphic>
          <a:graphicData uri="http://schemas.openxmlformats.org/drawingml/2006/table">
            <a:tbl>
              <a:tblPr/>
              <a:tblGrid>
                <a:gridCol w="5852160"/>
                <a:gridCol w="1005840"/>
              </a:tblGrid>
              <a:tr h="788172">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a:t>
                      </a:r>
                      <a:r>
                        <a:rPr lang="en-US" sz="900" b="1" i="0" u="none" strike="noStrike" kern="1200" dirty="0" smtClean="0">
                          <a:solidFill>
                            <a:schemeClr val="tx1"/>
                          </a:solidFill>
                          <a:latin typeface="Verdana" pitchFamily="34" charset="0"/>
                          <a:ea typeface="Calibri"/>
                        </a:rPr>
                        <a:t>reparation: </a:t>
                      </a:r>
                      <a:r>
                        <a:rPr lang="en-US" sz="1100" b="0" i="0" u="none" strike="noStrike" kern="1200" dirty="0" smtClean="0">
                          <a:solidFill>
                            <a:schemeClr val="tx1"/>
                          </a:solidFill>
                          <a:latin typeface="Verdana" pitchFamily="34" charset="0"/>
                          <a:ea typeface="Calibri"/>
                        </a:rPr>
                        <a:t>Make note cards. Make sure facilitators have a list of questions to promote a lively discussion. (i.e.</a:t>
                      </a:r>
                      <a:r>
                        <a:rPr lang="en-US" sz="1100" b="0" i="0" u="none" strike="noStrike" kern="1200" baseline="0" dirty="0" smtClean="0">
                          <a:solidFill>
                            <a:schemeClr val="tx1"/>
                          </a:solidFill>
                          <a:latin typeface="Verdana" pitchFamily="34" charset="0"/>
                          <a:ea typeface="Calibri"/>
                        </a:rPr>
                        <a:t> How did you feel when you had that thought? How would it impact your performance? Why is that thought ineffective? How could you change your thought to be more productive?)</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05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556849">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endParaRPr lang="en-US" sz="1100" b="0" i="0" u="none" strike="noStrike" kern="1200" dirty="0" smtClean="0">
                        <a:solidFill>
                          <a:schemeClr val="tx1"/>
                        </a:solidFill>
                        <a:latin typeface="Verdana" pitchFamily="34" charset="0"/>
                        <a:ea typeface="Calibri"/>
                      </a:endParaRP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Each table is given a scenario.</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Have them come up with an ineffective thoughts.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Promote a discussion.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Have them come up with effective thoughts for the same scenario.</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Promote a discussion.</a:t>
                      </a:r>
                    </a:p>
                    <a:p>
                      <a:pPr marL="228600" marR="0" indent="-228600" algn="l" rtl="0" fontAlgn="base">
                        <a:lnSpc>
                          <a:spcPct val="115000"/>
                        </a:lnSpc>
                        <a:spcBef>
                          <a:spcPts val="0"/>
                        </a:spcBef>
                        <a:spcAft>
                          <a:spcPts val="0"/>
                        </a:spcAft>
                        <a:buClrTx/>
                        <a:buSzPts val="1400"/>
                        <a:buFont typeface="+mj-lt"/>
                        <a:buAutoNum type="arabicParenBoth"/>
                        <a:tabLst/>
                      </a:pPr>
                      <a:endParaRPr lang="en-US" sz="900" b="0" i="0" u="none" strike="noStrike" kern="1200" baseline="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12-15 </a:t>
                      </a:r>
                      <a:r>
                        <a:rPr lang="en-US" sz="1100" b="0" i="0" u="none" strike="noStrike" kern="1200" dirty="0" err="1">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788172">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Calibri"/>
                        </a:rPr>
                        <a:t>How did your emotions change when you came up with an effective thought?</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Calibri"/>
                        </a:rPr>
                        <a:t>Why are ineffective thoughts harmful?</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Calibri"/>
                        </a:rPr>
                        <a:t>How do ineffective thought effect how we perform?</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5 </a:t>
                      </a:r>
                      <a:r>
                        <a:rPr lang="en-US" sz="1100" b="0" i="0" u="none" strike="noStrike" kern="1200" dirty="0" err="1">
                          <a:solidFill>
                            <a:schemeClr val="dk1"/>
                          </a:solidFill>
                          <a:latin typeface="Verdana" pitchFamily="34" charset="0"/>
                          <a:ea typeface="Calibri"/>
                        </a:rPr>
                        <a:t>mins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16</a:t>
            </a:fld>
            <a:endParaRPr lang="en-US" altLang="en-US"/>
          </a:p>
        </p:txBody>
      </p:sp>
      <p:sp>
        <p:nvSpPr>
          <p:cNvPr id="14361" name="Footer Placeholder 10"/>
          <p:cNvSpPr>
            <a:spLocks noGrp="1"/>
          </p:cNvSpPr>
          <p:nvPr>
            <p:ph type="ftr" sz="quarter" idx="4"/>
          </p:nvPr>
        </p:nvSpPr>
        <p:spPr bwMode="auto">
          <a:xfrm>
            <a:off x="0" y="9153307"/>
            <a:ext cx="6984124" cy="479425"/>
          </a:xfrm>
          <a:noFill/>
          <a:ln>
            <a:miter lim="800000"/>
            <a:headEnd/>
            <a:tailEnd/>
          </a:ln>
        </p:spPr>
        <p:txBody>
          <a:bodyPr wrap="square" numCol="1" anchorCtr="0" compatLnSpc="1">
            <a:prstTxWarp prst="textNoShape">
              <a:avLst/>
            </a:prstTxWarp>
          </a:bodyPr>
          <a:lstStyle/>
          <a:p>
            <a:r>
              <a:rPr lang="en-US" altLang="en-US" dirty="0" smtClean="0">
                <a:cs typeface="Arial" pitchFamily="34" charset="0"/>
              </a:rPr>
              <a:t>Resilience  Skills For Teens V1.1 AUG 2014.  Adapted with permission from the Penn Master Resilience Training materials, Copyright 2013, Trustees of the University of Pennsylvania. All rights reserved.</a:t>
            </a:r>
          </a:p>
        </p:txBody>
      </p:sp>
    </p:spTree>
    <p:extLst>
      <p:ext uri="{BB962C8B-B14F-4D97-AF65-F5344CB8AC3E}">
        <p14:creationId xmlns:p14="http://schemas.microsoft.com/office/powerpoint/2010/main" xmlns="" val="358845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2525" indent="-1152525" eaLnBrk="1" hangingPunct="1">
              <a:spcBef>
                <a:spcPct val="20000"/>
              </a:spcBef>
              <a:tabLst>
                <a:tab pos="1152525" algn="l"/>
              </a:tabLst>
            </a:pPr>
            <a:r>
              <a:rPr lang="en-US" altLang="en-US" sz="1100" b="1" dirty="0">
                <a:latin typeface="Verdana" pitchFamily="34" charset="0"/>
              </a:rPr>
              <a:t>Rationale:</a:t>
            </a:r>
            <a:r>
              <a:rPr lang="en-US" altLang="en-US" sz="1100" dirty="0">
                <a:latin typeface="Verdana" pitchFamily="34" charset="0"/>
              </a:rPr>
              <a:t>	</a:t>
            </a:r>
            <a:r>
              <a:rPr lang="en-US" altLang="en-US" sz="1100" dirty="0" smtClean="0">
                <a:latin typeface="Verdana" pitchFamily="34" charset="0"/>
              </a:rPr>
              <a:t>Fun and engaging way to reinforce the components of the ATC model</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Objective:</a:t>
            </a:r>
            <a:r>
              <a:rPr lang="en-US" altLang="en-US" sz="1100" dirty="0">
                <a:latin typeface="Verdana" pitchFamily="34" charset="0"/>
              </a:rPr>
              <a:t>	</a:t>
            </a:r>
            <a:r>
              <a:rPr lang="en-US" altLang="en-US" sz="1100" dirty="0" smtClean="0">
                <a:latin typeface="Verdana" pitchFamily="34" charset="0"/>
              </a:rPr>
              <a:t>Have the students understand how to clearly separate the AE, T, and C (E/R)</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Age Group:</a:t>
            </a:r>
            <a:r>
              <a:rPr lang="en-US" altLang="en-US" sz="1100" dirty="0">
                <a:latin typeface="Verdana" pitchFamily="34" charset="0"/>
              </a:rPr>
              <a:t>	</a:t>
            </a:r>
            <a:r>
              <a:rPr lang="en-US" altLang="en-US" sz="1100" dirty="0" smtClean="0">
                <a:latin typeface="Verdana" pitchFamily="34" charset="0"/>
              </a:rPr>
              <a:t>Middle school, high school (examples will vary according to age)</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smtClean="0">
                <a:latin typeface="Verdana" pitchFamily="34" charset="0"/>
              </a:rPr>
              <a:t>Prep </a:t>
            </a:r>
            <a:r>
              <a:rPr lang="en-US" altLang="en-US" sz="1100" b="1" dirty="0">
                <a:latin typeface="Verdana" pitchFamily="34" charset="0"/>
              </a:rPr>
              <a:t>Time:</a:t>
            </a:r>
            <a:r>
              <a:rPr lang="en-US" altLang="en-US" sz="1100" dirty="0">
                <a:latin typeface="Verdana" pitchFamily="34" charset="0"/>
              </a:rPr>
              <a:t>	</a:t>
            </a:r>
            <a:r>
              <a:rPr lang="en-US" altLang="en-US" sz="1100" dirty="0" smtClean="0">
                <a:latin typeface="Verdana" pitchFamily="34" charset="0"/>
              </a:rPr>
              <a:t>65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15 minutes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Materials:</a:t>
            </a:r>
            <a:r>
              <a:rPr lang="en-US" altLang="en-US" sz="1100" dirty="0">
                <a:latin typeface="Verdana" pitchFamily="34" charset="0"/>
              </a:rPr>
              <a:t>	</a:t>
            </a:r>
            <a:r>
              <a:rPr lang="en-US" altLang="en-US" sz="1100" dirty="0" smtClean="0">
                <a:latin typeface="Verdana" pitchFamily="34" charset="0"/>
              </a:rPr>
              <a:t>Relay cards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dirty="0">
                <a:latin typeface="Verdana" pitchFamily="34" charset="0"/>
              </a:rPr>
              <a:t>	</a:t>
            </a:r>
            <a:r>
              <a:rPr lang="en-US" altLang="en-US" sz="1100" dirty="0" smtClean="0">
                <a:latin typeface="Verdana" pitchFamily="34" charset="0"/>
              </a:rPr>
              <a:t>Relay board</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dirty="0">
                <a:latin typeface="Verdana" pitchFamily="34" charset="0"/>
              </a:rPr>
              <a:t>	</a:t>
            </a:r>
            <a:r>
              <a:rPr lang="en-US" altLang="en-US" sz="1100" dirty="0" smtClean="0">
                <a:latin typeface="Verdana" pitchFamily="34" charset="0"/>
              </a:rPr>
              <a:t>Prize for winning team (optional)</a:t>
            </a:r>
            <a:endParaRPr lang="en-US" altLang="en-US" sz="1100" dirty="0">
              <a:latin typeface="Verdana" pitchFamily="34" charset="0"/>
            </a:endParaRPr>
          </a:p>
          <a:p>
            <a:pPr marL="1152525" indent="-1152525" eaLnBrk="1" hangingPunct="1">
              <a:spcBef>
                <a:spcPct val="20000"/>
              </a:spcBef>
              <a:tabLst>
                <a:tab pos="1152525" algn="l"/>
              </a:tabLst>
            </a:pPr>
            <a:endParaRPr lang="en-US" altLang="en-US" sz="1100" b="1" dirty="0">
              <a:latin typeface="Verdana" pitchFamily="34" charset="0"/>
            </a:endParaRPr>
          </a:p>
          <a:p>
            <a:pPr marL="1152525" indent="-1152525" eaLnBrk="1" hangingPunct="1">
              <a:spcBef>
                <a:spcPct val="20000"/>
              </a:spcBef>
              <a:tabLst>
                <a:tab pos="1152525" algn="l"/>
              </a:tabLst>
            </a:pPr>
            <a:endParaRPr lang="en-US" altLang="en-US" sz="1200" b="1" dirty="0">
              <a:latin typeface="Verdana" pitchFamily="34" charset="0"/>
            </a:endParaRPr>
          </a:p>
          <a:p>
            <a:pPr marL="1152525" indent="-1152525" eaLnBrk="1" hangingPunct="1">
              <a:spcBef>
                <a:spcPct val="20000"/>
              </a:spcBef>
              <a:tabLst>
                <a:tab pos="1152525" algn="l"/>
              </a:tabLst>
            </a:pPr>
            <a:r>
              <a:rPr lang="en-US" altLang="en-US" sz="1200" b="1" dirty="0">
                <a:latin typeface="Verdana" pitchFamily="34" charset="0"/>
              </a:rPr>
              <a:t>Instructor Notes and Recommended Timing:</a:t>
            </a: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eaLnBrk="1" fontAlgn="auto" hangingPunct="1">
              <a:spcAft>
                <a:spcPts val="0"/>
              </a:spcAft>
              <a:defRPr/>
            </a:pPr>
            <a:r>
              <a:rPr lang="en-US" b="1" smtClean="0">
                <a:latin typeface="Verdana" pitchFamily="34" charset="0"/>
              </a:rPr>
              <a:t>Unit 4: ATC</a:t>
            </a:r>
            <a:endParaRPr lang="en-US" b="1" dirty="0">
              <a:latin typeface="Verdana" pitchFamily="34" charset="0"/>
            </a:endParaRPr>
          </a:p>
          <a:p>
            <a:pPr eaLnBrk="1" fontAlgn="auto" hangingPunct="1">
              <a:spcAft>
                <a:spcPts val="0"/>
              </a:spcAft>
              <a:defRPr/>
            </a:pPr>
            <a:r>
              <a:rPr lang="en-US" b="1" dirty="0" smtClean="0">
                <a:latin typeface="Verdana" pitchFamily="34" charset="0"/>
              </a:rPr>
              <a:t>Name of Activity: ATC Relay</a:t>
            </a:r>
            <a:endParaRPr lang="en-US" b="1" dirty="0">
              <a:latin typeface="Verdana" pitchFamily="34" charset="0"/>
              <a:ea typeface="+mj-ea"/>
              <a:cs typeface="+mj-cs"/>
            </a:endParaRPr>
          </a:p>
        </p:txBody>
      </p:sp>
      <p:graphicFrame>
        <p:nvGraphicFramePr>
          <p:cNvPr id="8" name="Table 7"/>
          <p:cNvGraphicFramePr>
            <a:graphicFrameLocks noGrp="1"/>
          </p:cNvGraphicFramePr>
          <p:nvPr/>
        </p:nvGraphicFramePr>
        <p:xfrm>
          <a:off x="244475" y="4248152"/>
          <a:ext cx="6858000" cy="5076462"/>
        </p:xfrm>
        <a:graphic>
          <a:graphicData uri="http://schemas.openxmlformats.org/drawingml/2006/table">
            <a:tbl>
              <a:tblPr/>
              <a:tblGrid>
                <a:gridCol w="5852160"/>
                <a:gridCol w="1005840"/>
              </a:tblGrid>
              <a:tr h="1190747">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Create 28</a:t>
                      </a:r>
                      <a:r>
                        <a:rPr lang="en-US" sz="1100" b="0" i="0" u="none" strike="noStrike" kern="1200" baseline="0" dirty="0" smtClean="0">
                          <a:solidFill>
                            <a:schemeClr val="tx1"/>
                          </a:solidFill>
                          <a:latin typeface="Verdana" pitchFamily="34" charset="0"/>
                          <a:ea typeface="Calibri"/>
                        </a:rPr>
                        <a:t> small cards, each card will contain either an AE, T, E, or R (7 of each); choose examples based on your age group. Create a method for students to separate cards (i.e. stick them onto a board with magnets or tape, place into buckets, etc.). Clearly label where students will need to place the cards. Each team will need their own space, color coding is recommended. </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60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5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980706">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endParaRPr lang="en-US" sz="1100" b="0" i="0" u="none" strike="noStrike" kern="1200" dirty="0" smtClean="0">
                        <a:solidFill>
                          <a:schemeClr val="tx1"/>
                        </a:solidFill>
                        <a:latin typeface="Verdana" pitchFamily="34" charset="0"/>
                        <a:ea typeface="Calibri"/>
                      </a:endParaRPr>
                    </a:p>
                    <a:p>
                      <a:pPr marL="0" marR="0" indent="0" algn="l" rtl="0" fontAlgn="base">
                        <a:lnSpc>
                          <a:spcPct val="115000"/>
                        </a:lnSpc>
                        <a:spcBef>
                          <a:spcPts val="0"/>
                        </a:spcBef>
                        <a:spcAft>
                          <a:spcPts val="0"/>
                        </a:spcAft>
                        <a:buClrTx/>
                        <a:buSzPts val="1400"/>
                        <a:buFont typeface="+mj-lt"/>
                        <a:buNone/>
                        <a:tabLst/>
                      </a:pPr>
                      <a:r>
                        <a:rPr lang="en-US" sz="1100" b="0" i="0" u="none" strike="noStrike" kern="1200" dirty="0" smtClean="0">
                          <a:solidFill>
                            <a:schemeClr val="tx1"/>
                          </a:solidFill>
                          <a:latin typeface="Verdana" pitchFamily="34" charset="0"/>
                          <a:ea typeface="Calibri"/>
                        </a:rPr>
                        <a:t>(1)</a:t>
                      </a:r>
                      <a:r>
                        <a:rPr lang="en-US" sz="1100" b="0" i="0" u="none" strike="noStrike" kern="1200" baseline="0" dirty="0" smtClean="0">
                          <a:solidFill>
                            <a:schemeClr val="tx1"/>
                          </a:solidFill>
                          <a:latin typeface="Verdana" pitchFamily="34" charset="0"/>
                          <a:ea typeface="Calibri"/>
                        </a:rPr>
                        <a:t> Split class into teams of four or five students, depending on class size</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(2) Each team will be assigned a stack of relay cards</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(3) Place students in a line or have them choose a group relay order</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(4) Teams will have 5 minutes to accurately separate relay cards</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(5) Only one student at a time will draw a relay card, the student will place the card in the appropriate category without assistance from any of their teammates</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(6) When the student returns to their team, the next student takes their turn</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(7) Students are not allowed to adjust any cards once they are placed</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(8) At the end of 5 minutes, instructors will tally the points for each team</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(9) Instructors can develop their own method of scoring (e.g. 2 points for each correct card, -1 point for each incorrect card)</a:t>
                      </a:r>
                    </a:p>
                    <a:p>
                      <a:pPr marL="0" marR="0" indent="0" algn="l" rtl="0" fontAlgn="base">
                        <a:lnSpc>
                          <a:spcPct val="115000"/>
                        </a:lnSpc>
                        <a:spcBef>
                          <a:spcPts val="0"/>
                        </a:spcBef>
                        <a:spcAft>
                          <a:spcPts val="0"/>
                        </a:spcAft>
                        <a:buClrTx/>
                        <a:buSzPts val="1400"/>
                        <a:buFont typeface="+mj-lt"/>
                        <a:buNone/>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10 </a:t>
                      </a:r>
                      <a:r>
                        <a:rPr lang="en-US" sz="1100" b="0" i="0" u="none" strike="noStrike" kern="1200" dirty="0" err="1">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905009">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(1) Was it difficult to separate the A, T, and C?</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(2) Why is it important to separate the A, T, and C?</a:t>
                      </a:r>
                    </a:p>
                    <a:p>
                      <a:pPr marL="228600" marR="0" indent="-22860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 </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5 </a:t>
                      </a:r>
                      <a:r>
                        <a:rPr lang="en-US" sz="1100" b="0" i="0" u="none" strike="noStrike" kern="1200" dirty="0" err="1">
                          <a:solidFill>
                            <a:schemeClr val="dk1"/>
                          </a:solidFill>
                          <a:latin typeface="Verdana" pitchFamily="34" charset="0"/>
                          <a:ea typeface="Calibri"/>
                        </a:rPr>
                        <a:t>mins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17</a:t>
            </a:fld>
            <a:endParaRPr lang="en-US" altLang="en-US"/>
          </a:p>
        </p:txBody>
      </p:sp>
      <p:sp>
        <p:nvSpPr>
          <p:cNvPr id="14361" name="Footer Placeholder 10"/>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smtClean="0">
                <a:cs typeface="Arial" pitchFamily="34" charset="0"/>
              </a:rPr>
              <a:t>Resilience  Skills For Teens V1.1 AUG 2014.  Adapted with permission from the Penn Master Resilience Training materials, Copyright 2013, Trustees of the University of Pennsylvania. All rights reserved.</a:t>
            </a:r>
          </a:p>
        </p:txBody>
      </p:sp>
    </p:spTree>
    <p:extLst>
      <p:ext uri="{BB962C8B-B14F-4D97-AF65-F5344CB8AC3E}">
        <p14:creationId xmlns:p14="http://schemas.microsoft.com/office/powerpoint/2010/main" xmlns="" val="1603453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32771"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2525" indent="-1152525">
              <a:spcBef>
                <a:spcPct val="20000"/>
              </a:spcBef>
              <a:spcAft>
                <a:spcPts val="1800"/>
              </a:spcAft>
              <a:tabLst>
                <a:tab pos="1152525" algn="l"/>
              </a:tabLst>
            </a:pPr>
            <a:r>
              <a:rPr lang="en-US" altLang="en-US" sz="1100" b="1" dirty="0">
                <a:latin typeface="Verdana" pitchFamily="34" charset="0"/>
              </a:rPr>
              <a:t>Rationale:</a:t>
            </a:r>
            <a:r>
              <a:rPr lang="en-US" altLang="en-US" sz="1100" dirty="0">
                <a:latin typeface="Verdana" pitchFamily="34" charset="0"/>
              </a:rPr>
              <a:t>	</a:t>
            </a:r>
            <a:r>
              <a:rPr lang="en-US" altLang="en-US" sz="1100" dirty="0" smtClean="0">
                <a:latin typeface="Verdana" pitchFamily="34" charset="0"/>
              </a:rPr>
              <a:t>This </a:t>
            </a:r>
            <a:r>
              <a:rPr lang="en-US" altLang="en-US" sz="1100" dirty="0">
                <a:latin typeface="Verdana" pitchFamily="34" charset="0"/>
              </a:rPr>
              <a:t>first unit </a:t>
            </a:r>
            <a:r>
              <a:rPr lang="en-US" altLang="en-US" sz="1100" dirty="0" smtClean="0">
                <a:latin typeface="Verdana" pitchFamily="34" charset="0"/>
              </a:rPr>
              <a:t>lays </a:t>
            </a:r>
            <a:r>
              <a:rPr lang="en-US" altLang="en-US" sz="1100" dirty="0">
                <a:latin typeface="Verdana" pitchFamily="34" charset="0"/>
              </a:rPr>
              <a:t>the foundation for the rest of the course. A basic understanding of resilience provides a rationale for the skills the students will learn. </a:t>
            </a:r>
          </a:p>
          <a:p>
            <a:pPr marL="1152525" indent="-1152525">
              <a:spcBef>
                <a:spcPct val="20000"/>
              </a:spcBef>
              <a:tabLst>
                <a:tab pos="1152525" algn="l"/>
              </a:tabLst>
            </a:pPr>
            <a:r>
              <a:rPr lang="en-US" altLang="en-US" sz="1100" b="1" dirty="0">
                <a:latin typeface="Verdana" pitchFamily="34" charset="0"/>
              </a:rPr>
              <a:t>Objective:</a:t>
            </a:r>
            <a:r>
              <a:rPr lang="en-US" altLang="en-US" sz="1100" dirty="0">
                <a:latin typeface="Verdana" pitchFamily="34" charset="0"/>
              </a:rPr>
              <a:t>	Grow and thrive </a:t>
            </a:r>
            <a:r>
              <a:rPr lang="en-US" altLang="en-US" sz="1100" dirty="0" smtClean="0">
                <a:latin typeface="Verdana" pitchFamily="34" charset="0"/>
              </a:rPr>
              <a:t>in the face </a:t>
            </a:r>
            <a:r>
              <a:rPr lang="en-US" altLang="en-US" sz="1100" dirty="0">
                <a:latin typeface="Verdana" pitchFamily="34" charset="0"/>
              </a:rPr>
              <a:t>of challenges and bounce back from adversity.</a:t>
            </a:r>
          </a:p>
          <a:p>
            <a:pPr marL="1152525" indent="-1152525">
              <a:spcBef>
                <a:spcPct val="20000"/>
              </a:spcBef>
              <a:tabLst>
                <a:tab pos="1152525" algn="l"/>
              </a:tabLst>
            </a:pPr>
            <a:endParaRPr lang="en-US" sz="1100" b="1" dirty="0">
              <a:latin typeface="Verdana" pitchFamily="34" charset="0"/>
            </a:endParaRPr>
          </a:p>
          <a:p>
            <a:pPr marL="1152525" indent="-1152525">
              <a:spcBef>
                <a:spcPct val="20000"/>
              </a:spcBef>
              <a:tabLst>
                <a:tab pos="1152525" algn="l"/>
              </a:tabLst>
            </a:pPr>
            <a:r>
              <a:rPr lang="en-US" sz="1100" b="1" dirty="0">
                <a:latin typeface="Verdana" pitchFamily="34" charset="0"/>
              </a:rPr>
              <a:t>Note:</a:t>
            </a:r>
            <a:r>
              <a:rPr lang="en-US" sz="1100" dirty="0">
                <a:latin typeface="Verdana" pitchFamily="34" charset="0"/>
              </a:rPr>
              <a:t>	</a:t>
            </a:r>
            <a:r>
              <a:rPr lang="en-US" altLang="en-US" sz="1100" dirty="0">
                <a:latin typeface="Verdana" pitchFamily="34" charset="0"/>
              </a:rPr>
              <a:t>This unit should be taught in conjunction with Unit </a:t>
            </a:r>
            <a:r>
              <a:rPr lang="en-US" altLang="en-US" sz="1100" dirty="0" smtClean="0">
                <a:latin typeface="Verdana" pitchFamily="34" charset="0"/>
              </a:rPr>
              <a:t>2: </a:t>
            </a:r>
            <a:r>
              <a:rPr lang="en-US" altLang="en-US" sz="1100" dirty="0">
                <a:latin typeface="Verdana" pitchFamily="34" charset="0"/>
              </a:rPr>
              <a:t>Hunt the Good Stuff.</a:t>
            </a:r>
            <a:endParaRPr lang="en-US" sz="1100" dirty="0">
              <a:latin typeface="Verdana" pitchFamily="34" charset="0"/>
            </a:endParaRPr>
          </a:p>
          <a:p>
            <a:pPr marL="1152525" indent="-1152525">
              <a:spcBef>
                <a:spcPct val="20000"/>
              </a:spcBef>
              <a:tabLst>
                <a:tab pos="1152525" algn="l"/>
              </a:tabLst>
            </a:pPr>
            <a:endParaRPr lang="en-US" altLang="en-US" sz="11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a:latin typeface="Verdana" pitchFamily="34" charset="0"/>
            </a:endParaRPr>
          </a:p>
          <a:p>
            <a:pPr marL="1152525" indent="-1152525">
              <a:spcBef>
                <a:spcPct val="20000"/>
              </a:spcBef>
              <a:tabLst>
                <a:tab pos="1152525" algn="l"/>
              </a:tabLst>
            </a:pPr>
            <a:endParaRPr lang="en-US" altLang="en-US" sz="1200" b="1" dirty="0" smtClean="0">
              <a:latin typeface="Verdana" pitchFamily="34" charset="0"/>
            </a:endParaRPr>
          </a:p>
          <a:p>
            <a:pPr marL="1152525" indent="-1152525">
              <a:spcBef>
                <a:spcPct val="20000"/>
              </a:spcBef>
              <a:tabLst>
                <a:tab pos="1152525" algn="l"/>
              </a:tabLst>
            </a:pPr>
            <a:r>
              <a:rPr lang="en-US" altLang="en-US" sz="1200" b="1" dirty="0" smtClean="0">
                <a:latin typeface="Verdana" pitchFamily="34" charset="0"/>
              </a:rPr>
              <a:t>Unit </a:t>
            </a:r>
            <a:r>
              <a:rPr lang="en-US" altLang="en-US" sz="1200" b="1" dirty="0">
                <a:latin typeface="Verdana" pitchFamily="34" charset="0"/>
              </a:rPr>
              <a:t>Overview and Recommended Timing:</a:t>
            </a:r>
          </a:p>
          <a:p>
            <a:pPr marL="1152525" indent="-1152525">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b="1" dirty="0">
                <a:latin typeface="Verdana" pitchFamily="34" charset="0"/>
              </a:rPr>
              <a:t>Resilience </a:t>
            </a:r>
            <a:r>
              <a:rPr lang="en-US" b="1" dirty="0" smtClean="0">
                <a:latin typeface="Verdana" pitchFamily="34" charset="0"/>
              </a:rPr>
              <a:t>Training for </a:t>
            </a:r>
            <a:r>
              <a:rPr lang="en-US" b="1" dirty="0">
                <a:latin typeface="Verdana" pitchFamily="34" charset="0"/>
              </a:rPr>
              <a:t>Teens, </a:t>
            </a:r>
          </a:p>
          <a:p>
            <a:pPr fontAlgn="auto">
              <a:spcAft>
                <a:spcPts val="0"/>
              </a:spcAft>
              <a:defRPr/>
            </a:pPr>
            <a:r>
              <a:rPr lang="en-US" b="1" dirty="0">
                <a:latin typeface="Verdana" pitchFamily="34" charset="0"/>
              </a:rPr>
              <a:t>Unit 1: </a:t>
            </a:r>
            <a:r>
              <a:rPr lang="en-US" b="1" dirty="0">
                <a:latin typeface="Verdana" pitchFamily="34" charset="0"/>
                <a:ea typeface="+mj-ea"/>
                <a:cs typeface="+mj-cs"/>
              </a:rPr>
              <a:t>Resilience Overview</a:t>
            </a:r>
          </a:p>
        </p:txBody>
      </p:sp>
      <p:graphicFrame>
        <p:nvGraphicFramePr>
          <p:cNvPr id="8" name="Table 7"/>
          <p:cNvGraphicFramePr>
            <a:graphicFrameLocks noGrp="1"/>
          </p:cNvGraphicFramePr>
          <p:nvPr/>
        </p:nvGraphicFramePr>
        <p:xfrm>
          <a:off x="244475" y="6373813"/>
          <a:ext cx="6858000" cy="2833362"/>
        </p:xfrm>
        <a:graphic>
          <a:graphicData uri="http://schemas.openxmlformats.org/drawingml/2006/table">
            <a:tbl>
              <a:tblPr/>
              <a:tblGrid>
                <a:gridCol w="5852160"/>
                <a:gridCol w="1005840"/>
              </a:tblGrid>
              <a:tr h="637512">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Skill: </a:t>
                      </a:r>
                      <a:r>
                        <a:rPr lang="en-US" sz="1100" b="0" i="0" u="none" strike="noStrike" kern="1200" dirty="0" smtClean="0">
                          <a:solidFill>
                            <a:schemeClr val="tx1"/>
                          </a:solidFill>
                          <a:latin typeface="Verdana" pitchFamily="34" charset="0"/>
                          <a:ea typeface="Calibri"/>
                        </a:rPr>
                        <a:t>Define resilience</a:t>
                      </a:r>
                      <a:r>
                        <a:rPr lang="en-US" sz="1100" b="0" i="0" u="none" strike="noStrike" kern="1200" baseline="0" dirty="0" smtClean="0">
                          <a:solidFill>
                            <a:schemeClr val="tx1"/>
                          </a:solidFill>
                          <a:latin typeface="Verdana" pitchFamily="34" charset="0"/>
                          <a:ea typeface="Calibri"/>
                        </a:rPr>
                        <a:t> using the tennis ball and egg metaphor</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637512">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Hook: </a:t>
                      </a:r>
                      <a:r>
                        <a:rPr lang="en-US" sz="1100" b="0" i="0" u="none" strike="noStrike" kern="1200" dirty="0" smtClean="0">
                          <a:solidFill>
                            <a:schemeClr val="tx1"/>
                          </a:solidFill>
                          <a:latin typeface="Verdana" pitchFamily="34" charset="0"/>
                          <a:ea typeface="Calibri"/>
                        </a:rPr>
                        <a:t>(1) Egg/Tennis Ball Drop</a:t>
                      </a:r>
                      <a:r>
                        <a:rPr lang="en-US" sz="1100" b="0" i="0" u="none" strike="noStrike" kern="1200" baseline="0" dirty="0" smtClean="0">
                          <a:solidFill>
                            <a:schemeClr val="tx1"/>
                          </a:solidFill>
                          <a:latin typeface="Verdana" pitchFamily="34" charset="0"/>
                          <a:ea typeface="Calibri"/>
                        </a:rPr>
                        <a:t>*(LT)</a:t>
                      </a:r>
                      <a:endParaRPr lang="en-US" sz="1100" b="0" i="0" u="none" strike="noStrike" kern="1200" dirty="0" smtClean="0">
                        <a:solidFill>
                          <a:schemeClr val="tx1"/>
                        </a:solidFill>
                        <a:latin typeface="Verdana" pitchFamily="34" charset="0"/>
                        <a:ea typeface="Calibri"/>
                      </a:endParaRPr>
                    </a:p>
                    <a:p>
                      <a:pPr marL="0" marR="0" indent="0" algn="l" rtl="0" fontAlgn="base">
                        <a:lnSpc>
                          <a:spcPct val="115000"/>
                        </a:lnSpc>
                        <a:spcBef>
                          <a:spcPts val="0"/>
                        </a:spcBef>
                        <a:spcAft>
                          <a:spcPts val="0"/>
                        </a:spcAft>
                        <a:buClrTx/>
                        <a:buSzPts val="1400"/>
                        <a:buFont typeface="+mj-lt"/>
                        <a:buNone/>
                        <a:tabLst/>
                      </a:pPr>
                      <a:r>
                        <a:rPr lang="en-US" sz="1100" b="0" i="0" u="none" strike="noStrike" kern="1200" dirty="0" smtClean="0">
                          <a:solidFill>
                            <a:schemeClr val="tx1"/>
                          </a:solidFill>
                          <a:latin typeface="Verdana" pitchFamily="34" charset="0"/>
                          <a:ea typeface="Calibri"/>
                        </a:rPr>
                        <a:t>(2)</a:t>
                      </a:r>
                      <a:r>
                        <a:rPr lang="en-US" sz="1100" b="0" i="0" u="none" strike="noStrike" kern="1200" baseline="0" dirty="0" smtClean="0">
                          <a:solidFill>
                            <a:schemeClr val="tx1"/>
                          </a:solidFill>
                          <a:latin typeface="Verdana" pitchFamily="34" charset="0"/>
                          <a:ea typeface="Calibri"/>
                        </a:rPr>
                        <a:t> </a:t>
                      </a:r>
                      <a:r>
                        <a:rPr lang="en-US" sz="1100" b="0" i="0" u="none" strike="noStrike" kern="1200" dirty="0" smtClean="0">
                          <a:solidFill>
                            <a:schemeClr val="tx1"/>
                          </a:solidFill>
                          <a:latin typeface="Verdana" pitchFamily="34" charset="0"/>
                          <a:ea typeface="Calibri"/>
                        </a:rPr>
                        <a:t>Have students write three words that describe resilience. Facilitate</a:t>
                      </a:r>
                      <a:r>
                        <a:rPr lang="en-US" sz="1100" b="0" i="0" u="none" strike="noStrike" kern="1200" baseline="0" dirty="0" smtClean="0">
                          <a:solidFill>
                            <a:schemeClr val="tx1"/>
                          </a:solidFill>
                          <a:latin typeface="Verdana" pitchFamily="34" charset="0"/>
                          <a:ea typeface="Calibri"/>
                        </a:rPr>
                        <a:t> a large group discussion to r</a:t>
                      </a:r>
                      <a:r>
                        <a:rPr lang="en-US" sz="1100" b="0" i="0" u="none" strike="noStrike" kern="1200" dirty="0" smtClean="0">
                          <a:solidFill>
                            <a:schemeClr val="tx1"/>
                          </a:solidFill>
                          <a:latin typeface="Verdana" pitchFamily="34" charset="0"/>
                          <a:ea typeface="Calibri"/>
                        </a:rPr>
                        <a:t>ecord words on</a:t>
                      </a:r>
                      <a:r>
                        <a:rPr lang="en-US" sz="1100" b="0" i="0" u="none" strike="noStrike" kern="1200" baseline="0" dirty="0" smtClean="0">
                          <a:solidFill>
                            <a:schemeClr val="tx1"/>
                          </a:solidFill>
                          <a:latin typeface="Verdana" pitchFamily="34" charset="0"/>
                          <a:ea typeface="Calibri"/>
                        </a:rPr>
                        <a:t> a large board/flip chart. *(LT)</a:t>
                      </a: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10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637512">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Activity:</a:t>
                      </a:r>
                      <a:r>
                        <a:rPr lang="en-US" sz="1100" b="1" i="0" u="none" strike="noStrike" kern="1200" baseline="0" dirty="0" smtClean="0">
                          <a:solidFill>
                            <a:schemeClr val="tx1"/>
                          </a:solidFill>
                          <a:latin typeface="Verdana" pitchFamily="34" charset="0"/>
                          <a:ea typeface="Calibri"/>
                        </a:rPr>
                        <a:t>  </a:t>
                      </a:r>
                      <a:r>
                        <a:rPr lang="en-US" sz="1100" b="0" i="0" u="none" strike="noStrike" kern="1200" baseline="0" dirty="0" smtClean="0">
                          <a:solidFill>
                            <a:schemeClr val="tx1"/>
                          </a:solidFill>
                          <a:latin typeface="Verdana" pitchFamily="34" charset="0"/>
                          <a:ea typeface="Calibri"/>
                        </a:rPr>
                        <a:t>(1) </a:t>
                      </a:r>
                      <a:r>
                        <a:rPr lang="en-US" sz="1100" b="0" i="0" u="none" strike="noStrike" kern="1200" dirty="0" smtClean="0">
                          <a:solidFill>
                            <a:schemeClr val="tx1"/>
                          </a:solidFill>
                          <a:latin typeface="Verdana" pitchFamily="34" charset="0"/>
                          <a:ea typeface="Calibri"/>
                        </a:rPr>
                        <a:t>Review</a:t>
                      </a:r>
                      <a:r>
                        <a:rPr lang="en-US" sz="1100" b="0" i="0" u="none" strike="noStrike" kern="1200" baseline="0" dirty="0" smtClean="0">
                          <a:solidFill>
                            <a:schemeClr val="tx1"/>
                          </a:solidFill>
                          <a:latin typeface="Verdana" pitchFamily="34" charset="0"/>
                          <a:ea typeface="Calibri"/>
                        </a:rPr>
                        <a:t> the resilience facts. Facilitate discussion to enable students to think of people they can turn to for help. *(LT) (2) Match the competencies to pictures *(LT) (3) Core competency awareness (LT)</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10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637512">
                <a:tc>
                  <a:txBody>
                    <a:bodyPr/>
                    <a:lstStyle/>
                    <a:p>
                      <a:pPr marL="347472" marR="0" indent="-347472"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Make</a:t>
                      </a:r>
                      <a:r>
                        <a:rPr lang="en-US" sz="1100" b="1" i="0" u="none" strike="noStrike" kern="1200" baseline="0" dirty="0" smtClean="0">
                          <a:solidFill>
                            <a:schemeClr val="tx1"/>
                          </a:solidFill>
                          <a:latin typeface="Verdana" pitchFamily="34" charset="0"/>
                          <a:ea typeface="Calibri"/>
                        </a:rPr>
                        <a:t> it Personal</a:t>
                      </a:r>
                      <a:r>
                        <a:rPr lang="en-US" sz="1100" b="1" i="0" u="none" strike="noStrike" kern="1200" dirty="0" smtClean="0">
                          <a:solidFill>
                            <a:schemeClr val="tx1"/>
                          </a:solidFill>
                          <a:latin typeface="Verdana" pitchFamily="34" charset="0"/>
                          <a:ea typeface="Calibri"/>
                        </a:rPr>
                        <a:t>: </a:t>
                      </a:r>
                      <a:r>
                        <a:rPr lang="en-US" sz="1100" b="0" i="0" u="none" strike="noStrike" kern="1200" dirty="0" smtClean="0">
                          <a:solidFill>
                            <a:schemeClr val="tx1"/>
                          </a:solidFill>
                          <a:latin typeface="Verdana" pitchFamily="34" charset="0"/>
                          <a:ea typeface="Calibri"/>
                        </a:rPr>
                        <a:t>Conduct</a:t>
                      </a:r>
                      <a:r>
                        <a:rPr lang="en-US" sz="1100" b="0" i="0" u="none" strike="noStrike" kern="1200" baseline="0" dirty="0" smtClean="0">
                          <a:solidFill>
                            <a:schemeClr val="tx1"/>
                          </a:solidFill>
                          <a:latin typeface="Verdana" pitchFamily="34" charset="0"/>
                          <a:ea typeface="Calibri"/>
                        </a:rPr>
                        <a:t> at the end of</a:t>
                      </a:r>
                      <a:r>
                        <a:rPr lang="en-US" sz="1100" b="0" i="0" u="none" strike="noStrike" kern="1200" dirty="0" smtClean="0">
                          <a:solidFill>
                            <a:schemeClr val="tx1"/>
                          </a:solidFill>
                          <a:latin typeface="Verdana" pitchFamily="34" charset="0"/>
                          <a:ea typeface="Calibri"/>
                        </a:rPr>
                        <a:t> Unit 2:</a:t>
                      </a:r>
                      <a:r>
                        <a:rPr lang="en-US" sz="1100" b="0" i="0" u="none" strike="noStrike" kern="1200" baseline="0" dirty="0" smtClean="0">
                          <a:solidFill>
                            <a:schemeClr val="tx1"/>
                          </a:solidFill>
                          <a:latin typeface="Verdana" pitchFamily="34" charset="0"/>
                          <a:ea typeface="Calibri"/>
                        </a:rPr>
                        <a:t> Hunt the Good Stuff</a:t>
                      </a:r>
                      <a:endParaRPr lang="en-US" sz="1100" b="1" i="0" u="none" strike="noStrike" kern="1200" dirty="0" smtClean="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283314">
                <a:tc>
                  <a:txBody>
                    <a:bodyPr/>
                    <a:lstStyle/>
                    <a:p>
                      <a:pPr marL="3175" marR="0" indent="0" algn="l" rtl="0" fontAlgn="base">
                        <a:lnSpc>
                          <a:spcPct val="115000"/>
                        </a:lnSpc>
                        <a:spcBef>
                          <a:spcPts val="0"/>
                        </a:spcBef>
                        <a:spcAft>
                          <a:spcPts val="0"/>
                        </a:spcAft>
                        <a:tabLst/>
                      </a:pPr>
                      <a:r>
                        <a:rPr lang="en-US" sz="1100" b="1" i="0" u="none" strike="noStrike" kern="1200" dirty="0" smtClean="0">
                          <a:solidFill>
                            <a:schemeClr val="tx1"/>
                          </a:solidFill>
                          <a:latin typeface="Verdana" pitchFamily="34" charset="0"/>
                          <a:ea typeface="Calibri"/>
                        </a:rPr>
                        <a:t>TOTAL</a:t>
                      </a: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1" i="0" u="none" strike="noStrike" kern="1200" dirty="0" smtClean="0">
                          <a:solidFill>
                            <a:schemeClr val="tx1"/>
                          </a:solidFill>
                          <a:latin typeface="Verdana" pitchFamily="34" charset="0"/>
                          <a:ea typeface="Calibri"/>
                        </a:rPr>
                        <a:t>25 </a:t>
                      </a:r>
                      <a:r>
                        <a:rPr lang="en-US" sz="1100" b="1" i="0" u="none" strike="noStrike" kern="1200" smtClean="0">
                          <a:solidFill>
                            <a:schemeClr val="tx1"/>
                          </a:solidFill>
                          <a:latin typeface="Verdana" pitchFamily="34" charset="0"/>
                          <a:ea typeface="Calibri"/>
                        </a:rPr>
                        <a:t>mins</a:t>
                      </a:r>
                      <a:endParaRPr lang="en-US" sz="1100" b="1"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32793"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32794"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0" name="Slide Number Placeholder 9"/>
          <p:cNvSpPr>
            <a:spLocks noGrp="1"/>
          </p:cNvSpPr>
          <p:nvPr>
            <p:ph type="sldNum" sz="quarter" idx="5"/>
          </p:nvPr>
        </p:nvSpPr>
        <p:spPr/>
        <p:txBody>
          <a:bodyPr/>
          <a:lstStyle/>
          <a:p>
            <a:pPr>
              <a:defRPr/>
            </a:pPr>
            <a:fld id="{DA93AD0F-424D-4429-B27D-ADCA44E1132D}" type="slidenum">
              <a:rPr lang="en-US"/>
              <a:pPr>
                <a:defRPr/>
              </a:pPr>
              <a:t>18</a:t>
            </a:fld>
            <a:endParaRPr lang="en-US" dirty="0"/>
          </a:p>
        </p:txBody>
      </p:sp>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33796"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2525" indent="-1152525">
              <a:spcBef>
                <a:spcPct val="20000"/>
              </a:spcBef>
              <a:tabLst>
                <a:tab pos="1152525" algn="l"/>
              </a:tabLst>
            </a:pPr>
            <a:r>
              <a:rPr lang="en-US" altLang="en-US" sz="1100" i="1" dirty="0">
                <a:latin typeface="Verdana" pitchFamily="34" charset="0"/>
              </a:rPr>
              <a:t>Resilience</a:t>
            </a:r>
            <a:r>
              <a:rPr lang="en-US" altLang="en-US" sz="1100" b="1" dirty="0">
                <a:latin typeface="Verdana" pitchFamily="34" charset="0"/>
              </a:rPr>
              <a:t>		</a:t>
            </a:r>
            <a:r>
              <a:rPr lang="en-US" altLang="en-US" sz="1100" dirty="0">
                <a:latin typeface="Verdana" pitchFamily="34" charset="0"/>
              </a:rPr>
              <a:t>The ability to grow and thrive in the face of challenges and 	bounce back from adversity</a:t>
            </a:r>
          </a:p>
          <a:p>
            <a:pPr marL="1152525" indent="-1152525">
              <a:spcBef>
                <a:spcPct val="20000"/>
              </a:spcBef>
              <a:tabLst>
                <a:tab pos="1152525" algn="l"/>
              </a:tabLst>
            </a:pPr>
            <a:endParaRPr lang="en-US" altLang="en-US" sz="1100" b="1" dirty="0">
              <a:latin typeface="Verdana" pitchFamily="34" charset="0"/>
            </a:endParaRPr>
          </a:p>
          <a:p>
            <a:pPr marL="1152525" indent="-1152525">
              <a:spcBef>
                <a:spcPct val="20000"/>
              </a:spcBef>
              <a:tabLst>
                <a:tab pos="1152525" algn="l"/>
              </a:tabLst>
            </a:pPr>
            <a:r>
              <a:rPr lang="en-US" altLang="en-US" sz="1100" b="1" dirty="0">
                <a:latin typeface="Verdana" pitchFamily="34" charset="0"/>
              </a:rPr>
              <a:t>	</a:t>
            </a:r>
          </a:p>
          <a:p>
            <a:pPr marL="1152525" indent="-1152525">
              <a:spcBef>
                <a:spcPct val="20000"/>
              </a:spcBef>
              <a:tabLst>
                <a:tab pos="1152525" algn="l"/>
              </a:tabLst>
            </a:pPr>
            <a:endParaRPr lang="en-US" altLang="en-US" sz="1100" b="1" dirty="0">
              <a:latin typeface="Verdana" pitchFamily="34" charset="0"/>
            </a:endParaRPr>
          </a:p>
          <a:p>
            <a:pPr marL="1152525" indent="-1152525">
              <a:spcBef>
                <a:spcPct val="20000"/>
              </a:spcBef>
              <a:tabLst>
                <a:tab pos="1152525" algn="l"/>
              </a:tabLst>
            </a:pPr>
            <a:endParaRPr lang="en-US" altLang="en-US" sz="11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b="1" dirty="0">
                <a:latin typeface="Verdana" pitchFamily="34" charset="0"/>
                <a:ea typeface="+mj-ea"/>
                <a:cs typeface="+mj-cs"/>
              </a:rPr>
              <a:t>Resilience </a:t>
            </a:r>
            <a:r>
              <a:rPr lang="en-US" b="1" dirty="0" smtClean="0">
                <a:latin typeface="Verdana" pitchFamily="34" charset="0"/>
                <a:ea typeface="+mj-ea"/>
                <a:cs typeface="+mj-cs"/>
              </a:rPr>
              <a:t>Overview</a:t>
            </a:r>
            <a:endParaRPr lang="en-US" b="1" dirty="0">
              <a:latin typeface="Verdana" pitchFamily="34" charset="0"/>
              <a:ea typeface="+mj-ea"/>
              <a:cs typeface="+mj-cs"/>
            </a:endParaRPr>
          </a:p>
          <a:p>
            <a:pPr fontAlgn="auto">
              <a:spcAft>
                <a:spcPts val="0"/>
              </a:spcAft>
              <a:defRPr/>
            </a:pPr>
            <a:r>
              <a:rPr lang="en-US" b="1" dirty="0">
                <a:latin typeface="Verdana" pitchFamily="34" charset="0"/>
                <a:ea typeface="+mj-ea"/>
                <a:cs typeface="+mj-cs"/>
              </a:rPr>
              <a:t>Key Terms</a:t>
            </a:r>
          </a:p>
        </p:txBody>
      </p:sp>
      <p:pic>
        <p:nvPicPr>
          <p:cNvPr id="3379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3379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9" name="Slide Number Placeholder 8"/>
          <p:cNvSpPr>
            <a:spLocks noGrp="1"/>
          </p:cNvSpPr>
          <p:nvPr>
            <p:ph type="sldNum" sz="quarter" idx="5"/>
          </p:nvPr>
        </p:nvSpPr>
        <p:spPr/>
        <p:txBody>
          <a:bodyPr/>
          <a:lstStyle/>
          <a:p>
            <a:pPr>
              <a:defRPr/>
            </a:pPr>
            <a:fld id="{938144D2-2B6D-4EA5-8EBC-054274E130B4}" type="slidenum">
              <a:rPr lang="en-US" smtClean="0"/>
              <a:pPr>
                <a:defRPr/>
              </a:pPr>
              <a:t>19</a:t>
            </a:fld>
            <a:endParaRPr lang="en-US" dirty="0"/>
          </a:p>
        </p:txBody>
      </p:sp>
      <p:sp>
        <p:nvSpPr>
          <p:cNvPr id="8" name="Footer Placeholder 7"/>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0" name="Subtitle 1"/>
          <p:cNvSpPr txBox="1">
            <a:spLocks/>
          </p:cNvSpPr>
          <p:nvPr/>
        </p:nvSpPr>
        <p:spPr>
          <a:xfrm>
            <a:off x="244475" y="1495425"/>
            <a:ext cx="6858000" cy="7634288"/>
          </a:xfrm>
          <a:prstGeom prst="rect">
            <a:avLst/>
          </a:prstGeom>
        </p:spPr>
        <p:txBody>
          <a:bodyPr lIns="92290" tIns="46146" rIns="92290" bIns="46146"/>
          <a:lstStyle/>
          <a:p>
            <a:pPr marL="1143643" indent="-1143643">
              <a:defRPr/>
            </a:pPr>
            <a:r>
              <a:rPr lang="en-US" sz="1100" b="1" dirty="0">
                <a:latin typeface="Verdana" pitchFamily="34" charset="0"/>
                <a:cs typeface="+mn-cs"/>
              </a:rPr>
              <a:t>Rationale:</a:t>
            </a:r>
            <a:r>
              <a:rPr lang="en-US" sz="1100" dirty="0">
                <a:latin typeface="Verdana" pitchFamily="34" charset="0"/>
                <a:cs typeface="+mn-cs"/>
              </a:rPr>
              <a:t>	</a:t>
            </a:r>
            <a:r>
              <a:rPr lang="en-US" sz="1100" dirty="0" smtClean="0">
                <a:latin typeface="Verdana" pitchFamily="34" charset="0"/>
                <a:ea typeface="Verdana" pitchFamily="34" charset="0"/>
                <a:cs typeface="Verdana" pitchFamily="34" charset="0"/>
              </a:rPr>
              <a:t>An </a:t>
            </a:r>
            <a:r>
              <a:rPr lang="en-US" sz="1100" dirty="0">
                <a:latin typeface="Verdana" pitchFamily="34" charset="0"/>
                <a:ea typeface="Verdana" pitchFamily="34" charset="0"/>
                <a:cs typeface="Verdana" pitchFamily="34" charset="0"/>
              </a:rPr>
              <a:t>objective of the Teen Curriculum is to offer a </a:t>
            </a:r>
            <a:r>
              <a:rPr lang="en-US" sz="1100" dirty="0" smtClean="0">
                <a:latin typeface="Verdana" pitchFamily="34" charset="0"/>
                <a:ea typeface="Verdana" pitchFamily="34" charset="0"/>
                <a:cs typeface="Verdana" pitchFamily="34" charset="0"/>
              </a:rPr>
              <a:t>resilience </a:t>
            </a:r>
            <a:r>
              <a:rPr lang="en-US" sz="1100" dirty="0">
                <a:latin typeface="Verdana" pitchFamily="34" charset="0"/>
                <a:ea typeface="Verdana" pitchFamily="34" charset="0"/>
                <a:cs typeface="Verdana" pitchFamily="34" charset="0"/>
              </a:rPr>
              <a:t>curriculum that:</a:t>
            </a:r>
          </a:p>
          <a:p>
            <a:pPr marL="1314857" lvl="3" indent="-114697">
              <a:buFont typeface="Arial" pitchFamily="34" charset="0"/>
              <a:buChar char="•"/>
              <a:defRPr/>
            </a:pPr>
            <a:r>
              <a:rPr lang="en-US" sz="1100" dirty="0" smtClean="0">
                <a:latin typeface="Verdana" pitchFamily="34" charset="0"/>
                <a:ea typeface="Verdana" pitchFamily="34" charset="0"/>
                <a:cs typeface="Verdana" pitchFamily="34" charset="0"/>
              </a:rPr>
              <a:t>Is consistent </a:t>
            </a:r>
            <a:r>
              <a:rPr lang="en-US" sz="1100" dirty="0">
                <a:latin typeface="Verdana" pitchFamily="34" charset="0"/>
                <a:ea typeface="Verdana" pitchFamily="34" charset="0"/>
                <a:cs typeface="Verdana" pitchFamily="34" charset="0"/>
              </a:rPr>
              <a:t>with the language in the CSF2 current adult curriculum</a:t>
            </a:r>
          </a:p>
          <a:p>
            <a:pPr marL="1314857" lvl="3" indent="-114697">
              <a:buFont typeface="Arial" pitchFamily="34" charset="0"/>
              <a:buChar char="•"/>
              <a:defRPr/>
            </a:pPr>
            <a:r>
              <a:rPr lang="en-US" sz="1100" dirty="0">
                <a:latin typeface="Verdana" pitchFamily="34" charset="0"/>
                <a:ea typeface="Verdana" pitchFamily="34" charset="0"/>
                <a:cs typeface="Verdana" pitchFamily="34" charset="0"/>
              </a:rPr>
              <a:t>Fits within the Army adolescent culture</a:t>
            </a:r>
          </a:p>
          <a:p>
            <a:pPr marL="1314857" lvl="3" indent="-114697">
              <a:buFont typeface="Arial" pitchFamily="34" charset="0"/>
              <a:buChar char="•"/>
              <a:defRPr/>
            </a:pPr>
            <a:r>
              <a:rPr lang="en-US" sz="1100" dirty="0">
                <a:latin typeface="Verdana" pitchFamily="34" charset="0"/>
                <a:ea typeface="Verdana" pitchFamily="34" charset="0"/>
                <a:cs typeface="Verdana" pitchFamily="34" charset="0"/>
              </a:rPr>
              <a:t>Provides skills that get the whole Army Family speaking the same language when it comes to </a:t>
            </a:r>
            <a:r>
              <a:rPr lang="en-US" sz="1100" dirty="0" smtClean="0">
                <a:latin typeface="Verdana" pitchFamily="34" charset="0"/>
                <a:ea typeface="Verdana" pitchFamily="34" charset="0"/>
                <a:cs typeface="Verdana" pitchFamily="34" charset="0"/>
              </a:rPr>
              <a:t>resilience</a:t>
            </a:r>
            <a:endParaRPr lang="en-US" sz="1100" dirty="0">
              <a:latin typeface="Verdana" pitchFamily="34" charset="0"/>
              <a:ea typeface="Verdana" pitchFamily="34" charset="0"/>
              <a:cs typeface="Verdana" pitchFamily="34" charset="0"/>
            </a:endParaRPr>
          </a:p>
          <a:p>
            <a:pPr marL="1153630" indent="-1153630" fontAlgn="auto">
              <a:spcBef>
                <a:spcPct val="20000"/>
              </a:spcBef>
              <a:spcAft>
                <a:spcPts val="0"/>
              </a:spcAft>
              <a:tabLst>
                <a:tab pos="1150425" algn="l"/>
                <a:tab pos="1153630" algn="l"/>
              </a:tabLst>
              <a:defRPr/>
            </a:pPr>
            <a:endParaRPr lang="en-US" sz="1200" b="1" dirty="0">
              <a:latin typeface="Verdana" pitchFamily="34" charset="0"/>
              <a:cs typeface="+mn-cs"/>
            </a:endParaRPr>
          </a:p>
          <a:p>
            <a:pPr marL="1153630" indent="-1153630" fontAlgn="auto">
              <a:spcBef>
                <a:spcPct val="20000"/>
              </a:spcBef>
              <a:spcAft>
                <a:spcPts val="0"/>
              </a:spcAft>
              <a:tabLst>
                <a:tab pos="1150425" algn="l"/>
                <a:tab pos="1153630" algn="l"/>
              </a:tabLst>
              <a:defRPr/>
            </a:pPr>
            <a:r>
              <a:rPr lang="en-US" sz="1100" b="1" dirty="0">
                <a:latin typeface="Verdana" pitchFamily="34" charset="0"/>
                <a:cs typeface="+mn-cs"/>
              </a:rPr>
              <a:t>Approach:	</a:t>
            </a:r>
            <a:r>
              <a:rPr lang="en-US" sz="1100" dirty="0">
                <a:latin typeface="Verdana" pitchFamily="34" charset="0"/>
                <a:cs typeface="+mn-cs"/>
              </a:rPr>
              <a:t>Units are subdivided into four areas: </a:t>
            </a:r>
          </a:p>
          <a:p>
            <a:pPr marL="1153630" indent="-1153630" fontAlgn="auto">
              <a:spcBef>
                <a:spcPct val="20000"/>
              </a:spcBef>
              <a:spcAft>
                <a:spcPts val="0"/>
              </a:spcAft>
              <a:tabLst>
                <a:tab pos="1150425" algn="l"/>
                <a:tab pos="1153630" algn="l"/>
              </a:tabLst>
              <a:defRPr/>
            </a:pPr>
            <a:r>
              <a:rPr lang="en-US" sz="1100" b="1" dirty="0">
                <a:latin typeface="Verdana" pitchFamily="34" charset="0"/>
                <a:cs typeface="+mn-cs"/>
              </a:rPr>
              <a:t>	</a:t>
            </a:r>
          </a:p>
          <a:p>
            <a:pPr marL="1371600" indent="-220663" fontAlgn="auto">
              <a:spcBef>
                <a:spcPct val="20000"/>
              </a:spcBef>
              <a:spcAft>
                <a:spcPts val="0"/>
              </a:spcAft>
              <a:buFont typeface="+mj-lt"/>
              <a:buAutoNum type="arabicPeriod"/>
              <a:tabLst>
                <a:tab pos="1308100" algn="l"/>
                <a:tab pos="1371600" algn="l"/>
              </a:tabLst>
              <a:defRPr/>
            </a:pPr>
            <a:r>
              <a:rPr lang="en-US" sz="1100" i="1" dirty="0">
                <a:latin typeface="Verdana" pitchFamily="34" charset="0"/>
                <a:cs typeface="+mn-cs"/>
              </a:rPr>
              <a:t>Skill: </a:t>
            </a:r>
            <a:r>
              <a:rPr lang="en-US" sz="1100" dirty="0">
                <a:latin typeface="Verdana" pitchFamily="34" charset="0"/>
                <a:cs typeface="+mn-cs"/>
              </a:rPr>
              <a:t>Define and describe the skill. Students should be solicited for their basic understanding through </a:t>
            </a:r>
            <a:r>
              <a:rPr lang="en-US" sz="1100" dirty="0" smtClean="0">
                <a:latin typeface="Verdana" pitchFamily="34" charset="0"/>
                <a:cs typeface="+mn-cs"/>
              </a:rPr>
              <a:t>simple verbal </a:t>
            </a:r>
            <a:r>
              <a:rPr lang="en-US" sz="1100" dirty="0">
                <a:latin typeface="Verdana" pitchFamily="34" charset="0"/>
                <a:cs typeface="+mn-cs"/>
              </a:rPr>
              <a:t>checks on learning and/or personal examples.</a:t>
            </a:r>
          </a:p>
          <a:p>
            <a:pPr marL="1371600" indent="-220663" fontAlgn="auto">
              <a:spcBef>
                <a:spcPct val="20000"/>
              </a:spcBef>
              <a:spcAft>
                <a:spcPts val="0"/>
              </a:spcAft>
              <a:buFont typeface="+mj-lt"/>
              <a:buAutoNum type="arabicPeriod"/>
              <a:tabLst>
                <a:tab pos="1308100" algn="l"/>
                <a:tab pos="1371600" algn="l"/>
              </a:tabLst>
              <a:defRPr/>
            </a:pPr>
            <a:r>
              <a:rPr lang="en-US" sz="1100" i="1" dirty="0">
                <a:latin typeface="Verdana" pitchFamily="34" charset="0"/>
                <a:cs typeface="+mn-cs"/>
              </a:rPr>
              <a:t>Hook</a:t>
            </a:r>
            <a:r>
              <a:rPr lang="en-US" sz="1100" dirty="0">
                <a:latin typeface="Verdana" pitchFamily="34" charset="0"/>
                <a:cs typeface="+mn-cs"/>
              </a:rPr>
              <a:t>: An interactive component near the beginning of each unit to demonstrate why the skill is important and how it is relevant to students. Hooks are characterized as low-tech (LT), requiring only basic materials to include the Participant Guide, or high-tech (HT), requiring more advanced equipment or setup (e.g., media).</a:t>
            </a:r>
          </a:p>
          <a:p>
            <a:pPr marL="1371600" indent="-220663" fontAlgn="auto">
              <a:spcBef>
                <a:spcPct val="20000"/>
              </a:spcBef>
              <a:spcAft>
                <a:spcPts val="0"/>
              </a:spcAft>
              <a:buFont typeface="+mj-lt"/>
              <a:buAutoNum type="arabicPeriod"/>
              <a:tabLst>
                <a:tab pos="1308100" algn="l"/>
                <a:tab pos="1371600" algn="l"/>
              </a:tabLst>
              <a:defRPr/>
            </a:pPr>
            <a:r>
              <a:rPr lang="en-US" sz="1100" i="1" dirty="0">
                <a:latin typeface="Verdana" pitchFamily="34" charset="0"/>
                <a:cs typeface="+mn-cs"/>
              </a:rPr>
              <a:t>Activity</a:t>
            </a:r>
            <a:r>
              <a:rPr lang="en-US" sz="1100" dirty="0">
                <a:latin typeface="Verdana" pitchFamily="34" charset="0"/>
                <a:cs typeface="+mn-cs"/>
              </a:rPr>
              <a:t>: Each unit contains a variety of activities that illustrate a basic teaching point and further the students’ understanding of the skill and how to use it. Activities that are essential to the unit are indicated by a *. Activities are also characterized as LT or HT.</a:t>
            </a:r>
          </a:p>
          <a:p>
            <a:pPr marL="1371600" indent="-220663" fontAlgn="auto">
              <a:spcBef>
                <a:spcPct val="20000"/>
              </a:spcBef>
              <a:spcAft>
                <a:spcPts val="0"/>
              </a:spcAft>
              <a:buFont typeface="+mj-lt"/>
              <a:buAutoNum type="arabicPeriod"/>
              <a:tabLst>
                <a:tab pos="1308100" algn="l"/>
                <a:tab pos="1371600" algn="l"/>
              </a:tabLst>
              <a:defRPr/>
            </a:pPr>
            <a:r>
              <a:rPr lang="en-US" sz="1100" i="1" dirty="0" smtClean="0">
                <a:latin typeface="Verdana" pitchFamily="34" charset="0"/>
                <a:cs typeface="+mn-cs"/>
              </a:rPr>
              <a:t>Make it Personal: </a:t>
            </a:r>
            <a:r>
              <a:rPr lang="en-US" sz="1100" dirty="0">
                <a:latin typeface="Verdana" pitchFamily="34" charset="0"/>
                <a:cs typeface="+mn-cs"/>
              </a:rPr>
              <a:t>The </a:t>
            </a:r>
            <a:r>
              <a:rPr lang="en-US" sz="1100" dirty="0" smtClean="0">
                <a:latin typeface="Verdana" pitchFamily="34" charset="0"/>
                <a:cs typeface="+mn-cs"/>
              </a:rPr>
              <a:t>Make it Personal page, </a:t>
            </a:r>
            <a:r>
              <a:rPr lang="en-US" sz="1100" dirty="0">
                <a:latin typeface="Verdana" pitchFamily="34" charset="0"/>
                <a:cs typeface="+mn-cs"/>
              </a:rPr>
              <a:t>located </a:t>
            </a:r>
            <a:r>
              <a:rPr lang="en-US" sz="1100" dirty="0" smtClean="0">
                <a:latin typeface="Verdana" pitchFamily="34" charset="0"/>
                <a:cs typeface="+mn-cs"/>
              </a:rPr>
              <a:t>at the end of each lesson in </a:t>
            </a:r>
            <a:r>
              <a:rPr lang="en-US" sz="1100" dirty="0">
                <a:latin typeface="Verdana" pitchFamily="34" charset="0"/>
                <a:cs typeface="+mn-cs"/>
              </a:rPr>
              <a:t>the Participant Guide, provides an opportunity for students to synthesize the basic points of the lesson and identify a specific way they will incorporate the skill into their daily lives.</a:t>
            </a:r>
          </a:p>
          <a:p>
            <a:pPr marL="1153630" indent="-1153630" fontAlgn="auto">
              <a:spcBef>
                <a:spcPct val="20000"/>
              </a:spcBef>
              <a:spcAft>
                <a:spcPts val="0"/>
              </a:spcAft>
              <a:tabLst>
                <a:tab pos="1150425" algn="l"/>
                <a:tab pos="1153630" algn="l"/>
              </a:tabLst>
              <a:defRPr/>
            </a:pPr>
            <a:endParaRPr lang="en-US" sz="1100" b="1" dirty="0">
              <a:latin typeface="Verdana" pitchFamily="34" charset="0"/>
              <a:cs typeface="+mn-cs"/>
            </a:endParaRPr>
          </a:p>
          <a:p>
            <a:pPr marL="1153630" indent="-1153630" fontAlgn="auto">
              <a:spcBef>
                <a:spcPct val="20000"/>
              </a:spcBef>
              <a:spcAft>
                <a:spcPts val="0"/>
              </a:spcAft>
              <a:tabLst>
                <a:tab pos="1150425" algn="l"/>
                <a:tab pos="1153630" algn="l"/>
              </a:tabLst>
              <a:defRPr/>
            </a:pPr>
            <a:r>
              <a:rPr lang="en-US" sz="1100" dirty="0"/>
              <a:t>	</a:t>
            </a:r>
            <a:r>
              <a:rPr lang="en-US" sz="1100" dirty="0">
                <a:latin typeface="Verdana" pitchFamily="34" charset="0"/>
                <a:ea typeface="Verdana" pitchFamily="34" charset="0"/>
                <a:cs typeface="Verdana" pitchFamily="34" charset="0"/>
              </a:rPr>
              <a:t>Instructors are encouraged to adhere to the four-part approach provided in the Instructor Guide of Skill, Hook, Activity, and Reflection. Instructors should follow the notes within the Instructor Guide to achieve and maintain an interactive and activity-based learning experience. </a:t>
            </a:r>
            <a:endParaRPr lang="en-US" sz="1100" b="1" dirty="0">
              <a:latin typeface="Verdana" pitchFamily="34" charset="0"/>
              <a:ea typeface="Verdana" pitchFamily="34" charset="0"/>
              <a:cs typeface="Verdana" pitchFamily="34" charset="0"/>
            </a:endParaRPr>
          </a:p>
          <a:p>
            <a:pPr marL="1153630" indent="-1153630" fontAlgn="auto">
              <a:spcBef>
                <a:spcPct val="20000"/>
              </a:spcBef>
              <a:spcAft>
                <a:spcPts val="0"/>
              </a:spcAft>
              <a:tabLst>
                <a:tab pos="1150425" algn="l"/>
                <a:tab pos="1153630" algn="l"/>
              </a:tabLst>
              <a:defRPr/>
            </a:pPr>
            <a:endParaRPr lang="en-US" sz="1200" b="1" dirty="0">
              <a:latin typeface="Verdana" pitchFamily="34" charset="0"/>
              <a:cs typeface="+mn-cs"/>
            </a:endParaRPr>
          </a:p>
          <a:p>
            <a:pPr marL="1153630" indent="-1153630" fontAlgn="auto">
              <a:spcBef>
                <a:spcPct val="20000"/>
              </a:spcBef>
              <a:spcAft>
                <a:spcPts val="0"/>
              </a:spcAft>
              <a:tabLst>
                <a:tab pos="1150425" algn="l"/>
                <a:tab pos="1153630" algn="l"/>
              </a:tabLst>
              <a:defRPr/>
            </a:pPr>
            <a:r>
              <a:rPr lang="en-US" sz="1000" b="1" dirty="0">
                <a:latin typeface="Verdana" pitchFamily="34" charset="0"/>
                <a:cs typeface="+mn-cs"/>
              </a:rPr>
              <a:t>Differentiation:</a:t>
            </a:r>
            <a:r>
              <a:rPr lang="en-US" sz="1200" b="1" dirty="0">
                <a:latin typeface="Verdana" pitchFamily="34" charset="0"/>
                <a:cs typeface="+mn-cs"/>
              </a:rPr>
              <a:t>	</a:t>
            </a:r>
            <a:r>
              <a:rPr lang="en-US" sz="1100" dirty="0">
                <a:latin typeface="Verdana" pitchFamily="34" charset="0"/>
                <a:cs typeface="+mn-cs"/>
              </a:rPr>
              <a:t>Instructors should consider the developmental level of students and select activities, videos, and discussion questions which are age-appropriate from the options provided.</a:t>
            </a:r>
            <a:endParaRPr lang="en-US" sz="1200" dirty="0">
              <a:latin typeface="Verdana" pitchFamily="34" charset="0"/>
              <a:cs typeface="+mn-cs"/>
            </a:endParaRPr>
          </a:p>
          <a:p>
            <a:pPr marL="1153630" indent="-1153630" fontAlgn="auto">
              <a:spcBef>
                <a:spcPct val="20000"/>
              </a:spcBef>
              <a:spcAft>
                <a:spcPts val="0"/>
              </a:spcAft>
              <a:tabLst>
                <a:tab pos="1150425" algn="l"/>
                <a:tab pos="1153630" algn="l"/>
              </a:tabLst>
              <a:defRPr/>
            </a:pPr>
            <a:endParaRPr lang="en-US" sz="1200" b="1" dirty="0">
              <a:latin typeface="Verdana" pitchFamily="34" charset="0"/>
              <a:cs typeface="+mn-cs"/>
            </a:endParaRPr>
          </a:p>
          <a:p>
            <a:pPr marL="1153630" indent="-1153630" fontAlgn="auto">
              <a:spcBef>
                <a:spcPct val="20000"/>
              </a:spcBef>
              <a:spcAft>
                <a:spcPts val="0"/>
              </a:spcAft>
              <a:tabLst>
                <a:tab pos="1150425" algn="l"/>
                <a:tab pos="1153630" algn="l"/>
              </a:tabLst>
              <a:defRPr/>
            </a:pPr>
            <a:r>
              <a:rPr lang="en-US" sz="1100" b="1" dirty="0">
                <a:latin typeface="Verdana" pitchFamily="34" charset="0"/>
                <a:cs typeface="+mn-cs"/>
              </a:rPr>
              <a:t>Structure:</a:t>
            </a:r>
            <a:r>
              <a:rPr lang="en-US" sz="1100" dirty="0">
                <a:latin typeface="Verdana" pitchFamily="34" charset="0"/>
                <a:cs typeface="+mn-cs"/>
              </a:rPr>
              <a:t>	Although the sequence may be adapted to fit individual circumstances, instructors are recommended to teach lessons according to the established sequence whenever possible.</a:t>
            </a:r>
          </a:p>
          <a:p>
            <a:pPr marL="1153630" indent="-1153630" fontAlgn="auto">
              <a:spcBef>
                <a:spcPct val="20000"/>
              </a:spcBef>
              <a:spcAft>
                <a:spcPts val="0"/>
              </a:spcAft>
              <a:tabLst>
                <a:tab pos="1150425" algn="l"/>
                <a:tab pos="1153630" algn="l"/>
              </a:tabLst>
              <a:defRPr/>
            </a:pPr>
            <a:endParaRPr lang="en-US" sz="1100" b="1" dirty="0">
              <a:latin typeface="Verdana" pitchFamily="34" charset="0"/>
              <a:cs typeface="+mn-cs"/>
            </a:endParaRPr>
          </a:p>
          <a:p>
            <a:pPr marL="1153630" indent="-1153630" fontAlgn="auto">
              <a:spcBef>
                <a:spcPct val="20000"/>
              </a:spcBef>
              <a:spcAft>
                <a:spcPts val="0"/>
              </a:spcAft>
              <a:tabLst>
                <a:tab pos="1150425" algn="l"/>
                <a:tab pos="1153630" algn="l"/>
              </a:tabLst>
              <a:defRPr/>
            </a:pPr>
            <a:r>
              <a:rPr lang="en-US" sz="1100" b="1" dirty="0">
                <a:latin typeface="Verdana" pitchFamily="34" charset="0"/>
                <a:cs typeface="+mn-cs"/>
              </a:rPr>
              <a:t>Time:	</a:t>
            </a:r>
            <a:r>
              <a:rPr lang="en-US" sz="1100" dirty="0">
                <a:latin typeface="Verdana" pitchFamily="34" charset="0"/>
                <a:cs typeface="+mn-cs"/>
              </a:rPr>
              <a:t>Each unit is designed in a 45-minute block. Units 1 and 2 should be taught </a:t>
            </a:r>
            <a:r>
              <a:rPr lang="en-US" sz="1100" dirty="0" smtClean="0">
                <a:latin typeface="Verdana" pitchFamily="34" charset="0"/>
                <a:cs typeface="+mn-cs"/>
              </a:rPr>
              <a:t>together.</a:t>
            </a:r>
            <a:endParaRPr lang="en-US" sz="1100" b="1" dirty="0">
              <a:latin typeface="Verdana" pitchFamily="34" charset="0"/>
              <a:cs typeface="+mn-cs"/>
            </a:endParaRPr>
          </a:p>
          <a:p>
            <a:pPr marL="1153630" indent="-1153630" fontAlgn="auto">
              <a:spcBef>
                <a:spcPct val="20000"/>
              </a:spcBef>
              <a:spcAft>
                <a:spcPts val="0"/>
              </a:spcAft>
              <a:tabLst>
                <a:tab pos="1150425" algn="l"/>
                <a:tab pos="1153630" algn="l"/>
              </a:tabLst>
              <a:defRPr/>
            </a:pPr>
            <a:endParaRPr lang="en-US" sz="1200" b="1" dirty="0">
              <a:latin typeface="Verdana" pitchFamily="34" charset="0"/>
              <a:cs typeface="+mn-cs"/>
            </a:endParaRPr>
          </a:p>
          <a:p>
            <a:pPr marL="1153630" indent="-1153630" fontAlgn="auto">
              <a:spcBef>
                <a:spcPct val="20000"/>
              </a:spcBef>
              <a:spcAft>
                <a:spcPts val="0"/>
              </a:spcAft>
              <a:tabLst>
                <a:tab pos="1150425" algn="l"/>
                <a:tab pos="1153630" algn="l"/>
              </a:tabLst>
              <a:defRPr/>
            </a:pPr>
            <a:endParaRPr lang="en-US" sz="1200" dirty="0">
              <a:solidFill>
                <a:prstClr val="black"/>
              </a:solidFill>
              <a:latin typeface="Verdana" pitchFamily="34" charset="0"/>
            </a:endParaRPr>
          </a:p>
          <a:p>
            <a:pPr marL="1153630" indent="-1153630" eaLnBrk="0" hangingPunct="0">
              <a:tabLst>
                <a:tab pos="1150425" algn="l"/>
                <a:tab pos="1153630" algn="l"/>
              </a:tabLst>
              <a:defRPr/>
            </a:pPr>
            <a:endParaRPr lang="en-US" sz="1200" dirty="0">
              <a:latin typeface="Verdana" pitchFamily="34" charset="0"/>
              <a:cs typeface="+mn-cs"/>
            </a:endParaRPr>
          </a:p>
          <a:p>
            <a:pPr marL="1153630" indent="-1153630" eaLnBrk="0" hangingPunct="0">
              <a:tabLst>
                <a:tab pos="1150425" algn="l"/>
                <a:tab pos="1153630" algn="l"/>
              </a:tabLst>
              <a:defRPr/>
            </a:pPr>
            <a:endParaRPr lang="en-US" sz="1200" dirty="0">
              <a:latin typeface="Verdana" pitchFamily="34" charset="0"/>
              <a:cs typeface="+mn-cs"/>
            </a:endParaRPr>
          </a:p>
        </p:txBody>
      </p:sp>
      <p:pic>
        <p:nvPicPr>
          <p:cNvPr id="29700"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29701" name="Picture 8"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9"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sz="2100" b="1" dirty="0">
                <a:latin typeface="Verdana" pitchFamily="34" charset="0"/>
              </a:rPr>
              <a:t>Resilience </a:t>
            </a:r>
            <a:r>
              <a:rPr lang="en-US" sz="2100" b="1" dirty="0" smtClean="0">
                <a:latin typeface="Verdana" pitchFamily="34" charset="0"/>
              </a:rPr>
              <a:t>Skills </a:t>
            </a:r>
            <a:r>
              <a:rPr lang="en-US" sz="2100" b="1" dirty="0">
                <a:latin typeface="Verdana" pitchFamily="34" charset="0"/>
              </a:rPr>
              <a:t>for Teens</a:t>
            </a:r>
            <a:endParaRPr lang="en-US" sz="2100" b="1" dirty="0">
              <a:latin typeface="Verdana" pitchFamily="34" charset="0"/>
              <a:ea typeface="+mj-ea"/>
              <a:cs typeface="+mj-cs"/>
            </a:endParaRPr>
          </a:p>
        </p:txBody>
      </p:sp>
      <p:sp>
        <p:nvSpPr>
          <p:cNvPr id="12" name="Slide Number Placeholder 11"/>
          <p:cNvSpPr>
            <a:spLocks noGrp="1"/>
          </p:cNvSpPr>
          <p:nvPr>
            <p:ph type="sldNum" sz="quarter" idx="5"/>
          </p:nvPr>
        </p:nvSpPr>
        <p:spPr/>
        <p:txBody>
          <a:bodyPr/>
          <a:lstStyle/>
          <a:p>
            <a:pPr>
              <a:defRPr/>
            </a:pPr>
            <a:fld id="{D1258AAA-D5D5-41A1-AD8E-DFBBC10BE860}" type="slidenum">
              <a:rPr lang="en-US"/>
              <a:pPr>
                <a:defRPr/>
              </a:pPr>
              <a:t>2</a:t>
            </a:fld>
            <a:endParaRPr lang="en-US" dirty="0"/>
          </a:p>
        </p:txBody>
      </p:sp>
      <p:sp>
        <p:nvSpPr>
          <p:cNvPr id="8" name="Footer Placeholder 7"/>
          <p:cNvSpPr>
            <a:spLocks noGrp="1"/>
          </p:cNvSpPr>
          <p:nvPr>
            <p:ph type="ftr" sz="quarter" idx="10"/>
          </p:nvPr>
        </p:nvSpPr>
        <p:spPr>
          <a:xfrm>
            <a:off x="0" y="9120188"/>
            <a:ext cx="6936828" cy="479425"/>
          </a:xfrm>
        </p:spPr>
        <p:txBody>
          <a:bodyPr/>
          <a:lstStyle/>
          <a:p>
            <a:pPr algn="ctr">
              <a:defRPr/>
            </a:pPr>
            <a:r>
              <a:rPr lang="en-US" dirty="0"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p:txBody>
          <a:bodyPr wrap="square" numCol="1" anchor="t" anchorCtr="0" compatLnSpc="1">
            <a:prstTxWarp prst="textNoShape">
              <a:avLst/>
            </a:prstTxWarp>
            <a:noAutofit/>
          </a:bodyPr>
          <a:lstStyle/>
          <a:p>
            <a:pPr>
              <a:lnSpc>
                <a:spcPct val="100000"/>
              </a:lnSpc>
              <a:spcBef>
                <a:spcPts val="0"/>
              </a:spcBef>
              <a:defRPr/>
            </a:pPr>
            <a:r>
              <a:rPr lang="en-US" sz="1100" b="1" dirty="0" smtClean="0"/>
              <a:t>Trainer Instructions: </a:t>
            </a:r>
            <a:endParaRPr lang="en-US" sz="1100" dirty="0" smtClean="0"/>
          </a:p>
          <a:p>
            <a:pPr>
              <a:lnSpc>
                <a:spcPct val="100000"/>
              </a:lnSpc>
              <a:spcBef>
                <a:spcPts val="0"/>
              </a:spcBef>
              <a:defRPr/>
            </a:pPr>
            <a:endParaRPr lang="en-US" sz="1100" dirty="0" smtClean="0"/>
          </a:p>
          <a:p>
            <a:pPr marL="230726" indent="-230726">
              <a:lnSpc>
                <a:spcPct val="100000"/>
              </a:lnSpc>
              <a:spcBef>
                <a:spcPts val="0"/>
              </a:spcBef>
              <a:buFontTx/>
              <a:buAutoNum type="arabicPeriod"/>
              <a:defRPr/>
            </a:pPr>
            <a:r>
              <a:rPr lang="en-US" sz="1100" dirty="0" smtClean="0"/>
              <a:t>Introduction of Trainer(s). You might consider answering these questions:</a:t>
            </a:r>
          </a:p>
          <a:p>
            <a:pPr marL="686339" lvl="1" indent="-230726">
              <a:lnSpc>
                <a:spcPct val="100000"/>
              </a:lnSpc>
              <a:spcBef>
                <a:spcPts val="0"/>
              </a:spcBef>
              <a:buFont typeface="Arial" pitchFamily="34" charset="0"/>
              <a:buChar char="•"/>
              <a:defRPr/>
            </a:pPr>
            <a:r>
              <a:rPr lang="en-US" sz="1100" dirty="0" smtClean="0"/>
              <a:t>Why are you interested in teaching resilience to teenagers?</a:t>
            </a:r>
          </a:p>
          <a:p>
            <a:pPr marL="686339" lvl="1" indent="-230726">
              <a:lnSpc>
                <a:spcPct val="100000"/>
              </a:lnSpc>
              <a:spcBef>
                <a:spcPts val="0"/>
              </a:spcBef>
              <a:buFont typeface="Arial" pitchFamily="34" charset="0"/>
              <a:buChar char="•"/>
              <a:defRPr/>
            </a:pPr>
            <a:r>
              <a:rPr lang="en-US" sz="1100" dirty="0" smtClean="0"/>
              <a:t>When have you personally used the resilience skills?</a:t>
            </a:r>
          </a:p>
          <a:p>
            <a:pPr marL="686339" lvl="1" indent="-230726">
              <a:lnSpc>
                <a:spcPct val="100000"/>
              </a:lnSpc>
              <a:spcBef>
                <a:spcPts val="0"/>
              </a:spcBef>
              <a:buFont typeface="Arial" pitchFamily="34" charset="0"/>
              <a:buChar char="•"/>
              <a:defRPr/>
            </a:pPr>
            <a:r>
              <a:rPr lang="en-US" sz="1100" dirty="0" smtClean="0"/>
              <a:t>If you have teenagers, when have they demonstrated resilience skills?</a:t>
            </a:r>
          </a:p>
          <a:p>
            <a:pPr marL="686339" lvl="1" indent="-230726">
              <a:lnSpc>
                <a:spcPct val="100000"/>
              </a:lnSpc>
              <a:spcBef>
                <a:spcPts val="0"/>
              </a:spcBef>
              <a:buFont typeface="Arial" pitchFamily="34" charset="0"/>
              <a:buChar char="•"/>
              <a:defRPr/>
            </a:pPr>
            <a:r>
              <a:rPr lang="en-US" sz="1100" dirty="0" smtClean="0"/>
              <a:t>Why is it so important to teach resilience skills to teenagers?</a:t>
            </a:r>
          </a:p>
          <a:p>
            <a:pPr marL="686339" lvl="1" indent="-230726">
              <a:lnSpc>
                <a:spcPct val="100000"/>
              </a:lnSpc>
              <a:spcBef>
                <a:spcPts val="0"/>
              </a:spcBef>
              <a:buFontTx/>
              <a:buAutoNum type="arabicPeriod"/>
              <a:defRPr/>
            </a:pPr>
            <a:endParaRPr lang="en-US" sz="1100" dirty="0" smtClean="0"/>
          </a:p>
          <a:p>
            <a:pPr marL="230726" indent="-230726">
              <a:lnSpc>
                <a:spcPct val="100000"/>
              </a:lnSpc>
              <a:spcBef>
                <a:spcPts val="0"/>
              </a:spcBef>
              <a:defRPr/>
            </a:pPr>
            <a:r>
              <a:rPr lang="en-US" sz="1100" dirty="0" smtClean="0"/>
              <a:t>	</a:t>
            </a:r>
          </a:p>
          <a:p>
            <a:pPr marL="230726" indent="-230726">
              <a:lnSpc>
                <a:spcPct val="100000"/>
              </a:lnSpc>
              <a:spcBef>
                <a:spcPts val="0"/>
              </a:spcBef>
              <a:defRPr/>
            </a:pPr>
            <a:r>
              <a:rPr lang="en-US" sz="1100" dirty="0" smtClean="0"/>
              <a:t>		</a:t>
            </a:r>
          </a:p>
        </p:txBody>
      </p:sp>
      <p:sp>
        <p:nvSpPr>
          <p:cNvPr id="6" name="Slide Number Placeholder 5"/>
          <p:cNvSpPr>
            <a:spLocks noGrp="1"/>
          </p:cNvSpPr>
          <p:nvPr>
            <p:ph type="sldNum" sz="quarter" idx="5"/>
          </p:nvPr>
        </p:nvSpPr>
        <p:spPr/>
        <p:txBody>
          <a:bodyPr/>
          <a:lstStyle/>
          <a:p>
            <a:pPr>
              <a:defRPr/>
            </a:pPr>
            <a:fld id="{9DE4B510-3636-4CF7-9620-ACDF21743F20}" type="slidenum">
              <a:rPr lang="en-US" smtClean="0"/>
              <a:pPr>
                <a:defRPr/>
              </a:pPr>
              <a:t>20</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a:t>
            </a:r>
          </a:p>
          <a:p>
            <a:pPr>
              <a:defRPr/>
            </a:pPr>
            <a:endParaRPr lang="en-US" sz="1100" b="1" dirty="0" smtClean="0"/>
          </a:p>
          <a:p>
            <a:pPr marL="228600" indent="-228600">
              <a:buFontTx/>
              <a:buAutoNum type="arabicPeriod"/>
              <a:defRPr/>
            </a:pPr>
            <a:r>
              <a:rPr lang="en-US" sz="1100" dirty="0" smtClean="0"/>
              <a:t>This slide is optional, use only if teaching the full curriculum.</a:t>
            </a:r>
          </a:p>
          <a:p>
            <a:pPr marL="228600" indent="-228600">
              <a:buFontTx/>
              <a:buAutoNum type="arabicPeriod"/>
              <a:defRPr/>
            </a:pPr>
            <a:r>
              <a:rPr lang="en-US" sz="1100" dirty="0" smtClean="0"/>
              <a:t>You may elect to name each of the 14 skills currently covered in the Resilience Training for Teens course.</a:t>
            </a:r>
          </a:p>
          <a:p>
            <a:pPr>
              <a:defRPr/>
            </a:pPr>
            <a:endParaRPr lang="en-US" sz="1100" dirty="0" smtClean="0"/>
          </a:p>
          <a:p>
            <a:pPr>
              <a:defRPr/>
            </a:pPr>
            <a:r>
              <a:rPr lang="en-US" sz="1100" b="1" dirty="0" smtClean="0"/>
              <a:t>Key Points:</a:t>
            </a:r>
            <a:endParaRPr lang="en-US" sz="1100" dirty="0" smtClean="0"/>
          </a:p>
          <a:p>
            <a:pPr marL="228600" indent="-228600">
              <a:buFontTx/>
              <a:buAutoNum type="arabicPeriod"/>
              <a:defRPr/>
            </a:pPr>
            <a:r>
              <a:rPr lang="en-US" sz="1100" dirty="0" smtClean="0"/>
              <a:t>All of the resilience skills are conceived as a "skill set," represented by this visual. </a:t>
            </a:r>
          </a:p>
          <a:p>
            <a:pPr marL="228600" indent="-228600">
              <a:buFontTx/>
              <a:buAutoNum type="arabicPeriod"/>
              <a:defRPr/>
            </a:pPr>
            <a:r>
              <a:rPr lang="en-US" sz="1100" dirty="0" smtClean="0"/>
              <a:t>The skills work together, in concert, to improve and sustain resilience. Thus all together, the skills form a kind of armor; that is, if you have multiple strategies, you can defend against any kind of challenge that comes your way.</a:t>
            </a:r>
          </a:p>
          <a:p>
            <a:pPr>
              <a:defRPr/>
            </a:pPr>
            <a:endParaRPr lang="en-US" sz="1100" dirty="0" smtClean="0"/>
          </a:p>
        </p:txBody>
      </p:sp>
      <p:sp>
        <p:nvSpPr>
          <p:cNvPr id="7" name="Slide Number Placeholder 6"/>
          <p:cNvSpPr>
            <a:spLocks noGrp="1"/>
          </p:cNvSpPr>
          <p:nvPr>
            <p:ph type="sldNum" sz="quarter" idx="5"/>
          </p:nvPr>
        </p:nvSpPr>
        <p:spPr/>
        <p:txBody>
          <a:bodyPr/>
          <a:lstStyle/>
          <a:p>
            <a:pPr>
              <a:defRPr/>
            </a:pPr>
            <a:fld id="{FA1F8133-A791-4EF5-8E77-A5EFC9D6BBEE}" type="slidenum">
              <a:rPr lang="en-US" smtClean="0"/>
              <a:pPr>
                <a:defRPr/>
              </a:pPr>
              <a:t>21</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 </a:t>
            </a:r>
            <a:endParaRPr lang="en-US" sz="1100" dirty="0" smtClean="0"/>
          </a:p>
          <a:p>
            <a:pPr marL="230726" indent="-230726">
              <a:defRPr/>
            </a:pPr>
            <a:endParaRPr lang="en-US" sz="1100" u="sng" dirty="0" smtClean="0"/>
          </a:p>
          <a:p>
            <a:pPr marL="230726" indent="-230726">
              <a:defRPr/>
            </a:pPr>
            <a:r>
              <a:rPr lang="en-US" sz="1100" u="sng" dirty="0" smtClean="0"/>
              <a:t>Skill</a:t>
            </a:r>
            <a:endParaRPr lang="en-US" sz="1100" dirty="0" smtClean="0"/>
          </a:p>
          <a:p>
            <a:pPr marL="239367" indent="-239367">
              <a:buFont typeface="+mj-lt"/>
              <a:buAutoNum type="arabicPeriod"/>
              <a:defRPr/>
            </a:pPr>
            <a:r>
              <a:rPr lang="en-US" sz="1100" dirty="0" smtClean="0"/>
              <a:t>Explain that resilience doesn’t result from a lucky scramble of genes. It is not just the lucky few who can be resilient; these are skills that anyone can learn.</a:t>
            </a:r>
          </a:p>
          <a:p>
            <a:pPr marL="239367" indent="-239367">
              <a:buFont typeface="+mj-lt"/>
              <a:buAutoNum type="arabicPeriod"/>
              <a:defRPr/>
            </a:pPr>
            <a:r>
              <a:rPr lang="en-US" sz="1100" dirty="0" smtClean="0"/>
              <a:t>Point out that even the most resilient people have non-resilient moments and that everyone can increase his or her resilience.</a:t>
            </a:r>
          </a:p>
          <a:p>
            <a:pPr marL="239367" indent="-239367">
              <a:buFont typeface="+mj-lt"/>
              <a:buAutoNum type="arabicPeriod"/>
              <a:defRPr/>
            </a:pPr>
            <a:r>
              <a:rPr lang="en-US" sz="1100" dirty="0" smtClean="0"/>
              <a:t>The tennis balls can serve as a visual cue for resilience throughout the course.</a:t>
            </a:r>
          </a:p>
          <a:p>
            <a:pPr marL="239367" indent="-239367">
              <a:buFont typeface="+mj-lt"/>
              <a:buAutoNum type="arabicPeriod"/>
              <a:defRPr/>
            </a:pPr>
            <a:r>
              <a:rPr lang="en-US" sz="1100" dirty="0" smtClean="0"/>
              <a:t>Refer to the visual of the tennis ball throughout the course when you talk about resilience.</a:t>
            </a:r>
          </a:p>
          <a:p>
            <a:pPr>
              <a:defRPr/>
            </a:pPr>
            <a:endParaRPr lang="en-US" sz="1100" dirty="0" smtClean="0"/>
          </a:p>
          <a:p>
            <a:pPr>
              <a:defRPr/>
            </a:pPr>
            <a:r>
              <a:rPr lang="en-US" sz="1100" b="1" dirty="0" smtClean="0"/>
              <a:t>Key Points:</a:t>
            </a:r>
          </a:p>
          <a:p>
            <a:pPr marL="230726" indent="-230726">
              <a:buFont typeface="+mj-lt"/>
              <a:buAutoNum type="arabicPeriod"/>
              <a:defRPr/>
            </a:pPr>
            <a:r>
              <a:rPr lang="en-US" sz="1100" dirty="0" smtClean="0"/>
              <a:t>Everyone can enhance his or her resilience.</a:t>
            </a:r>
          </a:p>
          <a:p>
            <a:pPr marL="230726" indent="-230726">
              <a:buFont typeface="+mj-lt"/>
              <a:buAutoNum type="arabicPeriod"/>
              <a:defRPr/>
            </a:pPr>
            <a:endParaRPr lang="en-US" sz="1100" dirty="0" smtClean="0"/>
          </a:p>
          <a:p>
            <a:pPr>
              <a:defRPr/>
            </a:pPr>
            <a:endParaRPr lang="en-US" sz="1100" dirty="0" smtClean="0"/>
          </a:p>
          <a:p>
            <a:pPr>
              <a:defRPr/>
            </a:pPr>
            <a:endParaRPr lang="en-US" sz="1100" u="sng" dirty="0" smtClean="0"/>
          </a:p>
        </p:txBody>
      </p:sp>
      <p:sp>
        <p:nvSpPr>
          <p:cNvPr id="6" name="Slide Number Placeholder 5"/>
          <p:cNvSpPr>
            <a:spLocks noGrp="1"/>
          </p:cNvSpPr>
          <p:nvPr>
            <p:ph type="sldNum" sz="quarter" idx="5"/>
          </p:nvPr>
        </p:nvSpPr>
        <p:spPr/>
        <p:txBody>
          <a:bodyPr/>
          <a:lstStyle/>
          <a:p>
            <a:pPr>
              <a:defRPr/>
            </a:pPr>
            <a:fld id="{0E86C7E5-B5F2-4E49-9468-BFC06A33373B}" type="slidenum">
              <a:rPr lang="en-US" smtClean="0"/>
              <a:pPr>
                <a:defRPr/>
              </a:pPr>
              <a:t>22</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defRPr/>
            </a:pPr>
            <a:r>
              <a:rPr lang="en-US" sz="1100" b="1" dirty="0" smtClean="0"/>
              <a:t>Trainer Instructions: </a:t>
            </a:r>
          </a:p>
          <a:p>
            <a:pPr>
              <a:defRPr/>
            </a:pPr>
            <a:endParaRPr lang="en-US" sz="1100" b="1" dirty="0" smtClean="0"/>
          </a:p>
          <a:p>
            <a:pPr>
              <a:defRPr/>
            </a:pPr>
            <a:r>
              <a:rPr lang="en-US" sz="1100" u="sng" dirty="0" smtClean="0"/>
              <a:t>Hook (Low Tech)</a:t>
            </a:r>
          </a:p>
          <a:p>
            <a:pPr marL="228600" indent="-228600">
              <a:buAutoNum type="arabicPeriod"/>
              <a:defRPr/>
            </a:pPr>
            <a:r>
              <a:rPr lang="en-US" sz="1100" dirty="0" smtClean="0"/>
              <a:t>Have two students come up to the front of the room.</a:t>
            </a:r>
          </a:p>
          <a:p>
            <a:pPr marL="228600" indent="-228600">
              <a:buAutoNum type="arabicPeriod"/>
              <a:defRPr/>
            </a:pPr>
            <a:r>
              <a:rPr lang="en-US" sz="1100" dirty="0" smtClean="0"/>
              <a:t>One student drops an egg, the other drops a tennis ball.</a:t>
            </a:r>
          </a:p>
          <a:p>
            <a:pPr marL="228600" indent="-228600">
              <a:buAutoNum type="arabicPeriod"/>
              <a:defRPr/>
            </a:pPr>
            <a:r>
              <a:rPr lang="en-US" sz="1100" dirty="0" smtClean="0"/>
              <a:t>Lead a short group discussion about the differences between the tennis ball and the egg, and why the tennis ball is a symbol of resilience.</a:t>
            </a:r>
          </a:p>
          <a:p>
            <a:pPr>
              <a:defRPr/>
            </a:pPr>
            <a:endParaRPr lang="en-US" sz="1100" b="1" dirty="0" smtClean="0"/>
          </a:p>
          <a:p>
            <a:pPr marL="239367" indent="-239367" eaLnBrk="1" hangingPunct="1">
              <a:defRPr/>
            </a:pPr>
            <a:r>
              <a:rPr lang="en-US" sz="1100" u="sng" dirty="0" smtClean="0"/>
              <a:t>Hook (Low Tech)</a:t>
            </a:r>
          </a:p>
          <a:p>
            <a:pPr marL="239367" indent="-239367" eaLnBrk="1" hangingPunct="1">
              <a:buFont typeface="+mj-lt"/>
              <a:buAutoNum type="arabicPeriod"/>
              <a:defRPr/>
            </a:pPr>
            <a:r>
              <a:rPr lang="en-US" sz="1100" dirty="0" smtClean="0"/>
              <a:t>Refer students to the Participant Guide page 2.</a:t>
            </a:r>
          </a:p>
          <a:p>
            <a:pPr marL="239367" indent="-239367" eaLnBrk="1" hangingPunct="1">
              <a:buFont typeface="+mj-lt"/>
              <a:buAutoNum type="arabicPeriod"/>
              <a:defRPr/>
            </a:pPr>
            <a:r>
              <a:rPr lang="en-US" sz="1100" dirty="0" smtClean="0"/>
              <a:t>Ask students to use the Egg/Tennis Ball Demo to help them complete this activity. </a:t>
            </a:r>
          </a:p>
          <a:p>
            <a:pPr marL="239367" indent="-239367" eaLnBrk="1" hangingPunct="1">
              <a:buFont typeface="+mj-lt"/>
              <a:buAutoNum type="arabicPeriod"/>
              <a:defRPr/>
            </a:pPr>
            <a:r>
              <a:rPr lang="en-US" sz="1100" dirty="0" smtClean="0"/>
              <a:t>Have students write three words that describe resilience.  Have students discuss words as a group. Record the words discussed on a large flip chart.</a:t>
            </a:r>
          </a:p>
          <a:p>
            <a:pPr>
              <a:defRPr/>
            </a:pPr>
            <a:endParaRPr lang="en-US" sz="1100" dirty="0" smtClean="0"/>
          </a:p>
        </p:txBody>
      </p:sp>
      <p:sp>
        <p:nvSpPr>
          <p:cNvPr id="4" name="Slide Number Placeholder 3"/>
          <p:cNvSpPr>
            <a:spLocks noGrp="1"/>
          </p:cNvSpPr>
          <p:nvPr>
            <p:ph type="sldNum" sz="quarter" idx="5"/>
          </p:nvPr>
        </p:nvSpPr>
        <p:spPr/>
        <p:txBody>
          <a:bodyPr/>
          <a:lstStyle/>
          <a:p>
            <a:pPr>
              <a:defRPr/>
            </a:pPr>
            <a:fld id="{3C16539B-9915-4E1C-ACEA-1859734C33DD}" type="slidenum">
              <a:rPr lang="en-US" smtClean="0"/>
              <a:pPr>
                <a:defRPr/>
              </a:pPr>
              <a:t>23</a:t>
            </a:fld>
            <a:endParaRPr lang="en-US" dirty="0"/>
          </a:p>
        </p:txBody>
      </p:sp>
      <p:sp>
        <p:nvSpPr>
          <p:cNvPr id="6" name="TextBox 6"/>
          <p:cNvSpPr txBox="1">
            <a:spLocks noChangeArrowheads="1"/>
          </p:cNvSpPr>
          <p:nvPr/>
        </p:nvSpPr>
        <p:spPr bwMode="auto">
          <a:xfrm>
            <a:off x="1987550" y="0"/>
            <a:ext cx="557213" cy="276999"/>
          </a:xfrm>
          <a:prstGeom prst="rect">
            <a:avLst/>
          </a:prstGeom>
          <a:noFill/>
          <a:ln w="12700">
            <a:solidFill>
              <a:schemeClr val="tx1"/>
            </a:solidFill>
            <a:miter lim="800000"/>
            <a:headEnd/>
            <a:tailEnd/>
          </a:ln>
        </p:spPr>
        <p:txBody>
          <a:bodyPr lIns="0" tIns="0" rIns="0" bIns="0">
            <a:spAutoFit/>
          </a:bodyPr>
          <a:lstStyle/>
          <a:p>
            <a:pPr algn="ctr"/>
            <a:r>
              <a:rPr lang="en-US" altLang="en-US" sz="900" b="1" dirty="0" smtClean="0">
                <a:latin typeface="Verdana" pitchFamily="34" charset="0"/>
              </a:rPr>
              <a:t>Flip</a:t>
            </a:r>
          </a:p>
          <a:p>
            <a:pPr algn="ctr"/>
            <a:r>
              <a:rPr lang="en-US" altLang="en-US" sz="900" b="1" dirty="0" smtClean="0">
                <a:latin typeface="Verdana" pitchFamily="34" charset="0"/>
              </a:rPr>
              <a:t>Chart</a:t>
            </a:r>
            <a:endParaRPr lang="en-US" altLang="en-US" sz="900" b="1" dirty="0">
              <a:latin typeface="Verdana" pitchFamily="34" charset="0"/>
            </a:endParaRPr>
          </a:p>
        </p:txBody>
      </p:sp>
      <p:sp>
        <p:nvSpPr>
          <p:cNvPr id="7" name="Footer Placeholder 6"/>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lnSpc>
                <a:spcPct val="100000"/>
              </a:lnSpc>
              <a:defRPr/>
            </a:pPr>
            <a:r>
              <a:rPr lang="en-US" sz="1100" b="1" dirty="0" smtClean="0"/>
              <a:t>Trainer </a:t>
            </a:r>
            <a:r>
              <a:rPr lang="en-US" sz="1100" b="1" dirty="0"/>
              <a:t>Instructions: </a:t>
            </a:r>
            <a:endParaRPr lang="en-US" sz="1100" u="sng" dirty="0" smtClean="0"/>
          </a:p>
          <a:p>
            <a:pPr marL="342900" lvl="1" indent="-342900">
              <a:lnSpc>
                <a:spcPct val="100000"/>
              </a:lnSpc>
              <a:buFont typeface="+mj-lt"/>
              <a:buAutoNum type="arabicPeriod"/>
              <a:defRPr/>
            </a:pPr>
            <a:r>
              <a:rPr lang="en-US" sz="1100" dirty="0" smtClean="0"/>
              <a:t>Resilience is not about suppressing emotions; it’s about regulating/expressing them appropriately.</a:t>
            </a:r>
          </a:p>
          <a:p>
            <a:pPr marL="342900" lvl="1" indent="-342900">
              <a:lnSpc>
                <a:spcPct val="100000"/>
              </a:lnSpc>
              <a:buFont typeface="+mj-lt"/>
              <a:buAutoNum type="arabicPeriod"/>
              <a:defRPr/>
            </a:pPr>
            <a:r>
              <a:rPr lang="en-US" sz="1100" dirty="0" smtClean="0"/>
              <a:t>Resilience is not about handling everything on your own; asking for help is a resilient strategy.</a:t>
            </a:r>
          </a:p>
          <a:p>
            <a:pPr marL="342900" lvl="1" indent="-342900">
              <a:lnSpc>
                <a:spcPct val="100000"/>
              </a:lnSpc>
              <a:buFont typeface="+mj-lt"/>
              <a:buAutoNum type="arabicPeriod"/>
              <a:defRPr/>
            </a:pPr>
            <a:r>
              <a:rPr lang="en-US" sz="1100" dirty="0" smtClean="0"/>
              <a:t>Resilience is not about always being composed and graceful; sometimes it’s just muddling through.</a:t>
            </a:r>
          </a:p>
          <a:p>
            <a:pPr marL="342900" lvl="1" indent="-342900">
              <a:lnSpc>
                <a:spcPct val="100000"/>
              </a:lnSpc>
              <a:buFont typeface="+mj-lt"/>
              <a:buAutoNum type="arabicPeriod"/>
              <a:defRPr/>
            </a:pPr>
            <a:r>
              <a:rPr lang="en-US" sz="1100" dirty="0" smtClean="0"/>
              <a:t>Resilience is not pre-determined at birth; it can be developed.</a:t>
            </a:r>
          </a:p>
          <a:p>
            <a:pPr>
              <a:defRPr/>
            </a:pPr>
            <a:endParaRPr lang="en-US" sz="1100" b="1" dirty="0" smtClean="0"/>
          </a:p>
          <a:p>
            <a:pPr>
              <a:defRPr/>
            </a:pPr>
            <a:r>
              <a:rPr lang="en-US" sz="1100" u="sng" dirty="0" smtClean="0"/>
              <a:t>Activity (Low Tech)</a:t>
            </a:r>
          </a:p>
          <a:p>
            <a:pPr>
              <a:defRPr/>
            </a:pPr>
            <a:r>
              <a:rPr lang="en-US" sz="1100" dirty="0" smtClean="0"/>
              <a:t>Discussion: Discuss</a:t>
            </a:r>
            <a:r>
              <a:rPr lang="en-US" sz="1100" baseline="0" dirty="0" smtClean="0"/>
              <a:t> with students </a:t>
            </a:r>
            <a:r>
              <a:rPr lang="en-US" sz="1100" dirty="0" smtClean="0"/>
              <a:t>why asking for help is a resilient</a:t>
            </a:r>
            <a:r>
              <a:rPr lang="en-US" sz="1100" baseline="0" dirty="0" smtClean="0"/>
              <a:t> strategy. </a:t>
            </a:r>
            <a:r>
              <a:rPr lang="en-US" sz="1100" dirty="0" smtClean="0"/>
              <a:t>Ask students to think of people they can turn to for help (e.g., peers, family, teachers, coaches). Emphasize that seeking help is a resilient strategy. </a:t>
            </a:r>
          </a:p>
          <a:p>
            <a:pPr marL="230726" indent="-230726">
              <a:buFont typeface="+mj-lt"/>
              <a:buAutoNum type="arabicPeriod"/>
              <a:defRPr/>
            </a:pPr>
            <a:endParaRPr lang="en-US" sz="1100" dirty="0" smtClean="0"/>
          </a:p>
          <a:p>
            <a:pPr>
              <a:defRPr/>
            </a:pPr>
            <a:r>
              <a:rPr lang="en-US" sz="1100" b="1" dirty="0" smtClean="0"/>
              <a:t>Key Points:</a:t>
            </a:r>
            <a:endParaRPr lang="en-US" sz="1100" dirty="0" smtClean="0"/>
          </a:p>
          <a:p>
            <a:pPr marL="230726" indent="-230726">
              <a:buFont typeface="+mj-lt"/>
              <a:buAutoNum type="arabicPeriod"/>
              <a:defRPr/>
            </a:pPr>
            <a:r>
              <a:rPr lang="en-US" sz="1100" dirty="0" smtClean="0"/>
              <a:t>Resilience is obtainable by all.</a:t>
            </a:r>
          </a:p>
          <a:p>
            <a:pPr marL="464656" lvl="1" indent="-230726">
              <a:lnSpc>
                <a:spcPct val="100000"/>
              </a:lnSpc>
              <a:buFont typeface="Arial" pitchFamily="34" charset="0"/>
              <a:buChar char="•"/>
              <a:defRPr/>
            </a:pPr>
            <a:endParaRPr lang="en-US" sz="1100" dirty="0" smtClean="0"/>
          </a:p>
        </p:txBody>
      </p:sp>
      <p:sp>
        <p:nvSpPr>
          <p:cNvPr id="6" name="Slide Number Placeholder 5"/>
          <p:cNvSpPr>
            <a:spLocks noGrp="1"/>
          </p:cNvSpPr>
          <p:nvPr>
            <p:ph type="sldNum" sz="quarter" idx="5"/>
          </p:nvPr>
        </p:nvSpPr>
        <p:spPr/>
        <p:txBody>
          <a:bodyPr/>
          <a:lstStyle/>
          <a:p>
            <a:pPr>
              <a:defRPr/>
            </a:pPr>
            <a:fld id="{C38F67E3-0416-4D92-8C8D-7C1B4F45958F}" type="slidenum">
              <a:rPr lang="en-US" smtClean="0"/>
              <a:pPr>
                <a:defRPr/>
              </a:pPr>
              <a:t>24</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04800" y="304800"/>
            <a:ext cx="3962400" cy="29718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ts val="1313"/>
              </a:lnSpc>
            </a:pPr>
            <a:r>
              <a:rPr lang="en-US" b="1" dirty="0" smtClean="0"/>
              <a:t>Trainer Instructions:</a:t>
            </a:r>
          </a:p>
          <a:p>
            <a:pPr>
              <a:lnSpc>
                <a:spcPts val="1313"/>
              </a:lnSpc>
            </a:pPr>
            <a:endParaRPr lang="en-US" dirty="0" smtClean="0"/>
          </a:p>
          <a:p>
            <a:pPr marL="228600" indent="-228600">
              <a:lnSpc>
                <a:spcPts val="1313"/>
              </a:lnSpc>
              <a:buAutoNum type="arabicPeriod"/>
            </a:pPr>
            <a:r>
              <a:rPr lang="en-US" dirty="0" smtClean="0"/>
              <a:t>Review the key points of the competencies.</a:t>
            </a:r>
          </a:p>
          <a:p>
            <a:pPr marL="228600" indent="-228600">
              <a:lnSpc>
                <a:spcPts val="1313"/>
              </a:lnSpc>
              <a:buAutoNum type="arabicPeriod"/>
            </a:pPr>
            <a:r>
              <a:rPr lang="en-US" dirty="0" smtClean="0"/>
              <a:t>Instruct students to record the key words for each competency.</a:t>
            </a:r>
          </a:p>
          <a:p>
            <a:pPr marL="228600" indent="-228600">
              <a:lnSpc>
                <a:spcPts val="1313"/>
              </a:lnSpc>
              <a:buAutoNum type="arabicPeriod"/>
            </a:pPr>
            <a:endParaRPr lang="en-US" dirty="0" smtClean="0"/>
          </a:p>
          <a:p>
            <a:pPr marL="228600" indent="-228600">
              <a:lnSpc>
                <a:spcPts val="1313"/>
              </a:lnSpc>
            </a:pPr>
            <a:r>
              <a:rPr lang="en-US" b="1" dirty="0" smtClean="0"/>
              <a:t>Key Points:</a:t>
            </a:r>
          </a:p>
          <a:p>
            <a:pPr marL="228600" indent="-228600">
              <a:lnSpc>
                <a:spcPts val="1313"/>
              </a:lnSpc>
              <a:buAutoNum type="arabicPeriod"/>
            </a:pPr>
            <a:r>
              <a:rPr lang="en-US" dirty="0" smtClean="0"/>
              <a:t>It is important to be aware of your thoughts, emotions, and behavior. </a:t>
            </a:r>
          </a:p>
          <a:p>
            <a:pPr marL="228600" indent="-228600">
              <a:lnSpc>
                <a:spcPts val="1313"/>
              </a:lnSpc>
              <a:buAutoNum type="arabicPeriod"/>
            </a:pPr>
            <a:r>
              <a:rPr lang="en-US" dirty="0" smtClean="0"/>
              <a:t>Resilience requires us to control our impulses, emotions, and behaviors.</a:t>
            </a:r>
          </a:p>
          <a:p>
            <a:pPr marL="228600" indent="-228600">
              <a:lnSpc>
                <a:spcPts val="1313"/>
              </a:lnSpc>
              <a:buAutoNum type="arabicPeriod"/>
            </a:pPr>
            <a:r>
              <a:rPr lang="en-US" dirty="0" smtClean="0"/>
              <a:t>Optimism is the engine of resilience, without optimism, resilience is not possible. </a:t>
            </a:r>
          </a:p>
          <a:p>
            <a:pPr marL="228600" indent="-228600">
              <a:lnSpc>
                <a:spcPts val="1313"/>
              </a:lnSpc>
              <a:buAutoNum type="arabicPeriod"/>
            </a:pPr>
            <a:r>
              <a:rPr lang="en-US" dirty="0" smtClean="0"/>
              <a:t>Flexible, accurate, thorough (F.A.T.) thinking helps us to see things from a different perspective. </a:t>
            </a:r>
          </a:p>
          <a:p>
            <a:pPr marL="228600" indent="-228600">
              <a:lnSpc>
                <a:spcPts val="1313"/>
              </a:lnSpc>
              <a:buAutoNum type="arabicPeriod"/>
            </a:pPr>
            <a:r>
              <a:rPr lang="en-US" dirty="0" smtClean="0"/>
              <a:t>It is important to know who you are at your best. </a:t>
            </a:r>
          </a:p>
          <a:p>
            <a:pPr marL="228600" indent="-228600">
              <a:lnSpc>
                <a:spcPts val="1313"/>
              </a:lnSpc>
              <a:buAutoNum type="arabicPeriod"/>
            </a:pPr>
            <a:r>
              <a:rPr lang="en-US" dirty="0" smtClean="0"/>
              <a:t>Building strong relationships is critical for resilience. </a:t>
            </a:r>
          </a:p>
          <a:p>
            <a:pPr marL="228600" indent="-228600">
              <a:lnSpc>
                <a:spcPts val="1313"/>
              </a:lnSpc>
              <a:buAutoNum type="arabicPeriod"/>
            </a:pPr>
            <a:endParaRPr lang="en-US" dirty="0" smtClean="0"/>
          </a:p>
        </p:txBody>
      </p:sp>
      <p:sp>
        <p:nvSpPr>
          <p:cNvPr id="9114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0662" indent="-296408" eaLnBrk="0" hangingPunct="0">
              <a:defRPr>
                <a:solidFill>
                  <a:schemeClr val="tx1"/>
                </a:solidFill>
                <a:latin typeface="Arial" pitchFamily="34" charset="0"/>
              </a:defRPr>
            </a:lvl2pPr>
            <a:lvl3pPr marL="1185634" indent="-237127" eaLnBrk="0" hangingPunct="0">
              <a:defRPr>
                <a:solidFill>
                  <a:schemeClr val="tx1"/>
                </a:solidFill>
                <a:latin typeface="Arial" pitchFamily="34" charset="0"/>
              </a:defRPr>
            </a:lvl3pPr>
            <a:lvl4pPr marL="1659887" indent="-237127" eaLnBrk="0" hangingPunct="0">
              <a:defRPr>
                <a:solidFill>
                  <a:schemeClr val="tx1"/>
                </a:solidFill>
                <a:latin typeface="Arial" pitchFamily="34" charset="0"/>
              </a:defRPr>
            </a:lvl4pPr>
            <a:lvl5pPr marL="2134141" indent="-237127" eaLnBrk="0" hangingPunct="0">
              <a:defRPr>
                <a:solidFill>
                  <a:schemeClr val="tx1"/>
                </a:solidFill>
                <a:latin typeface="Arial" pitchFamily="34" charset="0"/>
              </a:defRPr>
            </a:lvl5pPr>
            <a:lvl6pPr marL="2608395" indent="-237127" eaLnBrk="0" fontAlgn="base" hangingPunct="0">
              <a:spcBef>
                <a:spcPct val="0"/>
              </a:spcBef>
              <a:spcAft>
                <a:spcPct val="0"/>
              </a:spcAft>
              <a:defRPr>
                <a:solidFill>
                  <a:schemeClr val="tx1"/>
                </a:solidFill>
                <a:latin typeface="Arial" pitchFamily="34" charset="0"/>
              </a:defRPr>
            </a:lvl6pPr>
            <a:lvl7pPr marL="3082648" indent="-237127" eaLnBrk="0" fontAlgn="base" hangingPunct="0">
              <a:spcBef>
                <a:spcPct val="0"/>
              </a:spcBef>
              <a:spcAft>
                <a:spcPct val="0"/>
              </a:spcAft>
              <a:defRPr>
                <a:solidFill>
                  <a:schemeClr val="tx1"/>
                </a:solidFill>
                <a:latin typeface="Arial" pitchFamily="34" charset="0"/>
              </a:defRPr>
            </a:lvl7pPr>
            <a:lvl8pPr marL="3556902" indent="-237127" eaLnBrk="0" fontAlgn="base" hangingPunct="0">
              <a:spcBef>
                <a:spcPct val="0"/>
              </a:spcBef>
              <a:spcAft>
                <a:spcPct val="0"/>
              </a:spcAft>
              <a:defRPr>
                <a:solidFill>
                  <a:schemeClr val="tx1"/>
                </a:solidFill>
                <a:latin typeface="Arial" pitchFamily="34" charset="0"/>
              </a:defRPr>
            </a:lvl8pPr>
            <a:lvl9pPr marL="4031155" indent="-23712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BCFEAC9D-BC6D-408A-98EA-81C931830A44}" type="slidenum">
              <a:rPr lang="en-US" smtClean="0">
                <a:latin typeface="Verdana" pitchFamily="34" charset="0"/>
              </a:rPr>
              <a:pPr eaLnBrk="1" fontAlgn="base" hangingPunct="1">
                <a:spcBef>
                  <a:spcPct val="0"/>
                </a:spcBef>
                <a:spcAft>
                  <a:spcPct val="0"/>
                </a:spcAft>
                <a:defRPr/>
              </a:pPr>
              <a:t>25</a:t>
            </a:fld>
            <a:endParaRPr lang="en-US" smtClean="0">
              <a:latin typeface="Verdana" pitchFamily="34" charset="0"/>
            </a:endParaRPr>
          </a:p>
        </p:txBody>
      </p:sp>
      <p:sp>
        <p:nvSpPr>
          <p:cNvPr id="7" name="TextBox 6"/>
          <p:cNvSpPr txBox="1">
            <a:spLocks noChangeArrowheads="1"/>
          </p:cNvSpPr>
          <p:nvPr/>
        </p:nvSpPr>
        <p:spPr bwMode="auto">
          <a:xfrm>
            <a:off x="1987550" y="0"/>
            <a:ext cx="557213" cy="285750"/>
          </a:xfrm>
          <a:prstGeom prst="rect">
            <a:avLst/>
          </a:prstGeom>
          <a:noFill/>
          <a:ln w="12700">
            <a:solidFill>
              <a:schemeClr val="tx1"/>
            </a:solidFill>
            <a:miter lim="800000"/>
            <a:headEnd/>
            <a:tailEnd/>
          </a:ln>
        </p:spPr>
        <p:txBody>
          <a:bodyPr lIns="0" tIns="0" rIns="0" bIns="0">
            <a:spAutoFit/>
          </a:bodyPr>
          <a:lstStyle/>
          <a:p>
            <a:pPr algn="ctr"/>
            <a:r>
              <a:rPr lang="en-US" altLang="en-US" sz="900" b="1" dirty="0">
                <a:latin typeface="Verdana" pitchFamily="34" charset="0"/>
              </a:rPr>
              <a:t>Slide Builds</a:t>
            </a:r>
          </a:p>
        </p:txBody>
      </p:sp>
      <p:sp>
        <p:nvSpPr>
          <p:cNvPr id="6" name="Footer Placeholder 5"/>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Trainer Instructions:</a:t>
            </a:r>
          </a:p>
          <a:p>
            <a:endParaRPr lang="en-US" b="1" dirty="0" smtClean="0"/>
          </a:p>
          <a:p>
            <a:r>
              <a:rPr lang="en-US" u="sng" dirty="0" smtClean="0"/>
              <a:t>Activity (Low Tech)</a:t>
            </a:r>
          </a:p>
          <a:p>
            <a:r>
              <a:rPr lang="en-US" dirty="0" smtClean="0"/>
              <a:t>Students draw a line matching the competency to the picture that most accurately represents that competency.</a:t>
            </a:r>
          </a:p>
          <a:p>
            <a:endParaRPr lang="en-US" dirty="0" smtClean="0"/>
          </a:p>
        </p:txBody>
      </p:sp>
      <p:sp>
        <p:nvSpPr>
          <p:cNvPr id="4" name="Slide Number Placeholder 3"/>
          <p:cNvSpPr>
            <a:spLocks noGrp="1"/>
          </p:cNvSpPr>
          <p:nvPr>
            <p:ph type="sldNum" sz="quarter" idx="5"/>
          </p:nvPr>
        </p:nvSpPr>
        <p:spPr/>
        <p:txBody>
          <a:bodyPr/>
          <a:lstStyle/>
          <a:p>
            <a:pPr>
              <a:defRPr/>
            </a:pPr>
            <a:fld id="{464E6745-8C26-4C24-8992-35FE5A48684C}" type="slidenum">
              <a:rPr lang="en-US" smtClean="0"/>
              <a:pPr>
                <a:defRPr/>
              </a:pPr>
              <a:t>26</a:t>
            </a:fld>
            <a:endParaRPr lang="en-US" dirty="0"/>
          </a:p>
        </p:txBody>
      </p:sp>
      <p:sp>
        <p:nvSpPr>
          <p:cNvPr id="6" name="Rectangle 5"/>
          <p:cNvSpPr/>
          <p:nvPr/>
        </p:nvSpPr>
        <p:spPr>
          <a:xfrm>
            <a:off x="4430110" y="697100"/>
            <a:ext cx="2222938" cy="1200329"/>
          </a:xfrm>
          <a:prstGeom prst="rect">
            <a:avLst/>
          </a:prstGeom>
        </p:spPr>
        <p:txBody>
          <a:bodyPr wrap="square">
            <a:spAutoFit/>
          </a:bodyPr>
          <a:lstStyle/>
          <a:p>
            <a:r>
              <a:rPr lang="en-US" dirty="0" smtClean="0"/>
              <a:t>Add page number from final version of workbook to the top of the slide</a:t>
            </a:r>
          </a:p>
        </p:txBody>
      </p:sp>
      <p:sp>
        <p:nvSpPr>
          <p:cNvPr id="7" name="Footer Placeholder 6"/>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Trainer Instructions:</a:t>
            </a:r>
          </a:p>
          <a:p>
            <a:endParaRPr lang="en-US" b="1" dirty="0" smtClean="0"/>
          </a:p>
          <a:p>
            <a:r>
              <a:rPr lang="en-US" b="1" dirty="0" smtClean="0"/>
              <a:t>[This activity is optional]</a:t>
            </a:r>
          </a:p>
          <a:p>
            <a:endParaRPr lang="en-US" u="sng" dirty="0" smtClean="0"/>
          </a:p>
          <a:p>
            <a:r>
              <a:rPr lang="en-US" u="sng" dirty="0" smtClean="0"/>
              <a:t>Activity (Low Tech)</a:t>
            </a:r>
          </a:p>
          <a:p>
            <a:pPr marL="228600" indent="-228600">
              <a:buAutoNum type="arabicPeriod"/>
            </a:pPr>
            <a:r>
              <a:rPr lang="en-US" dirty="0" smtClean="0"/>
              <a:t>Have students complete the workbook activity.</a:t>
            </a:r>
          </a:p>
          <a:p>
            <a:pPr marL="228600" indent="-228600">
              <a:buAutoNum type="arabicPeriod"/>
            </a:pPr>
            <a:r>
              <a:rPr lang="en-US" dirty="0" smtClean="0"/>
              <a:t>Ask a couple polling/show of hands questions (i.e. “How many of you are strong in optimism?”).</a:t>
            </a:r>
          </a:p>
          <a:p>
            <a:pPr marL="228600" indent="-228600">
              <a:buAutoNum type="arabicPeriod"/>
            </a:pPr>
            <a:r>
              <a:rPr lang="en-US" dirty="0" smtClean="0"/>
              <a:t>Elicit some specific examples from students. </a:t>
            </a:r>
          </a:p>
        </p:txBody>
      </p:sp>
      <p:sp>
        <p:nvSpPr>
          <p:cNvPr id="4" name="Slide Number Placeholder 3"/>
          <p:cNvSpPr>
            <a:spLocks noGrp="1"/>
          </p:cNvSpPr>
          <p:nvPr>
            <p:ph type="sldNum" sz="quarter" idx="5"/>
          </p:nvPr>
        </p:nvSpPr>
        <p:spPr/>
        <p:txBody>
          <a:bodyPr/>
          <a:lstStyle/>
          <a:p>
            <a:pPr>
              <a:defRPr/>
            </a:pPr>
            <a:fld id="{2F8B5050-0097-4F0C-8FA8-F61AD00196C3}" type="slidenum">
              <a:rPr lang="en-US" smtClean="0"/>
              <a:pPr>
                <a:defRPr/>
              </a:pPr>
              <a:t>27</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20483"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2525" indent="-1152525">
              <a:spcBef>
                <a:spcPct val="20000"/>
              </a:spcBef>
              <a:tabLst>
                <a:tab pos="1152525" algn="l"/>
              </a:tabLst>
            </a:pPr>
            <a:r>
              <a:rPr lang="en-US" altLang="en-US" sz="1100" b="1">
                <a:latin typeface="Verdana" pitchFamily="34" charset="0"/>
              </a:rPr>
              <a:t>Rationale:</a:t>
            </a:r>
            <a:r>
              <a:rPr lang="en-US" altLang="en-US" sz="1100">
                <a:latin typeface="Verdana" pitchFamily="34" charset="0"/>
              </a:rPr>
              <a:t>	Dr. Seligman and colleagues developed an activity to help people notice positive experiences to enhance their gratitude and positivity. Thinking about why events go well, what the positive events mean, and how to create circumstances that enable more good things to occur encourages a consciousness of blessings and molds a style of thinking that promotes optimism about the future.</a:t>
            </a: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r>
              <a:rPr lang="en-US" altLang="en-US" sz="1100" b="1">
                <a:latin typeface="Verdana" pitchFamily="34" charset="0"/>
              </a:rPr>
              <a:t>Objective:</a:t>
            </a:r>
            <a:r>
              <a:rPr lang="en-US" altLang="en-US" sz="1100">
                <a:latin typeface="Verdana" pitchFamily="34" charset="0"/>
              </a:rPr>
              <a:t>	Counteract the Negativity Bias, create positive emotion, and notice and analyze what is good.</a:t>
            </a:r>
          </a:p>
          <a:p>
            <a:pPr marL="1152525" indent="-1152525">
              <a:spcBef>
                <a:spcPct val="20000"/>
              </a:spcBef>
              <a:tabLst>
                <a:tab pos="1152525" algn="l"/>
              </a:tabLst>
            </a:pPr>
            <a:endParaRPr lang="en-US" sz="1100" b="1">
              <a:latin typeface="Verdana" pitchFamily="34" charset="0"/>
            </a:endParaRPr>
          </a:p>
          <a:p>
            <a:pPr marL="1152525" indent="-1152525">
              <a:spcBef>
                <a:spcPct val="20000"/>
              </a:spcBef>
              <a:tabLst>
                <a:tab pos="1152525" algn="l"/>
              </a:tabLst>
            </a:pPr>
            <a:r>
              <a:rPr lang="en-US" sz="1100" b="1">
                <a:latin typeface="Verdana" pitchFamily="34" charset="0"/>
              </a:rPr>
              <a:t>Note:</a:t>
            </a:r>
            <a:r>
              <a:rPr lang="en-US" sz="1100">
                <a:latin typeface="Verdana" pitchFamily="34" charset="0"/>
              </a:rPr>
              <a:t>	</a:t>
            </a:r>
            <a:r>
              <a:rPr lang="en-US" altLang="en-US" sz="1100">
                <a:latin typeface="Verdana" pitchFamily="34" charset="0"/>
              </a:rPr>
              <a:t>This unit should be taught in conjunction with Unit 1, Resilience Overview.</a:t>
            </a: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r>
              <a:rPr lang="en-US" altLang="en-US" sz="1100" b="1">
                <a:latin typeface="Verdana" pitchFamily="34" charset="0"/>
              </a:rPr>
              <a:t>Note:</a:t>
            </a:r>
            <a:r>
              <a:rPr lang="en-US" altLang="en-US" sz="1100">
                <a:latin typeface="Verdana" pitchFamily="34" charset="0"/>
              </a:rPr>
              <a:t>	There is a HTGS page in the Participant Guide at the beginning of each lesson so that this activity becomes regular practice during resilience training.</a:t>
            </a: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endParaRPr lang="en-US" altLang="en-US" sz="1100" b="1">
              <a:latin typeface="Verdana" pitchFamily="34" charset="0"/>
            </a:endParaRPr>
          </a:p>
          <a:p>
            <a:pPr marL="1152525" indent="-1152525">
              <a:spcBef>
                <a:spcPct val="20000"/>
              </a:spcBef>
              <a:tabLst>
                <a:tab pos="1152525" algn="l"/>
              </a:tabLst>
            </a:pPr>
            <a:r>
              <a:rPr lang="en-US" altLang="en-US" sz="1100" b="1">
                <a:latin typeface="Verdana" pitchFamily="34" charset="0"/>
              </a:rPr>
              <a:t>Unit Overview and Recommended Timing:</a:t>
            </a:r>
          </a:p>
          <a:p>
            <a:pPr marL="1152525" indent="-1152525">
              <a:spcBef>
                <a:spcPct val="20000"/>
              </a:spcBef>
              <a:tabLst>
                <a:tab pos="1152525" algn="l"/>
              </a:tabLst>
            </a:pPr>
            <a:endParaRPr lang="en-US" altLang="en-US" sz="110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b="1" dirty="0">
                <a:latin typeface="Verdana" pitchFamily="34" charset="0"/>
              </a:rPr>
              <a:t>Resilience Training for Teens, </a:t>
            </a:r>
          </a:p>
          <a:p>
            <a:pPr fontAlgn="auto">
              <a:spcAft>
                <a:spcPts val="0"/>
              </a:spcAft>
              <a:defRPr/>
            </a:pPr>
            <a:r>
              <a:rPr lang="en-US" b="1" dirty="0">
                <a:latin typeface="Verdana" pitchFamily="34" charset="0"/>
              </a:rPr>
              <a:t>Unit 2: </a:t>
            </a:r>
            <a:r>
              <a:rPr lang="en-US" b="1" dirty="0">
                <a:latin typeface="Verdana" pitchFamily="34" charset="0"/>
                <a:ea typeface="+mj-ea"/>
                <a:cs typeface="+mj-cs"/>
              </a:rPr>
              <a:t>Hunt the Good Stuff</a:t>
            </a:r>
          </a:p>
        </p:txBody>
      </p:sp>
      <p:pic>
        <p:nvPicPr>
          <p:cNvPr id="20485"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20486"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graphicFrame>
        <p:nvGraphicFramePr>
          <p:cNvPr id="10" name="Table 9"/>
          <p:cNvGraphicFramePr>
            <a:graphicFrameLocks noGrp="1"/>
          </p:cNvGraphicFramePr>
          <p:nvPr/>
        </p:nvGraphicFramePr>
        <p:xfrm>
          <a:off x="244475" y="6373813"/>
          <a:ext cx="6858000" cy="2833362"/>
        </p:xfrm>
        <a:graphic>
          <a:graphicData uri="http://schemas.openxmlformats.org/drawingml/2006/table">
            <a:tbl>
              <a:tblPr/>
              <a:tblGrid>
                <a:gridCol w="5852160"/>
                <a:gridCol w="1005840"/>
              </a:tblGrid>
              <a:tr h="637512">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Skill: </a:t>
                      </a:r>
                      <a:r>
                        <a:rPr lang="en-US" sz="1100" b="0" i="0" u="none" strike="noStrike" kern="1200" dirty="0" smtClean="0">
                          <a:solidFill>
                            <a:schemeClr val="tx1"/>
                          </a:solidFill>
                          <a:latin typeface="Verdana" pitchFamily="34" charset="0"/>
                          <a:ea typeface="Calibri"/>
                        </a:rPr>
                        <a:t>Describe how Hunt the Good Stuff counteracts the Negativity Bias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637512">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Hook: </a:t>
                      </a:r>
                      <a:r>
                        <a:rPr lang="en-US" sz="1100" b="0" i="0" u="none" strike="noStrike" kern="1200" dirty="0" smtClean="0">
                          <a:solidFill>
                            <a:schemeClr val="tx1"/>
                          </a:solidFill>
                          <a:latin typeface="Verdana" pitchFamily="34" charset="0"/>
                          <a:ea typeface="Calibri"/>
                        </a:rPr>
                        <a:t>(Unit</a:t>
                      </a:r>
                      <a:r>
                        <a:rPr lang="en-US" sz="1100" b="0" i="0" u="none" strike="noStrike" kern="1200" baseline="0" dirty="0" smtClean="0">
                          <a:solidFill>
                            <a:schemeClr val="tx1"/>
                          </a:solidFill>
                          <a:latin typeface="Verdana" pitchFamily="34" charset="0"/>
                          <a:ea typeface="Calibri"/>
                        </a:rPr>
                        <a:t> 1 includes the hook for this lesson)</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637512">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Activity:</a:t>
                      </a:r>
                      <a:r>
                        <a:rPr lang="en-US" sz="1100" b="1" i="0" u="none" strike="noStrike" kern="1200" baseline="0" dirty="0" smtClean="0">
                          <a:solidFill>
                            <a:schemeClr val="tx1"/>
                          </a:solidFill>
                          <a:latin typeface="Verdana" pitchFamily="34" charset="0"/>
                          <a:ea typeface="Calibri"/>
                        </a:rPr>
                        <a:t> </a:t>
                      </a:r>
                      <a:r>
                        <a:rPr lang="en-US" sz="1100" b="0" i="0" u="none" strike="noStrike" kern="1200" dirty="0" smtClean="0">
                          <a:solidFill>
                            <a:schemeClr val="tx1"/>
                          </a:solidFill>
                          <a:latin typeface="Verdana" pitchFamily="34" charset="0"/>
                          <a:ea typeface="Calibri"/>
                        </a:rPr>
                        <a:t>Students write down 1-3 Good Stuff in the Participant Guide and share at</a:t>
                      </a:r>
                      <a:r>
                        <a:rPr lang="en-US" sz="1100" b="0" i="0" u="none" strike="noStrike" kern="1200" baseline="0" dirty="0" smtClean="0">
                          <a:solidFill>
                            <a:schemeClr val="tx1"/>
                          </a:solidFill>
                          <a:latin typeface="Verdana" pitchFamily="34" charset="0"/>
                          <a:ea typeface="Calibri"/>
                        </a:rPr>
                        <a:t> the group level*(LT)</a:t>
                      </a:r>
                      <a:endParaRPr lang="en-US" sz="1100" b="0" i="0" u="none" strike="noStrike" kern="1200" dirty="0">
                        <a:solidFill>
                          <a:schemeClr val="dk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10 </a:t>
                      </a:r>
                      <a:r>
                        <a:rPr lang="en-US" sz="1100" b="0" i="0" u="none" strike="noStrike" kern="1200" dirty="0" err="1" smtClean="0">
                          <a:solidFill>
                            <a:schemeClr val="dk1"/>
                          </a:solidFill>
                          <a:latin typeface="Verdana" pitchFamily="34" charset="0"/>
                          <a:ea typeface="Calibri"/>
                        </a:rPr>
                        <a:t>mins</a:t>
                      </a:r>
                      <a:endParaRPr lang="en-US" sz="1100" b="0" i="0" u="none" strike="noStrike" kern="1200" dirty="0">
                        <a:solidFill>
                          <a:schemeClr val="dk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637512">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Make</a:t>
                      </a:r>
                      <a:r>
                        <a:rPr lang="en-US" sz="1100" b="1" i="0" u="none" strike="noStrike" kern="1200" baseline="0" dirty="0" smtClean="0">
                          <a:solidFill>
                            <a:schemeClr val="tx1"/>
                          </a:solidFill>
                          <a:latin typeface="Verdana" pitchFamily="34" charset="0"/>
                          <a:ea typeface="Calibri"/>
                        </a:rPr>
                        <a:t> </a:t>
                      </a:r>
                      <a:r>
                        <a:rPr lang="en-US" sz="1100" b="1" i="0" u="none" strike="noStrike" kern="1200" baseline="0" smtClean="0">
                          <a:solidFill>
                            <a:schemeClr val="tx1"/>
                          </a:solidFill>
                          <a:latin typeface="Verdana" pitchFamily="34" charset="0"/>
                          <a:ea typeface="Calibri"/>
                        </a:rPr>
                        <a:t>it Personal</a:t>
                      </a:r>
                      <a:r>
                        <a:rPr lang="en-US" sz="1100" b="1" i="0" u="none" strike="noStrike" kern="1200" smtClean="0">
                          <a:solidFill>
                            <a:schemeClr val="tx1"/>
                          </a:solidFill>
                          <a:latin typeface="Verdana" pitchFamily="34" charset="0"/>
                          <a:ea typeface="Calibri"/>
                        </a:rPr>
                        <a:t>: </a:t>
                      </a:r>
                      <a:r>
                        <a:rPr lang="en-US" sz="1100" b="0" i="0" u="none" strike="noStrike" kern="1200" dirty="0" smtClean="0">
                          <a:solidFill>
                            <a:schemeClr val="tx1"/>
                          </a:solidFill>
                          <a:latin typeface="Verdana" pitchFamily="34" charset="0"/>
                          <a:ea typeface="Calibri"/>
                        </a:rPr>
                        <a:t>Students</a:t>
                      </a:r>
                      <a:r>
                        <a:rPr lang="en-US" sz="1100" b="0" i="0" u="none" strike="noStrike" kern="1200" baseline="0" dirty="0" smtClean="0">
                          <a:solidFill>
                            <a:schemeClr val="tx1"/>
                          </a:solidFill>
                          <a:latin typeface="Verdana" pitchFamily="34" charset="0"/>
                          <a:ea typeface="Calibri"/>
                        </a:rPr>
                        <a:t> reflect on what they learned and write down how they can apply it to their lives*</a:t>
                      </a:r>
                      <a:endParaRPr lang="en-US" sz="1100" b="1" i="0" u="none" strike="noStrike" kern="1200" dirty="0" smtClean="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defTabSz="914400" rtl="0" eaLnBrk="1" fontAlgn="base" latinLnBrk="0" hangingPunct="1">
                        <a:lnSpc>
                          <a:spcPct val="115000"/>
                        </a:lnSpc>
                        <a:spcBef>
                          <a:spcPts val="0"/>
                        </a:spcBef>
                        <a:spcAft>
                          <a:spcPts val="0"/>
                        </a:spcAft>
                        <a:buClrTx/>
                        <a:buSzTx/>
                        <a:buFontTx/>
                        <a:buNone/>
                        <a:tabLst>
                          <a:tab pos="914400" algn="l"/>
                        </a:tabLst>
                        <a:defRPr/>
                      </a:pPr>
                      <a:r>
                        <a:rPr lang="en-US" sz="1100" b="0" i="0" u="none" strike="noStrike" kern="1200" dirty="0" smtClean="0">
                          <a:solidFill>
                            <a:schemeClr val="tx1"/>
                          </a:solidFill>
                          <a:latin typeface="Verdana" pitchFamily="34" charset="0"/>
                          <a:ea typeface="Calibri"/>
                        </a:rPr>
                        <a:t>5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283314">
                <a:tc>
                  <a:txBody>
                    <a:bodyPr/>
                    <a:lstStyle/>
                    <a:p>
                      <a:pPr marL="3175" marR="0" indent="0" algn="l" rtl="0" fontAlgn="base">
                        <a:lnSpc>
                          <a:spcPct val="115000"/>
                        </a:lnSpc>
                        <a:spcBef>
                          <a:spcPts val="0"/>
                        </a:spcBef>
                        <a:spcAft>
                          <a:spcPts val="0"/>
                        </a:spcAft>
                        <a:tabLst/>
                      </a:pPr>
                      <a:r>
                        <a:rPr lang="en-US" sz="1100" b="1" i="0" u="none" strike="noStrike" kern="1200" dirty="0" smtClean="0">
                          <a:solidFill>
                            <a:schemeClr val="tx1"/>
                          </a:solidFill>
                          <a:latin typeface="Verdana" pitchFamily="34" charset="0"/>
                          <a:ea typeface="Calibri"/>
                        </a:rPr>
                        <a:t>TOTAL</a:t>
                      </a: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1" i="0" u="none" strike="noStrike" kern="1200" dirty="0" smtClean="0">
                          <a:solidFill>
                            <a:schemeClr val="tx1"/>
                          </a:solidFill>
                          <a:latin typeface="Verdana" pitchFamily="34" charset="0"/>
                          <a:ea typeface="Calibri"/>
                        </a:rPr>
                        <a:t>20 </a:t>
                      </a:r>
                      <a:r>
                        <a:rPr lang="en-US" sz="1100" b="1" i="0" u="none" strike="noStrike" kern="1200" smtClean="0">
                          <a:solidFill>
                            <a:schemeClr val="tx1"/>
                          </a:solidFill>
                          <a:latin typeface="Verdana" pitchFamily="34" charset="0"/>
                          <a:ea typeface="Calibri"/>
                        </a:rPr>
                        <a:t>mins</a:t>
                      </a:r>
                      <a:endParaRPr lang="en-US" sz="1100" b="1"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
        <p:nvSpPr>
          <p:cNvPr id="11" name="Slide Number Placeholder 10"/>
          <p:cNvSpPr>
            <a:spLocks noGrp="1"/>
          </p:cNvSpPr>
          <p:nvPr>
            <p:ph type="sldNum" sz="quarter" idx="5"/>
          </p:nvPr>
        </p:nvSpPr>
        <p:spPr/>
        <p:txBody>
          <a:bodyPr/>
          <a:lstStyle/>
          <a:p>
            <a:pPr>
              <a:defRPr/>
            </a:pPr>
            <a:fld id="{814830B1-7142-4E86-A894-52D5B134E599}" type="slidenum">
              <a:rPr lang="en-US"/>
              <a:pPr>
                <a:defRPr/>
              </a:pPr>
              <a:t>28</a:t>
            </a:fld>
            <a:endParaRPr lang="en-US" dirty="0"/>
          </a:p>
        </p:txBody>
      </p:sp>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212997"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3616" indent="-1153616">
              <a:spcBef>
                <a:spcPct val="20000"/>
              </a:spcBef>
              <a:tabLst>
                <a:tab pos="1153616" algn="l"/>
              </a:tabLst>
              <a:defRPr/>
            </a:pPr>
            <a:r>
              <a:rPr lang="en-US" altLang="en-US" sz="1100" i="1" dirty="0">
                <a:latin typeface="Verdana" pitchFamily="34" charset="0"/>
              </a:rPr>
              <a:t>Hunt the Good Stuff	</a:t>
            </a:r>
            <a:r>
              <a:rPr lang="en-US" altLang="en-US" sz="1100" dirty="0">
                <a:latin typeface="Verdana" pitchFamily="34" charset="0"/>
              </a:rPr>
              <a:t>A resilience skill used to counter the Negativity Bias, to create 		positive emotion, and to notice and analyze what is good</a:t>
            </a:r>
          </a:p>
          <a:p>
            <a:pPr>
              <a:spcBef>
                <a:spcPct val="20000"/>
              </a:spcBef>
              <a:tabLst>
                <a:tab pos="1072165" algn="l"/>
              </a:tabLst>
              <a:defRPr/>
            </a:pPr>
            <a:endParaRPr lang="en-US" altLang="en-US" sz="1100" i="1" dirty="0">
              <a:latin typeface="Verdana" pitchFamily="34" charset="0"/>
            </a:endParaRPr>
          </a:p>
          <a:p>
            <a:pPr>
              <a:spcBef>
                <a:spcPct val="20000"/>
              </a:spcBef>
              <a:tabLst>
                <a:tab pos="1072165" algn="l"/>
              </a:tabLst>
              <a:defRPr/>
            </a:pPr>
            <a:r>
              <a:rPr lang="en-US" altLang="en-US" sz="1100" i="1" dirty="0">
                <a:latin typeface="Verdana" pitchFamily="34" charset="0"/>
              </a:rPr>
              <a:t>Negativity Bias</a:t>
            </a:r>
            <a:r>
              <a:rPr lang="en-US" altLang="en-US" sz="1100" dirty="0">
                <a:latin typeface="Verdana" pitchFamily="34" charset="0"/>
              </a:rPr>
              <a:t>		The tendency to notice and remember the negative aspects of 			a situation more than the positive aspects; we remember 			failures more readily than successes and analyze bad events 			more thoroughly than good events</a:t>
            </a:r>
          </a:p>
          <a:p>
            <a:pPr>
              <a:spcBef>
                <a:spcPct val="20000"/>
              </a:spcBef>
              <a:tabLst>
                <a:tab pos="0" algn="l"/>
              </a:tabLst>
              <a:defRPr/>
            </a:pPr>
            <a:endParaRPr lang="en-US" altLang="en-US" sz="1100" i="1" dirty="0">
              <a:latin typeface="Verdana" pitchFamily="34" charset="0"/>
            </a:endParaRPr>
          </a:p>
          <a:p>
            <a:pPr marL="1153616" indent="-1153616">
              <a:spcBef>
                <a:spcPct val="20000"/>
              </a:spcBef>
              <a:tabLst>
                <a:tab pos="1153616" algn="l"/>
              </a:tabLst>
              <a:defRPr/>
            </a:pPr>
            <a:endParaRPr lang="en-US" altLang="en-US" sz="1100" b="1" dirty="0">
              <a:latin typeface="Verdana" pitchFamily="34" charset="0"/>
            </a:endParaRPr>
          </a:p>
          <a:p>
            <a:pPr marL="1153616" indent="-1153616">
              <a:spcBef>
                <a:spcPct val="20000"/>
              </a:spcBef>
              <a:tabLst>
                <a:tab pos="1153616" algn="l"/>
              </a:tabLst>
              <a:defRPr/>
            </a:pPr>
            <a:endParaRPr lang="en-US" altLang="en-US" sz="11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b="1" dirty="0">
                <a:latin typeface="Verdana" pitchFamily="34" charset="0"/>
                <a:ea typeface="+mj-ea"/>
                <a:cs typeface="+mj-cs"/>
              </a:rPr>
              <a:t>Hunt the Good Stuff</a:t>
            </a:r>
          </a:p>
          <a:p>
            <a:pPr fontAlgn="auto">
              <a:spcAft>
                <a:spcPts val="0"/>
              </a:spcAft>
              <a:defRPr/>
            </a:pPr>
            <a:r>
              <a:rPr lang="en-US" b="1" dirty="0">
                <a:latin typeface="Verdana" pitchFamily="34" charset="0"/>
                <a:ea typeface="+mj-ea"/>
                <a:cs typeface="+mj-cs"/>
              </a:rPr>
              <a:t>Key Terms</a:t>
            </a:r>
          </a:p>
        </p:txBody>
      </p:sp>
      <p:pic>
        <p:nvPicPr>
          <p:cNvPr id="21509"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21510"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1" name="Slide Number Placeholder 10"/>
          <p:cNvSpPr>
            <a:spLocks noGrp="1"/>
          </p:cNvSpPr>
          <p:nvPr>
            <p:ph type="sldNum" sz="quarter" idx="5"/>
          </p:nvPr>
        </p:nvSpPr>
        <p:spPr/>
        <p:txBody>
          <a:bodyPr/>
          <a:lstStyle/>
          <a:p>
            <a:pPr>
              <a:defRPr/>
            </a:pPr>
            <a:fld id="{18146826-78BA-4A22-B81F-7206A18DA334}" type="slidenum">
              <a:rPr lang="en-US"/>
              <a:pPr>
                <a:defRPr/>
              </a:pPr>
              <a:t>29</a:t>
            </a:fld>
            <a:endParaRPr lang="en-US" dirty="0"/>
          </a:p>
        </p:txBody>
      </p:sp>
      <p:sp>
        <p:nvSpPr>
          <p:cNvPr id="8" name="Footer Placeholder 7"/>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pic>
        <p:nvPicPr>
          <p:cNvPr id="30723"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30724" name="Picture 6"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7" name="Subtitle 1"/>
          <p:cNvSpPr txBox="1">
            <a:spLocks/>
          </p:cNvSpPr>
          <p:nvPr/>
        </p:nvSpPr>
        <p:spPr>
          <a:xfrm>
            <a:off x="228600" y="944562"/>
            <a:ext cx="6858000" cy="8092559"/>
          </a:xfrm>
          <a:prstGeom prst="rect">
            <a:avLst/>
          </a:prstGeom>
        </p:spPr>
        <p:txBody>
          <a:bodyPr lIns="92290" tIns="46146" rIns="92290" bIns="46146"/>
          <a:lstStyle/>
          <a:p>
            <a:pPr marL="957468" indent="-957468" fontAlgn="auto">
              <a:spcBef>
                <a:spcPct val="20000"/>
              </a:spcBef>
              <a:spcAft>
                <a:spcPts val="600"/>
              </a:spcAft>
              <a:tabLst>
                <a:tab pos="957468" algn="l"/>
              </a:tabLst>
              <a:defRPr/>
            </a:pPr>
            <a:endParaRPr lang="en-US" sz="1000" b="1" dirty="0" smtClean="0">
              <a:latin typeface="Verdana" pitchFamily="34" charset="0"/>
            </a:endParaRPr>
          </a:p>
          <a:p>
            <a:pPr marL="957468" indent="-957468" fontAlgn="auto">
              <a:spcBef>
                <a:spcPct val="20000"/>
              </a:spcBef>
              <a:spcAft>
                <a:spcPts val="600"/>
              </a:spcAft>
              <a:tabLst>
                <a:tab pos="957468" algn="l"/>
              </a:tabLst>
              <a:defRPr/>
            </a:pPr>
            <a:endParaRPr lang="en-US" sz="1000" b="1" dirty="0" smtClean="0">
              <a:latin typeface="Verdana" pitchFamily="34" charset="0"/>
            </a:endParaRPr>
          </a:p>
          <a:p>
            <a:pPr marL="957468" indent="-957468" fontAlgn="auto">
              <a:spcBef>
                <a:spcPct val="20000"/>
              </a:spcBef>
              <a:spcAft>
                <a:spcPts val="600"/>
              </a:spcAft>
              <a:tabLst>
                <a:tab pos="957468" algn="l"/>
              </a:tabLst>
              <a:defRPr/>
            </a:pPr>
            <a:endParaRPr lang="en-US" sz="1000" b="1" dirty="0" smtClean="0">
              <a:latin typeface="Verdana" pitchFamily="34" charset="0"/>
            </a:endParaRPr>
          </a:p>
          <a:p>
            <a:pPr marL="957468" indent="-957468" fontAlgn="auto">
              <a:spcBef>
                <a:spcPct val="20000"/>
              </a:spcBef>
              <a:spcAft>
                <a:spcPts val="600"/>
              </a:spcAft>
              <a:tabLst>
                <a:tab pos="957468" algn="l"/>
              </a:tabLst>
              <a:defRPr/>
            </a:pPr>
            <a:endParaRPr lang="en-US" sz="1000" b="1" dirty="0" smtClean="0">
              <a:latin typeface="Verdana" pitchFamily="34" charset="0"/>
            </a:endParaRPr>
          </a:p>
          <a:p>
            <a:pPr marL="957468" indent="-957468" fontAlgn="auto">
              <a:spcBef>
                <a:spcPct val="20000"/>
              </a:spcBef>
              <a:spcAft>
                <a:spcPts val="600"/>
              </a:spcAft>
              <a:tabLst>
                <a:tab pos="957468" algn="l"/>
              </a:tabLst>
              <a:defRPr/>
            </a:pPr>
            <a:endParaRPr lang="en-US" sz="1000" b="1" dirty="0" smtClean="0">
              <a:latin typeface="Verdana" pitchFamily="34" charset="0"/>
            </a:endParaRPr>
          </a:p>
          <a:p>
            <a:pPr marL="957468" indent="-957468" fontAlgn="auto">
              <a:spcBef>
                <a:spcPct val="20000"/>
              </a:spcBef>
              <a:spcAft>
                <a:spcPts val="600"/>
              </a:spcAft>
              <a:tabLst>
                <a:tab pos="957468" algn="l"/>
              </a:tabLst>
              <a:defRPr/>
            </a:pPr>
            <a:endParaRPr lang="en-US" sz="1000" b="1" dirty="0" smtClean="0">
              <a:latin typeface="Verdana" pitchFamily="34" charset="0"/>
            </a:endParaRPr>
          </a:p>
          <a:p>
            <a:pPr marL="957468" indent="-957468" fontAlgn="auto">
              <a:spcBef>
                <a:spcPct val="20000"/>
              </a:spcBef>
              <a:spcAft>
                <a:spcPts val="600"/>
              </a:spcAft>
              <a:tabLst>
                <a:tab pos="957468" algn="l"/>
              </a:tabLst>
              <a:defRPr/>
            </a:pPr>
            <a:endParaRPr lang="en-US" sz="1000" b="1" dirty="0" smtClean="0">
              <a:latin typeface="Verdana" pitchFamily="34" charset="0"/>
            </a:endParaRPr>
          </a:p>
          <a:p>
            <a:pPr marL="957468" indent="-957468" fontAlgn="auto">
              <a:spcBef>
                <a:spcPct val="20000"/>
              </a:spcBef>
              <a:spcAft>
                <a:spcPts val="600"/>
              </a:spcAft>
              <a:tabLst>
                <a:tab pos="957468" algn="l"/>
              </a:tabLst>
              <a:defRPr/>
            </a:pPr>
            <a:r>
              <a:rPr lang="en-US" sz="1000" b="1" dirty="0" smtClean="0">
                <a:latin typeface="Verdana" pitchFamily="34" charset="0"/>
              </a:rPr>
              <a:t>Units </a:t>
            </a:r>
            <a:r>
              <a:rPr lang="en-US" sz="1000" b="1" dirty="0">
                <a:latin typeface="Verdana" pitchFamily="34" charset="0"/>
              </a:rPr>
              <a:t>1/2	Introduction to Resilience: </a:t>
            </a:r>
            <a:r>
              <a:rPr lang="en-US" altLang="en-US" sz="1000" dirty="0">
                <a:latin typeface="Verdana" pitchFamily="34" charset="0"/>
              </a:rPr>
              <a:t>A basic understanding of resilience provides a rationale for the skills the students will learn. </a:t>
            </a:r>
            <a:endParaRPr lang="en-US" sz="1000" b="1" dirty="0">
              <a:latin typeface="Verdana" pitchFamily="34" charset="0"/>
            </a:endParaRPr>
          </a:p>
          <a:p>
            <a:pPr marL="957468" indent="-957468" fontAlgn="auto">
              <a:spcBef>
                <a:spcPct val="20000"/>
              </a:spcBef>
              <a:spcAft>
                <a:spcPts val="0"/>
              </a:spcAft>
              <a:tabLst>
                <a:tab pos="957468" algn="l"/>
                <a:tab pos="1153616" algn="l"/>
              </a:tabLst>
              <a:defRPr/>
            </a:pPr>
            <a:r>
              <a:rPr lang="en-US" sz="1000" b="1" dirty="0">
                <a:latin typeface="Verdana" pitchFamily="34" charset="0"/>
              </a:rPr>
              <a:t>	</a:t>
            </a:r>
            <a:r>
              <a:rPr lang="en-US" sz="1000" b="1" dirty="0" smtClean="0">
                <a:latin typeface="Verdana" pitchFamily="34" charset="0"/>
              </a:rPr>
              <a:t>Hunt </a:t>
            </a:r>
            <a:r>
              <a:rPr lang="en-US" sz="1000" b="1" dirty="0">
                <a:latin typeface="Verdana" pitchFamily="34" charset="0"/>
              </a:rPr>
              <a:t>the Good Stuff: </a:t>
            </a:r>
            <a:r>
              <a:rPr lang="en-US" sz="1000" dirty="0" smtClean="0">
                <a:latin typeface="Verdana" pitchFamily="34" charset="0"/>
              </a:rPr>
              <a:t>Counteract </a:t>
            </a:r>
            <a:r>
              <a:rPr lang="en-US" sz="1000" dirty="0">
                <a:latin typeface="Verdana" pitchFamily="34" charset="0"/>
              </a:rPr>
              <a:t>the Negativity Bias, create positive emotion, and notice and analyze what is good.</a:t>
            </a:r>
          </a:p>
          <a:p>
            <a:pPr marL="1153630" indent="-1153630" fontAlgn="auto">
              <a:spcBef>
                <a:spcPct val="20000"/>
              </a:spcBef>
              <a:spcAft>
                <a:spcPts val="0"/>
              </a:spcAft>
              <a:tabLst>
                <a:tab pos="1150425" algn="l"/>
                <a:tab pos="1153630" algn="l"/>
              </a:tabLst>
              <a:defRPr/>
            </a:pPr>
            <a:endParaRPr lang="en-US" sz="1000" dirty="0">
              <a:latin typeface="Verdana" pitchFamily="34" charset="0"/>
            </a:endParaRPr>
          </a:p>
          <a:p>
            <a:pPr marL="957468" indent="-957468" fontAlgn="auto">
              <a:spcBef>
                <a:spcPct val="20000"/>
              </a:spcBef>
              <a:spcAft>
                <a:spcPts val="0"/>
              </a:spcAft>
              <a:tabLst>
                <a:tab pos="957468" algn="l"/>
              </a:tabLst>
              <a:defRPr/>
            </a:pPr>
            <a:r>
              <a:rPr lang="en-US" sz="1000" b="1" dirty="0">
                <a:latin typeface="Verdana" pitchFamily="34" charset="0"/>
              </a:rPr>
              <a:t>Unit 3	</a:t>
            </a:r>
            <a:r>
              <a:rPr lang="en-US" sz="1000" b="1" dirty="0">
                <a:solidFill>
                  <a:prstClr val="black"/>
                </a:solidFill>
                <a:latin typeface="Verdana" pitchFamily="34" charset="0"/>
              </a:rPr>
              <a:t>Goal Setting: </a:t>
            </a:r>
            <a:r>
              <a:rPr lang="en-US" sz="1000" dirty="0">
                <a:solidFill>
                  <a:prstClr val="black"/>
                </a:solidFill>
                <a:latin typeface="Verdana" pitchFamily="34" charset="0"/>
              </a:rPr>
              <a:t>Understand the key components of the </a:t>
            </a:r>
            <a:r>
              <a:rPr lang="en-US" sz="1000" dirty="0" smtClean="0">
                <a:solidFill>
                  <a:prstClr val="black"/>
                </a:solidFill>
                <a:latin typeface="Verdana" pitchFamily="34" charset="0"/>
              </a:rPr>
              <a:t>Goal </a:t>
            </a:r>
            <a:r>
              <a:rPr lang="en-US" sz="1000" dirty="0">
                <a:solidFill>
                  <a:prstClr val="black"/>
                </a:solidFill>
                <a:latin typeface="Verdana" pitchFamily="34" charset="0"/>
              </a:rPr>
              <a:t>S</a:t>
            </a:r>
            <a:r>
              <a:rPr lang="en-US" sz="1000" dirty="0" smtClean="0">
                <a:solidFill>
                  <a:prstClr val="black"/>
                </a:solidFill>
                <a:latin typeface="Verdana" pitchFamily="34" charset="0"/>
              </a:rPr>
              <a:t>etting </a:t>
            </a:r>
            <a:r>
              <a:rPr lang="en-US" sz="1000" dirty="0">
                <a:solidFill>
                  <a:prstClr val="black"/>
                </a:solidFill>
                <a:latin typeface="Verdana" pitchFamily="34" charset="0"/>
              </a:rPr>
              <a:t>process and practice the skill so it can be used independently to plan for achieving personal and career goals. </a:t>
            </a:r>
          </a:p>
          <a:p>
            <a:pPr marL="1153630" indent="-1153630" fontAlgn="auto">
              <a:spcBef>
                <a:spcPct val="20000"/>
              </a:spcBef>
              <a:spcAft>
                <a:spcPts val="0"/>
              </a:spcAft>
              <a:tabLst>
                <a:tab pos="1150425" algn="l"/>
                <a:tab pos="1153630" algn="l"/>
              </a:tabLst>
              <a:defRPr/>
            </a:pPr>
            <a:endParaRPr lang="en-US" sz="1000" b="1" dirty="0">
              <a:solidFill>
                <a:prstClr val="black"/>
              </a:solidFill>
              <a:latin typeface="Verdana" pitchFamily="34" charset="0"/>
            </a:endParaRPr>
          </a:p>
          <a:p>
            <a:pPr marL="957468" indent="-957468" fontAlgn="auto">
              <a:spcBef>
                <a:spcPct val="20000"/>
              </a:spcBef>
              <a:spcAft>
                <a:spcPts val="0"/>
              </a:spcAft>
              <a:tabLst>
                <a:tab pos="957468" algn="l"/>
              </a:tabLst>
              <a:defRPr/>
            </a:pPr>
            <a:r>
              <a:rPr lang="en-US" sz="1000" b="1" dirty="0">
                <a:latin typeface="Verdana" pitchFamily="34" charset="0"/>
              </a:rPr>
              <a:t>Unit 4	ATC: </a:t>
            </a:r>
            <a:r>
              <a:rPr lang="en-US" sz="1000" dirty="0">
                <a:latin typeface="Verdana" pitchFamily="34" charset="0"/>
              </a:rPr>
              <a:t>Identify your Thoughts about an Activating Event and the Consequences of those Thoughts.</a:t>
            </a:r>
          </a:p>
          <a:p>
            <a:pPr marL="1153630" indent="-1153630" eaLnBrk="0" hangingPunct="0">
              <a:tabLst>
                <a:tab pos="1150425" algn="l"/>
                <a:tab pos="1153630" algn="l"/>
              </a:tabLst>
              <a:defRPr/>
            </a:pPr>
            <a:endParaRPr lang="en-US" sz="1000" b="1" dirty="0">
              <a:latin typeface="Verdana" pitchFamily="34" charset="0"/>
            </a:endParaRPr>
          </a:p>
          <a:p>
            <a:pPr marL="957468" indent="-957468" eaLnBrk="0" hangingPunct="0">
              <a:defRPr/>
            </a:pPr>
            <a:r>
              <a:rPr lang="en-US" sz="1000" b="1" dirty="0">
                <a:latin typeface="Verdana" pitchFamily="34" charset="0"/>
              </a:rPr>
              <a:t>Unit 5	Energy Management: </a:t>
            </a:r>
            <a:r>
              <a:rPr lang="en-US" sz="1000" dirty="0">
                <a:latin typeface="Verdana" pitchFamily="34" charset="0"/>
              </a:rPr>
              <a:t>Modulate energy to a level that is appropriate for the </a:t>
            </a:r>
            <a:r>
              <a:rPr lang="en-US" sz="1000" dirty="0" smtClean="0">
                <a:latin typeface="Verdana" pitchFamily="34" charset="0"/>
              </a:rPr>
              <a:t>task at hand </a:t>
            </a:r>
            <a:r>
              <a:rPr lang="en-US" sz="1000" dirty="0">
                <a:latin typeface="Verdana" pitchFamily="34" charset="0"/>
              </a:rPr>
              <a:t>and that allows optimal performance.</a:t>
            </a:r>
          </a:p>
          <a:p>
            <a:pPr marL="1153630" indent="-1153630" eaLnBrk="0" hangingPunct="0">
              <a:tabLst>
                <a:tab pos="1150425" algn="l"/>
                <a:tab pos="1153630" algn="l"/>
              </a:tabLst>
              <a:defRPr/>
            </a:pPr>
            <a:endParaRPr lang="en-US" sz="1000" b="1" dirty="0">
              <a:latin typeface="Verdana" pitchFamily="34" charset="0"/>
            </a:endParaRPr>
          </a:p>
          <a:p>
            <a:pPr marL="1153630" indent="-1153630" eaLnBrk="0" hangingPunct="0">
              <a:tabLst>
                <a:tab pos="1150425" algn="l"/>
                <a:tab pos="1153630" algn="l"/>
              </a:tabLst>
              <a:defRPr/>
            </a:pPr>
            <a:endParaRPr lang="en-US" sz="1000" b="1" dirty="0">
              <a:latin typeface="Verdana" pitchFamily="34" charset="0"/>
              <a:cs typeface="+mn-cs"/>
            </a:endParaRPr>
          </a:p>
          <a:p>
            <a:pPr marL="346089" indent="-346089" fontAlgn="auto">
              <a:spcBef>
                <a:spcPct val="20000"/>
              </a:spcBef>
              <a:spcAft>
                <a:spcPts val="0"/>
              </a:spcAft>
              <a:defRPr/>
            </a:pPr>
            <a:endParaRPr lang="en-US" sz="1000" dirty="0">
              <a:latin typeface="Verdana" pitchFamily="34" charset="0"/>
              <a:cs typeface="+mn-cs"/>
            </a:endParaRPr>
          </a:p>
        </p:txBody>
      </p:sp>
      <p:sp>
        <p:nvSpPr>
          <p:cNvPr id="9" name="Slide Number Placeholder 8"/>
          <p:cNvSpPr>
            <a:spLocks noGrp="1"/>
          </p:cNvSpPr>
          <p:nvPr>
            <p:ph type="sldNum" sz="quarter" idx="5"/>
          </p:nvPr>
        </p:nvSpPr>
        <p:spPr/>
        <p:txBody>
          <a:bodyPr/>
          <a:lstStyle/>
          <a:p>
            <a:pPr>
              <a:defRPr/>
            </a:pPr>
            <a:fld id="{13FA5A23-C781-4242-80C5-86AFFDF44C9A}" type="slidenum">
              <a:rPr lang="en-US"/>
              <a:pPr>
                <a:defRPr/>
              </a:pPr>
              <a:t>3</a:t>
            </a:fld>
            <a:endParaRPr lang="en-US" dirty="0"/>
          </a:p>
        </p:txBody>
      </p:sp>
      <p:sp>
        <p:nvSpPr>
          <p:cNvPr id="8" name="Footer Placeholder 7"/>
          <p:cNvSpPr>
            <a:spLocks noGrp="1"/>
          </p:cNvSpPr>
          <p:nvPr>
            <p:ph type="ftr" sz="quarter" idx="10"/>
          </p:nvPr>
        </p:nvSpPr>
        <p:spPr>
          <a:xfrm>
            <a:off x="-1" y="9120188"/>
            <a:ext cx="6952593" cy="479425"/>
          </a:xfrm>
        </p:spPr>
        <p:txBody>
          <a:bodyPr/>
          <a:lstStyle/>
          <a:p>
            <a:pPr algn="ctr">
              <a:defRPr/>
            </a:pPr>
            <a:r>
              <a:rPr lang="en-US" dirty="0"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 </a:t>
            </a:r>
          </a:p>
          <a:p>
            <a:pPr>
              <a:defRPr/>
            </a:pPr>
            <a:endParaRPr lang="en-US" sz="1100" dirty="0" smtClean="0"/>
          </a:p>
          <a:p>
            <a:pPr marL="239367" lvl="1" indent="-239367" eaLnBrk="1" hangingPunct="1">
              <a:buFont typeface="+mj-lt"/>
              <a:buAutoNum type="arabicPeriod"/>
              <a:defRPr/>
            </a:pPr>
            <a:r>
              <a:rPr lang="en-US" altLang="en-US" sz="1100" dirty="0" smtClean="0"/>
              <a:t>Tell students in one sentence what they will be learning.</a:t>
            </a:r>
          </a:p>
          <a:p>
            <a:pPr marL="239367" lvl="1" indent="-239367" eaLnBrk="1" hangingPunct="1">
              <a:buFont typeface="+mj-lt"/>
              <a:buAutoNum type="arabicPeriod"/>
              <a:defRPr/>
            </a:pPr>
            <a:r>
              <a:rPr lang="en-US" altLang="en-US" sz="1100" dirty="0" smtClean="0"/>
              <a:t>Provide students with the Core Competency the skill targets. </a:t>
            </a:r>
          </a:p>
          <a:p>
            <a:pPr marL="239367" lvl="1" indent="-239367" eaLnBrk="1" hangingPunct="1">
              <a:defRPr/>
            </a:pPr>
            <a:endParaRPr lang="en-US" altLang="en-US" sz="1100" b="1" dirty="0" smtClean="0"/>
          </a:p>
          <a:p>
            <a:pPr marL="239367" lvl="1" indent="-239367" eaLnBrk="1" hangingPunct="1">
              <a:defRPr/>
            </a:pPr>
            <a:r>
              <a:rPr lang="en-US" altLang="en-US" sz="1100" b="1" dirty="0" smtClean="0"/>
              <a:t>Key Points:</a:t>
            </a:r>
          </a:p>
          <a:p>
            <a:pPr marL="239367" lvl="1" indent="-239367" eaLnBrk="1" hangingPunct="1">
              <a:defRPr/>
            </a:pPr>
            <a:endParaRPr lang="en-US" altLang="en-US" sz="1100" b="1" dirty="0" smtClean="0"/>
          </a:p>
          <a:p>
            <a:pPr marL="239367" lvl="1" indent="-239367" eaLnBrk="1" hangingPunct="1">
              <a:defRPr/>
            </a:pPr>
            <a:r>
              <a:rPr lang="en-US" altLang="en-US" sz="1100" dirty="0" smtClean="0"/>
              <a:t>1. HTGS builds Optimism.</a:t>
            </a:r>
          </a:p>
          <a:p>
            <a:pPr marL="239367" lvl="1" indent="-239367" eaLnBrk="1" hangingPunct="1">
              <a:defRPr/>
            </a:pPr>
            <a:endParaRPr lang="en-US" altLang="en-US" sz="1100" dirty="0" smtClean="0"/>
          </a:p>
          <a:p>
            <a:pPr marL="230726" indent="-230726" eaLnBrk="1" hangingPunct="1">
              <a:buFont typeface="+mj-lt"/>
              <a:buAutoNum type="arabicPeriod"/>
              <a:defRPr/>
            </a:pPr>
            <a:endParaRPr lang="en-US" sz="1100" dirty="0" smtClean="0"/>
          </a:p>
          <a:p>
            <a:pPr eaLnBrk="1" hangingPunct="1">
              <a:defRPr/>
            </a:pPr>
            <a:endParaRPr lang="en-US" sz="1100" dirty="0" smtClean="0"/>
          </a:p>
          <a:p>
            <a:pPr>
              <a:defRPr/>
            </a:pPr>
            <a:endParaRPr lang="en-US" sz="1100" dirty="0" smtClean="0"/>
          </a:p>
        </p:txBody>
      </p:sp>
      <p:sp>
        <p:nvSpPr>
          <p:cNvPr id="7" name="Slide Number Placeholder 6"/>
          <p:cNvSpPr>
            <a:spLocks noGrp="1"/>
          </p:cNvSpPr>
          <p:nvPr>
            <p:ph type="sldNum" sz="quarter" idx="5"/>
          </p:nvPr>
        </p:nvSpPr>
        <p:spPr/>
        <p:txBody>
          <a:bodyPr/>
          <a:lstStyle/>
          <a:p>
            <a:pPr>
              <a:defRPr/>
            </a:pPr>
            <a:fld id="{174AED8D-E39E-47CE-B628-23E519740C57}" type="slidenum">
              <a:rPr lang="en-US" smtClean="0"/>
              <a:pPr>
                <a:defRPr/>
              </a:pPr>
              <a:t>30</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01625" y="296863"/>
            <a:ext cx="4008438" cy="3008312"/>
          </a:xfrm>
          <a:noFill/>
          <a:ln>
            <a:solidFill>
              <a:srgbClr val="000000"/>
            </a:solidFill>
            <a:miter lim="800000"/>
            <a:headEnd/>
            <a:tailEnd/>
          </a:ln>
        </p:spPr>
      </p:sp>
      <p:sp>
        <p:nvSpPr>
          <p:cNvPr id="2765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a:t>
            </a:r>
          </a:p>
          <a:p>
            <a:pPr>
              <a:defRPr/>
            </a:pPr>
            <a:endParaRPr lang="en-US" sz="1100" b="1" dirty="0" smtClean="0"/>
          </a:p>
          <a:p>
            <a:pPr>
              <a:defRPr/>
            </a:pPr>
            <a:r>
              <a:rPr lang="en-US" sz="1100" u="sng" dirty="0" smtClean="0"/>
              <a:t>Skill</a:t>
            </a:r>
          </a:p>
          <a:p>
            <a:pPr>
              <a:defRPr/>
            </a:pPr>
            <a:endParaRPr lang="en-US" sz="1100" dirty="0" smtClean="0"/>
          </a:p>
          <a:p>
            <a:pPr marL="342900" indent="-342900">
              <a:buFontTx/>
              <a:buAutoNum type="arabicPeriod"/>
              <a:defRPr/>
            </a:pPr>
            <a:r>
              <a:rPr lang="en-US" sz="1100" dirty="0" smtClean="0"/>
              <a:t>Define optimism.</a:t>
            </a:r>
          </a:p>
          <a:p>
            <a:pPr marL="342900" indent="-342900">
              <a:buFontTx/>
              <a:buAutoNum type="arabicPeriod"/>
              <a:defRPr/>
            </a:pPr>
            <a:r>
              <a:rPr lang="en-US" sz="1100" dirty="0" smtClean="0"/>
              <a:t>Describe to students that the negativity bias is the tendency to pay more attention to the bad than the good, and that HTGS helps to combat this bias.</a:t>
            </a:r>
          </a:p>
          <a:p>
            <a:pPr marL="342900" indent="-342900">
              <a:buFontTx/>
              <a:buAutoNum type="arabicPeriod"/>
              <a:defRPr/>
            </a:pPr>
            <a:r>
              <a:rPr lang="en-US" sz="1100" dirty="0" smtClean="0"/>
              <a:t>Provide an example of the negativity bias.</a:t>
            </a:r>
          </a:p>
          <a:p>
            <a:pPr marL="798513" lvl="1" indent="-342900">
              <a:buFont typeface="Arial" pitchFamily="34" charset="0"/>
              <a:buChar char="•"/>
              <a:defRPr/>
            </a:pPr>
            <a:r>
              <a:rPr lang="en-US" sz="1100" dirty="0" smtClean="0"/>
              <a:t>i.e., at the end of the day when you talk to your best friend, you are more likely to talk about the bad grade you got, the fight you got into with another friend, how bad lunch was versus the good stuff that happened. </a:t>
            </a:r>
          </a:p>
          <a:p>
            <a:pPr marL="342900" indent="-342900">
              <a:buFontTx/>
              <a:buAutoNum type="arabicPeriod"/>
              <a:defRPr/>
            </a:pPr>
            <a:r>
              <a:rPr lang="en-US" sz="1100" dirty="0" smtClean="0"/>
              <a:t>Go over the benefits of optimism (listed in Participant Guide).</a:t>
            </a:r>
          </a:p>
          <a:p>
            <a:pPr marL="342900" indent="-342900">
              <a:buFontTx/>
              <a:buAutoNum type="arabicPeriod"/>
              <a:defRPr/>
            </a:pPr>
            <a:endParaRPr lang="en-US" sz="1100" dirty="0" smtClean="0"/>
          </a:p>
          <a:p>
            <a:pPr marL="342900" indent="-342900">
              <a:defRPr/>
            </a:pPr>
            <a:r>
              <a:rPr lang="en-US" sz="1100" b="1" dirty="0" smtClean="0"/>
              <a:t>Key Points:</a:t>
            </a:r>
          </a:p>
          <a:p>
            <a:pPr marL="342900" indent="-342900">
              <a:defRPr/>
            </a:pPr>
            <a:endParaRPr lang="en-US" sz="1100" dirty="0" smtClean="0"/>
          </a:p>
          <a:p>
            <a:pPr marL="342900" indent="-342900">
              <a:buFontTx/>
              <a:buAutoNum type="arabicPeriod"/>
              <a:defRPr/>
            </a:pPr>
            <a:r>
              <a:rPr lang="en-US" sz="1100" dirty="0" smtClean="0"/>
              <a:t>You can fight the negativity bias through this simple exercise. </a:t>
            </a:r>
          </a:p>
          <a:p>
            <a:pPr marL="342900" indent="-342900">
              <a:buFontTx/>
              <a:buAutoNum type="arabicPeriod"/>
              <a:defRPr/>
            </a:pPr>
            <a:r>
              <a:rPr lang="en-US" sz="1100" dirty="0" smtClean="0"/>
              <a:t>Optimistic thoughts drive behaviors that lead to more positive outcomes. </a:t>
            </a:r>
          </a:p>
          <a:p>
            <a:pPr marL="342900" indent="-342900">
              <a:buFontTx/>
              <a:buAutoNum type="arabicPeriod"/>
              <a:defRPr/>
            </a:pPr>
            <a:r>
              <a:rPr lang="en-US" sz="1100" dirty="0" smtClean="0"/>
              <a:t>The benefits of optimism listed on the slide result from Hunting the Good Stuff on a regular basis. </a:t>
            </a:r>
          </a:p>
          <a:p>
            <a:pPr marL="342900" indent="-342900">
              <a:defRPr/>
            </a:pPr>
            <a:endParaRPr lang="en-US" sz="1300" dirty="0" smtClean="0"/>
          </a:p>
        </p:txBody>
      </p:sp>
      <p:sp>
        <p:nvSpPr>
          <p:cNvPr id="8499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42" indent="-285708" eaLnBrk="0" hangingPunct="0">
              <a:defRPr>
                <a:solidFill>
                  <a:schemeClr val="tx1"/>
                </a:solidFill>
                <a:latin typeface="Arial" charset="0"/>
              </a:defRPr>
            </a:lvl2pPr>
            <a:lvl3pPr marL="1142833" indent="-228567" eaLnBrk="0" hangingPunct="0">
              <a:defRPr>
                <a:solidFill>
                  <a:schemeClr val="tx1"/>
                </a:solidFill>
                <a:latin typeface="Arial" charset="0"/>
              </a:defRPr>
            </a:lvl3pPr>
            <a:lvl4pPr marL="1599966" indent="-228567" eaLnBrk="0" hangingPunct="0">
              <a:defRPr>
                <a:solidFill>
                  <a:schemeClr val="tx1"/>
                </a:solidFill>
                <a:latin typeface="Arial" charset="0"/>
              </a:defRPr>
            </a:lvl4pPr>
            <a:lvl5pPr marL="2057099" indent="-228567" eaLnBrk="0" hangingPunct="0">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pPr eaLnBrk="1" hangingPunct="1">
              <a:defRPr/>
            </a:pPr>
            <a:fld id="{3BF2FD91-E924-4959-A55D-BA7C2E64C807}" type="slidenum">
              <a:rPr lang="en-US">
                <a:solidFill>
                  <a:prstClr val="black"/>
                </a:solidFill>
                <a:latin typeface="Verdana" pitchFamily="34" charset="0"/>
              </a:rPr>
              <a:pPr eaLnBrk="1" hangingPunct="1">
                <a:defRPr/>
              </a:pPr>
              <a:t>31</a:t>
            </a:fld>
            <a:endParaRPr lang="en-US">
              <a:solidFill>
                <a:prstClr val="black"/>
              </a:solidFill>
              <a:latin typeface="Verdana" pitchFamily="34" charset="0"/>
            </a:endParaRPr>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04800" y="304800"/>
            <a:ext cx="3962400" cy="2971800"/>
          </a:xfrm>
          <a:noFill/>
          <a:ln>
            <a:solidFill>
              <a:srgbClr val="000000"/>
            </a:solidFill>
            <a:miter lim="800000"/>
            <a:headEnd/>
            <a:tailEnd/>
          </a:ln>
        </p:spPr>
      </p:sp>
      <p:sp>
        <p:nvSpPr>
          <p:cNvPr id="28675" name="Notes Placeholder 2"/>
          <p:cNvSpPr>
            <a:spLocks noGrp="1"/>
          </p:cNvSpPr>
          <p:nvPr>
            <p:ph type="body" idx="1"/>
          </p:nvPr>
        </p:nvSpPr>
        <p:spPr bwMode="auto"/>
        <p:txBody>
          <a:bodyPr wrap="square" numCol="1" anchor="t" anchorCtr="0" compatLnSpc="1">
            <a:prstTxWarp prst="textNoShape">
              <a:avLst/>
            </a:prstTxWarp>
          </a:bodyPr>
          <a:lstStyle/>
          <a:p>
            <a:pPr>
              <a:lnSpc>
                <a:spcPts val="1313"/>
              </a:lnSpc>
              <a:defRPr/>
            </a:pPr>
            <a:r>
              <a:rPr lang="en-US" sz="1100" b="1" dirty="0" smtClean="0"/>
              <a:t>Trainer Instructions:</a:t>
            </a:r>
          </a:p>
          <a:p>
            <a:pPr>
              <a:lnSpc>
                <a:spcPts val="1313"/>
              </a:lnSpc>
              <a:defRPr/>
            </a:pPr>
            <a:endParaRPr lang="en-US" sz="1100" b="1" dirty="0" smtClean="0"/>
          </a:p>
          <a:p>
            <a:pPr marL="228600" indent="-228600">
              <a:lnSpc>
                <a:spcPts val="1313"/>
              </a:lnSpc>
              <a:buFontTx/>
              <a:buAutoNum type="arabicPeriod"/>
              <a:defRPr/>
            </a:pPr>
            <a:r>
              <a:rPr lang="en-US" sz="1100" dirty="0" smtClean="0"/>
              <a:t>Review the points on the slide.</a:t>
            </a:r>
          </a:p>
          <a:p>
            <a:pPr marL="228600" indent="-228600">
              <a:lnSpc>
                <a:spcPts val="1313"/>
              </a:lnSpc>
              <a:buFontTx/>
              <a:buAutoNum type="arabicPeriod"/>
              <a:defRPr/>
            </a:pPr>
            <a:endParaRPr lang="en-US" sz="1100" dirty="0" smtClean="0"/>
          </a:p>
          <a:p>
            <a:pPr marL="228600" indent="-228600">
              <a:lnSpc>
                <a:spcPts val="1313"/>
              </a:lnSpc>
              <a:defRPr/>
            </a:pPr>
            <a:r>
              <a:rPr lang="en-US" sz="1100" b="1" dirty="0" smtClean="0"/>
              <a:t>Key Points:</a:t>
            </a:r>
          </a:p>
          <a:p>
            <a:pPr marL="228600" indent="-228600">
              <a:lnSpc>
                <a:spcPts val="1313"/>
              </a:lnSpc>
              <a:defRPr/>
            </a:pPr>
            <a:endParaRPr lang="en-US" sz="1100" b="1" dirty="0" smtClean="0"/>
          </a:p>
          <a:p>
            <a:pPr marL="228600" indent="-228600">
              <a:lnSpc>
                <a:spcPts val="1313"/>
              </a:lnSpc>
              <a:buFontTx/>
              <a:buAutoNum type="arabicPeriod"/>
              <a:defRPr/>
            </a:pPr>
            <a:r>
              <a:rPr lang="en-US" sz="1100" dirty="0" smtClean="0"/>
              <a:t>HTGS is a daily skill.</a:t>
            </a:r>
          </a:p>
          <a:p>
            <a:pPr marL="228600" indent="-228600">
              <a:lnSpc>
                <a:spcPts val="1313"/>
              </a:lnSpc>
              <a:buFontTx/>
              <a:buAutoNum type="arabicPeriod"/>
              <a:defRPr/>
            </a:pPr>
            <a:r>
              <a:rPr lang="en-US" sz="1100" dirty="0" smtClean="0"/>
              <a:t>It is important to include a reflection about each good thing because it causes the person to think more about and savor the experience. </a:t>
            </a:r>
          </a:p>
          <a:p>
            <a:pPr marL="228600" indent="-228600">
              <a:lnSpc>
                <a:spcPts val="1313"/>
              </a:lnSpc>
              <a:defRPr/>
            </a:pPr>
            <a:endParaRPr lang="en-US" sz="1100" dirty="0" smtClean="0"/>
          </a:p>
          <a:p>
            <a:pPr marL="228600" indent="-228600">
              <a:lnSpc>
                <a:spcPts val="1313"/>
              </a:lnSpc>
              <a:defRPr/>
            </a:pPr>
            <a:endParaRPr lang="en-US" sz="1100" dirty="0" smtClean="0"/>
          </a:p>
          <a:p>
            <a:pPr marL="228600" indent="-228600">
              <a:lnSpc>
                <a:spcPts val="1313"/>
              </a:lnSpc>
              <a:defRPr/>
            </a:pPr>
            <a:endParaRPr lang="en-US" sz="1100" dirty="0" smtClean="0"/>
          </a:p>
          <a:p>
            <a:pPr>
              <a:lnSpc>
                <a:spcPts val="1313"/>
              </a:lnSpc>
              <a:defRPr/>
            </a:pPr>
            <a:endParaRPr lang="en-US" sz="1100" b="1" dirty="0" smtClean="0"/>
          </a:p>
        </p:txBody>
      </p:sp>
      <p:sp>
        <p:nvSpPr>
          <p:cNvPr id="1321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0662" indent="-296408" eaLnBrk="0" hangingPunct="0">
              <a:defRPr>
                <a:solidFill>
                  <a:schemeClr val="tx1"/>
                </a:solidFill>
                <a:latin typeface="Arial" pitchFamily="34" charset="0"/>
              </a:defRPr>
            </a:lvl2pPr>
            <a:lvl3pPr marL="1185634" indent="-237127" eaLnBrk="0" hangingPunct="0">
              <a:defRPr>
                <a:solidFill>
                  <a:schemeClr val="tx1"/>
                </a:solidFill>
                <a:latin typeface="Arial" pitchFamily="34" charset="0"/>
              </a:defRPr>
            </a:lvl3pPr>
            <a:lvl4pPr marL="1659887" indent="-237127" eaLnBrk="0" hangingPunct="0">
              <a:defRPr>
                <a:solidFill>
                  <a:schemeClr val="tx1"/>
                </a:solidFill>
                <a:latin typeface="Arial" pitchFamily="34" charset="0"/>
              </a:defRPr>
            </a:lvl4pPr>
            <a:lvl5pPr marL="2134141" indent="-237127" eaLnBrk="0" hangingPunct="0">
              <a:defRPr>
                <a:solidFill>
                  <a:schemeClr val="tx1"/>
                </a:solidFill>
                <a:latin typeface="Arial" pitchFamily="34" charset="0"/>
              </a:defRPr>
            </a:lvl5pPr>
            <a:lvl6pPr marL="2608395" indent="-237127" eaLnBrk="0" fontAlgn="base" hangingPunct="0">
              <a:spcBef>
                <a:spcPct val="0"/>
              </a:spcBef>
              <a:spcAft>
                <a:spcPct val="0"/>
              </a:spcAft>
              <a:defRPr>
                <a:solidFill>
                  <a:schemeClr val="tx1"/>
                </a:solidFill>
                <a:latin typeface="Arial" pitchFamily="34" charset="0"/>
              </a:defRPr>
            </a:lvl6pPr>
            <a:lvl7pPr marL="3082648" indent="-237127" eaLnBrk="0" fontAlgn="base" hangingPunct="0">
              <a:spcBef>
                <a:spcPct val="0"/>
              </a:spcBef>
              <a:spcAft>
                <a:spcPct val="0"/>
              </a:spcAft>
              <a:defRPr>
                <a:solidFill>
                  <a:schemeClr val="tx1"/>
                </a:solidFill>
                <a:latin typeface="Arial" pitchFamily="34" charset="0"/>
              </a:defRPr>
            </a:lvl7pPr>
            <a:lvl8pPr marL="3556902" indent="-237127" eaLnBrk="0" fontAlgn="base" hangingPunct="0">
              <a:spcBef>
                <a:spcPct val="0"/>
              </a:spcBef>
              <a:spcAft>
                <a:spcPct val="0"/>
              </a:spcAft>
              <a:defRPr>
                <a:solidFill>
                  <a:schemeClr val="tx1"/>
                </a:solidFill>
                <a:latin typeface="Arial" pitchFamily="34" charset="0"/>
              </a:defRPr>
            </a:lvl8pPr>
            <a:lvl9pPr marL="4031155" indent="-23712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034F0D89-1F9F-48C5-A12B-58720B9A82F7}" type="slidenum">
              <a:rPr lang="en-US" smtClean="0">
                <a:latin typeface="Verdana" pitchFamily="34" charset="0"/>
              </a:rPr>
              <a:pPr eaLnBrk="1" fontAlgn="base" hangingPunct="1">
                <a:spcBef>
                  <a:spcPct val="0"/>
                </a:spcBef>
                <a:spcAft>
                  <a:spcPct val="0"/>
                </a:spcAft>
                <a:defRPr/>
              </a:pPr>
              <a:t>32</a:t>
            </a:fld>
            <a:endParaRPr lang="en-US" smtClean="0">
              <a:latin typeface="Verdana" pitchFamily="34" charset="0"/>
            </a:endParaRPr>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a:t>
            </a:r>
          </a:p>
          <a:p>
            <a:pPr>
              <a:defRPr/>
            </a:pPr>
            <a:endParaRPr lang="en-US" sz="1100" b="1" dirty="0" smtClean="0"/>
          </a:p>
          <a:p>
            <a:pPr>
              <a:defRPr/>
            </a:pPr>
            <a:r>
              <a:rPr lang="en-US" sz="1100" u="sng" dirty="0" smtClean="0"/>
              <a:t>Activity (Low Tech)</a:t>
            </a:r>
          </a:p>
          <a:p>
            <a:pPr>
              <a:defRPr/>
            </a:pPr>
            <a:endParaRPr lang="en-US" sz="1100" u="sng" dirty="0" smtClean="0"/>
          </a:p>
          <a:p>
            <a:pPr marL="228600" indent="-228600">
              <a:buFontTx/>
              <a:buAutoNum type="arabicPeriod"/>
              <a:defRPr/>
            </a:pPr>
            <a:r>
              <a:rPr lang="en-US" sz="1100" dirty="0" smtClean="0"/>
              <a:t>Go over the HTGS example.</a:t>
            </a:r>
          </a:p>
          <a:p>
            <a:pPr marL="228600" indent="-228600">
              <a:buFontTx/>
              <a:buAutoNum type="arabicPeriod"/>
              <a:defRPr/>
            </a:pPr>
            <a:r>
              <a:rPr lang="en-US" sz="1100" dirty="0" smtClean="0"/>
              <a:t>Have students write down one to three good things in the Participant Guide.</a:t>
            </a:r>
          </a:p>
          <a:p>
            <a:pPr marL="228600" indent="-228600">
              <a:buFontTx/>
              <a:buAutoNum type="arabicPeriod"/>
              <a:defRPr/>
            </a:pPr>
            <a:r>
              <a:rPr lang="en-US" sz="1100" dirty="0" smtClean="0"/>
              <a:t>Tell students to share the good thing </a:t>
            </a:r>
            <a:r>
              <a:rPr lang="en-US" sz="1100" b="1" dirty="0" smtClean="0"/>
              <a:t>and </a:t>
            </a:r>
            <a:r>
              <a:rPr lang="en-US" sz="1100" dirty="0" smtClean="0"/>
              <a:t>the reflection they wrote about it. </a:t>
            </a:r>
          </a:p>
          <a:p>
            <a:pPr marL="228600" indent="-228600">
              <a:buFontTx/>
              <a:buAutoNum type="arabicPeriod"/>
              <a:defRPr/>
            </a:pPr>
            <a:r>
              <a:rPr lang="en-US" sz="1100" dirty="0" smtClean="0"/>
              <a:t>Ask a couple students to share their “good stuff” at the group level. Remember to emphasize that the students explain why it is a good thing to them. </a:t>
            </a:r>
          </a:p>
          <a:p>
            <a:pPr marL="228600" indent="-228600">
              <a:defRPr/>
            </a:pPr>
            <a:endParaRPr lang="en-US" sz="1100" dirty="0" smtClean="0"/>
          </a:p>
          <a:p>
            <a:pPr marL="228600" indent="-228600">
              <a:defRPr/>
            </a:pPr>
            <a:r>
              <a:rPr lang="en-US" sz="1100" b="1" dirty="0" smtClean="0"/>
              <a:t>Key Points:</a:t>
            </a:r>
          </a:p>
          <a:p>
            <a:pPr marL="228600" indent="-228600">
              <a:buFontTx/>
              <a:buAutoNum type="arabicPeriod"/>
              <a:defRPr/>
            </a:pPr>
            <a:r>
              <a:rPr lang="en-US" sz="1100" dirty="0" smtClean="0"/>
              <a:t>Optimism is important for resilience.</a:t>
            </a:r>
          </a:p>
          <a:p>
            <a:pPr marL="228600" indent="-228600">
              <a:buFontTx/>
              <a:buAutoNum type="arabicPeriod"/>
              <a:defRPr/>
            </a:pPr>
            <a:r>
              <a:rPr lang="en-US" sz="1100" dirty="0" smtClean="0"/>
              <a:t>HTGS is a daily skill. </a:t>
            </a:r>
          </a:p>
          <a:p>
            <a:pPr marL="228600" indent="-228600">
              <a:buFontTx/>
              <a:buAutoNum type="arabicPeriod"/>
              <a:defRPr/>
            </a:pPr>
            <a:endParaRPr lang="en-US" sz="1100" dirty="0" smtClean="0"/>
          </a:p>
          <a:p>
            <a:pPr marL="228600" indent="-228600">
              <a:buFontTx/>
              <a:buAutoNum type="arabicPeriod"/>
              <a:defRPr/>
            </a:pPr>
            <a:endParaRPr lang="en-US" sz="1100" dirty="0" smtClean="0"/>
          </a:p>
          <a:p>
            <a:pPr marL="228600" indent="-228600">
              <a:defRPr/>
            </a:pPr>
            <a:r>
              <a:rPr lang="en-US" sz="1100" b="1" dirty="0" smtClean="0"/>
              <a:t>Recommendation:</a:t>
            </a:r>
          </a:p>
          <a:p>
            <a:pPr marL="228600" indent="-228600">
              <a:defRPr/>
            </a:pPr>
            <a:r>
              <a:rPr lang="en-US" sz="1100" dirty="0" smtClean="0"/>
              <a:t>	It is important to have the students Hunt the Good Stuff on a regular basis. It is recommended that Hunt the Good Stuff be conducted and shared prior to the start of every lesson, time permitting.</a:t>
            </a:r>
          </a:p>
          <a:p>
            <a:pPr marL="228600" indent="-228600">
              <a:defRPr/>
            </a:pPr>
            <a:endParaRPr lang="en-US" sz="1100" dirty="0" smtClean="0"/>
          </a:p>
          <a:p>
            <a:pPr marL="228600" indent="-228600">
              <a:defRPr/>
            </a:pPr>
            <a:endParaRPr lang="en-US" sz="1100"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EDB99C68-67F2-4CD7-9D8C-EDADE395D319}" type="slidenum">
              <a:rPr lang="en-US" smtClean="0"/>
              <a:pPr>
                <a:defRPr/>
              </a:pPr>
              <a:t>33</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a:t>
            </a:r>
          </a:p>
          <a:p>
            <a:pPr>
              <a:defRPr/>
            </a:pPr>
            <a:endParaRPr lang="en-US" sz="1100" b="1" dirty="0" smtClean="0"/>
          </a:p>
          <a:p>
            <a:pPr marL="228600" indent="-228600">
              <a:buFontTx/>
              <a:buAutoNum type="arabicPeriod"/>
              <a:defRPr/>
            </a:pPr>
            <a:r>
              <a:rPr lang="en-US" sz="1100" dirty="0" smtClean="0"/>
              <a:t>Review the Key Principles (if time permits).</a:t>
            </a:r>
          </a:p>
          <a:p>
            <a:pPr marL="228600" indent="-228600">
              <a:buFontTx/>
              <a:buAutoNum type="arabicPeriod"/>
              <a:defRPr/>
            </a:pPr>
            <a:endParaRPr lang="en-US" sz="1100" dirty="0" smtClean="0"/>
          </a:p>
          <a:p>
            <a:pPr marL="228600" indent="-228600">
              <a:defRPr/>
            </a:pPr>
            <a:r>
              <a:rPr lang="en-US" sz="1100" u="sng" dirty="0" smtClean="0"/>
              <a:t>Reflection (Low Tech)</a:t>
            </a:r>
          </a:p>
          <a:p>
            <a:pPr>
              <a:lnSpc>
                <a:spcPct val="100000"/>
              </a:lnSpc>
              <a:spcBef>
                <a:spcPts val="0"/>
              </a:spcBef>
              <a:defRPr/>
            </a:pPr>
            <a:r>
              <a:rPr lang="en-US" sz="1100" dirty="0" smtClean="0">
                <a:ea typeface="Calibri"/>
              </a:rPr>
              <a:t>Students write down what they learned and how they can use it or apply it to their own lives. </a:t>
            </a:r>
            <a:endParaRPr lang="en-US" sz="1100" u="sng" dirty="0" smtClean="0"/>
          </a:p>
          <a:p>
            <a:pPr marL="228600" indent="-228600">
              <a:defRPr/>
            </a:pPr>
            <a:endParaRPr lang="en-US" sz="1100" u="sng"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30FB3ACF-BBA5-4A92-9D08-467F18C786B2}" type="slidenum">
              <a:rPr lang="en-US" smtClean="0"/>
              <a:pPr>
                <a:defRPr/>
              </a:pPr>
              <a:t>34</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31747"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95388" indent="-1195388">
              <a:spcBef>
                <a:spcPct val="20000"/>
              </a:spcBef>
              <a:tabLst>
                <a:tab pos="1195388" algn="l"/>
              </a:tabLst>
            </a:pPr>
            <a:r>
              <a:rPr lang="en-US" altLang="en-US" sz="1200" b="1" dirty="0">
                <a:latin typeface="Verdana" pitchFamily="34" charset="0"/>
              </a:rPr>
              <a:t>Rationale:</a:t>
            </a:r>
            <a:r>
              <a:rPr lang="en-US" altLang="en-US" sz="1200" dirty="0">
                <a:latin typeface="Verdana" pitchFamily="34" charset="0"/>
              </a:rPr>
              <a:t>	Goal Setting, when done correctly, can result in more optimal performance, sustained motivation, and increased effort and persistence. This model of goal setting is effective because it </a:t>
            </a:r>
            <a:r>
              <a:rPr lang="en-US" altLang="en-US" sz="1200" dirty="0" smtClean="0">
                <a:latin typeface="Verdana" pitchFamily="34" charset="0"/>
              </a:rPr>
              <a:t>enhances mental toughness by accounting for </a:t>
            </a:r>
            <a:r>
              <a:rPr lang="en-US" altLang="en-US" sz="1200" dirty="0">
                <a:latin typeface="Verdana" pitchFamily="34" charset="0"/>
              </a:rPr>
              <a:t>thoughts and beliefs that can hinder goal achievement. </a:t>
            </a: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r>
              <a:rPr lang="en-US" altLang="en-US" sz="1200" b="1" dirty="0">
                <a:latin typeface="Verdana" pitchFamily="34" charset="0"/>
              </a:rPr>
              <a:t>Objective:</a:t>
            </a:r>
            <a:r>
              <a:rPr lang="en-US" altLang="en-US" sz="1200" dirty="0">
                <a:latin typeface="Verdana" pitchFamily="34" charset="0"/>
              </a:rPr>
              <a:t>	Introduce students to critical components of the Goal Setting process and practice the skill so it can be used independently to plan for achieving personal and educational goals.  </a:t>
            </a: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endParaRPr lang="en-US" altLang="en-US" sz="1200" b="1" dirty="0">
              <a:latin typeface="Verdana" pitchFamily="34" charset="0"/>
            </a:endParaRPr>
          </a:p>
          <a:p>
            <a:pPr marL="1195388" indent="-1195388">
              <a:spcBef>
                <a:spcPct val="20000"/>
              </a:spcBef>
              <a:tabLst>
                <a:tab pos="1195388" algn="l"/>
              </a:tabLst>
            </a:pPr>
            <a:r>
              <a:rPr lang="en-US" altLang="en-US" sz="1200" b="1" dirty="0" smtClean="0">
                <a:latin typeface="Verdana" pitchFamily="34" charset="0"/>
              </a:rPr>
              <a:t>Unit </a:t>
            </a:r>
            <a:r>
              <a:rPr lang="en-US" altLang="en-US" sz="1200" b="1" dirty="0">
                <a:latin typeface="Verdana" pitchFamily="34" charset="0"/>
              </a:rPr>
              <a:t>Overview and Recommended Timing:</a:t>
            </a:r>
          </a:p>
          <a:p>
            <a:pPr marL="1195388" indent="-1195388">
              <a:spcBef>
                <a:spcPct val="20000"/>
              </a:spcBef>
              <a:tabLst>
                <a:tab pos="1195388" algn="l"/>
              </a:tabLst>
            </a:pPr>
            <a:endParaRPr lang="en-US" altLang="en-US" sz="1200" dirty="0">
              <a:latin typeface="Verdana" pitchFamily="34" charset="0"/>
            </a:endParaRPr>
          </a:p>
        </p:txBody>
      </p:sp>
      <p:sp>
        <p:nvSpPr>
          <p:cNvPr id="31748" name="Title 4"/>
          <p:cNvSpPr txBox="1">
            <a:spLocks/>
          </p:cNvSpPr>
          <p:nvPr/>
        </p:nvSpPr>
        <p:spPr bwMode="auto">
          <a:xfrm>
            <a:off x="228600" y="990600"/>
            <a:ext cx="6858000" cy="685800"/>
          </a:xfrm>
          <a:prstGeom prst="rect">
            <a:avLst/>
          </a:prstGeom>
          <a:noFill/>
          <a:ln w="9525">
            <a:noFill/>
            <a:miter lim="800000"/>
            <a:headEnd/>
            <a:tailEnd/>
          </a:ln>
        </p:spPr>
        <p:txBody>
          <a:bodyPr lIns="92290" tIns="46146" rIns="92290" bIns="46146"/>
          <a:lstStyle/>
          <a:p>
            <a:r>
              <a:rPr lang="en-US" b="1" dirty="0">
                <a:latin typeface="Verdana" pitchFamily="34" charset="0"/>
              </a:rPr>
              <a:t>Resilience </a:t>
            </a:r>
            <a:r>
              <a:rPr lang="en-US" b="1" dirty="0" smtClean="0">
                <a:latin typeface="Verdana" pitchFamily="34" charset="0"/>
              </a:rPr>
              <a:t>Training for </a:t>
            </a:r>
            <a:r>
              <a:rPr lang="en-US" b="1" dirty="0">
                <a:latin typeface="Verdana" pitchFamily="34" charset="0"/>
              </a:rPr>
              <a:t>Teens, </a:t>
            </a:r>
          </a:p>
          <a:p>
            <a:r>
              <a:rPr lang="en-US" b="1" dirty="0">
                <a:latin typeface="Verdana" pitchFamily="34" charset="0"/>
              </a:rPr>
              <a:t>Unit 3:</a:t>
            </a:r>
            <a:r>
              <a:rPr lang="en-US" b="1" dirty="0">
                <a:solidFill>
                  <a:srgbClr val="000000"/>
                </a:solidFill>
                <a:latin typeface="Verdana" pitchFamily="34" charset="0"/>
              </a:rPr>
              <a:t> Goal Setting</a:t>
            </a:r>
            <a:endParaRPr lang="en-US" b="1" dirty="0">
              <a:latin typeface="Verdana" pitchFamily="34" charset="0"/>
            </a:endParaRPr>
          </a:p>
        </p:txBody>
      </p:sp>
      <p:pic>
        <p:nvPicPr>
          <p:cNvPr id="31749"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31750"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graphicFrame>
        <p:nvGraphicFramePr>
          <p:cNvPr id="10" name="Table 9"/>
          <p:cNvGraphicFramePr>
            <a:graphicFrameLocks noGrp="1"/>
          </p:cNvGraphicFramePr>
          <p:nvPr/>
        </p:nvGraphicFramePr>
        <p:xfrm>
          <a:off x="244475" y="6012237"/>
          <a:ext cx="6858000" cy="3188270"/>
        </p:xfrm>
        <a:graphic>
          <a:graphicData uri="http://schemas.openxmlformats.org/drawingml/2006/table">
            <a:tbl>
              <a:tblPr/>
              <a:tblGrid>
                <a:gridCol w="5852160"/>
                <a:gridCol w="1005840"/>
              </a:tblGrid>
              <a:tr h="637512">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Skill: </a:t>
                      </a:r>
                      <a:r>
                        <a:rPr lang="en-US" sz="1100" b="0" i="0" u="none" strike="noStrike" kern="1200" dirty="0" smtClean="0">
                          <a:solidFill>
                            <a:schemeClr val="tx1"/>
                          </a:solidFill>
                          <a:latin typeface="Verdana" pitchFamily="34" charset="0"/>
                          <a:ea typeface="Calibri"/>
                        </a:rPr>
                        <a:t>Introduce Goal Setting</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492022">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Hook:</a:t>
                      </a:r>
                      <a:r>
                        <a:rPr lang="en-US" sz="1100" b="1" i="0" u="none" strike="noStrike" kern="1200" baseline="0" dirty="0" smtClean="0">
                          <a:solidFill>
                            <a:schemeClr val="tx1"/>
                          </a:solidFill>
                          <a:latin typeface="Verdana" pitchFamily="34" charset="0"/>
                          <a:ea typeface="Calibri"/>
                        </a:rPr>
                        <a:t>  </a:t>
                      </a:r>
                      <a:r>
                        <a:rPr lang="en-US" sz="1100" b="0" i="0" u="none" strike="noStrike" kern="1200" baseline="0" dirty="0" smtClean="0">
                          <a:solidFill>
                            <a:schemeClr val="tx1"/>
                          </a:solidFill>
                          <a:latin typeface="Verdana" pitchFamily="34" charset="0"/>
                          <a:ea typeface="Calibri"/>
                        </a:rPr>
                        <a:t>Students make a Goal List*(LT)</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851338">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Activity: </a:t>
                      </a:r>
                      <a:r>
                        <a:rPr lang="en-US" sz="1100" b="0" i="0" u="none" strike="noStrike" kern="1200" dirty="0" smtClean="0">
                          <a:solidFill>
                            <a:schemeClr val="tx1"/>
                          </a:solidFill>
                          <a:latin typeface="Verdana" pitchFamily="34" charset="0"/>
                          <a:ea typeface="Calibri"/>
                        </a:rPr>
                        <a:t>(1) Students choose</a:t>
                      </a:r>
                      <a:r>
                        <a:rPr lang="en-US" sz="1100" b="0" i="0" u="none" strike="noStrike" kern="1200" baseline="0" dirty="0" smtClean="0">
                          <a:solidFill>
                            <a:schemeClr val="tx1"/>
                          </a:solidFill>
                          <a:latin typeface="Verdana" pitchFamily="34" charset="0"/>
                          <a:ea typeface="Calibri"/>
                        </a:rPr>
                        <a:t> a goal to work with:</a:t>
                      </a:r>
                      <a:r>
                        <a:rPr lang="en-US" sz="1100" b="0" i="0" u="none" strike="noStrike" kern="1200" dirty="0" smtClean="0">
                          <a:solidFill>
                            <a:schemeClr val="tx1"/>
                          </a:solidFill>
                          <a:latin typeface="Verdana" pitchFamily="34" charset="0"/>
                          <a:ea typeface="Calibri"/>
                        </a:rPr>
                        <a:t> What’s my goal?*(LT) </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(2) Students visualize success*(LT) (3) Students write down steps to make it happen*(LT) (4) Students create an obstacle game plan*(LT) (5) Students pick their first step they are going to take*(LT) (6) Students make their goal real *(LT)</a:t>
                      </a: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30</a:t>
                      </a:r>
                      <a:r>
                        <a:rPr lang="en-US" sz="1100" b="0" i="0" u="none" strike="noStrike" kern="1200" baseline="0" dirty="0" smtClean="0">
                          <a:solidFill>
                            <a:schemeClr val="dk1"/>
                          </a:solidFill>
                          <a:latin typeface="Verdana" pitchFamily="34" charset="0"/>
                          <a:ea typeface="Calibri"/>
                        </a:rPr>
                        <a:t> </a:t>
                      </a:r>
                      <a:r>
                        <a:rPr lang="en-US" sz="1100" b="0" i="0" u="none" strike="noStrike" kern="1200" dirty="0" err="1" smtClean="0">
                          <a:solidFill>
                            <a:schemeClr val="dk1"/>
                          </a:solidFill>
                          <a:latin typeface="Verdana" pitchFamily="34" charset="0"/>
                          <a:ea typeface="Calibri"/>
                        </a:rPr>
                        <a:t>mins</a:t>
                      </a:r>
                      <a:endParaRPr lang="en-US" sz="1100" b="0" i="0" u="none" strike="noStrike" kern="1200" dirty="0">
                        <a:solidFill>
                          <a:schemeClr val="dk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803960">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Reflection:</a:t>
                      </a:r>
                      <a:r>
                        <a:rPr lang="en-US" sz="1100" b="0" i="0" u="none" strike="noStrike" kern="1200" baseline="0" dirty="0" smtClean="0">
                          <a:solidFill>
                            <a:schemeClr val="tx1"/>
                          </a:solidFill>
                          <a:latin typeface="Verdana" pitchFamily="34" charset="0"/>
                          <a:ea typeface="Calibri"/>
                        </a:rPr>
                        <a:t> </a:t>
                      </a:r>
                      <a:r>
                        <a:rPr lang="en-US" sz="1100" b="0" i="0" u="none" strike="noStrike" kern="1200" dirty="0" smtClean="0">
                          <a:solidFill>
                            <a:schemeClr val="tx1"/>
                          </a:solidFill>
                          <a:latin typeface="Verdana" pitchFamily="34" charset="0"/>
                          <a:ea typeface="Calibri"/>
                        </a:rPr>
                        <a:t>Students</a:t>
                      </a:r>
                      <a:r>
                        <a:rPr lang="en-US" sz="1100" b="0" i="0" u="none" strike="noStrike" kern="1200" baseline="0" dirty="0" smtClean="0">
                          <a:solidFill>
                            <a:schemeClr val="tx1"/>
                          </a:solidFill>
                          <a:latin typeface="Verdana" pitchFamily="34" charset="0"/>
                          <a:ea typeface="Calibri"/>
                        </a:rPr>
                        <a:t> reflect on what they learned and write down how they can apply it to their daily lives*</a:t>
                      </a:r>
                      <a:endParaRPr lang="en-US" sz="1100" b="1" i="0" u="none" strike="noStrike" kern="1200" dirty="0" smtClean="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283314">
                <a:tc>
                  <a:txBody>
                    <a:bodyPr/>
                    <a:lstStyle/>
                    <a:p>
                      <a:pPr marL="3175" marR="0" indent="0" algn="l" rtl="0" fontAlgn="base">
                        <a:lnSpc>
                          <a:spcPct val="115000"/>
                        </a:lnSpc>
                        <a:spcBef>
                          <a:spcPts val="0"/>
                        </a:spcBef>
                        <a:spcAft>
                          <a:spcPts val="0"/>
                        </a:spcAft>
                        <a:tabLst/>
                      </a:pPr>
                      <a:r>
                        <a:rPr lang="en-US" sz="1100" b="1" i="0" u="none" strike="noStrike" kern="1200" dirty="0" smtClean="0">
                          <a:solidFill>
                            <a:schemeClr val="tx1"/>
                          </a:solidFill>
                          <a:latin typeface="Verdana" pitchFamily="34" charset="0"/>
                          <a:ea typeface="Calibri"/>
                        </a:rPr>
                        <a:t>TOTAL</a:t>
                      </a: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1" i="0" u="none" strike="noStrike" kern="1200" dirty="0" smtClean="0">
                          <a:solidFill>
                            <a:schemeClr val="tx1"/>
                          </a:solidFill>
                          <a:latin typeface="Verdana" pitchFamily="34" charset="0"/>
                          <a:ea typeface="Calibri"/>
                        </a:rPr>
                        <a:t>45 </a:t>
                      </a:r>
                      <a:r>
                        <a:rPr lang="en-US" sz="1100" b="1" i="0" u="none" strike="noStrike" kern="1200" dirty="0" err="1" smtClean="0">
                          <a:solidFill>
                            <a:schemeClr val="tx1"/>
                          </a:solidFill>
                          <a:latin typeface="Verdana" pitchFamily="34" charset="0"/>
                          <a:ea typeface="Calibri"/>
                        </a:rPr>
                        <a:t>mins</a:t>
                      </a:r>
                      <a:endParaRPr lang="en-US" sz="1100" b="1"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
        <p:nvSpPr>
          <p:cNvPr id="11" name="Slide Number Placeholder 10"/>
          <p:cNvSpPr>
            <a:spLocks noGrp="1"/>
          </p:cNvSpPr>
          <p:nvPr>
            <p:ph type="sldNum" sz="quarter" idx="5"/>
          </p:nvPr>
        </p:nvSpPr>
        <p:spPr/>
        <p:txBody>
          <a:bodyPr/>
          <a:lstStyle/>
          <a:p>
            <a:pPr>
              <a:defRPr/>
            </a:pPr>
            <a:fld id="{66872501-E78E-49C2-A579-BC652344AE80}" type="slidenum">
              <a:rPr lang="en-US"/>
              <a:pPr>
                <a:defRPr/>
              </a:pPr>
              <a:t>35</a:t>
            </a:fld>
            <a:endParaRPr lang="en-US" dirty="0"/>
          </a:p>
        </p:txBody>
      </p:sp>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212997"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a:spcBef>
                <a:spcPct val="20000"/>
              </a:spcBef>
              <a:tabLst>
                <a:tab pos="56517" algn="l"/>
              </a:tabLst>
              <a:defRPr/>
            </a:pPr>
            <a:r>
              <a:rPr lang="en-US" altLang="en-US" sz="1100" i="1" dirty="0" smtClean="0">
                <a:latin typeface="Verdana" pitchFamily="34" charset="0"/>
              </a:rPr>
              <a:t>Goal Setting	</a:t>
            </a:r>
            <a:r>
              <a:rPr lang="en-US" altLang="en-US" sz="1100" i="1" dirty="0">
                <a:latin typeface="Verdana" pitchFamily="34" charset="0"/>
              </a:rPr>
              <a:t>	</a:t>
            </a:r>
            <a:r>
              <a:rPr lang="en-US" altLang="en-US" sz="1100" dirty="0" smtClean="0">
                <a:latin typeface="Verdana" pitchFamily="34" charset="0"/>
              </a:rPr>
              <a:t>A process to deliberately energize, direct, and sustain behavior to 			ensure progress toward a goal</a:t>
            </a:r>
            <a:endParaRPr lang="en-US" altLang="en-US" sz="1100" dirty="0">
              <a:latin typeface="Verdana" pitchFamily="34" charset="0"/>
            </a:endParaRPr>
          </a:p>
          <a:p>
            <a:pPr marL="1153616" indent="-1153616">
              <a:spcBef>
                <a:spcPct val="20000"/>
              </a:spcBef>
              <a:tabLst>
                <a:tab pos="1153616" algn="l"/>
              </a:tabLst>
              <a:defRPr/>
            </a:pPr>
            <a:endParaRPr lang="en-US" altLang="en-US" sz="1100" b="1" dirty="0">
              <a:latin typeface="Verdana" pitchFamily="34" charset="0"/>
            </a:endParaRPr>
          </a:p>
          <a:p>
            <a:pPr marL="1153616" indent="-1153616">
              <a:spcBef>
                <a:spcPct val="20000"/>
              </a:spcBef>
              <a:tabLst>
                <a:tab pos="1153616" algn="l"/>
              </a:tabLst>
              <a:defRPr/>
            </a:pPr>
            <a:endParaRPr lang="en-US" altLang="en-US" sz="11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b="1" dirty="0" smtClean="0">
                <a:latin typeface="Verdana" pitchFamily="34" charset="0"/>
                <a:ea typeface="+mj-ea"/>
                <a:cs typeface="+mj-cs"/>
              </a:rPr>
              <a:t>Goal Setting</a:t>
            </a:r>
            <a:endParaRPr lang="en-US" b="1" dirty="0">
              <a:latin typeface="Verdana" pitchFamily="34" charset="0"/>
              <a:ea typeface="+mj-ea"/>
              <a:cs typeface="+mj-cs"/>
            </a:endParaRPr>
          </a:p>
          <a:p>
            <a:pPr fontAlgn="auto">
              <a:spcAft>
                <a:spcPts val="0"/>
              </a:spcAft>
              <a:defRPr/>
            </a:pPr>
            <a:r>
              <a:rPr lang="en-US" b="1" dirty="0">
                <a:latin typeface="Verdana" pitchFamily="34" charset="0"/>
                <a:ea typeface="+mj-ea"/>
                <a:cs typeface="+mj-cs"/>
              </a:rPr>
              <a:t>Key Terms</a:t>
            </a:r>
          </a:p>
        </p:txBody>
      </p:sp>
      <p:pic>
        <p:nvPicPr>
          <p:cNvPr id="32773"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32774"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9" name="Slide Number Placeholder 8"/>
          <p:cNvSpPr>
            <a:spLocks noGrp="1"/>
          </p:cNvSpPr>
          <p:nvPr>
            <p:ph type="sldNum" sz="quarter" idx="5"/>
          </p:nvPr>
        </p:nvSpPr>
        <p:spPr/>
        <p:txBody>
          <a:bodyPr/>
          <a:lstStyle/>
          <a:p>
            <a:pPr>
              <a:defRPr/>
            </a:pPr>
            <a:fld id="{2E08A1A3-0797-4D3E-AE06-31865D266F32}" type="slidenum">
              <a:rPr lang="en-US"/>
              <a:pPr>
                <a:defRPr/>
              </a:pPr>
              <a:t>36</a:t>
            </a:fld>
            <a:endParaRPr lang="en-US" dirty="0"/>
          </a:p>
        </p:txBody>
      </p:sp>
      <p:sp>
        <p:nvSpPr>
          <p:cNvPr id="8" name="Footer Placeholder 7"/>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a:t>
            </a:r>
          </a:p>
          <a:p>
            <a:pPr>
              <a:defRPr/>
            </a:pPr>
            <a:endParaRPr lang="en-US" sz="1100" b="1" dirty="0" smtClean="0"/>
          </a:p>
          <a:p>
            <a:pPr>
              <a:defRPr/>
            </a:pPr>
            <a:r>
              <a:rPr lang="en-US" sz="1100" u="sng" dirty="0" smtClean="0"/>
              <a:t>Activity (Low Tech)</a:t>
            </a:r>
          </a:p>
          <a:p>
            <a:pPr>
              <a:defRPr/>
            </a:pPr>
            <a:endParaRPr lang="en-US" sz="1100" u="sng" dirty="0" smtClean="0"/>
          </a:p>
          <a:p>
            <a:pPr marL="228600" indent="-228600">
              <a:buFontTx/>
              <a:buAutoNum type="arabicPeriod"/>
              <a:defRPr/>
            </a:pPr>
            <a:r>
              <a:rPr lang="en-US" sz="1100" dirty="0" smtClean="0"/>
              <a:t>Begin the lesson with Hunt the Good Stuff.</a:t>
            </a:r>
          </a:p>
          <a:p>
            <a:pPr marL="228600" indent="-228600">
              <a:buFontTx/>
              <a:buAutoNum type="arabicPeriod"/>
              <a:defRPr/>
            </a:pPr>
            <a:r>
              <a:rPr lang="en-US" sz="1100" dirty="0" smtClean="0"/>
              <a:t>Have students write down one to three good things in the Participant Guide.</a:t>
            </a:r>
          </a:p>
          <a:p>
            <a:pPr marL="228600" indent="-228600">
              <a:buFontTx/>
              <a:buAutoNum type="arabicPeriod"/>
              <a:defRPr/>
            </a:pPr>
            <a:r>
              <a:rPr lang="en-US" sz="1100" dirty="0" smtClean="0"/>
              <a:t>Tell students to write the good thing </a:t>
            </a:r>
            <a:r>
              <a:rPr lang="en-US" sz="1100" b="1" dirty="0" smtClean="0"/>
              <a:t>and </a:t>
            </a:r>
            <a:r>
              <a:rPr lang="en-US" sz="1100" dirty="0" smtClean="0"/>
              <a:t>the reflection (i.e., why it’s a good thing). </a:t>
            </a:r>
          </a:p>
          <a:p>
            <a:pPr marL="228600" indent="-228600">
              <a:buFontTx/>
              <a:buAutoNum type="arabicPeriod"/>
              <a:defRPr/>
            </a:pPr>
            <a:r>
              <a:rPr lang="en-US" sz="1100" dirty="0" smtClean="0"/>
              <a:t>Ask a couple students to share their “good stuff” at the group level. Remember to emphasize that the students explain why it is a good thing to them. </a:t>
            </a:r>
          </a:p>
          <a:p>
            <a:pPr marL="228600" indent="-228600">
              <a:defRPr/>
            </a:pPr>
            <a:endParaRPr lang="en-US" sz="1100" dirty="0" smtClean="0"/>
          </a:p>
          <a:p>
            <a:pPr marL="228600" indent="-228600">
              <a:defRPr/>
            </a:pPr>
            <a:r>
              <a:rPr lang="en-US" sz="1100" b="1" dirty="0" smtClean="0"/>
              <a:t>Key Points:</a:t>
            </a:r>
          </a:p>
          <a:p>
            <a:pPr marL="228600" indent="-228600">
              <a:buFontTx/>
              <a:buAutoNum type="arabicPeriod"/>
              <a:defRPr/>
            </a:pPr>
            <a:r>
              <a:rPr lang="en-US" sz="1100" dirty="0" smtClean="0"/>
              <a:t>Optimism is important for resilience.</a:t>
            </a:r>
          </a:p>
          <a:p>
            <a:pPr marL="228600" indent="-228600">
              <a:buFontTx/>
              <a:buAutoNum type="arabicPeriod"/>
              <a:defRPr/>
            </a:pPr>
            <a:r>
              <a:rPr lang="en-US" sz="1100" dirty="0" smtClean="0"/>
              <a:t>HTGS is a daily skill. </a:t>
            </a:r>
          </a:p>
          <a:p>
            <a:pPr marL="228600" indent="-228600">
              <a:buFontTx/>
              <a:buAutoNum type="arabicPeriod"/>
              <a:defRPr/>
            </a:pPr>
            <a:endParaRPr lang="en-US" sz="1100" dirty="0" smtClean="0"/>
          </a:p>
          <a:p>
            <a:pPr marL="228600" indent="-228600">
              <a:defRPr/>
            </a:pPr>
            <a:endParaRPr lang="en-US" sz="1100" dirty="0" smtClean="0"/>
          </a:p>
          <a:p>
            <a:pPr marL="228600" indent="-228600">
              <a:defRPr/>
            </a:pPr>
            <a:endParaRPr lang="en-US" sz="1100"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3DC1BED4-C9F3-4650-B9D7-43DE28390C3A}" type="slidenum">
              <a:rPr lang="en-US" smtClean="0"/>
              <a:pPr>
                <a:defRPr/>
              </a:pPr>
              <a:t>37</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341225FB-6875-492A-AD96-20BEAD165181}" type="slidenum">
              <a:rPr lang="en-US" smtClean="0"/>
              <a:pPr>
                <a:defRPr/>
              </a:pPr>
              <a:t>38</a:t>
            </a:fld>
            <a:endParaRPr lang="en-US" dirty="0"/>
          </a:p>
        </p:txBody>
      </p:sp>
      <p:sp>
        <p:nvSpPr>
          <p:cNvPr id="8" name="Notes Placeholder 2"/>
          <p:cNvSpPr>
            <a:spLocks noGrp="1"/>
          </p:cNvSpPr>
          <p:nvPr>
            <p:ph type="body" sz="quarter" idx="10"/>
          </p:nvPr>
        </p:nvSpPr>
        <p:spPr bwMode="auto">
          <a:xfrm>
            <a:off x="285750" y="3314700"/>
            <a:ext cx="3981450" cy="5848350"/>
          </a:xfrm>
        </p:spPr>
        <p:txBody>
          <a:bodyPr lIns="97560" tIns="48780" rIns="97560" bIns="48780">
            <a:normAutofit/>
          </a:bodyPr>
          <a:lstStyle/>
          <a:p>
            <a:pPr>
              <a:defRPr/>
            </a:pPr>
            <a:r>
              <a:rPr lang="en-US" sz="1100" b="1" dirty="0" smtClean="0"/>
              <a:t>Trainer Instructions: </a:t>
            </a:r>
          </a:p>
          <a:p>
            <a:pPr>
              <a:defRPr/>
            </a:pPr>
            <a:endParaRPr lang="en-US" sz="1100" dirty="0" smtClean="0"/>
          </a:p>
          <a:p>
            <a:pPr marL="239367" lvl="1" indent="-239367" eaLnBrk="1" hangingPunct="1">
              <a:buFont typeface="+mj-lt"/>
              <a:buAutoNum type="arabicPeriod"/>
              <a:defRPr/>
            </a:pPr>
            <a:r>
              <a:rPr lang="en-US" altLang="en-US" sz="1100" dirty="0" smtClean="0"/>
              <a:t>Tell students in one sentence what they will be learning.</a:t>
            </a:r>
          </a:p>
          <a:p>
            <a:pPr marL="239367" lvl="1" indent="-239367" eaLnBrk="1" hangingPunct="1">
              <a:buFont typeface="+mj-lt"/>
              <a:buAutoNum type="arabicPeriod"/>
              <a:defRPr/>
            </a:pPr>
            <a:r>
              <a:rPr lang="en-US" altLang="en-US" sz="1100" dirty="0" smtClean="0"/>
              <a:t>Provide students with the Core Competency the skill targets. </a:t>
            </a:r>
          </a:p>
          <a:p>
            <a:pPr marL="239367" lvl="1" indent="-239367" eaLnBrk="1" hangingPunct="1">
              <a:defRPr/>
            </a:pPr>
            <a:endParaRPr lang="en-US" altLang="en-US" sz="1100" b="1" dirty="0" smtClean="0"/>
          </a:p>
          <a:p>
            <a:pPr marL="239367" lvl="1" indent="-239367" eaLnBrk="1" hangingPunct="1">
              <a:defRPr/>
            </a:pPr>
            <a:r>
              <a:rPr lang="en-US" altLang="en-US" sz="1100" b="1" dirty="0" smtClean="0"/>
              <a:t>Key Points:</a:t>
            </a:r>
          </a:p>
          <a:p>
            <a:pPr marL="239367" lvl="1" indent="-239367" eaLnBrk="1" hangingPunct="1">
              <a:defRPr/>
            </a:pPr>
            <a:endParaRPr lang="en-US" altLang="en-US" sz="1100" b="1" dirty="0" smtClean="0"/>
          </a:p>
          <a:p>
            <a:pPr marL="239367" lvl="1" indent="-239367" eaLnBrk="1" hangingPunct="1">
              <a:buFontTx/>
              <a:buAutoNum type="arabicPeriod"/>
              <a:defRPr/>
            </a:pPr>
            <a:r>
              <a:rPr lang="en-US" altLang="en-US" sz="1100" dirty="0" smtClean="0"/>
              <a:t>This skill is about planning and staying committed to goals.</a:t>
            </a:r>
          </a:p>
          <a:p>
            <a:pPr marL="239367" lvl="1" indent="-239367" eaLnBrk="1" hangingPunct="1">
              <a:buFontTx/>
              <a:buAutoNum type="arabicPeriod"/>
              <a:defRPr/>
            </a:pPr>
            <a:r>
              <a:rPr lang="en-US" altLang="en-US" sz="1100" dirty="0" smtClean="0"/>
              <a:t>Goal Setting builds Self -regulation. </a:t>
            </a:r>
          </a:p>
          <a:p>
            <a:pPr marL="239367" lvl="1" indent="-239367" eaLnBrk="1" hangingPunct="1">
              <a:defRPr/>
            </a:pPr>
            <a:endParaRPr lang="en-US" altLang="en-US" sz="1100" dirty="0" smtClean="0"/>
          </a:p>
          <a:p>
            <a:pPr marL="230726" indent="-230726" eaLnBrk="1" hangingPunct="1">
              <a:buFont typeface="+mj-lt"/>
              <a:buAutoNum type="arabicPeriod"/>
              <a:defRPr/>
            </a:pPr>
            <a:endParaRPr lang="en-US" sz="1100" dirty="0" smtClean="0"/>
          </a:p>
          <a:p>
            <a:pPr eaLnBrk="1" hangingPunct="1">
              <a:defRPr/>
            </a:pPr>
            <a:endParaRPr lang="en-US" sz="1100" dirty="0" smtClean="0"/>
          </a:p>
          <a:p>
            <a:pPr>
              <a:defRPr/>
            </a:pPr>
            <a:endParaRPr lang="en-US" sz="1100" dirty="0" smtClean="0"/>
          </a:p>
        </p:txBody>
      </p:sp>
      <p:sp>
        <p:nvSpPr>
          <p:cNvPr id="5" name="Footer Placeholder 4"/>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00000"/>
              </a:lnSpc>
              <a:spcBef>
                <a:spcPct val="0"/>
              </a:spcBef>
            </a:pPr>
            <a:r>
              <a:rPr lang="en-US" sz="1100" b="1" smtClean="0"/>
              <a:t>Trainer Instructions: </a:t>
            </a:r>
            <a:endParaRPr lang="en-US" sz="1100" smtClean="0"/>
          </a:p>
          <a:p>
            <a:pPr eaLnBrk="1" hangingPunct="1">
              <a:lnSpc>
                <a:spcPct val="100000"/>
              </a:lnSpc>
              <a:spcBef>
                <a:spcPct val="0"/>
              </a:spcBef>
            </a:pPr>
            <a:endParaRPr lang="en-US" sz="1100" smtClean="0"/>
          </a:p>
          <a:p>
            <a:pPr marL="230188" lvl="1" indent="-230188" eaLnBrk="1" hangingPunct="1">
              <a:lnSpc>
                <a:spcPct val="100000"/>
              </a:lnSpc>
              <a:spcBef>
                <a:spcPct val="0"/>
              </a:spcBef>
            </a:pPr>
            <a:r>
              <a:rPr lang="en-US" sz="1100" u="sng" smtClean="0"/>
              <a:t>Skill</a:t>
            </a:r>
          </a:p>
          <a:p>
            <a:pPr marL="230188" lvl="1" indent="-230188" eaLnBrk="1" hangingPunct="1">
              <a:lnSpc>
                <a:spcPct val="100000"/>
              </a:lnSpc>
              <a:spcBef>
                <a:spcPct val="0"/>
              </a:spcBef>
            </a:pPr>
            <a:endParaRPr lang="en-US" sz="1100" smtClean="0"/>
          </a:p>
          <a:p>
            <a:pPr marL="230188" lvl="1" indent="-230188" eaLnBrk="1" hangingPunct="1">
              <a:lnSpc>
                <a:spcPct val="100000"/>
              </a:lnSpc>
              <a:spcBef>
                <a:spcPct val="0"/>
              </a:spcBef>
              <a:buFontTx/>
              <a:buAutoNum type="arabicPeriod"/>
            </a:pPr>
            <a:r>
              <a:rPr lang="en-US" sz="1100" smtClean="0"/>
              <a:t>Goal Setting facilitates resilience by giving us a process for planning to achieve our goals, which allows us to grow and thrive. </a:t>
            </a:r>
          </a:p>
          <a:p>
            <a:pPr marL="230188" lvl="1" indent="-230188" eaLnBrk="1" hangingPunct="1">
              <a:lnSpc>
                <a:spcPct val="100000"/>
              </a:lnSpc>
              <a:spcBef>
                <a:spcPct val="0"/>
              </a:spcBef>
              <a:buFontTx/>
              <a:buAutoNum type="arabicPeriod"/>
            </a:pPr>
            <a:r>
              <a:rPr lang="en-US" sz="1100" smtClean="0"/>
              <a:t>When thinking about goals, these questions on the slide are important to consider. </a:t>
            </a:r>
          </a:p>
          <a:p>
            <a:pPr marL="230188" lvl="1" indent="-230188" eaLnBrk="1" hangingPunct="1">
              <a:lnSpc>
                <a:spcPct val="100000"/>
              </a:lnSpc>
              <a:spcBef>
                <a:spcPct val="0"/>
              </a:spcBef>
              <a:buFontTx/>
              <a:buAutoNum type="arabicPeriod"/>
            </a:pPr>
            <a:endParaRPr lang="en-US" sz="1100" smtClean="0"/>
          </a:p>
          <a:p>
            <a:pPr marL="230188" lvl="1" indent="-230188" eaLnBrk="1" hangingPunct="1">
              <a:lnSpc>
                <a:spcPct val="100000"/>
              </a:lnSpc>
              <a:spcBef>
                <a:spcPct val="0"/>
              </a:spcBef>
            </a:pPr>
            <a:r>
              <a:rPr lang="en-US" sz="1100" b="1" smtClean="0"/>
              <a:t>Key Points: </a:t>
            </a:r>
          </a:p>
          <a:p>
            <a:pPr marL="230188" lvl="1" indent="-230188" eaLnBrk="1" hangingPunct="1">
              <a:lnSpc>
                <a:spcPct val="100000"/>
              </a:lnSpc>
              <a:spcBef>
                <a:spcPct val="0"/>
              </a:spcBef>
            </a:pPr>
            <a:endParaRPr lang="en-US" sz="1100" b="1" smtClean="0"/>
          </a:p>
          <a:p>
            <a:pPr marL="230188" lvl="1" indent="-230188" eaLnBrk="1" hangingPunct="1">
              <a:lnSpc>
                <a:spcPct val="100000"/>
              </a:lnSpc>
              <a:spcBef>
                <a:spcPct val="0"/>
              </a:spcBef>
              <a:buFontTx/>
              <a:buAutoNum type="arabicPeriod"/>
            </a:pPr>
            <a:r>
              <a:rPr lang="en-US" sz="1100" smtClean="0"/>
              <a:t>Goal Setting is difficult but essential. You will set several goals throughout your lifetime. </a:t>
            </a:r>
          </a:p>
          <a:p>
            <a:pPr marL="230188" lvl="1" indent="-230188" eaLnBrk="1" hangingPunct="1">
              <a:lnSpc>
                <a:spcPct val="100000"/>
              </a:lnSpc>
              <a:spcBef>
                <a:spcPct val="0"/>
              </a:spcBef>
              <a:buFontTx/>
              <a:buAutoNum type="arabicPeriod"/>
            </a:pPr>
            <a:r>
              <a:rPr lang="en-US" sz="1100" smtClean="0"/>
              <a:t>It is important to know what your goals are and think about them on a daily basis. </a:t>
            </a:r>
          </a:p>
          <a:p>
            <a:pPr eaLnBrk="1" hangingPunct="1">
              <a:lnSpc>
                <a:spcPct val="100000"/>
              </a:lnSpc>
              <a:spcBef>
                <a:spcPct val="0"/>
              </a:spcBef>
            </a:pPr>
            <a:endParaRPr lang="en-US" sz="1100" smtClean="0"/>
          </a:p>
          <a:p>
            <a:pPr>
              <a:lnSpc>
                <a:spcPct val="100000"/>
              </a:lnSpc>
              <a:spcBef>
                <a:spcPct val="0"/>
              </a:spcBef>
            </a:pPr>
            <a:endParaRPr lang="en-US" sz="1100" smtClean="0"/>
          </a:p>
        </p:txBody>
      </p:sp>
      <p:sp>
        <p:nvSpPr>
          <p:cNvPr id="7" name="Slide Number Placeholder 6"/>
          <p:cNvSpPr>
            <a:spLocks noGrp="1"/>
          </p:cNvSpPr>
          <p:nvPr>
            <p:ph type="sldNum" sz="quarter" idx="5"/>
          </p:nvPr>
        </p:nvSpPr>
        <p:spPr/>
        <p:txBody>
          <a:bodyPr/>
          <a:lstStyle/>
          <a:p>
            <a:pPr>
              <a:defRPr/>
            </a:pPr>
            <a:fld id="{0205F93F-2A2F-4468-A972-5E0683077BF4}" type="slidenum">
              <a:rPr lang="en-US" smtClean="0"/>
              <a:pPr>
                <a:defRPr/>
              </a:pPr>
              <a:t>39</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pic>
        <p:nvPicPr>
          <p:cNvPr id="31747"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31748" name="Picture 6"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7" name="Subtitle 1"/>
          <p:cNvSpPr txBox="1">
            <a:spLocks/>
          </p:cNvSpPr>
          <p:nvPr/>
        </p:nvSpPr>
        <p:spPr>
          <a:xfrm>
            <a:off x="228600" y="944563"/>
            <a:ext cx="6858000" cy="7010400"/>
          </a:xfrm>
          <a:prstGeom prst="rect">
            <a:avLst/>
          </a:prstGeom>
        </p:spPr>
        <p:txBody>
          <a:bodyPr lIns="92290" tIns="46146" rIns="92290" bIns="46146"/>
          <a:lstStyle/>
          <a:p>
            <a:pPr marL="957468" indent="-957468" algn="ctr" fontAlgn="auto">
              <a:lnSpc>
                <a:spcPct val="150000"/>
              </a:lnSpc>
              <a:spcBef>
                <a:spcPct val="20000"/>
              </a:spcBef>
              <a:spcAft>
                <a:spcPts val="0"/>
              </a:spcAft>
              <a:tabLst>
                <a:tab pos="957468" algn="l"/>
              </a:tabLst>
              <a:defRPr/>
            </a:pPr>
            <a:endParaRPr lang="en-US" sz="1100" b="1" dirty="0" smtClean="0">
              <a:latin typeface="Verdana" pitchFamily="34" charset="0"/>
            </a:endParaRPr>
          </a:p>
          <a:p>
            <a:pPr marL="957468" indent="-957468" algn="ctr" fontAlgn="auto">
              <a:lnSpc>
                <a:spcPct val="150000"/>
              </a:lnSpc>
              <a:spcBef>
                <a:spcPct val="20000"/>
              </a:spcBef>
              <a:spcAft>
                <a:spcPts val="0"/>
              </a:spcAft>
              <a:tabLst>
                <a:tab pos="957468" algn="l"/>
              </a:tabLst>
              <a:defRPr/>
            </a:pPr>
            <a:endParaRPr lang="en-US" sz="1100" b="1" dirty="0" smtClean="0">
              <a:latin typeface="Verdana" pitchFamily="34" charset="0"/>
            </a:endParaRPr>
          </a:p>
          <a:p>
            <a:pPr marL="957468" indent="-957468" algn="ctr" fontAlgn="auto">
              <a:lnSpc>
                <a:spcPct val="150000"/>
              </a:lnSpc>
              <a:spcBef>
                <a:spcPct val="20000"/>
              </a:spcBef>
              <a:spcAft>
                <a:spcPts val="0"/>
              </a:spcAft>
              <a:tabLst>
                <a:tab pos="957468" algn="l"/>
              </a:tabLst>
              <a:defRPr/>
            </a:pPr>
            <a:endParaRPr lang="en-US" sz="1100" b="1" dirty="0" smtClean="0">
              <a:latin typeface="Verdana" pitchFamily="34" charset="0"/>
            </a:endParaRPr>
          </a:p>
          <a:p>
            <a:pPr marL="957468" indent="-957468" algn="ctr" fontAlgn="auto">
              <a:lnSpc>
                <a:spcPct val="150000"/>
              </a:lnSpc>
              <a:spcBef>
                <a:spcPct val="20000"/>
              </a:spcBef>
              <a:spcAft>
                <a:spcPts val="0"/>
              </a:spcAft>
              <a:tabLst>
                <a:tab pos="957468" algn="l"/>
              </a:tabLst>
              <a:defRPr/>
            </a:pPr>
            <a:endParaRPr lang="en-US" sz="1100" b="1" dirty="0" smtClean="0">
              <a:latin typeface="Verdana" pitchFamily="34" charset="0"/>
            </a:endParaRPr>
          </a:p>
          <a:p>
            <a:pPr marL="957468" indent="-957468" algn="ctr" fontAlgn="auto">
              <a:lnSpc>
                <a:spcPct val="150000"/>
              </a:lnSpc>
              <a:spcBef>
                <a:spcPct val="20000"/>
              </a:spcBef>
              <a:spcAft>
                <a:spcPts val="0"/>
              </a:spcAft>
              <a:tabLst>
                <a:tab pos="957468" algn="l"/>
              </a:tabLst>
              <a:defRPr/>
            </a:pPr>
            <a:endParaRPr lang="en-US" sz="1100" b="1" dirty="0" smtClean="0">
              <a:latin typeface="Verdana" pitchFamily="34" charset="0"/>
            </a:endParaRPr>
          </a:p>
          <a:p>
            <a:pPr marL="957468" indent="-957468" algn="ctr" fontAlgn="auto">
              <a:lnSpc>
                <a:spcPct val="150000"/>
              </a:lnSpc>
              <a:spcBef>
                <a:spcPct val="20000"/>
              </a:spcBef>
              <a:spcAft>
                <a:spcPts val="0"/>
              </a:spcAft>
              <a:tabLst>
                <a:tab pos="957468" algn="l"/>
              </a:tabLst>
              <a:defRPr/>
            </a:pPr>
            <a:r>
              <a:rPr lang="en-US" sz="1100" b="1" dirty="0" smtClean="0">
                <a:latin typeface="Verdana" pitchFamily="34" charset="0"/>
              </a:rPr>
              <a:t>SUPPLY/MATERIAL </a:t>
            </a:r>
            <a:r>
              <a:rPr lang="en-US" sz="1100" b="1" dirty="0">
                <a:latin typeface="Verdana" pitchFamily="34" charset="0"/>
              </a:rPr>
              <a:t>LIST</a:t>
            </a:r>
          </a:p>
          <a:p>
            <a:pPr marL="957468" indent="-957468" fontAlgn="auto">
              <a:lnSpc>
                <a:spcPct val="150000"/>
              </a:lnSpc>
              <a:spcBef>
                <a:spcPct val="20000"/>
              </a:spcBef>
              <a:spcAft>
                <a:spcPts val="0"/>
              </a:spcAft>
              <a:tabLst>
                <a:tab pos="957468" algn="l"/>
              </a:tabLst>
              <a:defRPr/>
            </a:pPr>
            <a:endParaRPr lang="en-US" sz="1000" b="1" dirty="0">
              <a:latin typeface="Verdana" pitchFamily="34" charset="0"/>
            </a:endParaRPr>
          </a:p>
          <a:p>
            <a:pPr marL="957468" indent="-957468" fontAlgn="auto">
              <a:spcBef>
                <a:spcPct val="20000"/>
              </a:spcBef>
              <a:spcAft>
                <a:spcPts val="0"/>
              </a:spcAft>
              <a:tabLst>
                <a:tab pos="957468" algn="l"/>
              </a:tabLst>
              <a:defRPr/>
            </a:pPr>
            <a:r>
              <a:rPr lang="en-US" sz="1000" b="1" dirty="0">
                <a:latin typeface="Verdana" pitchFamily="34" charset="0"/>
              </a:rPr>
              <a:t>Units </a:t>
            </a:r>
            <a:r>
              <a:rPr lang="en-US" sz="1000" b="1" dirty="0" smtClean="0">
                <a:latin typeface="Verdana" pitchFamily="34" charset="0"/>
              </a:rPr>
              <a:t>1/2: 	Tennis ball, egg, saran wrap, tape, masking tape, list of myths and facts on a piece of paper, flip-chart paper, clothes pins, 2-3 hula-hoops, balloons, HTGS messages, post-it notes, pencils, index cards, pens, super hero pictures, glue stick</a:t>
            </a:r>
            <a:endParaRPr lang="en-US" sz="1000" b="1" dirty="0">
              <a:latin typeface="Verdana" pitchFamily="34" charset="0"/>
            </a:endParaRPr>
          </a:p>
          <a:p>
            <a:pPr marL="957468" indent="-957468" fontAlgn="auto">
              <a:spcBef>
                <a:spcPct val="20000"/>
              </a:spcBef>
              <a:spcAft>
                <a:spcPts val="0"/>
              </a:spcAft>
              <a:tabLst>
                <a:tab pos="957468" algn="l"/>
              </a:tabLst>
              <a:defRPr/>
            </a:pPr>
            <a:r>
              <a:rPr lang="en-US" sz="1000" b="1" dirty="0">
                <a:latin typeface="Verdana" pitchFamily="34" charset="0"/>
              </a:rPr>
              <a:t>Unit </a:t>
            </a:r>
            <a:r>
              <a:rPr lang="en-US" sz="1000" b="1" dirty="0" smtClean="0">
                <a:latin typeface="Verdana" pitchFamily="34" charset="0"/>
              </a:rPr>
              <a:t>3:	Magazines</a:t>
            </a:r>
            <a:r>
              <a:rPr lang="en-US" sz="1000" b="1" dirty="0">
                <a:latin typeface="Verdana" pitchFamily="34" charset="0"/>
              </a:rPr>
              <a:t>	</a:t>
            </a:r>
            <a:endParaRPr lang="en-US" sz="1000" dirty="0">
              <a:solidFill>
                <a:prstClr val="black"/>
              </a:solidFill>
              <a:latin typeface="Verdana" pitchFamily="34" charset="0"/>
            </a:endParaRPr>
          </a:p>
          <a:p>
            <a:pPr marL="1153630" indent="-1153630" fontAlgn="auto">
              <a:spcBef>
                <a:spcPct val="20000"/>
              </a:spcBef>
              <a:spcAft>
                <a:spcPts val="0"/>
              </a:spcAft>
              <a:tabLst>
                <a:tab pos="1150425" algn="l"/>
                <a:tab pos="1153630" algn="l"/>
              </a:tabLst>
              <a:defRPr/>
            </a:pPr>
            <a:endParaRPr lang="en-US" sz="1000" b="1" dirty="0">
              <a:solidFill>
                <a:prstClr val="black"/>
              </a:solidFill>
              <a:latin typeface="Verdana" pitchFamily="34" charset="0"/>
            </a:endParaRPr>
          </a:p>
          <a:p>
            <a:pPr marL="957468" indent="-957468" fontAlgn="auto">
              <a:spcBef>
                <a:spcPct val="20000"/>
              </a:spcBef>
              <a:spcAft>
                <a:spcPts val="0"/>
              </a:spcAft>
              <a:tabLst>
                <a:tab pos="957468" algn="l"/>
              </a:tabLst>
              <a:defRPr/>
            </a:pPr>
            <a:r>
              <a:rPr lang="en-US" sz="1000" b="1" dirty="0">
                <a:latin typeface="Verdana" pitchFamily="34" charset="0"/>
              </a:rPr>
              <a:t>Unit </a:t>
            </a:r>
            <a:r>
              <a:rPr lang="en-US" sz="1000" b="1" dirty="0" smtClean="0">
                <a:latin typeface="Verdana" pitchFamily="34" charset="0"/>
              </a:rPr>
              <a:t>4:	Note cards with ATC scenarios written on them, relay cards for ATC, relay board for ATC, prize for winner of ATC relay </a:t>
            </a:r>
            <a:r>
              <a:rPr lang="en-US" sz="1000" b="1" dirty="0">
                <a:latin typeface="Verdana" pitchFamily="34" charset="0"/>
              </a:rPr>
              <a:t>	</a:t>
            </a:r>
            <a:endParaRPr lang="en-US" sz="1000" dirty="0">
              <a:latin typeface="Verdana" pitchFamily="34" charset="0"/>
            </a:endParaRPr>
          </a:p>
          <a:p>
            <a:pPr marL="1153630" indent="-1153630" eaLnBrk="0" hangingPunct="0">
              <a:tabLst>
                <a:tab pos="1150425" algn="l"/>
                <a:tab pos="1153630" algn="l"/>
              </a:tabLst>
              <a:defRPr/>
            </a:pPr>
            <a:endParaRPr lang="en-US" sz="1000" b="1" dirty="0">
              <a:latin typeface="Verdana" pitchFamily="34" charset="0"/>
            </a:endParaRPr>
          </a:p>
          <a:p>
            <a:pPr marL="346089" indent="-346089" fontAlgn="auto">
              <a:spcBef>
                <a:spcPct val="20000"/>
              </a:spcBef>
              <a:spcAft>
                <a:spcPts val="0"/>
              </a:spcAft>
              <a:defRPr/>
            </a:pPr>
            <a:endParaRPr lang="en-US" sz="1000" dirty="0">
              <a:latin typeface="Verdana" pitchFamily="34" charset="0"/>
              <a:cs typeface="+mn-cs"/>
            </a:endParaRPr>
          </a:p>
        </p:txBody>
      </p:sp>
      <p:sp>
        <p:nvSpPr>
          <p:cNvPr id="9" name="Slide Number Placeholder 8"/>
          <p:cNvSpPr>
            <a:spLocks noGrp="1"/>
          </p:cNvSpPr>
          <p:nvPr>
            <p:ph type="sldNum" sz="quarter" idx="5"/>
          </p:nvPr>
        </p:nvSpPr>
        <p:spPr/>
        <p:txBody>
          <a:bodyPr/>
          <a:lstStyle/>
          <a:p>
            <a:pPr>
              <a:defRPr/>
            </a:pPr>
            <a:fld id="{883C2574-CDD9-4CA4-A74E-C487DD78E9B6}" type="slidenum">
              <a:rPr lang="en-US"/>
              <a:pPr>
                <a:defRPr/>
              </a:pPr>
              <a:t>4</a:t>
            </a:fld>
            <a:endParaRPr lang="en-US" dirty="0"/>
          </a:p>
        </p:txBody>
      </p:sp>
      <p:sp>
        <p:nvSpPr>
          <p:cNvPr id="8" name="Footer Placeholder 7"/>
          <p:cNvSpPr>
            <a:spLocks noGrp="1"/>
          </p:cNvSpPr>
          <p:nvPr>
            <p:ph type="ftr" sz="quarter" idx="10"/>
          </p:nvPr>
        </p:nvSpPr>
        <p:spPr>
          <a:xfrm>
            <a:off x="0" y="9120188"/>
            <a:ext cx="6984124" cy="479425"/>
          </a:xfrm>
        </p:spPr>
        <p:txBody>
          <a:bodyPr/>
          <a:lstStyle/>
          <a:p>
            <a:pPr algn="ctr">
              <a:defRPr/>
            </a:pPr>
            <a:r>
              <a:rPr lang="en-US" dirty="0"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defRPr/>
            </a:pPr>
            <a:r>
              <a:rPr lang="en-US" sz="1100" u="sng" dirty="0" smtClean="0"/>
              <a:t>Hook (Low Tech)</a:t>
            </a: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AutoNum type="arabicPeriod"/>
              <a:defRPr/>
            </a:pPr>
            <a:r>
              <a:rPr lang="en-US" sz="1100" dirty="0" smtClean="0">
                <a:latin typeface="Verdana" charset="0"/>
              </a:rPr>
              <a:t>Have participants individually brainstorm and write down the goals they would like to achieve. Provide sample categories such as family, vacation, career, etc., if necessary.</a:t>
            </a:r>
          </a:p>
          <a:p>
            <a:pPr marL="230726" lvl="1" indent="-230726" eaLnBrk="1" hangingPunct="1">
              <a:lnSpc>
                <a:spcPct val="100000"/>
              </a:lnSpc>
              <a:spcBef>
                <a:spcPts val="0"/>
              </a:spcBef>
              <a:buAutoNum type="arabicPeriod"/>
              <a:defRPr/>
            </a:pPr>
            <a:r>
              <a:rPr lang="en-US" sz="1100" dirty="0" smtClean="0">
                <a:latin typeface="Verdana" charset="0"/>
              </a:rPr>
              <a:t>Prompt students to consider the questions on the previous slide. </a:t>
            </a:r>
          </a:p>
          <a:p>
            <a:pPr marL="230726" lvl="1" indent="-230726" eaLnBrk="1" hangingPunct="1">
              <a:lnSpc>
                <a:spcPct val="100000"/>
              </a:lnSpc>
              <a:spcBef>
                <a:spcPts val="0"/>
              </a:spcBef>
              <a:defRPr/>
            </a:pPr>
            <a:endParaRPr lang="en-US" altLang="en-US" sz="1100" dirty="0" smtClean="0"/>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7" name="Slide Number Placeholder 6"/>
          <p:cNvSpPr>
            <a:spLocks noGrp="1"/>
          </p:cNvSpPr>
          <p:nvPr>
            <p:ph type="sldNum" sz="quarter" idx="5"/>
          </p:nvPr>
        </p:nvSpPr>
        <p:spPr/>
        <p:txBody>
          <a:bodyPr/>
          <a:lstStyle/>
          <a:p>
            <a:pPr>
              <a:defRPr/>
            </a:pPr>
            <a:fld id="{B6A38F8F-9345-499B-B4CF-D0E9457166C2}" type="slidenum">
              <a:rPr lang="en-US" smtClean="0"/>
              <a:pPr>
                <a:defRPr/>
              </a:pPr>
              <a:t>40</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4A54D32B-E84C-439B-BAFE-2A97C60C2E7D}" type="slidenum">
              <a:rPr lang="en-US" smtClean="0"/>
              <a:pPr>
                <a:defRPr/>
              </a:pPr>
              <a:t>41</a:t>
            </a:fld>
            <a:endParaRPr lang="en-US" dirty="0"/>
          </a:p>
        </p:txBody>
      </p:sp>
      <p:sp>
        <p:nvSpPr>
          <p:cNvPr id="37893" name="TextBox 5"/>
          <p:cNvSpPr txBox="1">
            <a:spLocks noChangeArrowheads="1"/>
          </p:cNvSpPr>
          <p:nvPr/>
        </p:nvSpPr>
        <p:spPr bwMode="auto">
          <a:xfrm>
            <a:off x="2019300" y="0"/>
            <a:ext cx="557213" cy="285750"/>
          </a:xfrm>
          <a:prstGeom prst="rect">
            <a:avLst/>
          </a:prstGeom>
          <a:noFill/>
          <a:ln w="12700">
            <a:solidFill>
              <a:schemeClr val="tx1"/>
            </a:solidFill>
            <a:miter lim="800000"/>
            <a:headEnd/>
            <a:tailEnd/>
          </a:ln>
        </p:spPr>
        <p:txBody>
          <a:bodyPr lIns="0" tIns="0" rIns="0" bIns="0">
            <a:spAutoFit/>
          </a:bodyPr>
          <a:lstStyle/>
          <a:p>
            <a:pPr algn="ctr"/>
            <a:r>
              <a:rPr lang="en-US" altLang="en-US" sz="900" b="1">
                <a:latin typeface="Verdana" pitchFamily="34" charset="0"/>
              </a:rPr>
              <a:t>Slide Builds</a:t>
            </a:r>
          </a:p>
        </p:txBody>
      </p:sp>
      <p:sp>
        <p:nvSpPr>
          <p:cNvPr id="10" name="Notes Placeholder 2"/>
          <p:cNvSpPr>
            <a:spLocks noGrp="1"/>
          </p:cNvSpPr>
          <p:nvPr>
            <p:ph type="body" sz="quarter" idx="10"/>
          </p:nvPr>
        </p:nvSpPr>
        <p:spPr bwMode="auto">
          <a:xfrm>
            <a:off x="285750" y="3314700"/>
            <a:ext cx="3943350" cy="5448300"/>
          </a:xfrm>
        </p:spPr>
        <p:txBody>
          <a:bodyPr lIns="97560" tIns="48780" rIns="97560" bIns="48780">
            <a:norm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You have to know your goal before you can make a plan for it. </a:t>
            </a:r>
          </a:p>
          <a:p>
            <a:pPr marL="230726" lvl="1" indent="-230726" eaLnBrk="1" hangingPunct="1">
              <a:lnSpc>
                <a:spcPct val="100000"/>
              </a:lnSpc>
              <a:spcBef>
                <a:spcPts val="0"/>
              </a:spcBef>
              <a:buFontTx/>
              <a:buAutoNum type="arabicPeriod"/>
              <a:defRPr/>
            </a:pPr>
            <a:r>
              <a:rPr lang="en-US" sz="1100" dirty="0" smtClean="0"/>
              <a:t>Review example on the slide. </a:t>
            </a: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defRPr/>
            </a:pPr>
            <a:r>
              <a:rPr lang="en-US" sz="1100" b="1" dirty="0" smtClean="0"/>
              <a:t>Key Points:  </a:t>
            </a:r>
          </a:p>
          <a:p>
            <a:pPr marL="230726" lvl="1" indent="-230726" eaLnBrk="1" hangingPunct="1">
              <a:lnSpc>
                <a:spcPct val="100000"/>
              </a:lnSpc>
              <a:spcBef>
                <a:spcPts val="0"/>
              </a:spcBef>
              <a:buFontTx/>
              <a:buAutoNum type="arabicPeriod"/>
              <a:defRPr/>
            </a:pPr>
            <a:endParaRPr lang="en-US" altLang="en-US" sz="1100" dirty="0" smtClean="0"/>
          </a:p>
          <a:p>
            <a:pPr marL="230726" indent="-230726" eaLnBrk="1" hangingPunct="1">
              <a:lnSpc>
                <a:spcPct val="100000"/>
              </a:lnSpc>
              <a:spcBef>
                <a:spcPts val="0"/>
              </a:spcBef>
              <a:buFont typeface="+mj-lt"/>
              <a:buAutoNum type="arabicPeriod"/>
              <a:defRPr/>
            </a:pPr>
            <a:r>
              <a:rPr lang="en-US" sz="1100" dirty="0" smtClean="0"/>
              <a:t>Writing a date you want to achieve your goal by gives you less time and room to procrastinate, even though the date may change later. </a:t>
            </a:r>
          </a:p>
          <a:p>
            <a:pPr marL="230726" indent="-230726" eaLnBrk="1" hangingPunct="1">
              <a:lnSpc>
                <a:spcPct val="100000"/>
              </a:lnSpc>
              <a:spcBef>
                <a:spcPts val="0"/>
              </a:spcBef>
              <a:buFont typeface="+mj-lt"/>
              <a:buAutoNum type="arabicPeriod"/>
              <a:defRPr/>
            </a:pPr>
            <a:r>
              <a:rPr lang="en-US" sz="1100" dirty="0" smtClean="0"/>
              <a:t>Identifying why a goal is important to you helps to energize you and keeps you motivated throughout the goal setting process. </a:t>
            </a:r>
          </a:p>
          <a:p>
            <a:pPr>
              <a:lnSpc>
                <a:spcPct val="100000"/>
              </a:lnSpc>
              <a:spcBef>
                <a:spcPts val="0"/>
              </a:spcBef>
              <a:defRPr/>
            </a:pPr>
            <a:endParaRPr lang="en-US" sz="1100" dirty="0" smtClean="0"/>
          </a:p>
        </p:txBody>
      </p:sp>
      <p:sp>
        <p:nvSpPr>
          <p:cNvPr id="6" name="Footer Placeholder 5"/>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marL="230726" indent="-230726" eaLnBrk="1" hangingPunct="1">
              <a:lnSpc>
                <a:spcPct val="100000"/>
              </a:lnSpc>
              <a:spcBef>
                <a:spcPts val="0"/>
              </a:spcBef>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7" name="Slide Number Placeholder 6"/>
          <p:cNvSpPr>
            <a:spLocks noGrp="1"/>
          </p:cNvSpPr>
          <p:nvPr>
            <p:ph type="sldNum" sz="quarter" idx="5"/>
          </p:nvPr>
        </p:nvSpPr>
        <p:spPr/>
        <p:txBody>
          <a:bodyPr/>
          <a:lstStyle/>
          <a:p>
            <a:pPr>
              <a:defRPr/>
            </a:pPr>
            <a:fld id="{F8286DEE-DE8B-4E93-8FB9-9E0D3D58F49D}" type="slidenum">
              <a:rPr lang="en-US" smtClean="0"/>
              <a:pPr>
                <a:defRPr/>
              </a:pPr>
              <a:t>42</a:t>
            </a:fld>
            <a:endParaRPr lang="en-US" dirty="0"/>
          </a:p>
        </p:txBody>
      </p:sp>
      <p:sp>
        <p:nvSpPr>
          <p:cNvPr id="6" name="Notes Placeholder 2"/>
          <p:cNvSpPr txBox="1">
            <a:spLocks/>
          </p:cNvSpPr>
          <p:nvPr/>
        </p:nvSpPr>
        <p:spPr bwMode="auto">
          <a:xfrm>
            <a:off x="287338" y="3371850"/>
            <a:ext cx="3995737" cy="5873750"/>
          </a:xfrm>
          <a:prstGeom prst="rect">
            <a:avLst/>
          </a:prstGeom>
        </p:spPr>
        <p:txBody>
          <a:bodyPr lIns="97560" tIns="48780" rIns="97560" bIns="48780">
            <a:normAutofit/>
          </a:bodyPr>
          <a:lstStyle/>
          <a:p>
            <a:pPr eaLnBrk="0" hangingPunct="0">
              <a:spcBef>
                <a:spcPts val="0"/>
              </a:spcBef>
              <a:defRPr/>
            </a:pPr>
            <a:r>
              <a:rPr lang="en-US" sz="1100" b="1" dirty="0">
                <a:latin typeface="Verdana" charset="0"/>
                <a:cs typeface="+mn-cs"/>
              </a:rPr>
              <a:t>Trainer Instructions: </a:t>
            </a:r>
            <a:endParaRPr lang="en-US" sz="1100" dirty="0">
              <a:latin typeface="Verdana" charset="0"/>
              <a:cs typeface="+mn-cs"/>
            </a:endParaRPr>
          </a:p>
          <a:p>
            <a:pPr>
              <a:spcBef>
                <a:spcPts val="0"/>
              </a:spcBef>
              <a:defRPr/>
            </a:pPr>
            <a:endParaRPr lang="en-US" sz="1100" dirty="0">
              <a:latin typeface="Verdana" pitchFamily="34" charset="0"/>
              <a:cs typeface="+mn-cs"/>
            </a:endParaRPr>
          </a:p>
          <a:p>
            <a:pPr marL="230726" lvl="1" indent="-230726">
              <a:spcBef>
                <a:spcPts val="0"/>
              </a:spcBef>
              <a:defRPr/>
            </a:pPr>
            <a:r>
              <a:rPr lang="en-US" sz="1100" u="sng" dirty="0">
                <a:latin typeface="Verdana" pitchFamily="34" charset="0"/>
                <a:cs typeface="+mn-cs"/>
              </a:rPr>
              <a:t>Activity (Low Tech)</a:t>
            </a:r>
          </a:p>
          <a:p>
            <a:pPr marL="230726" lvl="1" indent="-230726">
              <a:spcBef>
                <a:spcPts val="0"/>
              </a:spcBef>
              <a:defRPr/>
            </a:pPr>
            <a:endParaRPr lang="en-US" sz="1100" dirty="0">
              <a:latin typeface="Verdana" pitchFamily="34" charset="0"/>
              <a:cs typeface="+mn-cs"/>
            </a:endParaRPr>
          </a:p>
          <a:p>
            <a:pPr marL="230726" lvl="1" indent="-230726">
              <a:spcBef>
                <a:spcPts val="0"/>
              </a:spcBef>
              <a:buFontTx/>
              <a:buAutoNum type="arabicPeriod"/>
              <a:defRPr/>
            </a:pPr>
            <a:r>
              <a:rPr lang="en-US" sz="1100" dirty="0">
                <a:latin typeface="Verdana" pitchFamily="34" charset="0"/>
                <a:cs typeface="+mn-cs"/>
              </a:rPr>
              <a:t>Have students pick a goal from their Goal List, a date they will achieve it </a:t>
            </a:r>
            <a:r>
              <a:rPr lang="en-US" sz="1100" dirty="0" smtClean="0">
                <a:latin typeface="Verdana" pitchFamily="34" charset="0"/>
                <a:cs typeface="+mn-cs"/>
              </a:rPr>
              <a:t>by, </a:t>
            </a:r>
            <a:r>
              <a:rPr lang="en-US" sz="1100" dirty="0">
                <a:latin typeface="Verdana" pitchFamily="34" charset="0"/>
                <a:cs typeface="+mn-cs"/>
              </a:rPr>
              <a:t>and </a:t>
            </a:r>
            <a:r>
              <a:rPr lang="en-US" sz="1100" dirty="0" smtClean="0">
                <a:latin typeface="Verdana" pitchFamily="34" charset="0"/>
                <a:cs typeface="+mn-cs"/>
              </a:rPr>
              <a:t>explain why </a:t>
            </a:r>
            <a:r>
              <a:rPr lang="en-US" sz="1100" dirty="0">
                <a:latin typeface="Verdana" pitchFamily="34" charset="0"/>
                <a:cs typeface="+mn-cs"/>
              </a:rPr>
              <a:t>it is </a:t>
            </a:r>
            <a:r>
              <a:rPr lang="en-US" sz="1100" dirty="0" smtClean="0">
                <a:latin typeface="Verdana" pitchFamily="34" charset="0"/>
                <a:cs typeface="+mn-cs"/>
              </a:rPr>
              <a:t>important to them. </a:t>
            </a:r>
            <a:endParaRPr lang="en-US" sz="1100" dirty="0">
              <a:latin typeface="Verdana" pitchFamily="34" charset="0"/>
              <a:cs typeface="+mn-cs"/>
            </a:endParaRPr>
          </a:p>
          <a:p>
            <a:pPr marL="230726" lvl="1" indent="-230726">
              <a:spcBef>
                <a:spcPts val="0"/>
              </a:spcBef>
              <a:buFontTx/>
              <a:buAutoNum type="arabicPeriod"/>
              <a:defRPr/>
            </a:pPr>
            <a:r>
              <a:rPr lang="en-US" sz="1100" dirty="0">
                <a:latin typeface="Verdana" pitchFamily="34" charset="0"/>
                <a:cs typeface="+mn-cs"/>
              </a:rPr>
              <a:t>Have students turn to someone near them and share their goal OR have a couple students share at the large group level. </a:t>
            </a:r>
          </a:p>
          <a:p>
            <a:pPr marL="230726" lvl="1" indent="-230726">
              <a:spcBef>
                <a:spcPts val="0"/>
              </a:spcBef>
              <a:buFontTx/>
              <a:buAutoNum type="arabicPeriod"/>
              <a:defRPr/>
            </a:pPr>
            <a:endParaRPr lang="en-US" sz="1100" dirty="0">
              <a:latin typeface="Verdana" pitchFamily="34" charset="0"/>
              <a:cs typeface="+mn-cs"/>
            </a:endParaRPr>
          </a:p>
          <a:p>
            <a:pPr>
              <a:spcBef>
                <a:spcPts val="0"/>
              </a:spcBef>
              <a:defRPr/>
            </a:pPr>
            <a:endParaRPr lang="en-US" sz="1100" dirty="0">
              <a:latin typeface="Verdana" pitchFamily="34" charset="0"/>
              <a:cs typeface="+mn-cs"/>
            </a:endParaRPr>
          </a:p>
          <a:p>
            <a:pPr eaLnBrk="0" hangingPunct="0">
              <a:spcBef>
                <a:spcPts val="0"/>
              </a:spcBef>
              <a:defRPr/>
            </a:pPr>
            <a:endParaRPr lang="en-US" sz="1100" dirty="0">
              <a:latin typeface="Verdana" pitchFamily="34" charset="0"/>
              <a:cs typeface="+mn-cs"/>
            </a:endParaRPr>
          </a:p>
        </p:txBody>
      </p:sp>
      <p:sp>
        <p:nvSpPr>
          <p:cNvPr id="8" name="Footer Placeholder 7"/>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ADBE9C0B-7B46-450B-9B24-D3B7E276B14D}" type="slidenum">
              <a:rPr lang="en-US" smtClean="0"/>
              <a:pPr>
                <a:defRPr/>
              </a:pPr>
              <a:t>43</a:t>
            </a:fld>
            <a:endParaRPr lang="en-US" dirty="0"/>
          </a:p>
        </p:txBody>
      </p:sp>
      <p:sp>
        <p:nvSpPr>
          <p:cNvPr id="9" name="Notes Placeholder 2"/>
          <p:cNvSpPr>
            <a:spLocks noGrp="1"/>
          </p:cNvSpPr>
          <p:nvPr>
            <p:ph type="body" sz="quarter" idx="10"/>
          </p:nvPr>
        </p:nvSpPr>
        <p:spPr bwMode="auto">
          <a:xfrm>
            <a:off x="285750" y="3333750"/>
            <a:ext cx="3962400" cy="5772150"/>
          </a:xfrm>
        </p:spPr>
        <p:txBody>
          <a:bodyPr lIns="97560" tIns="48780" rIns="97560" bIns="48780">
            <a:norm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Once you have your end state in mind, think about what it will be like to achieve your goal. What are the benefits of getting to your final destination?</a:t>
            </a:r>
          </a:p>
          <a:p>
            <a:pPr marL="230726" lvl="1" indent="-230726" eaLnBrk="1" hangingPunct="1">
              <a:lnSpc>
                <a:spcPct val="100000"/>
              </a:lnSpc>
              <a:spcBef>
                <a:spcPts val="0"/>
              </a:spcBef>
              <a:buFontTx/>
              <a:buAutoNum type="arabicPeriod"/>
              <a:defRPr/>
            </a:pPr>
            <a:r>
              <a:rPr lang="en-US" sz="1100" dirty="0" smtClean="0"/>
              <a:t>Review example (images) on the slide. </a:t>
            </a:r>
          </a:p>
          <a:p>
            <a:pPr marL="230726" lvl="1" indent="-230726" eaLnBrk="1" hangingPunct="1">
              <a:lnSpc>
                <a:spcPct val="100000"/>
              </a:lnSpc>
              <a:spcBef>
                <a:spcPts val="0"/>
              </a:spcBef>
              <a:buFontTx/>
              <a:buAutoNum type="arabicPeriod"/>
              <a:defRPr/>
            </a:pPr>
            <a:endParaRPr lang="en-US" sz="1100" dirty="0" smtClean="0"/>
          </a:p>
          <a:p>
            <a:pPr marL="230726" lvl="1" indent="-230726" eaLnBrk="1" hangingPunct="1">
              <a:lnSpc>
                <a:spcPct val="100000"/>
              </a:lnSpc>
              <a:spcBef>
                <a:spcPts val="0"/>
              </a:spcBef>
              <a:defRPr/>
            </a:pPr>
            <a:r>
              <a:rPr lang="en-US" sz="1100" b="1" dirty="0" smtClean="0"/>
              <a:t>Key Points:  </a:t>
            </a:r>
          </a:p>
          <a:p>
            <a:pPr marL="230726" lvl="1" indent="-230726" eaLnBrk="1" hangingPunct="1">
              <a:lnSpc>
                <a:spcPct val="100000"/>
              </a:lnSpc>
              <a:spcBef>
                <a:spcPts val="0"/>
              </a:spcBef>
              <a:buFontTx/>
              <a:buAutoNum type="arabicPeriod"/>
              <a:defRPr/>
            </a:pPr>
            <a:endParaRPr lang="en-US" altLang="en-US" sz="1100" dirty="0" smtClean="0"/>
          </a:p>
          <a:p>
            <a:pPr marL="230726" indent="-230726" eaLnBrk="1" hangingPunct="1">
              <a:lnSpc>
                <a:spcPct val="100000"/>
              </a:lnSpc>
              <a:spcBef>
                <a:spcPts val="0"/>
              </a:spcBef>
              <a:buFont typeface="+mj-lt"/>
              <a:buAutoNum type="arabicPeriod"/>
              <a:defRPr/>
            </a:pPr>
            <a:r>
              <a:rPr lang="en-US" sz="1100" dirty="0" smtClean="0"/>
              <a:t>Visualizing success gives us energy and motivates us. </a:t>
            </a:r>
          </a:p>
          <a:p>
            <a:pPr marL="230726" indent="-230726" eaLnBrk="1" hangingPunct="1">
              <a:lnSpc>
                <a:spcPct val="100000"/>
              </a:lnSpc>
              <a:spcBef>
                <a:spcPts val="0"/>
              </a:spcBef>
              <a:buFont typeface="+mj-lt"/>
              <a:buAutoNum type="arabicPeriod"/>
              <a:defRPr/>
            </a:pPr>
            <a:r>
              <a:rPr lang="en-US" sz="1100" dirty="0" smtClean="0"/>
              <a:t>You should visualize success regularly. </a:t>
            </a:r>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5" name="Footer Placeholder 4"/>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85E56AF0-27D6-489A-BF3A-AAAA9CB01A04}" type="slidenum">
              <a:rPr lang="en-US" smtClean="0"/>
              <a:pPr>
                <a:defRPr/>
              </a:pPr>
              <a:t>44</a:t>
            </a:fld>
            <a:endParaRPr lang="en-US" dirty="0"/>
          </a:p>
        </p:txBody>
      </p:sp>
      <p:sp>
        <p:nvSpPr>
          <p:cNvPr id="8" name="Notes Placeholder 2"/>
          <p:cNvSpPr>
            <a:spLocks noGrp="1"/>
          </p:cNvSpPr>
          <p:nvPr>
            <p:ph type="body" sz="quarter" idx="10"/>
          </p:nvPr>
        </p:nvSpPr>
        <p:spPr bwMode="auto">
          <a:xfrm>
            <a:off x="285750" y="3333750"/>
            <a:ext cx="3962400" cy="4762500"/>
          </a:xfrm>
        </p:spPr>
        <p:txBody>
          <a:bodyPr lIns="97560" tIns="48780" rIns="97560" bIns="48780">
            <a:norm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defRPr/>
            </a:pPr>
            <a:r>
              <a:rPr lang="en-US" sz="1100" u="sng" dirty="0" smtClean="0"/>
              <a:t>Activity (Low Tech)</a:t>
            </a: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Give students 1-2 minutes to visualize what it will look like and what the benefits will be when they achieve their goal. </a:t>
            </a:r>
          </a:p>
          <a:p>
            <a:pPr marL="230726" lvl="1" indent="-230726" eaLnBrk="1" hangingPunct="1">
              <a:lnSpc>
                <a:spcPct val="100000"/>
              </a:lnSpc>
              <a:spcBef>
                <a:spcPts val="0"/>
              </a:spcBef>
              <a:buFontTx/>
              <a:buAutoNum type="arabicPeriod"/>
              <a:defRPr/>
            </a:pPr>
            <a:r>
              <a:rPr lang="en-US" sz="1100" dirty="0" smtClean="0"/>
              <a:t>Next, instruct students to write 2-3 sentences of what it would look like to achieve their goal. </a:t>
            </a:r>
          </a:p>
          <a:p>
            <a:pPr marL="230726" lvl="1" indent="-230726" eaLnBrk="1" hangingPunct="1">
              <a:lnSpc>
                <a:spcPct val="100000"/>
              </a:lnSpc>
              <a:spcBef>
                <a:spcPts val="0"/>
              </a:spcBef>
              <a:buFontTx/>
              <a:buAutoNum type="arabicPeriod"/>
              <a:defRPr/>
            </a:pPr>
            <a:r>
              <a:rPr lang="en-US" altLang="en-US" sz="1100" dirty="0" smtClean="0"/>
              <a:t>Have a couple students share how they visualize their success. </a:t>
            </a:r>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5" name="Footer Placeholder 4"/>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When setting goals it is important to have a plan. Consider this a “to-do” list to reach your goal. </a:t>
            </a:r>
          </a:p>
          <a:p>
            <a:pPr marL="230726" lvl="1" indent="-230726" eaLnBrk="1" hangingPunct="1">
              <a:lnSpc>
                <a:spcPct val="100000"/>
              </a:lnSpc>
              <a:spcBef>
                <a:spcPts val="0"/>
              </a:spcBef>
              <a:buFontTx/>
              <a:buAutoNum type="arabicPeriod"/>
              <a:defRPr/>
            </a:pPr>
            <a:r>
              <a:rPr lang="en-US" sz="1100" dirty="0" smtClean="0"/>
              <a:t>Completing these accomplishments will move you closer to reaching your goal. </a:t>
            </a:r>
          </a:p>
          <a:p>
            <a:pPr marL="230726" lvl="1" indent="-230726" eaLnBrk="1" hangingPunct="1">
              <a:lnSpc>
                <a:spcPct val="100000"/>
              </a:lnSpc>
              <a:spcBef>
                <a:spcPts val="0"/>
              </a:spcBef>
              <a:buFontTx/>
              <a:buAutoNum type="arabicPeriod"/>
              <a:defRPr/>
            </a:pPr>
            <a:r>
              <a:rPr lang="en-US" sz="1100" dirty="0" smtClean="0"/>
              <a:t>Review example on the slide. </a:t>
            </a:r>
          </a:p>
          <a:p>
            <a:pPr marL="230726" lvl="1" indent="-230726" eaLnBrk="1" hangingPunct="1">
              <a:lnSpc>
                <a:spcPct val="100000"/>
              </a:lnSpc>
              <a:spcBef>
                <a:spcPts val="0"/>
              </a:spcBef>
              <a:buFontTx/>
              <a:buAutoNum type="arabicPeriod"/>
              <a:defRPr/>
            </a:pPr>
            <a:endParaRPr lang="en-US" sz="1100" dirty="0" smtClean="0"/>
          </a:p>
          <a:p>
            <a:pPr marL="230726" lvl="1" indent="-230726" eaLnBrk="1" hangingPunct="1">
              <a:lnSpc>
                <a:spcPct val="100000"/>
              </a:lnSpc>
              <a:spcBef>
                <a:spcPts val="0"/>
              </a:spcBef>
              <a:defRPr/>
            </a:pPr>
            <a:r>
              <a:rPr lang="en-US" sz="1100" b="1" dirty="0" smtClean="0"/>
              <a:t>Key Points:  </a:t>
            </a:r>
          </a:p>
          <a:p>
            <a:pPr marL="230726" lvl="1" indent="-230726" eaLnBrk="1" hangingPunct="1">
              <a:lnSpc>
                <a:spcPct val="100000"/>
              </a:lnSpc>
              <a:spcBef>
                <a:spcPts val="0"/>
              </a:spcBef>
              <a:buFontTx/>
              <a:buAutoNum type="arabicPeriod"/>
              <a:defRPr/>
            </a:pPr>
            <a:endParaRPr lang="en-US" altLang="en-US" sz="1100" dirty="0" smtClean="0"/>
          </a:p>
          <a:p>
            <a:pPr marL="230726" indent="-230726" eaLnBrk="1" hangingPunct="1">
              <a:lnSpc>
                <a:spcPct val="100000"/>
              </a:lnSpc>
              <a:spcBef>
                <a:spcPts val="0"/>
              </a:spcBef>
              <a:buFont typeface="+mj-lt"/>
              <a:buAutoNum type="arabicPeriod"/>
              <a:defRPr/>
            </a:pPr>
            <a:r>
              <a:rPr lang="en-US" sz="1100" dirty="0" smtClean="0"/>
              <a:t>Indicate what work you need to start doing to achieve your goal. </a:t>
            </a:r>
          </a:p>
          <a:p>
            <a:pPr marL="230726" indent="-230726" eaLnBrk="1" hangingPunct="1">
              <a:lnSpc>
                <a:spcPct val="100000"/>
              </a:lnSpc>
              <a:spcBef>
                <a:spcPts val="0"/>
              </a:spcBef>
              <a:buFont typeface="+mj-lt"/>
              <a:buAutoNum type="arabicPeriod"/>
              <a:defRPr/>
            </a:pPr>
            <a:r>
              <a:rPr lang="en-US" sz="1100" dirty="0" smtClean="0"/>
              <a:t>Successful goal setting takes a deliberate plan.</a:t>
            </a:r>
          </a:p>
          <a:p>
            <a:pPr marL="230726" indent="-230726" eaLnBrk="1" hangingPunct="1">
              <a:lnSpc>
                <a:spcPct val="100000"/>
              </a:lnSpc>
              <a:spcBef>
                <a:spcPts val="0"/>
              </a:spcBef>
              <a:defRPr/>
            </a:pPr>
            <a:endParaRPr lang="en-US" sz="1100" dirty="0" smtClean="0"/>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7" name="Slide Number Placeholder 6"/>
          <p:cNvSpPr>
            <a:spLocks noGrp="1"/>
          </p:cNvSpPr>
          <p:nvPr>
            <p:ph type="sldNum" sz="quarter" idx="5"/>
          </p:nvPr>
        </p:nvSpPr>
        <p:spPr/>
        <p:txBody>
          <a:bodyPr/>
          <a:lstStyle/>
          <a:p>
            <a:pPr>
              <a:defRPr/>
            </a:pPr>
            <a:fld id="{22BC5034-D5F4-40C3-A037-CDA5886AFBE6}" type="slidenum">
              <a:rPr lang="en-US" smtClean="0"/>
              <a:pPr>
                <a:defRPr/>
              </a:pPr>
              <a:t>45</a:t>
            </a:fld>
            <a:endParaRPr lang="en-US" dirty="0"/>
          </a:p>
        </p:txBody>
      </p:sp>
      <p:sp>
        <p:nvSpPr>
          <p:cNvPr id="41990" name="TextBox 5"/>
          <p:cNvSpPr txBox="1">
            <a:spLocks noChangeArrowheads="1"/>
          </p:cNvSpPr>
          <p:nvPr/>
        </p:nvSpPr>
        <p:spPr bwMode="auto">
          <a:xfrm>
            <a:off x="2019300" y="0"/>
            <a:ext cx="557213" cy="285750"/>
          </a:xfrm>
          <a:prstGeom prst="rect">
            <a:avLst/>
          </a:prstGeom>
          <a:noFill/>
          <a:ln w="12700">
            <a:solidFill>
              <a:schemeClr val="tx1"/>
            </a:solidFill>
            <a:miter lim="800000"/>
            <a:headEnd/>
            <a:tailEnd/>
          </a:ln>
        </p:spPr>
        <p:txBody>
          <a:bodyPr lIns="0" tIns="0" rIns="0" bIns="0">
            <a:spAutoFit/>
          </a:bodyPr>
          <a:lstStyle/>
          <a:p>
            <a:pPr algn="ctr"/>
            <a:r>
              <a:rPr lang="en-US" altLang="en-US" sz="900" b="1">
                <a:latin typeface="Verdana" pitchFamily="34" charset="0"/>
              </a:rPr>
              <a:t>Slide Builds</a:t>
            </a:r>
          </a:p>
        </p:txBody>
      </p:sp>
      <p:sp>
        <p:nvSpPr>
          <p:cNvPr id="6" name="Footer Placeholder 5"/>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2AF31AFA-E617-4FB5-AA8E-082A823FEB91}" type="slidenum">
              <a:rPr lang="en-US" smtClean="0"/>
              <a:pPr>
                <a:defRPr/>
              </a:pPr>
              <a:t>46</a:t>
            </a:fld>
            <a:endParaRPr lang="en-US" dirty="0"/>
          </a:p>
        </p:txBody>
      </p:sp>
      <p:sp>
        <p:nvSpPr>
          <p:cNvPr id="8" name="Notes Placeholder 2"/>
          <p:cNvSpPr>
            <a:spLocks noGrp="1"/>
          </p:cNvSpPr>
          <p:nvPr>
            <p:ph type="body" sz="quarter" idx="10"/>
          </p:nvPr>
        </p:nvSpPr>
        <p:spPr bwMode="auto">
          <a:xfrm>
            <a:off x="285750" y="3333750"/>
            <a:ext cx="3981450" cy="5276850"/>
          </a:xfrm>
        </p:spPr>
        <p:txBody>
          <a:bodyPr lIns="97560" tIns="48780" rIns="97560" bIns="48780">
            <a:norm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defRPr/>
            </a:pPr>
            <a:r>
              <a:rPr lang="en-US" sz="1100" u="sng" dirty="0" smtClean="0"/>
              <a:t>Activity (Low Tech)</a:t>
            </a: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Have students write down at least five things they need to do to reach their goal.  </a:t>
            </a:r>
          </a:p>
          <a:p>
            <a:pPr marL="230726" lvl="1" indent="-230726" eaLnBrk="1" hangingPunct="1">
              <a:lnSpc>
                <a:spcPct val="100000"/>
              </a:lnSpc>
              <a:spcBef>
                <a:spcPts val="0"/>
              </a:spcBef>
              <a:buFontTx/>
              <a:buAutoNum type="arabicPeriod"/>
              <a:defRPr/>
            </a:pPr>
            <a:r>
              <a:rPr lang="en-US" altLang="en-US" sz="1100" dirty="0" smtClean="0"/>
              <a:t>Have a couple students share what they need to accomplish in order to reach their goal. </a:t>
            </a:r>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5" name="Footer Placeholder 4"/>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136BABDB-E4CD-4A6B-BBA6-79811B0E1DD4}" type="slidenum">
              <a:rPr lang="en-US" smtClean="0"/>
              <a:pPr>
                <a:defRPr/>
              </a:pPr>
              <a:t>47</a:t>
            </a:fld>
            <a:endParaRPr lang="en-US" dirty="0"/>
          </a:p>
        </p:txBody>
      </p:sp>
      <p:sp>
        <p:nvSpPr>
          <p:cNvPr id="44037" name="TextBox 5"/>
          <p:cNvSpPr txBox="1">
            <a:spLocks noChangeArrowheads="1"/>
          </p:cNvSpPr>
          <p:nvPr/>
        </p:nvSpPr>
        <p:spPr bwMode="auto">
          <a:xfrm>
            <a:off x="2019300" y="0"/>
            <a:ext cx="557213" cy="285750"/>
          </a:xfrm>
          <a:prstGeom prst="rect">
            <a:avLst/>
          </a:prstGeom>
          <a:noFill/>
          <a:ln w="12700">
            <a:solidFill>
              <a:schemeClr val="tx1"/>
            </a:solidFill>
            <a:miter lim="800000"/>
            <a:headEnd/>
            <a:tailEnd/>
          </a:ln>
        </p:spPr>
        <p:txBody>
          <a:bodyPr lIns="0" tIns="0" rIns="0" bIns="0">
            <a:spAutoFit/>
          </a:bodyPr>
          <a:lstStyle/>
          <a:p>
            <a:pPr algn="ctr"/>
            <a:r>
              <a:rPr lang="en-US" altLang="en-US" sz="900" b="1">
                <a:latin typeface="Verdana" pitchFamily="34" charset="0"/>
              </a:rPr>
              <a:t>Slide Builds</a:t>
            </a:r>
          </a:p>
        </p:txBody>
      </p:sp>
      <p:sp>
        <p:nvSpPr>
          <p:cNvPr id="9" name="Notes Placeholder 2"/>
          <p:cNvSpPr>
            <a:spLocks noGrp="1"/>
          </p:cNvSpPr>
          <p:nvPr>
            <p:ph type="body" sz="quarter" idx="10"/>
          </p:nvPr>
        </p:nvSpPr>
        <p:spPr bwMode="auto">
          <a:xfrm>
            <a:off x="285750" y="3314700"/>
            <a:ext cx="3962400" cy="5181600"/>
          </a:xfrm>
        </p:spPr>
        <p:txBody>
          <a:bodyPr lIns="97560" tIns="48780" rIns="97560" bIns="48780">
            <a:norm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Explain the importance of identifying obstacles you may face with your goal and having a plan to deal with those obstacles. </a:t>
            </a:r>
          </a:p>
          <a:p>
            <a:pPr marL="230726" lvl="1" indent="-230726" eaLnBrk="1" hangingPunct="1">
              <a:lnSpc>
                <a:spcPct val="100000"/>
              </a:lnSpc>
              <a:spcBef>
                <a:spcPts val="0"/>
              </a:spcBef>
              <a:buFontTx/>
              <a:buAutoNum type="arabicPeriod"/>
              <a:defRPr/>
            </a:pPr>
            <a:r>
              <a:rPr lang="en-US" altLang="en-US" sz="1100" dirty="0" smtClean="0"/>
              <a:t>Review example on the slide. </a:t>
            </a:r>
          </a:p>
          <a:p>
            <a:pPr marL="230726" lvl="1" indent="-230726" eaLnBrk="1" hangingPunct="1">
              <a:lnSpc>
                <a:spcPct val="100000"/>
              </a:lnSpc>
              <a:spcBef>
                <a:spcPts val="0"/>
              </a:spcBef>
              <a:buFontTx/>
              <a:buAutoNum type="arabicPeriod"/>
              <a:defRPr/>
            </a:pPr>
            <a:endParaRPr lang="en-US" altLang="en-US" sz="1100" dirty="0" smtClean="0"/>
          </a:p>
          <a:p>
            <a:pPr marL="230726" lvl="1" indent="-230726" eaLnBrk="1" hangingPunct="1">
              <a:lnSpc>
                <a:spcPct val="100000"/>
              </a:lnSpc>
              <a:spcBef>
                <a:spcPts val="0"/>
              </a:spcBef>
              <a:defRPr/>
            </a:pPr>
            <a:r>
              <a:rPr lang="en-US" altLang="en-US" sz="1100" b="1" dirty="0" smtClean="0"/>
              <a:t>Key Points: </a:t>
            </a:r>
          </a:p>
          <a:p>
            <a:pPr marL="230726" lvl="1" indent="-230726" eaLnBrk="1" hangingPunct="1">
              <a:lnSpc>
                <a:spcPct val="100000"/>
              </a:lnSpc>
              <a:spcBef>
                <a:spcPts val="0"/>
              </a:spcBef>
              <a:defRPr/>
            </a:pPr>
            <a:endParaRPr lang="en-US" altLang="en-US" sz="1100" b="1" dirty="0" smtClean="0"/>
          </a:p>
          <a:p>
            <a:pPr marL="230726" lvl="1" indent="-230726" eaLnBrk="1" hangingPunct="1">
              <a:lnSpc>
                <a:spcPct val="100000"/>
              </a:lnSpc>
              <a:spcBef>
                <a:spcPts val="0"/>
              </a:spcBef>
              <a:buAutoNum type="arabicPeriod"/>
              <a:defRPr/>
            </a:pPr>
            <a:r>
              <a:rPr lang="en-US" altLang="en-US" sz="1100" dirty="0" smtClean="0"/>
              <a:t>Knowing potential obstacles helps you come up with your Goal Setting plan. </a:t>
            </a:r>
          </a:p>
          <a:p>
            <a:pPr marL="230726" lvl="1" indent="-230726" eaLnBrk="1" hangingPunct="1">
              <a:lnSpc>
                <a:spcPct val="100000"/>
              </a:lnSpc>
              <a:spcBef>
                <a:spcPts val="0"/>
              </a:spcBef>
              <a:buFontTx/>
              <a:buAutoNum type="arabicPeriod"/>
              <a:defRPr/>
            </a:pPr>
            <a:r>
              <a:rPr lang="en-US" altLang="en-US" sz="1100" dirty="0" smtClean="0">
                <a:ea typeface="ＭＳ Ｐゴシック" pitchFamily="34" charset="-128"/>
              </a:rPr>
              <a:t>Because obstacles are an inevitable part of pursuing goals, maintaining motivation requires planning for obstacles that we can expect to face. </a:t>
            </a:r>
          </a:p>
          <a:p>
            <a:pPr marL="230726" lvl="1" indent="-230726" eaLnBrk="1" hangingPunct="1">
              <a:lnSpc>
                <a:spcPct val="100000"/>
              </a:lnSpc>
              <a:spcBef>
                <a:spcPts val="0"/>
              </a:spcBef>
              <a:defRPr/>
            </a:pPr>
            <a:endParaRPr lang="en-US" altLang="en-US" sz="1100" dirty="0" smtClean="0"/>
          </a:p>
          <a:p>
            <a:pPr marL="230726" lvl="1" indent="-230726" eaLnBrk="1" hangingPunct="1">
              <a:lnSpc>
                <a:spcPct val="100000"/>
              </a:lnSpc>
              <a:spcBef>
                <a:spcPts val="0"/>
              </a:spcBef>
              <a:defRPr/>
            </a:pPr>
            <a:endParaRPr lang="en-US" altLang="en-US" sz="1100" dirty="0" smtClean="0"/>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6" name="Footer Placeholder 5"/>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39F0DD7D-B5CC-465B-A431-F03FA7146FDA}" type="slidenum">
              <a:rPr lang="en-US" smtClean="0"/>
              <a:pPr>
                <a:defRPr/>
              </a:pPr>
              <a:t>48</a:t>
            </a:fld>
            <a:endParaRPr lang="en-US" dirty="0"/>
          </a:p>
        </p:txBody>
      </p:sp>
      <p:sp>
        <p:nvSpPr>
          <p:cNvPr id="8" name="Notes Placeholder 2"/>
          <p:cNvSpPr>
            <a:spLocks noGrp="1"/>
          </p:cNvSpPr>
          <p:nvPr>
            <p:ph type="body" sz="quarter" idx="10"/>
          </p:nvPr>
        </p:nvSpPr>
        <p:spPr bwMode="auto">
          <a:xfrm>
            <a:off x="285750" y="3314700"/>
            <a:ext cx="3981450" cy="4857750"/>
          </a:xfrm>
        </p:spPr>
        <p:txBody>
          <a:bodyPr lIns="97560" tIns="48780" rIns="97560" bIns="48780">
            <a:norm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defRPr/>
            </a:pPr>
            <a:r>
              <a:rPr lang="en-US" sz="1100" u="sng" dirty="0" smtClean="0"/>
              <a:t>Activity (Low Tech)</a:t>
            </a: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Have students identify two obstacles they may face as they pursue their goal and develop a plan for overcoming those obstacles. </a:t>
            </a:r>
          </a:p>
          <a:p>
            <a:pPr marL="230726" lvl="1" indent="-230726" eaLnBrk="1" hangingPunct="1">
              <a:lnSpc>
                <a:spcPct val="100000"/>
              </a:lnSpc>
              <a:spcBef>
                <a:spcPts val="0"/>
              </a:spcBef>
              <a:buFontTx/>
              <a:buAutoNum type="arabicPeriod"/>
              <a:defRPr/>
            </a:pPr>
            <a:r>
              <a:rPr lang="en-US" altLang="en-US" sz="1100" dirty="0" smtClean="0"/>
              <a:t>Have a couple students share an obstacle and their plan for overcoming it. </a:t>
            </a:r>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5" name="Footer Placeholder 4"/>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Explain the importance of putting a goal into action and taking the first step. </a:t>
            </a:r>
          </a:p>
          <a:p>
            <a:pPr marL="230726" lvl="1" indent="-230726" eaLnBrk="1" hangingPunct="1">
              <a:lnSpc>
                <a:spcPct val="100000"/>
              </a:lnSpc>
              <a:spcBef>
                <a:spcPts val="0"/>
              </a:spcBef>
              <a:buFontTx/>
              <a:buAutoNum type="arabicPeriod"/>
              <a:defRPr/>
            </a:pPr>
            <a:r>
              <a:rPr lang="en-US" altLang="en-US" sz="1100" dirty="0" smtClean="0"/>
              <a:t>Review example on the slide. </a:t>
            </a:r>
          </a:p>
          <a:p>
            <a:pPr marL="230726" lvl="1" indent="-230726" eaLnBrk="1" hangingPunct="1">
              <a:lnSpc>
                <a:spcPct val="100000"/>
              </a:lnSpc>
              <a:spcBef>
                <a:spcPts val="0"/>
              </a:spcBef>
              <a:buFontTx/>
              <a:buAutoNum type="arabicPeriod"/>
              <a:defRPr/>
            </a:pPr>
            <a:endParaRPr lang="en-US" altLang="en-US" sz="1100" b="1" dirty="0" smtClean="0"/>
          </a:p>
          <a:p>
            <a:pPr marL="230726" lvl="1" indent="-230726" eaLnBrk="1" hangingPunct="1">
              <a:lnSpc>
                <a:spcPct val="100000"/>
              </a:lnSpc>
              <a:spcBef>
                <a:spcPts val="0"/>
              </a:spcBef>
              <a:defRPr/>
            </a:pPr>
            <a:r>
              <a:rPr lang="en-US" altLang="en-US" sz="1100" b="1" dirty="0" smtClean="0"/>
              <a:t>Key Points: </a:t>
            </a:r>
          </a:p>
          <a:p>
            <a:pPr marL="230726" lvl="1" indent="-230726" eaLnBrk="1" hangingPunct="1">
              <a:lnSpc>
                <a:spcPct val="100000"/>
              </a:lnSpc>
              <a:spcBef>
                <a:spcPts val="0"/>
              </a:spcBef>
              <a:defRPr/>
            </a:pPr>
            <a:endParaRPr lang="en-US" altLang="en-US" sz="1100" b="1" dirty="0" smtClean="0"/>
          </a:p>
          <a:p>
            <a:pPr marL="230726" lvl="1" indent="-230726" eaLnBrk="1" hangingPunct="1">
              <a:lnSpc>
                <a:spcPct val="100000"/>
              </a:lnSpc>
              <a:spcBef>
                <a:spcPts val="0"/>
              </a:spcBef>
              <a:defRPr/>
            </a:pPr>
            <a:r>
              <a:rPr lang="en-US" altLang="en-US" sz="1100" dirty="0" smtClean="0"/>
              <a:t>1.  If you really want to achieve the goal you set for yourself, you should do something each day to move you closer to your goal, even if it’s a small step. Your first step gets this process going. </a:t>
            </a:r>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7" name="Slide Number Placeholder 6"/>
          <p:cNvSpPr>
            <a:spLocks noGrp="1"/>
          </p:cNvSpPr>
          <p:nvPr>
            <p:ph type="sldNum" sz="quarter" idx="5"/>
          </p:nvPr>
        </p:nvSpPr>
        <p:spPr/>
        <p:txBody>
          <a:bodyPr/>
          <a:lstStyle/>
          <a:p>
            <a:pPr>
              <a:defRPr/>
            </a:pPr>
            <a:fld id="{F4CA386F-E4E1-4132-A255-E31003FE1066}" type="slidenum">
              <a:rPr lang="en-US" smtClean="0"/>
              <a:pPr>
                <a:defRPr/>
              </a:pPr>
              <a:t>49</a:t>
            </a:fld>
            <a:endParaRPr lang="en-US" dirty="0"/>
          </a:p>
        </p:txBody>
      </p:sp>
      <p:sp>
        <p:nvSpPr>
          <p:cNvPr id="46086" name="TextBox 5"/>
          <p:cNvSpPr txBox="1">
            <a:spLocks noChangeArrowheads="1"/>
          </p:cNvSpPr>
          <p:nvPr/>
        </p:nvSpPr>
        <p:spPr bwMode="auto">
          <a:xfrm>
            <a:off x="2019300" y="0"/>
            <a:ext cx="557213" cy="285750"/>
          </a:xfrm>
          <a:prstGeom prst="rect">
            <a:avLst/>
          </a:prstGeom>
          <a:noFill/>
          <a:ln w="12700">
            <a:solidFill>
              <a:schemeClr val="tx1"/>
            </a:solidFill>
            <a:miter lim="800000"/>
            <a:headEnd/>
            <a:tailEnd/>
          </a:ln>
        </p:spPr>
        <p:txBody>
          <a:bodyPr lIns="0" tIns="0" rIns="0" bIns="0">
            <a:spAutoFit/>
          </a:bodyPr>
          <a:lstStyle/>
          <a:p>
            <a:pPr algn="ctr"/>
            <a:r>
              <a:rPr lang="en-US" altLang="en-US" sz="900" b="1">
                <a:latin typeface="Verdana" pitchFamily="34" charset="0"/>
              </a:rPr>
              <a:t>Slide Builds</a:t>
            </a:r>
          </a:p>
        </p:txBody>
      </p:sp>
      <p:sp>
        <p:nvSpPr>
          <p:cNvPr id="6" name="Footer Placeholder 5"/>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eaLnBrk="1" hangingPunct="1">
              <a:spcBef>
                <a:spcPts val="0"/>
              </a:spcBef>
              <a:tabLst>
                <a:tab pos="1152525" algn="l"/>
              </a:tabLst>
            </a:pPr>
            <a:r>
              <a:rPr lang="en-US" altLang="en-US" sz="1100" dirty="0" smtClean="0">
                <a:latin typeface="Verdana" pitchFamily="34" charset="0"/>
              </a:rPr>
              <a:t>The following section includes possible activities for each of the Units. The instructor can choose activities based on prep time, class time and age group.</a:t>
            </a: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Resilience Skills for Teens Activities</a:t>
            </a:r>
            <a:endParaRPr lang="en-US" b="1" dirty="0">
              <a:latin typeface="Verdana" pitchFamily="34" charset="0"/>
            </a:endParaRPr>
          </a:p>
        </p:txBody>
      </p:sp>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5</a:t>
            </a:fld>
            <a:endParaRPr lang="en-US" altLang="en-US" dirty="0"/>
          </a:p>
        </p:txBody>
      </p:sp>
      <p:sp>
        <p:nvSpPr>
          <p:cNvPr id="14361" name="Footer Placeholder 10"/>
          <p:cNvSpPr>
            <a:spLocks noGrp="1"/>
          </p:cNvSpPr>
          <p:nvPr>
            <p:ph type="ftr" sz="quarter" idx="4"/>
          </p:nvPr>
        </p:nvSpPr>
        <p:spPr bwMode="auto">
          <a:xfrm>
            <a:off x="-1" y="9120188"/>
            <a:ext cx="6968359" cy="479425"/>
          </a:xfrm>
          <a:noFill/>
          <a:ln>
            <a:miter lim="800000"/>
            <a:headEnd/>
            <a:tailEnd/>
          </a:ln>
        </p:spPr>
        <p:txBody>
          <a:bodyPr wrap="square" numCol="1" anchorCtr="0" compatLnSpc="1">
            <a:prstTxWarp prst="textNoShape">
              <a:avLst/>
            </a:prstTxWarp>
          </a:bodyPr>
          <a:lstStyle/>
          <a:p>
            <a:pPr algn="ctr"/>
            <a:r>
              <a:rPr lang="en-US" altLang="en-US" dirty="0" smtClean="0">
                <a:cs typeface="Arial" pitchFamily="34" charset="0"/>
              </a:rPr>
              <a:t>Resilience  Skills For Teens V1.1 AUG 2014.  Adapted with permission from the Penn Master Resilience Training materials, Copyright 2013, Trustees of the University of Pennsylvania. All rights reserved.</a:t>
            </a:r>
          </a:p>
        </p:txBody>
      </p:sp>
    </p:spTree>
    <p:extLst>
      <p:ext uri="{BB962C8B-B14F-4D97-AF65-F5344CB8AC3E}">
        <p14:creationId xmlns:p14="http://schemas.microsoft.com/office/powerpoint/2010/main" xmlns="" val="3588454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defRPr/>
            </a:pPr>
            <a:r>
              <a:rPr lang="en-US" sz="1100" u="sng" dirty="0" smtClean="0"/>
              <a:t>Activity (Low Tech)</a:t>
            </a: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Have students identify the first thing they are going to do to reach their goal. Instruct students to try to be specific (e.g., look up 5 colleges this weekend, practice free throws for one hour this weekend, set up an appointment with my guidance counselor next week, etc.). </a:t>
            </a:r>
          </a:p>
          <a:p>
            <a:pPr marL="230726" lvl="1" indent="-230726" eaLnBrk="1" hangingPunct="1">
              <a:lnSpc>
                <a:spcPct val="100000"/>
              </a:lnSpc>
              <a:spcBef>
                <a:spcPts val="0"/>
              </a:spcBef>
              <a:buFontTx/>
              <a:buAutoNum type="arabicPeriod"/>
              <a:defRPr/>
            </a:pPr>
            <a:r>
              <a:rPr lang="en-US" altLang="en-US" sz="1100" dirty="0" smtClean="0"/>
              <a:t>Have a couple students share their first step. </a:t>
            </a:r>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7" name="Slide Number Placeholder 6"/>
          <p:cNvSpPr>
            <a:spLocks noGrp="1"/>
          </p:cNvSpPr>
          <p:nvPr>
            <p:ph type="sldNum" sz="quarter" idx="5"/>
          </p:nvPr>
        </p:nvSpPr>
        <p:spPr/>
        <p:txBody>
          <a:bodyPr/>
          <a:lstStyle/>
          <a:p>
            <a:pPr>
              <a:defRPr/>
            </a:pPr>
            <a:fld id="{B97CEB86-8103-4AA9-A76D-D24577623903}" type="slidenum">
              <a:rPr lang="en-US" smtClean="0"/>
              <a:pPr>
                <a:defRPr/>
              </a:pPr>
              <a:t>50</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p:txBody>
          <a:bodyPr wrap="square" numCol="1" anchor="t" anchorCtr="0" compatLnSpc="1">
            <a:prstTxWarp prst="textNoShape">
              <a:avLst/>
            </a:prstTxWarp>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eaLnBrk="1" hangingPunct="1">
              <a:lnSpc>
                <a:spcPct val="100000"/>
              </a:lnSpc>
              <a:spcBef>
                <a:spcPts val="0"/>
              </a:spcBef>
              <a:defRPr/>
            </a:pPr>
            <a:endParaRPr lang="en-US" sz="1100" dirty="0" smtClean="0"/>
          </a:p>
          <a:p>
            <a:pPr marL="230726" lvl="1" indent="-230726" eaLnBrk="1" hangingPunct="1">
              <a:lnSpc>
                <a:spcPct val="100000"/>
              </a:lnSpc>
              <a:spcBef>
                <a:spcPts val="0"/>
              </a:spcBef>
              <a:defRPr/>
            </a:pPr>
            <a:r>
              <a:rPr lang="en-US" sz="1100" u="sng" dirty="0" smtClean="0"/>
              <a:t>Activity (Low Tech)</a:t>
            </a:r>
          </a:p>
          <a:p>
            <a:pPr marL="230726" lvl="1" indent="-230726" eaLnBrk="1" hangingPunct="1">
              <a:lnSpc>
                <a:spcPct val="100000"/>
              </a:lnSpc>
              <a:spcBef>
                <a:spcPts val="0"/>
              </a:spcBef>
              <a:defRPr/>
            </a:pPr>
            <a:endParaRPr lang="en-US" sz="1100" dirty="0" smtClean="0"/>
          </a:p>
          <a:p>
            <a:pPr marL="230726" lvl="1" indent="-230726" eaLnBrk="1" hangingPunct="1">
              <a:lnSpc>
                <a:spcPct val="100000"/>
              </a:lnSpc>
              <a:spcBef>
                <a:spcPts val="0"/>
              </a:spcBef>
              <a:buFontTx/>
              <a:buAutoNum type="arabicPeriod"/>
              <a:defRPr/>
            </a:pPr>
            <a:r>
              <a:rPr lang="en-US" sz="1100" dirty="0" smtClean="0"/>
              <a:t>Give students time to make their goal come to life. The goal of this activity is for students to find/create images that relate to their goal. Some options include: </a:t>
            </a:r>
          </a:p>
          <a:p>
            <a:pPr marL="687926" lvl="2" indent="-230726" eaLnBrk="1" hangingPunct="1">
              <a:lnSpc>
                <a:spcPct val="100000"/>
              </a:lnSpc>
              <a:spcBef>
                <a:spcPts val="0"/>
              </a:spcBef>
              <a:buFont typeface="Arial" pitchFamily="34" charset="0"/>
              <a:buChar char="•"/>
              <a:defRPr/>
            </a:pPr>
            <a:r>
              <a:rPr lang="en-US" altLang="en-US" sz="1100" dirty="0" smtClean="0"/>
              <a:t>Bring in magazines or have students bring in magazines to clip out pictures that relate to their goal</a:t>
            </a:r>
          </a:p>
          <a:p>
            <a:pPr marL="687926" lvl="2" indent="-230726" eaLnBrk="1" hangingPunct="1">
              <a:lnSpc>
                <a:spcPct val="100000"/>
              </a:lnSpc>
              <a:spcBef>
                <a:spcPts val="0"/>
              </a:spcBef>
              <a:buFont typeface="Arial" pitchFamily="34" charset="0"/>
              <a:buChar char="•"/>
              <a:defRPr/>
            </a:pPr>
            <a:r>
              <a:rPr lang="en-US" altLang="en-US" sz="1100" dirty="0" smtClean="0"/>
              <a:t>Have students draw a picture related to their goal</a:t>
            </a:r>
          </a:p>
          <a:p>
            <a:pPr marL="687926" lvl="2" indent="-230726" eaLnBrk="1" hangingPunct="1">
              <a:lnSpc>
                <a:spcPct val="100000"/>
              </a:lnSpc>
              <a:spcBef>
                <a:spcPts val="0"/>
              </a:spcBef>
              <a:buFont typeface="Arial" pitchFamily="34" charset="0"/>
              <a:buChar char="•"/>
              <a:defRPr/>
            </a:pPr>
            <a:r>
              <a:rPr lang="en-US" altLang="en-US" sz="1100" dirty="0" smtClean="0"/>
              <a:t>If the students have laptops, allow them to search for images related to their goal</a:t>
            </a:r>
          </a:p>
          <a:p>
            <a:pPr marL="230726" lvl="1" indent="-230726" eaLnBrk="1" hangingPunct="1">
              <a:lnSpc>
                <a:spcPct val="100000"/>
              </a:lnSpc>
              <a:spcBef>
                <a:spcPts val="0"/>
              </a:spcBef>
              <a:buFont typeface="+mj-lt"/>
              <a:buAutoNum type="arabicPeriod"/>
              <a:defRPr/>
            </a:pPr>
            <a:r>
              <a:rPr lang="en-US" sz="1100" dirty="0" smtClean="0"/>
              <a:t>Discuss with students ways they can remind themselves of their goal every day (e.g., change their computer/phone background, set reminders on phone, write goal on bathroom mirror, etc.).</a:t>
            </a:r>
          </a:p>
          <a:p>
            <a:pPr marL="230726" lvl="1" indent="-230726" eaLnBrk="1" hangingPunct="1">
              <a:lnSpc>
                <a:spcPct val="100000"/>
              </a:lnSpc>
              <a:spcBef>
                <a:spcPts val="0"/>
              </a:spcBef>
              <a:buFont typeface="+mj-lt"/>
              <a:buAutoNum type="arabicPeriod"/>
              <a:defRPr/>
            </a:pPr>
            <a:r>
              <a:rPr lang="en-US" sz="1100" dirty="0" smtClean="0"/>
              <a:t>Discuss with students where they can post their goal (e.g., locker, bedroom mirror, athletic equipment, etc.). </a:t>
            </a:r>
          </a:p>
          <a:p>
            <a:pPr marL="687926" lvl="2" indent="-230726" eaLnBrk="1" hangingPunct="1">
              <a:lnSpc>
                <a:spcPct val="100000"/>
              </a:lnSpc>
              <a:spcBef>
                <a:spcPts val="0"/>
              </a:spcBef>
              <a:buFont typeface="Arial" pitchFamily="34" charset="0"/>
              <a:buChar char="•"/>
              <a:defRPr/>
            </a:pPr>
            <a:endParaRPr lang="en-US" altLang="en-US" sz="1100" dirty="0" smtClean="0"/>
          </a:p>
          <a:p>
            <a:pPr marL="687926" lvl="2" indent="-230726" eaLnBrk="1" hangingPunct="1">
              <a:lnSpc>
                <a:spcPct val="100000"/>
              </a:lnSpc>
              <a:spcBef>
                <a:spcPts val="0"/>
              </a:spcBef>
              <a:buFont typeface="Arial" pitchFamily="34" charset="0"/>
              <a:buChar char="•"/>
              <a:defRPr/>
            </a:pPr>
            <a:endParaRPr lang="en-US" altLang="en-US" sz="1100" dirty="0" smtClean="0"/>
          </a:p>
          <a:p>
            <a:pPr marL="230726" indent="-230726" eaLnBrk="1" hangingPunct="1">
              <a:lnSpc>
                <a:spcPct val="100000"/>
              </a:lnSpc>
              <a:spcBef>
                <a:spcPts val="0"/>
              </a:spcBef>
              <a:buFont typeface="+mj-lt"/>
              <a:buAutoNum type="arabicPeriod"/>
              <a:defRPr/>
            </a:pPr>
            <a:endParaRPr lang="en-US" sz="1100" dirty="0" smtClean="0"/>
          </a:p>
          <a:p>
            <a:pPr eaLnBrk="1" hangingPunct="1">
              <a:lnSpc>
                <a:spcPct val="100000"/>
              </a:lnSpc>
              <a:spcBef>
                <a:spcPts val="0"/>
              </a:spcBef>
              <a:defRPr/>
            </a:pPr>
            <a:endParaRPr lang="en-US" sz="1100" dirty="0" smtClean="0"/>
          </a:p>
          <a:p>
            <a:pPr>
              <a:lnSpc>
                <a:spcPct val="100000"/>
              </a:lnSpc>
              <a:spcBef>
                <a:spcPts val="0"/>
              </a:spcBef>
              <a:defRPr/>
            </a:pPr>
            <a:endParaRPr lang="en-US" sz="1100" dirty="0" smtClean="0"/>
          </a:p>
        </p:txBody>
      </p:sp>
      <p:sp>
        <p:nvSpPr>
          <p:cNvPr id="7" name="Slide Number Placeholder 6"/>
          <p:cNvSpPr>
            <a:spLocks noGrp="1"/>
          </p:cNvSpPr>
          <p:nvPr>
            <p:ph type="sldNum" sz="quarter" idx="5"/>
          </p:nvPr>
        </p:nvSpPr>
        <p:spPr/>
        <p:txBody>
          <a:bodyPr/>
          <a:lstStyle/>
          <a:p>
            <a:pPr>
              <a:defRPr/>
            </a:pPr>
            <a:fld id="{84DB5D04-AE67-49D7-B723-4FEC1F06AAB0}" type="slidenum">
              <a:rPr lang="en-US" smtClean="0"/>
              <a:pPr>
                <a:defRPr/>
              </a:pPr>
              <a:t>51</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71BE255B-EBD7-4529-9DB6-3B4C650064B3}" type="slidenum">
              <a:rPr lang="en-US" smtClean="0"/>
              <a:pPr>
                <a:defRPr/>
              </a:pPr>
              <a:t>52</a:t>
            </a:fld>
            <a:endParaRPr lang="en-US" dirty="0"/>
          </a:p>
        </p:txBody>
      </p:sp>
      <p:sp>
        <p:nvSpPr>
          <p:cNvPr id="6" name="Notes Placeholder 2"/>
          <p:cNvSpPr>
            <a:spLocks noGrp="1"/>
          </p:cNvSpPr>
          <p:nvPr>
            <p:ph type="body" idx="1"/>
          </p:nvPr>
        </p:nvSpPr>
        <p:spPr/>
        <p:txBody>
          <a:bodyPr/>
          <a:lstStyle/>
          <a:p>
            <a:pPr>
              <a:defRPr/>
            </a:pPr>
            <a:r>
              <a:rPr lang="en-US" sz="1100" b="1" dirty="0" smtClean="0"/>
              <a:t>Trainer Instructions:</a:t>
            </a:r>
          </a:p>
          <a:p>
            <a:pPr>
              <a:defRPr/>
            </a:pPr>
            <a:endParaRPr lang="en-US" sz="1100" b="1" dirty="0" smtClean="0"/>
          </a:p>
          <a:p>
            <a:pPr marL="228600" indent="-228600">
              <a:buFontTx/>
              <a:buAutoNum type="arabicPeriod"/>
              <a:defRPr/>
            </a:pPr>
            <a:r>
              <a:rPr lang="en-US" sz="1100" dirty="0" smtClean="0"/>
              <a:t>Review the Key Principles (if time permits).</a:t>
            </a:r>
          </a:p>
          <a:p>
            <a:pPr marL="228600" indent="-228600">
              <a:buFontTx/>
              <a:buAutoNum type="arabicPeriod"/>
              <a:defRPr/>
            </a:pPr>
            <a:endParaRPr lang="en-US" sz="1100" dirty="0" smtClean="0"/>
          </a:p>
          <a:p>
            <a:pPr marL="228600" indent="-228600">
              <a:defRPr/>
            </a:pPr>
            <a:r>
              <a:rPr lang="en-US" sz="1100" u="sng" dirty="0" smtClean="0"/>
              <a:t>Reflection (Low Tech)</a:t>
            </a:r>
          </a:p>
          <a:p>
            <a:pPr>
              <a:lnSpc>
                <a:spcPct val="100000"/>
              </a:lnSpc>
              <a:spcBef>
                <a:spcPts val="0"/>
              </a:spcBef>
              <a:defRPr/>
            </a:pPr>
            <a:r>
              <a:rPr lang="en-US" sz="1100" dirty="0" smtClean="0">
                <a:ea typeface="Calibri"/>
              </a:rPr>
              <a:t>Students write down what they learned and how they can use it or apply it to their own lives. </a:t>
            </a:r>
            <a:endParaRPr lang="en-US" sz="1100" u="sng" dirty="0" smtClean="0"/>
          </a:p>
          <a:p>
            <a:pPr>
              <a:defRPr/>
            </a:pPr>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24579"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95388" indent="-1195388">
              <a:spcBef>
                <a:spcPct val="20000"/>
              </a:spcBef>
              <a:tabLst>
                <a:tab pos="1195388" algn="l"/>
              </a:tabLst>
            </a:pPr>
            <a:r>
              <a:rPr lang="en-US" altLang="en-US" sz="1200" b="1">
                <a:latin typeface="Verdana" pitchFamily="34" charset="0"/>
              </a:rPr>
              <a:t>Rationale:</a:t>
            </a:r>
            <a:r>
              <a:rPr lang="en-US" altLang="en-US" sz="1200">
                <a:latin typeface="Verdana" pitchFamily="34" charset="0"/>
              </a:rPr>
              <a:t>	The ATC Model, originally developed by Dr. Albert Ellis, highlights the link between Thoughts and Emotions/Reactions. You use the ATC model to identify the Activating Event, your Heat-of-the-Moment Thoughts, and the Consequences your Thoughts generate.</a:t>
            </a: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r>
              <a:rPr lang="en-US" altLang="en-US" sz="1200" b="1">
                <a:latin typeface="Verdana" pitchFamily="34" charset="0"/>
              </a:rPr>
              <a:t>Objective:</a:t>
            </a:r>
            <a:r>
              <a:rPr lang="en-US" altLang="en-US" sz="1200">
                <a:latin typeface="Verdana" pitchFamily="34" charset="0"/>
              </a:rPr>
              <a:t>	Identify your Thoughts about an Activating Event and the Consequences of those Thoughts so you can have greater control over your Emotions and Reactions.</a:t>
            </a: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endParaRPr lang="en-US" altLang="en-US" sz="1200" b="1">
              <a:latin typeface="Verdana" pitchFamily="34" charset="0"/>
            </a:endParaRPr>
          </a:p>
          <a:p>
            <a:pPr marL="1195388" indent="-1195388">
              <a:spcBef>
                <a:spcPct val="20000"/>
              </a:spcBef>
              <a:tabLst>
                <a:tab pos="1195388" algn="l"/>
              </a:tabLst>
            </a:pPr>
            <a:r>
              <a:rPr lang="en-US" altLang="en-US" sz="1200" b="1">
                <a:latin typeface="Verdana" pitchFamily="34" charset="0"/>
              </a:rPr>
              <a:t>Unit Overview and Recommended Timing:</a:t>
            </a:r>
          </a:p>
          <a:p>
            <a:pPr marL="1195388" indent="-1195388">
              <a:spcBef>
                <a:spcPct val="20000"/>
              </a:spcBef>
              <a:tabLst>
                <a:tab pos="1195388" algn="l"/>
              </a:tabLst>
            </a:pPr>
            <a:endParaRPr lang="en-US" altLang="en-US" sz="120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b="1" dirty="0">
                <a:latin typeface="Verdana" pitchFamily="34" charset="0"/>
              </a:rPr>
              <a:t>Resilience Training for Teens, </a:t>
            </a:r>
          </a:p>
          <a:p>
            <a:pPr fontAlgn="auto">
              <a:spcAft>
                <a:spcPts val="0"/>
              </a:spcAft>
              <a:defRPr/>
            </a:pPr>
            <a:r>
              <a:rPr lang="en-US" b="1" dirty="0">
                <a:latin typeface="Verdana" pitchFamily="34" charset="0"/>
              </a:rPr>
              <a:t>Unit 4:</a:t>
            </a:r>
            <a:r>
              <a:rPr lang="en-US" b="1" dirty="0">
                <a:solidFill>
                  <a:prstClr val="black"/>
                </a:solidFill>
                <a:latin typeface="Verdana" pitchFamily="34" charset="0"/>
              </a:rPr>
              <a:t> ATC</a:t>
            </a:r>
            <a:endParaRPr lang="en-US" b="1" dirty="0">
              <a:latin typeface="Verdana" pitchFamily="34" charset="0"/>
              <a:ea typeface="+mj-ea"/>
              <a:cs typeface="+mj-cs"/>
            </a:endParaRPr>
          </a:p>
        </p:txBody>
      </p:sp>
      <p:pic>
        <p:nvPicPr>
          <p:cNvPr id="24581"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24582"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graphicFrame>
        <p:nvGraphicFramePr>
          <p:cNvPr id="10" name="Table 9"/>
          <p:cNvGraphicFramePr>
            <a:graphicFrameLocks noGrp="1"/>
          </p:cNvGraphicFramePr>
          <p:nvPr/>
        </p:nvGraphicFramePr>
        <p:xfrm>
          <a:off x="244475" y="6059488"/>
          <a:ext cx="6858000" cy="3198916"/>
        </p:xfrm>
        <a:graphic>
          <a:graphicData uri="http://schemas.openxmlformats.org/drawingml/2006/table">
            <a:tbl>
              <a:tblPr/>
              <a:tblGrid>
                <a:gridCol w="5852160"/>
                <a:gridCol w="1005840"/>
              </a:tblGrid>
              <a:tr h="637512">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Skill: </a:t>
                      </a:r>
                      <a:r>
                        <a:rPr lang="en-US" sz="1100" b="0" i="0" u="none" strike="noStrike" kern="1200" dirty="0" smtClean="0">
                          <a:solidFill>
                            <a:schemeClr val="tx1"/>
                          </a:solidFill>
                          <a:latin typeface="Verdana" pitchFamily="34" charset="0"/>
                          <a:ea typeface="Calibri"/>
                        </a:rPr>
                        <a:t>Introduce</a:t>
                      </a:r>
                      <a:r>
                        <a:rPr lang="en-US" sz="1100" b="0" i="0" u="none" strike="noStrike" kern="1200" baseline="0" dirty="0" smtClean="0">
                          <a:solidFill>
                            <a:schemeClr val="tx1"/>
                          </a:solidFill>
                          <a:latin typeface="Verdana" pitchFamily="34" charset="0"/>
                          <a:ea typeface="Calibri"/>
                        </a:rPr>
                        <a:t> the ATC model: Activating Events – Thoughts – Consequences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637512">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Hook: </a:t>
                      </a:r>
                      <a:r>
                        <a:rPr lang="en-US" sz="1100" b="0" i="0" u="none" strike="noStrike" kern="1200" dirty="0" smtClean="0">
                          <a:solidFill>
                            <a:schemeClr val="tx1"/>
                          </a:solidFill>
                          <a:latin typeface="Verdana" pitchFamily="34" charset="0"/>
                          <a:ea typeface="Calibri"/>
                        </a:rPr>
                        <a:t>(1)</a:t>
                      </a:r>
                      <a:r>
                        <a:rPr lang="en-US" sz="1100" b="0" i="0" u="none" strike="noStrike" kern="1200" baseline="0" dirty="0" smtClean="0">
                          <a:solidFill>
                            <a:schemeClr val="tx1"/>
                          </a:solidFill>
                          <a:latin typeface="Verdana" pitchFamily="34" charset="0"/>
                          <a:ea typeface="Calibri"/>
                        </a:rPr>
                        <a:t> </a:t>
                      </a:r>
                      <a:r>
                        <a:rPr lang="en-US" sz="1100" b="0" i="0" u="none" strike="noStrike" kern="1200" dirty="0" smtClean="0">
                          <a:solidFill>
                            <a:schemeClr val="tx1"/>
                          </a:solidFill>
                          <a:latin typeface="Verdana" pitchFamily="34" charset="0"/>
                          <a:ea typeface="Calibri"/>
                        </a:rPr>
                        <a:t>Students</a:t>
                      </a:r>
                      <a:r>
                        <a:rPr lang="en-US" sz="1100" b="0" i="0" u="none" strike="noStrike" kern="1200" baseline="0" dirty="0" smtClean="0">
                          <a:solidFill>
                            <a:schemeClr val="tx1"/>
                          </a:solidFill>
                          <a:latin typeface="Verdana" pitchFamily="34" charset="0"/>
                          <a:ea typeface="Calibri"/>
                        </a:rPr>
                        <a:t> complete math test ATC example*(LT)</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1003066">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Activity:</a:t>
                      </a:r>
                      <a:r>
                        <a:rPr lang="en-US" sz="1100" b="1" i="0" u="none" strike="noStrike" kern="1200" baseline="0" dirty="0" smtClean="0">
                          <a:solidFill>
                            <a:schemeClr val="tx1"/>
                          </a:solidFill>
                          <a:latin typeface="Verdana" pitchFamily="34" charset="0"/>
                          <a:ea typeface="Calibri"/>
                        </a:rPr>
                        <a:t> </a:t>
                      </a:r>
                      <a:r>
                        <a:rPr lang="en-US" sz="1100" b="0" i="0" u="none" strike="noStrike" kern="1200" baseline="0" dirty="0" smtClean="0">
                          <a:solidFill>
                            <a:schemeClr val="tx1"/>
                          </a:solidFill>
                          <a:latin typeface="Verdana" pitchFamily="34" charset="0"/>
                          <a:ea typeface="Calibri"/>
                        </a:rPr>
                        <a:t>(1) Generate a list of Activating Events in the Participant Guide*(LT)</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(2) Generate a personal basic ATC in the Participant Guide*(LT)</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(3) ATC Relay Game (HT) (15 min)</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(5) Complex ATC Practice Participant Guide Activity &amp; Reflection (LT)</a:t>
                      </a:r>
                      <a:endParaRPr lang="en-US" sz="1100" b="0" i="0" u="none" strike="noStrike" kern="1200" dirty="0">
                        <a:solidFill>
                          <a:schemeClr val="dk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25 </a:t>
                      </a:r>
                      <a:r>
                        <a:rPr lang="en-US" sz="1100" b="0" i="0" u="none" strike="noStrike" kern="1200" dirty="0" err="1" smtClean="0">
                          <a:solidFill>
                            <a:schemeClr val="dk1"/>
                          </a:solidFill>
                          <a:latin typeface="Verdana" pitchFamily="34" charset="0"/>
                          <a:ea typeface="Calibri"/>
                        </a:rPr>
                        <a:t>mins</a:t>
                      </a:r>
                      <a:endParaRPr lang="en-US" sz="1100" b="0" i="0" u="none" strike="noStrike" kern="1200" dirty="0">
                        <a:solidFill>
                          <a:schemeClr val="dk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637512">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Reflection: </a:t>
                      </a:r>
                      <a:r>
                        <a:rPr lang="en-US" sz="1100" b="0" i="0" u="none" strike="noStrike" kern="1200" dirty="0" smtClean="0">
                          <a:solidFill>
                            <a:schemeClr val="tx1"/>
                          </a:solidFill>
                          <a:latin typeface="Verdana" pitchFamily="34" charset="0"/>
                          <a:ea typeface="Calibri"/>
                        </a:rPr>
                        <a:t>Students</a:t>
                      </a:r>
                      <a:r>
                        <a:rPr lang="en-US" sz="1100" b="0" i="0" u="none" strike="noStrike" kern="1200" baseline="0" dirty="0" smtClean="0">
                          <a:solidFill>
                            <a:schemeClr val="tx1"/>
                          </a:solidFill>
                          <a:latin typeface="Verdana" pitchFamily="34" charset="0"/>
                          <a:ea typeface="Calibri"/>
                        </a:rPr>
                        <a:t> reflect on what they learned and write down how they can apply it to their daily lives*</a:t>
                      </a:r>
                      <a:endParaRPr lang="en-US" sz="1100" b="1" i="0" u="none" strike="noStrike" kern="1200" dirty="0" smtClean="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 </a:t>
                      </a:r>
                      <a:r>
                        <a:rPr lang="en-US" sz="1100" b="0" i="0" u="none" strike="noStrike" kern="1200" dirty="0" err="1" smtClean="0">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283314">
                <a:tc>
                  <a:txBody>
                    <a:bodyPr/>
                    <a:lstStyle/>
                    <a:p>
                      <a:pPr marL="3175" marR="0" indent="0" algn="l" rtl="0" fontAlgn="base">
                        <a:lnSpc>
                          <a:spcPct val="115000"/>
                        </a:lnSpc>
                        <a:spcBef>
                          <a:spcPts val="0"/>
                        </a:spcBef>
                        <a:spcAft>
                          <a:spcPts val="0"/>
                        </a:spcAft>
                        <a:tabLst/>
                      </a:pPr>
                      <a:r>
                        <a:rPr lang="en-US" sz="1100" b="1" i="0" u="none" strike="noStrike" kern="1200" dirty="0" smtClean="0">
                          <a:solidFill>
                            <a:schemeClr val="tx1"/>
                          </a:solidFill>
                          <a:latin typeface="Verdana" pitchFamily="34" charset="0"/>
                          <a:ea typeface="Calibri"/>
                        </a:rPr>
                        <a:t>TOTAL</a:t>
                      </a: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1" i="0" u="none" strike="noStrike" kern="1200" dirty="0" smtClean="0">
                          <a:solidFill>
                            <a:schemeClr val="tx1"/>
                          </a:solidFill>
                          <a:latin typeface="Verdana" pitchFamily="34" charset="0"/>
                          <a:ea typeface="Calibri"/>
                        </a:rPr>
                        <a:t>45 </a:t>
                      </a:r>
                      <a:r>
                        <a:rPr lang="en-US" sz="1100" b="1" i="0" u="none" strike="noStrike" kern="1200" dirty="0" err="1" smtClean="0">
                          <a:solidFill>
                            <a:schemeClr val="tx1"/>
                          </a:solidFill>
                          <a:latin typeface="Verdana" pitchFamily="34" charset="0"/>
                          <a:ea typeface="Calibri"/>
                        </a:rPr>
                        <a:t>mins</a:t>
                      </a:r>
                      <a:endParaRPr lang="en-US" sz="1100" b="1" i="0" u="none" strike="noStrike" kern="1200" dirty="0">
                        <a:solidFill>
                          <a:schemeClr val="tx1"/>
                        </a:solidFill>
                        <a:latin typeface="Verdana" pitchFamily="34" charset="0"/>
                        <a:ea typeface="Calibri"/>
                      </a:endParaRPr>
                    </a:p>
                  </a:txBody>
                  <a:tcPr marL="54523" marR="54523" marT="7532"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
        <p:nvSpPr>
          <p:cNvPr id="11" name="Slide Number Placeholder 10"/>
          <p:cNvSpPr>
            <a:spLocks noGrp="1"/>
          </p:cNvSpPr>
          <p:nvPr>
            <p:ph type="sldNum" sz="quarter" idx="5"/>
          </p:nvPr>
        </p:nvSpPr>
        <p:spPr/>
        <p:txBody>
          <a:bodyPr/>
          <a:lstStyle/>
          <a:p>
            <a:pPr>
              <a:defRPr/>
            </a:pPr>
            <a:fld id="{329BAC6F-1919-4E4B-979C-409B1EEE0961}" type="slidenum">
              <a:rPr lang="en-US"/>
              <a:pPr>
                <a:defRPr/>
              </a:pPr>
              <a:t>53</a:t>
            </a:fld>
            <a:endParaRPr lang="en-US" dirty="0"/>
          </a:p>
        </p:txBody>
      </p:sp>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212997"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a:spcBef>
                <a:spcPct val="20000"/>
              </a:spcBef>
              <a:tabLst>
                <a:tab pos="56517" algn="l"/>
              </a:tabLst>
              <a:defRPr/>
            </a:pPr>
            <a:r>
              <a:rPr lang="en-US" altLang="en-US" sz="1100" i="1" dirty="0">
                <a:latin typeface="Verdana" pitchFamily="34" charset="0"/>
              </a:rPr>
              <a:t>Activating Event	</a:t>
            </a:r>
            <a:r>
              <a:rPr lang="en-US" altLang="en-US" sz="1100" dirty="0">
                <a:latin typeface="Verdana" pitchFamily="34" charset="0"/>
              </a:rPr>
              <a:t>The “A” in the ATC model; the who, what, when, where; a 				situation (challenge, adversity, or positive event) that triggers 				Thoughts, Emotions, and Reactions</a:t>
            </a:r>
          </a:p>
          <a:p>
            <a:pPr>
              <a:spcBef>
                <a:spcPct val="20000"/>
              </a:spcBef>
              <a:tabLst>
                <a:tab pos="56517" algn="l"/>
              </a:tabLst>
              <a:defRPr/>
            </a:pPr>
            <a:endParaRPr lang="en-US" altLang="en-US" sz="1100" dirty="0">
              <a:latin typeface="Verdana" pitchFamily="34" charset="0"/>
            </a:endParaRPr>
          </a:p>
          <a:p>
            <a:pPr>
              <a:spcBef>
                <a:spcPct val="20000"/>
              </a:spcBef>
              <a:tabLst>
                <a:tab pos="1072165" algn="l"/>
              </a:tabLst>
              <a:defRPr/>
            </a:pPr>
            <a:r>
              <a:rPr lang="en-US" altLang="en-US" sz="1100" i="1" dirty="0">
                <a:latin typeface="Verdana" pitchFamily="34" charset="0"/>
              </a:rPr>
              <a:t>Thoughts		</a:t>
            </a:r>
            <a:r>
              <a:rPr lang="en-US" altLang="en-US" sz="1100" dirty="0">
                <a:latin typeface="Verdana" pitchFamily="34" charset="0"/>
              </a:rPr>
              <a:t>The “T” in the ATC model; what you say to yourself in the heat of 		the moment during an Activating Event</a:t>
            </a:r>
            <a:endParaRPr lang="en-US" altLang="en-US" sz="1100" i="1" dirty="0">
              <a:latin typeface="Verdana" pitchFamily="34" charset="0"/>
            </a:endParaRPr>
          </a:p>
          <a:p>
            <a:pPr>
              <a:spcBef>
                <a:spcPct val="20000"/>
              </a:spcBef>
              <a:tabLst>
                <a:tab pos="1072165" algn="l"/>
              </a:tabLst>
              <a:defRPr/>
            </a:pPr>
            <a:endParaRPr lang="en-US" altLang="en-US" sz="1100" i="1" dirty="0">
              <a:latin typeface="Verdana" pitchFamily="34" charset="0"/>
            </a:endParaRPr>
          </a:p>
          <a:p>
            <a:pPr>
              <a:spcBef>
                <a:spcPct val="20000"/>
              </a:spcBef>
              <a:tabLst>
                <a:tab pos="1072165" algn="l"/>
              </a:tabLst>
              <a:defRPr/>
            </a:pPr>
            <a:r>
              <a:rPr lang="en-US" altLang="en-US" sz="1100" i="1" dirty="0">
                <a:latin typeface="Verdana" pitchFamily="34" charset="0"/>
              </a:rPr>
              <a:t>Consequences	</a:t>
            </a:r>
            <a:r>
              <a:rPr lang="en-US" altLang="en-US" sz="1100" dirty="0">
                <a:latin typeface="Verdana" pitchFamily="34" charset="0"/>
              </a:rPr>
              <a:t>	The “C” in the ATC model; Emotions and Reactions that are 			driven by Thoughts about an Activating Event</a:t>
            </a:r>
          </a:p>
          <a:p>
            <a:pPr marL="1153616" indent="-1153616">
              <a:spcBef>
                <a:spcPct val="20000"/>
              </a:spcBef>
              <a:tabLst>
                <a:tab pos="1153616" algn="l"/>
              </a:tabLst>
              <a:defRPr/>
            </a:pPr>
            <a:endParaRPr lang="en-US" altLang="en-US" sz="1100" b="1" dirty="0">
              <a:latin typeface="Verdana" pitchFamily="34" charset="0"/>
            </a:endParaRPr>
          </a:p>
          <a:p>
            <a:pPr marL="1153616" indent="-1153616">
              <a:spcBef>
                <a:spcPct val="20000"/>
              </a:spcBef>
              <a:tabLst>
                <a:tab pos="1153616" algn="l"/>
              </a:tabLst>
              <a:defRPr/>
            </a:pPr>
            <a:endParaRPr lang="en-US" altLang="en-US" sz="11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fontAlgn="auto">
              <a:spcAft>
                <a:spcPts val="0"/>
              </a:spcAft>
              <a:defRPr/>
            </a:pPr>
            <a:r>
              <a:rPr lang="en-US" b="1" dirty="0">
                <a:latin typeface="Verdana" pitchFamily="34" charset="0"/>
                <a:ea typeface="+mj-ea"/>
                <a:cs typeface="+mj-cs"/>
              </a:rPr>
              <a:t>ATC</a:t>
            </a:r>
          </a:p>
          <a:p>
            <a:pPr fontAlgn="auto">
              <a:spcAft>
                <a:spcPts val="0"/>
              </a:spcAft>
              <a:defRPr/>
            </a:pPr>
            <a:r>
              <a:rPr lang="en-US" b="1" dirty="0">
                <a:latin typeface="Verdana" pitchFamily="34" charset="0"/>
                <a:ea typeface="+mj-ea"/>
                <a:cs typeface="+mj-cs"/>
              </a:rPr>
              <a:t>Key Terms</a:t>
            </a:r>
          </a:p>
        </p:txBody>
      </p:sp>
      <p:pic>
        <p:nvPicPr>
          <p:cNvPr id="25605"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25606"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9" name="Slide Number Placeholder 8"/>
          <p:cNvSpPr>
            <a:spLocks noGrp="1"/>
          </p:cNvSpPr>
          <p:nvPr>
            <p:ph type="sldNum" sz="quarter" idx="5"/>
          </p:nvPr>
        </p:nvSpPr>
        <p:spPr/>
        <p:txBody>
          <a:bodyPr/>
          <a:lstStyle/>
          <a:p>
            <a:pPr>
              <a:defRPr/>
            </a:pPr>
            <a:fld id="{7EE01F58-EB0C-443B-8639-41DD0BA5FA5D}" type="slidenum">
              <a:rPr lang="en-US"/>
              <a:pPr>
                <a:defRPr/>
              </a:pPr>
              <a:t>54</a:t>
            </a:fld>
            <a:endParaRPr lang="en-US" dirty="0"/>
          </a:p>
        </p:txBody>
      </p:sp>
      <p:sp>
        <p:nvSpPr>
          <p:cNvPr id="8" name="Footer Placeholder 7"/>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a:t>
            </a:r>
          </a:p>
          <a:p>
            <a:pPr>
              <a:defRPr/>
            </a:pPr>
            <a:endParaRPr lang="en-US" sz="1100" b="1" dirty="0" smtClean="0"/>
          </a:p>
          <a:p>
            <a:pPr>
              <a:defRPr/>
            </a:pPr>
            <a:r>
              <a:rPr lang="en-US" sz="1100" u="sng" dirty="0" smtClean="0"/>
              <a:t>Activity (Low Tech)</a:t>
            </a:r>
          </a:p>
          <a:p>
            <a:pPr>
              <a:defRPr/>
            </a:pPr>
            <a:endParaRPr lang="en-US" sz="1100" u="sng" dirty="0" smtClean="0"/>
          </a:p>
          <a:p>
            <a:pPr marL="228600" indent="-228600">
              <a:buFontTx/>
              <a:buAutoNum type="arabicPeriod"/>
              <a:defRPr/>
            </a:pPr>
            <a:r>
              <a:rPr lang="en-US" sz="1100" dirty="0" smtClean="0"/>
              <a:t>Begin the lesson with Hunt the Good Stuff.</a:t>
            </a:r>
          </a:p>
          <a:p>
            <a:pPr marL="228600" indent="-228600">
              <a:buFontTx/>
              <a:buAutoNum type="arabicPeriod"/>
              <a:defRPr/>
            </a:pPr>
            <a:r>
              <a:rPr lang="en-US" sz="1100" dirty="0" smtClean="0"/>
              <a:t>Have students write down one to three good things in the Participant Guide.</a:t>
            </a:r>
          </a:p>
          <a:p>
            <a:pPr marL="228600" indent="-228600">
              <a:buFontTx/>
              <a:buAutoNum type="arabicPeriod"/>
              <a:defRPr/>
            </a:pPr>
            <a:r>
              <a:rPr lang="en-US" sz="1100" dirty="0" smtClean="0"/>
              <a:t>Tell students to write the good thing </a:t>
            </a:r>
            <a:r>
              <a:rPr lang="en-US" sz="1100" b="1" dirty="0" smtClean="0"/>
              <a:t>and </a:t>
            </a:r>
            <a:r>
              <a:rPr lang="en-US" sz="1100" dirty="0" smtClean="0"/>
              <a:t>the reflection (i.e., why it’s a </a:t>
            </a:r>
            <a:r>
              <a:rPr lang="en-US" sz="1100" smtClean="0"/>
              <a:t>good thing). </a:t>
            </a:r>
            <a:endParaRPr lang="en-US" sz="1100" dirty="0" smtClean="0"/>
          </a:p>
          <a:p>
            <a:pPr marL="228600" indent="-228600">
              <a:buFontTx/>
              <a:buAutoNum type="arabicPeriod"/>
              <a:defRPr/>
            </a:pPr>
            <a:r>
              <a:rPr lang="en-US" sz="1100" dirty="0" smtClean="0"/>
              <a:t>Ask a couple students to share their “good stuff” at the group level. Remember to emphasize that the students explain why it is a good thing to them. </a:t>
            </a:r>
          </a:p>
          <a:p>
            <a:pPr marL="228600" indent="-228600">
              <a:defRPr/>
            </a:pPr>
            <a:endParaRPr lang="en-US" sz="1100" dirty="0" smtClean="0"/>
          </a:p>
          <a:p>
            <a:pPr marL="228600" indent="-228600">
              <a:defRPr/>
            </a:pPr>
            <a:r>
              <a:rPr lang="en-US" sz="1100" b="1" dirty="0" smtClean="0"/>
              <a:t>Key Points:</a:t>
            </a:r>
          </a:p>
          <a:p>
            <a:pPr marL="228600" indent="-228600">
              <a:buFontTx/>
              <a:buAutoNum type="arabicPeriod"/>
              <a:defRPr/>
            </a:pPr>
            <a:r>
              <a:rPr lang="en-US" sz="1100" dirty="0" smtClean="0"/>
              <a:t>Optimism is important for resilience.</a:t>
            </a:r>
          </a:p>
          <a:p>
            <a:pPr marL="228600" indent="-228600">
              <a:buFontTx/>
              <a:buAutoNum type="arabicPeriod"/>
              <a:defRPr/>
            </a:pPr>
            <a:r>
              <a:rPr lang="en-US" sz="1100" dirty="0" smtClean="0"/>
              <a:t>HTGS is a daily skill. </a:t>
            </a:r>
          </a:p>
          <a:p>
            <a:pPr marL="228600" indent="-228600">
              <a:buFontTx/>
              <a:buAutoNum type="arabicPeriod"/>
              <a:defRPr/>
            </a:pPr>
            <a:endParaRPr lang="en-US" sz="1100" dirty="0" smtClean="0"/>
          </a:p>
          <a:p>
            <a:pPr marL="228600" indent="-228600">
              <a:defRPr/>
            </a:pPr>
            <a:endParaRPr lang="en-US" sz="1100" dirty="0" smtClean="0"/>
          </a:p>
          <a:p>
            <a:pPr marL="228600" indent="-228600">
              <a:defRPr/>
            </a:pPr>
            <a:endParaRPr lang="en-US" sz="1100"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95F0CE83-E1A4-476D-B56A-37FDB7C9FDC4}" type="slidenum">
              <a:rPr lang="en-US" smtClean="0"/>
              <a:pPr>
                <a:defRPr/>
              </a:pPr>
              <a:t>55</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7" name="Slide Number Placeholder 6"/>
          <p:cNvSpPr>
            <a:spLocks noGrp="1"/>
          </p:cNvSpPr>
          <p:nvPr>
            <p:ph type="sldNum" sz="quarter" idx="5"/>
          </p:nvPr>
        </p:nvSpPr>
        <p:spPr/>
        <p:txBody>
          <a:bodyPr/>
          <a:lstStyle/>
          <a:p>
            <a:pPr>
              <a:defRPr/>
            </a:pPr>
            <a:fld id="{07BC980C-864F-4EAA-8C0E-E97BE0CCD4DB}" type="slidenum">
              <a:rPr lang="en-US" smtClean="0"/>
              <a:pPr>
                <a:defRPr/>
              </a:pPr>
              <a:t>56</a:t>
            </a:fld>
            <a:endParaRPr lang="en-US" dirty="0"/>
          </a:p>
        </p:txBody>
      </p:sp>
      <p:sp>
        <p:nvSpPr>
          <p:cNvPr id="8" name="Notes Placeholder 2"/>
          <p:cNvSpPr>
            <a:spLocks noGrp="1"/>
          </p:cNvSpPr>
          <p:nvPr>
            <p:ph type="body" sz="quarter" idx="10"/>
          </p:nvPr>
        </p:nvSpPr>
        <p:spPr bwMode="auto">
          <a:xfrm flipH="1">
            <a:off x="315913" y="3357563"/>
            <a:ext cx="3924300" cy="6400800"/>
          </a:xfrm>
        </p:spPr>
        <p:txBody>
          <a:bodyPr/>
          <a:lstStyle/>
          <a:p>
            <a:pPr>
              <a:defRPr/>
            </a:pPr>
            <a:r>
              <a:rPr lang="en-US" sz="1100" b="1" dirty="0" smtClean="0"/>
              <a:t>Trainer Instructions: </a:t>
            </a:r>
          </a:p>
          <a:p>
            <a:pPr>
              <a:defRPr/>
            </a:pPr>
            <a:endParaRPr lang="en-US" sz="1100" dirty="0" smtClean="0"/>
          </a:p>
          <a:p>
            <a:pPr marL="239367" lvl="1" indent="-239367" eaLnBrk="1" hangingPunct="1">
              <a:buFont typeface="+mj-lt"/>
              <a:buAutoNum type="arabicPeriod"/>
              <a:defRPr/>
            </a:pPr>
            <a:r>
              <a:rPr lang="en-US" altLang="en-US" sz="1100" dirty="0" smtClean="0"/>
              <a:t>Tell students in one sentence what they will be learning.</a:t>
            </a:r>
          </a:p>
          <a:p>
            <a:pPr marL="239367" lvl="1" indent="-239367" eaLnBrk="1" hangingPunct="1">
              <a:buFont typeface="+mj-lt"/>
              <a:buAutoNum type="arabicPeriod"/>
              <a:defRPr/>
            </a:pPr>
            <a:r>
              <a:rPr lang="en-US" altLang="en-US" sz="1100" dirty="0" smtClean="0"/>
              <a:t>Provide students with the Core Competency the skill targets. </a:t>
            </a:r>
          </a:p>
          <a:p>
            <a:pPr marL="239367" lvl="1" indent="-239367" eaLnBrk="1" hangingPunct="1">
              <a:defRPr/>
            </a:pPr>
            <a:endParaRPr lang="en-US" altLang="en-US" sz="1100" b="1" dirty="0" smtClean="0"/>
          </a:p>
          <a:p>
            <a:pPr marL="239367" lvl="1" indent="-239367" eaLnBrk="1" hangingPunct="1">
              <a:defRPr/>
            </a:pPr>
            <a:r>
              <a:rPr lang="en-US" altLang="en-US" sz="1100" b="1" dirty="0" smtClean="0"/>
              <a:t>Key Points:</a:t>
            </a:r>
          </a:p>
          <a:p>
            <a:pPr marL="239367" lvl="1" indent="-239367" eaLnBrk="1" hangingPunct="1">
              <a:defRPr/>
            </a:pPr>
            <a:endParaRPr lang="en-US" altLang="en-US" sz="1100" b="1" dirty="0" smtClean="0"/>
          </a:p>
          <a:p>
            <a:pPr marL="239367" lvl="1" indent="-239367" eaLnBrk="1" hangingPunct="1">
              <a:buFontTx/>
              <a:buAutoNum type="arabicPeriod"/>
              <a:defRPr/>
            </a:pPr>
            <a:r>
              <a:rPr lang="en-US" altLang="en-US" sz="1100" dirty="0" smtClean="0"/>
              <a:t>ATC is all about how our thoughts impact us. </a:t>
            </a:r>
          </a:p>
          <a:p>
            <a:pPr marL="239367" lvl="1" indent="-239367" eaLnBrk="1" hangingPunct="1">
              <a:buFontTx/>
              <a:buAutoNum type="arabicPeriod"/>
              <a:defRPr/>
            </a:pPr>
            <a:r>
              <a:rPr lang="en-US" altLang="en-US" sz="1100" dirty="0" smtClean="0"/>
              <a:t>ATC builds Self-awareness. </a:t>
            </a:r>
          </a:p>
          <a:p>
            <a:pPr marL="239367" lvl="1" indent="-239367" eaLnBrk="1" hangingPunct="1">
              <a:defRPr/>
            </a:pPr>
            <a:endParaRPr lang="en-US" altLang="en-US" sz="1100" dirty="0" smtClean="0"/>
          </a:p>
          <a:p>
            <a:pPr marL="230726" indent="-230726" eaLnBrk="1" hangingPunct="1">
              <a:buFont typeface="+mj-lt"/>
              <a:buAutoNum type="arabicPeriod"/>
              <a:defRPr/>
            </a:pPr>
            <a:endParaRPr lang="en-US" sz="1100" dirty="0" smtClean="0"/>
          </a:p>
          <a:p>
            <a:pPr eaLnBrk="1" hangingPunct="1">
              <a:defRPr/>
            </a:pPr>
            <a:endParaRPr lang="en-US" sz="1100" dirty="0" smtClean="0"/>
          </a:p>
          <a:p>
            <a:pPr>
              <a:defRPr/>
            </a:pPr>
            <a:endParaRPr lang="en-US" sz="1100" dirty="0" smtClean="0"/>
          </a:p>
        </p:txBody>
      </p:sp>
      <p:sp>
        <p:nvSpPr>
          <p:cNvPr id="5" name="Footer Placeholder 4"/>
          <p:cNvSpPr>
            <a:spLocks noGrp="1"/>
          </p:cNvSpPr>
          <p:nvPr>
            <p:ph type="ftr" sz="quarter" idx="11"/>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04800" y="304800"/>
            <a:ext cx="3962400" cy="2971800"/>
          </a:xfrm>
          <a:noFill/>
          <a:ln>
            <a:solidFill>
              <a:srgbClr val="000000"/>
            </a:solidFill>
            <a:miter lim="800000"/>
            <a:headEnd/>
            <a:tailEnd/>
          </a:ln>
        </p:spPr>
      </p:sp>
      <p:sp>
        <p:nvSpPr>
          <p:cNvPr id="2089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0549" indent="-296365" eaLnBrk="0" hangingPunct="0">
              <a:defRPr>
                <a:solidFill>
                  <a:schemeClr val="tx1"/>
                </a:solidFill>
                <a:latin typeface="Arial" pitchFamily="34" charset="0"/>
              </a:defRPr>
            </a:lvl2pPr>
            <a:lvl3pPr marL="1185461" indent="-237093" eaLnBrk="0" hangingPunct="0">
              <a:defRPr>
                <a:solidFill>
                  <a:schemeClr val="tx1"/>
                </a:solidFill>
                <a:latin typeface="Arial" pitchFamily="34" charset="0"/>
              </a:defRPr>
            </a:lvl3pPr>
            <a:lvl4pPr marL="1659644" indent="-237093" eaLnBrk="0" hangingPunct="0">
              <a:defRPr>
                <a:solidFill>
                  <a:schemeClr val="tx1"/>
                </a:solidFill>
                <a:latin typeface="Arial" pitchFamily="34" charset="0"/>
              </a:defRPr>
            </a:lvl4pPr>
            <a:lvl5pPr marL="2133829" indent="-237093" eaLnBrk="0" hangingPunct="0">
              <a:defRPr>
                <a:solidFill>
                  <a:schemeClr val="tx1"/>
                </a:solidFill>
                <a:latin typeface="Arial" pitchFamily="34" charset="0"/>
              </a:defRPr>
            </a:lvl5pPr>
            <a:lvl6pPr marL="2608013" indent="-237093" eaLnBrk="0" fontAlgn="base" hangingPunct="0">
              <a:spcBef>
                <a:spcPct val="0"/>
              </a:spcBef>
              <a:spcAft>
                <a:spcPct val="0"/>
              </a:spcAft>
              <a:defRPr>
                <a:solidFill>
                  <a:schemeClr val="tx1"/>
                </a:solidFill>
                <a:latin typeface="Arial" pitchFamily="34" charset="0"/>
              </a:defRPr>
            </a:lvl6pPr>
            <a:lvl7pPr marL="3082196" indent="-237093" eaLnBrk="0" fontAlgn="base" hangingPunct="0">
              <a:spcBef>
                <a:spcPct val="0"/>
              </a:spcBef>
              <a:spcAft>
                <a:spcPct val="0"/>
              </a:spcAft>
              <a:defRPr>
                <a:solidFill>
                  <a:schemeClr val="tx1"/>
                </a:solidFill>
                <a:latin typeface="Arial" pitchFamily="34" charset="0"/>
              </a:defRPr>
            </a:lvl7pPr>
            <a:lvl8pPr marL="3556381" indent="-237093" eaLnBrk="0" fontAlgn="base" hangingPunct="0">
              <a:spcBef>
                <a:spcPct val="0"/>
              </a:spcBef>
              <a:spcAft>
                <a:spcPct val="0"/>
              </a:spcAft>
              <a:defRPr>
                <a:solidFill>
                  <a:schemeClr val="tx1"/>
                </a:solidFill>
                <a:latin typeface="Arial" pitchFamily="34" charset="0"/>
              </a:defRPr>
            </a:lvl8pPr>
            <a:lvl9pPr marL="4030564" indent="-237093" eaLnBrk="0" fontAlgn="base" hangingPunct="0">
              <a:spcBef>
                <a:spcPct val="0"/>
              </a:spcBef>
              <a:spcAft>
                <a:spcPct val="0"/>
              </a:spcAft>
              <a:defRPr>
                <a:solidFill>
                  <a:schemeClr val="tx1"/>
                </a:solidFill>
                <a:latin typeface="Arial" pitchFamily="34" charset="0"/>
              </a:defRPr>
            </a:lvl9pPr>
          </a:lstStyle>
          <a:p>
            <a:pPr eaLnBrk="1" hangingPunct="1">
              <a:defRPr/>
            </a:pPr>
            <a:fld id="{F00CC77D-3F89-42D3-88D0-DA50DD5FEF4B}" type="slidenum">
              <a:rPr lang="en-US">
                <a:solidFill>
                  <a:srgbClr val="000000"/>
                </a:solidFill>
                <a:latin typeface="Verdana" pitchFamily="34" charset="0"/>
              </a:rPr>
              <a:pPr eaLnBrk="1" hangingPunct="1">
                <a:defRPr/>
              </a:pPr>
              <a:t>57</a:t>
            </a:fld>
            <a:endParaRPr lang="en-US">
              <a:solidFill>
                <a:srgbClr val="000000"/>
              </a:solidFill>
              <a:latin typeface="Verdana" pitchFamily="34" charset="0"/>
            </a:endParaRPr>
          </a:p>
        </p:txBody>
      </p:sp>
      <p:sp>
        <p:nvSpPr>
          <p:cNvPr id="28676" name="TextBox 6"/>
          <p:cNvSpPr txBox="1">
            <a:spLocks noChangeArrowheads="1"/>
          </p:cNvSpPr>
          <p:nvPr/>
        </p:nvSpPr>
        <p:spPr bwMode="auto">
          <a:xfrm>
            <a:off x="1987550" y="0"/>
            <a:ext cx="557213" cy="285750"/>
          </a:xfrm>
          <a:prstGeom prst="rect">
            <a:avLst/>
          </a:prstGeom>
          <a:noFill/>
          <a:ln w="12700">
            <a:solidFill>
              <a:schemeClr val="tx1"/>
            </a:solidFill>
            <a:miter lim="800000"/>
            <a:headEnd/>
            <a:tailEnd/>
          </a:ln>
        </p:spPr>
        <p:txBody>
          <a:bodyPr lIns="0" tIns="0" rIns="0" bIns="0">
            <a:spAutoFit/>
          </a:bodyPr>
          <a:lstStyle/>
          <a:p>
            <a:pPr algn="ctr"/>
            <a:r>
              <a:rPr lang="en-US" altLang="en-US" sz="900" b="1">
                <a:latin typeface="Verdana" pitchFamily="34" charset="0"/>
              </a:rPr>
              <a:t>Slide Builds</a:t>
            </a:r>
          </a:p>
        </p:txBody>
      </p:sp>
      <p:sp>
        <p:nvSpPr>
          <p:cNvPr id="7" name="Notes Placeholder 2"/>
          <p:cNvSpPr txBox="1">
            <a:spLocks/>
          </p:cNvSpPr>
          <p:nvPr/>
        </p:nvSpPr>
        <p:spPr>
          <a:xfrm>
            <a:off x="268288" y="3340100"/>
            <a:ext cx="3995737" cy="5873750"/>
          </a:xfrm>
          <a:prstGeom prst="rect">
            <a:avLst/>
          </a:prstGeom>
        </p:spPr>
        <p:txBody>
          <a:bodyPr lIns="97560" tIns="48780" rIns="97560" bIns="48780"/>
          <a:lstStyle/>
          <a:p>
            <a:pPr eaLnBrk="0" hangingPunct="0">
              <a:spcBef>
                <a:spcPct val="30000"/>
              </a:spcBef>
              <a:defRPr/>
            </a:pPr>
            <a:r>
              <a:rPr lang="en-US" sz="1100" b="1" dirty="0">
                <a:latin typeface="Verdana" charset="0"/>
                <a:cs typeface="+mn-cs"/>
              </a:rPr>
              <a:t>Trainer Instructions:</a:t>
            </a:r>
          </a:p>
          <a:p>
            <a:pPr eaLnBrk="0" hangingPunct="0">
              <a:spcBef>
                <a:spcPct val="30000"/>
              </a:spcBef>
              <a:defRPr/>
            </a:pPr>
            <a:endParaRPr lang="en-US" sz="1000" u="sng" dirty="0">
              <a:latin typeface="Verdana" pitchFamily="34" charset="0"/>
              <a:cs typeface="+mn-cs"/>
            </a:endParaRPr>
          </a:p>
          <a:p>
            <a:pPr marL="230726" indent="-230726">
              <a:spcBef>
                <a:spcPct val="30000"/>
              </a:spcBef>
              <a:defRPr/>
            </a:pPr>
            <a:r>
              <a:rPr lang="en-US" sz="1050" u="sng" dirty="0">
                <a:latin typeface="Verdana" pitchFamily="34" charset="0"/>
                <a:cs typeface="+mn-cs"/>
              </a:rPr>
              <a:t>Skill</a:t>
            </a:r>
            <a:endParaRPr lang="en-US" sz="1050" dirty="0">
              <a:latin typeface="Verdana" pitchFamily="34" charset="0"/>
              <a:cs typeface="+mn-cs"/>
            </a:endParaRPr>
          </a:p>
          <a:p>
            <a:pPr marL="230726" indent="-230726">
              <a:spcBef>
                <a:spcPct val="30000"/>
              </a:spcBef>
              <a:defRPr/>
            </a:pPr>
            <a:r>
              <a:rPr lang="en-US" sz="1050" dirty="0">
                <a:latin typeface="Verdana" pitchFamily="34" charset="0"/>
                <a:cs typeface="+mn-cs"/>
              </a:rPr>
              <a:t>1.	Review the ATC model (note that the slide builds). Provide examples of each part of the ATC model. </a:t>
            </a:r>
          </a:p>
          <a:p>
            <a:pPr marL="415568" lvl="1" indent="-162903">
              <a:spcBef>
                <a:spcPct val="30000"/>
              </a:spcBef>
              <a:buFont typeface="Arial" pitchFamily="34" charset="0"/>
              <a:buChar char="•"/>
              <a:defRPr/>
            </a:pPr>
            <a:r>
              <a:rPr lang="en-US" sz="1050" b="1" dirty="0">
                <a:latin typeface="Verdana" pitchFamily="34" charset="0"/>
                <a:cs typeface="+mn-cs"/>
              </a:rPr>
              <a:t>Activating Event: </a:t>
            </a:r>
            <a:r>
              <a:rPr lang="en-US" sz="1050" dirty="0">
                <a:latin typeface="Verdana" pitchFamily="34" charset="0"/>
                <a:cs typeface="+mn-cs"/>
              </a:rPr>
              <a:t>Describe how an Activating Event is the who, what, when, and where, just the facts. Underscore that AEs can be a large adversity (death of someone you care about) or a minor issue (being grounded). Indicate that Activating Events can also be positive (graduation; winning a game). Ask students to write SOMETHING THAT HAPPENED TO YOU in their Participant Guide. </a:t>
            </a:r>
          </a:p>
          <a:p>
            <a:pPr marL="415568" lvl="1" indent="-162903">
              <a:spcBef>
                <a:spcPct val="30000"/>
              </a:spcBef>
              <a:buFont typeface="Arial" pitchFamily="34" charset="0"/>
              <a:buChar char="•"/>
              <a:defRPr/>
            </a:pPr>
            <a:r>
              <a:rPr lang="en-US" sz="1050" b="1" dirty="0">
                <a:latin typeface="Verdana" pitchFamily="34" charset="0"/>
                <a:cs typeface="+mn-cs"/>
              </a:rPr>
              <a:t>Thoughts: </a:t>
            </a:r>
            <a:r>
              <a:rPr lang="en-US" sz="1050" dirty="0">
                <a:latin typeface="Verdana" pitchFamily="34" charset="0"/>
                <a:cs typeface="+mn-cs"/>
              </a:rPr>
              <a:t>Underscore that these are our Heat-of-the-Moment Thoughts, or what we say to ourselves immediately following an Activating Event. Emphasize that Thoughts drive immediate Consequences and can be helpful or unhelpful. </a:t>
            </a:r>
            <a:r>
              <a:rPr lang="en-US" sz="1050" dirty="0">
                <a:latin typeface="Verdana" pitchFamily="34" charset="0"/>
              </a:rPr>
              <a:t>Ask students to underline HEAT OF THE MOMENT and write UNCENSORED in their Participant Guide. </a:t>
            </a:r>
          </a:p>
          <a:p>
            <a:pPr marL="415568" lvl="1" indent="-162903">
              <a:spcBef>
                <a:spcPct val="30000"/>
              </a:spcBef>
              <a:buFont typeface="Arial" pitchFamily="34" charset="0"/>
              <a:buChar char="•"/>
              <a:defRPr/>
            </a:pPr>
            <a:r>
              <a:rPr lang="en-US" sz="1050" b="1" dirty="0">
                <a:latin typeface="Verdana" pitchFamily="34" charset="0"/>
              </a:rPr>
              <a:t>Consequences: </a:t>
            </a:r>
            <a:r>
              <a:rPr lang="en-US" sz="1050" dirty="0">
                <a:latin typeface="Verdana" pitchFamily="34" charset="0"/>
              </a:rPr>
              <a:t>Cs are Emotions and Reactions: what we </a:t>
            </a:r>
            <a:r>
              <a:rPr lang="en-US" sz="1050" b="1" dirty="0">
                <a:latin typeface="Verdana" pitchFamily="34" charset="0"/>
              </a:rPr>
              <a:t>feel</a:t>
            </a:r>
            <a:r>
              <a:rPr lang="en-US" sz="1050" dirty="0">
                <a:latin typeface="Verdana" pitchFamily="34" charset="0"/>
              </a:rPr>
              <a:t> and </a:t>
            </a:r>
            <a:r>
              <a:rPr lang="en-US" sz="1050" b="1" dirty="0">
                <a:latin typeface="Verdana" pitchFamily="34" charset="0"/>
              </a:rPr>
              <a:t>do</a:t>
            </a:r>
            <a:r>
              <a:rPr lang="en-US" sz="1050" dirty="0">
                <a:latin typeface="Verdana" pitchFamily="34" charset="0"/>
              </a:rPr>
              <a:t> in reaction to our Thoughts about an Activating Event. Underscore that Emotions are feelings and Reactions are behaviors. Emphasize that Reactions can be what you do </a:t>
            </a:r>
            <a:r>
              <a:rPr lang="en-US" sz="1050" b="1" dirty="0">
                <a:latin typeface="Verdana" pitchFamily="34" charset="0"/>
              </a:rPr>
              <a:t>and</a:t>
            </a:r>
            <a:r>
              <a:rPr lang="en-US" sz="1050" dirty="0">
                <a:latin typeface="Verdana" pitchFamily="34" charset="0"/>
              </a:rPr>
              <a:t> what you don’t do (e.g., avoiding a person or situation). Ask students to write WHAT YOU FEEL and WHAT YOU DO in their Participant Guide. </a:t>
            </a:r>
          </a:p>
          <a:p>
            <a:pPr marL="415568" lvl="1" indent="-162903">
              <a:spcBef>
                <a:spcPct val="30000"/>
              </a:spcBef>
              <a:buFont typeface="Arial" pitchFamily="34" charset="0"/>
              <a:buChar char="•"/>
              <a:defRPr/>
            </a:pPr>
            <a:r>
              <a:rPr lang="en-US" sz="1050" dirty="0">
                <a:latin typeface="Verdana" pitchFamily="34" charset="0"/>
              </a:rPr>
              <a:t>Emphasize that thoughts (not the AE) drive consequences. Have students write THOUGHTS DRIVE CONSEQUENCES in their Participant Guide. </a:t>
            </a:r>
            <a:endParaRPr lang="en-US" sz="1050" dirty="0">
              <a:latin typeface="Verdana" pitchFamily="34" charset="0"/>
              <a:cs typeface="+mn-cs"/>
            </a:endParaRPr>
          </a:p>
          <a:p>
            <a:pPr indent="-224407">
              <a:spcBef>
                <a:spcPct val="30000"/>
              </a:spcBef>
              <a:defRPr/>
            </a:pPr>
            <a:endParaRPr lang="en-US" sz="1100" dirty="0">
              <a:latin typeface="Verdana" pitchFamily="34" charset="0"/>
              <a:cs typeface="+mn-cs"/>
            </a:endParaRPr>
          </a:p>
        </p:txBody>
      </p:sp>
      <p:sp>
        <p:nvSpPr>
          <p:cNvPr id="6" name="Footer Placeholder 5"/>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04800" y="304800"/>
            <a:ext cx="3962400" cy="2971800"/>
          </a:xfrm>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marL="230726" indent="-230726">
              <a:lnSpc>
                <a:spcPct val="100000"/>
              </a:lnSpc>
              <a:spcBef>
                <a:spcPts val="0"/>
              </a:spcBef>
              <a:buFont typeface="+mj-lt"/>
              <a:buAutoNum type="arabicPeriod"/>
              <a:defRPr/>
            </a:pPr>
            <a:endParaRPr lang="en-US" sz="1100" b="1" dirty="0" smtClean="0"/>
          </a:p>
          <a:p>
            <a:pPr marL="230726" indent="-230726">
              <a:lnSpc>
                <a:spcPct val="100000"/>
              </a:lnSpc>
              <a:spcBef>
                <a:spcPts val="0"/>
              </a:spcBef>
              <a:defRPr/>
            </a:pPr>
            <a:r>
              <a:rPr lang="en-US" sz="1100" u="sng" dirty="0" smtClean="0"/>
              <a:t>Hook (Low Tech)</a:t>
            </a:r>
          </a:p>
          <a:p>
            <a:pPr marL="230726" indent="-230726">
              <a:lnSpc>
                <a:spcPct val="100000"/>
              </a:lnSpc>
              <a:spcBef>
                <a:spcPts val="0"/>
              </a:spcBef>
              <a:defRPr/>
            </a:pPr>
            <a:endParaRPr lang="en-US" sz="1100" dirty="0" smtClean="0"/>
          </a:p>
          <a:p>
            <a:pPr marL="239367" indent="-239367">
              <a:lnSpc>
                <a:spcPct val="100000"/>
              </a:lnSpc>
              <a:spcBef>
                <a:spcPts val="0"/>
              </a:spcBef>
              <a:buFontTx/>
              <a:buAutoNum type="arabicPeriod"/>
              <a:defRPr/>
            </a:pPr>
            <a:r>
              <a:rPr lang="en-US" sz="1100" dirty="0" smtClean="0"/>
              <a:t>Use the slide to guide students through an ATC example. Have them complete the basic ATC model in their Participant Guide. </a:t>
            </a:r>
          </a:p>
          <a:p>
            <a:pPr marL="239367" indent="-239367">
              <a:lnSpc>
                <a:spcPct val="100000"/>
              </a:lnSpc>
              <a:spcBef>
                <a:spcPts val="0"/>
              </a:spcBef>
              <a:buFontTx/>
              <a:buAutoNum type="arabicPeriod"/>
              <a:defRPr/>
            </a:pPr>
            <a:r>
              <a:rPr lang="en-US" sz="1100" dirty="0" smtClean="0"/>
              <a:t>Ask students to generate a Thought they would have about this Activating Event.</a:t>
            </a:r>
          </a:p>
          <a:p>
            <a:pPr marL="239367" indent="-239367">
              <a:lnSpc>
                <a:spcPct val="100000"/>
              </a:lnSpc>
              <a:spcBef>
                <a:spcPts val="0"/>
              </a:spcBef>
              <a:buFontTx/>
              <a:buAutoNum type="arabicPeriod"/>
              <a:defRPr/>
            </a:pPr>
            <a:r>
              <a:rPr lang="en-US" sz="1100" dirty="0" smtClean="0"/>
              <a:t>Ask students to generate the Emotions and Reactions that will follow from the Thought.</a:t>
            </a:r>
          </a:p>
          <a:p>
            <a:pPr marL="230726" indent="-230726">
              <a:lnSpc>
                <a:spcPct val="100000"/>
              </a:lnSpc>
              <a:spcBef>
                <a:spcPts val="0"/>
              </a:spcBef>
              <a:buFont typeface="+mj-lt"/>
              <a:buAutoNum type="arabicPeriod"/>
              <a:defRPr/>
            </a:pPr>
            <a:endParaRPr lang="en-US" sz="1100" dirty="0" smtClean="0"/>
          </a:p>
          <a:p>
            <a:pPr>
              <a:lnSpc>
                <a:spcPct val="100000"/>
              </a:lnSpc>
              <a:spcBef>
                <a:spcPts val="0"/>
              </a:spcBef>
              <a:defRPr/>
            </a:pPr>
            <a:r>
              <a:rPr lang="en-US" sz="1100" b="1" dirty="0" smtClean="0"/>
              <a:t>Key Points:</a:t>
            </a:r>
            <a:endParaRPr lang="en-US" sz="1100" dirty="0" smtClean="0"/>
          </a:p>
          <a:p>
            <a:pPr>
              <a:lnSpc>
                <a:spcPct val="100000"/>
              </a:lnSpc>
              <a:spcBef>
                <a:spcPts val="0"/>
              </a:spcBef>
              <a:defRPr/>
            </a:pPr>
            <a:endParaRPr lang="en-US" sz="1100" dirty="0" smtClean="0"/>
          </a:p>
          <a:p>
            <a:pPr marL="239367" indent="-239367">
              <a:lnSpc>
                <a:spcPct val="100000"/>
              </a:lnSpc>
              <a:spcBef>
                <a:spcPts val="0"/>
              </a:spcBef>
              <a:buFont typeface="+mj-lt"/>
              <a:buAutoNum type="arabicPeriod"/>
              <a:defRPr/>
            </a:pPr>
            <a:r>
              <a:rPr lang="en-US" sz="1100" dirty="0" smtClean="0"/>
              <a:t>Although it often feels like our Emotions and Reactions (Consequences) are driven by the situation itself (the Activating Event), in fact, our Consequences are driven by what we say to ourselves (our Thoughts) about the Activating Event.</a:t>
            </a:r>
          </a:p>
          <a:p>
            <a:pPr marL="694980" lvl="1" indent="-239367">
              <a:lnSpc>
                <a:spcPct val="100000"/>
              </a:lnSpc>
              <a:spcBef>
                <a:spcPts val="0"/>
              </a:spcBef>
              <a:buFont typeface="Arial" pitchFamily="34" charset="0"/>
              <a:buChar char="•"/>
              <a:defRPr/>
            </a:pPr>
            <a:r>
              <a:rPr lang="en-US" sz="1100" dirty="0" smtClean="0"/>
              <a:t>One student could think, “</a:t>
            </a:r>
            <a:r>
              <a:rPr lang="en-US" sz="1100" dirty="0" err="1" smtClean="0"/>
              <a:t>Woohoo</a:t>
            </a:r>
            <a:r>
              <a:rPr lang="en-US" sz="1100" dirty="0" smtClean="0"/>
              <a:t>, I did awesome!” while another student could think, “I did awful, I should have gotten an A.” These Thoughts lead to completely different Consequences depending on the individual. </a:t>
            </a:r>
          </a:p>
        </p:txBody>
      </p:sp>
      <p:sp>
        <p:nvSpPr>
          <p:cNvPr id="2089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7829" indent="-299165" eaLnBrk="0" hangingPunct="0">
              <a:defRPr>
                <a:solidFill>
                  <a:schemeClr val="tx1"/>
                </a:solidFill>
                <a:latin typeface="Arial" pitchFamily="34" charset="0"/>
              </a:defRPr>
            </a:lvl2pPr>
            <a:lvl3pPr marL="1196660" indent="-239333" eaLnBrk="0" hangingPunct="0">
              <a:defRPr>
                <a:solidFill>
                  <a:schemeClr val="tx1"/>
                </a:solidFill>
                <a:latin typeface="Arial" pitchFamily="34" charset="0"/>
              </a:defRPr>
            </a:lvl3pPr>
            <a:lvl4pPr marL="1675323" indent="-239333" eaLnBrk="0" hangingPunct="0">
              <a:defRPr>
                <a:solidFill>
                  <a:schemeClr val="tx1"/>
                </a:solidFill>
                <a:latin typeface="Arial" pitchFamily="34" charset="0"/>
              </a:defRPr>
            </a:lvl4pPr>
            <a:lvl5pPr marL="2153988" indent="-239333" eaLnBrk="0" hangingPunct="0">
              <a:defRPr>
                <a:solidFill>
                  <a:schemeClr val="tx1"/>
                </a:solidFill>
                <a:latin typeface="Arial" pitchFamily="34" charset="0"/>
              </a:defRPr>
            </a:lvl5pPr>
            <a:lvl6pPr marL="2632652" indent="-239333" eaLnBrk="0" fontAlgn="base" hangingPunct="0">
              <a:spcBef>
                <a:spcPct val="0"/>
              </a:spcBef>
              <a:spcAft>
                <a:spcPct val="0"/>
              </a:spcAft>
              <a:defRPr>
                <a:solidFill>
                  <a:schemeClr val="tx1"/>
                </a:solidFill>
                <a:latin typeface="Arial" pitchFamily="34" charset="0"/>
              </a:defRPr>
            </a:lvl6pPr>
            <a:lvl7pPr marL="3111315" indent="-239333" eaLnBrk="0" fontAlgn="base" hangingPunct="0">
              <a:spcBef>
                <a:spcPct val="0"/>
              </a:spcBef>
              <a:spcAft>
                <a:spcPct val="0"/>
              </a:spcAft>
              <a:defRPr>
                <a:solidFill>
                  <a:schemeClr val="tx1"/>
                </a:solidFill>
                <a:latin typeface="Arial" pitchFamily="34" charset="0"/>
              </a:defRPr>
            </a:lvl7pPr>
            <a:lvl8pPr marL="3589980" indent="-239333" eaLnBrk="0" fontAlgn="base" hangingPunct="0">
              <a:spcBef>
                <a:spcPct val="0"/>
              </a:spcBef>
              <a:spcAft>
                <a:spcPct val="0"/>
              </a:spcAft>
              <a:defRPr>
                <a:solidFill>
                  <a:schemeClr val="tx1"/>
                </a:solidFill>
                <a:latin typeface="Arial" pitchFamily="34" charset="0"/>
              </a:defRPr>
            </a:lvl8pPr>
            <a:lvl9pPr marL="4068643" indent="-239333" eaLnBrk="0" fontAlgn="base" hangingPunct="0">
              <a:spcBef>
                <a:spcPct val="0"/>
              </a:spcBef>
              <a:spcAft>
                <a:spcPct val="0"/>
              </a:spcAft>
              <a:defRPr>
                <a:solidFill>
                  <a:schemeClr val="tx1"/>
                </a:solidFill>
                <a:latin typeface="Arial" pitchFamily="34" charset="0"/>
              </a:defRPr>
            </a:lvl9pPr>
          </a:lstStyle>
          <a:p>
            <a:pPr eaLnBrk="1" hangingPunct="1">
              <a:defRPr/>
            </a:pPr>
            <a:fld id="{FB6C8315-F97E-47F9-B1EA-98681734AC20}" type="slidenum">
              <a:rPr lang="en-US">
                <a:solidFill>
                  <a:srgbClr val="000000"/>
                </a:solidFill>
                <a:latin typeface="Verdana" pitchFamily="34" charset="0"/>
              </a:rPr>
              <a:pPr eaLnBrk="1" hangingPunct="1">
                <a:defRPr/>
              </a:pPr>
              <a:t>58</a:t>
            </a:fld>
            <a:endParaRPr lang="en-US">
              <a:solidFill>
                <a:srgbClr val="000000"/>
              </a:solidFill>
              <a:latin typeface="Verdana" pitchFamily="34" charset="0"/>
            </a:endParaRPr>
          </a:p>
        </p:txBody>
      </p:sp>
      <p:sp>
        <p:nvSpPr>
          <p:cNvPr id="29701" name="TextBox 6"/>
          <p:cNvSpPr txBox="1">
            <a:spLocks noChangeArrowheads="1"/>
          </p:cNvSpPr>
          <p:nvPr/>
        </p:nvSpPr>
        <p:spPr bwMode="auto">
          <a:xfrm>
            <a:off x="1987550" y="0"/>
            <a:ext cx="557213" cy="285750"/>
          </a:xfrm>
          <a:prstGeom prst="rect">
            <a:avLst/>
          </a:prstGeom>
          <a:noFill/>
          <a:ln w="12700">
            <a:solidFill>
              <a:schemeClr val="tx1"/>
            </a:solidFill>
            <a:miter lim="800000"/>
            <a:headEnd/>
            <a:tailEnd/>
          </a:ln>
        </p:spPr>
        <p:txBody>
          <a:bodyPr lIns="0" tIns="0" rIns="0" bIns="0">
            <a:spAutoFit/>
          </a:bodyPr>
          <a:lstStyle/>
          <a:p>
            <a:pPr algn="ctr"/>
            <a:r>
              <a:rPr lang="en-US" altLang="en-US" sz="900" b="1">
                <a:latin typeface="Verdana" pitchFamily="34" charset="0"/>
              </a:rPr>
              <a:t>Slide Builds</a:t>
            </a:r>
          </a:p>
        </p:txBody>
      </p:sp>
      <p:sp>
        <p:nvSpPr>
          <p:cNvPr id="6" name="Footer Placeholder 5"/>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 </a:t>
            </a:r>
          </a:p>
          <a:p>
            <a:pPr>
              <a:defRPr/>
            </a:pPr>
            <a:endParaRPr lang="en-US" sz="1100" b="1" dirty="0" smtClean="0"/>
          </a:p>
          <a:p>
            <a:pPr>
              <a:defRPr/>
            </a:pPr>
            <a:r>
              <a:rPr lang="en-US" sz="1100" u="sng" dirty="0" smtClean="0"/>
              <a:t>Activity (Low Tech)</a:t>
            </a:r>
          </a:p>
          <a:p>
            <a:pPr>
              <a:defRPr/>
            </a:pPr>
            <a:endParaRPr lang="en-US" sz="1100" u="sng" dirty="0" smtClean="0"/>
          </a:p>
          <a:p>
            <a:pPr marL="228600" indent="-228600">
              <a:buFontTx/>
              <a:buAutoNum type="arabicPeriod"/>
              <a:defRPr/>
            </a:pPr>
            <a:r>
              <a:rPr lang="en-US" sz="1100" dirty="0" smtClean="0"/>
              <a:t>Refer students to their Participant Guide. </a:t>
            </a:r>
          </a:p>
          <a:p>
            <a:pPr marL="228600" indent="-228600">
              <a:buFontTx/>
              <a:buAutoNum type="arabicPeriod"/>
              <a:defRPr/>
            </a:pPr>
            <a:r>
              <a:rPr lang="en-US" sz="1100" dirty="0" smtClean="0"/>
              <a:t>Have students write down a variety of recent Activating Events. </a:t>
            </a:r>
          </a:p>
          <a:p>
            <a:pPr marL="228600" indent="-228600">
              <a:buFontTx/>
              <a:buAutoNum type="arabicPeriod"/>
              <a:defRPr/>
            </a:pPr>
            <a:r>
              <a:rPr lang="en-US" sz="1100" dirty="0" smtClean="0"/>
              <a:t>Remind students that Activating Events can be positive, negative, big, or small. </a:t>
            </a:r>
          </a:p>
          <a:p>
            <a:pPr marL="228600" indent="-228600">
              <a:buFontTx/>
              <a:buAutoNum type="arabicPeriod"/>
              <a:defRPr/>
            </a:pPr>
            <a:r>
              <a:rPr lang="en-US" sz="1100" dirty="0" smtClean="0"/>
              <a:t>Get a sample of Activating Events from students. </a:t>
            </a:r>
          </a:p>
          <a:p>
            <a:pPr marL="228600" indent="-228600">
              <a:buFontTx/>
              <a:buAutoNum type="arabicPeriod"/>
              <a:defRPr/>
            </a:pPr>
            <a:r>
              <a:rPr lang="en-US" sz="1100" dirty="0" smtClean="0"/>
              <a:t>Have students chose an Activating Event from their list to work through the basic ATC model at the bottom of the page. </a:t>
            </a:r>
          </a:p>
          <a:p>
            <a:pPr marL="228600" indent="-228600">
              <a:buFontTx/>
              <a:buAutoNum type="arabicPeriod"/>
              <a:defRPr/>
            </a:pPr>
            <a:r>
              <a:rPr lang="en-US" sz="1100" dirty="0" smtClean="0"/>
              <a:t>Have a couple students share their ATC. </a:t>
            </a:r>
          </a:p>
          <a:p>
            <a:pPr>
              <a:defRPr/>
            </a:pPr>
            <a:endParaRPr lang="en-US" sz="1100" u="sng" dirty="0" smtClean="0"/>
          </a:p>
          <a:p>
            <a:pPr>
              <a:defRPr/>
            </a:pPr>
            <a:endParaRPr lang="en-US" sz="1100" dirty="0" smtClean="0"/>
          </a:p>
        </p:txBody>
      </p:sp>
      <p:sp>
        <p:nvSpPr>
          <p:cNvPr id="4" name="Slide Number Placeholder 3"/>
          <p:cNvSpPr>
            <a:spLocks noGrp="1"/>
          </p:cNvSpPr>
          <p:nvPr>
            <p:ph type="sldNum" sz="quarter" idx="5"/>
          </p:nvPr>
        </p:nvSpPr>
        <p:spPr/>
        <p:txBody>
          <a:bodyPr/>
          <a:lstStyle/>
          <a:p>
            <a:pPr>
              <a:defRPr/>
            </a:pPr>
            <a:fld id="{8A4AAE87-25AC-4C8B-AED9-C142161A0835}" type="slidenum">
              <a:rPr lang="en-US" smtClean="0"/>
              <a:pPr>
                <a:defRPr/>
              </a:pPr>
              <a:t>59</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2525" indent="-1152525" eaLnBrk="1" hangingPunct="1">
              <a:spcBef>
                <a:spcPct val="20000"/>
              </a:spcBef>
              <a:tabLst>
                <a:tab pos="1152525" algn="l"/>
              </a:tabLst>
            </a:pPr>
            <a:r>
              <a:rPr lang="en-US" altLang="en-US" sz="1100" b="1" dirty="0">
                <a:latin typeface="Verdana" pitchFamily="34" charset="0"/>
              </a:rPr>
              <a:t>Rationale:</a:t>
            </a:r>
            <a:r>
              <a:rPr lang="en-US" altLang="en-US" sz="1100" dirty="0">
                <a:latin typeface="Verdana" pitchFamily="34" charset="0"/>
              </a:rPr>
              <a:t>	</a:t>
            </a:r>
            <a:r>
              <a:rPr lang="en-US" altLang="en-US" sz="1100" dirty="0" smtClean="0">
                <a:latin typeface="Verdana" pitchFamily="34" charset="0"/>
              </a:rPr>
              <a:t>To provide a visual demonstration of what we mean by “bounce back” and that we don’t always bounce, but we can keep moving forward.  </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Objective:</a:t>
            </a:r>
            <a:r>
              <a:rPr lang="en-US" altLang="en-US" sz="1100" dirty="0">
                <a:latin typeface="Verdana" pitchFamily="34" charset="0"/>
              </a:rPr>
              <a:t>	</a:t>
            </a:r>
            <a:r>
              <a:rPr lang="en-US" altLang="en-US" sz="1100" dirty="0" smtClean="0">
                <a:latin typeface="Verdana" pitchFamily="34" charset="0"/>
              </a:rPr>
              <a:t>Students will be able to understand the difference between what it means to be resilient and what it may look like if we aren’t being resilient and breaking.</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Age Group:</a:t>
            </a:r>
            <a:r>
              <a:rPr lang="en-US" altLang="en-US" sz="1100" dirty="0">
                <a:latin typeface="Verdana" pitchFamily="34" charset="0"/>
              </a:rPr>
              <a:t>	</a:t>
            </a:r>
            <a:r>
              <a:rPr lang="en-US" altLang="en-US" sz="1100" dirty="0" smtClean="0">
                <a:latin typeface="Verdana" pitchFamily="34" charset="0"/>
              </a:rPr>
              <a:t>Middle school and/or high school</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smtClean="0">
                <a:latin typeface="Verdana" pitchFamily="34" charset="0"/>
              </a:rPr>
              <a:t>Prep </a:t>
            </a:r>
            <a:r>
              <a:rPr lang="en-US" altLang="en-US" sz="1100" b="1" dirty="0">
                <a:latin typeface="Verdana" pitchFamily="34" charset="0"/>
              </a:rPr>
              <a:t>Time:</a:t>
            </a:r>
            <a:r>
              <a:rPr lang="en-US" altLang="en-US" sz="1100" dirty="0">
                <a:latin typeface="Verdana" pitchFamily="34" charset="0"/>
              </a:rPr>
              <a:t>	</a:t>
            </a:r>
            <a:r>
              <a:rPr lang="en-US" altLang="en-US" sz="1100" dirty="0" smtClean="0">
                <a:latin typeface="Verdana" pitchFamily="34" charset="0"/>
              </a:rPr>
              <a:t>2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Materials:</a:t>
            </a:r>
            <a:r>
              <a:rPr lang="en-US" altLang="en-US" sz="1100" dirty="0">
                <a:latin typeface="Verdana" pitchFamily="34" charset="0"/>
              </a:rPr>
              <a:t>	</a:t>
            </a:r>
            <a:r>
              <a:rPr lang="en-US" altLang="en-US" sz="1100" dirty="0" smtClean="0">
                <a:latin typeface="Verdana" pitchFamily="34" charset="0"/>
              </a:rPr>
              <a:t>Egg		Flip Chart with definitions of “what is resilience”</a:t>
            </a:r>
          </a:p>
          <a:p>
            <a:pPr marL="1152525" indent="-1152525" eaLnBrk="1" hangingPunct="1">
              <a:spcBef>
                <a:spcPct val="20000"/>
              </a:spcBef>
              <a:tabLst>
                <a:tab pos="1152525" algn="l"/>
              </a:tabLst>
            </a:pPr>
            <a:r>
              <a:rPr lang="en-US" altLang="en-US" sz="1100" dirty="0" smtClean="0">
                <a:latin typeface="Verdana" pitchFamily="34" charset="0"/>
              </a:rPr>
              <a:t>	Tennis Ball</a:t>
            </a:r>
          </a:p>
          <a:p>
            <a:pPr marL="1152525" indent="-1152525" eaLnBrk="1" hangingPunct="1">
              <a:spcBef>
                <a:spcPct val="20000"/>
              </a:spcBef>
              <a:tabLst>
                <a:tab pos="1152525" algn="l"/>
              </a:tabLst>
            </a:pPr>
            <a:r>
              <a:rPr lang="en-US" altLang="en-US" sz="1100" dirty="0" smtClean="0">
                <a:latin typeface="Verdana" pitchFamily="34" charset="0"/>
              </a:rPr>
              <a:t>	Saran wrap</a:t>
            </a:r>
          </a:p>
          <a:p>
            <a:pPr marL="1152525" indent="-1152525" eaLnBrk="1" hangingPunct="1">
              <a:spcBef>
                <a:spcPct val="20000"/>
              </a:spcBef>
              <a:tabLst>
                <a:tab pos="1152525" algn="l"/>
              </a:tabLst>
            </a:pPr>
            <a:r>
              <a:rPr lang="en-US" altLang="en-US" sz="1100" dirty="0" smtClean="0">
                <a:latin typeface="Verdana" pitchFamily="34" charset="0"/>
              </a:rPr>
              <a:t>	Tape</a:t>
            </a:r>
            <a:endParaRPr lang="en-US" altLang="en-US" sz="1100" dirty="0">
              <a:latin typeface="Verdana" pitchFamily="34" charset="0"/>
            </a:endParaRPr>
          </a:p>
          <a:p>
            <a:pPr marL="1152525" indent="-1152525" eaLnBrk="1" hangingPunct="1">
              <a:spcBef>
                <a:spcPct val="20000"/>
              </a:spcBef>
              <a:tabLst>
                <a:tab pos="1152525" algn="l"/>
              </a:tabLst>
            </a:pPr>
            <a:r>
              <a:rPr lang="en-US" altLang="en-US" sz="1200" b="1" dirty="0" smtClean="0">
                <a:latin typeface="Verdana" pitchFamily="34" charset="0"/>
              </a:rPr>
              <a:t>Instructor </a:t>
            </a:r>
            <a:r>
              <a:rPr lang="en-US" altLang="en-US" sz="1200" b="1" dirty="0">
                <a:latin typeface="Verdana" pitchFamily="34" charset="0"/>
              </a:rPr>
              <a:t>Notes and Recommended Timing:</a:t>
            </a: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endParaRPr lang="en-US" b="1" dirty="0">
              <a:latin typeface="Verdana" pitchFamily="34" charset="0"/>
            </a:endParaRPr>
          </a:p>
          <a:p>
            <a:pPr eaLnBrk="1" fontAlgn="auto" hangingPunct="1">
              <a:spcAft>
                <a:spcPts val="0"/>
              </a:spcAft>
              <a:defRPr/>
            </a:pPr>
            <a:r>
              <a:rPr lang="en-US" b="1" dirty="0" smtClean="0">
                <a:latin typeface="Verdana" pitchFamily="34" charset="0"/>
              </a:rPr>
              <a:t>Name of Activity: Egg and Ball Drop</a:t>
            </a:r>
            <a:endParaRPr lang="en-US"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44475" y="4248152"/>
          <a:ext cx="6858000" cy="5076462"/>
        </p:xfrm>
        <a:graphic>
          <a:graphicData uri="http://schemas.openxmlformats.org/drawingml/2006/table">
            <a:tbl>
              <a:tblPr/>
              <a:tblGrid>
                <a:gridCol w="5852160"/>
                <a:gridCol w="1005840"/>
              </a:tblGrid>
              <a:tr h="1190747">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Tape the saran wrap on the floor so that when the egg drops it doesn’t splatter all over the floor. </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Utilizing the flip chart of “what is resilience” discuss the key points and use the egg and ball to demonstrate this. </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 1</a:t>
                      </a:r>
                      <a:r>
                        <a:rPr lang="en-US" sz="1100" b="0" i="0" u="none" strike="noStrike" kern="1200" dirty="0" smtClean="0">
                          <a:solidFill>
                            <a:schemeClr val="tx1"/>
                          </a:solidFill>
                          <a:latin typeface="Verdana" pitchFamily="34" charset="0"/>
                          <a:ea typeface="Calibri"/>
                        </a:rPr>
                        <a:t>mins</a:t>
                      </a: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2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980706">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endParaRPr lang="en-US" sz="1100" b="0" i="0" u="none" strike="noStrike" kern="1200" dirty="0" smtClean="0">
                        <a:solidFill>
                          <a:schemeClr val="tx1"/>
                        </a:solidFill>
                        <a:latin typeface="Verdana" pitchFamily="34" charset="0"/>
                        <a:ea typeface="Calibri"/>
                      </a:endParaRPr>
                    </a:p>
                    <a:p>
                      <a:pPr marL="0" marR="0" indent="0" algn="l" rtl="0" fontAlgn="base">
                        <a:lnSpc>
                          <a:spcPct val="115000"/>
                        </a:lnSpc>
                        <a:spcBef>
                          <a:spcPts val="0"/>
                        </a:spcBef>
                        <a:spcAft>
                          <a:spcPts val="0"/>
                        </a:spcAft>
                        <a:buClrTx/>
                        <a:buSzPts val="1400"/>
                        <a:buFont typeface="+mj-lt"/>
                        <a:buNone/>
                        <a:tabLst/>
                      </a:pPr>
                      <a:r>
                        <a:rPr lang="en-US" sz="1100" b="0" i="0" u="none" strike="noStrike" kern="1200" dirty="0" smtClean="0">
                          <a:solidFill>
                            <a:schemeClr val="tx1"/>
                          </a:solidFill>
                          <a:latin typeface="Verdana" pitchFamily="34" charset="0"/>
                          <a:ea typeface="Calibri"/>
                        </a:rPr>
                        <a:t>(1)</a:t>
                      </a:r>
                      <a:r>
                        <a:rPr lang="en-US" sz="1100" b="0" i="0" u="none" strike="noStrike" kern="1200" baseline="0" dirty="0" smtClean="0">
                          <a:solidFill>
                            <a:schemeClr val="tx1"/>
                          </a:solidFill>
                          <a:latin typeface="Verdana" pitchFamily="34" charset="0"/>
                          <a:ea typeface="Calibri"/>
                        </a:rPr>
                        <a:t> Get two students to volunteer</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(2) Have students stand in front of the larger group, one holding the egg and one holding the tennis ball at shoulder height.</a:t>
                      </a:r>
                    </a:p>
                    <a:p>
                      <a:pPr marL="0" marR="0" indent="0" algn="l" rtl="0" fontAlgn="base">
                        <a:lnSpc>
                          <a:spcPct val="115000"/>
                        </a:lnSpc>
                        <a:spcBef>
                          <a:spcPts val="0"/>
                        </a:spcBef>
                        <a:spcAft>
                          <a:spcPts val="0"/>
                        </a:spcAft>
                        <a:buClrTx/>
                        <a:buSzPts val="1400"/>
                        <a:buFont typeface="+mj-lt"/>
                        <a:buNone/>
                        <a:tabLst/>
                      </a:pPr>
                      <a:r>
                        <a:rPr lang="en-US" sz="1100" b="0" i="0" u="none" strike="noStrike" kern="1200" baseline="0" dirty="0" smtClean="0">
                          <a:solidFill>
                            <a:schemeClr val="tx1"/>
                          </a:solidFill>
                          <a:latin typeface="Verdana" pitchFamily="34" charset="0"/>
                          <a:ea typeface="Calibri"/>
                        </a:rPr>
                        <a:t>(3) Have each student drop their object at the same time. </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2 </a:t>
                      </a:r>
                      <a:r>
                        <a:rPr lang="en-US" sz="1100" b="0" i="0" u="none" strike="noStrike" kern="1200" dirty="0" err="1">
                          <a:solidFill>
                            <a:schemeClr val="tx1"/>
                          </a:solidFill>
                          <a:latin typeface="Verdana" pitchFamily="34" charset="0"/>
                          <a:ea typeface="Calibri"/>
                        </a:rPr>
                        <a:t>mins</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905009">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1- what do you notice about the ball versus the egg</a:t>
                      </a:r>
                    </a:p>
                    <a:p>
                      <a:pPr marL="0" marR="0" indent="0" algn="l" rtl="0" fontAlgn="base">
                        <a:lnSpc>
                          <a:spcPct val="115000"/>
                        </a:lnSpc>
                        <a:spcBef>
                          <a:spcPts val="0"/>
                        </a:spcBef>
                        <a:spcAft>
                          <a:spcPts val="0"/>
                        </a:spcAft>
                        <a:buClrTx/>
                        <a:buSzPts val="1400"/>
                        <a:buFont typeface="+mj-lt"/>
                        <a:buNone/>
                        <a:tabLst>
                          <a:tab pos="228600" algn="l"/>
                        </a:tabLst>
                      </a:pPr>
                      <a:r>
                        <a:rPr lang="en-US" sz="1100" b="0" i="0" u="none" strike="noStrike" kern="1200" baseline="0" dirty="0" smtClean="0">
                          <a:solidFill>
                            <a:schemeClr val="tx1"/>
                          </a:solidFill>
                          <a:latin typeface="Verdana" pitchFamily="34" charset="0"/>
                          <a:ea typeface="Calibri"/>
                        </a:rPr>
                        <a:t>2-breif discussion on how the ball keeps rolling even if it doesn’t bounce.  </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3 </a:t>
                      </a:r>
                      <a:r>
                        <a:rPr lang="en-US" sz="1100" b="0" i="0" u="none" strike="noStrike" kern="1200" dirty="0" err="1">
                          <a:solidFill>
                            <a:schemeClr val="dk1"/>
                          </a:solidFill>
                          <a:latin typeface="Verdana" pitchFamily="34" charset="0"/>
                          <a:ea typeface="Calibri"/>
                        </a:rPr>
                        <a:t>mins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6</a:t>
            </a:fld>
            <a:endParaRPr lang="en-US" altLang="en-US" dirty="0"/>
          </a:p>
        </p:txBody>
      </p:sp>
      <p:sp>
        <p:nvSpPr>
          <p:cNvPr id="14361" name="Footer Placeholder 10"/>
          <p:cNvSpPr>
            <a:spLocks noGrp="1"/>
          </p:cNvSpPr>
          <p:nvPr>
            <p:ph type="ftr" sz="quarter" idx="4"/>
          </p:nvPr>
        </p:nvSpPr>
        <p:spPr bwMode="auto">
          <a:xfrm>
            <a:off x="-1" y="9120188"/>
            <a:ext cx="6810703" cy="479425"/>
          </a:xfrm>
          <a:noFill/>
          <a:ln>
            <a:miter lim="800000"/>
            <a:headEnd/>
            <a:tailEnd/>
          </a:ln>
        </p:spPr>
        <p:txBody>
          <a:bodyPr wrap="square" numCol="1" anchorCtr="0" compatLnSpc="1">
            <a:prstTxWarp prst="textNoShape">
              <a:avLst/>
            </a:prstTxWarp>
          </a:bodyPr>
          <a:lstStyle/>
          <a:p>
            <a:pPr algn="ctr"/>
            <a:r>
              <a:rPr lang="en-US" altLang="en-US" dirty="0" smtClean="0">
                <a:cs typeface="Arial" pitchFamily="34" charset="0"/>
              </a:rPr>
              <a:t>Resilience  Skills For Teens V1.1 AUG 2014.  Adapted with permission from the Penn Master Resilience Training materials, Copyright 2013, Trustees of the University of Pennsylvania. All rights reserved.</a:t>
            </a:r>
          </a:p>
        </p:txBody>
      </p:sp>
    </p:spTree>
    <p:extLst>
      <p:ext uri="{BB962C8B-B14F-4D97-AF65-F5344CB8AC3E}">
        <p14:creationId xmlns:p14="http://schemas.microsoft.com/office/powerpoint/2010/main" xmlns="" val="3588454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00" b="1" dirty="0" smtClean="0"/>
              <a:t>Trainer Instructions: </a:t>
            </a:r>
          </a:p>
          <a:p>
            <a:pPr>
              <a:defRPr/>
            </a:pPr>
            <a:endParaRPr lang="en-US" sz="1100" b="1" dirty="0" smtClean="0"/>
          </a:p>
          <a:p>
            <a:pPr>
              <a:defRPr/>
            </a:pPr>
            <a:r>
              <a:rPr lang="en-US" sz="1100" b="1" dirty="0" smtClean="0"/>
              <a:t>[This activity is optional depending on time.]</a:t>
            </a:r>
          </a:p>
          <a:p>
            <a:pPr>
              <a:defRPr/>
            </a:pPr>
            <a:endParaRPr lang="en-US" sz="1100" b="1" dirty="0" smtClean="0"/>
          </a:p>
          <a:p>
            <a:pPr>
              <a:defRPr/>
            </a:pPr>
            <a:r>
              <a:rPr lang="en-US" sz="1100" u="sng" dirty="0" smtClean="0"/>
              <a:t>Activity (Low Tech)</a:t>
            </a:r>
          </a:p>
          <a:p>
            <a:pPr>
              <a:defRPr/>
            </a:pPr>
            <a:endParaRPr lang="en-US" sz="1100" b="1" dirty="0" smtClean="0"/>
          </a:p>
          <a:p>
            <a:pPr marL="228600" indent="-228600">
              <a:buFontTx/>
              <a:buAutoNum type="arabicPeriod"/>
              <a:defRPr/>
            </a:pPr>
            <a:r>
              <a:rPr lang="en-US" sz="1100" dirty="0" smtClean="0"/>
              <a:t>Refer students to their Participant Guide. </a:t>
            </a:r>
          </a:p>
          <a:p>
            <a:pPr marL="228600" indent="-228600">
              <a:buFontTx/>
              <a:buAutoNum type="arabicPeriod"/>
              <a:defRPr/>
            </a:pPr>
            <a:r>
              <a:rPr lang="en-US" sz="1100" dirty="0" smtClean="0"/>
              <a:t>Inform students that we often have more than one Heat-of-the-Moment Thought about the AE. </a:t>
            </a:r>
          </a:p>
          <a:p>
            <a:pPr marL="228600" indent="-228600">
              <a:buFontTx/>
              <a:buAutoNum type="arabicPeriod"/>
              <a:defRPr/>
            </a:pPr>
            <a:r>
              <a:rPr lang="en-US" sz="1100" dirty="0" smtClean="0"/>
              <a:t>Use the completed example in the Participant Guide to set up this activity. </a:t>
            </a:r>
          </a:p>
          <a:p>
            <a:pPr marL="228600" indent="-228600">
              <a:buFontTx/>
              <a:buAutoNum type="arabicPeriod"/>
              <a:defRPr/>
            </a:pPr>
            <a:r>
              <a:rPr lang="en-US" sz="1100" dirty="0" smtClean="0"/>
              <a:t>Students will start by describing the AE in a sentence that includes just the facts. Students should chose an AE from the list they created. </a:t>
            </a:r>
          </a:p>
          <a:p>
            <a:pPr marL="228600" indent="-228600">
              <a:buFontTx/>
              <a:buAutoNum type="arabicPeriod"/>
              <a:defRPr/>
            </a:pPr>
            <a:r>
              <a:rPr lang="en-US" sz="1100" dirty="0" smtClean="0"/>
              <a:t>Then, students complete each T-C couplet, including their Heat-of-the-Moment Thoughts and the Emotions and Reactions driven by those Thoughts.  It is okay to capture the Emotions and Reactions before the Thoughts if they are more obvious or memorable to the participant. </a:t>
            </a:r>
          </a:p>
          <a:p>
            <a:pPr marL="228600" indent="-228600">
              <a:buFontTx/>
              <a:buAutoNum type="arabicPeriod"/>
              <a:defRPr/>
            </a:pPr>
            <a:r>
              <a:rPr lang="en-US" sz="1100" dirty="0" smtClean="0"/>
              <a:t>After completing the ATC sections, students will think about whether their Emotions and Reactions were helpful or harmful and write a few sentences about what they discovered. </a:t>
            </a:r>
          </a:p>
          <a:p>
            <a:pPr marL="228600" indent="-228600">
              <a:buFontTx/>
              <a:buAutoNum type="arabicPeriod"/>
              <a:defRPr/>
            </a:pPr>
            <a:r>
              <a:rPr lang="en-US" sz="1100" dirty="0" smtClean="0"/>
              <a:t>Following the activity, ask a couple students to share their example. </a:t>
            </a:r>
          </a:p>
          <a:p>
            <a:pPr marL="228600" indent="-228600">
              <a:buFontTx/>
              <a:buAutoNum type="arabicPeriod"/>
              <a:defRPr/>
            </a:pPr>
            <a:r>
              <a:rPr lang="en-US" sz="1100" dirty="0" smtClean="0"/>
              <a:t>Discuss with students the importance of describing if Emotions and Reactions are helping or harming. </a:t>
            </a:r>
          </a:p>
          <a:p>
            <a:pPr marL="228600" indent="-228600">
              <a:buFontTx/>
              <a:buAutoNum type="arabicPeriod"/>
              <a:defRPr/>
            </a:pPr>
            <a:endParaRPr lang="en-US" sz="1100" dirty="0" smtClean="0"/>
          </a:p>
        </p:txBody>
      </p:sp>
      <p:sp>
        <p:nvSpPr>
          <p:cNvPr id="4" name="Slide Number Placeholder 3"/>
          <p:cNvSpPr>
            <a:spLocks noGrp="1"/>
          </p:cNvSpPr>
          <p:nvPr>
            <p:ph type="sldNum" sz="quarter" idx="5"/>
          </p:nvPr>
        </p:nvSpPr>
        <p:spPr/>
        <p:txBody>
          <a:bodyPr/>
          <a:lstStyle/>
          <a:p>
            <a:pPr>
              <a:defRPr/>
            </a:pPr>
            <a:fld id="{2BED6BB4-BF9D-4FA1-A518-945CBB444D2F}" type="slidenum">
              <a:rPr lang="en-US" smtClean="0"/>
              <a:pPr>
                <a:defRPr/>
              </a:pPr>
              <a:t>60</a:t>
            </a:fld>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25BA4EB1-0417-4DDE-9CD0-6B0448F0AB02}" type="slidenum">
              <a:rPr lang="en-US" smtClean="0"/>
              <a:pPr>
                <a:defRPr/>
              </a:pPr>
              <a:t>61</a:t>
            </a:fld>
            <a:endParaRPr lang="en-US" dirty="0"/>
          </a:p>
        </p:txBody>
      </p:sp>
      <p:sp>
        <p:nvSpPr>
          <p:cNvPr id="6" name="Notes Placeholder 2"/>
          <p:cNvSpPr>
            <a:spLocks noGrp="1"/>
          </p:cNvSpPr>
          <p:nvPr>
            <p:ph type="body" idx="1"/>
          </p:nvPr>
        </p:nvSpPr>
        <p:spPr/>
        <p:txBody>
          <a:bodyPr>
            <a:no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marL="239367" indent="-239367">
              <a:lnSpc>
                <a:spcPct val="100000"/>
              </a:lnSpc>
              <a:spcBef>
                <a:spcPts val="0"/>
              </a:spcBef>
              <a:defRPr/>
            </a:pPr>
            <a:endParaRPr lang="en-US" sz="1100" dirty="0" smtClean="0"/>
          </a:p>
          <a:p>
            <a:pPr marL="239367" indent="-239367">
              <a:lnSpc>
                <a:spcPct val="100000"/>
              </a:lnSpc>
              <a:spcBef>
                <a:spcPts val="0"/>
              </a:spcBef>
              <a:defRPr/>
            </a:pPr>
            <a:r>
              <a:rPr lang="en-US" sz="1100" u="sng" dirty="0" smtClean="0"/>
              <a:t>Activity (High Tech)</a:t>
            </a:r>
          </a:p>
          <a:p>
            <a:pPr>
              <a:lnSpc>
                <a:spcPct val="100000"/>
              </a:lnSpc>
              <a:spcBef>
                <a:spcPts val="0"/>
              </a:spcBef>
              <a:defRPr/>
            </a:pPr>
            <a:endParaRPr lang="en-US" sz="1100" b="1" spc="-31" dirty="0" smtClean="0"/>
          </a:p>
          <a:p>
            <a:pPr>
              <a:lnSpc>
                <a:spcPct val="100000"/>
              </a:lnSpc>
              <a:spcBef>
                <a:spcPts val="0"/>
              </a:spcBef>
              <a:defRPr/>
            </a:pPr>
            <a:r>
              <a:rPr lang="en-US" sz="1100" b="1" spc="-31" dirty="0" smtClean="0"/>
              <a:t>Note: </a:t>
            </a:r>
            <a:r>
              <a:rPr lang="en-US" sz="1100" spc="-31" dirty="0" smtClean="0"/>
              <a:t>This activity takes approximately one hour to prepare. More specific directions can be found in the Activity Appendix. </a:t>
            </a:r>
          </a:p>
          <a:p>
            <a:pPr>
              <a:lnSpc>
                <a:spcPct val="100000"/>
              </a:lnSpc>
              <a:spcBef>
                <a:spcPts val="0"/>
              </a:spcBef>
              <a:defRPr/>
            </a:pPr>
            <a:endParaRPr lang="en-US" sz="1100" b="1" spc="-31" dirty="0" smtClean="0"/>
          </a:p>
          <a:p>
            <a:pPr marL="239367" indent="-239367">
              <a:lnSpc>
                <a:spcPct val="100000"/>
              </a:lnSpc>
              <a:spcBef>
                <a:spcPts val="0"/>
              </a:spcBef>
              <a:buFont typeface="+mj-lt"/>
              <a:buAutoNum type="arabicPeriod"/>
              <a:defRPr/>
            </a:pPr>
            <a:r>
              <a:rPr lang="en-US" sz="1100" dirty="0" smtClean="0"/>
              <a:t>Conduct the ATC Relay Game. Allow 15 minutes for this exercise (relay and debrief)</a:t>
            </a:r>
          </a:p>
          <a:p>
            <a:pPr marL="239367" indent="-239367">
              <a:lnSpc>
                <a:spcPct val="100000"/>
              </a:lnSpc>
              <a:spcBef>
                <a:spcPts val="0"/>
              </a:spcBef>
              <a:buFont typeface="+mj-lt"/>
              <a:buAutoNum type="arabicPeriod"/>
              <a:defRPr/>
            </a:pPr>
            <a:r>
              <a:rPr lang="en-US" sz="1100" dirty="0" smtClean="0"/>
              <a:t>Split class into </a:t>
            </a:r>
            <a:r>
              <a:rPr lang="en-US" sz="1100" b="1" dirty="0" smtClean="0"/>
              <a:t>teams of four or five students</a:t>
            </a:r>
            <a:r>
              <a:rPr lang="en-US" sz="1100" dirty="0" smtClean="0"/>
              <a:t>, depending on class size.</a:t>
            </a:r>
          </a:p>
          <a:p>
            <a:pPr marL="239367" indent="-239367">
              <a:lnSpc>
                <a:spcPct val="100000"/>
              </a:lnSpc>
              <a:spcBef>
                <a:spcPts val="0"/>
              </a:spcBef>
              <a:buFont typeface="+mj-lt"/>
              <a:buAutoNum type="arabicPeriod"/>
              <a:defRPr/>
            </a:pPr>
            <a:r>
              <a:rPr lang="en-US" sz="1100" dirty="0" smtClean="0"/>
              <a:t>Each team will be assigned a </a:t>
            </a:r>
            <a:r>
              <a:rPr lang="en-US" sz="1100" b="1" dirty="0" smtClean="0"/>
              <a:t>color-coded ATC game board</a:t>
            </a:r>
            <a:r>
              <a:rPr lang="en-US" sz="1100" dirty="0" smtClean="0"/>
              <a:t> located at the front of the room as well as a mixed stack of </a:t>
            </a:r>
            <a:r>
              <a:rPr lang="en-US" sz="1100" b="1" dirty="0" smtClean="0"/>
              <a:t>28 Activating Events, Thoughts and Consequences </a:t>
            </a:r>
            <a:r>
              <a:rPr lang="en-US" sz="1100" dirty="0" smtClean="0"/>
              <a:t>(Emotions and Reactions) index cards.  The A-T-C cards will match the color of the team’s game board.</a:t>
            </a:r>
          </a:p>
          <a:p>
            <a:pPr marL="239367" indent="-239367">
              <a:lnSpc>
                <a:spcPct val="100000"/>
              </a:lnSpc>
              <a:spcBef>
                <a:spcPts val="0"/>
              </a:spcBef>
              <a:buFont typeface="+mj-lt"/>
              <a:buAutoNum type="arabicPeriod"/>
              <a:defRPr/>
            </a:pPr>
            <a:r>
              <a:rPr lang="en-US" sz="1100" dirty="0" smtClean="0"/>
              <a:t>Student will compete against their teammates in a </a:t>
            </a:r>
            <a:r>
              <a:rPr lang="en-US" sz="1100" b="1" dirty="0" smtClean="0"/>
              <a:t>five minute team relay</a:t>
            </a:r>
            <a:r>
              <a:rPr lang="en-US" sz="1100" dirty="0" smtClean="0"/>
              <a:t> to demonstrate the skill of A-T-C.</a:t>
            </a:r>
          </a:p>
          <a:p>
            <a:pPr marL="239367" indent="-239367">
              <a:lnSpc>
                <a:spcPct val="100000"/>
              </a:lnSpc>
              <a:spcBef>
                <a:spcPts val="0"/>
              </a:spcBef>
              <a:buFont typeface="+mj-lt"/>
              <a:buAutoNum type="arabicPeriod"/>
              <a:defRPr/>
            </a:pPr>
            <a:r>
              <a:rPr lang="en-US" sz="1100" dirty="0" smtClean="0"/>
              <a:t>Each team will have to </a:t>
            </a:r>
            <a:r>
              <a:rPr lang="en-US" sz="1100" b="1" dirty="0" smtClean="0"/>
              <a:t>accurately place</a:t>
            </a:r>
            <a:r>
              <a:rPr lang="en-US" sz="1100" dirty="0" smtClean="0"/>
              <a:t> as many </a:t>
            </a:r>
            <a:r>
              <a:rPr lang="en-US" sz="1100" b="1" dirty="0" smtClean="0"/>
              <a:t>A-T-C cards</a:t>
            </a:r>
            <a:r>
              <a:rPr lang="en-US" sz="1100" dirty="0" smtClean="0"/>
              <a:t> on their board as possible in </a:t>
            </a:r>
            <a:r>
              <a:rPr lang="en-US" sz="1100" b="1" dirty="0" smtClean="0"/>
              <a:t>FIVE</a:t>
            </a:r>
            <a:r>
              <a:rPr lang="en-US" sz="1100" dirty="0" smtClean="0"/>
              <a:t> minutes.</a:t>
            </a:r>
          </a:p>
          <a:p>
            <a:pPr marL="239367" indent="-239367">
              <a:lnSpc>
                <a:spcPct val="100000"/>
              </a:lnSpc>
              <a:spcBef>
                <a:spcPts val="0"/>
              </a:spcBef>
              <a:buFont typeface="+mj-lt"/>
              <a:buAutoNum type="arabicPeriod"/>
              <a:defRPr/>
            </a:pPr>
            <a:r>
              <a:rPr lang="en-US" sz="1100" dirty="0" smtClean="0"/>
              <a:t>Teams will send </a:t>
            </a:r>
            <a:r>
              <a:rPr lang="en-US" sz="1100" b="1" dirty="0" smtClean="0"/>
              <a:t>one team member at a time</a:t>
            </a:r>
            <a:r>
              <a:rPr lang="en-US" sz="1100" dirty="0" smtClean="0"/>
              <a:t> to the front of the room to </a:t>
            </a:r>
            <a:r>
              <a:rPr lang="en-US" sz="1100" b="1" dirty="0" smtClean="0"/>
              <a:t>draw one A-T-C card</a:t>
            </a:r>
            <a:r>
              <a:rPr lang="en-US" sz="1100" dirty="0" smtClean="0"/>
              <a:t> and place it in the appropriate category (A, T, or C) on the magnetic board.  Team members </a:t>
            </a:r>
            <a:r>
              <a:rPr lang="en-US" sz="1100" b="1" dirty="0" smtClean="0"/>
              <a:t>may not ask for help</a:t>
            </a:r>
            <a:r>
              <a:rPr lang="en-US" sz="1100" dirty="0" smtClean="0"/>
              <a:t> from their teammates.</a:t>
            </a:r>
          </a:p>
          <a:p>
            <a:pPr marL="239367" indent="-239367">
              <a:lnSpc>
                <a:spcPct val="100000"/>
              </a:lnSpc>
              <a:spcBef>
                <a:spcPts val="0"/>
              </a:spcBef>
              <a:buFont typeface="+mj-lt"/>
              <a:buAutoNum type="arabicPeriod"/>
              <a:defRPr/>
            </a:pPr>
            <a:r>
              <a:rPr lang="en-US" sz="1100" dirty="0" smtClean="0"/>
              <a:t>Once a team member places a single A-T-C card on the board, they should </a:t>
            </a:r>
            <a:r>
              <a:rPr lang="en-US" sz="1100" b="1" dirty="0" smtClean="0"/>
              <a:t>return to their seat</a:t>
            </a:r>
            <a:r>
              <a:rPr lang="en-US" sz="1100" dirty="0" smtClean="0"/>
              <a:t>.  Only then can the next team member proceed to the front of the room to draw the next card.  </a:t>
            </a:r>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a:defRPr/>
            </a:pPr>
            <a:fld id="{F2686746-DB11-442C-BDF4-62D379400D8E}" type="slidenum">
              <a:rPr lang="en-US" smtClean="0"/>
              <a:pPr>
                <a:defRPr/>
              </a:pPr>
              <a:t>62</a:t>
            </a:fld>
            <a:endParaRPr lang="en-US" dirty="0"/>
          </a:p>
        </p:txBody>
      </p:sp>
      <p:sp>
        <p:nvSpPr>
          <p:cNvPr id="6" name="Notes Placeholder 2"/>
          <p:cNvSpPr>
            <a:spLocks noGrp="1"/>
          </p:cNvSpPr>
          <p:nvPr>
            <p:ph type="body" idx="1"/>
          </p:nvPr>
        </p:nvSpPr>
        <p:spPr>
          <a:xfrm>
            <a:off x="307975" y="301625"/>
            <a:ext cx="3995738" cy="5873750"/>
          </a:xfrm>
        </p:spPr>
        <p:txBody>
          <a:bodyPr>
            <a:noAutofit/>
          </a:bodyPr>
          <a:lstStyle/>
          <a:p>
            <a:pPr>
              <a:lnSpc>
                <a:spcPct val="100000"/>
              </a:lnSpc>
              <a:spcBef>
                <a:spcPts val="0"/>
              </a:spcBef>
              <a:defRPr/>
            </a:pPr>
            <a:r>
              <a:rPr lang="en-US" sz="1100" b="1" dirty="0" smtClean="0">
                <a:latin typeface="Verdana" charset="0"/>
              </a:rPr>
              <a:t>Trainer Instructions: </a:t>
            </a:r>
            <a:endParaRPr lang="en-US" sz="1100" dirty="0" smtClean="0">
              <a:latin typeface="Verdana" charset="0"/>
            </a:endParaRPr>
          </a:p>
          <a:p>
            <a:pPr marL="239367" indent="-239367">
              <a:lnSpc>
                <a:spcPct val="100000"/>
              </a:lnSpc>
              <a:spcBef>
                <a:spcPts val="0"/>
              </a:spcBef>
              <a:defRPr/>
            </a:pPr>
            <a:endParaRPr lang="en-US" sz="1100" dirty="0" smtClean="0"/>
          </a:p>
          <a:p>
            <a:pPr marL="239367" indent="-239367">
              <a:lnSpc>
                <a:spcPct val="100000"/>
              </a:lnSpc>
              <a:spcBef>
                <a:spcPts val="0"/>
              </a:spcBef>
              <a:buFont typeface="+mj-lt"/>
              <a:buAutoNum type="arabicPeriod" startAt="8"/>
              <a:defRPr/>
            </a:pPr>
            <a:r>
              <a:rPr lang="en-US" sz="1100" dirty="0" smtClean="0"/>
              <a:t>Once the student places the A-T-C card on the board under A, T, or C, it </a:t>
            </a:r>
            <a:r>
              <a:rPr lang="en-US" sz="1100" b="1" dirty="0" smtClean="0"/>
              <a:t>may not be moved by any subsequent player</a:t>
            </a:r>
            <a:r>
              <a:rPr lang="en-US" sz="1100" dirty="0" smtClean="0"/>
              <a:t> to approach the board. </a:t>
            </a:r>
          </a:p>
          <a:p>
            <a:pPr marL="239367" indent="-239367">
              <a:lnSpc>
                <a:spcPct val="100000"/>
              </a:lnSpc>
              <a:spcBef>
                <a:spcPts val="0"/>
              </a:spcBef>
              <a:buFont typeface="+mj-lt"/>
              <a:buAutoNum type="arabicPeriod" startAt="8"/>
              <a:defRPr/>
            </a:pPr>
            <a:r>
              <a:rPr lang="en-US" sz="1100" dirty="0" smtClean="0"/>
              <a:t>At the end of five minutes, tally the score for each team (e.g., 2 points for each correct card, -1 point for each incorrect card).</a:t>
            </a:r>
          </a:p>
          <a:p>
            <a:pPr marL="239367" indent="-239367">
              <a:lnSpc>
                <a:spcPct val="100000"/>
              </a:lnSpc>
              <a:spcBef>
                <a:spcPts val="0"/>
              </a:spcBef>
              <a:buFont typeface="+mj-lt"/>
              <a:buAutoNum type="arabicPeriod" startAt="8"/>
              <a:defRPr/>
            </a:pPr>
            <a:r>
              <a:rPr lang="en-US" sz="1100" dirty="0" smtClean="0"/>
              <a:t> Debrief the activity.</a:t>
            </a:r>
          </a:p>
          <a:p>
            <a:pPr marL="239367" indent="-239367">
              <a:lnSpc>
                <a:spcPct val="100000"/>
              </a:lnSpc>
              <a:spcBef>
                <a:spcPts val="0"/>
              </a:spcBef>
              <a:buFont typeface="+mj-lt"/>
              <a:buAutoNum type="arabicPeriod" startAt="8"/>
              <a:defRPr/>
            </a:pPr>
            <a:endParaRPr lang="en-US" sz="1100" dirty="0" smtClean="0"/>
          </a:p>
          <a:p>
            <a:pPr marL="239367" indent="-239367">
              <a:lnSpc>
                <a:spcPct val="100000"/>
              </a:lnSpc>
              <a:spcBef>
                <a:spcPts val="0"/>
              </a:spcBef>
              <a:defRPr/>
            </a:pPr>
            <a:r>
              <a:rPr lang="en-US" sz="1100" b="1" dirty="0" smtClean="0"/>
              <a:t>Key Points: </a:t>
            </a:r>
          </a:p>
          <a:p>
            <a:pPr marL="239367" indent="-239367">
              <a:lnSpc>
                <a:spcPct val="100000"/>
              </a:lnSpc>
              <a:spcBef>
                <a:spcPts val="0"/>
              </a:spcBef>
              <a:defRPr/>
            </a:pPr>
            <a:endParaRPr lang="en-US" sz="1100" b="1" dirty="0" smtClean="0"/>
          </a:p>
          <a:p>
            <a:pPr marL="239367" indent="-239367">
              <a:lnSpc>
                <a:spcPct val="100000"/>
              </a:lnSpc>
              <a:spcBef>
                <a:spcPts val="0"/>
              </a:spcBef>
              <a:buFontTx/>
              <a:buAutoNum type="arabicPeriod"/>
              <a:defRPr/>
            </a:pPr>
            <a:r>
              <a:rPr lang="en-US" sz="1100" dirty="0" smtClean="0"/>
              <a:t>When using the skill of ATC, it is important to separate the A, T, and C. </a:t>
            </a:r>
          </a:p>
          <a:p>
            <a:pPr marL="239367" indent="-239367">
              <a:lnSpc>
                <a:spcPct val="100000"/>
              </a:lnSpc>
              <a:spcBef>
                <a:spcPts val="0"/>
              </a:spcBef>
              <a:defRPr/>
            </a:pPr>
            <a:endParaRPr lang="en-US" sz="1100" dirty="0" smtClean="0"/>
          </a:p>
          <a:p>
            <a:pPr marL="239367" indent="-239367">
              <a:lnSpc>
                <a:spcPct val="100000"/>
              </a:lnSpc>
              <a:spcBef>
                <a:spcPts val="0"/>
              </a:spcBef>
              <a:defRPr/>
            </a:pPr>
            <a:endParaRPr lang="en-US" sz="1100" dirty="0" smtClean="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2BE411E7-7BC7-4866-9A97-F85C257F4C42}" type="slidenum">
              <a:rPr lang="en-US" smtClean="0"/>
              <a:pPr>
                <a:defRPr/>
              </a:pPr>
              <a:t>63</a:t>
            </a:fld>
            <a:endParaRPr lang="en-US" dirty="0"/>
          </a:p>
        </p:txBody>
      </p:sp>
      <p:sp>
        <p:nvSpPr>
          <p:cNvPr id="6" name="Notes Placeholder 2"/>
          <p:cNvSpPr>
            <a:spLocks noGrp="1"/>
          </p:cNvSpPr>
          <p:nvPr>
            <p:ph type="body" idx="1"/>
          </p:nvPr>
        </p:nvSpPr>
        <p:spPr/>
        <p:txBody>
          <a:bodyPr/>
          <a:lstStyle/>
          <a:p>
            <a:pPr>
              <a:defRPr/>
            </a:pPr>
            <a:r>
              <a:rPr lang="en-US" sz="1100" b="1" dirty="0" smtClean="0"/>
              <a:t>Trainer Instructions:</a:t>
            </a:r>
          </a:p>
          <a:p>
            <a:pPr>
              <a:defRPr/>
            </a:pPr>
            <a:endParaRPr lang="en-US" sz="1100" b="1" dirty="0" smtClean="0"/>
          </a:p>
          <a:p>
            <a:pPr marL="228600" indent="-228600">
              <a:buFontTx/>
              <a:buAutoNum type="arabicPeriod"/>
              <a:defRPr/>
            </a:pPr>
            <a:r>
              <a:rPr lang="en-US" sz="1100" dirty="0" smtClean="0"/>
              <a:t>Review the Key Principles (if time permits).</a:t>
            </a:r>
          </a:p>
          <a:p>
            <a:pPr marL="228600" indent="-228600">
              <a:buFontTx/>
              <a:buAutoNum type="arabicPeriod"/>
              <a:defRPr/>
            </a:pPr>
            <a:endParaRPr lang="en-US" sz="1100" dirty="0" smtClean="0"/>
          </a:p>
          <a:p>
            <a:pPr marL="228600" indent="-228600">
              <a:defRPr/>
            </a:pPr>
            <a:r>
              <a:rPr lang="en-US" sz="1100" u="sng" dirty="0" smtClean="0"/>
              <a:t>Reflection (Low Tech)</a:t>
            </a:r>
          </a:p>
          <a:p>
            <a:pPr>
              <a:lnSpc>
                <a:spcPct val="100000"/>
              </a:lnSpc>
              <a:spcBef>
                <a:spcPts val="0"/>
              </a:spcBef>
              <a:defRPr/>
            </a:pPr>
            <a:r>
              <a:rPr lang="en-US" sz="1100" dirty="0" smtClean="0">
                <a:ea typeface="Calibri"/>
              </a:rPr>
              <a:t>Students write down what they learned and how they can use it or apply it to their own lives. </a:t>
            </a:r>
            <a:endParaRPr lang="en-US" sz="1100" u="sng" dirty="0" smtClean="0"/>
          </a:p>
          <a:p>
            <a:pPr>
              <a:defRPr/>
            </a:pPr>
            <a:endParaRPr lang="en-US" dirty="0"/>
          </a:p>
        </p:txBody>
      </p:sp>
      <p:sp>
        <p:nvSpPr>
          <p:cNvPr id="5" name="Footer Placeholder 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828800"/>
            <a:ext cx="6858000" cy="7391400"/>
          </a:xfrm>
          <a:prstGeom prst="rect">
            <a:avLst/>
          </a:prstGeom>
          <a:noFill/>
          <a:ln w="9525">
            <a:noFill/>
            <a:miter lim="800000"/>
            <a:headEnd/>
            <a:tailEnd/>
          </a:ln>
        </p:spPr>
        <p:txBody>
          <a:bodyPr lIns="92290" tIns="46146" rIns="92290" bIns="46146"/>
          <a:lstStyle/>
          <a:p>
            <a:pPr marL="1152525" indent="-1152525" eaLnBrk="1" hangingPunct="1">
              <a:spcBef>
                <a:spcPct val="20000"/>
              </a:spcBef>
              <a:tabLst>
                <a:tab pos="1152525" algn="l"/>
              </a:tabLst>
            </a:pPr>
            <a:r>
              <a:rPr lang="en-US" altLang="en-US" sz="1100" b="1" dirty="0">
                <a:latin typeface="Verdana" pitchFamily="34" charset="0"/>
              </a:rPr>
              <a:t>Rationale:</a:t>
            </a:r>
            <a:r>
              <a:rPr lang="en-US" altLang="en-US" sz="1100" dirty="0">
                <a:latin typeface="Verdana" pitchFamily="34" charset="0"/>
              </a:rPr>
              <a:t>	</a:t>
            </a:r>
            <a:r>
              <a:rPr lang="en-US" altLang="en-US" sz="1100" dirty="0" smtClean="0">
                <a:latin typeface="Verdana" pitchFamily="34" charset="0"/>
              </a:rPr>
              <a:t>To provide a hands on activity that will demonstrate common myths and facts regarding resilience and what resilience means. </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Objective:</a:t>
            </a:r>
            <a:r>
              <a:rPr lang="en-US" altLang="en-US" sz="1100" dirty="0">
                <a:latin typeface="Verdana" pitchFamily="34" charset="0"/>
              </a:rPr>
              <a:t>	</a:t>
            </a:r>
            <a:r>
              <a:rPr lang="en-US" altLang="en-US" sz="1100" dirty="0" smtClean="0">
                <a:latin typeface="Verdana" pitchFamily="34" charset="0"/>
              </a:rPr>
              <a:t>Students will be able to differentiate between myths and facts surrounding resilience and start to formulate their own opinions about what resilience means to them.</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Age Group:</a:t>
            </a:r>
            <a:r>
              <a:rPr lang="en-US" altLang="en-US" sz="1100" dirty="0">
                <a:latin typeface="Verdana" pitchFamily="34" charset="0"/>
              </a:rPr>
              <a:t>	</a:t>
            </a:r>
            <a:r>
              <a:rPr lang="en-US" altLang="en-US" sz="1100" dirty="0" smtClean="0">
                <a:latin typeface="Verdana" pitchFamily="34" charset="0"/>
              </a:rPr>
              <a:t>Middle school and/or high school</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smtClean="0">
                <a:latin typeface="Verdana" pitchFamily="34" charset="0"/>
              </a:rPr>
              <a:t>Prep </a:t>
            </a:r>
            <a:r>
              <a:rPr lang="en-US" altLang="en-US" sz="1100" b="1" dirty="0">
                <a:latin typeface="Verdana" pitchFamily="34" charset="0"/>
              </a:rPr>
              <a:t>Time:</a:t>
            </a:r>
            <a:r>
              <a:rPr lang="en-US" altLang="en-US" sz="1100" dirty="0">
                <a:latin typeface="Verdana" pitchFamily="34" charset="0"/>
              </a:rPr>
              <a:t>	</a:t>
            </a:r>
            <a:r>
              <a:rPr lang="en-US" altLang="en-US" sz="1100" dirty="0" smtClean="0">
                <a:latin typeface="Verdana" pitchFamily="34" charset="0"/>
              </a:rPr>
              <a:t>2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Materials:</a:t>
            </a:r>
            <a:r>
              <a:rPr lang="en-US" altLang="en-US" sz="1100" dirty="0">
                <a:latin typeface="Verdana" pitchFamily="34" charset="0"/>
              </a:rPr>
              <a:t>	</a:t>
            </a:r>
            <a:r>
              <a:rPr lang="en-US" altLang="en-US" sz="1100" dirty="0" smtClean="0">
                <a:latin typeface="Verdana" pitchFamily="34" charset="0"/>
              </a:rPr>
              <a:t>Gym space or classroom space where students can stand</a:t>
            </a:r>
          </a:p>
          <a:p>
            <a:pPr marL="1152525" indent="-1152525" eaLnBrk="1" hangingPunct="1">
              <a:spcBef>
                <a:spcPct val="20000"/>
              </a:spcBef>
              <a:tabLst>
                <a:tab pos="1152525" algn="l"/>
              </a:tabLst>
            </a:pPr>
            <a:r>
              <a:rPr lang="en-US" altLang="en-US" sz="1100" dirty="0" smtClean="0">
                <a:latin typeface="Verdana" pitchFamily="34" charset="0"/>
              </a:rPr>
              <a:t>	Masking tape</a:t>
            </a:r>
          </a:p>
          <a:p>
            <a:pPr marL="1152525" indent="-1152525" eaLnBrk="1" hangingPunct="1">
              <a:spcBef>
                <a:spcPct val="20000"/>
              </a:spcBef>
              <a:tabLst>
                <a:tab pos="1152525" algn="l"/>
              </a:tabLst>
            </a:pPr>
            <a:r>
              <a:rPr lang="en-US" altLang="en-US" sz="1200" b="1" dirty="0" smtClean="0">
                <a:latin typeface="Verdana" pitchFamily="34" charset="0"/>
              </a:rPr>
              <a:t>	</a:t>
            </a:r>
            <a:r>
              <a:rPr lang="en-US" altLang="en-US" sz="1200" dirty="0" smtClean="0">
                <a:latin typeface="Verdana" pitchFamily="34" charset="0"/>
              </a:rPr>
              <a:t>Common Myths and Facts on a sheet of paper for instructor</a:t>
            </a:r>
            <a:endParaRPr lang="en-US" altLang="en-US" sz="1200" b="1" dirty="0">
              <a:latin typeface="Verdana" pitchFamily="34" charset="0"/>
            </a:endParaRPr>
          </a:p>
          <a:p>
            <a:pPr marL="1152525" indent="-1152525" eaLnBrk="1" hangingPunct="1">
              <a:spcBef>
                <a:spcPct val="20000"/>
              </a:spcBef>
              <a:tabLst>
                <a:tab pos="1152525" algn="l"/>
              </a:tabLst>
            </a:pPr>
            <a:r>
              <a:rPr lang="en-US" altLang="en-US" sz="1200" b="1" dirty="0">
                <a:latin typeface="Verdana" pitchFamily="34" charset="0"/>
              </a:rPr>
              <a:t>Instructor Notes and Recommended Timing:</a:t>
            </a: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Myth vs. Fact</a:t>
            </a:r>
            <a:endParaRPr lang="en-US"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44475" y="4248152"/>
          <a:ext cx="6858000" cy="5076462"/>
        </p:xfrm>
        <a:graphic>
          <a:graphicData uri="http://schemas.openxmlformats.org/drawingml/2006/table">
            <a:tbl>
              <a:tblPr/>
              <a:tblGrid>
                <a:gridCol w="5852160"/>
                <a:gridCol w="1005840"/>
              </a:tblGrid>
              <a:tr h="1190747">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Place a large piece of masking tape on the floor (about 6 feet long-depending on how many students you have)</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Have the list of myths and facts about resilience printed for the instructor to read off-only need about 4 or 5. Don’t need to do them all (time permitting)</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 1</a:t>
                      </a:r>
                      <a:r>
                        <a:rPr lang="en-US" sz="1100" b="0" i="0" u="none" strike="noStrike" kern="1200" dirty="0" smtClean="0">
                          <a:solidFill>
                            <a:schemeClr val="tx1"/>
                          </a:solidFill>
                          <a:latin typeface="Verdana" pitchFamily="34" charset="0"/>
                          <a:ea typeface="Calibri"/>
                        </a:rPr>
                        <a:t>mins</a:t>
                      </a: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2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980706">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endParaRPr lang="en-US" sz="1100" b="0" i="0" u="none" strike="noStrike" kern="1200" dirty="0" smtClean="0">
                        <a:solidFill>
                          <a:schemeClr val="tx1"/>
                        </a:solidFill>
                        <a:latin typeface="Verdana" pitchFamily="34" charset="0"/>
                        <a:ea typeface="Calibri"/>
                      </a:endParaRP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Break students into two groups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Have students line up along the length of the tape line facing each other.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Have students stand about 2-3 feet away from the line.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Instructor will read a myth or fact about resilience to the students.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If students agree with the myth/fact they will step towards the line, if they disagree with the myth/fact they will not move.</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Ask one or two students (time permitting) why they either agree or disagree with the myth/fact that was read.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Instructor will then discuss why the statement is a myth/fact</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Have students return to the original line away from the tape</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Repeat each step through each of the facts/myths.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Recommend going through about 4-5 myths/facts for time</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5</a:t>
                      </a:r>
                      <a:r>
                        <a:rPr lang="en-US" sz="1100" b="0" i="0" u="none" strike="noStrike" kern="1200" baseline="0" dirty="0" smtClean="0">
                          <a:solidFill>
                            <a:schemeClr val="tx1"/>
                          </a:solidFill>
                          <a:latin typeface="Verdana" pitchFamily="34" charset="0"/>
                          <a:ea typeface="Calibri"/>
                        </a:rPr>
                        <a:t>-7 </a:t>
                      </a:r>
                      <a:r>
                        <a:rPr lang="en-US" sz="1100" b="0" i="0" u="none" strike="noStrike" kern="1200" baseline="0" dirty="0" err="1" smtClean="0">
                          <a:solidFill>
                            <a:schemeClr val="tx1"/>
                          </a:solidFill>
                          <a:latin typeface="Verdana" pitchFamily="34" charset="0"/>
                          <a:ea typeface="Calibri"/>
                        </a:rPr>
                        <a:t>m</a:t>
                      </a:r>
                      <a:r>
                        <a:rPr lang="en-US" sz="1100" b="0" i="0" u="none" strike="noStrike" kern="1200" dirty="0" err="1" smtClean="0">
                          <a:solidFill>
                            <a:schemeClr val="tx1"/>
                          </a:solidFill>
                          <a:latin typeface="Verdana" pitchFamily="34" charset="0"/>
                          <a:ea typeface="Calibri"/>
                        </a:rPr>
                        <a:t>ins</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905009">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(1) </a:t>
                      </a:r>
                      <a:r>
                        <a:rPr lang="en-US" sz="1100" b="0" i="0" u="none" strike="noStrike" kern="1200" dirty="0" smtClean="0">
                          <a:solidFill>
                            <a:schemeClr val="tx1"/>
                          </a:solidFill>
                          <a:latin typeface="Verdana" pitchFamily="34" charset="0"/>
                          <a:ea typeface="Calibri"/>
                        </a:rPr>
                        <a:t>Debrief</a:t>
                      </a:r>
                      <a:r>
                        <a:rPr lang="en-US" sz="1100" b="0" i="0" u="none" strike="noStrike" kern="1200" baseline="0" dirty="0" smtClean="0">
                          <a:solidFill>
                            <a:schemeClr val="tx1"/>
                          </a:solidFill>
                          <a:latin typeface="Verdana" pitchFamily="34" charset="0"/>
                          <a:ea typeface="Calibri"/>
                        </a:rPr>
                        <a:t> is done during the activity with a small discussion on each myth/fact</a:t>
                      </a:r>
                      <a:endParaRPr lang="en-US" sz="1100" b="1" i="0" u="none" strike="noStrike" kern="1200" dirty="0" smtClean="0">
                        <a:solidFill>
                          <a:schemeClr val="tx1"/>
                        </a:solidFill>
                        <a:latin typeface="Verdana" pitchFamily="34" charset="0"/>
                        <a:ea typeface="Calibri"/>
                      </a:endParaRPr>
                    </a:p>
                    <a:p>
                      <a:pPr marL="0" marR="0" indent="0" algn="l" rtl="0" fontAlgn="base">
                        <a:lnSpc>
                          <a:spcPct val="115000"/>
                        </a:lnSpc>
                        <a:spcBef>
                          <a:spcPts val="0"/>
                        </a:spcBef>
                        <a:spcAft>
                          <a:spcPts val="0"/>
                        </a:spcAft>
                        <a:buClrTx/>
                        <a:buSzPts val="1400"/>
                        <a:buFont typeface="+mj-lt"/>
                        <a:buNone/>
                        <a:tabLst>
                          <a:tab pos="228600" algn="l"/>
                        </a:tabLst>
                      </a:pP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N/A</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7</a:t>
            </a:fld>
            <a:endParaRPr lang="en-US" altLang="en-US" dirty="0"/>
          </a:p>
        </p:txBody>
      </p:sp>
      <p:sp>
        <p:nvSpPr>
          <p:cNvPr id="10" name="Footer Placeholder 10"/>
          <p:cNvSpPr>
            <a:spLocks noGrp="1"/>
          </p:cNvSpPr>
          <p:nvPr>
            <p:ph type="ftr" sz="quarter" idx="4"/>
          </p:nvPr>
        </p:nvSpPr>
        <p:spPr bwMode="auto">
          <a:xfrm>
            <a:off x="-1" y="9120188"/>
            <a:ext cx="6810703" cy="479425"/>
          </a:xfrm>
          <a:noFill/>
          <a:ln>
            <a:miter lim="800000"/>
            <a:headEnd/>
            <a:tailEnd/>
          </a:ln>
        </p:spPr>
        <p:txBody>
          <a:bodyPr wrap="square" numCol="1" anchorCtr="0" compatLnSpc="1">
            <a:prstTxWarp prst="textNoShape">
              <a:avLst/>
            </a:prstTxWarp>
          </a:bodyPr>
          <a:lstStyle/>
          <a:p>
            <a:pPr algn="ctr"/>
            <a:r>
              <a:rPr lang="en-US" altLang="en-US" dirty="0" smtClean="0">
                <a:cs typeface="Arial" pitchFamily="34" charset="0"/>
              </a:rPr>
              <a:t>Resilience  Skills For Teens V1.1 AUG 2014.  Adapted with permission from the Penn Master Resilience Training materials, Copyright 2013, Trustees of the University of Pennsylvania. All rights reserved.</a:t>
            </a:r>
          </a:p>
        </p:txBody>
      </p:sp>
    </p:spTree>
    <p:extLst>
      <p:ext uri="{BB962C8B-B14F-4D97-AF65-F5344CB8AC3E}">
        <p14:creationId xmlns:p14="http://schemas.microsoft.com/office/powerpoint/2010/main" xmlns="" val="358845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683327"/>
            <a:ext cx="6858000" cy="7391400"/>
          </a:xfrm>
          <a:prstGeom prst="rect">
            <a:avLst/>
          </a:prstGeom>
          <a:noFill/>
          <a:ln w="9525">
            <a:noFill/>
            <a:miter lim="800000"/>
            <a:headEnd/>
            <a:tailEnd/>
          </a:ln>
        </p:spPr>
        <p:txBody>
          <a:bodyPr lIns="92290" tIns="46146" rIns="92290" bIns="46146"/>
          <a:lstStyle/>
          <a:p>
            <a:pPr marL="1152525" indent="-1152525" eaLnBrk="1" hangingPunct="1">
              <a:spcBef>
                <a:spcPct val="20000"/>
              </a:spcBef>
              <a:tabLst>
                <a:tab pos="1152525" algn="l"/>
              </a:tabLst>
            </a:pPr>
            <a:r>
              <a:rPr lang="en-US" altLang="en-US" sz="1100" b="1" dirty="0">
                <a:latin typeface="Verdana" pitchFamily="34" charset="0"/>
              </a:rPr>
              <a:t>Rationale:</a:t>
            </a:r>
            <a:r>
              <a:rPr lang="en-US" altLang="en-US" sz="1100" dirty="0">
                <a:latin typeface="Verdana" pitchFamily="34" charset="0"/>
              </a:rPr>
              <a:t>	</a:t>
            </a:r>
            <a:r>
              <a:rPr lang="en-US" altLang="en-US" sz="1100" dirty="0" smtClean="0">
                <a:latin typeface="Verdana" pitchFamily="34" charset="0"/>
              </a:rPr>
              <a:t>To provide students a fun and interactive way to learn the different competencies that help build resilience. </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Objective:</a:t>
            </a:r>
            <a:r>
              <a:rPr lang="en-US" altLang="en-US" sz="1100" dirty="0">
                <a:latin typeface="Verdana" pitchFamily="34" charset="0"/>
              </a:rPr>
              <a:t>	</a:t>
            </a:r>
            <a:r>
              <a:rPr lang="en-US" altLang="en-US" sz="1100" dirty="0" smtClean="0">
                <a:latin typeface="Verdana" pitchFamily="34" charset="0"/>
              </a:rPr>
              <a:t>Students will be able to understand that resilience is built through different areas rather than just increasing one area</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Age Group:</a:t>
            </a:r>
            <a:r>
              <a:rPr lang="en-US" altLang="en-US" sz="1100" dirty="0">
                <a:latin typeface="Verdana" pitchFamily="34" charset="0"/>
              </a:rPr>
              <a:t>	</a:t>
            </a:r>
            <a:r>
              <a:rPr lang="en-US" altLang="en-US" sz="1100" dirty="0" smtClean="0">
                <a:latin typeface="Verdana" pitchFamily="34" charset="0"/>
              </a:rPr>
              <a:t>Middle school and/or high school</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smtClean="0">
                <a:latin typeface="Verdana" pitchFamily="34" charset="0"/>
              </a:rPr>
              <a:t>Prep </a:t>
            </a:r>
            <a:r>
              <a:rPr lang="en-US" altLang="en-US" sz="1100" b="1" dirty="0">
                <a:latin typeface="Verdana" pitchFamily="34" charset="0"/>
              </a:rPr>
              <a:t>Time:</a:t>
            </a:r>
            <a:r>
              <a:rPr lang="en-US" altLang="en-US" sz="1100" dirty="0">
                <a:latin typeface="Verdana" pitchFamily="34" charset="0"/>
              </a:rPr>
              <a:t>	</a:t>
            </a:r>
            <a:r>
              <a:rPr lang="en-US" altLang="en-US" sz="1100" dirty="0" smtClean="0">
                <a:latin typeface="Verdana" pitchFamily="34" charset="0"/>
              </a:rPr>
              <a:t>30-90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30-35 minutes</a:t>
            </a:r>
            <a:endParaRPr lang="en-US" altLang="en-US" sz="1100" dirty="0">
              <a:latin typeface="Verdana" pitchFamily="34" charset="0"/>
            </a:endParaRPr>
          </a:p>
          <a:p>
            <a:pPr marL="1152525" indent="-1152525" eaLnBrk="1" hangingPunct="1">
              <a:spcBef>
                <a:spcPct val="20000"/>
              </a:spcBef>
              <a:tabLst>
                <a:tab pos="1152525" algn="l"/>
              </a:tabLst>
            </a:pPr>
            <a:r>
              <a:rPr lang="en-US" altLang="en-US" sz="1100" b="1" dirty="0">
                <a:latin typeface="Verdana" pitchFamily="34" charset="0"/>
              </a:rPr>
              <a:t>Materials:</a:t>
            </a:r>
            <a:r>
              <a:rPr lang="en-US" altLang="en-US" sz="1100" dirty="0">
                <a:latin typeface="Verdana" pitchFamily="34" charset="0"/>
              </a:rPr>
              <a:t>	</a:t>
            </a:r>
            <a:r>
              <a:rPr lang="en-US" altLang="en-US" sz="1100" dirty="0" smtClean="0">
                <a:latin typeface="Verdana" pitchFamily="34" charset="0"/>
              </a:rPr>
              <a:t>Gym space or classroom space where students can run</a:t>
            </a:r>
          </a:p>
          <a:p>
            <a:pPr marL="1152525" indent="-1152525" eaLnBrk="1" hangingPunct="1">
              <a:spcBef>
                <a:spcPct val="20000"/>
              </a:spcBef>
              <a:tabLst>
                <a:tab pos="1152525" algn="l"/>
              </a:tabLst>
            </a:pPr>
            <a:r>
              <a:rPr lang="en-US" altLang="en-US" sz="1100" dirty="0" smtClean="0">
                <a:latin typeface="Verdana" pitchFamily="34" charset="0"/>
              </a:rPr>
              <a:t>	Flip charts with each Core competency and the characteristics that make up each of the competencies (see pictures with each activity)</a:t>
            </a:r>
            <a:r>
              <a:rPr lang="en-US" altLang="en-US" sz="1600" b="1" dirty="0" smtClean="0">
                <a:latin typeface="Verdana" pitchFamily="34" charset="0"/>
              </a:rPr>
              <a:t>	</a:t>
            </a:r>
          </a:p>
          <a:p>
            <a:pPr marL="1152525" indent="-1152525" eaLnBrk="1" hangingPunct="1">
              <a:spcBef>
                <a:spcPct val="20000"/>
              </a:spcBef>
              <a:tabLst>
                <a:tab pos="1152525" algn="l"/>
              </a:tabLst>
            </a:pPr>
            <a:r>
              <a:rPr lang="en-US" altLang="en-US" sz="1600" b="1" dirty="0" smtClean="0">
                <a:latin typeface="Verdana" pitchFamily="34" charset="0"/>
              </a:rPr>
              <a:t>	</a:t>
            </a:r>
            <a:r>
              <a:rPr lang="en-US" altLang="en-US" sz="1100" dirty="0" smtClean="0">
                <a:latin typeface="Verdana" pitchFamily="34" charset="0"/>
              </a:rPr>
              <a:t>Clothes Pins (one for each student, extra for rewards)</a:t>
            </a:r>
          </a:p>
          <a:p>
            <a:pPr marL="1152525" indent="-1152525" eaLnBrk="1" hangingPunct="1">
              <a:spcBef>
                <a:spcPct val="20000"/>
              </a:spcBef>
              <a:tabLst>
                <a:tab pos="1152525" algn="l"/>
              </a:tabLst>
            </a:pPr>
            <a:r>
              <a:rPr lang="en-US" altLang="en-US" sz="1100" b="1" dirty="0" smtClean="0">
                <a:latin typeface="Verdana" pitchFamily="34" charset="0"/>
              </a:rPr>
              <a:t>	</a:t>
            </a:r>
            <a:r>
              <a:rPr lang="en-US" altLang="en-US" sz="1100" dirty="0" smtClean="0">
                <a:latin typeface="Verdana" pitchFamily="34" charset="0"/>
              </a:rPr>
              <a:t>Hula-hoop (2-3 depending on how many students)</a:t>
            </a:r>
          </a:p>
          <a:p>
            <a:pPr marL="1152525" indent="-1152525" eaLnBrk="1" hangingPunct="1">
              <a:spcBef>
                <a:spcPct val="20000"/>
              </a:spcBef>
              <a:tabLst>
                <a:tab pos="1152525" algn="l"/>
              </a:tabLst>
            </a:pPr>
            <a:r>
              <a:rPr lang="en-US" altLang="en-US" sz="1100" dirty="0" smtClean="0">
                <a:latin typeface="Verdana" pitchFamily="34" charset="0"/>
              </a:rPr>
              <a:t>	30-40 blown-up balloons with printed slips of paper with HTGS messages (good and bad) </a:t>
            </a:r>
            <a:endParaRPr lang="en-US" altLang="en-US" sz="1100" b="1" dirty="0" smtClean="0">
              <a:latin typeface="Verdana" pitchFamily="34" charset="0"/>
            </a:endParaRPr>
          </a:p>
          <a:p>
            <a:pPr marL="1152525" indent="-1152525" eaLnBrk="1" hangingPunct="1">
              <a:spcBef>
                <a:spcPct val="20000"/>
              </a:spcBef>
              <a:tabLst>
                <a:tab pos="1152525" algn="l"/>
              </a:tabLst>
            </a:pPr>
            <a:r>
              <a:rPr lang="en-US" altLang="en-US" sz="1200" b="1" dirty="0" smtClean="0">
                <a:latin typeface="Verdana" pitchFamily="34" charset="0"/>
              </a:rPr>
              <a:t>Instructor </a:t>
            </a:r>
            <a:r>
              <a:rPr lang="en-US" altLang="en-US" sz="1200" b="1" dirty="0">
                <a:latin typeface="Verdana" pitchFamily="34" charset="0"/>
              </a:rPr>
              <a:t>Notes and Recommended Timing:</a:t>
            </a: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28600" y="99060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Competencies Review</a:t>
            </a:r>
            <a:endParaRPr lang="en-US"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44475" y="4779818"/>
          <a:ext cx="6858000" cy="4643007"/>
        </p:xfrm>
        <a:graphic>
          <a:graphicData uri="http://schemas.openxmlformats.org/drawingml/2006/table">
            <a:tbl>
              <a:tblPr/>
              <a:tblGrid>
                <a:gridCol w="5852160"/>
                <a:gridCol w="1005840"/>
              </a:tblGrid>
              <a:tr h="1066038">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Pre-make all flip charts with Competencies and definitions (found under resilience tab)</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Type out HTGS messages (good and bad with ratio 1:3 </a:t>
                      </a:r>
                      <a:r>
                        <a:rPr lang="en-US" sz="1100" b="0" i="0" u="none" strike="noStrike" kern="1200" baseline="0" dirty="0" err="1" smtClean="0">
                          <a:solidFill>
                            <a:schemeClr val="tx1"/>
                          </a:solidFill>
                          <a:latin typeface="Verdana" pitchFamily="34" charset="0"/>
                          <a:ea typeface="Calibri"/>
                        </a:rPr>
                        <a:t>apprx</a:t>
                      </a:r>
                      <a:r>
                        <a:rPr lang="en-US" sz="1100" b="0" i="0" u="none" strike="noStrike" kern="1200" baseline="0" dirty="0" smtClean="0">
                          <a:solidFill>
                            <a:schemeClr val="tx1"/>
                          </a:solidFill>
                          <a:latin typeface="Verdana" pitchFamily="34" charset="0"/>
                          <a:ea typeface="Calibri"/>
                        </a:rPr>
                        <a:t>) to stuff in balloons. </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Put </a:t>
                      </a:r>
                      <a:r>
                        <a:rPr lang="en-US" sz="1100" b="0" i="0" u="none" strike="noStrike" kern="1200" baseline="0" dirty="0" err="1" smtClean="0">
                          <a:solidFill>
                            <a:schemeClr val="tx1"/>
                          </a:solidFill>
                          <a:latin typeface="Verdana" pitchFamily="34" charset="0"/>
                          <a:ea typeface="Calibri"/>
                        </a:rPr>
                        <a:t>apprx</a:t>
                      </a:r>
                      <a:r>
                        <a:rPr lang="en-US" sz="1100" b="0" i="0" u="none" strike="noStrike" kern="1200" baseline="0" dirty="0" smtClean="0">
                          <a:solidFill>
                            <a:schemeClr val="tx1"/>
                          </a:solidFill>
                          <a:latin typeface="Verdana" pitchFamily="34" charset="0"/>
                          <a:ea typeface="Calibri"/>
                        </a:rPr>
                        <a:t> 4 messages in each balloon and then blow up the balloons</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30-90 min</a:t>
                      </a: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668532">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Hang up all the flip charts on the wall with enough space in between to discuss and conduct each of the activities (included in the subsequent slides)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Instructions for each game associated with the competency is listed below. </a:t>
                      </a:r>
                      <a:endParaRPr lang="en-US" sz="1100" b="0" i="0" u="none" strike="noStrike" kern="120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810226">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a:t>
                      </a:r>
                    </a:p>
                    <a:p>
                      <a:pPr marL="0" marR="0" indent="0" algn="l" rtl="0" fontAlgn="base">
                        <a:lnSpc>
                          <a:spcPct val="115000"/>
                        </a:lnSpc>
                        <a:spcBef>
                          <a:spcPts val="0"/>
                        </a:spcBef>
                        <a:spcAft>
                          <a:spcPts val="0"/>
                        </a:spcAft>
                        <a:buClrTx/>
                        <a:buSzPts val="1400"/>
                        <a:buFont typeface="+mj-lt"/>
                        <a:buNone/>
                        <a:tabLst>
                          <a:tab pos="228600" algn="l"/>
                        </a:tabLst>
                      </a:pP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N/A</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8</a:t>
            </a:fld>
            <a:endParaRPr lang="en-US" altLang="en-US" dirty="0"/>
          </a:p>
        </p:txBody>
      </p:sp>
      <p:sp>
        <p:nvSpPr>
          <p:cNvPr id="14361" name="Footer Placeholder 10"/>
          <p:cNvSpPr>
            <a:spLocks noGrp="1"/>
          </p:cNvSpPr>
          <p:nvPr>
            <p:ph type="ftr" sz="quarter" idx="4"/>
          </p:nvPr>
        </p:nvSpPr>
        <p:spPr bwMode="auto">
          <a:xfrm>
            <a:off x="0" y="9120188"/>
            <a:ext cx="6936828" cy="479425"/>
          </a:xfrm>
          <a:noFill/>
          <a:ln>
            <a:miter lim="800000"/>
            <a:headEnd/>
            <a:tailEnd/>
          </a:ln>
        </p:spPr>
        <p:txBody>
          <a:bodyPr wrap="square" numCol="1" anchorCtr="0" compatLnSpc="1">
            <a:prstTxWarp prst="textNoShape">
              <a:avLst/>
            </a:prstTxWarp>
          </a:bodyPr>
          <a:lstStyle/>
          <a:p>
            <a:pPr algn="ctr"/>
            <a:r>
              <a:rPr lang="en-US" altLang="en-US" dirty="0" smtClean="0">
                <a:cs typeface="Arial" pitchFamily="34" charset="0"/>
              </a:rPr>
              <a:t>Resilience  Skills For Teens V1.1 AUG 2014.  Adapted with permission from the Penn Master Resilience Training materials, Copyright 2013, Trustees of the University of Pennsylvania. All rights reserved.</a:t>
            </a:r>
          </a:p>
        </p:txBody>
      </p:sp>
    </p:spTree>
    <p:extLst>
      <p:ext uri="{BB962C8B-B14F-4D97-AF65-F5344CB8AC3E}">
        <p14:creationId xmlns:p14="http://schemas.microsoft.com/office/powerpoint/2010/main" xmlns="" val="358845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6" descr="csf_inside"/>
          <p:cNvPicPr>
            <a:picLocks noChangeAspect="1" noChangeArrowheads="1"/>
          </p:cNvPicPr>
          <p:nvPr/>
        </p:nvPicPr>
        <p:blipFill>
          <a:blip r:embed="rId3"/>
          <a:srcRect b="92290"/>
          <a:stretch>
            <a:fillRect/>
          </a:stretch>
        </p:blipFill>
        <p:spPr bwMode="auto">
          <a:xfrm>
            <a:off x="0" y="0"/>
            <a:ext cx="7315200" cy="879475"/>
          </a:xfrm>
          <a:prstGeom prst="rect">
            <a:avLst/>
          </a:prstGeom>
          <a:noFill/>
          <a:ln w="9525">
            <a:noFill/>
            <a:miter lim="800000"/>
            <a:headEnd/>
            <a:tailEnd/>
          </a:ln>
        </p:spPr>
      </p:pic>
      <p:sp>
        <p:nvSpPr>
          <p:cNvPr id="14339" name="Subtitle 1"/>
          <p:cNvSpPr txBox="1">
            <a:spLocks/>
          </p:cNvSpPr>
          <p:nvPr/>
        </p:nvSpPr>
        <p:spPr bwMode="auto">
          <a:xfrm>
            <a:off x="228600" y="1696720"/>
            <a:ext cx="6858000" cy="7630160"/>
          </a:xfrm>
          <a:prstGeom prst="rect">
            <a:avLst/>
          </a:prstGeom>
          <a:noFill/>
          <a:ln w="9525">
            <a:noFill/>
            <a:miter lim="800000"/>
            <a:headEnd/>
            <a:tailEnd/>
          </a:ln>
        </p:spPr>
        <p:txBody>
          <a:bodyPr lIns="92290" tIns="46146" rIns="92290" bIns="46146"/>
          <a:lstStyle/>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endParaRPr lang="en-US" altLang="en-US" sz="1200" b="1" dirty="0" smtClean="0">
              <a:latin typeface="Verdana" pitchFamily="34" charset="0"/>
            </a:endParaRPr>
          </a:p>
          <a:p>
            <a:pPr marL="1152525" indent="-1152525" eaLnBrk="1" hangingPunct="1">
              <a:spcBef>
                <a:spcPct val="20000"/>
              </a:spcBef>
              <a:tabLst>
                <a:tab pos="1152525" algn="l"/>
              </a:tabLst>
            </a:pPr>
            <a:r>
              <a:rPr lang="en-US" altLang="en-US" sz="1200" b="1" dirty="0" smtClean="0">
                <a:latin typeface="Verdana" pitchFamily="34" charset="0"/>
              </a:rPr>
              <a:t>Instructor </a:t>
            </a:r>
          </a:p>
          <a:p>
            <a:pPr marL="1152525" indent="-1152525" eaLnBrk="1" hangingPunct="1">
              <a:spcBef>
                <a:spcPct val="20000"/>
              </a:spcBef>
              <a:tabLst>
                <a:tab pos="1152525" algn="l"/>
              </a:tabLst>
            </a:pPr>
            <a:r>
              <a:rPr lang="en-US" altLang="en-US" sz="1200" b="1" dirty="0" smtClean="0">
                <a:latin typeface="Verdana" pitchFamily="34" charset="0"/>
              </a:rPr>
              <a:t>Notes </a:t>
            </a:r>
            <a:r>
              <a:rPr lang="en-US" altLang="en-US" sz="1200" b="1" dirty="0">
                <a:latin typeface="Verdana" pitchFamily="34" charset="0"/>
              </a:rPr>
              <a:t>and Recommended Timing:</a:t>
            </a:r>
          </a:p>
          <a:p>
            <a:pPr marL="1152525" indent="-1152525" eaLnBrk="1" hangingPunct="1">
              <a:spcBef>
                <a:spcPct val="20000"/>
              </a:spcBef>
              <a:tabLst>
                <a:tab pos="1152525" algn="l"/>
              </a:tabLst>
            </a:pPr>
            <a:endParaRPr lang="en-US" altLang="en-US" sz="1200" dirty="0">
              <a:latin typeface="Verdana" pitchFamily="34" charset="0"/>
            </a:endParaRPr>
          </a:p>
        </p:txBody>
      </p:sp>
      <p:sp>
        <p:nvSpPr>
          <p:cNvPr id="12" name="Title 4"/>
          <p:cNvSpPr txBox="1">
            <a:spLocks/>
          </p:cNvSpPr>
          <p:nvPr/>
        </p:nvSpPr>
        <p:spPr>
          <a:xfrm>
            <a:off x="238760" y="919480"/>
            <a:ext cx="6858000" cy="685800"/>
          </a:xfrm>
          <a:prstGeom prst="rect">
            <a:avLst/>
          </a:prstGeom>
        </p:spPr>
        <p:txBody>
          <a:bodyPr lIns="92290" tIns="46146" rIns="92290" bIns="46146"/>
          <a:lstStyle/>
          <a:p>
            <a:pPr eaLnBrk="1" fontAlgn="auto" hangingPunct="1">
              <a:spcAft>
                <a:spcPts val="0"/>
              </a:spcAft>
              <a:defRPr/>
            </a:pPr>
            <a:r>
              <a:rPr lang="en-US" b="1" dirty="0" smtClean="0">
                <a:latin typeface="Verdana" pitchFamily="34" charset="0"/>
              </a:rPr>
              <a:t>Unit 1: Resilience Overview</a:t>
            </a:r>
          </a:p>
          <a:p>
            <a:pPr eaLnBrk="1" fontAlgn="auto" hangingPunct="1">
              <a:spcAft>
                <a:spcPts val="0"/>
              </a:spcAft>
              <a:defRPr/>
            </a:pPr>
            <a:r>
              <a:rPr lang="en-US" b="1" dirty="0" smtClean="0">
                <a:latin typeface="Verdana" pitchFamily="34" charset="0"/>
              </a:rPr>
              <a:t>Name of Activity: </a:t>
            </a:r>
            <a:r>
              <a:rPr lang="en-US" sz="1400" b="1" dirty="0" smtClean="0">
                <a:latin typeface="Verdana" pitchFamily="34" charset="0"/>
              </a:rPr>
              <a:t>Strengths of Character Clothespin Tag </a:t>
            </a:r>
            <a:endParaRPr lang="en-US" sz="1400" b="1" dirty="0">
              <a:latin typeface="Verdana"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2966979"/>
              </p:ext>
            </p:extLst>
          </p:nvPr>
        </p:nvGraphicFramePr>
        <p:xfrm>
          <a:off x="203835" y="4873336"/>
          <a:ext cx="6858000" cy="4555144"/>
        </p:xfrm>
        <a:graphic>
          <a:graphicData uri="http://schemas.openxmlformats.org/drawingml/2006/table">
            <a:tbl>
              <a:tblPr/>
              <a:tblGrid>
                <a:gridCol w="5852160"/>
                <a:gridCol w="1005840"/>
              </a:tblGrid>
              <a:tr h="1068466">
                <a:tc>
                  <a:txBody>
                    <a:bodyPr/>
                    <a:lstStyle/>
                    <a:p>
                      <a:pPr marL="0" marR="0" indent="0" algn="l" rtl="0" fontAlgn="base">
                        <a:lnSpc>
                          <a:spcPct val="115000"/>
                        </a:lnSpc>
                        <a:spcBef>
                          <a:spcPts val="0"/>
                        </a:spcBef>
                        <a:spcAft>
                          <a:spcPts val="0"/>
                        </a:spcAft>
                        <a:buClrTx/>
                        <a:buSzPts val="1400"/>
                        <a:buFont typeface="+mj-lt"/>
                        <a:buNone/>
                        <a:tabLst>
                          <a:tab pos="0" algn="l"/>
                        </a:tabLst>
                      </a:pPr>
                      <a:r>
                        <a:rPr lang="en-US" sz="1100" b="1" i="0" u="none" strike="noStrike" kern="1200" dirty="0" smtClean="0">
                          <a:solidFill>
                            <a:schemeClr val="tx1"/>
                          </a:solidFill>
                          <a:latin typeface="Verdana" pitchFamily="34" charset="0"/>
                          <a:ea typeface="Calibri"/>
                        </a:rPr>
                        <a:t>Preparation: </a:t>
                      </a:r>
                      <a:r>
                        <a:rPr lang="en-US" sz="1100" b="0" i="0" u="none" strike="noStrike" kern="1200" dirty="0" smtClean="0">
                          <a:solidFill>
                            <a:schemeClr val="tx1"/>
                          </a:solidFill>
                          <a:latin typeface="Verdana" pitchFamily="34" charset="0"/>
                          <a:ea typeface="Calibri"/>
                        </a:rPr>
                        <a:t>Briefly</a:t>
                      </a:r>
                      <a:r>
                        <a:rPr lang="en-US" sz="1100" b="0" i="0" u="none" strike="noStrike" kern="1200" baseline="0" dirty="0" smtClean="0">
                          <a:solidFill>
                            <a:schemeClr val="tx1"/>
                          </a:solidFill>
                          <a:latin typeface="Verdana" pitchFamily="34" charset="0"/>
                          <a:ea typeface="Calibri"/>
                        </a:rPr>
                        <a:t> state instructions for preparing materials for execution.</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Make flip charts ahead of time. Can draw pictures for a visual representation (see image above)</a:t>
                      </a:r>
                    </a:p>
                    <a:p>
                      <a:pPr marL="0" marR="0" indent="0" algn="l" rtl="0" fontAlgn="base">
                        <a:lnSpc>
                          <a:spcPct val="115000"/>
                        </a:lnSpc>
                        <a:spcBef>
                          <a:spcPts val="0"/>
                        </a:spcBef>
                        <a:spcAft>
                          <a:spcPts val="0"/>
                        </a:spcAft>
                        <a:buClrTx/>
                        <a:buSzPts val="1400"/>
                        <a:buFont typeface="+mj-lt"/>
                        <a:buNone/>
                        <a:tabLst>
                          <a:tab pos="0" algn="l"/>
                        </a:tabLst>
                      </a:pPr>
                      <a:r>
                        <a:rPr lang="en-US" sz="1100" b="0" i="0" u="none" strike="noStrike" kern="1200" baseline="0" dirty="0" smtClean="0">
                          <a:solidFill>
                            <a:schemeClr val="tx1"/>
                          </a:solidFill>
                          <a:latin typeface="Verdana" pitchFamily="34" charset="0"/>
                          <a:ea typeface="Calibri"/>
                        </a:rPr>
                        <a:t>Should have one clothespin per student and additional for rewards for other games</a:t>
                      </a: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10-20 </a:t>
                      </a:r>
                      <a:r>
                        <a:rPr lang="en-US" sz="1100" b="0" i="0" u="none" strike="noStrike" kern="1200" baseline="0" dirty="0" err="1" smtClean="0">
                          <a:solidFill>
                            <a:schemeClr val="tx1"/>
                          </a:solidFill>
                          <a:latin typeface="Verdana" pitchFamily="34" charset="0"/>
                          <a:ea typeface="Calibri"/>
                        </a:rPr>
                        <a:t>mins</a:t>
                      </a:r>
                      <a:endParaRPr lang="en-US" sz="1100" b="0" i="0" u="none" strike="noStrike" kern="120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to</a:t>
                      </a:r>
                      <a:r>
                        <a:rPr lang="en-US" sz="1100" b="0" i="0" u="none" strike="noStrike" kern="1200" baseline="0" dirty="0" smtClean="0">
                          <a:solidFill>
                            <a:schemeClr val="tx1"/>
                          </a:solidFill>
                          <a:latin typeface="Verdana" pitchFamily="34" charset="0"/>
                          <a:ea typeface="Calibri"/>
                        </a:rPr>
                        <a:t> create</a:t>
                      </a:r>
                    </a:p>
                    <a:p>
                      <a:pPr marL="0" marR="0" indent="0" algn="l" rtl="0" fontAlgn="base">
                        <a:lnSpc>
                          <a:spcPct val="100000"/>
                        </a:lnSpc>
                        <a:spcBef>
                          <a:spcPts val="0"/>
                        </a:spcBef>
                        <a:spcAft>
                          <a:spcPts val="0"/>
                        </a:spcAft>
                        <a:tabLst>
                          <a:tab pos="914400" algn="l"/>
                        </a:tabLst>
                      </a:pPr>
                      <a:endParaRPr lang="en-US" sz="1100" b="0" i="0" u="none" strike="noStrike" kern="1200" baseline="0" dirty="0" smtClean="0">
                        <a:solidFill>
                          <a:schemeClr val="tx1"/>
                        </a:solidFill>
                        <a:latin typeface="Verdana" pitchFamily="34" charset="0"/>
                        <a:ea typeface="Calibri"/>
                      </a:endParaRP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1-3 </a:t>
                      </a:r>
                      <a:r>
                        <a:rPr lang="en-US" sz="1100" b="0" i="0" u="none" strike="noStrike" kern="1200" baseline="0" dirty="0" err="1" smtClean="0">
                          <a:solidFill>
                            <a:schemeClr val="tx1"/>
                          </a:solidFill>
                          <a:latin typeface="Verdana" pitchFamily="34" charset="0"/>
                          <a:ea typeface="Calibri"/>
                        </a:rPr>
                        <a:t>mins</a:t>
                      </a:r>
                      <a:r>
                        <a:rPr lang="en-US" sz="1100" b="0" i="0" u="none" strike="noStrike" kern="1200" baseline="0" dirty="0" smtClean="0">
                          <a:solidFill>
                            <a:schemeClr val="tx1"/>
                          </a:solidFill>
                          <a:latin typeface="Verdana" pitchFamily="34" charset="0"/>
                          <a:ea typeface="Calibri"/>
                        </a:rPr>
                        <a:t> </a:t>
                      </a:r>
                    </a:p>
                    <a:p>
                      <a:pPr marL="0" marR="0" indent="0" algn="l" rtl="0" fontAlgn="base">
                        <a:lnSpc>
                          <a:spcPct val="100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to set up</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674608">
                <a:tc>
                  <a:txBody>
                    <a:bodyPr/>
                    <a:lstStyle/>
                    <a:p>
                      <a:pPr marL="0" marR="0" indent="0" algn="l" rtl="0" fontAlgn="base">
                        <a:lnSpc>
                          <a:spcPct val="115000"/>
                        </a:lnSpc>
                        <a:spcBef>
                          <a:spcPts val="0"/>
                        </a:spcBef>
                        <a:spcAft>
                          <a:spcPts val="0"/>
                        </a:spcAft>
                        <a:buClrTx/>
                        <a:buSzPts val="1400"/>
                        <a:buFont typeface="+mj-lt"/>
                        <a:buNone/>
                        <a:tabLst/>
                      </a:pPr>
                      <a:r>
                        <a:rPr lang="en-US" sz="1100" b="1" i="0" u="none" strike="noStrike" kern="1200" dirty="0" smtClean="0">
                          <a:solidFill>
                            <a:schemeClr val="tx1"/>
                          </a:solidFill>
                          <a:latin typeface="Verdana" pitchFamily="34" charset="0"/>
                          <a:ea typeface="Calibri"/>
                        </a:rPr>
                        <a:t>Execution:</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Each student will receive one clothespin. </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They have to attach the clothespin on the outside of the clothing, not hidden, and in an appropriate place to be grabbed (</a:t>
                      </a:r>
                      <a:r>
                        <a:rPr lang="en-US" sz="1100" b="0" i="0" u="none" strike="noStrike" kern="1200" baseline="0" dirty="0" err="1" smtClean="0">
                          <a:solidFill>
                            <a:schemeClr val="tx1"/>
                          </a:solidFill>
                          <a:latin typeface="Verdana" pitchFamily="34" charset="0"/>
                          <a:ea typeface="Calibri"/>
                        </a:rPr>
                        <a:t>ie</a:t>
                      </a:r>
                      <a:r>
                        <a:rPr lang="en-US" sz="1100" b="0" i="0" u="none" strike="noStrike" kern="1200" baseline="0" dirty="0" smtClean="0">
                          <a:solidFill>
                            <a:schemeClr val="tx1"/>
                          </a:solidFill>
                          <a:latin typeface="Verdana" pitchFamily="34" charset="0"/>
                          <a:ea typeface="Calibri"/>
                        </a:rPr>
                        <a:t> their sleeve or on their shoe)</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Object is to get as many clothespins as you can from the fellow students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Game is at a pause when an instructor is talking (students can not try to grab other’s clothespins)</a:t>
                      </a:r>
                    </a:p>
                    <a:p>
                      <a:pPr marL="228600" marR="0" indent="-228600" algn="l" rtl="0" fontAlgn="base">
                        <a:lnSpc>
                          <a:spcPct val="115000"/>
                        </a:lnSpc>
                        <a:spcBef>
                          <a:spcPts val="0"/>
                        </a:spcBef>
                        <a:spcAft>
                          <a:spcPts val="0"/>
                        </a:spcAft>
                        <a:buClrTx/>
                        <a:buSzPts val="1400"/>
                        <a:buFont typeface="+mj-lt"/>
                        <a:buAutoNum type="arabicParenBoth"/>
                        <a:tabLst/>
                      </a:pPr>
                      <a:r>
                        <a:rPr lang="en-US" sz="1100" b="0" i="0" u="none" strike="noStrike" kern="1200" baseline="0" dirty="0" smtClean="0">
                          <a:solidFill>
                            <a:schemeClr val="tx1"/>
                          </a:solidFill>
                          <a:latin typeface="Verdana" pitchFamily="34" charset="0"/>
                          <a:ea typeface="Calibri"/>
                        </a:rPr>
                        <a:t>Game lasts until all competencies have been discussed. </a:t>
                      </a:r>
                      <a:endParaRPr lang="en-US" sz="1100" b="0" i="0" u="none" strike="noStrike" kern="1200" dirty="0" smtClean="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20 minutes</a:t>
                      </a:r>
                    </a:p>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(continual </a:t>
                      </a:r>
                    </a:p>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tx1"/>
                          </a:solidFill>
                          <a:latin typeface="Verdana" pitchFamily="34" charset="0"/>
                          <a:ea typeface="Calibri"/>
                        </a:rPr>
                        <a:t>Game</a:t>
                      </a:r>
                      <a:r>
                        <a:rPr lang="en-US" sz="1100" b="0" i="0" u="none" strike="noStrike" kern="1200" baseline="0" dirty="0" smtClean="0">
                          <a:solidFill>
                            <a:schemeClr val="tx1"/>
                          </a:solidFill>
                          <a:latin typeface="Verdana" pitchFamily="34" charset="0"/>
                          <a:ea typeface="Calibri"/>
                        </a:rPr>
                        <a:t> while</a:t>
                      </a:r>
                    </a:p>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Discussing</a:t>
                      </a:r>
                    </a:p>
                    <a:p>
                      <a:pPr marL="914400" marR="0" indent="-914400" algn="l" rtl="0" fontAlgn="base">
                        <a:lnSpc>
                          <a:spcPct val="115000"/>
                        </a:lnSpc>
                        <a:spcBef>
                          <a:spcPts val="0"/>
                        </a:spcBef>
                        <a:spcAft>
                          <a:spcPts val="0"/>
                        </a:spcAft>
                        <a:tabLst>
                          <a:tab pos="914400" algn="l"/>
                        </a:tabLst>
                      </a:pPr>
                      <a:r>
                        <a:rPr lang="en-US" sz="1100" b="0" i="0" u="none" strike="noStrike" kern="1200" baseline="0" dirty="0" smtClean="0">
                          <a:solidFill>
                            <a:schemeClr val="tx1"/>
                          </a:solidFill>
                          <a:latin typeface="Verdana" pitchFamily="34" charset="0"/>
                          <a:ea typeface="Calibri"/>
                        </a:rPr>
                        <a:t>Other </a:t>
                      </a:r>
                    </a:p>
                    <a:p>
                      <a:pPr marL="914400" marR="0" indent="-914400" algn="l" rtl="0" fontAlgn="base">
                        <a:lnSpc>
                          <a:spcPct val="115000"/>
                        </a:lnSpc>
                        <a:spcBef>
                          <a:spcPts val="0"/>
                        </a:spcBef>
                        <a:spcAft>
                          <a:spcPts val="0"/>
                        </a:spcAft>
                        <a:tabLst>
                          <a:tab pos="914400" algn="l"/>
                        </a:tabLst>
                      </a:pPr>
                      <a:r>
                        <a:rPr lang="en-US" sz="1100" b="0" i="0" u="none" strike="noStrike" kern="1200" baseline="0" dirty="0" err="1" smtClean="0">
                          <a:solidFill>
                            <a:schemeClr val="tx1"/>
                          </a:solidFill>
                          <a:latin typeface="Verdana" pitchFamily="34" charset="0"/>
                          <a:ea typeface="Calibri"/>
                        </a:rPr>
                        <a:t>Competen</a:t>
                      </a:r>
                      <a:r>
                        <a:rPr lang="en-US" sz="1100" b="0" i="0" u="none" strike="noStrike" kern="1200" baseline="0" dirty="0" smtClean="0">
                          <a:solidFill>
                            <a:schemeClr val="tx1"/>
                          </a:solidFill>
                          <a:latin typeface="Verdana" pitchFamily="34" charset="0"/>
                          <a:ea typeface="Calibri"/>
                        </a:rPr>
                        <a:t>-</a:t>
                      </a:r>
                    </a:p>
                    <a:p>
                      <a:pPr marL="914400" marR="0" indent="-914400" algn="l" rtl="0" fontAlgn="base">
                        <a:lnSpc>
                          <a:spcPct val="115000"/>
                        </a:lnSpc>
                        <a:spcBef>
                          <a:spcPts val="0"/>
                        </a:spcBef>
                        <a:spcAft>
                          <a:spcPts val="0"/>
                        </a:spcAft>
                        <a:tabLst>
                          <a:tab pos="914400" algn="l"/>
                        </a:tabLst>
                      </a:pPr>
                      <a:r>
                        <a:rPr lang="en-US" sz="1100" b="0" i="0" u="none" strike="noStrike" kern="1200" baseline="0" dirty="0" err="1" smtClean="0">
                          <a:solidFill>
                            <a:schemeClr val="tx1"/>
                          </a:solidFill>
                          <a:latin typeface="Verdana" pitchFamily="34" charset="0"/>
                          <a:ea typeface="Calibri"/>
                        </a:rPr>
                        <a:t>cies</a:t>
                      </a:r>
                      <a:r>
                        <a:rPr lang="en-US" sz="1100" b="0" i="0" u="none" strike="noStrike" kern="1200" baseline="0" dirty="0" smtClean="0">
                          <a:solidFill>
                            <a:schemeClr val="tx1"/>
                          </a:solidFill>
                          <a:latin typeface="Verdana" pitchFamily="34" charset="0"/>
                          <a:ea typeface="Calibri"/>
                        </a:rPr>
                        <a:t>) </a:t>
                      </a:r>
                      <a:endParaRPr lang="en-US" sz="1100" b="0" i="0" u="none" strike="noStrike" kern="1200" dirty="0">
                        <a:solidFill>
                          <a:schemeClr val="tx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AB1"/>
                    </a:solidFill>
                  </a:tcPr>
                </a:tc>
              </a:tr>
              <a:tr h="812070">
                <a:tc>
                  <a:txBody>
                    <a:bodyPr/>
                    <a:lstStyle/>
                    <a:p>
                      <a:pPr marL="0" marR="0" indent="0" algn="l" rtl="0" fontAlgn="base">
                        <a:lnSpc>
                          <a:spcPct val="115000"/>
                        </a:lnSpc>
                        <a:spcBef>
                          <a:spcPts val="0"/>
                        </a:spcBef>
                        <a:spcAft>
                          <a:spcPts val="0"/>
                        </a:spcAft>
                        <a:buClrTx/>
                        <a:buSzPts val="1400"/>
                        <a:buFont typeface="+mj-lt"/>
                        <a:buNone/>
                        <a:tabLst>
                          <a:tab pos="228600" algn="l"/>
                        </a:tabLst>
                      </a:pPr>
                      <a:r>
                        <a:rPr lang="en-US" sz="1100" b="1" i="0" u="none" strike="noStrike" kern="1200" dirty="0" smtClean="0">
                          <a:solidFill>
                            <a:schemeClr val="tx1"/>
                          </a:solidFill>
                          <a:latin typeface="Verdana" pitchFamily="34" charset="0"/>
                          <a:ea typeface="Calibri"/>
                        </a:rPr>
                        <a:t>Debrief</a:t>
                      </a:r>
                      <a:r>
                        <a:rPr lang="en-US" sz="1100" b="1" i="0" u="none" strike="noStrike" kern="1200" baseline="0" dirty="0" smtClean="0">
                          <a:solidFill>
                            <a:schemeClr val="tx1"/>
                          </a:solidFill>
                          <a:latin typeface="Verdana" pitchFamily="34" charset="0"/>
                          <a:ea typeface="Calibri"/>
                        </a:rPr>
                        <a:t> Questions</a:t>
                      </a:r>
                      <a:r>
                        <a:rPr lang="en-US" sz="1100" b="1" i="0" u="none" strike="noStrike" kern="1200" dirty="0" smtClean="0">
                          <a:solidFill>
                            <a:schemeClr val="tx1"/>
                          </a:solidFill>
                          <a:latin typeface="Verdana" pitchFamily="34" charset="0"/>
                          <a:ea typeface="Calibri"/>
                        </a:rPr>
                        <a:t>: (done prior</a:t>
                      </a:r>
                      <a:r>
                        <a:rPr lang="en-US" sz="1100" b="1" i="0" u="none" strike="noStrike" kern="1200" baseline="0" dirty="0" smtClean="0">
                          <a:solidFill>
                            <a:schemeClr val="tx1"/>
                          </a:solidFill>
                          <a:latin typeface="Verdana" pitchFamily="34" charset="0"/>
                          <a:ea typeface="Calibri"/>
                        </a:rPr>
                        <a:t> to HTGS activity)</a:t>
                      </a:r>
                      <a:endParaRPr lang="en-US" sz="1100" b="1" i="0" u="none" strike="noStrike" kern="1200" dirty="0" smtClean="0">
                        <a:solidFill>
                          <a:schemeClr val="tx1"/>
                        </a:solidFill>
                        <a:latin typeface="Verdana" pitchFamily="34" charset="0"/>
                        <a:ea typeface="Calibri"/>
                      </a:endParaRP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Calibri"/>
                        </a:rPr>
                        <a:t>What was your strategy to obtain or keep your clothespin. </a:t>
                      </a:r>
                    </a:p>
                    <a:p>
                      <a:pPr marL="228600" marR="0" indent="-228600" algn="l" rtl="0" fontAlgn="base">
                        <a:lnSpc>
                          <a:spcPct val="115000"/>
                        </a:lnSpc>
                        <a:spcBef>
                          <a:spcPts val="0"/>
                        </a:spcBef>
                        <a:spcAft>
                          <a:spcPts val="0"/>
                        </a:spcAft>
                        <a:buClrTx/>
                        <a:buSzPts val="1400"/>
                        <a:buFont typeface="+mj-lt"/>
                        <a:buAutoNum type="arabicParenBoth"/>
                        <a:tabLst>
                          <a:tab pos="228600" algn="l"/>
                        </a:tabLst>
                      </a:pPr>
                      <a:r>
                        <a:rPr lang="en-US" sz="1100" b="0" i="0" u="none" strike="noStrike" kern="1200" baseline="0" dirty="0" smtClean="0">
                          <a:solidFill>
                            <a:schemeClr val="tx1"/>
                          </a:solidFill>
                          <a:latin typeface="Verdana" pitchFamily="34" charset="0"/>
                          <a:ea typeface="Calibri"/>
                        </a:rPr>
                        <a:t>Allude to different character strengths (social intelligence; teamwork)</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marL="914400" marR="0" indent="-914400" algn="l" rtl="0" fontAlgn="base">
                        <a:lnSpc>
                          <a:spcPct val="115000"/>
                        </a:lnSpc>
                        <a:spcBef>
                          <a:spcPts val="0"/>
                        </a:spcBef>
                        <a:spcAft>
                          <a:spcPts val="0"/>
                        </a:spcAft>
                        <a:tabLst>
                          <a:tab pos="914400" algn="l"/>
                        </a:tabLst>
                      </a:pPr>
                      <a:r>
                        <a:rPr lang="en-US" sz="1100" b="0" i="0" u="none" strike="noStrike" kern="1200" dirty="0" smtClean="0">
                          <a:solidFill>
                            <a:schemeClr val="dk1"/>
                          </a:solidFill>
                          <a:latin typeface="Verdana" pitchFamily="34" charset="0"/>
                          <a:ea typeface="Calibri"/>
                        </a:rPr>
                        <a:t>5</a:t>
                      </a:r>
                      <a:r>
                        <a:rPr lang="en-US" sz="1100" b="0" i="0" u="none" strike="noStrike" kern="1200" baseline="0" dirty="0" smtClean="0">
                          <a:solidFill>
                            <a:schemeClr val="dk1"/>
                          </a:solidFill>
                          <a:latin typeface="Verdana" pitchFamily="34" charset="0"/>
                          <a:ea typeface="Calibri"/>
                        </a:rPr>
                        <a:t> minutes</a:t>
                      </a:r>
                      <a:endParaRPr lang="en-US" sz="1100" b="0" i="0" u="none" strike="noStrike" kern="1200" dirty="0">
                        <a:solidFill>
                          <a:schemeClr val="dk1"/>
                        </a:solidFill>
                        <a:latin typeface="Verdana" pitchFamily="34" charset="0"/>
                        <a:ea typeface="Calibri"/>
                      </a:endParaRPr>
                    </a:p>
                  </a:txBody>
                  <a:tcPr marL="54523" marR="54523" marT="7533"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pic>
        <p:nvPicPr>
          <p:cNvPr id="14358" name="Picture 8" descr="CSF2-slide-template-text.png"/>
          <p:cNvPicPr>
            <a:picLocks noChangeAspect="1"/>
          </p:cNvPicPr>
          <p:nvPr/>
        </p:nvPicPr>
        <p:blipFill>
          <a:blip r:embed="rId4"/>
          <a:srcRect/>
          <a:stretch>
            <a:fillRect/>
          </a:stretch>
        </p:blipFill>
        <p:spPr bwMode="auto">
          <a:xfrm>
            <a:off x="798513" y="28575"/>
            <a:ext cx="2779712" cy="915988"/>
          </a:xfrm>
          <a:prstGeom prst="rect">
            <a:avLst/>
          </a:prstGeom>
          <a:noFill/>
          <a:ln w="9525">
            <a:noFill/>
            <a:miter lim="800000"/>
            <a:headEnd/>
            <a:tailEnd/>
          </a:ln>
        </p:spPr>
      </p:pic>
      <p:pic>
        <p:nvPicPr>
          <p:cNvPr id="14359" name="Picture 9" descr="csf2_logo-l.png"/>
          <p:cNvPicPr>
            <a:picLocks noChangeAspect="1"/>
          </p:cNvPicPr>
          <p:nvPr/>
        </p:nvPicPr>
        <p:blipFill>
          <a:blip r:embed="rId5"/>
          <a:srcRect/>
          <a:stretch>
            <a:fillRect/>
          </a:stretch>
        </p:blipFill>
        <p:spPr bwMode="auto">
          <a:xfrm>
            <a:off x="47625" y="128588"/>
            <a:ext cx="704850" cy="695325"/>
          </a:xfrm>
          <a:prstGeom prst="rect">
            <a:avLst/>
          </a:prstGeom>
          <a:noFill/>
          <a:ln w="9525">
            <a:noFill/>
            <a:miter lim="800000"/>
            <a:headEnd/>
            <a:tailEnd/>
          </a:ln>
        </p:spPr>
      </p:pic>
      <p:sp>
        <p:nvSpPr>
          <p:cNvPr id="14360" name="Slide Number Placeholder 9"/>
          <p:cNvSpPr>
            <a:spLocks noGrp="1"/>
          </p:cNvSpPr>
          <p:nvPr>
            <p:ph type="sldNum" sz="quarter" idx="5"/>
          </p:nvPr>
        </p:nvSpPr>
        <p:spPr bwMode="auto">
          <a:noFill/>
          <a:ln>
            <a:miter lim="800000"/>
            <a:headEnd/>
            <a:tailEnd/>
          </a:ln>
        </p:spPr>
        <p:txBody>
          <a:bodyPr/>
          <a:lstStyle/>
          <a:p>
            <a:fld id="{8FBF90E5-55B7-4101-87D5-BCB24EF2223A}" type="slidenum">
              <a:rPr lang="en-US" altLang="en-US"/>
              <a:pPr/>
              <a:t>9</a:t>
            </a:fld>
            <a:endParaRPr lang="en-US" altLang="en-US" dirty="0"/>
          </a:p>
        </p:txBody>
      </p:sp>
      <p:sp>
        <p:nvSpPr>
          <p:cNvPr id="14361" name="Footer Placeholder 10"/>
          <p:cNvSpPr>
            <a:spLocks noGrp="1"/>
          </p:cNvSpPr>
          <p:nvPr>
            <p:ph type="ftr" sz="quarter" idx="4"/>
          </p:nvPr>
        </p:nvSpPr>
        <p:spPr bwMode="auto">
          <a:xfrm>
            <a:off x="-1" y="9120188"/>
            <a:ext cx="7094483" cy="479425"/>
          </a:xfrm>
          <a:noFill/>
          <a:ln>
            <a:miter lim="800000"/>
            <a:headEnd/>
            <a:tailEnd/>
          </a:ln>
        </p:spPr>
        <p:txBody>
          <a:bodyPr wrap="square" numCol="1" anchorCtr="0" compatLnSpc="1">
            <a:prstTxWarp prst="textNoShape">
              <a:avLst/>
            </a:prstTxWarp>
          </a:bodyPr>
          <a:lstStyle/>
          <a:p>
            <a:pPr algn="ctr"/>
            <a:r>
              <a:rPr lang="en-US" altLang="en-US" dirty="0" smtClean="0">
                <a:cs typeface="Arial" pitchFamily="34" charset="0"/>
              </a:rPr>
              <a:t>Resilience  Skills For Teens V1.1 AUG 2014.  Adapted with permission from the Penn Master Resilience Training materials, Copyright 2013, Trustees of the University of Pennsylvania. All rights reserved.</a:t>
            </a:r>
          </a:p>
        </p:txBody>
      </p:sp>
      <p:pic>
        <p:nvPicPr>
          <p:cNvPr id="10" name="Picture 3"/>
          <p:cNvPicPr>
            <a:picLocks noChangeAspect="1" noChangeArrowheads="1"/>
          </p:cNvPicPr>
          <p:nvPr/>
        </p:nvPicPr>
        <p:blipFill>
          <a:blip r:embed="rId6"/>
          <a:srcRect/>
          <a:stretch>
            <a:fillRect/>
          </a:stretch>
        </p:blipFill>
        <p:spPr bwMode="auto">
          <a:xfrm>
            <a:off x="4187537" y="1618816"/>
            <a:ext cx="2182092" cy="2983327"/>
          </a:xfrm>
          <a:prstGeom prst="rect">
            <a:avLst/>
          </a:prstGeom>
          <a:noFill/>
          <a:ln w="9525">
            <a:noFill/>
            <a:miter lim="800000"/>
            <a:headEnd/>
            <a:tailEnd/>
          </a:ln>
        </p:spPr>
      </p:pic>
      <p:sp>
        <p:nvSpPr>
          <p:cNvPr id="11" name="Rectangle 10"/>
          <p:cNvSpPr/>
          <p:nvPr/>
        </p:nvSpPr>
        <p:spPr>
          <a:xfrm>
            <a:off x="311727" y="1568946"/>
            <a:ext cx="3657600" cy="2022092"/>
          </a:xfrm>
          <a:prstGeom prst="rect">
            <a:avLst/>
          </a:prstGeom>
        </p:spPr>
        <p:txBody>
          <a:bodyPr>
            <a:spAutoFit/>
          </a:bodyPr>
          <a:lstStyle/>
          <a:p>
            <a:pPr marL="1152525" indent="-1152525" eaLnBrk="1" hangingPunct="1">
              <a:spcBef>
                <a:spcPct val="20000"/>
              </a:spcBef>
              <a:tabLst>
                <a:tab pos="1152525" algn="l"/>
              </a:tabLst>
            </a:pPr>
            <a:r>
              <a:rPr lang="en-US" altLang="en-US" sz="1100" b="1" dirty="0" smtClean="0">
                <a:latin typeface="Verdana" pitchFamily="34" charset="0"/>
              </a:rPr>
              <a:t>Rationale: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Objective:</a:t>
            </a:r>
            <a:r>
              <a:rPr lang="en-US" altLang="en-US" sz="1100" dirty="0" smtClean="0">
                <a:latin typeface="Verdana" pitchFamily="34" charset="0"/>
              </a:rPr>
              <a:t>	see above</a:t>
            </a:r>
          </a:p>
          <a:p>
            <a:pPr marL="1152525" indent="-1152525" eaLnBrk="1" hangingPunct="1">
              <a:spcBef>
                <a:spcPct val="20000"/>
              </a:spcBef>
              <a:tabLst>
                <a:tab pos="1152525" algn="l"/>
              </a:tabLst>
            </a:pPr>
            <a:r>
              <a:rPr lang="en-US" altLang="en-US" sz="1100" b="1" dirty="0" smtClean="0">
                <a:latin typeface="Verdana" pitchFamily="34" charset="0"/>
              </a:rPr>
              <a:t>Age Group:</a:t>
            </a:r>
            <a:r>
              <a:rPr lang="en-US" altLang="en-US" sz="1100" dirty="0" smtClean="0">
                <a:latin typeface="Verdana" pitchFamily="34" charset="0"/>
              </a:rPr>
              <a:t>	Middle school and/or high school</a:t>
            </a:r>
          </a:p>
          <a:p>
            <a:pPr marL="1152525" indent="-1152525" eaLnBrk="1" hangingPunct="1">
              <a:spcBef>
                <a:spcPct val="20000"/>
              </a:spcBef>
              <a:tabLst>
                <a:tab pos="1152525" algn="l"/>
              </a:tabLst>
            </a:pPr>
            <a:r>
              <a:rPr lang="en-US" altLang="en-US" sz="1100" b="1" dirty="0" smtClean="0">
                <a:latin typeface="Verdana" pitchFamily="34" charset="0"/>
              </a:rPr>
              <a:t>Prep Time:</a:t>
            </a:r>
            <a:r>
              <a:rPr lang="en-US" altLang="en-US" sz="1100" dirty="0" smtClean="0">
                <a:latin typeface="Verdana" pitchFamily="34" charset="0"/>
              </a:rPr>
              <a:t>	10-20 minutes</a:t>
            </a:r>
          </a:p>
          <a:p>
            <a:pPr marL="1152525" indent="-1152525" eaLnBrk="1" hangingPunct="1">
              <a:spcBef>
                <a:spcPct val="20000"/>
              </a:spcBef>
              <a:tabLst>
                <a:tab pos="1152525" algn="l"/>
              </a:tabLst>
            </a:pPr>
            <a:r>
              <a:rPr lang="en-US" altLang="en-US" sz="1100" b="1" dirty="0" smtClean="0">
                <a:latin typeface="Verdana" pitchFamily="34" charset="0"/>
              </a:rPr>
              <a:t>Class Time:	</a:t>
            </a:r>
            <a:r>
              <a:rPr lang="en-US" altLang="en-US" sz="1100" dirty="0" smtClean="0">
                <a:latin typeface="Verdana" pitchFamily="34" charset="0"/>
              </a:rPr>
              <a:t>5 minutes</a:t>
            </a:r>
          </a:p>
          <a:p>
            <a:pPr marL="1152525" indent="-1152525" eaLnBrk="1" hangingPunct="1">
              <a:spcBef>
                <a:spcPct val="20000"/>
              </a:spcBef>
              <a:tabLst>
                <a:tab pos="1152525" algn="l"/>
              </a:tabLst>
            </a:pPr>
            <a:r>
              <a:rPr lang="en-US" altLang="en-US" sz="1100" b="1" dirty="0" smtClean="0">
                <a:latin typeface="Verdana" pitchFamily="34" charset="0"/>
              </a:rPr>
              <a:t>Materials:	</a:t>
            </a:r>
            <a:r>
              <a:rPr lang="en-US" altLang="en-US" sz="1100" dirty="0" smtClean="0">
                <a:latin typeface="Verdana" pitchFamily="34" charset="0"/>
              </a:rPr>
              <a:t>Strengths of Character Flip Chart</a:t>
            </a:r>
          </a:p>
          <a:p>
            <a:pPr marL="1152525" indent="-1152525" eaLnBrk="1" hangingPunct="1">
              <a:spcBef>
                <a:spcPct val="20000"/>
              </a:spcBef>
              <a:tabLst>
                <a:tab pos="1152525" algn="l"/>
              </a:tabLst>
            </a:pPr>
            <a:r>
              <a:rPr lang="en-US" sz="1100" dirty="0" smtClean="0">
                <a:latin typeface="Verdana" pitchFamily="34" charset="0"/>
              </a:rPr>
              <a:t>	Open space for game</a:t>
            </a:r>
          </a:p>
          <a:p>
            <a:pPr marL="1152525" indent="-1152525" eaLnBrk="1" hangingPunct="1">
              <a:spcBef>
                <a:spcPct val="20000"/>
              </a:spcBef>
              <a:tabLst>
                <a:tab pos="1152525" algn="l"/>
              </a:tabLst>
            </a:pPr>
            <a:r>
              <a:rPr lang="en-US" sz="1100" dirty="0" smtClean="0">
                <a:latin typeface="Verdana" pitchFamily="34" charset="0"/>
              </a:rPr>
              <a:t>	Clothespins (one for each student plus extra)</a:t>
            </a:r>
            <a:endParaRPr lang="en-US" sz="1100" dirty="0"/>
          </a:p>
        </p:txBody>
      </p:sp>
    </p:spTree>
    <p:extLst>
      <p:ext uri="{BB962C8B-B14F-4D97-AF65-F5344CB8AC3E}">
        <p14:creationId xmlns:p14="http://schemas.microsoft.com/office/powerpoint/2010/main" xmlns="" val="358845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SF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Footer Placeholder 7"/>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4" name="Slide Number Placeholder 8"/>
          <p:cNvSpPr>
            <a:spLocks noGrp="1"/>
          </p:cNvSpPr>
          <p:nvPr>
            <p:ph type="sldNum" sz="quarter" idx="11"/>
          </p:nvPr>
        </p:nvSpPr>
        <p:spPr/>
        <p:txBody>
          <a:bodyPr/>
          <a:lstStyle>
            <a:lvl1pPr>
              <a:defRPr/>
            </a:lvl1pPr>
          </a:lstStyle>
          <a:p>
            <a:pPr>
              <a:defRPr/>
            </a:pPr>
            <a:fld id="{954B34D3-30D9-465F-AC58-56E432200B3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SF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Footer Placeholder 7"/>
          <p:cNvSpPr>
            <a:spLocks noGrp="1"/>
          </p:cNvSpPr>
          <p:nvPr>
            <p:ph type="ftr" sz="quarter" idx="10"/>
          </p:nvPr>
        </p:nvSpPr>
        <p:spPr>
          <a:xfrm>
            <a:off x="457200" y="6356350"/>
            <a:ext cx="7526740" cy="365125"/>
          </a:xfrm>
        </p:spPr>
        <p:txBody>
          <a:bodyPr/>
          <a:lstStyle>
            <a:lvl1pPr algn="ctr">
              <a:defRPr sz="800"/>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4" name="Slide Number Placeholder 8"/>
          <p:cNvSpPr>
            <a:spLocks noGrp="1"/>
          </p:cNvSpPr>
          <p:nvPr>
            <p:ph type="sldNum" sz="quarter" idx="11"/>
          </p:nvPr>
        </p:nvSpPr>
        <p:spPr/>
        <p:txBody>
          <a:bodyPr/>
          <a:lstStyle>
            <a:lvl1pPr>
              <a:defRPr/>
            </a:lvl1pPr>
          </a:lstStyle>
          <a:p>
            <a:pPr>
              <a:defRPr/>
            </a:pPr>
            <a:fld id="{BE688236-EA5C-4A61-975F-124BC32BD06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7"/>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4" name="Slide Number Placeholder 8"/>
          <p:cNvSpPr>
            <a:spLocks noGrp="1"/>
          </p:cNvSpPr>
          <p:nvPr>
            <p:ph type="sldNum" sz="quarter" idx="11"/>
          </p:nvPr>
        </p:nvSpPr>
        <p:spPr/>
        <p:txBody>
          <a:bodyPr/>
          <a:lstStyle>
            <a:lvl1pPr>
              <a:defRPr/>
            </a:lvl1pPr>
          </a:lstStyle>
          <a:p>
            <a:pPr>
              <a:defRPr/>
            </a:pPr>
            <a:fld id="{276DC2A6-CDEF-4EFD-98CA-C6B5B75E20D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9"/>
          <p:cNvSpPr>
            <a:spLocks noGrp="1"/>
          </p:cNvSpPr>
          <p:nvPr>
            <p:ph type="ftr" sz="quarter" idx="13"/>
          </p:nvPr>
        </p:nvSpPr>
        <p:spPr>
          <a:xfrm>
            <a:off x="525440" y="6438238"/>
            <a:ext cx="7315200" cy="365125"/>
          </a:xfrm>
        </p:spPr>
        <p:txBody>
          <a:bodyPr/>
          <a:lstStyle>
            <a:lvl1pPr algn="ctr">
              <a:defRPr sz="900"/>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5" name="Slide Number Placeholder 10"/>
          <p:cNvSpPr>
            <a:spLocks noGrp="1"/>
          </p:cNvSpPr>
          <p:nvPr>
            <p:ph type="sldNum" sz="quarter" idx="14"/>
          </p:nvPr>
        </p:nvSpPr>
        <p:spPr/>
        <p:txBody>
          <a:bodyPr/>
          <a:lstStyle>
            <a:lvl1pPr>
              <a:defRPr/>
            </a:lvl1pPr>
          </a:lstStyle>
          <a:p>
            <a:pPr>
              <a:defRPr/>
            </a:pPr>
            <a:fld id="{6D4870BB-2748-4209-9644-DBFDF7DFFE84}"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9"/>
          <p:cNvSpPr>
            <a:spLocks noGrp="1"/>
          </p:cNvSpPr>
          <p:nvPr>
            <p:ph type="ftr" sz="quarter" idx="10"/>
          </p:nvPr>
        </p:nvSpPr>
        <p:spPr/>
        <p:txBody>
          <a:bodyPr/>
          <a:lstStyle>
            <a:lvl1pPr algn="ctr">
              <a:defRPr sz="800"/>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9E4717F7-B412-4463-9109-E2F7749E940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3"/>
          </p:nvPr>
        </p:nvSpPr>
        <p:spPr>
          <a:xfrm>
            <a:off x="525440" y="6438238"/>
            <a:ext cx="7315200" cy="365125"/>
          </a:xfrm>
        </p:spPr>
        <p:txBody>
          <a:bodyPr/>
          <a:lstStyle>
            <a:lvl1pPr algn="ctr">
              <a:defRPr sz="900"/>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5" name="Slide Number Placeholder 10"/>
          <p:cNvSpPr>
            <a:spLocks noGrp="1"/>
          </p:cNvSpPr>
          <p:nvPr>
            <p:ph type="sldNum" sz="quarter" idx="14"/>
          </p:nvPr>
        </p:nvSpPr>
        <p:spPr>
          <a:xfrm>
            <a:off x="7924800" y="6356350"/>
            <a:ext cx="762000" cy="365125"/>
          </a:xfrm>
        </p:spPr>
        <p:txBody>
          <a:bodyPr/>
          <a:lstStyle>
            <a:lvl1pPr>
              <a:defRPr/>
            </a:lvl1pPr>
          </a:lstStyle>
          <a:p>
            <a:pPr>
              <a:defRPr/>
            </a:pPr>
            <a:fld id="{6D4870BB-2748-4209-9644-DBFDF7DFFE8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6"/>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4" name="Slide Number Placeholder 9"/>
          <p:cNvSpPr>
            <a:spLocks noGrp="1"/>
          </p:cNvSpPr>
          <p:nvPr>
            <p:ph type="sldNum" sz="quarter" idx="11"/>
          </p:nvPr>
        </p:nvSpPr>
        <p:spPr/>
        <p:txBody>
          <a:bodyPr/>
          <a:lstStyle>
            <a:lvl1pPr>
              <a:defRPr/>
            </a:lvl1pPr>
          </a:lstStyle>
          <a:p>
            <a:pPr>
              <a:defRPr/>
            </a:pPr>
            <a:fld id="{E318D2A5-C470-4CE6-A1AB-7508932B4DB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9"/>
          <p:cNvSpPr>
            <a:spLocks noGrp="1"/>
          </p:cNvSpPr>
          <p:nvPr>
            <p:ph type="ftr" sz="quarter" idx="13"/>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5" name="Slide Number Placeholder 10"/>
          <p:cNvSpPr>
            <a:spLocks noGrp="1"/>
          </p:cNvSpPr>
          <p:nvPr>
            <p:ph type="sldNum" sz="quarter" idx="14"/>
          </p:nvPr>
        </p:nvSpPr>
        <p:spPr/>
        <p:txBody>
          <a:bodyPr/>
          <a:lstStyle>
            <a:lvl1pPr>
              <a:defRPr/>
            </a:lvl1pPr>
          </a:lstStyle>
          <a:p>
            <a:pPr>
              <a:defRPr/>
            </a:pPr>
            <a:fld id="{E3F5D560-7854-4EE8-B958-E904A2C1852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9"/>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8D19E974-098D-44C3-9C3F-D0476B8BBB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a:prstGeom prst="rect">
            <a:avLst/>
          </a:prstGeo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7"/>
          <p:cNvSpPr>
            <a:spLocks noGrp="1"/>
          </p:cNvSpPr>
          <p:nvPr>
            <p:ph type="ftr" sz="quarter" idx="13"/>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5" name="Slide Number Placeholder 8"/>
          <p:cNvSpPr>
            <a:spLocks noGrp="1"/>
          </p:cNvSpPr>
          <p:nvPr>
            <p:ph type="sldNum" sz="quarter" idx="14"/>
          </p:nvPr>
        </p:nvSpPr>
        <p:spPr/>
        <p:txBody>
          <a:bodyPr/>
          <a:lstStyle>
            <a:lvl1pPr>
              <a:defRPr/>
            </a:lvl1pPr>
          </a:lstStyle>
          <a:p>
            <a:pPr>
              <a:defRPr/>
            </a:pPr>
            <a:fld id="{95275A22-3426-4530-83A4-024371F40F4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9"/>
          <p:cNvSpPr>
            <a:spLocks noGrp="1"/>
          </p:cNvSpPr>
          <p:nvPr>
            <p:ph type="ftr" sz="quarter" idx="13"/>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5" name="Slide Number Placeholder 10"/>
          <p:cNvSpPr>
            <a:spLocks noGrp="1"/>
          </p:cNvSpPr>
          <p:nvPr>
            <p:ph type="sldNum" sz="quarter" idx="14"/>
          </p:nvPr>
        </p:nvSpPr>
        <p:spPr/>
        <p:txBody>
          <a:bodyPr/>
          <a:lstStyle>
            <a:lvl1pPr>
              <a:defRPr/>
            </a:lvl1pPr>
          </a:lstStyle>
          <a:p>
            <a:pPr>
              <a:defRPr/>
            </a:pPr>
            <a:fld id="{DDE0E1F9-36D0-41A2-B3F0-E866BAF5053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7"/>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4" name="Slide Number Placeholder 8"/>
          <p:cNvSpPr>
            <a:spLocks noGrp="1"/>
          </p:cNvSpPr>
          <p:nvPr>
            <p:ph type="sldNum" sz="quarter" idx="11"/>
          </p:nvPr>
        </p:nvSpPr>
        <p:spPr/>
        <p:txBody>
          <a:bodyPr/>
          <a:lstStyle>
            <a:lvl1pPr>
              <a:defRPr/>
            </a:lvl1pPr>
          </a:lstStyle>
          <a:p>
            <a:pPr>
              <a:defRPr/>
            </a:pPr>
            <a:fld id="{5EB9DE89-7408-4A8B-AF07-75E6B3171C1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SF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Footer Placeholder 7"/>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4" name="Slide Number Placeholder 8"/>
          <p:cNvSpPr>
            <a:spLocks noGrp="1"/>
          </p:cNvSpPr>
          <p:nvPr>
            <p:ph type="sldNum" sz="quarter" idx="11"/>
          </p:nvPr>
        </p:nvSpPr>
        <p:spPr/>
        <p:txBody>
          <a:bodyPr/>
          <a:lstStyle>
            <a:lvl1pPr>
              <a:defRPr/>
            </a:lvl1pPr>
          </a:lstStyle>
          <a:p>
            <a:pPr>
              <a:defRPr/>
            </a:pPr>
            <a:fld id="{170FC362-900D-4DFC-952B-D627252F268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9"/>
          <p:cNvSpPr>
            <a:spLocks noGrp="1"/>
          </p:cNvSpPr>
          <p:nvPr>
            <p:ph type="ftr" sz="quarter" idx="13"/>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4"/>
          </p:nvPr>
        </p:nvSpPr>
        <p:spPr/>
        <p:txBody>
          <a:bodyPr/>
          <a:lstStyle>
            <a:lvl1pPr>
              <a:defRPr/>
            </a:lvl1pPr>
          </a:lstStyle>
          <a:p>
            <a:pPr>
              <a:defRPr/>
            </a:pPr>
            <a:fld id="{C3081B1B-6C9D-49BD-A9FF-6D151111E4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295400"/>
            <a:ext cx="8229600" cy="5029200"/>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9"/>
          <p:cNvSpPr>
            <a:spLocks noGrp="1"/>
          </p:cNvSpPr>
          <p:nvPr>
            <p:ph type="ftr" sz="quarter" idx="13"/>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4"/>
          </p:nvPr>
        </p:nvSpPr>
        <p:spPr/>
        <p:txBody>
          <a:bodyPr/>
          <a:lstStyle>
            <a:lvl1pPr>
              <a:defRPr/>
            </a:lvl1pPr>
          </a:lstStyle>
          <a:p>
            <a:pPr>
              <a:defRPr/>
            </a:pPr>
            <a:fld id="{B297E2D0-8632-4913-8E2A-7EE7FBF44B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SF Ski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9"/>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4" name="Slide Number Placeholder 10"/>
          <p:cNvSpPr>
            <a:spLocks noGrp="1"/>
          </p:cNvSpPr>
          <p:nvPr>
            <p:ph type="sldNum" sz="quarter" idx="11"/>
          </p:nvPr>
        </p:nvSpPr>
        <p:spPr/>
        <p:txBody>
          <a:bodyPr/>
          <a:lstStyle>
            <a:lvl1pPr>
              <a:defRPr/>
            </a:lvl1pPr>
          </a:lstStyle>
          <a:p>
            <a:pPr>
              <a:defRPr/>
            </a:pPr>
            <a:fld id="{0D1B5BDE-20C5-45B6-81A1-A3179B87DF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SF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Footer Placeholder 9"/>
          <p:cNvSpPr>
            <a:spLocks noGrp="1"/>
          </p:cNvSpPr>
          <p:nvPr>
            <p:ph type="ftr" sz="quarter" idx="10"/>
          </p:nvPr>
        </p:nvSpPr>
        <p:spPr/>
        <p:txBody>
          <a:bodyPr/>
          <a:lstStyle>
            <a:lvl1pPr>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4" name="Slide Number Placeholder 10"/>
          <p:cNvSpPr>
            <a:spLocks noGrp="1"/>
          </p:cNvSpPr>
          <p:nvPr>
            <p:ph type="sldNum" sz="quarter" idx="11"/>
          </p:nvPr>
        </p:nvSpPr>
        <p:spPr/>
        <p:txBody>
          <a:bodyPr/>
          <a:lstStyle>
            <a:lvl1pPr>
              <a:defRPr/>
            </a:lvl1pPr>
          </a:lstStyle>
          <a:p>
            <a:pPr>
              <a:defRPr/>
            </a:pPr>
            <a:fld id="{C3E9D09B-60CF-4BCA-8749-96A888E96A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4" descr="csf_cover_grey"/>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667000" y="4191000"/>
            <a:ext cx="6477000" cy="11430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8" name="Footer Placeholder 7"/>
          <p:cNvSpPr>
            <a:spLocks noGrp="1"/>
          </p:cNvSpPr>
          <p:nvPr>
            <p:ph type="ftr" sz="quarter" idx="3"/>
          </p:nvPr>
        </p:nvSpPr>
        <p:spPr>
          <a:xfrm>
            <a:off x="457199" y="6356350"/>
            <a:ext cx="7499445" cy="365125"/>
          </a:xfrm>
          <a:prstGeom prst="rect">
            <a:avLst/>
          </a:prstGeom>
        </p:spPr>
        <p:txBody>
          <a:bodyPr vert="horz" lIns="91284" tIns="45642" rIns="91284" bIns="45642" rtlCol="0" anchor="ctr"/>
          <a:lstStyle>
            <a:lvl1pPr algn="ctr">
              <a:defRPr sz="800">
                <a:solidFill>
                  <a:prstClr val="white"/>
                </a:solidFill>
                <a:latin typeface="Verdana" pitchFamily="34" charset="0"/>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9" name="Slide Number Placeholder 8"/>
          <p:cNvSpPr>
            <a:spLocks noGrp="1"/>
          </p:cNvSpPr>
          <p:nvPr>
            <p:ph type="sldNum" sz="quarter" idx="4"/>
          </p:nvPr>
        </p:nvSpPr>
        <p:spPr>
          <a:xfrm>
            <a:off x="8077200" y="6356350"/>
            <a:ext cx="609600" cy="365125"/>
          </a:xfrm>
          <a:prstGeom prst="rect">
            <a:avLst/>
          </a:prstGeom>
        </p:spPr>
        <p:txBody>
          <a:bodyPr vert="horz" lIns="91284" tIns="45642" rIns="91284" bIns="45642" rtlCol="0" anchor="ctr"/>
          <a:lstStyle>
            <a:lvl1pPr algn="r">
              <a:defRPr sz="1000">
                <a:solidFill>
                  <a:prstClr val="white"/>
                </a:solidFill>
                <a:latin typeface="Verdana" pitchFamily="34" charset="0"/>
                <a:cs typeface="+mn-cs"/>
              </a:defRPr>
            </a:lvl1pPr>
          </a:lstStyle>
          <a:p>
            <a:pPr>
              <a:defRPr/>
            </a:pPr>
            <a:fld id="{E8D1A519-415B-4DFC-8F44-B8C61A253980}" type="slidenum">
              <a:rPr lang="en-US"/>
              <a:pPr>
                <a:defRPr/>
              </a:pPr>
              <a:t>‹#›</a:t>
            </a:fld>
            <a:endParaRPr lang="en-US" dirty="0"/>
          </a:p>
        </p:txBody>
      </p:sp>
      <p:pic>
        <p:nvPicPr>
          <p:cNvPr id="1030" name="Picture 18" descr="csf2_logo-l.png"/>
          <p:cNvPicPr>
            <a:picLocks noChangeAspect="1"/>
          </p:cNvPicPr>
          <p:nvPr userDrawn="1"/>
        </p:nvPicPr>
        <p:blipFill>
          <a:blip r:embed="rId8" cstate="print"/>
          <a:srcRect/>
          <a:stretch>
            <a:fillRect/>
          </a:stretch>
        </p:blipFill>
        <p:spPr bwMode="auto">
          <a:xfrm>
            <a:off x="533400" y="1752600"/>
            <a:ext cx="1752600" cy="1752600"/>
          </a:xfrm>
          <a:prstGeom prst="rect">
            <a:avLst/>
          </a:prstGeom>
          <a:noFill/>
          <a:ln w="9525">
            <a:noFill/>
            <a:miter lim="800000"/>
            <a:headEnd/>
            <a:tailEnd/>
          </a:ln>
        </p:spPr>
      </p:pic>
      <p:sp>
        <p:nvSpPr>
          <p:cNvPr id="25" name="5-Point Star 24"/>
          <p:cNvSpPr/>
          <p:nvPr userDrawn="1"/>
        </p:nvSpPr>
        <p:spPr>
          <a:xfrm>
            <a:off x="5151438" y="3048000"/>
            <a:ext cx="182562" cy="182563"/>
          </a:xfrm>
          <a:prstGeom prst="star5">
            <a:avLst>
              <a:gd name="adj" fmla="val 22035"/>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anchor="ctr"/>
          <a:lstStyle/>
          <a:p>
            <a:pPr algn="ctr">
              <a:defRPr/>
            </a:pPr>
            <a:endParaRPr lang="en-US">
              <a:solidFill>
                <a:prstClr val="white"/>
              </a:solidFill>
            </a:endParaRPr>
          </a:p>
        </p:txBody>
      </p:sp>
      <p:sp>
        <p:nvSpPr>
          <p:cNvPr id="27" name="TextBox 26"/>
          <p:cNvSpPr txBox="1"/>
          <p:nvPr userDrawn="1"/>
        </p:nvSpPr>
        <p:spPr>
          <a:xfrm>
            <a:off x="2286000" y="1752600"/>
            <a:ext cx="6629400" cy="923925"/>
          </a:xfrm>
          <a:prstGeom prst="rect">
            <a:avLst/>
          </a:prstGeom>
          <a:noFill/>
        </p:spPr>
        <p:txBody>
          <a:bodyPr lIns="91284" tIns="45642" rIns="91284" bIns="45642">
            <a:spAutoFit/>
          </a:bodyPr>
          <a:lstStyle/>
          <a:p>
            <a:pPr marL="57055">
              <a:defRPr/>
            </a:pPr>
            <a:r>
              <a:rPr lang="en-US" sz="5400" spc="120" dirty="0">
                <a:solidFill>
                  <a:prstClr val="white"/>
                </a:solidFill>
                <a:latin typeface="Verdana" pitchFamily="34" charset="0"/>
                <a:ea typeface="Verdana" pitchFamily="34" charset="0"/>
                <a:cs typeface="Verdana" pitchFamily="34" charset="0"/>
              </a:rPr>
              <a:t>COMPREHENSIVE</a:t>
            </a:r>
          </a:p>
        </p:txBody>
      </p:sp>
      <p:sp>
        <p:nvSpPr>
          <p:cNvPr id="28" name="TextBox 27"/>
          <p:cNvSpPr txBox="1"/>
          <p:nvPr userDrawn="1"/>
        </p:nvSpPr>
        <p:spPr>
          <a:xfrm>
            <a:off x="2362200" y="2438400"/>
            <a:ext cx="6507163" cy="646113"/>
          </a:xfrm>
          <a:prstGeom prst="rect">
            <a:avLst/>
          </a:prstGeom>
          <a:noFill/>
        </p:spPr>
        <p:txBody>
          <a:bodyPr wrap="none" lIns="91284" tIns="45642" rIns="91284" bIns="45642">
            <a:spAutoFit/>
          </a:bodyPr>
          <a:lstStyle/>
          <a:p>
            <a:pPr>
              <a:defRPr/>
            </a:pPr>
            <a:r>
              <a:rPr lang="en-US" sz="3600" spc="-110" dirty="0">
                <a:solidFill>
                  <a:prstClr val="white"/>
                </a:solidFill>
                <a:latin typeface="Verdana" pitchFamily="34" charset="0"/>
                <a:ea typeface="Verdana" pitchFamily="34" charset="0"/>
                <a:cs typeface="Verdana" pitchFamily="34" charset="0"/>
              </a:rPr>
              <a:t>SOLDIER</a:t>
            </a:r>
            <a:r>
              <a:rPr lang="en-US" sz="3600" spc="-100" dirty="0">
                <a:solidFill>
                  <a:prstClr val="white"/>
                </a:solidFill>
                <a:latin typeface="Verdana" pitchFamily="34" charset="0"/>
                <a:ea typeface="Verdana" pitchFamily="34" charset="0"/>
                <a:cs typeface="Verdana" pitchFamily="34" charset="0"/>
              </a:rPr>
              <a:t> </a:t>
            </a:r>
            <a:r>
              <a:rPr lang="en-US" sz="3600" spc="-110" dirty="0">
                <a:solidFill>
                  <a:prstClr val="white"/>
                </a:solidFill>
                <a:latin typeface="Verdana" pitchFamily="34" charset="0"/>
                <a:ea typeface="Verdana" pitchFamily="34" charset="0"/>
                <a:cs typeface="Verdana" pitchFamily="34" charset="0"/>
              </a:rPr>
              <a:t>&amp; FAMILY </a:t>
            </a:r>
            <a:r>
              <a:rPr lang="en-US" sz="3600" spc="-100" dirty="0">
                <a:solidFill>
                  <a:prstClr val="white"/>
                </a:solidFill>
                <a:latin typeface="Verdana" pitchFamily="34" charset="0"/>
                <a:ea typeface="Verdana" pitchFamily="34" charset="0"/>
                <a:cs typeface="Verdana" pitchFamily="34" charset="0"/>
              </a:rPr>
              <a:t>FITNESS</a:t>
            </a:r>
          </a:p>
        </p:txBody>
      </p:sp>
      <p:sp>
        <p:nvSpPr>
          <p:cNvPr id="29" name="TextBox 28"/>
          <p:cNvSpPr txBox="1"/>
          <p:nvPr userDrawn="1"/>
        </p:nvSpPr>
        <p:spPr>
          <a:xfrm>
            <a:off x="5257800" y="2952750"/>
            <a:ext cx="3468688" cy="400050"/>
          </a:xfrm>
          <a:prstGeom prst="rect">
            <a:avLst/>
          </a:prstGeom>
          <a:noFill/>
        </p:spPr>
        <p:txBody>
          <a:bodyPr wrap="none" lIns="91284" tIns="45642" rIns="91284" bIns="45642">
            <a:spAutoFit/>
          </a:bodyPr>
          <a:lstStyle/>
          <a:p>
            <a:pPr marL="60224">
              <a:defRPr/>
            </a:pPr>
            <a:r>
              <a:rPr lang="en-US" sz="2000" spc="-150" dirty="0">
                <a:solidFill>
                  <a:prstClr val="white"/>
                </a:solidFill>
                <a:latin typeface="Verdana" pitchFamily="34" charset="0"/>
                <a:ea typeface="Verdana" pitchFamily="34" charset="0"/>
                <a:cs typeface="Verdana" pitchFamily="34" charset="0"/>
              </a:rPr>
              <a:t>ENHANCING PERFORMANCE</a:t>
            </a:r>
          </a:p>
        </p:txBody>
      </p:sp>
      <p:sp>
        <p:nvSpPr>
          <p:cNvPr id="30" name="TextBox 29"/>
          <p:cNvSpPr txBox="1"/>
          <p:nvPr userDrawn="1"/>
        </p:nvSpPr>
        <p:spPr>
          <a:xfrm>
            <a:off x="2362200" y="2951163"/>
            <a:ext cx="2809875" cy="401637"/>
          </a:xfrm>
          <a:prstGeom prst="rect">
            <a:avLst/>
          </a:prstGeom>
          <a:noFill/>
        </p:spPr>
        <p:txBody>
          <a:bodyPr wrap="none" lIns="91284" tIns="45642" rIns="91284" bIns="45642">
            <a:spAutoFit/>
          </a:bodyPr>
          <a:lstStyle/>
          <a:p>
            <a:pPr>
              <a:defRPr/>
            </a:pPr>
            <a:r>
              <a:rPr lang="en-US" sz="2000" spc="-150" dirty="0">
                <a:solidFill>
                  <a:prstClr val="white"/>
                </a:solidFill>
                <a:latin typeface="Verdana" pitchFamily="34" charset="0"/>
                <a:ea typeface="Verdana" pitchFamily="34" charset="0"/>
                <a:cs typeface="Verdana" pitchFamily="34" charset="0"/>
              </a:rPr>
              <a:t>BUILDING RESILIENCE</a:t>
            </a:r>
          </a:p>
        </p:txBody>
      </p:sp>
    </p:spTree>
  </p:cSld>
  <p:clrMap bg1="lt1" tx1="dk1" bg2="lt2" tx2="dk2" accent1="accent1" accent2="accent2" accent3="accent3" accent4="accent4" accent5="accent5" accent6="accent6" hlink="hlink" folHlink="folHlink"/>
  <p:sldLayoutIdLst>
    <p:sldLayoutId id="2147494201" r:id="rId1"/>
    <p:sldLayoutId id="2147494202" r:id="rId2"/>
    <p:sldLayoutId id="2147494203" r:id="rId3"/>
    <p:sldLayoutId id="2147494217" r:id="rId4"/>
    <p:sldLayoutId id="2147494204" r:id="rId5"/>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chemeClr val="bg1"/>
          </a:solidFill>
          <a:latin typeface="Verdana" pitchFamily="34" charset="0"/>
          <a:ea typeface="+mj-ea"/>
          <a:cs typeface="+mj-cs"/>
        </a:defRPr>
      </a:lvl1pPr>
      <a:lvl2pPr algn="l" rtl="0" eaLnBrk="0" fontAlgn="base" hangingPunct="0">
        <a:spcBef>
          <a:spcPct val="0"/>
        </a:spcBef>
        <a:spcAft>
          <a:spcPct val="0"/>
        </a:spcAft>
        <a:defRPr sz="3000">
          <a:solidFill>
            <a:schemeClr val="bg1"/>
          </a:solidFill>
          <a:latin typeface="Verdana" pitchFamily="34" charset="0"/>
        </a:defRPr>
      </a:lvl2pPr>
      <a:lvl3pPr algn="l" rtl="0" eaLnBrk="0" fontAlgn="base" hangingPunct="0">
        <a:spcBef>
          <a:spcPct val="0"/>
        </a:spcBef>
        <a:spcAft>
          <a:spcPct val="0"/>
        </a:spcAft>
        <a:defRPr sz="3000">
          <a:solidFill>
            <a:schemeClr val="bg1"/>
          </a:solidFill>
          <a:latin typeface="Verdana" pitchFamily="34" charset="0"/>
        </a:defRPr>
      </a:lvl3pPr>
      <a:lvl4pPr algn="l" rtl="0" eaLnBrk="0" fontAlgn="base" hangingPunct="0">
        <a:spcBef>
          <a:spcPct val="0"/>
        </a:spcBef>
        <a:spcAft>
          <a:spcPct val="0"/>
        </a:spcAft>
        <a:defRPr sz="3000">
          <a:solidFill>
            <a:schemeClr val="bg1"/>
          </a:solidFill>
          <a:latin typeface="Verdana" pitchFamily="34" charset="0"/>
        </a:defRPr>
      </a:lvl4pPr>
      <a:lvl5pPr algn="l" rtl="0" eaLnBrk="0" fontAlgn="base" hangingPunct="0">
        <a:spcBef>
          <a:spcPct val="0"/>
        </a:spcBef>
        <a:spcAft>
          <a:spcPct val="0"/>
        </a:spcAft>
        <a:defRPr sz="3000">
          <a:solidFill>
            <a:schemeClr val="bg1"/>
          </a:solidFill>
          <a:latin typeface="Verdana" pitchFamily="34" charset="0"/>
        </a:defRPr>
      </a:lvl5pPr>
      <a:lvl6pPr marL="456424" algn="l" rtl="0" fontAlgn="base">
        <a:spcBef>
          <a:spcPct val="0"/>
        </a:spcBef>
        <a:spcAft>
          <a:spcPct val="0"/>
        </a:spcAft>
        <a:defRPr sz="3000" b="1">
          <a:solidFill>
            <a:schemeClr val="bg1"/>
          </a:solidFill>
          <a:latin typeface="Verdana" pitchFamily="34" charset="0"/>
        </a:defRPr>
      </a:lvl6pPr>
      <a:lvl7pPr marL="912851" algn="l" rtl="0" fontAlgn="base">
        <a:spcBef>
          <a:spcPct val="0"/>
        </a:spcBef>
        <a:spcAft>
          <a:spcPct val="0"/>
        </a:spcAft>
        <a:defRPr sz="3000" b="1">
          <a:solidFill>
            <a:schemeClr val="bg1"/>
          </a:solidFill>
          <a:latin typeface="Verdana" pitchFamily="34" charset="0"/>
        </a:defRPr>
      </a:lvl7pPr>
      <a:lvl8pPr marL="1369274" algn="l" rtl="0" fontAlgn="base">
        <a:spcBef>
          <a:spcPct val="0"/>
        </a:spcBef>
        <a:spcAft>
          <a:spcPct val="0"/>
        </a:spcAft>
        <a:defRPr sz="3000" b="1">
          <a:solidFill>
            <a:schemeClr val="bg1"/>
          </a:solidFill>
          <a:latin typeface="Verdana" pitchFamily="34" charset="0"/>
        </a:defRPr>
      </a:lvl8pPr>
      <a:lvl9pPr marL="1825704" algn="l" rtl="0" fontAlgn="base">
        <a:spcBef>
          <a:spcPct val="0"/>
        </a:spcBef>
        <a:spcAft>
          <a:spcPct val="0"/>
        </a:spcAft>
        <a:defRPr sz="3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6" descr="csf_inside"/>
          <p:cNvPicPr>
            <a:picLocks noChangeAspect="1" noChangeArrowheads="1"/>
          </p:cNvPicPr>
          <p:nvPr/>
        </p:nvPicPr>
        <p:blipFill>
          <a:blip r:embed="rId3" cstate="print"/>
          <a:srcRect b="15887"/>
          <a:stretch>
            <a:fillRect/>
          </a:stretch>
        </p:blipFill>
        <p:spPr bwMode="auto">
          <a:xfrm>
            <a:off x="0" y="0"/>
            <a:ext cx="9144000" cy="6858000"/>
          </a:xfrm>
          <a:prstGeom prst="rect">
            <a:avLst/>
          </a:prstGeom>
          <a:noFill/>
          <a:ln w="9525">
            <a:noFill/>
            <a:miter lim="800000"/>
            <a:headEnd/>
            <a:tailEnd/>
          </a:ln>
        </p:spPr>
      </p:pic>
      <p:sp>
        <p:nvSpPr>
          <p:cNvPr id="2051" name="Title Placeholder 9"/>
          <p:cNvSpPr>
            <a:spLocks noGrp="1"/>
          </p:cNvSpPr>
          <p:nvPr>
            <p:ph type="title"/>
          </p:nvPr>
        </p:nvSpPr>
        <p:spPr bwMode="auto">
          <a:xfrm>
            <a:off x="0" y="0"/>
            <a:ext cx="9144000" cy="10668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2052" name="Text Placeholder 6"/>
          <p:cNvSpPr>
            <a:spLocks noGrp="1"/>
          </p:cNvSpPr>
          <p:nvPr>
            <p:ph type="body" idx="1"/>
          </p:nvPr>
        </p:nvSpPr>
        <p:spPr bwMode="auto">
          <a:xfrm>
            <a:off x="457200" y="1295400"/>
            <a:ext cx="8229600" cy="5029200"/>
          </a:xfrm>
          <a:prstGeom prst="rect">
            <a:avLst/>
          </a:prstGeom>
          <a:noFill/>
          <a:ln w="9525">
            <a:noFill/>
            <a:miter lim="800000"/>
            <a:headEnd/>
            <a:tailEnd/>
          </a:ln>
        </p:spPr>
        <p:txBody>
          <a:bodyPr vert="horz" wrap="square" lIns="91284" tIns="45642" rIns="91284" bIns="45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 name="Footer Placeholder 9"/>
          <p:cNvSpPr>
            <a:spLocks noGrp="1"/>
          </p:cNvSpPr>
          <p:nvPr>
            <p:ph type="ftr" sz="quarter" idx="3"/>
          </p:nvPr>
        </p:nvSpPr>
        <p:spPr>
          <a:xfrm>
            <a:off x="457200" y="6356350"/>
            <a:ext cx="7315200" cy="365125"/>
          </a:xfrm>
          <a:prstGeom prst="rect">
            <a:avLst/>
          </a:prstGeom>
        </p:spPr>
        <p:txBody>
          <a:bodyPr vert="horz" lIns="91284" tIns="45642" rIns="91284" bIns="45642" rtlCol="0" anchor="ctr"/>
          <a:lstStyle>
            <a:lvl1pPr algn="l">
              <a:defRPr sz="1000">
                <a:solidFill>
                  <a:prstClr val="black"/>
                </a:solidFill>
                <a:latin typeface="+mj-lt"/>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11" name="Slide Number Placeholder 10"/>
          <p:cNvSpPr>
            <a:spLocks noGrp="1"/>
          </p:cNvSpPr>
          <p:nvPr>
            <p:ph type="sldNum" sz="quarter" idx="4"/>
          </p:nvPr>
        </p:nvSpPr>
        <p:spPr>
          <a:xfrm>
            <a:off x="7924800" y="6356350"/>
            <a:ext cx="762000" cy="365125"/>
          </a:xfrm>
          <a:prstGeom prst="rect">
            <a:avLst/>
          </a:prstGeom>
        </p:spPr>
        <p:txBody>
          <a:bodyPr vert="horz" lIns="91284" tIns="45642" rIns="91284" bIns="45642" rtlCol="0" anchor="ctr"/>
          <a:lstStyle>
            <a:lvl1pPr algn="r">
              <a:defRPr sz="1000">
                <a:solidFill>
                  <a:prstClr val="black"/>
                </a:solidFill>
                <a:latin typeface="+mj-lt"/>
                <a:cs typeface="+mn-cs"/>
              </a:defRPr>
            </a:lvl1pPr>
          </a:lstStyle>
          <a:p>
            <a:pPr>
              <a:defRPr/>
            </a:pPr>
            <a:fld id="{B67549FA-7A39-44CB-80A0-D696224D03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4205" r:id="rId1"/>
  </p:sldLayoutIdLst>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chemeClr val="bg1"/>
          </a:solidFill>
          <a:latin typeface="Verdana" pitchFamily="34" charset="0"/>
          <a:ea typeface="+mj-ea"/>
          <a:cs typeface="+mj-cs"/>
        </a:defRPr>
      </a:lvl1pPr>
      <a:lvl2pPr algn="ctr" rtl="0" eaLnBrk="0" fontAlgn="base" hangingPunct="0">
        <a:spcBef>
          <a:spcPct val="0"/>
        </a:spcBef>
        <a:spcAft>
          <a:spcPct val="0"/>
        </a:spcAft>
        <a:defRPr sz="2400" b="1">
          <a:solidFill>
            <a:schemeClr val="bg1"/>
          </a:solidFill>
          <a:latin typeface="Verdana" pitchFamily="34" charset="0"/>
        </a:defRPr>
      </a:lvl2pPr>
      <a:lvl3pPr algn="ctr" rtl="0" eaLnBrk="0" fontAlgn="base" hangingPunct="0">
        <a:spcBef>
          <a:spcPct val="0"/>
        </a:spcBef>
        <a:spcAft>
          <a:spcPct val="0"/>
        </a:spcAft>
        <a:defRPr sz="2400" b="1">
          <a:solidFill>
            <a:schemeClr val="bg1"/>
          </a:solidFill>
          <a:latin typeface="Verdana" pitchFamily="34" charset="0"/>
        </a:defRPr>
      </a:lvl3pPr>
      <a:lvl4pPr algn="ctr" rtl="0" eaLnBrk="0" fontAlgn="base" hangingPunct="0">
        <a:spcBef>
          <a:spcPct val="0"/>
        </a:spcBef>
        <a:spcAft>
          <a:spcPct val="0"/>
        </a:spcAft>
        <a:defRPr sz="2400" b="1">
          <a:solidFill>
            <a:schemeClr val="bg1"/>
          </a:solidFill>
          <a:latin typeface="Verdana" pitchFamily="34" charset="0"/>
        </a:defRPr>
      </a:lvl4pPr>
      <a:lvl5pPr algn="ctr" rtl="0" eaLnBrk="0" fontAlgn="base" hangingPunct="0">
        <a:spcBef>
          <a:spcPct val="0"/>
        </a:spcBef>
        <a:spcAft>
          <a:spcPct val="0"/>
        </a:spcAft>
        <a:defRPr sz="2400" b="1">
          <a:solidFill>
            <a:schemeClr val="bg1"/>
          </a:solidFill>
          <a:latin typeface="Verdana" pitchFamily="34" charset="0"/>
        </a:defRPr>
      </a:lvl5pPr>
      <a:lvl6pPr marL="456424" algn="ctr" rtl="0" fontAlgn="base">
        <a:spcBef>
          <a:spcPct val="0"/>
        </a:spcBef>
        <a:spcAft>
          <a:spcPct val="0"/>
        </a:spcAft>
        <a:defRPr sz="2000" b="1">
          <a:solidFill>
            <a:schemeClr val="bg1"/>
          </a:solidFill>
          <a:latin typeface="Verdana" pitchFamily="34" charset="0"/>
        </a:defRPr>
      </a:lvl6pPr>
      <a:lvl7pPr marL="912851" algn="ctr" rtl="0" fontAlgn="base">
        <a:spcBef>
          <a:spcPct val="0"/>
        </a:spcBef>
        <a:spcAft>
          <a:spcPct val="0"/>
        </a:spcAft>
        <a:defRPr sz="2000" b="1">
          <a:solidFill>
            <a:schemeClr val="bg1"/>
          </a:solidFill>
          <a:latin typeface="Verdana" pitchFamily="34" charset="0"/>
        </a:defRPr>
      </a:lvl7pPr>
      <a:lvl8pPr marL="1369274" algn="ctr" rtl="0" fontAlgn="base">
        <a:spcBef>
          <a:spcPct val="0"/>
        </a:spcBef>
        <a:spcAft>
          <a:spcPct val="0"/>
        </a:spcAft>
        <a:defRPr sz="2000" b="1">
          <a:solidFill>
            <a:schemeClr val="bg1"/>
          </a:solidFill>
          <a:latin typeface="Verdana" pitchFamily="34" charset="0"/>
        </a:defRPr>
      </a:lvl8pPr>
      <a:lvl9pPr marL="1825704" algn="ctr" rtl="0" fontAlgn="base">
        <a:spcBef>
          <a:spcPct val="0"/>
        </a:spcBef>
        <a:spcAft>
          <a:spcPct val="0"/>
        </a:spcAft>
        <a:defRPr sz="2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Wingdings" pitchFamily="2" charset="2"/>
        <a:buChar char="§"/>
        <a:defRPr sz="2400" kern="1200">
          <a:solidFill>
            <a:schemeClr val="tx1"/>
          </a:solidFill>
          <a:latin typeface="Verdana" pitchFamily="34" charset="0"/>
          <a:ea typeface="+mn-ea"/>
          <a:cs typeface="+mn-cs"/>
        </a:defRPr>
      </a:lvl1pPr>
      <a:lvl2pPr marL="741363" indent="-284163" algn="l" rtl="0" eaLnBrk="0" fontAlgn="base" hangingPunct="0">
        <a:spcBef>
          <a:spcPct val="20000"/>
        </a:spcBef>
        <a:spcAft>
          <a:spcPct val="0"/>
        </a:spcAft>
        <a:buFont typeface="Arial" pitchFamily="34" charset="0"/>
        <a:buChar char="–"/>
        <a:defRPr sz="2200" kern="1200">
          <a:solidFill>
            <a:schemeClr val="tx1"/>
          </a:solidFill>
          <a:latin typeface="Verdana" pitchFamily="34" charset="0"/>
          <a:ea typeface="+mn-ea"/>
          <a:cs typeface="+mn-cs"/>
        </a:defRPr>
      </a:lvl2pPr>
      <a:lvl3pPr marL="1139825" indent="-227013" algn="l" rtl="0" eaLnBrk="0" fontAlgn="base" hangingPunct="0">
        <a:spcBef>
          <a:spcPct val="20000"/>
        </a:spcBef>
        <a:spcAft>
          <a:spcPct val="0"/>
        </a:spcAft>
        <a:buFont typeface="Wingdings" pitchFamily="2" charset="2"/>
        <a:buChar char="§"/>
        <a:defRPr sz="2000" kern="1200">
          <a:solidFill>
            <a:schemeClr val="tx1"/>
          </a:solidFill>
          <a:latin typeface="Verdana" pitchFamily="34" charset="0"/>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6" descr="csf_inside"/>
          <p:cNvPicPr>
            <a:picLocks noChangeAspect="1" noChangeArrowheads="1"/>
          </p:cNvPicPr>
          <p:nvPr/>
        </p:nvPicPr>
        <p:blipFill>
          <a:blip r:embed="rId6" cstate="print"/>
          <a:srcRect b="15887"/>
          <a:stretch>
            <a:fillRect/>
          </a:stretch>
        </p:blipFill>
        <p:spPr bwMode="auto">
          <a:xfrm>
            <a:off x="0" y="0"/>
            <a:ext cx="9144000" cy="6858000"/>
          </a:xfrm>
          <a:prstGeom prst="rect">
            <a:avLst/>
          </a:prstGeom>
          <a:noFill/>
          <a:ln w="9525">
            <a:noFill/>
            <a:miter lim="800000"/>
            <a:headEnd/>
            <a:tailEnd/>
          </a:ln>
        </p:spPr>
      </p:pic>
      <p:sp>
        <p:nvSpPr>
          <p:cNvPr id="3075" name="Title Placeholder 9"/>
          <p:cNvSpPr>
            <a:spLocks noGrp="1"/>
          </p:cNvSpPr>
          <p:nvPr>
            <p:ph type="title"/>
          </p:nvPr>
        </p:nvSpPr>
        <p:spPr bwMode="auto">
          <a:xfrm>
            <a:off x="0" y="0"/>
            <a:ext cx="9144000" cy="10795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3076" name="Text Placeholder 6"/>
          <p:cNvSpPr>
            <a:spLocks noGrp="1"/>
          </p:cNvSpPr>
          <p:nvPr>
            <p:ph type="body" idx="1"/>
          </p:nvPr>
        </p:nvSpPr>
        <p:spPr bwMode="auto">
          <a:xfrm>
            <a:off x="457200" y="1295400"/>
            <a:ext cx="8229600" cy="5029200"/>
          </a:xfrm>
          <a:prstGeom prst="rect">
            <a:avLst/>
          </a:prstGeom>
          <a:noFill/>
          <a:ln w="9525">
            <a:noFill/>
            <a:miter lim="800000"/>
            <a:headEnd/>
            <a:tailEnd/>
          </a:ln>
        </p:spPr>
        <p:txBody>
          <a:bodyPr vert="horz" wrap="square" lIns="91284" tIns="45642" rIns="91284" bIns="45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 name="Footer Placeholder 9"/>
          <p:cNvSpPr>
            <a:spLocks noGrp="1"/>
          </p:cNvSpPr>
          <p:nvPr>
            <p:ph type="ftr" sz="quarter" idx="3"/>
          </p:nvPr>
        </p:nvSpPr>
        <p:spPr>
          <a:xfrm>
            <a:off x="457200" y="6356350"/>
            <a:ext cx="7315200" cy="365125"/>
          </a:xfrm>
          <a:prstGeom prst="rect">
            <a:avLst/>
          </a:prstGeom>
        </p:spPr>
        <p:txBody>
          <a:bodyPr vert="horz" lIns="91284" tIns="45642" rIns="91284" bIns="45642" rtlCol="0" anchor="ctr"/>
          <a:lstStyle>
            <a:lvl1pPr algn="l">
              <a:defRPr sz="1000">
                <a:solidFill>
                  <a:prstClr val="black"/>
                </a:solidFill>
                <a:latin typeface="+mj-lt"/>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11" name="Slide Number Placeholder 10"/>
          <p:cNvSpPr>
            <a:spLocks noGrp="1"/>
          </p:cNvSpPr>
          <p:nvPr>
            <p:ph type="sldNum" sz="quarter" idx="4"/>
          </p:nvPr>
        </p:nvSpPr>
        <p:spPr>
          <a:xfrm>
            <a:off x="7924800" y="6356350"/>
            <a:ext cx="762000" cy="365125"/>
          </a:xfrm>
          <a:prstGeom prst="rect">
            <a:avLst/>
          </a:prstGeom>
        </p:spPr>
        <p:txBody>
          <a:bodyPr vert="horz" lIns="91284" tIns="45642" rIns="91284" bIns="45642" rtlCol="0" anchor="ctr"/>
          <a:lstStyle>
            <a:lvl1pPr algn="r">
              <a:defRPr sz="1000">
                <a:solidFill>
                  <a:prstClr val="black"/>
                </a:solidFill>
                <a:latin typeface="+mj-lt"/>
                <a:cs typeface="+mn-cs"/>
              </a:defRPr>
            </a:lvl1pPr>
          </a:lstStyle>
          <a:p>
            <a:pPr>
              <a:defRPr/>
            </a:pPr>
            <a:fld id="{06BC70C8-9C1E-476B-8642-0C0C858C63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4206" r:id="rId1"/>
    <p:sldLayoutId id="2147494207" r:id="rId2"/>
    <p:sldLayoutId id="2147494208" r:id="rId3"/>
    <p:sldLayoutId id="2147494218" r:id="rId4"/>
  </p:sldLayoutIdLst>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chemeClr val="bg1"/>
          </a:solidFill>
          <a:latin typeface="Verdana" pitchFamily="34" charset="0"/>
          <a:ea typeface="+mj-ea"/>
          <a:cs typeface="+mj-cs"/>
        </a:defRPr>
      </a:lvl1pPr>
      <a:lvl2pPr algn="ctr" rtl="0" eaLnBrk="0" fontAlgn="base" hangingPunct="0">
        <a:spcBef>
          <a:spcPct val="0"/>
        </a:spcBef>
        <a:spcAft>
          <a:spcPct val="0"/>
        </a:spcAft>
        <a:defRPr sz="2400" b="1">
          <a:solidFill>
            <a:schemeClr val="bg1"/>
          </a:solidFill>
          <a:latin typeface="Verdana" pitchFamily="34" charset="0"/>
        </a:defRPr>
      </a:lvl2pPr>
      <a:lvl3pPr algn="ctr" rtl="0" eaLnBrk="0" fontAlgn="base" hangingPunct="0">
        <a:spcBef>
          <a:spcPct val="0"/>
        </a:spcBef>
        <a:spcAft>
          <a:spcPct val="0"/>
        </a:spcAft>
        <a:defRPr sz="2400" b="1">
          <a:solidFill>
            <a:schemeClr val="bg1"/>
          </a:solidFill>
          <a:latin typeface="Verdana" pitchFamily="34" charset="0"/>
        </a:defRPr>
      </a:lvl3pPr>
      <a:lvl4pPr algn="ctr" rtl="0" eaLnBrk="0" fontAlgn="base" hangingPunct="0">
        <a:spcBef>
          <a:spcPct val="0"/>
        </a:spcBef>
        <a:spcAft>
          <a:spcPct val="0"/>
        </a:spcAft>
        <a:defRPr sz="2400" b="1">
          <a:solidFill>
            <a:schemeClr val="bg1"/>
          </a:solidFill>
          <a:latin typeface="Verdana" pitchFamily="34" charset="0"/>
        </a:defRPr>
      </a:lvl4pPr>
      <a:lvl5pPr algn="ctr" rtl="0" eaLnBrk="0" fontAlgn="base" hangingPunct="0">
        <a:spcBef>
          <a:spcPct val="0"/>
        </a:spcBef>
        <a:spcAft>
          <a:spcPct val="0"/>
        </a:spcAft>
        <a:defRPr sz="2400" b="1">
          <a:solidFill>
            <a:schemeClr val="bg1"/>
          </a:solidFill>
          <a:latin typeface="Verdana" pitchFamily="34" charset="0"/>
        </a:defRPr>
      </a:lvl5pPr>
      <a:lvl6pPr marL="456424" algn="ctr" rtl="0" fontAlgn="base">
        <a:spcBef>
          <a:spcPct val="0"/>
        </a:spcBef>
        <a:spcAft>
          <a:spcPct val="0"/>
        </a:spcAft>
        <a:defRPr sz="2000" b="1">
          <a:solidFill>
            <a:schemeClr val="bg1"/>
          </a:solidFill>
          <a:latin typeface="Verdana" pitchFamily="34" charset="0"/>
        </a:defRPr>
      </a:lvl6pPr>
      <a:lvl7pPr marL="912851" algn="ctr" rtl="0" fontAlgn="base">
        <a:spcBef>
          <a:spcPct val="0"/>
        </a:spcBef>
        <a:spcAft>
          <a:spcPct val="0"/>
        </a:spcAft>
        <a:defRPr sz="2000" b="1">
          <a:solidFill>
            <a:schemeClr val="bg1"/>
          </a:solidFill>
          <a:latin typeface="Verdana" pitchFamily="34" charset="0"/>
        </a:defRPr>
      </a:lvl7pPr>
      <a:lvl8pPr marL="1369274" algn="ctr" rtl="0" fontAlgn="base">
        <a:spcBef>
          <a:spcPct val="0"/>
        </a:spcBef>
        <a:spcAft>
          <a:spcPct val="0"/>
        </a:spcAft>
        <a:defRPr sz="2000" b="1">
          <a:solidFill>
            <a:schemeClr val="bg1"/>
          </a:solidFill>
          <a:latin typeface="Verdana" pitchFamily="34" charset="0"/>
        </a:defRPr>
      </a:lvl8pPr>
      <a:lvl9pPr marL="1825704" algn="ctr" rtl="0" fontAlgn="base">
        <a:spcBef>
          <a:spcPct val="0"/>
        </a:spcBef>
        <a:spcAft>
          <a:spcPct val="0"/>
        </a:spcAft>
        <a:defRPr sz="2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Wingdings" pitchFamily="2" charset="2"/>
        <a:buChar char="§"/>
        <a:defRPr sz="2400" kern="1200">
          <a:solidFill>
            <a:schemeClr val="tx1"/>
          </a:solidFill>
          <a:latin typeface="Verdana" pitchFamily="34" charset="0"/>
          <a:ea typeface="+mn-ea"/>
          <a:cs typeface="+mn-cs"/>
        </a:defRPr>
      </a:lvl1pPr>
      <a:lvl2pPr marL="741363" indent="-284163" algn="l" rtl="0" eaLnBrk="0" fontAlgn="base" hangingPunct="0">
        <a:spcBef>
          <a:spcPct val="20000"/>
        </a:spcBef>
        <a:spcAft>
          <a:spcPct val="0"/>
        </a:spcAft>
        <a:buFont typeface="Arial" pitchFamily="34" charset="0"/>
        <a:buChar char="–"/>
        <a:defRPr sz="2200" kern="1200">
          <a:solidFill>
            <a:schemeClr val="tx1"/>
          </a:solidFill>
          <a:latin typeface="Verdana" pitchFamily="34" charset="0"/>
          <a:ea typeface="+mn-ea"/>
          <a:cs typeface="+mn-cs"/>
        </a:defRPr>
      </a:lvl2pPr>
      <a:lvl3pPr marL="1139825" indent="-227013" algn="l" rtl="0" eaLnBrk="0" fontAlgn="base" hangingPunct="0">
        <a:spcBef>
          <a:spcPct val="20000"/>
        </a:spcBef>
        <a:spcAft>
          <a:spcPct val="0"/>
        </a:spcAft>
        <a:buFont typeface="Wingdings" pitchFamily="2" charset="2"/>
        <a:buChar char="§"/>
        <a:defRPr sz="2000" kern="1200">
          <a:solidFill>
            <a:schemeClr val="tx1"/>
          </a:solidFill>
          <a:latin typeface="Verdana" pitchFamily="34" charset="0"/>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4" descr="csf_cover_grey"/>
          <p:cNvPicPr>
            <a:picLocks noChangeAspect="1" noChangeArrowheads="1"/>
          </p:cNvPicPr>
          <p:nvPr userDrawn="1"/>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2667000" y="4191000"/>
            <a:ext cx="6477000" cy="11430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8" name="Footer Placeholder 7"/>
          <p:cNvSpPr>
            <a:spLocks noGrp="1"/>
          </p:cNvSpPr>
          <p:nvPr>
            <p:ph type="ftr" sz="quarter" idx="3"/>
          </p:nvPr>
        </p:nvSpPr>
        <p:spPr>
          <a:xfrm>
            <a:off x="457200" y="6356350"/>
            <a:ext cx="6858000" cy="365125"/>
          </a:xfrm>
          <a:prstGeom prst="rect">
            <a:avLst/>
          </a:prstGeom>
        </p:spPr>
        <p:txBody>
          <a:bodyPr vert="horz" lIns="91284" tIns="45642" rIns="91284" bIns="45642" rtlCol="0" anchor="ctr"/>
          <a:lstStyle>
            <a:lvl1pPr algn="l">
              <a:defRPr sz="1000">
                <a:solidFill>
                  <a:prstClr val="white"/>
                </a:solidFill>
                <a:latin typeface="Verdana" pitchFamily="34" charset="0"/>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9" name="Slide Number Placeholder 8"/>
          <p:cNvSpPr>
            <a:spLocks noGrp="1"/>
          </p:cNvSpPr>
          <p:nvPr>
            <p:ph type="sldNum" sz="quarter" idx="4"/>
          </p:nvPr>
        </p:nvSpPr>
        <p:spPr>
          <a:xfrm>
            <a:off x="8077200" y="6356350"/>
            <a:ext cx="609600" cy="365125"/>
          </a:xfrm>
          <a:prstGeom prst="rect">
            <a:avLst/>
          </a:prstGeom>
        </p:spPr>
        <p:txBody>
          <a:bodyPr vert="horz" lIns="91284" tIns="45642" rIns="91284" bIns="45642" rtlCol="0" anchor="ctr"/>
          <a:lstStyle>
            <a:lvl1pPr algn="r">
              <a:defRPr sz="1000">
                <a:solidFill>
                  <a:prstClr val="white"/>
                </a:solidFill>
                <a:latin typeface="Verdana" pitchFamily="34" charset="0"/>
                <a:cs typeface="+mn-cs"/>
              </a:defRPr>
            </a:lvl1pPr>
          </a:lstStyle>
          <a:p>
            <a:pPr>
              <a:defRPr/>
            </a:pPr>
            <a:fld id="{2367C109-AB09-4C3E-8FC8-4E4E883677B9}" type="slidenum">
              <a:rPr lang="en-US"/>
              <a:pPr>
                <a:defRPr/>
              </a:pPr>
              <a:t>‹#›</a:t>
            </a:fld>
            <a:endParaRPr lang="en-US" dirty="0"/>
          </a:p>
        </p:txBody>
      </p:sp>
      <p:pic>
        <p:nvPicPr>
          <p:cNvPr id="4102" name="Picture 18" descr="csf2_logo-l.png"/>
          <p:cNvPicPr>
            <a:picLocks noChangeAspect="1"/>
          </p:cNvPicPr>
          <p:nvPr userDrawn="1"/>
        </p:nvPicPr>
        <p:blipFill>
          <a:blip r:embed="rId6" cstate="print"/>
          <a:srcRect/>
          <a:stretch>
            <a:fillRect/>
          </a:stretch>
        </p:blipFill>
        <p:spPr bwMode="auto">
          <a:xfrm>
            <a:off x="533400" y="1752600"/>
            <a:ext cx="1752600" cy="1752600"/>
          </a:xfrm>
          <a:prstGeom prst="rect">
            <a:avLst/>
          </a:prstGeom>
          <a:noFill/>
          <a:ln w="9525">
            <a:noFill/>
            <a:miter lim="800000"/>
            <a:headEnd/>
            <a:tailEnd/>
          </a:ln>
        </p:spPr>
      </p:pic>
      <p:sp>
        <p:nvSpPr>
          <p:cNvPr id="25" name="5-Point Star 24"/>
          <p:cNvSpPr/>
          <p:nvPr userDrawn="1"/>
        </p:nvSpPr>
        <p:spPr>
          <a:xfrm>
            <a:off x="5151438" y="3048000"/>
            <a:ext cx="182562" cy="182563"/>
          </a:xfrm>
          <a:prstGeom prst="star5">
            <a:avLst>
              <a:gd name="adj" fmla="val 22035"/>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anchor="ctr"/>
          <a:lstStyle/>
          <a:p>
            <a:pPr algn="ctr">
              <a:defRPr/>
            </a:pPr>
            <a:endParaRPr lang="en-US">
              <a:solidFill>
                <a:prstClr val="white"/>
              </a:solidFill>
            </a:endParaRPr>
          </a:p>
        </p:txBody>
      </p:sp>
      <p:sp>
        <p:nvSpPr>
          <p:cNvPr id="27" name="TextBox 26"/>
          <p:cNvSpPr txBox="1"/>
          <p:nvPr userDrawn="1"/>
        </p:nvSpPr>
        <p:spPr>
          <a:xfrm>
            <a:off x="2286000" y="1752600"/>
            <a:ext cx="6629400" cy="923925"/>
          </a:xfrm>
          <a:prstGeom prst="rect">
            <a:avLst/>
          </a:prstGeom>
          <a:noFill/>
        </p:spPr>
        <p:txBody>
          <a:bodyPr lIns="91284" tIns="45642" rIns="91284" bIns="45642">
            <a:spAutoFit/>
          </a:bodyPr>
          <a:lstStyle/>
          <a:p>
            <a:pPr marL="57055">
              <a:defRPr/>
            </a:pPr>
            <a:r>
              <a:rPr lang="en-US" sz="5400" spc="120" dirty="0">
                <a:solidFill>
                  <a:prstClr val="white"/>
                </a:solidFill>
                <a:latin typeface="Verdana" pitchFamily="34" charset="0"/>
                <a:ea typeface="Verdana" pitchFamily="34" charset="0"/>
                <a:cs typeface="Verdana" pitchFamily="34" charset="0"/>
              </a:rPr>
              <a:t>COMPREHENSIVE</a:t>
            </a:r>
          </a:p>
        </p:txBody>
      </p:sp>
      <p:sp>
        <p:nvSpPr>
          <p:cNvPr id="28" name="TextBox 27"/>
          <p:cNvSpPr txBox="1"/>
          <p:nvPr userDrawn="1"/>
        </p:nvSpPr>
        <p:spPr>
          <a:xfrm>
            <a:off x="2362200" y="2438400"/>
            <a:ext cx="6507163" cy="646113"/>
          </a:xfrm>
          <a:prstGeom prst="rect">
            <a:avLst/>
          </a:prstGeom>
          <a:noFill/>
        </p:spPr>
        <p:txBody>
          <a:bodyPr wrap="none" lIns="91284" tIns="45642" rIns="91284" bIns="45642">
            <a:spAutoFit/>
          </a:bodyPr>
          <a:lstStyle/>
          <a:p>
            <a:pPr>
              <a:defRPr/>
            </a:pPr>
            <a:r>
              <a:rPr lang="en-US" sz="3600" spc="-110" dirty="0">
                <a:solidFill>
                  <a:prstClr val="white"/>
                </a:solidFill>
                <a:latin typeface="Verdana" pitchFamily="34" charset="0"/>
                <a:ea typeface="Verdana" pitchFamily="34" charset="0"/>
                <a:cs typeface="Verdana" pitchFamily="34" charset="0"/>
              </a:rPr>
              <a:t>SOLDIER</a:t>
            </a:r>
            <a:r>
              <a:rPr lang="en-US" sz="3600" spc="-100" dirty="0">
                <a:solidFill>
                  <a:prstClr val="white"/>
                </a:solidFill>
                <a:latin typeface="Verdana" pitchFamily="34" charset="0"/>
                <a:ea typeface="Verdana" pitchFamily="34" charset="0"/>
                <a:cs typeface="Verdana" pitchFamily="34" charset="0"/>
              </a:rPr>
              <a:t> </a:t>
            </a:r>
            <a:r>
              <a:rPr lang="en-US" sz="3600" spc="-110" dirty="0">
                <a:solidFill>
                  <a:prstClr val="white"/>
                </a:solidFill>
                <a:latin typeface="Verdana" pitchFamily="34" charset="0"/>
                <a:ea typeface="Verdana" pitchFamily="34" charset="0"/>
                <a:cs typeface="Verdana" pitchFamily="34" charset="0"/>
              </a:rPr>
              <a:t>&amp; FAMILY </a:t>
            </a:r>
            <a:r>
              <a:rPr lang="en-US" sz="3600" spc="-100" dirty="0">
                <a:solidFill>
                  <a:prstClr val="white"/>
                </a:solidFill>
                <a:latin typeface="Verdana" pitchFamily="34" charset="0"/>
                <a:ea typeface="Verdana" pitchFamily="34" charset="0"/>
                <a:cs typeface="Verdana" pitchFamily="34" charset="0"/>
              </a:rPr>
              <a:t>FITNESS</a:t>
            </a:r>
          </a:p>
        </p:txBody>
      </p:sp>
      <p:sp>
        <p:nvSpPr>
          <p:cNvPr id="29" name="TextBox 28"/>
          <p:cNvSpPr txBox="1"/>
          <p:nvPr userDrawn="1"/>
        </p:nvSpPr>
        <p:spPr>
          <a:xfrm>
            <a:off x="5257800" y="2952750"/>
            <a:ext cx="3468688" cy="400050"/>
          </a:xfrm>
          <a:prstGeom prst="rect">
            <a:avLst/>
          </a:prstGeom>
          <a:noFill/>
        </p:spPr>
        <p:txBody>
          <a:bodyPr wrap="none" lIns="91284" tIns="45642" rIns="91284" bIns="45642">
            <a:spAutoFit/>
          </a:bodyPr>
          <a:lstStyle/>
          <a:p>
            <a:pPr marL="60224">
              <a:defRPr/>
            </a:pPr>
            <a:r>
              <a:rPr lang="en-US" sz="2000" spc="-150" dirty="0">
                <a:solidFill>
                  <a:prstClr val="white"/>
                </a:solidFill>
                <a:latin typeface="Verdana" pitchFamily="34" charset="0"/>
                <a:ea typeface="Verdana" pitchFamily="34" charset="0"/>
                <a:cs typeface="Verdana" pitchFamily="34" charset="0"/>
              </a:rPr>
              <a:t>ENHANCING PERFORMANCE</a:t>
            </a:r>
          </a:p>
        </p:txBody>
      </p:sp>
      <p:sp>
        <p:nvSpPr>
          <p:cNvPr id="30" name="TextBox 29"/>
          <p:cNvSpPr txBox="1"/>
          <p:nvPr userDrawn="1"/>
        </p:nvSpPr>
        <p:spPr>
          <a:xfrm>
            <a:off x="2362200" y="2951163"/>
            <a:ext cx="2809875" cy="401637"/>
          </a:xfrm>
          <a:prstGeom prst="rect">
            <a:avLst/>
          </a:prstGeom>
          <a:noFill/>
        </p:spPr>
        <p:txBody>
          <a:bodyPr wrap="none" lIns="91284" tIns="45642" rIns="91284" bIns="45642">
            <a:spAutoFit/>
          </a:bodyPr>
          <a:lstStyle/>
          <a:p>
            <a:pPr>
              <a:defRPr/>
            </a:pPr>
            <a:r>
              <a:rPr lang="en-US" sz="2000" spc="-150" dirty="0">
                <a:solidFill>
                  <a:prstClr val="white"/>
                </a:solidFill>
                <a:latin typeface="Verdana" pitchFamily="34" charset="0"/>
                <a:ea typeface="Verdana" pitchFamily="34" charset="0"/>
                <a:cs typeface="Verdana" pitchFamily="34" charset="0"/>
              </a:rPr>
              <a:t>BUILDING RESILIENCE</a:t>
            </a:r>
          </a:p>
        </p:txBody>
      </p:sp>
    </p:spTree>
  </p:cSld>
  <p:clrMap bg1="lt1" tx1="dk1" bg2="lt2" tx2="dk2" accent1="accent1" accent2="accent2" accent3="accent3" accent4="accent4" accent5="accent5" accent6="accent6" hlink="hlink" folHlink="folHlink"/>
  <p:sldLayoutIdLst>
    <p:sldLayoutId id="2147494209" r:id="rId1"/>
    <p:sldLayoutId id="2147494210" r:id="rId2"/>
    <p:sldLayoutId id="2147494219" r:id="rId3"/>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a:solidFill>
            <a:schemeClr val="bg1"/>
          </a:solidFill>
          <a:latin typeface="Verdana" pitchFamily="34" charset="0"/>
          <a:ea typeface="+mj-ea"/>
          <a:cs typeface="+mj-cs"/>
        </a:defRPr>
      </a:lvl1pPr>
      <a:lvl2pPr algn="l" rtl="0" eaLnBrk="0" fontAlgn="base" hangingPunct="0">
        <a:spcBef>
          <a:spcPct val="0"/>
        </a:spcBef>
        <a:spcAft>
          <a:spcPct val="0"/>
        </a:spcAft>
        <a:defRPr sz="3000">
          <a:solidFill>
            <a:schemeClr val="bg1"/>
          </a:solidFill>
          <a:latin typeface="Verdana" pitchFamily="34" charset="0"/>
        </a:defRPr>
      </a:lvl2pPr>
      <a:lvl3pPr algn="l" rtl="0" eaLnBrk="0" fontAlgn="base" hangingPunct="0">
        <a:spcBef>
          <a:spcPct val="0"/>
        </a:spcBef>
        <a:spcAft>
          <a:spcPct val="0"/>
        </a:spcAft>
        <a:defRPr sz="3000">
          <a:solidFill>
            <a:schemeClr val="bg1"/>
          </a:solidFill>
          <a:latin typeface="Verdana" pitchFamily="34" charset="0"/>
        </a:defRPr>
      </a:lvl3pPr>
      <a:lvl4pPr algn="l" rtl="0" eaLnBrk="0" fontAlgn="base" hangingPunct="0">
        <a:spcBef>
          <a:spcPct val="0"/>
        </a:spcBef>
        <a:spcAft>
          <a:spcPct val="0"/>
        </a:spcAft>
        <a:defRPr sz="3000">
          <a:solidFill>
            <a:schemeClr val="bg1"/>
          </a:solidFill>
          <a:latin typeface="Verdana" pitchFamily="34" charset="0"/>
        </a:defRPr>
      </a:lvl4pPr>
      <a:lvl5pPr algn="l" rtl="0" eaLnBrk="0" fontAlgn="base" hangingPunct="0">
        <a:spcBef>
          <a:spcPct val="0"/>
        </a:spcBef>
        <a:spcAft>
          <a:spcPct val="0"/>
        </a:spcAft>
        <a:defRPr sz="3000">
          <a:solidFill>
            <a:schemeClr val="bg1"/>
          </a:solidFill>
          <a:latin typeface="Verdana" pitchFamily="34" charset="0"/>
        </a:defRPr>
      </a:lvl5pPr>
      <a:lvl6pPr marL="456424" algn="l" rtl="0" fontAlgn="base">
        <a:spcBef>
          <a:spcPct val="0"/>
        </a:spcBef>
        <a:spcAft>
          <a:spcPct val="0"/>
        </a:spcAft>
        <a:defRPr sz="3000" b="1">
          <a:solidFill>
            <a:schemeClr val="bg1"/>
          </a:solidFill>
          <a:latin typeface="Verdana" pitchFamily="34" charset="0"/>
        </a:defRPr>
      </a:lvl6pPr>
      <a:lvl7pPr marL="912851" algn="l" rtl="0" fontAlgn="base">
        <a:spcBef>
          <a:spcPct val="0"/>
        </a:spcBef>
        <a:spcAft>
          <a:spcPct val="0"/>
        </a:spcAft>
        <a:defRPr sz="3000" b="1">
          <a:solidFill>
            <a:schemeClr val="bg1"/>
          </a:solidFill>
          <a:latin typeface="Verdana" pitchFamily="34" charset="0"/>
        </a:defRPr>
      </a:lvl7pPr>
      <a:lvl8pPr marL="1369274" algn="l" rtl="0" fontAlgn="base">
        <a:spcBef>
          <a:spcPct val="0"/>
        </a:spcBef>
        <a:spcAft>
          <a:spcPct val="0"/>
        </a:spcAft>
        <a:defRPr sz="3000" b="1">
          <a:solidFill>
            <a:schemeClr val="bg1"/>
          </a:solidFill>
          <a:latin typeface="Verdana" pitchFamily="34" charset="0"/>
        </a:defRPr>
      </a:lvl8pPr>
      <a:lvl9pPr marL="1825704" algn="l" rtl="0" fontAlgn="base">
        <a:spcBef>
          <a:spcPct val="0"/>
        </a:spcBef>
        <a:spcAft>
          <a:spcPct val="0"/>
        </a:spcAft>
        <a:defRPr sz="3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6" descr="csf_inside"/>
          <p:cNvPicPr>
            <a:picLocks noChangeAspect="1" noChangeArrowheads="1"/>
          </p:cNvPicPr>
          <p:nvPr/>
        </p:nvPicPr>
        <p:blipFill>
          <a:blip r:embed="rId5" cstate="print"/>
          <a:srcRect b="15887"/>
          <a:stretch>
            <a:fillRect/>
          </a:stretch>
        </p:blipFill>
        <p:spPr bwMode="auto">
          <a:xfrm>
            <a:off x="0" y="0"/>
            <a:ext cx="9144000" cy="6858000"/>
          </a:xfrm>
          <a:prstGeom prst="rect">
            <a:avLst/>
          </a:prstGeom>
          <a:noFill/>
          <a:ln w="9525">
            <a:noFill/>
            <a:miter lim="800000"/>
            <a:headEnd/>
            <a:tailEnd/>
          </a:ln>
        </p:spPr>
      </p:pic>
      <p:sp>
        <p:nvSpPr>
          <p:cNvPr id="5123" name="Title Placeholder 9"/>
          <p:cNvSpPr>
            <a:spLocks noGrp="1"/>
          </p:cNvSpPr>
          <p:nvPr>
            <p:ph type="title"/>
          </p:nvPr>
        </p:nvSpPr>
        <p:spPr bwMode="auto">
          <a:xfrm>
            <a:off x="0" y="0"/>
            <a:ext cx="9144000" cy="10668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5124" name="Text Placeholder 6"/>
          <p:cNvSpPr>
            <a:spLocks noGrp="1"/>
          </p:cNvSpPr>
          <p:nvPr>
            <p:ph type="body" idx="1"/>
          </p:nvPr>
        </p:nvSpPr>
        <p:spPr bwMode="auto">
          <a:xfrm>
            <a:off x="457200" y="1295400"/>
            <a:ext cx="8229600" cy="5029200"/>
          </a:xfrm>
          <a:prstGeom prst="rect">
            <a:avLst/>
          </a:prstGeom>
          <a:noFill/>
          <a:ln w="9525">
            <a:noFill/>
            <a:miter lim="800000"/>
            <a:headEnd/>
            <a:tailEnd/>
          </a:ln>
        </p:spPr>
        <p:txBody>
          <a:bodyPr vert="horz" wrap="square" lIns="91284" tIns="45642" rIns="91284" bIns="45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 name="Footer Placeholder 9"/>
          <p:cNvSpPr>
            <a:spLocks noGrp="1"/>
          </p:cNvSpPr>
          <p:nvPr>
            <p:ph type="ftr" sz="quarter" idx="3"/>
          </p:nvPr>
        </p:nvSpPr>
        <p:spPr>
          <a:xfrm>
            <a:off x="457200" y="6356350"/>
            <a:ext cx="7315200" cy="365125"/>
          </a:xfrm>
          <a:prstGeom prst="rect">
            <a:avLst/>
          </a:prstGeom>
        </p:spPr>
        <p:txBody>
          <a:bodyPr vert="horz" lIns="91284" tIns="45642" rIns="91284" bIns="45642" rtlCol="0" anchor="ctr"/>
          <a:lstStyle>
            <a:lvl1pPr algn="l">
              <a:defRPr sz="1000">
                <a:solidFill>
                  <a:prstClr val="black"/>
                </a:solidFill>
                <a:latin typeface="+mj-lt"/>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a:p>
        </p:txBody>
      </p:sp>
      <p:sp>
        <p:nvSpPr>
          <p:cNvPr id="11" name="Slide Number Placeholder 10"/>
          <p:cNvSpPr>
            <a:spLocks noGrp="1"/>
          </p:cNvSpPr>
          <p:nvPr>
            <p:ph type="sldNum" sz="quarter" idx="4"/>
          </p:nvPr>
        </p:nvSpPr>
        <p:spPr>
          <a:xfrm>
            <a:off x="7924800" y="6356350"/>
            <a:ext cx="762000" cy="365125"/>
          </a:xfrm>
          <a:prstGeom prst="rect">
            <a:avLst/>
          </a:prstGeom>
        </p:spPr>
        <p:txBody>
          <a:bodyPr vert="horz" lIns="91284" tIns="45642" rIns="91284" bIns="45642" rtlCol="0" anchor="ctr"/>
          <a:lstStyle>
            <a:lvl1pPr algn="r">
              <a:defRPr sz="1000">
                <a:solidFill>
                  <a:prstClr val="black"/>
                </a:solidFill>
                <a:latin typeface="+mj-lt"/>
                <a:cs typeface="+mn-cs"/>
              </a:defRPr>
            </a:lvl1pPr>
          </a:lstStyle>
          <a:p>
            <a:pPr>
              <a:defRPr/>
            </a:pPr>
            <a:fld id="{0B0909DD-85DE-4B56-8716-C9DEC911EDF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4211" r:id="rId1"/>
    <p:sldLayoutId id="2147494212" r:id="rId2"/>
    <p:sldLayoutId id="2147494220" r:id="rId3"/>
  </p:sldLayoutIdLst>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chemeClr val="bg1"/>
          </a:solidFill>
          <a:latin typeface="Verdana" pitchFamily="34" charset="0"/>
          <a:ea typeface="+mj-ea"/>
          <a:cs typeface="+mj-cs"/>
        </a:defRPr>
      </a:lvl1pPr>
      <a:lvl2pPr algn="ctr" rtl="0" eaLnBrk="0" fontAlgn="base" hangingPunct="0">
        <a:spcBef>
          <a:spcPct val="0"/>
        </a:spcBef>
        <a:spcAft>
          <a:spcPct val="0"/>
        </a:spcAft>
        <a:defRPr sz="2400" b="1">
          <a:solidFill>
            <a:schemeClr val="bg1"/>
          </a:solidFill>
          <a:latin typeface="Verdana" pitchFamily="34" charset="0"/>
        </a:defRPr>
      </a:lvl2pPr>
      <a:lvl3pPr algn="ctr" rtl="0" eaLnBrk="0" fontAlgn="base" hangingPunct="0">
        <a:spcBef>
          <a:spcPct val="0"/>
        </a:spcBef>
        <a:spcAft>
          <a:spcPct val="0"/>
        </a:spcAft>
        <a:defRPr sz="2400" b="1">
          <a:solidFill>
            <a:schemeClr val="bg1"/>
          </a:solidFill>
          <a:latin typeface="Verdana" pitchFamily="34" charset="0"/>
        </a:defRPr>
      </a:lvl3pPr>
      <a:lvl4pPr algn="ctr" rtl="0" eaLnBrk="0" fontAlgn="base" hangingPunct="0">
        <a:spcBef>
          <a:spcPct val="0"/>
        </a:spcBef>
        <a:spcAft>
          <a:spcPct val="0"/>
        </a:spcAft>
        <a:defRPr sz="2400" b="1">
          <a:solidFill>
            <a:schemeClr val="bg1"/>
          </a:solidFill>
          <a:latin typeface="Verdana" pitchFamily="34" charset="0"/>
        </a:defRPr>
      </a:lvl4pPr>
      <a:lvl5pPr algn="ctr" rtl="0" eaLnBrk="0" fontAlgn="base" hangingPunct="0">
        <a:spcBef>
          <a:spcPct val="0"/>
        </a:spcBef>
        <a:spcAft>
          <a:spcPct val="0"/>
        </a:spcAft>
        <a:defRPr sz="2400" b="1">
          <a:solidFill>
            <a:schemeClr val="bg1"/>
          </a:solidFill>
          <a:latin typeface="Verdana" pitchFamily="34" charset="0"/>
        </a:defRPr>
      </a:lvl5pPr>
      <a:lvl6pPr marL="456424" algn="ctr" rtl="0" fontAlgn="base">
        <a:spcBef>
          <a:spcPct val="0"/>
        </a:spcBef>
        <a:spcAft>
          <a:spcPct val="0"/>
        </a:spcAft>
        <a:defRPr sz="2000" b="1">
          <a:solidFill>
            <a:schemeClr val="bg1"/>
          </a:solidFill>
          <a:latin typeface="Verdana" pitchFamily="34" charset="0"/>
        </a:defRPr>
      </a:lvl6pPr>
      <a:lvl7pPr marL="912851" algn="ctr" rtl="0" fontAlgn="base">
        <a:spcBef>
          <a:spcPct val="0"/>
        </a:spcBef>
        <a:spcAft>
          <a:spcPct val="0"/>
        </a:spcAft>
        <a:defRPr sz="2000" b="1">
          <a:solidFill>
            <a:schemeClr val="bg1"/>
          </a:solidFill>
          <a:latin typeface="Verdana" pitchFamily="34" charset="0"/>
        </a:defRPr>
      </a:lvl7pPr>
      <a:lvl8pPr marL="1369274" algn="ctr" rtl="0" fontAlgn="base">
        <a:spcBef>
          <a:spcPct val="0"/>
        </a:spcBef>
        <a:spcAft>
          <a:spcPct val="0"/>
        </a:spcAft>
        <a:defRPr sz="2000" b="1">
          <a:solidFill>
            <a:schemeClr val="bg1"/>
          </a:solidFill>
          <a:latin typeface="Verdana" pitchFamily="34" charset="0"/>
        </a:defRPr>
      </a:lvl8pPr>
      <a:lvl9pPr marL="1825704" algn="ctr" rtl="0" fontAlgn="base">
        <a:spcBef>
          <a:spcPct val="0"/>
        </a:spcBef>
        <a:spcAft>
          <a:spcPct val="0"/>
        </a:spcAft>
        <a:defRPr sz="2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Wingdings" pitchFamily="2" charset="2"/>
        <a:buChar char="§"/>
        <a:defRPr sz="2400" kern="1200">
          <a:solidFill>
            <a:schemeClr val="tx1"/>
          </a:solidFill>
          <a:latin typeface="Verdana" pitchFamily="34" charset="0"/>
          <a:ea typeface="+mn-ea"/>
          <a:cs typeface="+mn-cs"/>
        </a:defRPr>
      </a:lvl1pPr>
      <a:lvl2pPr marL="741363" indent="-284163" algn="l" rtl="0" eaLnBrk="0" fontAlgn="base" hangingPunct="0">
        <a:spcBef>
          <a:spcPct val="20000"/>
        </a:spcBef>
        <a:spcAft>
          <a:spcPct val="0"/>
        </a:spcAft>
        <a:buFont typeface="Arial" pitchFamily="34" charset="0"/>
        <a:buChar char="–"/>
        <a:defRPr sz="2200" kern="1200">
          <a:solidFill>
            <a:schemeClr val="tx1"/>
          </a:solidFill>
          <a:latin typeface="Verdana" pitchFamily="34" charset="0"/>
          <a:ea typeface="+mn-ea"/>
          <a:cs typeface="+mn-cs"/>
        </a:defRPr>
      </a:lvl2pPr>
      <a:lvl3pPr marL="1139825" indent="-227013" algn="l" rtl="0" eaLnBrk="0" fontAlgn="base" hangingPunct="0">
        <a:spcBef>
          <a:spcPct val="20000"/>
        </a:spcBef>
        <a:spcAft>
          <a:spcPct val="0"/>
        </a:spcAft>
        <a:buFont typeface="Wingdings" pitchFamily="2" charset="2"/>
        <a:buChar char="§"/>
        <a:defRPr sz="2000" kern="1200">
          <a:solidFill>
            <a:schemeClr val="tx1"/>
          </a:solidFill>
          <a:latin typeface="Verdana" pitchFamily="34" charset="0"/>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6" descr="csf_inside"/>
          <p:cNvPicPr>
            <a:picLocks noChangeAspect="1" noChangeArrowheads="1"/>
          </p:cNvPicPr>
          <p:nvPr/>
        </p:nvPicPr>
        <p:blipFill>
          <a:blip r:embed="rId3" cstate="print"/>
          <a:srcRect b="15887"/>
          <a:stretch>
            <a:fillRect/>
          </a:stretch>
        </p:blipFill>
        <p:spPr bwMode="auto">
          <a:xfrm>
            <a:off x="0" y="0"/>
            <a:ext cx="9144000" cy="6858000"/>
          </a:xfrm>
          <a:prstGeom prst="rect">
            <a:avLst/>
          </a:prstGeom>
          <a:noFill/>
          <a:ln w="9525">
            <a:noFill/>
            <a:miter lim="800000"/>
            <a:headEnd/>
            <a:tailEnd/>
          </a:ln>
        </p:spPr>
      </p:pic>
      <p:sp>
        <p:nvSpPr>
          <p:cNvPr id="6147" name="Title Placeholder 9"/>
          <p:cNvSpPr>
            <a:spLocks noGrp="1"/>
          </p:cNvSpPr>
          <p:nvPr>
            <p:ph type="title"/>
          </p:nvPr>
        </p:nvSpPr>
        <p:spPr bwMode="auto">
          <a:xfrm>
            <a:off x="482600" y="1308100"/>
            <a:ext cx="8204200" cy="9144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7" name="Footer Placeholder 6"/>
          <p:cNvSpPr>
            <a:spLocks noGrp="1"/>
          </p:cNvSpPr>
          <p:nvPr>
            <p:ph type="ftr" sz="quarter" idx="3"/>
          </p:nvPr>
        </p:nvSpPr>
        <p:spPr>
          <a:xfrm>
            <a:off x="457199" y="6356350"/>
            <a:ext cx="7117307" cy="365125"/>
          </a:xfrm>
          <a:prstGeom prst="rect">
            <a:avLst/>
          </a:prstGeom>
        </p:spPr>
        <p:txBody>
          <a:bodyPr vert="horz" lIns="91284" tIns="45642" rIns="91284" bIns="45642" rtlCol="0" anchor="ctr"/>
          <a:lstStyle>
            <a:lvl1pPr algn="ctr">
              <a:defRPr sz="800">
                <a:solidFill>
                  <a:prstClr val="black"/>
                </a:solidFill>
                <a:latin typeface="+mj-lt"/>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10" name="Slide Number Placeholder 9"/>
          <p:cNvSpPr>
            <a:spLocks noGrp="1"/>
          </p:cNvSpPr>
          <p:nvPr>
            <p:ph type="sldNum" sz="quarter" idx="4"/>
          </p:nvPr>
        </p:nvSpPr>
        <p:spPr>
          <a:xfrm>
            <a:off x="7772400" y="6356350"/>
            <a:ext cx="914400" cy="365125"/>
          </a:xfrm>
          <a:prstGeom prst="rect">
            <a:avLst/>
          </a:prstGeom>
        </p:spPr>
        <p:txBody>
          <a:bodyPr vert="horz" lIns="91284" tIns="45642" rIns="91284" bIns="45642" rtlCol="0" anchor="ctr"/>
          <a:lstStyle>
            <a:lvl1pPr algn="r">
              <a:defRPr sz="1000">
                <a:solidFill>
                  <a:prstClr val="black"/>
                </a:solidFill>
                <a:latin typeface="+mj-lt"/>
                <a:cs typeface="+mn-cs"/>
              </a:defRPr>
            </a:lvl1pPr>
          </a:lstStyle>
          <a:p>
            <a:pPr>
              <a:defRPr/>
            </a:pPr>
            <a:fld id="{4A3A3EA8-935B-4108-9DD7-7ECB04A9CE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4213" r:id="rId1"/>
  </p:sldLayoutIdLst>
  <p:timing>
    <p:tnLst>
      <p:par>
        <p:cTn id="1" dur="indefinite" restart="never" nodeType="tmRoot"/>
      </p:par>
    </p:tnLst>
  </p:timing>
  <p:hf hdr="0" dt="0"/>
  <p:txStyles>
    <p:titleStyle>
      <a:lvl1pPr algn="ctr" rtl="0" eaLnBrk="0" fontAlgn="base" hangingPunct="0">
        <a:spcBef>
          <a:spcPct val="0"/>
        </a:spcBef>
        <a:spcAft>
          <a:spcPct val="0"/>
        </a:spcAft>
        <a:defRPr sz="3000" b="1" kern="1200">
          <a:solidFill>
            <a:schemeClr val="tx1"/>
          </a:solidFill>
          <a:latin typeface="Verdana" pitchFamily="34" charset="0"/>
          <a:ea typeface="+mj-ea"/>
          <a:cs typeface="+mj-cs"/>
        </a:defRPr>
      </a:lvl1pPr>
      <a:lvl2pPr algn="ctr" rtl="0" eaLnBrk="0" fontAlgn="base" hangingPunct="0">
        <a:spcBef>
          <a:spcPct val="0"/>
        </a:spcBef>
        <a:spcAft>
          <a:spcPct val="0"/>
        </a:spcAft>
        <a:defRPr sz="3000" b="1">
          <a:solidFill>
            <a:schemeClr val="tx1"/>
          </a:solidFill>
          <a:latin typeface="Verdana" pitchFamily="34" charset="0"/>
        </a:defRPr>
      </a:lvl2pPr>
      <a:lvl3pPr algn="ctr" rtl="0" eaLnBrk="0" fontAlgn="base" hangingPunct="0">
        <a:spcBef>
          <a:spcPct val="0"/>
        </a:spcBef>
        <a:spcAft>
          <a:spcPct val="0"/>
        </a:spcAft>
        <a:defRPr sz="3000" b="1">
          <a:solidFill>
            <a:schemeClr val="tx1"/>
          </a:solidFill>
          <a:latin typeface="Verdana" pitchFamily="34" charset="0"/>
        </a:defRPr>
      </a:lvl3pPr>
      <a:lvl4pPr algn="ctr" rtl="0" eaLnBrk="0" fontAlgn="base" hangingPunct="0">
        <a:spcBef>
          <a:spcPct val="0"/>
        </a:spcBef>
        <a:spcAft>
          <a:spcPct val="0"/>
        </a:spcAft>
        <a:defRPr sz="3000" b="1">
          <a:solidFill>
            <a:schemeClr val="tx1"/>
          </a:solidFill>
          <a:latin typeface="Verdana" pitchFamily="34" charset="0"/>
        </a:defRPr>
      </a:lvl4pPr>
      <a:lvl5pPr algn="ctr" rtl="0" eaLnBrk="0" fontAlgn="base" hangingPunct="0">
        <a:spcBef>
          <a:spcPct val="0"/>
        </a:spcBef>
        <a:spcAft>
          <a:spcPct val="0"/>
        </a:spcAft>
        <a:defRPr sz="3000" b="1">
          <a:solidFill>
            <a:schemeClr val="tx1"/>
          </a:solidFill>
          <a:latin typeface="Verdana" pitchFamily="34" charset="0"/>
        </a:defRPr>
      </a:lvl5pPr>
      <a:lvl6pPr marL="456424" algn="ctr" rtl="0" fontAlgn="base">
        <a:spcBef>
          <a:spcPct val="0"/>
        </a:spcBef>
        <a:spcAft>
          <a:spcPct val="0"/>
        </a:spcAft>
        <a:defRPr sz="2000" b="1">
          <a:solidFill>
            <a:schemeClr val="bg1"/>
          </a:solidFill>
          <a:latin typeface="Verdana" pitchFamily="34" charset="0"/>
        </a:defRPr>
      </a:lvl6pPr>
      <a:lvl7pPr marL="912851" algn="ctr" rtl="0" fontAlgn="base">
        <a:spcBef>
          <a:spcPct val="0"/>
        </a:spcBef>
        <a:spcAft>
          <a:spcPct val="0"/>
        </a:spcAft>
        <a:defRPr sz="2000" b="1">
          <a:solidFill>
            <a:schemeClr val="bg1"/>
          </a:solidFill>
          <a:latin typeface="Verdana" pitchFamily="34" charset="0"/>
        </a:defRPr>
      </a:lvl7pPr>
      <a:lvl8pPr marL="1369274" algn="ctr" rtl="0" fontAlgn="base">
        <a:spcBef>
          <a:spcPct val="0"/>
        </a:spcBef>
        <a:spcAft>
          <a:spcPct val="0"/>
        </a:spcAft>
        <a:defRPr sz="2000" b="1">
          <a:solidFill>
            <a:schemeClr val="bg1"/>
          </a:solidFill>
          <a:latin typeface="Verdana" pitchFamily="34" charset="0"/>
        </a:defRPr>
      </a:lvl8pPr>
      <a:lvl9pPr marL="1825704" algn="ctr" rtl="0" fontAlgn="base">
        <a:spcBef>
          <a:spcPct val="0"/>
        </a:spcBef>
        <a:spcAft>
          <a:spcPct val="0"/>
        </a:spcAft>
        <a:defRPr sz="2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Arial" pitchFamily="34" charset="0"/>
        <a:buChar char="•"/>
        <a:defRPr sz="2400" kern="1200">
          <a:solidFill>
            <a:schemeClr val="tx1"/>
          </a:solidFill>
          <a:latin typeface="Verdana" pitchFamily="34" charset="0"/>
          <a:ea typeface="+mn-ea"/>
          <a:cs typeface="+mn-cs"/>
        </a:defRPr>
      </a:lvl1pPr>
      <a:lvl2pPr marL="741363" indent="-284163" algn="l" rtl="0" eaLnBrk="0" fontAlgn="base" hangingPunct="0">
        <a:spcBef>
          <a:spcPct val="20000"/>
        </a:spcBef>
        <a:spcAft>
          <a:spcPct val="0"/>
        </a:spcAft>
        <a:buFont typeface="Arial" pitchFamily="34" charset="0"/>
        <a:buChar char="–"/>
        <a:defRPr sz="2200" kern="1200">
          <a:solidFill>
            <a:schemeClr val="tx1"/>
          </a:solidFill>
          <a:latin typeface="Verdana" pitchFamily="34" charset="0"/>
          <a:ea typeface="+mn-ea"/>
          <a:cs typeface="+mn-cs"/>
        </a:defRPr>
      </a:lvl2pPr>
      <a:lvl3pPr marL="1139825"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6" descr="csf_inside"/>
          <p:cNvPicPr>
            <a:picLocks noChangeAspect="1" noChangeArrowheads="1"/>
          </p:cNvPicPr>
          <p:nvPr/>
        </p:nvPicPr>
        <p:blipFill>
          <a:blip r:embed="rId4" cstate="print"/>
          <a:srcRect b="15887"/>
          <a:stretch>
            <a:fillRect/>
          </a:stretch>
        </p:blipFill>
        <p:spPr bwMode="auto">
          <a:xfrm>
            <a:off x="0" y="0"/>
            <a:ext cx="9144000" cy="6858000"/>
          </a:xfrm>
          <a:prstGeom prst="rect">
            <a:avLst/>
          </a:prstGeom>
          <a:noFill/>
          <a:ln w="9525">
            <a:noFill/>
            <a:miter lim="800000"/>
            <a:headEnd/>
            <a:tailEnd/>
          </a:ln>
        </p:spPr>
      </p:pic>
      <p:sp>
        <p:nvSpPr>
          <p:cNvPr id="7171" name="Title Placeholder 9"/>
          <p:cNvSpPr>
            <a:spLocks noGrp="1"/>
          </p:cNvSpPr>
          <p:nvPr>
            <p:ph type="title"/>
          </p:nvPr>
        </p:nvSpPr>
        <p:spPr bwMode="auto">
          <a:xfrm>
            <a:off x="0" y="0"/>
            <a:ext cx="9144000" cy="10795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7172" name="Text Placeholder 6"/>
          <p:cNvSpPr>
            <a:spLocks noGrp="1"/>
          </p:cNvSpPr>
          <p:nvPr>
            <p:ph type="body" idx="1"/>
          </p:nvPr>
        </p:nvSpPr>
        <p:spPr bwMode="auto">
          <a:xfrm>
            <a:off x="457200" y="1295400"/>
            <a:ext cx="8229600" cy="5029200"/>
          </a:xfrm>
          <a:prstGeom prst="rect">
            <a:avLst/>
          </a:prstGeom>
          <a:noFill/>
          <a:ln w="9525">
            <a:noFill/>
            <a:miter lim="800000"/>
            <a:headEnd/>
            <a:tailEnd/>
          </a:ln>
        </p:spPr>
        <p:txBody>
          <a:bodyPr vert="horz" wrap="square" lIns="91284" tIns="45642" rIns="91284" bIns="45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 name="Footer Placeholder 9"/>
          <p:cNvSpPr>
            <a:spLocks noGrp="1"/>
          </p:cNvSpPr>
          <p:nvPr>
            <p:ph type="ftr" sz="quarter" idx="3"/>
          </p:nvPr>
        </p:nvSpPr>
        <p:spPr>
          <a:xfrm>
            <a:off x="457200" y="6356350"/>
            <a:ext cx="7315200" cy="365125"/>
          </a:xfrm>
          <a:prstGeom prst="rect">
            <a:avLst/>
          </a:prstGeom>
        </p:spPr>
        <p:txBody>
          <a:bodyPr vert="horz" lIns="91284" tIns="45642" rIns="91284" bIns="45642" rtlCol="0" anchor="ctr"/>
          <a:lstStyle>
            <a:lvl1pPr algn="ctr">
              <a:defRPr sz="800">
                <a:solidFill>
                  <a:prstClr val="black"/>
                </a:solidFill>
                <a:latin typeface="+mj-lt"/>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11" name="Slide Number Placeholder 10"/>
          <p:cNvSpPr>
            <a:spLocks noGrp="1"/>
          </p:cNvSpPr>
          <p:nvPr>
            <p:ph type="sldNum" sz="quarter" idx="4"/>
          </p:nvPr>
        </p:nvSpPr>
        <p:spPr>
          <a:xfrm>
            <a:off x="7924800" y="6356350"/>
            <a:ext cx="762000" cy="365125"/>
          </a:xfrm>
          <a:prstGeom prst="rect">
            <a:avLst/>
          </a:prstGeom>
        </p:spPr>
        <p:txBody>
          <a:bodyPr vert="horz" lIns="91284" tIns="45642" rIns="91284" bIns="45642" rtlCol="0" anchor="ctr"/>
          <a:lstStyle>
            <a:lvl1pPr algn="r">
              <a:defRPr sz="1000">
                <a:solidFill>
                  <a:prstClr val="black"/>
                </a:solidFill>
                <a:latin typeface="+mj-lt"/>
                <a:cs typeface="+mn-cs"/>
              </a:defRPr>
            </a:lvl1pPr>
          </a:lstStyle>
          <a:p>
            <a:pPr>
              <a:defRPr/>
            </a:pPr>
            <a:fld id="{FAFC3DF9-5B86-4DB2-B72B-D230C5C793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4214" r:id="rId1"/>
    <p:sldLayoutId id="2147494215" r:id="rId2"/>
  </p:sldLayoutIdLst>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chemeClr val="bg1"/>
          </a:solidFill>
          <a:latin typeface="Verdana" pitchFamily="34" charset="0"/>
          <a:ea typeface="+mj-ea"/>
          <a:cs typeface="+mj-cs"/>
        </a:defRPr>
      </a:lvl1pPr>
      <a:lvl2pPr algn="ctr" rtl="0" eaLnBrk="0" fontAlgn="base" hangingPunct="0">
        <a:spcBef>
          <a:spcPct val="0"/>
        </a:spcBef>
        <a:spcAft>
          <a:spcPct val="0"/>
        </a:spcAft>
        <a:defRPr sz="2400" b="1">
          <a:solidFill>
            <a:schemeClr val="bg1"/>
          </a:solidFill>
          <a:latin typeface="Verdana" pitchFamily="34" charset="0"/>
        </a:defRPr>
      </a:lvl2pPr>
      <a:lvl3pPr algn="ctr" rtl="0" eaLnBrk="0" fontAlgn="base" hangingPunct="0">
        <a:spcBef>
          <a:spcPct val="0"/>
        </a:spcBef>
        <a:spcAft>
          <a:spcPct val="0"/>
        </a:spcAft>
        <a:defRPr sz="2400" b="1">
          <a:solidFill>
            <a:schemeClr val="bg1"/>
          </a:solidFill>
          <a:latin typeface="Verdana" pitchFamily="34" charset="0"/>
        </a:defRPr>
      </a:lvl3pPr>
      <a:lvl4pPr algn="ctr" rtl="0" eaLnBrk="0" fontAlgn="base" hangingPunct="0">
        <a:spcBef>
          <a:spcPct val="0"/>
        </a:spcBef>
        <a:spcAft>
          <a:spcPct val="0"/>
        </a:spcAft>
        <a:defRPr sz="2400" b="1">
          <a:solidFill>
            <a:schemeClr val="bg1"/>
          </a:solidFill>
          <a:latin typeface="Verdana" pitchFamily="34" charset="0"/>
        </a:defRPr>
      </a:lvl4pPr>
      <a:lvl5pPr algn="ctr" rtl="0" eaLnBrk="0" fontAlgn="base" hangingPunct="0">
        <a:spcBef>
          <a:spcPct val="0"/>
        </a:spcBef>
        <a:spcAft>
          <a:spcPct val="0"/>
        </a:spcAft>
        <a:defRPr sz="2400" b="1">
          <a:solidFill>
            <a:schemeClr val="bg1"/>
          </a:solidFill>
          <a:latin typeface="Verdana" pitchFamily="34" charset="0"/>
        </a:defRPr>
      </a:lvl5pPr>
      <a:lvl6pPr marL="456424" algn="ctr" rtl="0" fontAlgn="base">
        <a:spcBef>
          <a:spcPct val="0"/>
        </a:spcBef>
        <a:spcAft>
          <a:spcPct val="0"/>
        </a:spcAft>
        <a:defRPr sz="2000" b="1">
          <a:solidFill>
            <a:schemeClr val="bg1"/>
          </a:solidFill>
          <a:latin typeface="Verdana" pitchFamily="34" charset="0"/>
        </a:defRPr>
      </a:lvl6pPr>
      <a:lvl7pPr marL="912851" algn="ctr" rtl="0" fontAlgn="base">
        <a:spcBef>
          <a:spcPct val="0"/>
        </a:spcBef>
        <a:spcAft>
          <a:spcPct val="0"/>
        </a:spcAft>
        <a:defRPr sz="2000" b="1">
          <a:solidFill>
            <a:schemeClr val="bg1"/>
          </a:solidFill>
          <a:latin typeface="Verdana" pitchFamily="34" charset="0"/>
        </a:defRPr>
      </a:lvl7pPr>
      <a:lvl8pPr marL="1369274" algn="ctr" rtl="0" fontAlgn="base">
        <a:spcBef>
          <a:spcPct val="0"/>
        </a:spcBef>
        <a:spcAft>
          <a:spcPct val="0"/>
        </a:spcAft>
        <a:defRPr sz="2000" b="1">
          <a:solidFill>
            <a:schemeClr val="bg1"/>
          </a:solidFill>
          <a:latin typeface="Verdana" pitchFamily="34" charset="0"/>
        </a:defRPr>
      </a:lvl8pPr>
      <a:lvl9pPr marL="1825704" algn="ctr" rtl="0" fontAlgn="base">
        <a:spcBef>
          <a:spcPct val="0"/>
        </a:spcBef>
        <a:spcAft>
          <a:spcPct val="0"/>
        </a:spcAft>
        <a:defRPr sz="2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Wingdings" pitchFamily="2" charset="2"/>
        <a:buChar char="§"/>
        <a:defRPr sz="2400" kern="1200">
          <a:solidFill>
            <a:schemeClr val="tx1"/>
          </a:solidFill>
          <a:latin typeface="Verdana" pitchFamily="34" charset="0"/>
          <a:ea typeface="+mn-ea"/>
          <a:cs typeface="+mn-cs"/>
        </a:defRPr>
      </a:lvl1pPr>
      <a:lvl2pPr marL="741363" indent="-284163" algn="l" rtl="0" eaLnBrk="0" fontAlgn="base" hangingPunct="0">
        <a:spcBef>
          <a:spcPct val="20000"/>
        </a:spcBef>
        <a:spcAft>
          <a:spcPct val="0"/>
        </a:spcAft>
        <a:buFont typeface="Arial" pitchFamily="34" charset="0"/>
        <a:buChar char="–"/>
        <a:defRPr sz="2200" kern="1200">
          <a:solidFill>
            <a:schemeClr val="tx1"/>
          </a:solidFill>
          <a:latin typeface="Verdana" pitchFamily="34" charset="0"/>
          <a:ea typeface="+mn-ea"/>
          <a:cs typeface="+mn-cs"/>
        </a:defRPr>
      </a:lvl2pPr>
      <a:lvl3pPr marL="1139825" indent="-227013" algn="l" rtl="0" eaLnBrk="0" fontAlgn="base" hangingPunct="0">
        <a:spcBef>
          <a:spcPct val="20000"/>
        </a:spcBef>
        <a:spcAft>
          <a:spcPct val="0"/>
        </a:spcAft>
        <a:buFont typeface="Wingdings" pitchFamily="2" charset="2"/>
        <a:buChar char="§"/>
        <a:defRPr sz="2000" kern="1200">
          <a:solidFill>
            <a:schemeClr val="tx1"/>
          </a:solidFill>
          <a:latin typeface="Verdana" pitchFamily="34" charset="0"/>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26" descr="csf_inside"/>
          <p:cNvPicPr>
            <a:picLocks noChangeAspect="1" noChangeArrowheads="1"/>
          </p:cNvPicPr>
          <p:nvPr/>
        </p:nvPicPr>
        <p:blipFill>
          <a:blip r:embed="rId3" cstate="print"/>
          <a:srcRect b="15887"/>
          <a:stretch>
            <a:fillRect/>
          </a:stretch>
        </p:blipFill>
        <p:spPr bwMode="auto">
          <a:xfrm>
            <a:off x="0" y="0"/>
            <a:ext cx="9144000" cy="6858000"/>
          </a:xfrm>
          <a:prstGeom prst="rect">
            <a:avLst/>
          </a:prstGeom>
          <a:noFill/>
          <a:ln w="9525">
            <a:noFill/>
            <a:miter lim="800000"/>
            <a:headEnd/>
            <a:tailEnd/>
          </a:ln>
        </p:spPr>
      </p:pic>
      <p:sp>
        <p:nvSpPr>
          <p:cNvPr id="8195" name="Title Placeholder 9"/>
          <p:cNvSpPr>
            <a:spLocks noGrp="1"/>
          </p:cNvSpPr>
          <p:nvPr>
            <p:ph type="title"/>
          </p:nvPr>
        </p:nvSpPr>
        <p:spPr bwMode="auto">
          <a:xfrm>
            <a:off x="0" y="0"/>
            <a:ext cx="9144000" cy="1066800"/>
          </a:xfrm>
          <a:prstGeom prst="rect">
            <a:avLst/>
          </a:prstGeom>
          <a:noFill/>
          <a:ln w="9525">
            <a:noFill/>
            <a:miter lim="800000"/>
            <a:headEnd/>
            <a:tailEnd/>
          </a:ln>
        </p:spPr>
        <p:txBody>
          <a:bodyPr vert="horz" wrap="square" lIns="91284" tIns="45642" rIns="91284" bIns="45642" numCol="1" anchor="ctr" anchorCtr="0" compatLnSpc="1">
            <a:prstTxWarp prst="textNoShape">
              <a:avLst/>
            </a:prstTxWarp>
          </a:bodyPr>
          <a:lstStyle/>
          <a:p>
            <a:pPr lvl="0"/>
            <a:r>
              <a:rPr lang="en-US" altLang="en-US" smtClean="0"/>
              <a:t>Click to edit Master title style</a:t>
            </a:r>
          </a:p>
        </p:txBody>
      </p:sp>
      <p:sp>
        <p:nvSpPr>
          <p:cNvPr id="8196" name="Text Placeholder 6"/>
          <p:cNvSpPr>
            <a:spLocks noGrp="1"/>
          </p:cNvSpPr>
          <p:nvPr>
            <p:ph type="body" idx="1"/>
          </p:nvPr>
        </p:nvSpPr>
        <p:spPr bwMode="auto">
          <a:xfrm>
            <a:off x="457200" y="1295400"/>
            <a:ext cx="8229600" cy="5029200"/>
          </a:xfrm>
          <a:prstGeom prst="rect">
            <a:avLst/>
          </a:prstGeom>
          <a:noFill/>
          <a:ln w="9525">
            <a:noFill/>
            <a:miter lim="800000"/>
            <a:headEnd/>
            <a:tailEnd/>
          </a:ln>
        </p:spPr>
        <p:txBody>
          <a:bodyPr vert="horz" wrap="square" lIns="91284" tIns="45642" rIns="91284" bIns="45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 name="Footer Placeholder 9"/>
          <p:cNvSpPr>
            <a:spLocks noGrp="1"/>
          </p:cNvSpPr>
          <p:nvPr>
            <p:ph type="ftr" sz="quarter" idx="3"/>
          </p:nvPr>
        </p:nvSpPr>
        <p:spPr>
          <a:xfrm>
            <a:off x="457200" y="6356350"/>
            <a:ext cx="7315200" cy="365125"/>
          </a:xfrm>
          <a:prstGeom prst="rect">
            <a:avLst/>
          </a:prstGeom>
        </p:spPr>
        <p:txBody>
          <a:bodyPr vert="horz" lIns="91284" tIns="45642" rIns="91284" bIns="45642" rtlCol="0" anchor="ctr"/>
          <a:lstStyle>
            <a:lvl1pPr algn="ctr">
              <a:defRPr sz="800">
                <a:solidFill>
                  <a:prstClr val="black"/>
                </a:solidFill>
                <a:latin typeface="+mj-lt"/>
                <a:cs typeface="+mn-cs"/>
              </a:defRPr>
            </a:lvl1p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
        <p:nvSpPr>
          <p:cNvPr id="11" name="Slide Number Placeholder 10"/>
          <p:cNvSpPr>
            <a:spLocks noGrp="1"/>
          </p:cNvSpPr>
          <p:nvPr>
            <p:ph type="sldNum" sz="quarter" idx="4"/>
          </p:nvPr>
        </p:nvSpPr>
        <p:spPr>
          <a:xfrm>
            <a:off x="7924800" y="6356350"/>
            <a:ext cx="762000" cy="365125"/>
          </a:xfrm>
          <a:prstGeom prst="rect">
            <a:avLst/>
          </a:prstGeom>
        </p:spPr>
        <p:txBody>
          <a:bodyPr vert="horz" lIns="91284" tIns="45642" rIns="91284" bIns="45642" rtlCol="0" anchor="ctr"/>
          <a:lstStyle>
            <a:lvl1pPr algn="r">
              <a:defRPr sz="1000">
                <a:solidFill>
                  <a:prstClr val="black"/>
                </a:solidFill>
                <a:latin typeface="+mj-lt"/>
                <a:cs typeface="+mn-cs"/>
              </a:defRPr>
            </a:lvl1pPr>
          </a:lstStyle>
          <a:p>
            <a:pPr>
              <a:defRPr/>
            </a:pPr>
            <a:fld id="{2AD81159-6B83-4D47-BF12-3C7D0392F8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4216" r:id="rId1"/>
  </p:sldLayoutIdLst>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chemeClr val="bg1"/>
          </a:solidFill>
          <a:latin typeface="Verdana" pitchFamily="34" charset="0"/>
          <a:ea typeface="+mj-ea"/>
          <a:cs typeface="+mj-cs"/>
        </a:defRPr>
      </a:lvl1pPr>
      <a:lvl2pPr algn="ctr" rtl="0" eaLnBrk="0" fontAlgn="base" hangingPunct="0">
        <a:spcBef>
          <a:spcPct val="0"/>
        </a:spcBef>
        <a:spcAft>
          <a:spcPct val="0"/>
        </a:spcAft>
        <a:defRPr sz="2400" b="1">
          <a:solidFill>
            <a:schemeClr val="bg1"/>
          </a:solidFill>
          <a:latin typeface="Verdana" pitchFamily="34" charset="0"/>
        </a:defRPr>
      </a:lvl2pPr>
      <a:lvl3pPr algn="ctr" rtl="0" eaLnBrk="0" fontAlgn="base" hangingPunct="0">
        <a:spcBef>
          <a:spcPct val="0"/>
        </a:spcBef>
        <a:spcAft>
          <a:spcPct val="0"/>
        </a:spcAft>
        <a:defRPr sz="2400" b="1">
          <a:solidFill>
            <a:schemeClr val="bg1"/>
          </a:solidFill>
          <a:latin typeface="Verdana" pitchFamily="34" charset="0"/>
        </a:defRPr>
      </a:lvl3pPr>
      <a:lvl4pPr algn="ctr" rtl="0" eaLnBrk="0" fontAlgn="base" hangingPunct="0">
        <a:spcBef>
          <a:spcPct val="0"/>
        </a:spcBef>
        <a:spcAft>
          <a:spcPct val="0"/>
        </a:spcAft>
        <a:defRPr sz="2400" b="1">
          <a:solidFill>
            <a:schemeClr val="bg1"/>
          </a:solidFill>
          <a:latin typeface="Verdana" pitchFamily="34" charset="0"/>
        </a:defRPr>
      </a:lvl4pPr>
      <a:lvl5pPr algn="ctr" rtl="0" eaLnBrk="0" fontAlgn="base" hangingPunct="0">
        <a:spcBef>
          <a:spcPct val="0"/>
        </a:spcBef>
        <a:spcAft>
          <a:spcPct val="0"/>
        </a:spcAft>
        <a:defRPr sz="2400" b="1">
          <a:solidFill>
            <a:schemeClr val="bg1"/>
          </a:solidFill>
          <a:latin typeface="Verdana" pitchFamily="34" charset="0"/>
        </a:defRPr>
      </a:lvl5pPr>
      <a:lvl6pPr marL="456424" algn="ctr" rtl="0" fontAlgn="base">
        <a:spcBef>
          <a:spcPct val="0"/>
        </a:spcBef>
        <a:spcAft>
          <a:spcPct val="0"/>
        </a:spcAft>
        <a:defRPr sz="2000" b="1">
          <a:solidFill>
            <a:schemeClr val="bg1"/>
          </a:solidFill>
          <a:latin typeface="Verdana" pitchFamily="34" charset="0"/>
        </a:defRPr>
      </a:lvl6pPr>
      <a:lvl7pPr marL="912851" algn="ctr" rtl="0" fontAlgn="base">
        <a:spcBef>
          <a:spcPct val="0"/>
        </a:spcBef>
        <a:spcAft>
          <a:spcPct val="0"/>
        </a:spcAft>
        <a:defRPr sz="2000" b="1">
          <a:solidFill>
            <a:schemeClr val="bg1"/>
          </a:solidFill>
          <a:latin typeface="Verdana" pitchFamily="34" charset="0"/>
        </a:defRPr>
      </a:lvl7pPr>
      <a:lvl8pPr marL="1369274" algn="ctr" rtl="0" fontAlgn="base">
        <a:spcBef>
          <a:spcPct val="0"/>
        </a:spcBef>
        <a:spcAft>
          <a:spcPct val="0"/>
        </a:spcAft>
        <a:defRPr sz="2000" b="1">
          <a:solidFill>
            <a:schemeClr val="bg1"/>
          </a:solidFill>
          <a:latin typeface="Verdana" pitchFamily="34" charset="0"/>
        </a:defRPr>
      </a:lvl8pPr>
      <a:lvl9pPr marL="1825704" algn="ctr" rtl="0" fontAlgn="base">
        <a:spcBef>
          <a:spcPct val="0"/>
        </a:spcBef>
        <a:spcAft>
          <a:spcPct val="0"/>
        </a:spcAft>
        <a:defRPr sz="2000" b="1">
          <a:solidFill>
            <a:schemeClr val="bg1"/>
          </a:solidFill>
          <a:latin typeface="Verdana" pitchFamily="34" charset="0"/>
        </a:defRPr>
      </a:lvl9pPr>
    </p:titleStyle>
    <p:bodyStyle>
      <a:lvl1pPr marL="341313" indent="-341313" algn="l" rtl="0" eaLnBrk="0" fontAlgn="base" hangingPunct="0">
        <a:spcBef>
          <a:spcPct val="20000"/>
        </a:spcBef>
        <a:spcAft>
          <a:spcPct val="0"/>
        </a:spcAft>
        <a:buFont typeface="Wingdings" pitchFamily="2" charset="2"/>
        <a:buChar char="§"/>
        <a:defRPr sz="2400" kern="1200">
          <a:solidFill>
            <a:schemeClr val="tx1"/>
          </a:solidFill>
          <a:latin typeface="Verdana" pitchFamily="34" charset="0"/>
          <a:ea typeface="+mn-ea"/>
          <a:cs typeface="+mn-cs"/>
        </a:defRPr>
      </a:lvl1pPr>
      <a:lvl2pPr marL="741363" indent="-284163" algn="l" rtl="0" eaLnBrk="0" fontAlgn="base" hangingPunct="0">
        <a:spcBef>
          <a:spcPct val="20000"/>
        </a:spcBef>
        <a:spcAft>
          <a:spcPct val="0"/>
        </a:spcAft>
        <a:buFont typeface="Arial" pitchFamily="34" charset="0"/>
        <a:buChar char="–"/>
        <a:defRPr sz="2200" kern="1200">
          <a:solidFill>
            <a:schemeClr val="tx1"/>
          </a:solidFill>
          <a:latin typeface="Verdana" pitchFamily="34" charset="0"/>
          <a:ea typeface="+mn-ea"/>
          <a:cs typeface="+mn-cs"/>
        </a:defRPr>
      </a:lvl2pPr>
      <a:lvl3pPr marL="1139825" indent="-227013" algn="l" rtl="0" eaLnBrk="0" fontAlgn="base" hangingPunct="0">
        <a:spcBef>
          <a:spcPct val="20000"/>
        </a:spcBef>
        <a:spcAft>
          <a:spcPct val="0"/>
        </a:spcAft>
        <a:buFont typeface="Wingdings" pitchFamily="2" charset="2"/>
        <a:buChar char="§"/>
        <a:defRPr sz="2000" kern="1200">
          <a:solidFill>
            <a:schemeClr val="tx1"/>
          </a:solidFill>
          <a:latin typeface="Verdana" pitchFamily="34" charset="0"/>
          <a:ea typeface="+mn-ea"/>
          <a:cs typeface="+mn-cs"/>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mn-ea"/>
          <a:cs typeface="+mn-cs"/>
        </a:defRPr>
      </a:lvl5pPr>
      <a:lvl6pPr marL="2510347"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198"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25" indent="-228214" algn="l" defTabSz="912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51" rtl="0" eaLnBrk="1" latinLnBrk="0" hangingPunct="1">
        <a:defRPr sz="1800" kern="1200">
          <a:solidFill>
            <a:schemeClr val="tx1"/>
          </a:solidFill>
          <a:latin typeface="+mn-lt"/>
          <a:ea typeface="+mn-ea"/>
          <a:cs typeface="+mn-cs"/>
        </a:defRPr>
      </a:lvl1pPr>
      <a:lvl2pPr marL="456424" algn="l" defTabSz="912851" rtl="0" eaLnBrk="1" latinLnBrk="0" hangingPunct="1">
        <a:defRPr sz="1800" kern="1200">
          <a:solidFill>
            <a:schemeClr val="tx1"/>
          </a:solidFill>
          <a:latin typeface="+mn-lt"/>
          <a:ea typeface="+mn-ea"/>
          <a:cs typeface="+mn-cs"/>
        </a:defRPr>
      </a:lvl2pPr>
      <a:lvl3pPr marL="912851" algn="l" defTabSz="912851" rtl="0" eaLnBrk="1" latinLnBrk="0" hangingPunct="1">
        <a:defRPr sz="1800" kern="1200">
          <a:solidFill>
            <a:schemeClr val="tx1"/>
          </a:solidFill>
          <a:latin typeface="+mn-lt"/>
          <a:ea typeface="+mn-ea"/>
          <a:cs typeface="+mn-cs"/>
        </a:defRPr>
      </a:lvl3pPr>
      <a:lvl4pPr marL="1369274" algn="l" defTabSz="912851" rtl="0" eaLnBrk="1" latinLnBrk="0" hangingPunct="1">
        <a:defRPr sz="1800" kern="1200">
          <a:solidFill>
            <a:schemeClr val="tx1"/>
          </a:solidFill>
          <a:latin typeface="+mn-lt"/>
          <a:ea typeface="+mn-ea"/>
          <a:cs typeface="+mn-cs"/>
        </a:defRPr>
      </a:lvl4pPr>
      <a:lvl5pPr marL="1825704" algn="l" defTabSz="912851" rtl="0" eaLnBrk="1" latinLnBrk="0" hangingPunct="1">
        <a:defRPr sz="1800" kern="1200">
          <a:solidFill>
            <a:schemeClr val="tx1"/>
          </a:solidFill>
          <a:latin typeface="+mn-lt"/>
          <a:ea typeface="+mn-ea"/>
          <a:cs typeface="+mn-cs"/>
        </a:defRPr>
      </a:lvl5pPr>
      <a:lvl6pPr marL="2282132" algn="l" defTabSz="912851" rtl="0" eaLnBrk="1" latinLnBrk="0" hangingPunct="1">
        <a:defRPr sz="1800" kern="1200">
          <a:solidFill>
            <a:schemeClr val="tx1"/>
          </a:solidFill>
          <a:latin typeface="+mn-lt"/>
          <a:ea typeface="+mn-ea"/>
          <a:cs typeface="+mn-cs"/>
        </a:defRPr>
      </a:lvl6pPr>
      <a:lvl7pPr marL="2738555" algn="l" defTabSz="912851" rtl="0" eaLnBrk="1" latinLnBrk="0" hangingPunct="1">
        <a:defRPr sz="1800" kern="1200">
          <a:solidFill>
            <a:schemeClr val="tx1"/>
          </a:solidFill>
          <a:latin typeface="+mn-lt"/>
          <a:ea typeface="+mn-ea"/>
          <a:cs typeface="+mn-cs"/>
        </a:defRPr>
      </a:lvl7pPr>
      <a:lvl8pPr marL="3194985" algn="l" defTabSz="912851" rtl="0" eaLnBrk="1" latinLnBrk="0" hangingPunct="1">
        <a:defRPr sz="1800" kern="1200">
          <a:solidFill>
            <a:schemeClr val="tx1"/>
          </a:solidFill>
          <a:latin typeface="+mn-lt"/>
          <a:ea typeface="+mn-ea"/>
          <a:cs typeface="+mn-cs"/>
        </a:defRPr>
      </a:lvl8pPr>
      <a:lvl9pPr marL="3651412" algn="l" defTabSz="9128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journal+and+pen&amp;source=images&amp;cd=&amp;cad=rja&amp;docid=3jaY9TTeYXESbM&amp;tbnid=tea3svon7QMUcM:&amp;ved=0CAUQjRw&amp;url=http://peanutonthetable.com/2013/02/06/and-then-everything-went-black/&amp;ei=UaekUeuIFMbw0QGKuYHAAw&amp;bvm=bv.47008514,d.dmQ&amp;psig=AFQjCNF7_tY4K3Rqf7S_QyTwS523fxhCVQ&amp;ust=1369831596385078"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journal+and+pen&amp;source=images&amp;cd=&amp;cad=rja&amp;docid=3jaY9TTeYXESbM&amp;tbnid=tea3svon7QMUcM:&amp;ved=0CAUQjRw&amp;url=http://peanutonthetable.com/2013/02/06/and-then-everything-went-black/&amp;ei=UaekUeuIFMbw0QGKuYHAAw&amp;bvm=bv.47008514,d.dmQ&amp;psig=AFQjCNF7_tY4K3Rqf7S_QyTwS523fxhCVQ&amp;ust=1369831596385078"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34.jpeg"/><Relationship Id="rId11" Type="http://schemas.openxmlformats.org/officeDocument/2006/relationships/image" Target="../media/image30.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43.jpe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google.com/url?sa=i&amp;rct=j&amp;q=&amp;esrc=s&amp;source=images&amp;cd=&amp;cad=rja&amp;uact=8&amp;docid=zYDxpMv_8SYH_M&amp;tbnid=tvvTbAae1r60tM:&amp;ved=0CAUQjRw&amp;url=http://adam-realestate.com/info/2014/real-estate-recent-offers/&amp;ei=h_DbU4_9ENCOyASmv4G4BQ&amp;bvm=bv.72197243,d.aWw&amp;psig=AFQjCNFp_7H65RDs1owo-K5EeplT_LDy5w&amp;ust=1407009250935161" TargetMode="External"/><Relationship Id="rId7" Type="http://schemas.openxmlformats.org/officeDocument/2006/relationships/hyperlink" Target="http://www.google.com/url?sa=i&amp;rct=j&amp;q=&amp;esrc=s&amp;source=images&amp;cd=&amp;cad=rja&amp;uact=8&amp;docid=HjK0ky6YxG9BVM&amp;tbnid=YI5Vn3B7LWtpAM:&amp;ved=0CAUQjRw&amp;url=http://blogs.bu.edu/admissions/2012/12/14/congratulations-to-the-first-members-of-the-class-of-2017/&amp;ei=Z_HbU5_cEZGgyASetoLgCA&amp;bvm=bv.72197243,d.aWw&amp;psig=AFQjCNGeBTggSqHY2dsck4HarcBLr77cEw&amp;ust=1407009406494573" TargetMode="External"/><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image" Target="../media/image47.jpeg"/><Relationship Id="rId11" Type="http://schemas.openxmlformats.org/officeDocument/2006/relationships/image" Target="../media/image30.png"/><Relationship Id="rId5" Type="http://schemas.openxmlformats.org/officeDocument/2006/relationships/hyperlink" Target="http://www.google.com/url?sa=i&amp;rct=j&amp;q=&amp;esrc=s&amp;source=images&amp;cd=&amp;cad=rja&amp;uact=8&amp;docid=zaw-t2M3Sj_bEM&amp;tbnid=l3DpVb1YNGv2FM:&amp;ved=0CAUQjRw&amp;url=http://www.kapoleihigh.org/apps/events/2013/2/27/1383678/?id=0&amp;ei=xfDbU5jIDtemyATd84GwBg&amp;bvm=bv.72197243,d.aWw&amp;psig=AFQjCNGYdeeGH8StFZnpQEnVf3PQZOqIrw&amp;ust=1407009315216801" TargetMode="External"/><Relationship Id="rId10"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hyperlink" Target="http://www.google.com/url?sa=i&amp;rct=j&amp;q=&amp;esrc=s&amp;source=images&amp;cd=&amp;cad=rja&amp;uact=8&amp;docid=Cpvms7ai6hGxmM&amp;tbnid=xADU0P6S9UoaCM:&amp;ved=0CAUQjRw&amp;url=http://altagraciaapparel.com/news.php?pageNum_Data02=1&amp;ei=NvDbU_SDD9CWyASrv4GYDA&amp;bvm=bv.72197243,d.aWw&amp;psig=AFQjCNFW0cyvfHwVBRS_rsht9DlsYyqZ1Q&amp;ust=140700919021012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hyperlink" Target="http://www.google.com/url?sa=i&amp;rct=j&amp;q=journal+and+pen&amp;source=images&amp;cd=&amp;cad=rja&amp;docid=3jaY9TTeYXESbM&amp;tbnid=tea3svon7QMUcM:&amp;ved=0CAUQjRw&amp;url=http://peanutonthetable.com/2013/02/06/and-then-everything-went-black/&amp;ei=UaekUeuIFMbw0QGKuYHAAw&amp;bvm=bv.47008514,d.dmQ&amp;psig=AFQjCNF7_tY4K3Rqf7S_QyTwS523fxhCVQ&amp;ust=1369831596385078"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hyperlink" Target="http://www.google.com/url?sa=i&amp;rct=j&amp;q=journal+and+pen&amp;source=images&amp;cd=&amp;cad=rja&amp;docid=3jaY9TTeYXESbM&amp;tbnid=tea3svon7QMUcM:&amp;ved=0CAUQjRw&amp;url=http://peanutonthetable.com/2013/02/06/and-then-everything-went-black/&amp;ei=UaekUeuIFMbw0QGKuYHAAw&amp;bvm=bv.47008514,d.dmQ&amp;psig=AFQjCNF7_tY4K3Rqf7S_QyTwS523fxhCVQ&amp;ust=1369831596385078"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15.xml"/><Relationship Id="rId6" Type="http://schemas.openxmlformats.org/officeDocument/2006/relationships/image" Target="../media/image57.jpeg"/><Relationship Id="rId5" Type="http://schemas.openxmlformats.org/officeDocument/2006/relationships/hyperlink" Target="http://www.google.com/url?sa=i&amp;rct=j&amp;q=&amp;esrc=s&amp;source=images&amp;cd=&amp;cad=rja&amp;uact=8&amp;docid=TXQUR54el7pRlM&amp;tbnid=gFJEBLk8LWJRCM:&amp;ved=0CAUQjRw&amp;url=http://committostayfit.com/blog/&amp;ei=dP7PU_2IDsqUyATon4LoAg&amp;bvm=bv.71667212,d.aWw&amp;psig=AFQjCNGLypuozvVSOzIlnxwTrbh8fQta2A&amp;ust=1406226374518713" TargetMode="External"/><Relationship Id="rId4" Type="http://schemas.openxmlformats.org/officeDocument/2006/relationships/hyperlink" Target="https://www.google.com/imgres?imgurl=http://us.cdn3.123rf.com/168nwm/william87/william871207/william87120700062/14404353-passing-the-relay-baton.jpg&amp;imgrefurl=http://www.123rf.com/stock-photo/pass.html&amp;docid=WLVGmfHTL9DBLM&amp;tbnid=2-U_EhGJYHuUBM:&amp;w=168&amp;h=113&amp;ei=fGnOU6GPK4emyASsqIHoCQ&amp;ved=undefined&amp;iact=c"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15.xml"/><Relationship Id="rId6" Type="http://schemas.openxmlformats.org/officeDocument/2006/relationships/image" Target="../media/image57.jpeg"/><Relationship Id="rId5" Type="http://schemas.openxmlformats.org/officeDocument/2006/relationships/hyperlink" Target="http://www.google.com/url?sa=i&amp;rct=j&amp;q=&amp;esrc=s&amp;source=images&amp;cd=&amp;cad=rja&amp;uact=8&amp;docid=TXQUR54el7pRlM&amp;tbnid=gFJEBLk8LWJRCM:&amp;ved=0CAUQjRw&amp;url=http://committostayfit.com/blog/&amp;ei=dP7PU_2IDsqUyATon4LoAg&amp;bvm=bv.71667212,d.aWw&amp;psig=AFQjCNGLypuozvVSOzIlnxwTrbh8fQta2A&amp;ust=1406226374518713" TargetMode="External"/><Relationship Id="rId4" Type="http://schemas.openxmlformats.org/officeDocument/2006/relationships/hyperlink" Target="https://www.google.com/imgres?imgurl=http://us.cdn3.123rf.com/168nwm/william87/william871207/william87120700062/14404353-passing-the-relay-baton.jpg&amp;imgrefurl=http://www.123rf.com/stock-photo/pass.html&amp;docid=WLVGmfHTL9DBLM&amp;tbnid=2-U_EhGJYHuUBM:&amp;w=168&amp;h=113&amp;ei=fGnOU6GPK4emyASsqIHoCQ&amp;ved=undefined&amp;iact=c"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5"/>
          <p:cNvSpPr>
            <a:spLocks noGrp="1"/>
          </p:cNvSpPr>
          <p:nvPr>
            <p:ph type="title"/>
          </p:nvPr>
        </p:nvSpPr>
        <p:spPr>
          <a:xfrm>
            <a:off x="0" y="0"/>
            <a:ext cx="9144000" cy="1079500"/>
          </a:xfrm>
        </p:spPr>
        <p:txBody>
          <a:bodyPr/>
          <a:lstStyle/>
          <a:p>
            <a:r>
              <a:rPr lang="en-US" altLang="en-US" dirty="0" smtClean="0"/>
              <a:t>Resilience Skills for Teens</a:t>
            </a:r>
          </a:p>
        </p:txBody>
      </p:sp>
      <p:sp>
        <p:nvSpPr>
          <p:cNvPr id="5" name="Slide Number Placeholder 4"/>
          <p:cNvSpPr>
            <a:spLocks noGrp="1"/>
          </p:cNvSpPr>
          <p:nvPr>
            <p:ph type="sldNum" sz="quarter" idx="14"/>
          </p:nvPr>
        </p:nvSpPr>
        <p:spPr/>
        <p:txBody>
          <a:bodyPr/>
          <a:lstStyle/>
          <a:p>
            <a:pPr>
              <a:defRPr/>
            </a:pPr>
            <a:fld id="{59B4F798-3A30-499A-81C3-04F750183489}" type="slidenum">
              <a:rPr lang="en-US" smtClean="0"/>
              <a:pPr>
                <a:defRPr/>
              </a:pPr>
              <a:t>1</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10</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11</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12</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13</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14</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15</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16</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2</a:t>
            </a:r>
            <a:r>
              <a:rPr lang="en-US" altLang="en-US" dirty="0" smtClean="0"/>
              <a:t>) Activity Form Example</a:t>
            </a:r>
          </a:p>
        </p:txBody>
      </p:sp>
      <p:sp>
        <p:nvSpPr>
          <p:cNvPr id="13315" name="Text Placeholder 2"/>
          <p:cNvSpPr>
            <a:spLocks noGrp="1"/>
          </p:cNvSpPr>
          <p:nvPr>
            <p:ph type="body" sz="quarter" idx="12"/>
          </p:nvPr>
        </p:nvSpPr>
        <p:spPr/>
        <p:txBody>
          <a:bodyPr/>
          <a:lstStyle/>
          <a:p>
            <a:endParaRPr lang="en-US" altLang="en-US"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17</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extLst>
      <p:ext uri="{BB962C8B-B14F-4D97-AF65-F5344CB8AC3E}">
        <p14:creationId xmlns:p14="http://schemas.microsoft.com/office/powerpoint/2010/main" xmlns="" val="39970043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1) Resilience Overview Cover Page</a:t>
            </a:r>
          </a:p>
        </p:txBody>
      </p:sp>
      <p:sp>
        <p:nvSpPr>
          <p:cNvPr id="16387" name="Text Placeholder 2"/>
          <p:cNvSpPr>
            <a:spLocks noGrp="1"/>
          </p:cNvSpPr>
          <p:nvPr>
            <p:ph type="body" sz="quarter" idx="12"/>
          </p:nvPr>
        </p:nvSpPr>
        <p:spPr/>
        <p:txBody>
          <a:bodyPr/>
          <a:lstStyle/>
          <a:p>
            <a:endParaRPr lang="en-US" altLang="en-US" smtClean="0"/>
          </a:p>
        </p:txBody>
      </p:sp>
      <p:sp>
        <p:nvSpPr>
          <p:cNvPr id="6" name="Slide Number Placeholder 5"/>
          <p:cNvSpPr>
            <a:spLocks noGrp="1"/>
          </p:cNvSpPr>
          <p:nvPr>
            <p:ph type="sldNum" sz="quarter" idx="14"/>
          </p:nvPr>
        </p:nvSpPr>
        <p:spPr/>
        <p:txBody>
          <a:bodyPr/>
          <a:lstStyle/>
          <a:p>
            <a:pPr>
              <a:defRPr/>
            </a:pPr>
            <a:fld id="{41D7706C-53A2-4FE7-AE35-2DF831702FAE}" type="slidenum">
              <a:rPr lang="en-US" smtClean="0"/>
              <a:pPr>
                <a:defRPr/>
              </a:pPr>
              <a:t>18</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1) Resilience Key Terms</a:t>
            </a:r>
          </a:p>
        </p:txBody>
      </p:sp>
      <p:sp>
        <p:nvSpPr>
          <p:cNvPr id="17411" name="Text Placeholder 2"/>
          <p:cNvSpPr>
            <a:spLocks noGrp="1"/>
          </p:cNvSpPr>
          <p:nvPr>
            <p:ph type="body" sz="quarter" idx="12"/>
          </p:nvPr>
        </p:nvSpPr>
        <p:spPr/>
        <p:txBody>
          <a:bodyPr/>
          <a:lstStyle/>
          <a:p>
            <a:endParaRPr lang="en-US" altLang="en-US" smtClean="0"/>
          </a:p>
        </p:txBody>
      </p:sp>
      <p:sp>
        <p:nvSpPr>
          <p:cNvPr id="6" name="Slide Number Placeholder 5"/>
          <p:cNvSpPr>
            <a:spLocks noGrp="1"/>
          </p:cNvSpPr>
          <p:nvPr>
            <p:ph type="sldNum" sz="quarter" idx="14"/>
          </p:nvPr>
        </p:nvSpPr>
        <p:spPr/>
        <p:txBody>
          <a:bodyPr/>
          <a:lstStyle/>
          <a:p>
            <a:pPr>
              <a:defRPr/>
            </a:pPr>
            <a:fld id="{3F2BC880-BDB4-4D78-B2BB-407A5327F830}" type="slidenum">
              <a:rPr lang="en-US" smtClean="0"/>
              <a:pPr>
                <a:defRPr/>
              </a:pPr>
              <a:t>19</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5"/>
          <p:cNvSpPr>
            <a:spLocks noGrp="1"/>
          </p:cNvSpPr>
          <p:nvPr>
            <p:ph type="title"/>
          </p:nvPr>
        </p:nvSpPr>
        <p:spPr>
          <a:xfrm>
            <a:off x="0" y="0"/>
            <a:ext cx="9144000" cy="1079500"/>
          </a:xfrm>
        </p:spPr>
        <p:txBody>
          <a:bodyPr/>
          <a:lstStyle/>
          <a:p>
            <a:r>
              <a:rPr lang="en-US" altLang="en-US" dirty="0" smtClean="0"/>
              <a:t>Resilience Skills for Teens</a:t>
            </a:r>
          </a:p>
        </p:txBody>
      </p:sp>
      <p:sp>
        <p:nvSpPr>
          <p:cNvPr id="5" name="Slide Number Placeholder 4"/>
          <p:cNvSpPr>
            <a:spLocks noGrp="1"/>
          </p:cNvSpPr>
          <p:nvPr>
            <p:ph type="sldNum" sz="quarter" idx="14"/>
          </p:nvPr>
        </p:nvSpPr>
        <p:spPr/>
        <p:txBody>
          <a:bodyPr/>
          <a:lstStyle/>
          <a:p>
            <a:pPr>
              <a:defRPr/>
            </a:pPr>
            <a:fld id="{76B308B2-D8E9-4F10-88D4-FAD0340C1CAB}" type="slidenum">
              <a:rPr lang="en-US" smtClean="0"/>
              <a:pPr>
                <a:defRPr/>
              </a:pPr>
              <a:t>2</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altLang="en-US" smtClean="0"/>
              <a:t>Resilience Training for Teens</a:t>
            </a:r>
          </a:p>
        </p:txBody>
      </p:sp>
      <p:sp>
        <p:nvSpPr>
          <p:cNvPr id="2" name="Slide Number Placeholder 1"/>
          <p:cNvSpPr>
            <a:spLocks noGrp="1"/>
          </p:cNvSpPr>
          <p:nvPr>
            <p:ph type="sldNum" sz="quarter" idx="11"/>
          </p:nvPr>
        </p:nvSpPr>
        <p:spPr/>
        <p:txBody>
          <a:bodyPr/>
          <a:lstStyle/>
          <a:p>
            <a:pPr>
              <a:defRPr/>
            </a:pPr>
            <a:fld id="{A30D4DEF-B66B-442B-AFD8-A74177AE7B80}" type="slidenum">
              <a:rPr lang="en-US" smtClean="0"/>
              <a:pPr>
                <a:defRPr/>
              </a:pPr>
              <a:t>20</a:t>
            </a:fld>
            <a:endParaRPr lang="en-US" dirty="0"/>
          </a:p>
        </p:txBody>
      </p:sp>
      <p:sp>
        <p:nvSpPr>
          <p:cNvPr id="7" name="Footer Placeholder 6"/>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5"/>
          <p:cNvSpPr>
            <a:spLocks noGrp="1"/>
          </p:cNvSpPr>
          <p:nvPr>
            <p:ph type="title"/>
          </p:nvPr>
        </p:nvSpPr>
        <p:spPr>
          <a:xfrm>
            <a:off x="0" y="0"/>
            <a:ext cx="9144000" cy="722313"/>
          </a:xfrm>
        </p:spPr>
        <p:txBody>
          <a:bodyPr/>
          <a:lstStyle/>
          <a:p>
            <a:r>
              <a:rPr lang="en-US" altLang="en-US" smtClean="0"/>
              <a:t/>
            </a:r>
            <a:br>
              <a:rPr lang="en-US" altLang="en-US" smtClean="0"/>
            </a:br>
            <a:r>
              <a:rPr lang="en-US" altLang="en-US" smtClean="0"/>
              <a:t>Resilience Overview</a:t>
            </a:r>
          </a:p>
        </p:txBody>
      </p:sp>
      <p:sp>
        <p:nvSpPr>
          <p:cNvPr id="5" name="Slide Number Placeholder 4"/>
          <p:cNvSpPr>
            <a:spLocks noGrp="1"/>
          </p:cNvSpPr>
          <p:nvPr>
            <p:ph type="sldNum" sz="quarter" idx="14"/>
          </p:nvPr>
        </p:nvSpPr>
        <p:spPr/>
        <p:txBody>
          <a:bodyPr/>
          <a:lstStyle/>
          <a:p>
            <a:pPr>
              <a:defRPr/>
            </a:pPr>
            <a:fld id="{7E08908F-16D3-4D3C-B5A5-45B4F86BC1B5}" type="slidenum">
              <a:rPr lang="en-US" smtClean="0"/>
              <a:pPr>
                <a:defRPr/>
              </a:pPr>
              <a:t>21</a:t>
            </a:fld>
            <a:endParaRPr lang="en-US" dirty="0"/>
          </a:p>
        </p:txBody>
      </p:sp>
      <p:pic>
        <p:nvPicPr>
          <p:cNvPr id="19460" name="Picture 66" descr="S:\0Resilience\Army\MRT V 3.0 Devel\Final\Skill Icons\all skills honeycomb final.png"/>
          <p:cNvPicPr>
            <a:picLocks noChangeAspect="1" noChangeArrowheads="1"/>
          </p:cNvPicPr>
          <p:nvPr/>
        </p:nvPicPr>
        <p:blipFill>
          <a:blip r:embed="rId3" cstate="print"/>
          <a:srcRect/>
          <a:stretch>
            <a:fillRect/>
          </a:stretch>
        </p:blipFill>
        <p:spPr bwMode="auto">
          <a:xfrm>
            <a:off x="2306638" y="1064641"/>
            <a:ext cx="4530725" cy="5516562"/>
          </a:xfrm>
          <a:prstGeom prst="rect">
            <a:avLst/>
          </a:prstGeom>
          <a:noFill/>
          <a:ln w="9525">
            <a:noFill/>
            <a:miter lim="800000"/>
            <a:headEnd/>
            <a:tailEnd/>
          </a:ln>
        </p:spPr>
      </p:pic>
      <p:pic>
        <p:nvPicPr>
          <p:cNvPr id="19462" name="Picture 5" descr="csf2_logo-l.png"/>
          <p:cNvPicPr>
            <a:picLocks noChangeAspect="1"/>
          </p:cNvPicPr>
          <p:nvPr/>
        </p:nvPicPr>
        <p:blipFill>
          <a:blip r:embed="rId4" cstate="print"/>
          <a:srcRect/>
          <a:stretch>
            <a:fillRect/>
          </a:stretch>
        </p:blipFill>
        <p:spPr bwMode="auto">
          <a:xfrm>
            <a:off x="457200" y="106363"/>
            <a:ext cx="822325" cy="823912"/>
          </a:xfrm>
          <a:prstGeom prst="rect">
            <a:avLst/>
          </a:prstGeom>
          <a:noFill/>
          <a:ln w="9525">
            <a:noFill/>
            <a:miter lim="800000"/>
            <a:headEnd/>
            <a:tailEnd/>
          </a:ln>
        </p:spPr>
      </p:pic>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en-US" smtClean="0"/>
              <a:t>      Resilient people bounce, not break.</a:t>
            </a:r>
          </a:p>
        </p:txBody>
      </p:sp>
      <p:sp>
        <p:nvSpPr>
          <p:cNvPr id="35843" name="Text Placeholder 2"/>
          <p:cNvSpPr>
            <a:spLocks noGrp="1"/>
          </p:cNvSpPr>
          <p:nvPr>
            <p:ph type="body" sz="quarter" idx="12"/>
          </p:nvPr>
        </p:nvSpPr>
        <p:spPr>
          <a:xfrm>
            <a:off x="381000" y="1295400"/>
            <a:ext cx="8305800" cy="5029200"/>
          </a:xfrm>
        </p:spPr>
        <p:txBody>
          <a:bodyPr/>
          <a:lstStyle/>
          <a:p>
            <a:pPr marL="0" indent="0">
              <a:buFont typeface="Wingdings" pitchFamily="2" charset="2"/>
              <a:buNone/>
              <a:defRPr/>
            </a:pPr>
            <a:r>
              <a:rPr lang="en-US" dirty="0"/>
              <a:t>Resilience is the ability to </a:t>
            </a:r>
            <a:r>
              <a:rPr lang="en-US" b="1" dirty="0"/>
              <a:t>grow</a:t>
            </a:r>
            <a:r>
              <a:rPr lang="en-US" dirty="0"/>
              <a:t> and </a:t>
            </a:r>
            <a:r>
              <a:rPr lang="en-US" b="1" dirty="0"/>
              <a:t>thrive</a:t>
            </a:r>
            <a:r>
              <a:rPr lang="en-US" dirty="0"/>
              <a:t> in the face of challenges and </a:t>
            </a:r>
            <a:r>
              <a:rPr lang="en-US" b="1" dirty="0"/>
              <a:t>bounce back</a:t>
            </a:r>
            <a:r>
              <a:rPr lang="en-US" dirty="0"/>
              <a:t> from adversity. </a:t>
            </a:r>
          </a:p>
          <a:p>
            <a:pPr marL="340735" indent="-340735">
              <a:defRPr/>
            </a:pPr>
            <a:endParaRPr lang="en-US" altLang="en-US" dirty="0" smtClean="0"/>
          </a:p>
        </p:txBody>
      </p:sp>
      <p:sp>
        <p:nvSpPr>
          <p:cNvPr id="2" name="Slide Number Placeholder 1"/>
          <p:cNvSpPr>
            <a:spLocks noGrp="1"/>
          </p:cNvSpPr>
          <p:nvPr>
            <p:ph type="sldNum" sz="quarter" idx="14"/>
          </p:nvPr>
        </p:nvSpPr>
        <p:spPr/>
        <p:txBody>
          <a:bodyPr/>
          <a:lstStyle/>
          <a:p>
            <a:pPr>
              <a:defRPr/>
            </a:pPr>
            <a:fld id="{360CA970-E8F3-4253-9A44-797A1CB60BE5}" type="slidenum">
              <a:rPr lang="en-US" smtClean="0"/>
              <a:pPr>
                <a:defRPr/>
              </a:pPr>
              <a:t>22</a:t>
            </a:fld>
            <a:endParaRPr lang="en-US" dirty="0"/>
          </a:p>
        </p:txBody>
      </p:sp>
      <p:grpSp>
        <p:nvGrpSpPr>
          <p:cNvPr id="20485" name="Group 10"/>
          <p:cNvGrpSpPr>
            <a:grpSpLocks/>
          </p:cNvGrpSpPr>
          <p:nvPr/>
        </p:nvGrpSpPr>
        <p:grpSpPr bwMode="auto">
          <a:xfrm>
            <a:off x="811213" y="2281238"/>
            <a:ext cx="7543800" cy="3886200"/>
            <a:chOff x="1066800" y="2514600"/>
            <a:chExt cx="7543800" cy="3886201"/>
          </a:xfrm>
        </p:grpSpPr>
        <p:sp>
          <p:nvSpPr>
            <p:cNvPr id="12" name="Rounded Rectangle 11"/>
            <p:cNvSpPr/>
            <p:nvPr/>
          </p:nvSpPr>
          <p:spPr>
            <a:xfrm>
              <a:off x="1066800" y="2514600"/>
              <a:ext cx="7543800" cy="3886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79" rIns="91359" bIns="45679" anchor="ctr"/>
            <a:lstStyle/>
            <a:p>
              <a:pPr algn="ctr">
                <a:defRPr/>
              </a:pPr>
              <a:endParaRPr lang="en-US"/>
            </a:p>
          </p:txBody>
        </p:sp>
        <p:pic>
          <p:nvPicPr>
            <p:cNvPr id="20488" name="Picture 12" descr="tennis-ball.jpg"/>
            <p:cNvPicPr>
              <a:picLocks noChangeAspect="1"/>
            </p:cNvPicPr>
            <p:nvPr/>
          </p:nvPicPr>
          <p:blipFill>
            <a:blip r:embed="rId3" cstate="print"/>
            <a:srcRect l="13310"/>
            <a:stretch>
              <a:fillRect/>
            </a:stretch>
          </p:blipFill>
          <p:spPr bwMode="auto">
            <a:xfrm>
              <a:off x="1520825" y="3336919"/>
              <a:ext cx="2941638" cy="2794000"/>
            </a:xfrm>
            <a:prstGeom prst="rect">
              <a:avLst/>
            </a:prstGeom>
            <a:noFill/>
            <a:ln w="9525">
              <a:noFill/>
              <a:miter lim="800000"/>
              <a:headEnd/>
              <a:tailEnd/>
            </a:ln>
          </p:spPr>
        </p:pic>
        <p:pic>
          <p:nvPicPr>
            <p:cNvPr id="20489" name="Picture 13" descr="cracked-egg-thumb7834857.jpg"/>
            <p:cNvPicPr>
              <a:picLocks noChangeAspect="1"/>
            </p:cNvPicPr>
            <p:nvPr/>
          </p:nvPicPr>
          <p:blipFill>
            <a:blip r:embed="rId4" cstate="print"/>
            <a:srcRect/>
            <a:stretch>
              <a:fillRect/>
            </a:stretch>
          </p:blipFill>
          <p:spPr bwMode="auto">
            <a:xfrm>
              <a:off x="4978405" y="3398828"/>
              <a:ext cx="3203575" cy="2732087"/>
            </a:xfrm>
            <a:prstGeom prst="rect">
              <a:avLst/>
            </a:prstGeom>
            <a:noFill/>
            <a:ln w="9525">
              <a:noFill/>
              <a:miter lim="800000"/>
              <a:headEnd/>
              <a:tailEnd/>
            </a:ln>
          </p:spPr>
        </p:pic>
        <p:sp>
          <p:nvSpPr>
            <p:cNvPr id="15" name="Text Box 9"/>
            <p:cNvSpPr txBox="1">
              <a:spLocks noChangeArrowheads="1"/>
            </p:cNvSpPr>
            <p:nvPr/>
          </p:nvSpPr>
          <p:spPr bwMode="auto">
            <a:xfrm>
              <a:off x="1389062" y="2589212"/>
              <a:ext cx="6491288" cy="482600"/>
            </a:xfrm>
            <a:prstGeom prst="rect">
              <a:avLst/>
            </a:prstGeom>
            <a:noFill/>
            <a:ln w="9525">
              <a:noFill/>
              <a:miter lim="800000"/>
              <a:headEnd/>
              <a:tailEnd/>
            </a:ln>
          </p:spPr>
          <p:txBody>
            <a:bodyPr lIns="96340" tIns="48171" rIns="96340" bIns="48171">
              <a:spAutoFit/>
            </a:bodyPr>
            <a:lstStyle/>
            <a:p>
              <a:pPr>
                <a:spcBef>
                  <a:spcPct val="50000"/>
                </a:spcBef>
                <a:defRPr/>
              </a:pPr>
              <a:r>
                <a:rPr lang="en-US" sz="2500" dirty="0">
                  <a:latin typeface="+mj-lt"/>
                  <a:cs typeface="+mn-cs"/>
                </a:rPr>
                <a:t>        </a:t>
              </a:r>
              <a:r>
                <a:rPr lang="en-US" sz="2500" b="1" dirty="0">
                  <a:latin typeface="+mj-lt"/>
                  <a:cs typeface="+mn-cs"/>
                </a:rPr>
                <a:t>You			   Not You</a:t>
              </a:r>
            </a:p>
          </p:txBody>
        </p:sp>
      </p:grpSp>
      <p:pic>
        <p:nvPicPr>
          <p:cNvPr id="20486" name="Picture 5" descr="csf2_logo-l.png"/>
          <p:cNvPicPr>
            <a:picLocks noChangeAspect="1"/>
          </p:cNvPicPr>
          <p:nvPr/>
        </p:nvPicPr>
        <p:blipFill>
          <a:blip r:embed="rId5" cstate="print"/>
          <a:srcRect/>
          <a:stretch>
            <a:fillRect/>
          </a:stretch>
        </p:blipFill>
        <p:spPr bwMode="auto">
          <a:xfrm>
            <a:off x="457200" y="106363"/>
            <a:ext cx="822325" cy="823912"/>
          </a:xfrm>
          <a:prstGeom prst="rect">
            <a:avLst/>
          </a:prstGeom>
          <a:noFill/>
          <a:ln w="9525">
            <a:noFill/>
            <a:miter lim="800000"/>
            <a:headEnd/>
            <a:tailEnd/>
          </a:ln>
        </p:spPr>
      </p:pic>
      <p:sp>
        <p:nvSpPr>
          <p:cNvPr id="16" name="Footer Placeholder 15"/>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Activities</a:t>
            </a:r>
          </a:p>
        </p:txBody>
      </p:sp>
      <p:sp>
        <p:nvSpPr>
          <p:cNvPr id="4" name="Slide Number Placeholder 3"/>
          <p:cNvSpPr>
            <a:spLocks noGrp="1"/>
          </p:cNvSpPr>
          <p:nvPr>
            <p:ph type="sldNum" sz="quarter" idx="11"/>
          </p:nvPr>
        </p:nvSpPr>
        <p:spPr/>
        <p:txBody>
          <a:bodyPr/>
          <a:lstStyle/>
          <a:p>
            <a:pPr>
              <a:defRPr/>
            </a:pPr>
            <a:fld id="{8DB09EE3-D9EB-4A48-8B5B-E35B5704DA9B}" type="slidenum">
              <a:rPr lang="en-US" smtClean="0"/>
              <a:pPr>
                <a:defRPr/>
              </a:pPr>
              <a:t>23</a:t>
            </a:fld>
            <a:endParaRPr lang="en-US" dirty="0"/>
          </a:p>
        </p:txBody>
      </p:sp>
      <p:pic>
        <p:nvPicPr>
          <p:cNvPr id="6" name="Picture 2" descr="http://peanutonthetable.com/wp-content/uploads/2013/02/notebook-and-pen.jpg">
            <a:hlinkClick r:id="rId3"/>
          </p:cNvPr>
          <p:cNvPicPr>
            <a:picLocks noChangeAspect="1" noChangeArrowheads="1"/>
          </p:cNvPicPr>
          <p:nvPr/>
        </p:nvPicPr>
        <p:blipFill>
          <a:blip r:embed="rId4" cstate="print"/>
          <a:srcRect/>
          <a:stretch>
            <a:fillRect/>
          </a:stretch>
        </p:blipFill>
        <p:spPr bwMode="auto">
          <a:xfrm>
            <a:off x="5086350" y="2971800"/>
            <a:ext cx="2547938" cy="1912938"/>
          </a:xfrm>
          <a:prstGeom prst="rect">
            <a:avLst/>
          </a:prstGeom>
          <a:ln>
            <a:noFill/>
          </a:ln>
          <a:effectLst>
            <a:outerShdw blurRad="292100" dist="139700" dir="2700000" algn="tl" rotWithShape="0">
              <a:srgbClr val="333333">
                <a:alpha val="65000"/>
              </a:srgbClr>
            </a:outerShdw>
          </a:effectLst>
        </p:spPr>
      </p:pic>
      <p:pic>
        <p:nvPicPr>
          <p:cNvPr id="21510" name="Picture 5" descr="csf2_logo-l.png"/>
          <p:cNvPicPr>
            <a:picLocks noChangeAspect="1"/>
          </p:cNvPicPr>
          <p:nvPr/>
        </p:nvPicPr>
        <p:blipFill>
          <a:blip r:embed="rId5" cstate="print"/>
          <a:srcRect/>
          <a:stretch>
            <a:fillRect/>
          </a:stretch>
        </p:blipFill>
        <p:spPr bwMode="auto">
          <a:xfrm>
            <a:off x="457200" y="106363"/>
            <a:ext cx="822325" cy="823912"/>
          </a:xfrm>
          <a:prstGeom prst="rect">
            <a:avLst/>
          </a:prstGeom>
          <a:noFill/>
          <a:ln w="9525">
            <a:noFill/>
            <a:miter lim="800000"/>
            <a:headEnd/>
            <a:tailEnd/>
          </a:ln>
        </p:spPr>
      </p:pic>
      <p:sp>
        <p:nvSpPr>
          <p:cNvPr id="8" name="TextBox 7"/>
          <p:cNvSpPr txBox="1"/>
          <p:nvPr/>
        </p:nvSpPr>
        <p:spPr>
          <a:xfrm>
            <a:off x="1576388" y="5124450"/>
            <a:ext cx="2225675" cy="369888"/>
          </a:xfrm>
          <a:prstGeom prst="rect">
            <a:avLst/>
          </a:prstGeom>
          <a:noFill/>
        </p:spPr>
        <p:txBody>
          <a:bodyPr>
            <a:spAutoFit/>
          </a:bodyPr>
          <a:lstStyle/>
          <a:p>
            <a:pPr>
              <a:defRPr/>
            </a:pPr>
            <a:r>
              <a:rPr lang="en-US" b="1" dirty="0">
                <a:latin typeface="+mn-lt"/>
              </a:rPr>
              <a:t>Egg/Tennis Ball</a:t>
            </a:r>
          </a:p>
        </p:txBody>
      </p:sp>
      <p:sp>
        <p:nvSpPr>
          <p:cNvPr id="9" name="TextBox 8"/>
          <p:cNvSpPr txBox="1"/>
          <p:nvPr/>
        </p:nvSpPr>
        <p:spPr>
          <a:xfrm>
            <a:off x="4851400" y="5129213"/>
            <a:ext cx="3125788" cy="646331"/>
          </a:xfrm>
          <a:prstGeom prst="rect">
            <a:avLst/>
          </a:prstGeom>
          <a:noFill/>
        </p:spPr>
        <p:txBody>
          <a:bodyPr>
            <a:spAutoFit/>
          </a:bodyPr>
          <a:lstStyle/>
          <a:p>
            <a:pPr>
              <a:defRPr/>
            </a:pPr>
            <a:r>
              <a:rPr lang="en-US" b="1" dirty="0">
                <a:latin typeface="+mn-lt"/>
              </a:rPr>
              <a:t>3 Words for </a:t>
            </a:r>
            <a:r>
              <a:rPr lang="en-US" b="1" dirty="0" smtClean="0">
                <a:latin typeface="+mn-lt"/>
              </a:rPr>
              <a:t>Resilience</a:t>
            </a:r>
          </a:p>
          <a:p>
            <a:pPr>
              <a:defRPr/>
            </a:pPr>
            <a:r>
              <a:rPr lang="en-US" b="1" dirty="0" smtClean="0">
                <a:latin typeface="+mn-lt"/>
              </a:rPr>
              <a:t>	    p. 2</a:t>
            </a:r>
            <a:endParaRPr lang="en-US" b="1" dirty="0">
              <a:latin typeface="+mn-lt"/>
            </a:endParaRPr>
          </a:p>
        </p:txBody>
      </p:sp>
      <p:grpSp>
        <p:nvGrpSpPr>
          <p:cNvPr id="21513" name="Group 10"/>
          <p:cNvGrpSpPr>
            <a:grpSpLocks/>
          </p:cNvGrpSpPr>
          <p:nvPr/>
        </p:nvGrpSpPr>
        <p:grpSpPr bwMode="auto">
          <a:xfrm>
            <a:off x="1162050" y="1978025"/>
            <a:ext cx="3111500" cy="3111500"/>
            <a:chOff x="1162050" y="1978025"/>
            <a:chExt cx="3111500" cy="3111500"/>
          </a:xfrm>
        </p:grpSpPr>
        <p:pic>
          <p:nvPicPr>
            <p:cNvPr id="21515" name="Picture 7" descr="Movie Icon"/>
            <p:cNvPicPr>
              <a:picLocks noChangeAspect="1" noChangeArrowheads="1"/>
            </p:cNvPicPr>
            <p:nvPr/>
          </p:nvPicPr>
          <p:blipFill>
            <a:blip r:embed="rId6" cstate="print"/>
            <a:srcRect/>
            <a:stretch>
              <a:fillRect/>
            </a:stretch>
          </p:blipFill>
          <p:spPr bwMode="auto">
            <a:xfrm>
              <a:off x="1162050" y="1978025"/>
              <a:ext cx="3111500" cy="3111500"/>
            </a:xfrm>
            <a:prstGeom prst="rect">
              <a:avLst/>
            </a:prstGeom>
            <a:noFill/>
            <a:ln w="9525">
              <a:noFill/>
              <a:miter lim="800000"/>
              <a:headEnd/>
              <a:tailEnd/>
            </a:ln>
          </p:spPr>
        </p:pic>
        <p:sp>
          <p:nvSpPr>
            <p:cNvPr id="10" name="Rectangle 9"/>
            <p:cNvSpPr/>
            <p:nvPr/>
          </p:nvSpPr>
          <p:spPr>
            <a:xfrm>
              <a:off x="1625600" y="3686175"/>
              <a:ext cx="2105025" cy="944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TextBox 11"/>
          <p:cNvSpPr txBox="1"/>
          <p:nvPr/>
        </p:nvSpPr>
        <p:spPr>
          <a:xfrm>
            <a:off x="1639888" y="3865563"/>
            <a:ext cx="2046287" cy="585787"/>
          </a:xfrm>
          <a:prstGeom prst="rect">
            <a:avLst/>
          </a:prstGeom>
          <a:noFill/>
        </p:spPr>
        <p:txBody>
          <a:bodyPr anchor="ctr">
            <a:spAutoFit/>
          </a:bodyPr>
          <a:lstStyle/>
          <a:p>
            <a:pPr algn="ctr">
              <a:defRPr/>
            </a:pPr>
            <a:r>
              <a:rPr lang="en-US" sz="3200" b="1" dirty="0">
                <a:solidFill>
                  <a:schemeClr val="bg1"/>
                </a:solidFill>
                <a:latin typeface="+mn-lt"/>
              </a:rPr>
              <a:t>DEMO</a:t>
            </a:r>
          </a:p>
        </p:txBody>
      </p:sp>
      <p:sp>
        <p:nvSpPr>
          <p:cNvPr id="15" name="Footer Placeholder 1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p:cNvGraphicFramePr>
          <p:nvPr/>
        </p:nvGraphicFramePr>
        <p:xfrm>
          <a:off x="276225" y="1584325"/>
          <a:ext cx="8548577" cy="3902150"/>
        </p:xfrm>
        <a:graphic>
          <a:graphicData uri="http://schemas.openxmlformats.org/drawingml/2006/table">
            <a:tbl>
              <a:tblPr/>
              <a:tblGrid>
                <a:gridCol w="8548577"/>
              </a:tblGrid>
              <a:tr h="753881">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Resilience Facts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3881">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Verdana" pitchFamily="34" charset="0"/>
                        </a:rPr>
                        <a:t>Resilient people know when and how to express emotion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6626">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Verdana" pitchFamily="34" charset="0"/>
                        </a:rPr>
                        <a:t>Asking for help is a resilient strategy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3881">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Verdana" pitchFamily="34" charset="0"/>
                        </a:rPr>
                        <a:t>Resilience can be messy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3881">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Verdana" pitchFamily="34" charset="0"/>
                        </a:rPr>
                        <a:t>Everyone can develop resilience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3568" name="Title 2"/>
          <p:cNvSpPr>
            <a:spLocks noGrp="1"/>
          </p:cNvSpPr>
          <p:nvPr>
            <p:ph type="title"/>
          </p:nvPr>
        </p:nvSpPr>
        <p:spPr/>
        <p:txBody>
          <a:bodyPr/>
          <a:lstStyle/>
          <a:p>
            <a:r>
              <a:rPr lang="en-US" altLang="en-US" smtClean="0"/>
              <a:t>Resilience Facts</a:t>
            </a:r>
          </a:p>
        </p:txBody>
      </p:sp>
      <p:sp>
        <p:nvSpPr>
          <p:cNvPr id="2" name="Slide Number Placeholder 1"/>
          <p:cNvSpPr>
            <a:spLocks noGrp="1"/>
          </p:cNvSpPr>
          <p:nvPr>
            <p:ph type="sldNum" sz="quarter" idx="14"/>
          </p:nvPr>
        </p:nvSpPr>
        <p:spPr/>
        <p:txBody>
          <a:bodyPr/>
          <a:lstStyle/>
          <a:p>
            <a:pPr>
              <a:defRPr/>
            </a:pPr>
            <a:fld id="{B800A22E-CEAF-4B7A-9268-9423EF203DA2}" type="slidenum">
              <a:rPr lang="en-US" smtClean="0"/>
              <a:pPr>
                <a:defRPr/>
              </a:pPr>
              <a:t>24</a:t>
            </a:fld>
            <a:endParaRPr lang="en-US" dirty="0"/>
          </a:p>
        </p:txBody>
      </p:sp>
      <p:graphicFrame>
        <p:nvGraphicFramePr>
          <p:cNvPr id="8" name="Group 35"/>
          <p:cNvGraphicFramePr>
            <a:graphicFrameLocks/>
          </p:cNvGraphicFramePr>
          <p:nvPr/>
        </p:nvGraphicFramePr>
        <p:xfrm>
          <a:off x="2951163" y="7427913"/>
          <a:ext cx="6553200" cy="3074972"/>
        </p:xfrm>
        <a:graphic>
          <a:graphicData uri="http://schemas.openxmlformats.org/drawingml/2006/table">
            <a:tbl>
              <a:tblPr/>
              <a:tblGrid>
                <a:gridCol w="6553200"/>
              </a:tblGrid>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RESILIENCE FACTS</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Resilience is regulating and expressing emotion</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705">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Being resilient is about you and the people important to you</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705">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Asking for help is a resilient strategy</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Resilience is knowing when to slow down</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Resilience is bouncing back</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Resilience is not always pretty</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Everyone can develop resilience </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Rejuvenation fuels resilience</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pic>
        <p:nvPicPr>
          <p:cNvPr id="23593" name="Picture 5" descr="csf2_logo-l.png"/>
          <p:cNvPicPr>
            <a:picLocks noChangeAspect="1"/>
          </p:cNvPicPr>
          <p:nvPr/>
        </p:nvPicPr>
        <p:blipFill>
          <a:blip r:embed="rId3" cstate="print"/>
          <a:srcRect/>
          <a:stretch>
            <a:fillRect/>
          </a:stretch>
        </p:blipFill>
        <p:spPr bwMode="auto">
          <a:xfrm>
            <a:off x="457200" y="106363"/>
            <a:ext cx="822325" cy="823912"/>
          </a:xfrm>
          <a:prstGeom prst="rect">
            <a:avLst/>
          </a:prstGeom>
          <a:noFill/>
          <a:ln w="9525">
            <a:noFill/>
            <a:miter lim="800000"/>
            <a:headEnd/>
            <a:tailEnd/>
          </a:ln>
        </p:spPr>
      </p:pic>
      <p:pic>
        <p:nvPicPr>
          <p:cNvPr id="9" name="Picture 2" descr="C:\Users\mark.a.campbell4\Desktop\Talking.bmp"/>
          <p:cNvPicPr>
            <a:picLocks noChangeAspect="1" noChangeArrowheads="1"/>
          </p:cNvPicPr>
          <p:nvPr/>
        </p:nvPicPr>
        <p:blipFill>
          <a:blip r:embed="rId4" cstate="print"/>
          <a:srcRect/>
          <a:stretch>
            <a:fillRect/>
          </a:stretch>
        </p:blipFill>
        <p:spPr bwMode="auto">
          <a:xfrm>
            <a:off x="0" y="6084888"/>
            <a:ext cx="919163" cy="758825"/>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9"/>
          <p:cNvGrpSpPr>
            <a:grpSpLocks/>
          </p:cNvGrpSpPr>
          <p:nvPr/>
        </p:nvGrpSpPr>
        <p:grpSpPr bwMode="auto">
          <a:xfrm>
            <a:off x="290513" y="1428750"/>
            <a:ext cx="3990975" cy="4500563"/>
            <a:chOff x="2209800" y="1447800"/>
            <a:chExt cx="5334000" cy="4800600"/>
          </a:xfrm>
        </p:grpSpPr>
        <p:sp>
          <p:nvSpPr>
            <p:cNvPr id="24" name="Rounded Rectangle 23"/>
            <p:cNvSpPr/>
            <p:nvPr/>
          </p:nvSpPr>
          <p:spPr>
            <a:xfrm>
              <a:off x="2209800" y="1447800"/>
              <a:ext cx="5257618" cy="381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2286182" y="2286000"/>
              <a:ext cx="5257618" cy="3809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ounded Rectangle 25"/>
            <p:cNvSpPr/>
            <p:nvPr/>
          </p:nvSpPr>
          <p:spPr>
            <a:xfrm>
              <a:off x="2286182" y="3200400"/>
              <a:ext cx="5257618" cy="3809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2286182" y="4114800"/>
              <a:ext cx="5257618" cy="3809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2286182" y="4953000"/>
              <a:ext cx="5257618" cy="381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ounded Rectangle 28"/>
            <p:cNvSpPr/>
            <p:nvPr/>
          </p:nvSpPr>
          <p:spPr>
            <a:xfrm>
              <a:off x="2286182" y="5867400"/>
              <a:ext cx="5257618" cy="381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579" name="Title 1"/>
          <p:cNvSpPr>
            <a:spLocks noGrp="1"/>
          </p:cNvSpPr>
          <p:nvPr>
            <p:ph type="title"/>
          </p:nvPr>
        </p:nvSpPr>
        <p:spPr/>
        <p:txBody>
          <a:bodyPr/>
          <a:lstStyle/>
          <a:p>
            <a:r>
              <a:rPr lang="en-US" smtClean="0"/>
              <a:t>6 Core Competencies</a:t>
            </a:r>
          </a:p>
        </p:txBody>
      </p:sp>
      <p:sp>
        <p:nvSpPr>
          <p:cNvPr id="24580" name="Text Placeholder 2"/>
          <p:cNvSpPr>
            <a:spLocks noGrp="1"/>
          </p:cNvSpPr>
          <p:nvPr>
            <p:ph type="body" sz="quarter" idx="12"/>
          </p:nvPr>
        </p:nvSpPr>
        <p:spPr>
          <a:xfrm>
            <a:off x="-4354513" y="1325563"/>
            <a:ext cx="8491538" cy="5183187"/>
          </a:xfrm>
        </p:spPr>
        <p:txBody>
          <a:bodyPr/>
          <a:lstStyle/>
          <a:p>
            <a:pPr marL="339725" indent="-339725" algn="r">
              <a:buFont typeface="Wingdings" pitchFamily="2" charset="2"/>
              <a:buNone/>
            </a:pPr>
            <a:r>
              <a:rPr lang="en-US" sz="2300" smtClean="0">
                <a:solidFill>
                  <a:schemeClr val="bg1"/>
                </a:solidFill>
              </a:rPr>
              <a:t>Self-awareness</a:t>
            </a:r>
          </a:p>
          <a:p>
            <a:pPr marL="339725" indent="-339725" algn="r">
              <a:buFont typeface="Wingdings" pitchFamily="2" charset="2"/>
              <a:buNone/>
            </a:pPr>
            <a:endParaRPr lang="en-US" sz="2300" smtClean="0">
              <a:solidFill>
                <a:schemeClr val="bg1"/>
              </a:solidFill>
            </a:endParaRPr>
          </a:p>
          <a:p>
            <a:pPr marL="339725" indent="-339725" algn="r">
              <a:buFont typeface="Wingdings" pitchFamily="2" charset="2"/>
              <a:buNone/>
            </a:pPr>
            <a:r>
              <a:rPr lang="en-US" sz="2300" smtClean="0">
                <a:solidFill>
                  <a:schemeClr val="bg1"/>
                </a:solidFill>
              </a:rPr>
              <a:t>Self-regulation</a:t>
            </a:r>
          </a:p>
          <a:p>
            <a:pPr marL="339725" indent="-339725" algn="r">
              <a:buFont typeface="Wingdings" pitchFamily="2" charset="2"/>
              <a:buNone/>
            </a:pPr>
            <a:endParaRPr lang="en-US" sz="2300" smtClean="0">
              <a:solidFill>
                <a:schemeClr val="bg1"/>
              </a:solidFill>
            </a:endParaRPr>
          </a:p>
          <a:p>
            <a:pPr marL="339725" indent="-339725" algn="r">
              <a:buFont typeface="Wingdings" pitchFamily="2" charset="2"/>
              <a:buNone/>
            </a:pPr>
            <a:r>
              <a:rPr lang="en-US" sz="2300" smtClean="0">
                <a:solidFill>
                  <a:schemeClr val="bg1"/>
                </a:solidFill>
              </a:rPr>
              <a:t>Optimism</a:t>
            </a:r>
          </a:p>
          <a:p>
            <a:pPr marL="339725" indent="-339725" algn="r">
              <a:buFont typeface="Wingdings" pitchFamily="2" charset="2"/>
              <a:buNone/>
            </a:pPr>
            <a:endParaRPr lang="en-US" sz="2300" smtClean="0">
              <a:solidFill>
                <a:schemeClr val="bg1"/>
              </a:solidFill>
            </a:endParaRPr>
          </a:p>
          <a:p>
            <a:pPr marL="339725" indent="-339725" algn="r">
              <a:buFont typeface="Wingdings" pitchFamily="2" charset="2"/>
              <a:buNone/>
            </a:pPr>
            <a:r>
              <a:rPr lang="en-US" sz="2300" smtClean="0">
                <a:solidFill>
                  <a:schemeClr val="bg1"/>
                </a:solidFill>
              </a:rPr>
              <a:t>Mental Agility</a:t>
            </a:r>
          </a:p>
          <a:p>
            <a:pPr marL="339725" indent="-339725" algn="r">
              <a:buFont typeface="Wingdings" pitchFamily="2" charset="2"/>
              <a:buNone/>
            </a:pPr>
            <a:endParaRPr lang="en-US" sz="2300" smtClean="0">
              <a:solidFill>
                <a:schemeClr val="bg1"/>
              </a:solidFill>
            </a:endParaRPr>
          </a:p>
          <a:p>
            <a:pPr marL="339725" indent="-339725" algn="r">
              <a:buFont typeface="Wingdings" pitchFamily="2" charset="2"/>
              <a:buNone/>
            </a:pPr>
            <a:r>
              <a:rPr lang="en-US" sz="2300" smtClean="0">
                <a:solidFill>
                  <a:schemeClr val="bg1"/>
                </a:solidFill>
              </a:rPr>
              <a:t>Strengths of Character</a:t>
            </a:r>
          </a:p>
          <a:p>
            <a:pPr marL="339725" indent="-339725" algn="r">
              <a:buFont typeface="Wingdings" pitchFamily="2" charset="2"/>
              <a:buNone/>
            </a:pPr>
            <a:endParaRPr lang="en-US" sz="2300" smtClean="0">
              <a:solidFill>
                <a:schemeClr val="bg1"/>
              </a:solidFill>
            </a:endParaRPr>
          </a:p>
          <a:p>
            <a:pPr marL="339725" indent="-339725" algn="r">
              <a:buFont typeface="Wingdings" pitchFamily="2" charset="2"/>
              <a:buNone/>
            </a:pPr>
            <a:r>
              <a:rPr lang="en-US" sz="2300" smtClean="0">
                <a:solidFill>
                  <a:schemeClr val="bg1"/>
                </a:solidFill>
              </a:rPr>
              <a:t>Connection</a:t>
            </a:r>
          </a:p>
          <a:p>
            <a:pPr marL="430213" lvl="1" indent="0" algn="r">
              <a:buFont typeface="Arial" pitchFamily="34" charset="0"/>
              <a:buNone/>
            </a:pPr>
            <a:endParaRPr lang="en-US" smtClean="0">
              <a:solidFill>
                <a:schemeClr val="bg1"/>
              </a:solidFill>
            </a:endParaRPr>
          </a:p>
        </p:txBody>
      </p:sp>
      <p:sp>
        <p:nvSpPr>
          <p:cNvPr id="4" name="Slide Number Placeholder 3"/>
          <p:cNvSpPr>
            <a:spLocks noGrp="1"/>
          </p:cNvSpPr>
          <p:nvPr>
            <p:ph type="sldNum" sz="quarter" idx="14"/>
          </p:nvPr>
        </p:nvSpPr>
        <p:spPr/>
        <p:txBody>
          <a:bodyPr/>
          <a:lstStyle/>
          <a:p>
            <a:pPr>
              <a:defRPr/>
            </a:pPr>
            <a:fld id="{E2251882-D2D9-4D47-9973-9269255EC300}" type="slidenum">
              <a:rPr lang="en-US"/>
              <a:pPr>
                <a:defRPr/>
              </a:pPr>
              <a:t>25</a:t>
            </a:fld>
            <a:endParaRPr lang="en-US" dirty="0"/>
          </a:p>
        </p:txBody>
      </p:sp>
      <p:sp>
        <p:nvSpPr>
          <p:cNvPr id="31" name="Text Placeholder 2"/>
          <p:cNvSpPr txBox="1">
            <a:spLocks/>
          </p:cNvSpPr>
          <p:nvPr/>
        </p:nvSpPr>
        <p:spPr bwMode="auto">
          <a:xfrm>
            <a:off x="4281488" y="1390650"/>
            <a:ext cx="8491537" cy="5181600"/>
          </a:xfrm>
          <a:prstGeom prst="rect">
            <a:avLst/>
          </a:prstGeom>
          <a:noFill/>
          <a:ln w="9525">
            <a:noFill/>
            <a:miter lim="800000"/>
            <a:headEnd/>
            <a:tailEnd/>
          </a:ln>
        </p:spPr>
        <p:txBody>
          <a:bodyPr lIns="91128" tIns="45565" rIns="91128" bIns="45565"/>
          <a:lstStyle/>
          <a:p>
            <a:pPr marL="341240" indent="-341240" defTabSz="864931" eaLnBrk="0" hangingPunct="0">
              <a:spcBef>
                <a:spcPct val="20000"/>
              </a:spcBef>
              <a:defRPr/>
            </a:pPr>
            <a:r>
              <a:rPr lang="en-US" sz="2300" dirty="0">
                <a:latin typeface="Verdana" pitchFamily="34" charset="0"/>
                <a:cs typeface="+mn-cs"/>
              </a:rPr>
              <a:t>Take a look in the mirror</a:t>
            </a:r>
          </a:p>
          <a:p>
            <a:pPr marL="341240" indent="-341240" defTabSz="864931" eaLnBrk="0" hangingPunct="0">
              <a:spcBef>
                <a:spcPct val="20000"/>
              </a:spcBef>
              <a:defRPr/>
            </a:pPr>
            <a:endParaRPr lang="en-US" sz="2300" dirty="0">
              <a:latin typeface="Verdana" pitchFamily="34" charset="0"/>
              <a:cs typeface="+mn-cs"/>
            </a:endParaRPr>
          </a:p>
          <a:p>
            <a:pPr marL="341240" indent="-341240" defTabSz="864931" eaLnBrk="0" hangingPunct="0">
              <a:spcBef>
                <a:spcPct val="20000"/>
              </a:spcBef>
              <a:defRPr/>
            </a:pPr>
            <a:r>
              <a:rPr lang="en-US" sz="2300" dirty="0">
                <a:latin typeface="Verdana" pitchFamily="34" charset="0"/>
                <a:cs typeface="+mn-cs"/>
              </a:rPr>
              <a:t>Pump the breaks</a:t>
            </a:r>
          </a:p>
          <a:p>
            <a:pPr marL="341240" indent="-341240" defTabSz="864931" eaLnBrk="0" hangingPunct="0">
              <a:spcBef>
                <a:spcPct val="20000"/>
              </a:spcBef>
              <a:defRPr/>
            </a:pPr>
            <a:endParaRPr lang="en-US" sz="2300" dirty="0">
              <a:latin typeface="Verdana" pitchFamily="34" charset="0"/>
              <a:cs typeface="+mn-cs"/>
            </a:endParaRPr>
          </a:p>
          <a:p>
            <a:pPr marL="341240" indent="-341240" defTabSz="864931" eaLnBrk="0" hangingPunct="0">
              <a:spcBef>
                <a:spcPct val="20000"/>
              </a:spcBef>
              <a:defRPr/>
            </a:pPr>
            <a:r>
              <a:rPr lang="en-US" sz="2300" dirty="0">
                <a:latin typeface="Verdana" pitchFamily="34" charset="0"/>
                <a:cs typeface="+mn-cs"/>
              </a:rPr>
              <a:t>Tied to reality</a:t>
            </a:r>
          </a:p>
          <a:p>
            <a:pPr marL="341240" indent="-341240" defTabSz="864931" eaLnBrk="0" hangingPunct="0">
              <a:spcBef>
                <a:spcPct val="20000"/>
              </a:spcBef>
              <a:defRPr/>
            </a:pPr>
            <a:endParaRPr lang="en-US" sz="2300" dirty="0">
              <a:latin typeface="Verdana" pitchFamily="34" charset="0"/>
              <a:cs typeface="+mn-cs"/>
            </a:endParaRPr>
          </a:p>
          <a:p>
            <a:pPr marL="341240" indent="-341240" defTabSz="864931" eaLnBrk="0" hangingPunct="0">
              <a:spcBef>
                <a:spcPct val="20000"/>
              </a:spcBef>
              <a:defRPr/>
            </a:pPr>
            <a:r>
              <a:rPr lang="en-US" sz="2300" dirty="0">
                <a:latin typeface="Verdana" pitchFamily="34" charset="0"/>
                <a:cs typeface="+mn-cs"/>
              </a:rPr>
              <a:t>F.A.T. thinking</a:t>
            </a:r>
          </a:p>
          <a:p>
            <a:pPr marL="341240" indent="-341240" defTabSz="864931" eaLnBrk="0" hangingPunct="0">
              <a:spcBef>
                <a:spcPct val="20000"/>
              </a:spcBef>
              <a:defRPr/>
            </a:pPr>
            <a:endParaRPr lang="en-US" sz="2300" dirty="0">
              <a:latin typeface="Verdana" pitchFamily="34" charset="0"/>
              <a:cs typeface="+mn-cs"/>
            </a:endParaRPr>
          </a:p>
          <a:p>
            <a:pPr marL="341240" indent="-341240" defTabSz="864931" eaLnBrk="0" hangingPunct="0">
              <a:spcBef>
                <a:spcPct val="20000"/>
              </a:spcBef>
              <a:defRPr/>
            </a:pPr>
            <a:r>
              <a:rPr lang="en-US" sz="2300" dirty="0">
                <a:latin typeface="Verdana" pitchFamily="34" charset="0"/>
                <a:cs typeface="+mn-cs"/>
              </a:rPr>
              <a:t>What’s right with you?</a:t>
            </a:r>
          </a:p>
          <a:p>
            <a:pPr marL="341240" indent="-341240" defTabSz="864931" eaLnBrk="0" hangingPunct="0">
              <a:spcBef>
                <a:spcPct val="20000"/>
              </a:spcBef>
              <a:defRPr/>
            </a:pPr>
            <a:endParaRPr lang="en-US" sz="2300" dirty="0">
              <a:latin typeface="Verdana" pitchFamily="34" charset="0"/>
              <a:cs typeface="+mn-cs"/>
            </a:endParaRPr>
          </a:p>
          <a:p>
            <a:pPr marL="341240" indent="-341240" defTabSz="864931" eaLnBrk="0" hangingPunct="0">
              <a:spcBef>
                <a:spcPct val="20000"/>
              </a:spcBef>
              <a:defRPr/>
            </a:pPr>
            <a:r>
              <a:rPr lang="en-US" sz="2300" dirty="0">
                <a:latin typeface="Verdana" pitchFamily="34" charset="0"/>
                <a:cs typeface="+mn-cs"/>
              </a:rPr>
              <a:t>Other people matter</a:t>
            </a:r>
          </a:p>
          <a:p>
            <a:pPr marL="431044" lvl="1" indent="0" defTabSz="864931" eaLnBrk="0" hangingPunct="0">
              <a:spcBef>
                <a:spcPct val="20000"/>
              </a:spcBef>
              <a:defRPr/>
            </a:pPr>
            <a:endParaRPr lang="en-US" sz="2200" dirty="0">
              <a:latin typeface="Verdana" pitchFamily="34" charset="0"/>
              <a:cs typeface="+mn-cs"/>
            </a:endParaRPr>
          </a:p>
        </p:txBody>
      </p:sp>
      <p:pic>
        <p:nvPicPr>
          <p:cNvPr id="14" name="Picture 2" descr="http://peanutonthetable.com/wp-content/uploads/2013/02/notebook-and-pen.jpg">
            <a:hlinkClick r:id="rId3"/>
          </p:cNvPr>
          <p:cNvPicPr>
            <a:picLocks noChangeAspect="1" noChangeArrowheads="1"/>
          </p:cNvPicPr>
          <p:nvPr/>
        </p:nvPicPr>
        <p:blipFill>
          <a:blip r:embed="rId4" cstate="print"/>
          <a:srcRect/>
          <a:stretch>
            <a:fillRect/>
          </a:stretch>
        </p:blipFill>
        <p:spPr bwMode="auto">
          <a:xfrm>
            <a:off x="120650" y="6326188"/>
            <a:ext cx="719138" cy="531812"/>
          </a:xfrm>
          <a:prstGeom prst="rect">
            <a:avLst/>
          </a:prstGeom>
          <a:ln>
            <a:noFill/>
          </a:ln>
          <a:effectLst>
            <a:outerShdw blurRad="292100" dist="139700" dir="2700000" algn="tl" rotWithShape="0">
              <a:srgbClr val="333333">
                <a:alpha val="65000"/>
              </a:srgbClr>
            </a:outerShdw>
          </a:effectLst>
        </p:spPr>
      </p:pic>
      <p:pic>
        <p:nvPicPr>
          <p:cNvPr id="24584" name="Picture 5" descr="csf2_logo-l.png"/>
          <p:cNvPicPr>
            <a:picLocks noChangeAspect="1"/>
          </p:cNvPicPr>
          <p:nvPr/>
        </p:nvPicPr>
        <p:blipFill>
          <a:blip r:embed="rId5" cstate="print"/>
          <a:srcRect/>
          <a:stretch>
            <a:fillRect/>
          </a:stretch>
        </p:blipFill>
        <p:spPr bwMode="auto">
          <a:xfrm>
            <a:off x="457200" y="106363"/>
            <a:ext cx="822325" cy="823912"/>
          </a:xfrm>
          <a:prstGeom prst="rect">
            <a:avLst/>
          </a:prstGeom>
          <a:noFill/>
          <a:ln w="9525">
            <a:noFill/>
            <a:miter lim="800000"/>
            <a:headEnd/>
            <a:tailEnd/>
          </a:ln>
        </p:spPr>
      </p:pic>
      <p:sp>
        <p:nvSpPr>
          <p:cNvPr id="16" name="TextBox 15"/>
          <p:cNvSpPr txBox="1"/>
          <p:nvPr/>
        </p:nvSpPr>
        <p:spPr>
          <a:xfrm>
            <a:off x="-60325" y="6038771"/>
            <a:ext cx="1160705" cy="338554"/>
          </a:xfrm>
          <a:prstGeom prst="rect">
            <a:avLst/>
          </a:prstGeom>
          <a:noFill/>
        </p:spPr>
        <p:txBody>
          <a:bodyPr wrap="square">
            <a:spAutoFit/>
          </a:bodyPr>
          <a:lstStyle/>
          <a:p>
            <a:pPr algn="ctr">
              <a:defRPr/>
            </a:pPr>
            <a:r>
              <a:rPr lang="en-US" sz="800" dirty="0">
                <a:latin typeface="+mn-lt"/>
              </a:rPr>
              <a:t>Record Key </a:t>
            </a:r>
            <a:r>
              <a:rPr lang="en-US" sz="800" dirty="0" smtClean="0">
                <a:latin typeface="+mn-lt"/>
              </a:rPr>
              <a:t>Words</a:t>
            </a:r>
          </a:p>
          <a:p>
            <a:pPr algn="ctr">
              <a:defRPr/>
            </a:pPr>
            <a:r>
              <a:rPr lang="en-US" sz="800" dirty="0" smtClean="0">
                <a:latin typeface="+mn-lt"/>
              </a:rPr>
              <a:t>p. 3 </a:t>
            </a:r>
            <a:endParaRPr lang="en-US" sz="800" dirty="0">
              <a:latin typeface="+mn-lt"/>
            </a:endParaRPr>
          </a:p>
        </p:txBody>
      </p:sp>
      <p:sp>
        <p:nvSpPr>
          <p:cNvPr id="20" name="Footer Placeholder 19"/>
          <p:cNvSpPr>
            <a:spLocks noGrp="1"/>
          </p:cNvSpPr>
          <p:nvPr>
            <p:ph type="ftr" sz="quarter" idx="13"/>
          </p:nvPr>
        </p:nvSpPr>
        <p:spPr>
          <a:xfrm>
            <a:off x="812048" y="6438238"/>
            <a:ext cx="7315200" cy="365125"/>
          </a:xfrm>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3"/>
          <p:cNvSpPr>
            <a:spLocks noGrp="1"/>
          </p:cNvSpPr>
          <p:nvPr>
            <p:ph type="title"/>
          </p:nvPr>
        </p:nvSpPr>
        <p:spPr/>
        <p:txBody>
          <a:bodyPr/>
          <a:lstStyle/>
          <a:p>
            <a:r>
              <a:rPr lang="en-US" dirty="0" smtClean="0"/>
              <a:t>Workbook Activity (p. 3):</a:t>
            </a:r>
            <a:br>
              <a:rPr lang="en-US" dirty="0" smtClean="0"/>
            </a:br>
            <a:r>
              <a:rPr lang="en-US" dirty="0" smtClean="0"/>
              <a:t>6 Core Competencies</a:t>
            </a:r>
          </a:p>
        </p:txBody>
      </p:sp>
      <p:sp>
        <p:nvSpPr>
          <p:cNvPr id="4" name="Slide Number Placeholder 3"/>
          <p:cNvSpPr>
            <a:spLocks noGrp="1"/>
          </p:cNvSpPr>
          <p:nvPr>
            <p:ph type="sldNum" sz="quarter" idx="14"/>
          </p:nvPr>
        </p:nvSpPr>
        <p:spPr/>
        <p:txBody>
          <a:bodyPr/>
          <a:lstStyle/>
          <a:p>
            <a:pPr>
              <a:defRPr/>
            </a:pPr>
            <a:fld id="{4080340F-B134-4D37-9F07-2F1626D13758}" type="slidenum">
              <a:rPr lang="en-US" smtClean="0"/>
              <a:pPr>
                <a:defRPr/>
              </a:pPr>
              <a:t>26</a:t>
            </a:fld>
            <a:endParaRPr lang="en-US" dirty="0"/>
          </a:p>
        </p:txBody>
      </p:sp>
      <p:pic>
        <p:nvPicPr>
          <p:cNvPr id="25605" name="Picture 5" descr="csf2_logo-l.png"/>
          <p:cNvPicPr>
            <a:picLocks noChangeAspect="1"/>
          </p:cNvPicPr>
          <p:nvPr/>
        </p:nvPicPr>
        <p:blipFill>
          <a:blip r:embed="rId3" cstate="print"/>
          <a:srcRect/>
          <a:stretch>
            <a:fillRect/>
          </a:stretch>
        </p:blipFill>
        <p:spPr bwMode="auto">
          <a:xfrm>
            <a:off x="457200" y="106363"/>
            <a:ext cx="822325" cy="8239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45000" t="23642" r="25112" b="13671"/>
          <a:stretch>
            <a:fillRect/>
          </a:stretch>
        </p:blipFill>
        <p:spPr bwMode="auto">
          <a:xfrm>
            <a:off x="2661305" y="1392068"/>
            <a:ext cx="3829585" cy="5020056"/>
          </a:xfrm>
          <a:prstGeom prst="rect">
            <a:avLst/>
          </a:prstGeom>
          <a:noFill/>
          <a:ln w="9525">
            <a:noFill/>
            <a:miter lim="800000"/>
            <a:headEnd/>
            <a:tailEnd/>
          </a:ln>
        </p:spPr>
      </p:pic>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3"/>
          <p:cNvSpPr>
            <a:spLocks noGrp="1"/>
          </p:cNvSpPr>
          <p:nvPr>
            <p:ph type="title"/>
          </p:nvPr>
        </p:nvSpPr>
        <p:spPr/>
        <p:txBody>
          <a:bodyPr/>
          <a:lstStyle/>
          <a:p>
            <a:r>
              <a:rPr lang="en-US" dirty="0" smtClean="0"/>
              <a:t>Workbook Activity (p. 4):</a:t>
            </a:r>
            <a:br>
              <a:rPr lang="en-US" dirty="0" smtClean="0"/>
            </a:br>
            <a:r>
              <a:rPr lang="en-US" dirty="0" smtClean="0"/>
              <a:t>Core Competency Awareness</a:t>
            </a:r>
          </a:p>
        </p:txBody>
      </p:sp>
      <p:sp>
        <p:nvSpPr>
          <p:cNvPr id="4" name="Slide Number Placeholder 3"/>
          <p:cNvSpPr>
            <a:spLocks noGrp="1"/>
          </p:cNvSpPr>
          <p:nvPr>
            <p:ph type="sldNum" sz="quarter" idx="14"/>
          </p:nvPr>
        </p:nvSpPr>
        <p:spPr/>
        <p:txBody>
          <a:bodyPr/>
          <a:lstStyle/>
          <a:p>
            <a:pPr>
              <a:defRPr/>
            </a:pPr>
            <a:fld id="{CE307D80-D4D9-4C23-948C-2D99F9DDA578}" type="slidenum">
              <a:rPr lang="en-US" smtClean="0"/>
              <a:pPr>
                <a:defRPr/>
              </a:pPr>
              <a:t>27</a:t>
            </a:fld>
            <a:endParaRPr lang="en-US" dirty="0"/>
          </a:p>
        </p:txBody>
      </p:sp>
      <p:pic>
        <p:nvPicPr>
          <p:cNvPr id="26629" name="Picture 5" descr="csf2_logo-l.png"/>
          <p:cNvPicPr>
            <a:picLocks noChangeAspect="1"/>
          </p:cNvPicPr>
          <p:nvPr/>
        </p:nvPicPr>
        <p:blipFill>
          <a:blip r:embed="rId3" cstate="print"/>
          <a:srcRect/>
          <a:stretch>
            <a:fillRect/>
          </a:stretch>
        </p:blipFill>
        <p:spPr bwMode="auto">
          <a:xfrm>
            <a:off x="457200" y="106363"/>
            <a:ext cx="822325" cy="82391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45107" t="22746" r="25198" b="14388"/>
          <a:stretch>
            <a:fillRect/>
          </a:stretch>
        </p:blipFill>
        <p:spPr bwMode="auto">
          <a:xfrm>
            <a:off x="2674961" y="1392068"/>
            <a:ext cx="3794078" cy="5020056"/>
          </a:xfrm>
          <a:prstGeom prst="rect">
            <a:avLst/>
          </a:prstGeom>
          <a:noFill/>
          <a:ln w="9525">
            <a:noFill/>
            <a:miter lim="800000"/>
            <a:headEnd/>
            <a:tailEnd/>
          </a:ln>
        </p:spPr>
      </p:pic>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2) HTGS Cover Page</a:t>
            </a:r>
          </a:p>
        </p:txBody>
      </p:sp>
      <p:sp>
        <p:nvSpPr>
          <p:cNvPr id="12291" name="Text Placeholder 2"/>
          <p:cNvSpPr>
            <a:spLocks noGrp="1"/>
          </p:cNvSpPr>
          <p:nvPr>
            <p:ph type="body" sz="quarter" idx="12"/>
          </p:nvPr>
        </p:nvSpPr>
        <p:spPr/>
        <p:txBody>
          <a:bodyPr/>
          <a:lstStyle/>
          <a:p>
            <a:endParaRPr lang="en-US" altLang="en-US" smtClean="0"/>
          </a:p>
        </p:txBody>
      </p:sp>
      <p:sp>
        <p:nvSpPr>
          <p:cNvPr id="6" name="Slide Number Placeholder 5"/>
          <p:cNvSpPr>
            <a:spLocks noGrp="1"/>
          </p:cNvSpPr>
          <p:nvPr>
            <p:ph type="sldNum" sz="quarter" idx="14"/>
          </p:nvPr>
        </p:nvSpPr>
        <p:spPr/>
        <p:txBody>
          <a:bodyPr/>
          <a:lstStyle/>
          <a:p>
            <a:pPr>
              <a:defRPr/>
            </a:pPr>
            <a:fld id="{70D2FA6A-04C1-42E9-9A65-6019CFEA8C50}" type="slidenum">
              <a:rPr lang="en-US" smtClean="0"/>
              <a:pPr>
                <a:defRPr/>
              </a:pPr>
              <a:t>28</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2) HTGS Key Terms</a:t>
            </a:r>
          </a:p>
        </p:txBody>
      </p:sp>
      <p:sp>
        <p:nvSpPr>
          <p:cNvPr id="13315" name="Text Placeholder 2"/>
          <p:cNvSpPr>
            <a:spLocks noGrp="1"/>
          </p:cNvSpPr>
          <p:nvPr>
            <p:ph type="body" sz="quarter" idx="12"/>
          </p:nvPr>
        </p:nvSpPr>
        <p:spPr/>
        <p:txBody>
          <a:bodyPr/>
          <a:lstStyle/>
          <a:p>
            <a:endParaRPr lang="en-US" altLang="en-US" smtClean="0"/>
          </a:p>
        </p:txBody>
      </p:sp>
      <p:sp>
        <p:nvSpPr>
          <p:cNvPr id="7" name="Slide Number Placeholder 6"/>
          <p:cNvSpPr>
            <a:spLocks noGrp="1"/>
          </p:cNvSpPr>
          <p:nvPr>
            <p:ph type="sldNum" sz="quarter" idx="14"/>
          </p:nvPr>
        </p:nvSpPr>
        <p:spPr/>
        <p:txBody>
          <a:bodyPr/>
          <a:lstStyle/>
          <a:p>
            <a:pPr>
              <a:defRPr/>
            </a:pPr>
            <a:fld id="{577C9E37-41B1-4F84-9725-17467D373401}" type="slidenum">
              <a:rPr lang="en-US" smtClean="0"/>
              <a:pPr>
                <a:defRPr/>
              </a:pPr>
              <a:t>29</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altLang="en-US" dirty="0" smtClean="0"/>
              <a:t>Resilience Skills for Teens</a:t>
            </a:r>
          </a:p>
        </p:txBody>
      </p:sp>
      <p:sp>
        <p:nvSpPr>
          <p:cNvPr id="14339" name="Text Placeholder 6"/>
          <p:cNvSpPr>
            <a:spLocks noGrp="1"/>
          </p:cNvSpPr>
          <p:nvPr>
            <p:ph type="body" sz="quarter" idx="12"/>
          </p:nvPr>
        </p:nvSpPr>
        <p:spPr/>
        <p:txBody>
          <a:bodyPr/>
          <a:lstStyle/>
          <a:p>
            <a:endParaRPr lang="en-US" altLang="en-US" smtClean="0"/>
          </a:p>
        </p:txBody>
      </p:sp>
      <p:sp>
        <p:nvSpPr>
          <p:cNvPr id="5" name="Slide Number Placeholder 4"/>
          <p:cNvSpPr>
            <a:spLocks noGrp="1"/>
          </p:cNvSpPr>
          <p:nvPr>
            <p:ph type="sldNum" sz="quarter" idx="14"/>
          </p:nvPr>
        </p:nvSpPr>
        <p:spPr/>
        <p:txBody>
          <a:bodyPr/>
          <a:lstStyle/>
          <a:p>
            <a:pPr>
              <a:defRPr/>
            </a:pPr>
            <a:fld id="{AF7975FF-04CA-4CC4-A1C8-C6EFC1B494C5}" type="slidenum">
              <a:rPr lang="en-US" smtClean="0"/>
              <a:pPr>
                <a:defRPr/>
              </a:pPr>
              <a:t>3</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5"/>
          <p:cNvSpPr>
            <a:spLocks noGrp="1"/>
          </p:cNvSpPr>
          <p:nvPr>
            <p:ph type="title"/>
          </p:nvPr>
        </p:nvSpPr>
        <p:spPr>
          <a:xfrm>
            <a:off x="0" y="-49213"/>
            <a:ext cx="9144000" cy="1079501"/>
          </a:xfrm>
        </p:spPr>
        <p:txBody>
          <a:bodyPr anchor="t"/>
          <a:lstStyle/>
          <a:p>
            <a:r>
              <a:rPr lang="en-US" altLang="en-US" smtClean="0"/>
              <a:t/>
            </a:r>
            <a:br>
              <a:rPr lang="en-US" altLang="en-US" smtClean="0"/>
            </a:br>
            <a:r>
              <a:rPr lang="en-US" altLang="en-US" smtClean="0"/>
              <a:t>Hunt the Good Stuff</a:t>
            </a:r>
          </a:p>
        </p:txBody>
      </p:sp>
      <p:sp>
        <p:nvSpPr>
          <p:cNvPr id="5" name="Slide Number Placeholder 4"/>
          <p:cNvSpPr>
            <a:spLocks noGrp="1"/>
          </p:cNvSpPr>
          <p:nvPr>
            <p:ph type="sldNum" sz="quarter" idx="14"/>
          </p:nvPr>
        </p:nvSpPr>
        <p:spPr/>
        <p:txBody>
          <a:bodyPr/>
          <a:lstStyle/>
          <a:p>
            <a:pPr>
              <a:defRPr/>
            </a:pPr>
            <a:fld id="{340E8EC8-0C5D-4B0D-8C56-B85616448E30}" type="slidenum">
              <a:rPr lang="en-US" smtClean="0"/>
              <a:pPr>
                <a:defRPr/>
              </a:pPr>
              <a:t>30</a:t>
            </a:fld>
            <a:endParaRPr lang="en-US" dirty="0"/>
          </a:p>
        </p:txBody>
      </p:sp>
      <p:pic>
        <p:nvPicPr>
          <p:cNvPr id="14340" name="Picture 6" descr="S:\0Resilience\Army\MRT V 3.0 Devel\Final\Icons\HTGS.png"/>
          <p:cNvPicPr>
            <a:picLocks noChangeAspect="1" noChangeArrowheads="1"/>
          </p:cNvPicPr>
          <p:nvPr/>
        </p:nvPicPr>
        <p:blipFill>
          <a:blip r:embed="rId3" cstate="print"/>
          <a:srcRect/>
          <a:stretch>
            <a:fillRect/>
          </a:stretch>
        </p:blipFill>
        <p:spPr bwMode="auto">
          <a:xfrm>
            <a:off x="2879725" y="1828800"/>
            <a:ext cx="3417888" cy="4114800"/>
          </a:xfrm>
          <a:prstGeom prst="rect">
            <a:avLst/>
          </a:prstGeom>
          <a:noFill/>
          <a:ln w="9525">
            <a:noFill/>
            <a:miter lim="800000"/>
            <a:headEnd/>
            <a:tailEnd/>
          </a:ln>
        </p:spPr>
      </p:pic>
      <p:sp>
        <p:nvSpPr>
          <p:cNvPr id="10" name="Rounded Rectangle 9"/>
          <p:cNvSpPr/>
          <p:nvPr/>
        </p:nvSpPr>
        <p:spPr>
          <a:xfrm>
            <a:off x="2889250" y="947738"/>
            <a:ext cx="3338513" cy="3571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anchor="ctr"/>
          <a:lstStyle/>
          <a:p>
            <a:pPr algn="ctr">
              <a:defRPr/>
            </a:pPr>
            <a:r>
              <a:rPr lang="en-US" b="1" dirty="0"/>
              <a:t>Optimism</a:t>
            </a:r>
          </a:p>
        </p:txBody>
      </p:sp>
      <p:pic>
        <p:nvPicPr>
          <p:cNvPr id="14343" name="Picture 5" descr="HTGS.png"/>
          <p:cNvPicPr>
            <a:picLocks noChangeAspect="1"/>
          </p:cNvPicPr>
          <p:nvPr/>
        </p:nvPicPr>
        <p:blipFill>
          <a:blip r:embed="rId4" cstate="print"/>
          <a:srcRect/>
          <a:stretch>
            <a:fillRect/>
          </a:stretch>
        </p:blipFill>
        <p:spPr bwMode="auto">
          <a:xfrm>
            <a:off x="457200" y="146050"/>
            <a:ext cx="684213" cy="822325"/>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554288" y="2027238"/>
            <a:ext cx="3962400" cy="3214687"/>
          </a:xfrm>
          <a:prstGeom prst="roundRect">
            <a:avLst/>
          </a:prstGeom>
          <a:solidFill>
            <a:srgbClr val="FFFF66">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anchor="ctr"/>
          <a:lstStyle/>
          <a:p>
            <a:pPr algn="ctr">
              <a:defRPr/>
            </a:pPr>
            <a:endParaRPr lang="en-US"/>
          </a:p>
        </p:txBody>
      </p:sp>
      <p:sp>
        <p:nvSpPr>
          <p:cNvPr id="15363" name="Text Placeholder 2"/>
          <p:cNvSpPr>
            <a:spLocks noGrp="1"/>
          </p:cNvSpPr>
          <p:nvPr>
            <p:ph type="body" sz="quarter" idx="12"/>
          </p:nvPr>
        </p:nvSpPr>
        <p:spPr>
          <a:xfrm>
            <a:off x="149225" y="966788"/>
            <a:ext cx="8636000" cy="714375"/>
          </a:xfrm>
        </p:spPr>
        <p:txBody>
          <a:bodyPr/>
          <a:lstStyle/>
          <a:p>
            <a:pPr algn="ctr">
              <a:buFont typeface="Wingdings" pitchFamily="2" charset="2"/>
              <a:buNone/>
            </a:pPr>
            <a:endParaRPr lang="en-US" smtClean="0"/>
          </a:p>
          <a:p>
            <a:pPr algn="ctr">
              <a:buFont typeface="Wingdings" pitchFamily="2" charset="2"/>
              <a:buNone/>
            </a:pPr>
            <a:endParaRPr lang="en-US" smtClean="0"/>
          </a:p>
          <a:p>
            <a:pPr algn="ctr">
              <a:buFont typeface="Wingdings" pitchFamily="2" charset="2"/>
              <a:buNone/>
            </a:pPr>
            <a:endParaRPr lang="en-US" smtClean="0"/>
          </a:p>
          <a:p>
            <a:pPr marL="0" lvl="1" indent="0" algn="ctr">
              <a:lnSpc>
                <a:spcPct val="150000"/>
              </a:lnSpc>
              <a:spcBef>
                <a:spcPct val="0"/>
              </a:spcBef>
              <a:buFont typeface="Arial" pitchFamily="34" charset="0"/>
              <a:buNone/>
            </a:pPr>
            <a:r>
              <a:rPr lang="en-US" u="sng" smtClean="0"/>
              <a:t>Happier</a:t>
            </a:r>
            <a:endParaRPr lang="en-US" smtClean="0"/>
          </a:p>
          <a:p>
            <a:pPr marL="0" lvl="1" indent="0" algn="ctr">
              <a:lnSpc>
                <a:spcPct val="150000"/>
              </a:lnSpc>
              <a:spcBef>
                <a:spcPct val="0"/>
              </a:spcBef>
              <a:buFont typeface="Arial" pitchFamily="34" charset="0"/>
              <a:buNone/>
            </a:pPr>
            <a:r>
              <a:rPr lang="en-US" u="sng" smtClean="0"/>
              <a:t>Healthier</a:t>
            </a:r>
            <a:endParaRPr lang="en-US" smtClean="0"/>
          </a:p>
          <a:p>
            <a:pPr marL="0" lvl="1" indent="0" algn="ctr">
              <a:lnSpc>
                <a:spcPct val="150000"/>
              </a:lnSpc>
              <a:spcBef>
                <a:spcPct val="0"/>
              </a:spcBef>
              <a:buFont typeface="Arial" pitchFamily="34" charset="0"/>
              <a:buNone/>
            </a:pPr>
            <a:r>
              <a:rPr lang="en-US" u="sng" smtClean="0"/>
              <a:t>Stronger relationships</a:t>
            </a:r>
          </a:p>
          <a:p>
            <a:pPr marL="0" lvl="1" indent="0" algn="ctr">
              <a:lnSpc>
                <a:spcPct val="150000"/>
              </a:lnSpc>
              <a:spcBef>
                <a:spcPct val="0"/>
              </a:spcBef>
              <a:buFont typeface="Arial" pitchFamily="34" charset="0"/>
              <a:buNone/>
            </a:pPr>
            <a:r>
              <a:rPr lang="en-US" u="sng" smtClean="0"/>
              <a:t>Perform better</a:t>
            </a:r>
            <a:r>
              <a:rPr lang="en-US" smtClean="0"/>
              <a:t> </a:t>
            </a:r>
          </a:p>
          <a:p>
            <a:pPr marL="0" lvl="1" indent="0" algn="ctr">
              <a:lnSpc>
                <a:spcPct val="150000"/>
              </a:lnSpc>
              <a:spcBef>
                <a:spcPct val="0"/>
              </a:spcBef>
              <a:buFont typeface="Arial" pitchFamily="34" charset="0"/>
              <a:buNone/>
            </a:pPr>
            <a:r>
              <a:rPr lang="en-US" u="sng" smtClean="0"/>
              <a:t>More successful</a:t>
            </a:r>
            <a:endParaRPr lang="en-US" smtClean="0"/>
          </a:p>
          <a:p>
            <a:pPr>
              <a:buFont typeface="Wingdings" pitchFamily="2" charset="2"/>
              <a:buNone/>
            </a:pPr>
            <a:endParaRPr lang="en-US" smtClean="0"/>
          </a:p>
        </p:txBody>
      </p:sp>
      <p:sp>
        <p:nvSpPr>
          <p:cNvPr id="15364" name="Title 1"/>
          <p:cNvSpPr>
            <a:spLocks noGrp="1"/>
          </p:cNvSpPr>
          <p:nvPr>
            <p:ph type="title"/>
          </p:nvPr>
        </p:nvSpPr>
        <p:spPr>
          <a:xfrm>
            <a:off x="0" y="14288"/>
            <a:ext cx="9144000" cy="1066800"/>
          </a:xfrm>
        </p:spPr>
        <p:txBody>
          <a:bodyPr/>
          <a:lstStyle/>
          <a:p>
            <a:r>
              <a:rPr lang="en-US" smtClean="0"/>
              <a:t>Benefits of Optimism</a:t>
            </a:r>
          </a:p>
        </p:txBody>
      </p:sp>
      <p:sp>
        <p:nvSpPr>
          <p:cNvPr id="4" name="Slide Number Placeholder 3"/>
          <p:cNvSpPr>
            <a:spLocks noGrp="1"/>
          </p:cNvSpPr>
          <p:nvPr>
            <p:ph type="sldNum" sz="quarter" idx="14"/>
          </p:nvPr>
        </p:nvSpPr>
        <p:spPr/>
        <p:txBody>
          <a:bodyPr/>
          <a:lstStyle/>
          <a:p>
            <a:pPr>
              <a:defRPr/>
            </a:pPr>
            <a:fld id="{90EC0411-D2E8-4992-BE58-FA48635230A1}" type="slidenum">
              <a:rPr lang="en-US"/>
              <a:pPr>
                <a:defRPr/>
              </a:pPr>
              <a:t>31</a:t>
            </a:fld>
            <a:endParaRPr lang="en-US" dirty="0"/>
          </a:p>
        </p:txBody>
      </p:sp>
      <p:pic>
        <p:nvPicPr>
          <p:cNvPr id="15366" name="Picture 5" descr="HTGS.png"/>
          <p:cNvPicPr>
            <a:picLocks noChangeAspect="1"/>
          </p:cNvPicPr>
          <p:nvPr/>
        </p:nvPicPr>
        <p:blipFill>
          <a:blip r:embed="rId3" cstate="print"/>
          <a:srcRect/>
          <a:stretch>
            <a:fillRect/>
          </a:stretch>
        </p:blipFill>
        <p:spPr bwMode="auto">
          <a:xfrm>
            <a:off x="457200" y="146050"/>
            <a:ext cx="684213" cy="822325"/>
          </a:xfrm>
          <a:prstGeom prst="rect">
            <a:avLst/>
          </a:prstGeom>
          <a:noFill/>
          <a:ln w="9525">
            <a:noFill/>
            <a:miter lim="800000"/>
            <a:headEnd/>
            <a:tailEnd/>
          </a:ln>
        </p:spPr>
      </p:pic>
      <p:sp>
        <p:nvSpPr>
          <p:cNvPr id="11" name="Footer Placeholder 10"/>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a:xfrm>
            <a:off x="0" y="11113"/>
            <a:ext cx="9144000" cy="1066800"/>
          </a:xfrm>
        </p:spPr>
        <p:txBody>
          <a:bodyPr/>
          <a:lstStyle/>
          <a:p>
            <a:r>
              <a:rPr lang="en-US" smtClean="0"/>
              <a:t>Hunt the Good Stuff</a:t>
            </a:r>
            <a:endParaRPr lang="en-US" sz="1300" smtClean="0"/>
          </a:p>
        </p:txBody>
      </p:sp>
      <p:sp>
        <p:nvSpPr>
          <p:cNvPr id="4" name="Slide Number Placeholder 3"/>
          <p:cNvSpPr>
            <a:spLocks noGrp="1"/>
          </p:cNvSpPr>
          <p:nvPr>
            <p:ph type="sldNum" sz="quarter" idx="11"/>
          </p:nvPr>
        </p:nvSpPr>
        <p:spPr/>
        <p:txBody>
          <a:bodyPr/>
          <a:lstStyle/>
          <a:p>
            <a:pPr>
              <a:defRPr/>
            </a:pPr>
            <a:fld id="{3C068323-ECF7-468C-A333-D45CA38621E9}" type="slidenum">
              <a:rPr lang="en-US"/>
              <a:pPr>
                <a:defRPr/>
              </a:pPr>
              <a:t>32</a:t>
            </a:fld>
            <a:endParaRPr lang="en-US" dirty="0"/>
          </a:p>
        </p:txBody>
      </p:sp>
      <p:grpSp>
        <p:nvGrpSpPr>
          <p:cNvPr id="2" name="Group 14"/>
          <p:cNvGrpSpPr>
            <a:grpSpLocks/>
          </p:cNvGrpSpPr>
          <p:nvPr/>
        </p:nvGrpSpPr>
        <p:grpSpPr bwMode="auto">
          <a:xfrm>
            <a:off x="2179638" y="1371600"/>
            <a:ext cx="4789487" cy="5000625"/>
            <a:chOff x="2307782" y="1285875"/>
            <a:chExt cx="4789714" cy="5000625"/>
          </a:xfrm>
        </p:grpSpPr>
        <p:sp>
          <p:nvSpPr>
            <p:cNvPr id="16" name="Rounded Rectangle 15"/>
            <p:cNvSpPr/>
            <p:nvPr/>
          </p:nvSpPr>
          <p:spPr>
            <a:xfrm>
              <a:off x="2307782" y="1285875"/>
              <a:ext cx="4789714" cy="500062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16" tIns="43208" rIns="86416" bIns="43208" anchor="ctr"/>
            <a:lstStyle/>
            <a:p>
              <a:pPr algn="ctr">
                <a:defRPr/>
              </a:pPr>
              <a:endParaRPr lang="en-US" dirty="0">
                <a:solidFill>
                  <a:schemeClr val="bg1"/>
                </a:solidFill>
              </a:endParaRPr>
            </a:p>
          </p:txBody>
        </p:sp>
        <p:sp>
          <p:nvSpPr>
            <p:cNvPr id="10" name="Text Placeholder 3"/>
            <p:cNvSpPr txBox="1">
              <a:spLocks/>
            </p:cNvSpPr>
            <p:nvPr/>
          </p:nvSpPr>
          <p:spPr>
            <a:xfrm>
              <a:off x="2380810" y="1928813"/>
              <a:ext cx="4623019" cy="3714750"/>
            </a:xfrm>
            <a:prstGeom prst="rect">
              <a:avLst/>
            </a:prstGeom>
          </p:spPr>
          <p:txBody>
            <a:bodyPr lIns="86416" tIns="43208" rIns="86416" bIns="43208"/>
            <a:lstStyle/>
            <a:p>
              <a:pPr marL="340564" indent="-340564" defTabSz="864161" eaLnBrk="0" hangingPunct="0">
                <a:spcBef>
                  <a:spcPct val="20000"/>
                </a:spcBef>
                <a:buFont typeface="Wingdings" pitchFamily="2" charset="2"/>
                <a:buChar char="§"/>
                <a:defRPr/>
              </a:pPr>
              <a:r>
                <a:rPr lang="en-US" sz="2300" dirty="0">
                  <a:latin typeface="Verdana" pitchFamily="34" charset="0"/>
                  <a:cs typeface="+mn-cs"/>
                </a:rPr>
                <a:t>Record three good things each day</a:t>
              </a:r>
            </a:p>
            <a:p>
              <a:pPr marL="340564" indent="-340564" defTabSz="864161" eaLnBrk="0" hangingPunct="0">
                <a:spcBef>
                  <a:spcPct val="20000"/>
                </a:spcBef>
                <a:defRPr/>
              </a:pPr>
              <a:endParaRPr lang="en-US" sz="800" dirty="0">
                <a:latin typeface="Verdana" pitchFamily="34" charset="0"/>
                <a:cs typeface="+mn-cs"/>
              </a:endParaRPr>
            </a:p>
            <a:p>
              <a:pPr marL="340564" indent="-340564" defTabSz="864161" eaLnBrk="0" hangingPunct="0">
                <a:spcBef>
                  <a:spcPct val="20000"/>
                </a:spcBef>
                <a:buFont typeface="Wingdings" pitchFamily="2" charset="2"/>
                <a:buChar char="§"/>
                <a:defRPr/>
              </a:pPr>
              <a:r>
                <a:rPr lang="en-US" sz="2300" dirty="0">
                  <a:latin typeface="Verdana" pitchFamily="34" charset="0"/>
                  <a:cs typeface="+mn-cs"/>
                </a:rPr>
                <a:t>Write a reflection:</a:t>
              </a:r>
            </a:p>
            <a:p>
              <a:pPr marL="340564" indent="-340564" defTabSz="864161" eaLnBrk="0" hangingPunct="0">
                <a:spcBef>
                  <a:spcPct val="20000"/>
                </a:spcBef>
                <a:defRPr/>
              </a:pPr>
              <a:endParaRPr lang="en-US" sz="800" dirty="0">
                <a:latin typeface="Verdana" pitchFamily="34" charset="0"/>
                <a:cs typeface="+mn-cs"/>
              </a:endParaRPr>
            </a:p>
            <a:p>
              <a:pPr marL="738137" lvl="1" indent="-283552" defTabSz="864161" eaLnBrk="0" hangingPunct="0">
                <a:spcBef>
                  <a:spcPct val="20000"/>
                </a:spcBef>
                <a:buFont typeface="Arial" charset="0"/>
                <a:buChar char="–"/>
                <a:defRPr/>
              </a:pPr>
              <a:r>
                <a:rPr lang="en-US" dirty="0">
                  <a:latin typeface="Verdana" pitchFamily="34" charset="0"/>
                  <a:cs typeface="+mn-cs"/>
                </a:rPr>
                <a:t>Why this good thing happened</a:t>
              </a:r>
            </a:p>
            <a:p>
              <a:pPr marL="738137" lvl="1" indent="-283552" defTabSz="864161" eaLnBrk="0" hangingPunct="0">
                <a:spcBef>
                  <a:spcPct val="20000"/>
                </a:spcBef>
                <a:buFont typeface="Arial" charset="0"/>
                <a:buChar char="–"/>
                <a:defRPr/>
              </a:pPr>
              <a:r>
                <a:rPr lang="en-US" dirty="0">
                  <a:latin typeface="Verdana" pitchFamily="34" charset="0"/>
                  <a:cs typeface="+mn-cs"/>
                </a:rPr>
                <a:t>What this good thing means to you</a:t>
              </a:r>
            </a:p>
            <a:p>
              <a:pPr marL="738137" lvl="1" indent="-283552" defTabSz="864161" eaLnBrk="0" hangingPunct="0">
                <a:spcBef>
                  <a:spcPct val="20000"/>
                </a:spcBef>
                <a:buFont typeface="Arial" charset="0"/>
                <a:buChar char="–"/>
                <a:defRPr/>
              </a:pPr>
              <a:r>
                <a:rPr lang="en-US" dirty="0">
                  <a:latin typeface="Verdana" pitchFamily="34" charset="0"/>
                  <a:cs typeface="+mn-cs"/>
                </a:rPr>
                <a:t>How this good thing makes you feel</a:t>
              </a:r>
            </a:p>
            <a:p>
              <a:pPr marL="340564" indent="-340564" defTabSz="864161" eaLnBrk="0" hangingPunct="0">
                <a:spcBef>
                  <a:spcPct val="20000"/>
                </a:spcBef>
                <a:buFont typeface="Wingdings" pitchFamily="2" charset="2"/>
                <a:buChar char="§"/>
                <a:defRPr/>
              </a:pPr>
              <a:endParaRPr lang="en-US" dirty="0">
                <a:latin typeface="Verdana" pitchFamily="34" charset="0"/>
                <a:cs typeface="+mn-cs"/>
              </a:endParaRPr>
            </a:p>
          </p:txBody>
        </p:sp>
        <p:sp>
          <p:nvSpPr>
            <p:cNvPr id="18" name="Rounded Rectangle 17"/>
            <p:cNvSpPr/>
            <p:nvPr/>
          </p:nvSpPr>
          <p:spPr>
            <a:xfrm>
              <a:off x="2815806" y="1428750"/>
              <a:ext cx="3700637" cy="285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416" tIns="43208" rIns="86416" bIns="43208" anchor="ctr"/>
            <a:lstStyle/>
            <a:p>
              <a:pPr algn="ctr">
                <a:defRPr/>
              </a:pPr>
              <a:endParaRPr lang="en-US"/>
            </a:p>
          </p:txBody>
        </p:sp>
        <p:sp>
          <p:nvSpPr>
            <p:cNvPr id="14" name="TextBox 13"/>
            <p:cNvSpPr txBox="1"/>
            <p:nvPr/>
          </p:nvSpPr>
          <p:spPr>
            <a:xfrm>
              <a:off x="3862018" y="1357313"/>
              <a:ext cx="1741571" cy="441325"/>
            </a:xfrm>
            <a:prstGeom prst="rect">
              <a:avLst/>
            </a:prstGeom>
            <a:noFill/>
          </p:spPr>
          <p:txBody>
            <a:bodyPr lIns="86416" tIns="43208" rIns="86416" bIns="43208">
              <a:spAutoFit/>
            </a:bodyPr>
            <a:lstStyle/>
            <a:p>
              <a:pPr algn="ctr">
                <a:defRPr/>
              </a:pPr>
              <a:r>
                <a:rPr lang="en-US" sz="2300" b="1" dirty="0">
                  <a:latin typeface="+mn-lt"/>
                </a:rPr>
                <a:t>HOW</a:t>
              </a:r>
            </a:p>
          </p:txBody>
        </p:sp>
      </p:grpSp>
      <p:pic>
        <p:nvPicPr>
          <p:cNvPr id="16389" name="Picture 5" descr="HTGS.png"/>
          <p:cNvPicPr>
            <a:picLocks noChangeAspect="1"/>
          </p:cNvPicPr>
          <p:nvPr/>
        </p:nvPicPr>
        <p:blipFill>
          <a:blip r:embed="rId3" cstate="print"/>
          <a:srcRect/>
          <a:stretch>
            <a:fillRect/>
          </a:stretch>
        </p:blipFill>
        <p:spPr bwMode="auto">
          <a:xfrm>
            <a:off x="457200" y="146050"/>
            <a:ext cx="684213" cy="822325"/>
          </a:xfrm>
          <a:prstGeom prst="rect">
            <a:avLst/>
          </a:prstGeom>
          <a:noFill/>
          <a:ln w="9525">
            <a:noFill/>
            <a:miter lim="800000"/>
            <a:headEnd/>
            <a:tailEnd/>
          </a:ln>
        </p:spPr>
      </p:pic>
      <p:sp>
        <p:nvSpPr>
          <p:cNvPr id="15" name="Footer Placeholder 14"/>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Workbook Activity (pp. 6-7):</a:t>
            </a:r>
            <a:br>
              <a:rPr lang="en-US" smtClean="0"/>
            </a:br>
            <a:r>
              <a:rPr lang="en-US" smtClean="0"/>
              <a:t>Hunt the Good Stuff</a:t>
            </a:r>
          </a:p>
        </p:txBody>
      </p:sp>
      <p:sp>
        <p:nvSpPr>
          <p:cNvPr id="4" name="Slide Number Placeholder 3"/>
          <p:cNvSpPr>
            <a:spLocks noGrp="1"/>
          </p:cNvSpPr>
          <p:nvPr>
            <p:ph type="sldNum" sz="quarter" idx="11"/>
          </p:nvPr>
        </p:nvSpPr>
        <p:spPr/>
        <p:txBody>
          <a:bodyPr/>
          <a:lstStyle/>
          <a:p>
            <a:pPr>
              <a:defRPr/>
            </a:pPr>
            <a:fld id="{3CD56B6E-A2C6-4AB6-B900-A1773286A359}" type="slidenum">
              <a:rPr lang="en-US" smtClean="0"/>
              <a:pPr>
                <a:defRPr/>
              </a:pPr>
              <a:t>33</a:t>
            </a:fld>
            <a:endParaRPr lang="en-US" dirty="0"/>
          </a:p>
        </p:txBody>
      </p:sp>
      <p:pic>
        <p:nvPicPr>
          <p:cNvPr id="17413" name="Picture 5" descr="HTGS.png"/>
          <p:cNvPicPr>
            <a:picLocks noChangeAspect="1"/>
          </p:cNvPicPr>
          <p:nvPr/>
        </p:nvPicPr>
        <p:blipFill>
          <a:blip r:embed="rId3" cstate="print"/>
          <a:srcRect/>
          <a:stretch>
            <a:fillRect/>
          </a:stretch>
        </p:blipFill>
        <p:spPr bwMode="auto">
          <a:xfrm>
            <a:off x="457200" y="146050"/>
            <a:ext cx="684213" cy="822325"/>
          </a:xfrm>
          <a:prstGeom prst="rect">
            <a:avLst/>
          </a:prstGeom>
          <a:noFill/>
          <a:ln w="9525">
            <a:noFill/>
            <a:miter lim="800000"/>
            <a:headEnd/>
            <a:tailEnd/>
          </a:ln>
        </p:spPr>
      </p:pic>
      <p:pic>
        <p:nvPicPr>
          <p:cNvPr id="17414" name="Picture 8"/>
          <p:cNvPicPr>
            <a:picLocks noChangeAspect="1" noChangeArrowheads="1"/>
          </p:cNvPicPr>
          <p:nvPr/>
        </p:nvPicPr>
        <p:blipFill>
          <a:blip r:embed="rId4" cstate="print"/>
          <a:srcRect l="45026" t="22948" r="25092" b="14157"/>
          <a:stretch>
            <a:fillRect/>
          </a:stretch>
        </p:blipFill>
        <p:spPr bwMode="auto">
          <a:xfrm>
            <a:off x="501650" y="1401763"/>
            <a:ext cx="3814763" cy="5019675"/>
          </a:xfrm>
          <a:prstGeom prst="rect">
            <a:avLst/>
          </a:prstGeom>
          <a:noFill/>
          <a:ln w="9525">
            <a:noFill/>
            <a:miter lim="800000"/>
            <a:headEnd/>
            <a:tailEnd/>
          </a:ln>
        </p:spPr>
      </p:pic>
      <p:pic>
        <p:nvPicPr>
          <p:cNvPr id="17415" name="Picture 9"/>
          <p:cNvPicPr>
            <a:picLocks noChangeAspect="1" noChangeArrowheads="1"/>
          </p:cNvPicPr>
          <p:nvPr/>
        </p:nvPicPr>
        <p:blipFill>
          <a:blip r:embed="rId5" cstate="print"/>
          <a:srcRect l="45116" t="22939" r="25066" b="14323"/>
          <a:stretch>
            <a:fillRect/>
          </a:stretch>
        </p:blipFill>
        <p:spPr bwMode="auto">
          <a:xfrm>
            <a:off x="4837113" y="1401763"/>
            <a:ext cx="3817937" cy="5019675"/>
          </a:xfrm>
          <a:prstGeom prst="rect">
            <a:avLst/>
          </a:prstGeom>
          <a:noFill/>
          <a:ln w="9525">
            <a:noFill/>
            <a:miter lim="800000"/>
            <a:headEnd/>
            <a:tailEnd/>
          </a:ln>
        </p:spPr>
      </p:pic>
      <p:sp>
        <p:nvSpPr>
          <p:cNvPr id="10" name="Footer Placeholder 9"/>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Workbook Activity (p. 8): </a:t>
            </a:r>
            <a:br>
              <a:rPr lang="en-US" smtClean="0"/>
            </a:br>
            <a:r>
              <a:rPr lang="en-US" smtClean="0"/>
              <a:t>Make it Personal</a:t>
            </a:r>
          </a:p>
        </p:txBody>
      </p:sp>
      <p:sp>
        <p:nvSpPr>
          <p:cNvPr id="4" name="Slide Number Placeholder 3"/>
          <p:cNvSpPr>
            <a:spLocks noGrp="1"/>
          </p:cNvSpPr>
          <p:nvPr>
            <p:ph type="sldNum" sz="quarter" idx="11"/>
          </p:nvPr>
        </p:nvSpPr>
        <p:spPr/>
        <p:txBody>
          <a:bodyPr/>
          <a:lstStyle/>
          <a:p>
            <a:pPr>
              <a:defRPr/>
            </a:pPr>
            <a:fld id="{18D1D619-15D9-4218-AE19-5631C7EDF511}" type="slidenum">
              <a:rPr lang="en-US" smtClean="0"/>
              <a:pPr>
                <a:defRPr/>
              </a:pPr>
              <a:t>34</a:t>
            </a:fld>
            <a:endParaRPr lang="en-US" dirty="0"/>
          </a:p>
        </p:txBody>
      </p:sp>
      <p:pic>
        <p:nvPicPr>
          <p:cNvPr id="18437" name="Picture 5" descr="HTGS.png"/>
          <p:cNvPicPr>
            <a:picLocks noChangeAspect="1"/>
          </p:cNvPicPr>
          <p:nvPr/>
        </p:nvPicPr>
        <p:blipFill>
          <a:blip r:embed="rId3" cstate="print"/>
          <a:srcRect/>
          <a:stretch>
            <a:fillRect/>
          </a:stretch>
        </p:blipFill>
        <p:spPr bwMode="auto">
          <a:xfrm>
            <a:off x="457200" y="146050"/>
            <a:ext cx="684213" cy="822325"/>
          </a:xfrm>
          <a:prstGeom prst="rect">
            <a:avLst/>
          </a:prstGeom>
          <a:noFill/>
          <a:ln w="9525">
            <a:noFill/>
            <a:miter lim="800000"/>
            <a:headEnd/>
            <a:tailEnd/>
          </a:ln>
        </p:spPr>
      </p:pic>
      <p:pic>
        <p:nvPicPr>
          <p:cNvPr id="18438" name="Picture 7"/>
          <p:cNvPicPr>
            <a:picLocks noChangeAspect="1" noChangeArrowheads="1"/>
          </p:cNvPicPr>
          <p:nvPr/>
        </p:nvPicPr>
        <p:blipFill>
          <a:blip r:embed="rId4" cstate="print"/>
          <a:srcRect l="45026" t="22948" r="25092" b="14157"/>
          <a:stretch>
            <a:fillRect/>
          </a:stretch>
        </p:blipFill>
        <p:spPr bwMode="auto">
          <a:xfrm>
            <a:off x="2667000" y="1403350"/>
            <a:ext cx="3816350" cy="5019675"/>
          </a:xfrm>
          <a:prstGeom prst="rect">
            <a:avLst/>
          </a:prstGeom>
          <a:noFill/>
          <a:ln w="9525">
            <a:noFill/>
            <a:miter lim="800000"/>
            <a:headEnd/>
            <a:tailEnd/>
          </a:ln>
        </p:spPr>
      </p:pic>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r>
              <a:rPr lang="en-US" altLang="en-US" smtClean="0"/>
              <a:t>3) Goal Setting Cover Page</a:t>
            </a:r>
          </a:p>
        </p:txBody>
      </p:sp>
      <p:sp>
        <p:nvSpPr>
          <p:cNvPr id="12291" name="Text Placeholder 6"/>
          <p:cNvSpPr>
            <a:spLocks noGrp="1"/>
          </p:cNvSpPr>
          <p:nvPr>
            <p:ph type="body" sz="quarter" idx="12"/>
          </p:nvPr>
        </p:nvSpPr>
        <p:spPr/>
        <p:txBody>
          <a:bodyPr/>
          <a:lstStyle/>
          <a:p>
            <a:endParaRPr lang="en-US" altLang="en-US" smtClean="0"/>
          </a:p>
        </p:txBody>
      </p:sp>
      <p:sp>
        <p:nvSpPr>
          <p:cNvPr id="7" name="Slide Number Placeholder 6"/>
          <p:cNvSpPr>
            <a:spLocks noGrp="1"/>
          </p:cNvSpPr>
          <p:nvPr>
            <p:ph type="sldNum" sz="quarter" idx="14"/>
          </p:nvPr>
        </p:nvSpPr>
        <p:spPr/>
        <p:txBody>
          <a:bodyPr/>
          <a:lstStyle/>
          <a:p>
            <a:pPr>
              <a:defRPr/>
            </a:pPr>
            <a:fld id="{6FD1492D-68E2-491A-AA35-B18562A1D9B0}" type="slidenum">
              <a:rPr lang="en-US" smtClean="0"/>
              <a:pPr>
                <a:defRPr/>
              </a:pPr>
              <a:t>35</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3) Goal Setting Key Terms</a:t>
            </a:r>
          </a:p>
        </p:txBody>
      </p:sp>
      <p:sp>
        <p:nvSpPr>
          <p:cNvPr id="13315" name="Text Placeholder 2"/>
          <p:cNvSpPr>
            <a:spLocks noGrp="1"/>
          </p:cNvSpPr>
          <p:nvPr>
            <p:ph type="body" sz="quarter" idx="12"/>
          </p:nvPr>
        </p:nvSpPr>
        <p:spPr/>
        <p:txBody>
          <a:bodyPr/>
          <a:lstStyle/>
          <a:p>
            <a:endParaRPr lang="en-US" altLang="en-US" smtClean="0"/>
          </a:p>
        </p:txBody>
      </p:sp>
      <p:sp>
        <p:nvSpPr>
          <p:cNvPr id="7" name="Slide Number Placeholder 6"/>
          <p:cNvSpPr>
            <a:spLocks noGrp="1"/>
          </p:cNvSpPr>
          <p:nvPr>
            <p:ph type="sldNum" sz="quarter" idx="14"/>
          </p:nvPr>
        </p:nvSpPr>
        <p:spPr/>
        <p:txBody>
          <a:bodyPr/>
          <a:lstStyle/>
          <a:p>
            <a:pPr>
              <a:defRPr/>
            </a:pPr>
            <a:fld id="{692487EC-9710-43BA-B95B-7DF24A1D36F9}" type="slidenum">
              <a:rPr lang="en-US" smtClean="0"/>
              <a:pPr>
                <a:defRPr/>
              </a:pPr>
              <a:t>36</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Workbook Activity (p. </a:t>
            </a:r>
            <a:r>
              <a:rPr lang="en-US" smtClean="0"/>
              <a:t>9):</a:t>
            </a:r>
            <a:r>
              <a:rPr lang="en-US" dirty="0" smtClean="0"/>
              <a:t/>
            </a:r>
            <a:br>
              <a:rPr lang="en-US" dirty="0" smtClean="0"/>
            </a:br>
            <a:r>
              <a:rPr lang="en-US" dirty="0" smtClean="0"/>
              <a:t>Hunt the Good Stuff</a:t>
            </a:r>
          </a:p>
        </p:txBody>
      </p:sp>
      <p:sp>
        <p:nvSpPr>
          <p:cNvPr id="4" name="Slide Number Placeholder 3"/>
          <p:cNvSpPr>
            <a:spLocks noGrp="1"/>
          </p:cNvSpPr>
          <p:nvPr>
            <p:ph type="sldNum" sz="quarter" idx="11"/>
          </p:nvPr>
        </p:nvSpPr>
        <p:spPr/>
        <p:txBody>
          <a:bodyPr/>
          <a:lstStyle/>
          <a:p>
            <a:pPr>
              <a:defRPr/>
            </a:pPr>
            <a:fld id="{FE8EDB4A-C039-42A1-BFDB-FD43B94C4683}" type="slidenum">
              <a:rPr lang="en-US" smtClean="0"/>
              <a:pPr>
                <a:defRPr/>
              </a:pPr>
              <a:t>37</a:t>
            </a:fld>
            <a:endParaRPr lang="en-US" dirty="0"/>
          </a:p>
        </p:txBody>
      </p:sp>
      <p:pic>
        <p:nvPicPr>
          <p:cNvPr id="17413" name="Picture 5" descr="HTGS.png"/>
          <p:cNvPicPr>
            <a:picLocks noChangeAspect="1"/>
          </p:cNvPicPr>
          <p:nvPr/>
        </p:nvPicPr>
        <p:blipFill>
          <a:blip r:embed="rId3" cstate="print"/>
          <a:srcRect/>
          <a:stretch>
            <a:fillRect/>
          </a:stretch>
        </p:blipFill>
        <p:spPr bwMode="auto">
          <a:xfrm>
            <a:off x="457200" y="146050"/>
            <a:ext cx="684213" cy="8223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45234" t="22727" r="25000" b="14545"/>
          <a:stretch>
            <a:fillRect/>
          </a:stretch>
        </p:blipFill>
        <p:spPr bwMode="auto">
          <a:xfrm>
            <a:off x="2674788" y="1385457"/>
            <a:ext cx="3811423" cy="5020056"/>
          </a:xfrm>
          <a:prstGeom prst="rect">
            <a:avLst/>
          </a:prstGeom>
          <a:noFill/>
          <a:ln w="9525">
            <a:noFill/>
            <a:miter lim="800000"/>
            <a:headEnd/>
            <a:tailEnd/>
          </a:ln>
        </p:spPr>
      </p:pic>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5"/>
          <p:cNvSpPr>
            <a:spLocks noGrp="1"/>
          </p:cNvSpPr>
          <p:nvPr>
            <p:ph type="title"/>
          </p:nvPr>
        </p:nvSpPr>
        <p:spPr/>
        <p:txBody>
          <a:bodyPr/>
          <a:lstStyle/>
          <a:p>
            <a:r>
              <a:rPr lang="en-US" altLang="en-US" smtClean="0"/>
              <a:t>Goal Setting</a:t>
            </a:r>
          </a:p>
        </p:txBody>
      </p:sp>
      <p:sp>
        <p:nvSpPr>
          <p:cNvPr id="4" name="Slide Number Placeholder 3"/>
          <p:cNvSpPr>
            <a:spLocks noGrp="1"/>
          </p:cNvSpPr>
          <p:nvPr>
            <p:ph type="sldNum" sz="quarter" idx="14"/>
          </p:nvPr>
        </p:nvSpPr>
        <p:spPr/>
        <p:txBody>
          <a:bodyPr/>
          <a:lstStyle/>
          <a:p>
            <a:pPr>
              <a:defRPr/>
            </a:pPr>
            <a:fld id="{0EACA0D1-CFDE-4458-9770-B8488EF4889A}" type="slidenum">
              <a:rPr lang="en-US" smtClean="0"/>
              <a:pPr>
                <a:defRPr/>
              </a:pPr>
              <a:t>38</a:t>
            </a:fld>
            <a:endParaRPr lang="en-US" dirty="0"/>
          </a:p>
        </p:txBody>
      </p:sp>
      <p:sp>
        <p:nvSpPr>
          <p:cNvPr id="11" name="Rounded Rectangle 10"/>
          <p:cNvSpPr/>
          <p:nvPr/>
        </p:nvSpPr>
        <p:spPr>
          <a:xfrm>
            <a:off x="3141921" y="946297"/>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900" dirty="0" smtClean="0"/>
              <a:t>Self-regulation</a:t>
            </a:r>
            <a:endParaRPr lang="en-US" sz="1900" dirty="0"/>
          </a:p>
        </p:txBody>
      </p:sp>
      <p:pic>
        <p:nvPicPr>
          <p:cNvPr id="14344" name="Picture 2" descr="S:\0Resilience\Army\MRT V 3.0 Devel\Final\Icons\Goal_Setting.png"/>
          <p:cNvPicPr>
            <a:picLocks noChangeAspect="1" noChangeArrowheads="1"/>
          </p:cNvPicPr>
          <p:nvPr/>
        </p:nvPicPr>
        <p:blipFill>
          <a:blip r:embed="rId3" cstate="print"/>
          <a:srcRect/>
          <a:stretch>
            <a:fillRect/>
          </a:stretch>
        </p:blipFill>
        <p:spPr bwMode="auto">
          <a:xfrm>
            <a:off x="2867660" y="1846580"/>
            <a:ext cx="3421063" cy="4117975"/>
          </a:xfrm>
          <a:prstGeom prst="rect">
            <a:avLst/>
          </a:prstGeom>
          <a:noFill/>
          <a:ln w="9525">
            <a:noFill/>
            <a:miter lim="800000"/>
            <a:headEnd/>
            <a:tailEnd/>
          </a:ln>
        </p:spPr>
      </p:pic>
      <p:pic>
        <p:nvPicPr>
          <p:cNvPr id="14345"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cadet.jpg"/>
          <p:cNvPicPr>
            <a:picLocks noChangeAspect="1"/>
          </p:cNvPicPr>
          <p:nvPr/>
        </p:nvPicPr>
        <p:blipFill>
          <a:blip r:embed="rId3" cstate="print"/>
          <a:srcRect/>
          <a:stretch>
            <a:fillRect/>
          </a:stretch>
        </p:blipFill>
        <p:spPr bwMode="auto">
          <a:xfrm>
            <a:off x="1028700" y="2657212"/>
            <a:ext cx="1481138" cy="2233612"/>
          </a:xfrm>
          <a:prstGeom prst="rect">
            <a:avLst/>
          </a:prstGeom>
          <a:noFill/>
          <a:ln w="9525">
            <a:noFill/>
            <a:miter lim="800000"/>
            <a:headEnd/>
            <a:tailEnd/>
          </a:ln>
        </p:spPr>
      </p:pic>
      <p:pic>
        <p:nvPicPr>
          <p:cNvPr id="16387" name="Picture 18" descr="swimmer.jpg"/>
          <p:cNvPicPr>
            <a:picLocks noChangeAspect="1"/>
          </p:cNvPicPr>
          <p:nvPr/>
        </p:nvPicPr>
        <p:blipFill>
          <a:blip r:embed="rId4" cstate="print"/>
          <a:srcRect/>
          <a:stretch>
            <a:fillRect/>
          </a:stretch>
        </p:blipFill>
        <p:spPr bwMode="auto">
          <a:xfrm>
            <a:off x="5934075" y="2839774"/>
            <a:ext cx="2667000" cy="1714500"/>
          </a:xfrm>
          <a:prstGeom prst="rect">
            <a:avLst/>
          </a:prstGeom>
          <a:noFill/>
          <a:ln w="9525">
            <a:noFill/>
            <a:miter lim="800000"/>
            <a:headEnd/>
            <a:tailEnd/>
          </a:ln>
        </p:spPr>
      </p:pic>
      <p:pic>
        <p:nvPicPr>
          <p:cNvPr id="16388" name="Picture 16" descr="succeeding at work.jpg"/>
          <p:cNvPicPr>
            <a:picLocks noChangeAspect="1"/>
          </p:cNvPicPr>
          <p:nvPr/>
        </p:nvPicPr>
        <p:blipFill>
          <a:blip r:embed="rId5" cstate="print"/>
          <a:srcRect/>
          <a:stretch>
            <a:fillRect/>
          </a:stretch>
        </p:blipFill>
        <p:spPr bwMode="auto">
          <a:xfrm>
            <a:off x="2500313" y="2715949"/>
            <a:ext cx="3427412" cy="1928813"/>
          </a:xfrm>
          <a:prstGeom prst="rect">
            <a:avLst/>
          </a:prstGeom>
          <a:noFill/>
          <a:ln w="9525">
            <a:noFill/>
            <a:miter lim="800000"/>
            <a:headEnd/>
            <a:tailEnd/>
          </a:ln>
        </p:spPr>
      </p:pic>
      <p:sp>
        <p:nvSpPr>
          <p:cNvPr id="16389" name="Title 35"/>
          <p:cNvSpPr>
            <a:spLocks noGrp="1"/>
          </p:cNvSpPr>
          <p:nvPr>
            <p:ph type="title"/>
          </p:nvPr>
        </p:nvSpPr>
        <p:spPr>
          <a:xfrm>
            <a:off x="0" y="-15875"/>
            <a:ext cx="9144000" cy="1143000"/>
          </a:xfrm>
        </p:spPr>
        <p:txBody>
          <a:bodyPr/>
          <a:lstStyle/>
          <a:p>
            <a:r>
              <a:rPr lang="en-US" altLang="en-US" dirty="0" smtClean="0"/>
              <a:t>What Are Your Goals?</a:t>
            </a:r>
          </a:p>
        </p:txBody>
      </p:sp>
      <p:sp>
        <p:nvSpPr>
          <p:cNvPr id="16390" name="Content Placeholder 7"/>
          <p:cNvSpPr>
            <a:spLocks noGrp="1"/>
          </p:cNvSpPr>
          <p:nvPr>
            <p:ph idx="1"/>
          </p:nvPr>
        </p:nvSpPr>
        <p:spPr>
          <a:xfrm>
            <a:off x="685800" y="1253862"/>
            <a:ext cx="7772400" cy="1554162"/>
          </a:xfrm>
        </p:spPr>
        <p:txBody>
          <a:bodyPr/>
          <a:lstStyle/>
          <a:p>
            <a:r>
              <a:rPr lang="en-US" dirty="0" smtClean="0"/>
              <a:t>What do you want to achieve in your life?</a:t>
            </a:r>
          </a:p>
          <a:p>
            <a:endParaRPr lang="en-US" dirty="0" smtClean="0"/>
          </a:p>
          <a:p>
            <a:r>
              <a:rPr lang="en-US" dirty="0" smtClean="0"/>
              <a:t>What do you want to be really good at?</a:t>
            </a:r>
          </a:p>
          <a:p>
            <a:endParaRPr lang="en-US" dirty="0" smtClean="0"/>
          </a:p>
          <a:p>
            <a:pPr>
              <a:buFont typeface="Wingdings" pitchFamily="2" charset="2"/>
              <a:buNone/>
            </a:pPr>
            <a:endParaRPr lang="en-US" dirty="0" smtClean="0"/>
          </a:p>
        </p:txBody>
      </p:sp>
      <p:sp>
        <p:nvSpPr>
          <p:cNvPr id="4" name="Slide Number Placeholder 3"/>
          <p:cNvSpPr>
            <a:spLocks noGrp="1"/>
          </p:cNvSpPr>
          <p:nvPr>
            <p:ph type="sldNum" sz="quarter" idx="14"/>
          </p:nvPr>
        </p:nvSpPr>
        <p:spPr>
          <a:xfrm>
            <a:off x="8382000" y="6356350"/>
            <a:ext cx="762000" cy="365125"/>
          </a:xfrm>
        </p:spPr>
        <p:txBody>
          <a:bodyPr/>
          <a:lstStyle/>
          <a:p>
            <a:pPr>
              <a:defRPr/>
            </a:pPr>
            <a:fld id="{4EAC278C-8316-461A-9BBC-8EC55F43D329}" type="slidenum">
              <a:rPr lang="en-US" smtClean="0"/>
              <a:pPr>
                <a:defRPr/>
              </a:pPr>
              <a:t>39</a:t>
            </a:fld>
            <a:endParaRPr lang="en-US" dirty="0"/>
          </a:p>
        </p:txBody>
      </p:sp>
      <p:pic>
        <p:nvPicPr>
          <p:cNvPr id="16393" name="Picture 8" descr="artist.jpg"/>
          <p:cNvPicPr>
            <a:picLocks noChangeAspect="1"/>
          </p:cNvPicPr>
          <p:nvPr/>
        </p:nvPicPr>
        <p:blipFill>
          <a:blip r:embed="rId6" cstate="print"/>
          <a:srcRect/>
          <a:stretch>
            <a:fillRect/>
          </a:stretch>
        </p:blipFill>
        <p:spPr bwMode="auto">
          <a:xfrm>
            <a:off x="7010400" y="4271699"/>
            <a:ext cx="2133600" cy="2133600"/>
          </a:xfrm>
          <a:prstGeom prst="rect">
            <a:avLst/>
          </a:prstGeom>
          <a:noFill/>
          <a:ln w="9525">
            <a:noFill/>
            <a:miter lim="800000"/>
            <a:headEnd/>
            <a:tailEnd/>
          </a:ln>
        </p:spPr>
      </p:pic>
      <p:pic>
        <p:nvPicPr>
          <p:cNvPr id="16394" name="Picture 13" descr="graduate.jpg"/>
          <p:cNvPicPr>
            <a:picLocks noChangeAspect="1"/>
          </p:cNvPicPr>
          <p:nvPr/>
        </p:nvPicPr>
        <p:blipFill>
          <a:blip r:embed="rId7" cstate="print"/>
          <a:srcRect r="24770"/>
          <a:stretch>
            <a:fillRect/>
          </a:stretch>
        </p:blipFill>
        <p:spPr bwMode="auto">
          <a:xfrm>
            <a:off x="3616325" y="4609837"/>
            <a:ext cx="2032000" cy="1795462"/>
          </a:xfrm>
          <a:prstGeom prst="rect">
            <a:avLst/>
          </a:prstGeom>
          <a:noFill/>
          <a:ln w="9525">
            <a:noFill/>
            <a:miter lim="800000"/>
            <a:headEnd/>
            <a:tailEnd/>
          </a:ln>
        </p:spPr>
      </p:pic>
      <p:pic>
        <p:nvPicPr>
          <p:cNvPr id="16395" name="Picture 15" descr="play-basketball-profile.jpg"/>
          <p:cNvPicPr>
            <a:picLocks noChangeAspect="1"/>
          </p:cNvPicPr>
          <p:nvPr/>
        </p:nvPicPr>
        <p:blipFill>
          <a:blip r:embed="rId8" cstate="print"/>
          <a:srcRect/>
          <a:stretch>
            <a:fillRect/>
          </a:stretch>
        </p:blipFill>
        <p:spPr bwMode="auto">
          <a:xfrm>
            <a:off x="5638800" y="4566974"/>
            <a:ext cx="1371600" cy="1838325"/>
          </a:xfrm>
          <a:prstGeom prst="rect">
            <a:avLst/>
          </a:prstGeom>
          <a:noFill/>
          <a:ln w="9525">
            <a:noFill/>
            <a:miter lim="800000"/>
            <a:headEnd/>
            <a:tailEnd/>
          </a:ln>
        </p:spPr>
      </p:pic>
      <p:pic>
        <p:nvPicPr>
          <p:cNvPr id="16396" name="Picture 17" descr="businessman with money.jpg"/>
          <p:cNvPicPr>
            <a:picLocks noChangeAspect="1"/>
          </p:cNvPicPr>
          <p:nvPr/>
        </p:nvPicPr>
        <p:blipFill>
          <a:blip r:embed="rId9" cstate="print"/>
          <a:srcRect l="14680" r="16519"/>
          <a:stretch>
            <a:fillRect/>
          </a:stretch>
        </p:blipFill>
        <p:spPr bwMode="auto">
          <a:xfrm>
            <a:off x="2000250" y="3935149"/>
            <a:ext cx="1774825" cy="2470150"/>
          </a:xfrm>
          <a:prstGeom prst="rect">
            <a:avLst/>
          </a:prstGeom>
          <a:noFill/>
          <a:ln w="9525">
            <a:noFill/>
            <a:miter lim="800000"/>
            <a:headEnd/>
            <a:tailEnd/>
          </a:ln>
        </p:spPr>
      </p:pic>
      <p:pic>
        <p:nvPicPr>
          <p:cNvPr id="16397" name="Picture 14" descr="guitar.jpg"/>
          <p:cNvPicPr>
            <a:picLocks noChangeAspect="1"/>
          </p:cNvPicPr>
          <p:nvPr/>
        </p:nvPicPr>
        <p:blipFill>
          <a:blip r:embed="rId10" cstate="print"/>
          <a:srcRect/>
          <a:stretch>
            <a:fillRect/>
          </a:stretch>
        </p:blipFill>
        <p:spPr bwMode="auto">
          <a:xfrm>
            <a:off x="0" y="4889237"/>
            <a:ext cx="2241550" cy="1500187"/>
          </a:xfrm>
          <a:prstGeom prst="rect">
            <a:avLst/>
          </a:prstGeom>
          <a:noFill/>
          <a:ln w="9525">
            <a:noFill/>
            <a:miter lim="800000"/>
            <a:headEnd/>
            <a:tailEnd/>
          </a:ln>
        </p:spPr>
      </p:pic>
      <p:pic>
        <p:nvPicPr>
          <p:cNvPr id="14" name="Picture 2" descr="S:\0Resilience\Army\MRT V 3.0 Devel\Final\Icons\Goal_Setting.png"/>
          <p:cNvPicPr>
            <a:picLocks noChangeAspect="1" noChangeArrowheads="1"/>
          </p:cNvPicPr>
          <p:nvPr/>
        </p:nvPicPr>
        <p:blipFill>
          <a:blip r:embed="rId11" cstate="print"/>
          <a:srcRect/>
          <a:stretch>
            <a:fillRect/>
          </a:stretch>
        </p:blipFill>
        <p:spPr bwMode="auto">
          <a:xfrm>
            <a:off x="475298" y="140970"/>
            <a:ext cx="685800" cy="825500"/>
          </a:xfrm>
          <a:prstGeom prst="rect">
            <a:avLst/>
          </a:prstGeom>
          <a:noFill/>
          <a:ln w="9525">
            <a:noFill/>
            <a:miter lim="800000"/>
            <a:headEnd/>
            <a:tailEnd/>
          </a:ln>
        </p:spPr>
      </p:pic>
      <p:sp>
        <p:nvSpPr>
          <p:cNvPr id="18" name="Footer Placeholder 17"/>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altLang="en-US" dirty="0" smtClean="0"/>
              <a:t>Resilience Skills for Teens</a:t>
            </a:r>
          </a:p>
        </p:txBody>
      </p:sp>
      <p:sp>
        <p:nvSpPr>
          <p:cNvPr id="15363" name="Text Placeholder 6"/>
          <p:cNvSpPr>
            <a:spLocks noGrp="1"/>
          </p:cNvSpPr>
          <p:nvPr>
            <p:ph type="body" sz="quarter" idx="12"/>
          </p:nvPr>
        </p:nvSpPr>
        <p:spPr/>
        <p:txBody>
          <a:bodyPr/>
          <a:lstStyle/>
          <a:p>
            <a:endParaRPr lang="en-US" altLang="en-US" smtClean="0"/>
          </a:p>
        </p:txBody>
      </p:sp>
      <p:sp>
        <p:nvSpPr>
          <p:cNvPr id="5" name="Slide Number Placeholder 4"/>
          <p:cNvSpPr>
            <a:spLocks noGrp="1"/>
          </p:cNvSpPr>
          <p:nvPr>
            <p:ph type="sldNum" sz="quarter" idx="14"/>
          </p:nvPr>
        </p:nvSpPr>
        <p:spPr/>
        <p:txBody>
          <a:bodyPr/>
          <a:lstStyle/>
          <a:p>
            <a:pPr>
              <a:defRPr/>
            </a:pPr>
            <a:fld id="{3CED8D7F-2C69-46DA-8E48-9CDEB0166751}" type="slidenum">
              <a:rPr lang="en-US" smtClean="0"/>
              <a:pPr>
                <a:defRPr/>
              </a:pPr>
              <a:t>4</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5000" t="22909" r="25135" b="14182"/>
          <a:stretch>
            <a:fillRect/>
          </a:stretch>
        </p:blipFill>
        <p:spPr bwMode="auto">
          <a:xfrm>
            <a:off x="2676524" y="1357744"/>
            <a:ext cx="3813102" cy="5020056"/>
          </a:xfrm>
          <a:prstGeom prst="rect">
            <a:avLst/>
          </a:prstGeom>
          <a:noFill/>
          <a:ln w="9525">
            <a:noFill/>
            <a:miter lim="800000"/>
            <a:headEnd/>
            <a:tailEnd/>
          </a:ln>
        </p:spPr>
      </p:pic>
      <p:sp>
        <p:nvSpPr>
          <p:cNvPr id="17410" name="Title 35"/>
          <p:cNvSpPr>
            <a:spLocks noGrp="1"/>
          </p:cNvSpPr>
          <p:nvPr>
            <p:ph type="title"/>
          </p:nvPr>
        </p:nvSpPr>
        <p:spPr>
          <a:xfrm>
            <a:off x="0" y="-15875"/>
            <a:ext cx="9144000" cy="1143000"/>
          </a:xfrm>
        </p:spPr>
        <p:txBody>
          <a:bodyPr/>
          <a:lstStyle/>
          <a:p>
            <a:r>
              <a:rPr lang="en-US" altLang="en-US" dirty="0" smtClean="0"/>
              <a:t>Workbook Activity (p. 10):</a:t>
            </a:r>
            <a:br>
              <a:rPr lang="en-US" altLang="en-US" dirty="0" smtClean="0"/>
            </a:br>
            <a:r>
              <a:rPr lang="en-US" altLang="en-US" dirty="0" smtClean="0"/>
              <a:t>My Goal List</a:t>
            </a:r>
          </a:p>
        </p:txBody>
      </p:sp>
      <p:sp>
        <p:nvSpPr>
          <p:cNvPr id="6" name="Rectangle 5"/>
          <p:cNvSpPr/>
          <p:nvPr/>
        </p:nvSpPr>
        <p:spPr>
          <a:xfrm>
            <a:off x="2713038" y="1965325"/>
            <a:ext cx="3748087" cy="13112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9" name="Slide Number Placeholder 8"/>
          <p:cNvSpPr>
            <a:spLocks noGrp="1"/>
          </p:cNvSpPr>
          <p:nvPr>
            <p:ph type="sldNum" sz="quarter" idx="14"/>
          </p:nvPr>
        </p:nvSpPr>
        <p:spPr>
          <a:xfrm>
            <a:off x="8115872" y="6356350"/>
            <a:ext cx="762000" cy="365125"/>
          </a:xfrm>
        </p:spPr>
        <p:txBody>
          <a:bodyPr/>
          <a:lstStyle/>
          <a:p>
            <a:pPr>
              <a:defRPr/>
            </a:pPr>
            <a:fld id="{6D4870BB-2748-4209-9644-DBFDF7DFFE84}" type="slidenum">
              <a:rPr lang="en-US" smtClean="0"/>
              <a:pPr>
                <a:defRPr/>
              </a:pPr>
              <a:t>40</a:t>
            </a:fld>
            <a:endParaRPr lang="en-US" dirty="0"/>
          </a:p>
        </p:txBody>
      </p:sp>
      <p:sp>
        <p:nvSpPr>
          <p:cNvPr id="11" name="Footer Placeholder 10"/>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822325" y="3461434"/>
            <a:ext cx="7651750" cy="292576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5" name="Title 35"/>
          <p:cNvSpPr>
            <a:spLocks noGrp="1"/>
          </p:cNvSpPr>
          <p:nvPr>
            <p:ph type="title"/>
          </p:nvPr>
        </p:nvSpPr>
        <p:spPr>
          <a:xfrm>
            <a:off x="0" y="-15875"/>
            <a:ext cx="9144000" cy="1143000"/>
          </a:xfrm>
        </p:spPr>
        <p:txBody>
          <a:bodyPr/>
          <a:lstStyle/>
          <a:p>
            <a:r>
              <a:rPr lang="en-US" altLang="en-US" smtClean="0"/>
              <a:t>Define Your Goal</a:t>
            </a:r>
          </a:p>
        </p:txBody>
      </p:sp>
      <p:sp>
        <p:nvSpPr>
          <p:cNvPr id="8" name="Content Placeholder 7"/>
          <p:cNvSpPr>
            <a:spLocks noGrp="1"/>
          </p:cNvSpPr>
          <p:nvPr>
            <p:ph idx="1"/>
          </p:nvPr>
        </p:nvSpPr>
        <p:spPr>
          <a:xfrm>
            <a:off x="930275" y="3738893"/>
            <a:ext cx="7772400" cy="1554162"/>
          </a:xfrm>
        </p:spPr>
        <p:txBody>
          <a:bodyPr/>
          <a:lstStyle/>
          <a:p>
            <a:pPr>
              <a:defRPr/>
            </a:pPr>
            <a:r>
              <a:rPr lang="en-US" dirty="0" smtClean="0"/>
              <a:t>My goal is: </a:t>
            </a:r>
            <a:r>
              <a:rPr lang="en-US" dirty="0" smtClean="0">
                <a:latin typeface="Bradley Hand ITC" pitchFamily="66" charset="0"/>
              </a:rPr>
              <a:t>Get accepted to University of Kentucky</a:t>
            </a:r>
            <a:endParaRPr lang="en-US" dirty="0" smtClean="0"/>
          </a:p>
          <a:p>
            <a:pPr>
              <a:defRPr/>
            </a:pPr>
            <a:endParaRPr lang="en-US" dirty="0" smtClean="0"/>
          </a:p>
          <a:p>
            <a:pPr>
              <a:defRPr/>
            </a:pPr>
            <a:r>
              <a:rPr lang="en-US" dirty="0" smtClean="0"/>
              <a:t>When will I achieve this goal? </a:t>
            </a:r>
            <a:r>
              <a:rPr lang="en-US" dirty="0" smtClean="0">
                <a:latin typeface="Bradley Hand ITC" pitchFamily="66" charset="0"/>
              </a:rPr>
              <a:t>Fall 2017</a:t>
            </a:r>
          </a:p>
          <a:p>
            <a:pPr>
              <a:defRPr/>
            </a:pPr>
            <a:endParaRPr lang="en-US" dirty="0" smtClean="0">
              <a:latin typeface="Bradley Hand ITC" pitchFamily="66" charset="0"/>
            </a:endParaRPr>
          </a:p>
          <a:p>
            <a:pPr>
              <a:defRPr/>
            </a:pPr>
            <a:r>
              <a:rPr lang="en-US" dirty="0" smtClean="0">
                <a:latin typeface="+mn-lt"/>
              </a:rPr>
              <a:t>This goal is important to me because... </a:t>
            </a:r>
            <a:r>
              <a:rPr lang="en-US" dirty="0" smtClean="0">
                <a:latin typeface="Bradley Hand ITC" pitchFamily="66" charset="0"/>
              </a:rPr>
              <a:t>It will set me up for future success</a:t>
            </a:r>
            <a:endParaRPr lang="en-US" dirty="0" smtClean="0">
              <a:latin typeface="+mn-lt"/>
            </a:endParaRPr>
          </a:p>
          <a:p>
            <a:pPr>
              <a:buFont typeface="Wingdings" pitchFamily="2" charset="2"/>
              <a:buNone/>
              <a:defRPr/>
            </a:pPr>
            <a:endParaRPr lang="en-US" dirty="0" smtClean="0">
              <a:latin typeface="+mn-lt"/>
            </a:endParaRPr>
          </a:p>
          <a:p>
            <a:pPr>
              <a:defRPr/>
            </a:pPr>
            <a:endParaRPr lang="en-US" dirty="0" smtClean="0"/>
          </a:p>
          <a:p>
            <a:pPr>
              <a:buFont typeface="Wingdings" pitchFamily="2" charset="2"/>
              <a:buNone/>
              <a:defRPr/>
            </a:pPr>
            <a:endParaRPr lang="en-US" dirty="0"/>
          </a:p>
        </p:txBody>
      </p:sp>
      <p:sp>
        <p:nvSpPr>
          <p:cNvPr id="20" name="Content Placeholder 7"/>
          <p:cNvSpPr txBox="1">
            <a:spLocks/>
          </p:cNvSpPr>
          <p:nvPr/>
        </p:nvSpPr>
        <p:spPr bwMode="auto">
          <a:xfrm>
            <a:off x="3565525" y="1279525"/>
            <a:ext cx="4373563" cy="1554163"/>
          </a:xfrm>
          <a:prstGeom prst="rect">
            <a:avLst/>
          </a:prstGeom>
          <a:noFill/>
          <a:ln w="9525">
            <a:noFill/>
            <a:miter lim="800000"/>
            <a:headEnd/>
            <a:tailEnd/>
          </a:ln>
        </p:spPr>
        <p:txBody>
          <a:bodyPr lIns="91284" tIns="45642" rIns="91284" bIns="45642"/>
          <a:lstStyle/>
          <a:p>
            <a:pPr eaLnBrk="0" hangingPunct="0">
              <a:spcBef>
                <a:spcPct val="20000"/>
              </a:spcBef>
              <a:spcAft>
                <a:spcPts val="600"/>
              </a:spcAft>
              <a:buFont typeface="Wingdings" pitchFamily="2" charset="2"/>
              <a:buChar char="§"/>
              <a:defRPr/>
            </a:pPr>
            <a:r>
              <a:rPr lang="en-US" sz="2400" dirty="0">
                <a:latin typeface="Verdana" pitchFamily="34" charset="0"/>
                <a:cs typeface="+mn-cs"/>
              </a:rPr>
              <a:t> Pick a goal from your list</a:t>
            </a:r>
          </a:p>
          <a:p>
            <a:pPr eaLnBrk="0" hangingPunct="0">
              <a:spcBef>
                <a:spcPct val="20000"/>
              </a:spcBef>
              <a:spcAft>
                <a:spcPts val="600"/>
              </a:spcAft>
              <a:buFont typeface="Wingdings" pitchFamily="2" charset="2"/>
              <a:buChar char="§"/>
              <a:defRPr/>
            </a:pPr>
            <a:r>
              <a:rPr lang="en-US" sz="2400" dirty="0">
                <a:latin typeface="Verdana" pitchFamily="34" charset="0"/>
                <a:cs typeface="+mn-cs"/>
              </a:rPr>
              <a:t> Give your goal a deadline</a:t>
            </a:r>
          </a:p>
          <a:p>
            <a:pPr eaLnBrk="0" hangingPunct="0">
              <a:spcBef>
                <a:spcPct val="20000"/>
              </a:spcBef>
              <a:buFont typeface="Wingdings" pitchFamily="2" charset="2"/>
              <a:buChar char="§"/>
              <a:defRPr/>
            </a:pPr>
            <a:r>
              <a:rPr lang="en-US" sz="2400" dirty="0">
                <a:latin typeface="Verdana" pitchFamily="34" charset="0"/>
                <a:cs typeface="+mn-cs"/>
              </a:rPr>
              <a:t> Identify why your goal is  </a:t>
            </a:r>
          </a:p>
          <a:p>
            <a:pPr eaLnBrk="0" hangingPunct="0">
              <a:spcBef>
                <a:spcPct val="20000"/>
              </a:spcBef>
              <a:defRPr/>
            </a:pPr>
            <a:r>
              <a:rPr lang="en-US" sz="2400" dirty="0">
                <a:latin typeface="Verdana" pitchFamily="34" charset="0"/>
                <a:cs typeface="+mn-cs"/>
              </a:rPr>
              <a:t>  important to achieve</a:t>
            </a:r>
            <a:endParaRPr lang="en-US" sz="2400" dirty="0">
              <a:latin typeface="Bradley Hand ITC" pitchFamily="66" charset="0"/>
              <a:cs typeface="+mn-cs"/>
            </a:endParaRPr>
          </a:p>
          <a:p>
            <a:pPr marL="341313" indent="-341313" algn="r" eaLnBrk="0" hangingPunct="0">
              <a:spcBef>
                <a:spcPct val="20000"/>
              </a:spcBef>
              <a:buFont typeface="Wingdings" pitchFamily="2" charset="2"/>
              <a:buNone/>
              <a:defRPr/>
            </a:pPr>
            <a:endParaRPr lang="en-US" sz="2400" dirty="0">
              <a:latin typeface="+mn-lt"/>
              <a:cs typeface="+mn-cs"/>
            </a:endParaRP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Verdana" pitchFamily="34" charset="0"/>
              <a:cs typeface="+mn-cs"/>
            </a:endParaRPr>
          </a:p>
        </p:txBody>
      </p:sp>
      <p:sp>
        <p:nvSpPr>
          <p:cNvPr id="22" name="Rectangle 21"/>
          <p:cNvSpPr/>
          <p:nvPr/>
        </p:nvSpPr>
        <p:spPr>
          <a:xfrm>
            <a:off x="1233488" y="1309688"/>
            <a:ext cx="6691312" cy="1844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0" name="Picture 22" descr="Goal-Setting-300x224.png"/>
          <p:cNvPicPr>
            <a:picLocks noChangeAspect="1"/>
          </p:cNvPicPr>
          <p:nvPr/>
        </p:nvPicPr>
        <p:blipFill>
          <a:blip r:embed="rId3" cstate="print"/>
          <a:srcRect/>
          <a:stretch>
            <a:fillRect/>
          </a:stretch>
        </p:blipFill>
        <p:spPr bwMode="auto">
          <a:xfrm>
            <a:off x="1268413" y="1325563"/>
            <a:ext cx="2359025" cy="1798637"/>
          </a:xfrm>
          <a:prstGeom prst="rect">
            <a:avLst/>
          </a:prstGeom>
          <a:noFill/>
          <a:ln w="9525">
            <a:noFill/>
            <a:miter lim="800000"/>
            <a:headEnd/>
            <a:tailEnd/>
          </a:ln>
        </p:spPr>
      </p:pic>
      <p:pic>
        <p:nvPicPr>
          <p:cNvPr id="9"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11" name="Slide Number Placeholder 10"/>
          <p:cNvSpPr>
            <a:spLocks noGrp="1"/>
          </p:cNvSpPr>
          <p:nvPr>
            <p:ph type="sldNum" sz="quarter" idx="14"/>
          </p:nvPr>
        </p:nvSpPr>
        <p:spPr>
          <a:xfrm>
            <a:off x="8238704" y="6356350"/>
            <a:ext cx="762000" cy="365125"/>
          </a:xfrm>
        </p:spPr>
        <p:txBody>
          <a:bodyPr/>
          <a:lstStyle/>
          <a:p>
            <a:pPr>
              <a:defRPr/>
            </a:pPr>
            <a:fld id="{6D4870BB-2748-4209-9644-DBFDF7DFFE84}" type="slidenum">
              <a:rPr lang="en-US" smtClean="0"/>
              <a:pPr>
                <a:defRPr/>
              </a:pPr>
              <a:t>41</a:t>
            </a:fld>
            <a:endParaRPr lang="en-US" dirty="0"/>
          </a:p>
        </p:txBody>
      </p:sp>
      <p:sp>
        <p:nvSpPr>
          <p:cNvPr id="13" name="Footer Placeholder 12"/>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45000" t="22909" r="25135" b="14182"/>
          <a:stretch>
            <a:fillRect/>
          </a:stretch>
        </p:blipFill>
        <p:spPr bwMode="auto">
          <a:xfrm>
            <a:off x="2676524" y="1357744"/>
            <a:ext cx="3813102" cy="5020056"/>
          </a:xfrm>
          <a:prstGeom prst="rect">
            <a:avLst/>
          </a:prstGeom>
          <a:noFill/>
          <a:ln w="9525">
            <a:noFill/>
            <a:miter lim="800000"/>
            <a:headEnd/>
            <a:tailEnd/>
          </a:ln>
        </p:spPr>
      </p:pic>
      <p:sp>
        <p:nvSpPr>
          <p:cNvPr id="19458" name="Title 35"/>
          <p:cNvSpPr>
            <a:spLocks noGrp="1"/>
          </p:cNvSpPr>
          <p:nvPr>
            <p:ph type="title"/>
          </p:nvPr>
        </p:nvSpPr>
        <p:spPr>
          <a:xfrm>
            <a:off x="0" y="-15875"/>
            <a:ext cx="9144000" cy="1143000"/>
          </a:xfrm>
        </p:spPr>
        <p:txBody>
          <a:bodyPr/>
          <a:lstStyle/>
          <a:p>
            <a:r>
              <a:rPr lang="en-US" altLang="en-US" dirty="0" smtClean="0"/>
              <a:t>Workbook Activity (p. 10):</a:t>
            </a:r>
            <a:br>
              <a:rPr lang="en-US" altLang="en-US" dirty="0" smtClean="0"/>
            </a:br>
            <a:r>
              <a:rPr lang="en-US" altLang="en-US" dirty="0" smtClean="0"/>
              <a:t>What is my goal?</a:t>
            </a:r>
          </a:p>
        </p:txBody>
      </p:sp>
      <p:sp>
        <p:nvSpPr>
          <p:cNvPr id="6" name="Rectangle 5"/>
          <p:cNvSpPr/>
          <p:nvPr/>
        </p:nvSpPr>
        <p:spPr>
          <a:xfrm>
            <a:off x="2713038" y="3276600"/>
            <a:ext cx="3748087" cy="16922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10" name="Slide Number Placeholder 9"/>
          <p:cNvSpPr>
            <a:spLocks noGrp="1"/>
          </p:cNvSpPr>
          <p:nvPr>
            <p:ph type="sldNum" sz="quarter" idx="14"/>
          </p:nvPr>
        </p:nvSpPr>
        <p:spPr>
          <a:xfrm>
            <a:off x="8252352" y="6356350"/>
            <a:ext cx="762000" cy="365125"/>
          </a:xfrm>
        </p:spPr>
        <p:txBody>
          <a:bodyPr/>
          <a:lstStyle/>
          <a:p>
            <a:pPr>
              <a:defRPr/>
            </a:pPr>
            <a:fld id="{6D4870BB-2748-4209-9644-DBFDF7DFFE84}" type="slidenum">
              <a:rPr lang="en-US" smtClean="0"/>
              <a:pPr>
                <a:defRPr/>
              </a:pPr>
              <a:t>42</a:t>
            </a:fld>
            <a:endParaRPr lang="en-US" dirty="0"/>
          </a:p>
        </p:txBody>
      </p:sp>
      <p:sp>
        <p:nvSpPr>
          <p:cNvPr id="12" name="Footer Placeholder 11"/>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5"/>
          <p:cNvSpPr>
            <a:spLocks noGrp="1"/>
          </p:cNvSpPr>
          <p:nvPr>
            <p:ph type="title"/>
          </p:nvPr>
        </p:nvSpPr>
        <p:spPr>
          <a:xfrm>
            <a:off x="0" y="-15875"/>
            <a:ext cx="9144000" cy="1143000"/>
          </a:xfrm>
        </p:spPr>
        <p:txBody>
          <a:bodyPr/>
          <a:lstStyle/>
          <a:p>
            <a:r>
              <a:rPr lang="en-US" altLang="en-US" smtClean="0"/>
              <a:t>Visualize Your Success</a:t>
            </a:r>
          </a:p>
        </p:txBody>
      </p:sp>
      <p:sp>
        <p:nvSpPr>
          <p:cNvPr id="20" name="Content Placeholder 7"/>
          <p:cNvSpPr txBox="1">
            <a:spLocks/>
          </p:cNvSpPr>
          <p:nvPr/>
        </p:nvSpPr>
        <p:spPr bwMode="auto">
          <a:xfrm>
            <a:off x="102733" y="1371600"/>
            <a:ext cx="7772400" cy="1554163"/>
          </a:xfrm>
          <a:prstGeom prst="rect">
            <a:avLst/>
          </a:prstGeom>
          <a:noFill/>
          <a:ln w="9525">
            <a:noFill/>
            <a:miter lim="800000"/>
            <a:headEnd/>
            <a:tailEnd/>
          </a:ln>
        </p:spPr>
        <p:txBody>
          <a:bodyPr lIns="91284" tIns="45642" rIns="91284" bIns="45642"/>
          <a:lstStyle/>
          <a:p>
            <a:pPr marL="341313" indent="-341313" eaLnBrk="0" hangingPunct="0">
              <a:spcBef>
                <a:spcPct val="20000"/>
              </a:spcBef>
              <a:buFont typeface="Wingdings" pitchFamily="2" charset="2"/>
              <a:buChar char="§"/>
              <a:defRPr/>
            </a:pPr>
            <a:r>
              <a:rPr lang="en-US" sz="2400" dirty="0">
                <a:latin typeface="Verdana" pitchFamily="34" charset="0"/>
                <a:cs typeface="+mn-cs"/>
              </a:rPr>
              <a:t>What does it look like to achieve your goal?</a:t>
            </a: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mn-lt"/>
              <a:cs typeface="+mn-cs"/>
            </a:endParaRP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Verdana" pitchFamily="34" charset="0"/>
              <a:cs typeface="+mn-cs"/>
            </a:endParaRPr>
          </a:p>
        </p:txBody>
      </p:sp>
      <p:pic>
        <p:nvPicPr>
          <p:cNvPr id="20485" name="Picture 8" descr="off to college.jpg"/>
          <p:cNvPicPr>
            <a:picLocks noChangeAspect="1"/>
          </p:cNvPicPr>
          <p:nvPr/>
        </p:nvPicPr>
        <p:blipFill>
          <a:blip r:embed="rId3" cstate="print"/>
          <a:srcRect/>
          <a:stretch>
            <a:fillRect/>
          </a:stretch>
        </p:blipFill>
        <p:spPr bwMode="auto">
          <a:xfrm rot="-744190">
            <a:off x="196541" y="2349119"/>
            <a:ext cx="4564063" cy="2327598"/>
          </a:xfrm>
          <a:prstGeom prst="rect">
            <a:avLst/>
          </a:prstGeom>
          <a:noFill/>
          <a:ln w="9525">
            <a:noFill/>
            <a:miter lim="800000"/>
            <a:headEnd/>
            <a:tailEnd/>
          </a:ln>
        </p:spPr>
      </p:pic>
      <p:pic>
        <p:nvPicPr>
          <p:cNvPr id="20486" name="Picture 11" descr="UK.jpg"/>
          <p:cNvPicPr>
            <a:picLocks noChangeAspect="1"/>
          </p:cNvPicPr>
          <p:nvPr/>
        </p:nvPicPr>
        <p:blipFill>
          <a:blip r:embed="rId4" cstate="print"/>
          <a:srcRect/>
          <a:stretch>
            <a:fillRect/>
          </a:stretch>
        </p:blipFill>
        <p:spPr bwMode="auto">
          <a:xfrm rot="890333">
            <a:off x="4840457" y="2361388"/>
            <a:ext cx="4076700" cy="2303127"/>
          </a:xfrm>
          <a:prstGeom prst="rect">
            <a:avLst/>
          </a:prstGeom>
          <a:noFill/>
          <a:ln w="9525">
            <a:noFill/>
            <a:miter lim="800000"/>
            <a:headEnd/>
            <a:tailEnd/>
          </a:ln>
        </p:spPr>
      </p:pic>
      <p:pic>
        <p:nvPicPr>
          <p:cNvPr id="20487" name="Picture 12" descr="UK acceptance letter.jpg"/>
          <p:cNvPicPr>
            <a:picLocks noChangeAspect="1"/>
          </p:cNvPicPr>
          <p:nvPr/>
        </p:nvPicPr>
        <p:blipFill>
          <a:blip r:embed="rId5" cstate="print"/>
          <a:srcRect/>
          <a:stretch>
            <a:fillRect/>
          </a:stretch>
        </p:blipFill>
        <p:spPr bwMode="auto">
          <a:xfrm>
            <a:off x="3108325" y="3760789"/>
            <a:ext cx="2941638" cy="2667308"/>
          </a:xfrm>
          <a:prstGeom prst="rect">
            <a:avLst/>
          </a:prstGeom>
          <a:noFill/>
          <a:ln w="9525">
            <a:noFill/>
            <a:miter lim="800000"/>
            <a:headEnd/>
            <a:tailEnd/>
          </a:ln>
        </p:spPr>
      </p:pic>
      <p:pic>
        <p:nvPicPr>
          <p:cNvPr id="8" name="Picture 2" descr="S:\0Resilience\Army\MRT V 3.0 Devel\Final\Icons\Goal_Setting.png"/>
          <p:cNvPicPr>
            <a:picLocks noChangeAspect="1" noChangeArrowheads="1"/>
          </p:cNvPicPr>
          <p:nvPr/>
        </p:nvPicPr>
        <p:blipFill>
          <a:blip r:embed="rId6" cstate="print"/>
          <a:srcRect/>
          <a:stretch>
            <a:fillRect/>
          </a:stretch>
        </p:blipFill>
        <p:spPr bwMode="auto">
          <a:xfrm>
            <a:off x="475298" y="140970"/>
            <a:ext cx="685800" cy="825500"/>
          </a:xfrm>
          <a:prstGeom prst="rect">
            <a:avLst/>
          </a:prstGeom>
          <a:noFill/>
          <a:ln w="9525">
            <a:noFill/>
            <a:miter lim="800000"/>
            <a:headEnd/>
            <a:tailEnd/>
          </a:ln>
        </p:spPr>
      </p:pic>
      <p:sp>
        <p:nvSpPr>
          <p:cNvPr id="9" name="Slide Number Placeholder 8"/>
          <p:cNvSpPr>
            <a:spLocks noGrp="1"/>
          </p:cNvSpPr>
          <p:nvPr>
            <p:ph type="sldNum" sz="quarter" idx="14"/>
          </p:nvPr>
        </p:nvSpPr>
        <p:spPr/>
        <p:txBody>
          <a:bodyPr/>
          <a:lstStyle/>
          <a:p>
            <a:pPr>
              <a:defRPr/>
            </a:pPr>
            <a:fld id="{6D4870BB-2748-4209-9644-DBFDF7DFFE84}" type="slidenum">
              <a:rPr lang="en-US" smtClean="0"/>
              <a:pPr>
                <a:defRPr/>
              </a:pPr>
              <a:t>43</a:t>
            </a:fld>
            <a:endParaRPr lang="en-US" dirty="0"/>
          </a:p>
        </p:txBody>
      </p:sp>
      <p:sp>
        <p:nvSpPr>
          <p:cNvPr id="12" name="Footer Placeholder 11"/>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45000" t="22909" r="25135" b="14182"/>
          <a:stretch>
            <a:fillRect/>
          </a:stretch>
        </p:blipFill>
        <p:spPr bwMode="auto">
          <a:xfrm>
            <a:off x="2676524" y="1357744"/>
            <a:ext cx="3813102" cy="5020056"/>
          </a:xfrm>
          <a:prstGeom prst="rect">
            <a:avLst/>
          </a:prstGeom>
          <a:noFill/>
          <a:ln w="9525">
            <a:noFill/>
            <a:miter lim="800000"/>
            <a:headEnd/>
            <a:tailEnd/>
          </a:ln>
        </p:spPr>
      </p:pic>
      <p:sp>
        <p:nvSpPr>
          <p:cNvPr id="21506" name="Title 35"/>
          <p:cNvSpPr>
            <a:spLocks noGrp="1"/>
          </p:cNvSpPr>
          <p:nvPr>
            <p:ph type="title"/>
          </p:nvPr>
        </p:nvSpPr>
        <p:spPr>
          <a:xfrm>
            <a:off x="0" y="-15875"/>
            <a:ext cx="9144000" cy="1143000"/>
          </a:xfrm>
        </p:spPr>
        <p:txBody>
          <a:bodyPr/>
          <a:lstStyle/>
          <a:p>
            <a:r>
              <a:rPr lang="en-US" altLang="en-US" dirty="0" smtClean="0"/>
              <a:t>Workbook Activity (p. 10):</a:t>
            </a:r>
            <a:br>
              <a:rPr lang="en-US" altLang="en-US" dirty="0" smtClean="0"/>
            </a:br>
            <a:r>
              <a:rPr lang="en-US" altLang="en-US" dirty="0" smtClean="0"/>
              <a:t>Visualize Success</a:t>
            </a:r>
          </a:p>
        </p:txBody>
      </p:sp>
      <p:sp>
        <p:nvSpPr>
          <p:cNvPr id="6" name="Rectangle 5"/>
          <p:cNvSpPr/>
          <p:nvPr/>
        </p:nvSpPr>
        <p:spPr>
          <a:xfrm>
            <a:off x="2713038" y="4968875"/>
            <a:ext cx="3748087" cy="13096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9" name="Slide Number Placeholder 8"/>
          <p:cNvSpPr>
            <a:spLocks noGrp="1"/>
          </p:cNvSpPr>
          <p:nvPr>
            <p:ph type="sldNum" sz="quarter" idx="14"/>
          </p:nvPr>
        </p:nvSpPr>
        <p:spPr/>
        <p:txBody>
          <a:bodyPr/>
          <a:lstStyle/>
          <a:p>
            <a:pPr>
              <a:defRPr/>
            </a:pPr>
            <a:fld id="{6D4870BB-2748-4209-9644-DBFDF7DFFE84}" type="slidenum">
              <a:rPr lang="en-US" smtClean="0"/>
              <a:pPr>
                <a:defRPr/>
              </a:pPr>
              <a:t>44</a:t>
            </a:fld>
            <a:endParaRPr lang="en-US" dirty="0"/>
          </a:p>
        </p:txBody>
      </p:sp>
      <p:sp>
        <p:nvSpPr>
          <p:cNvPr id="12" name="Footer Placeholder 11"/>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5"/>
          <p:cNvSpPr>
            <a:spLocks noGrp="1"/>
          </p:cNvSpPr>
          <p:nvPr>
            <p:ph type="title"/>
          </p:nvPr>
        </p:nvSpPr>
        <p:spPr>
          <a:xfrm>
            <a:off x="0" y="-15875"/>
            <a:ext cx="9144000" cy="1143000"/>
          </a:xfrm>
        </p:spPr>
        <p:txBody>
          <a:bodyPr/>
          <a:lstStyle/>
          <a:p>
            <a:r>
              <a:rPr lang="en-US" altLang="en-US" dirty="0" smtClean="0"/>
              <a:t>Make it Happen</a:t>
            </a:r>
          </a:p>
        </p:txBody>
      </p:sp>
      <p:sp>
        <p:nvSpPr>
          <p:cNvPr id="20" name="Content Placeholder 7"/>
          <p:cNvSpPr txBox="1">
            <a:spLocks/>
          </p:cNvSpPr>
          <p:nvPr/>
        </p:nvSpPr>
        <p:spPr bwMode="auto">
          <a:xfrm>
            <a:off x="685800" y="1615849"/>
            <a:ext cx="7772400" cy="609600"/>
          </a:xfrm>
          <a:prstGeom prst="rect">
            <a:avLst/>
          </a:prstGeom>
          <a:noFill/>
          <a:ln w="38100">
            <a:solidFill>
              <a:schemeClr val="accent1"/>
            </a:solidFill>
            <a:miter lim="800000"/>
            <a:headEnd/>
            <a:tailEnd/>
          </a:ln>
        </p:spPr>
        <p:txBody>
          <a:bodyPr lIns="91284" tIns="45642" rIns="91284" bIns="45642"/>
          <a:lstStyle/>
          <a:p>
            <a:pPr marL="341313" indent="-341313" eaLnBrk="0" hangingPunct="0">
              <a:spcBef>
                <a:spcPct val="20000"/>
              </a:spcBef>
              <a:buFont typeface="Wingdings" pitchFamily="2" charset="2"/>
              <a:buChar char="§"/>
              <a:defRPr/>
            </a:pPr>
            <a:r>
              <a:rPr lang="en-US" sz="2400" dirty="0" smtClean="0">
                <a:latin typeface="Verdana" pitchFamily="34" charset="0"/>
                <a:cs typeface="+mn-cs"/>
              </a:rPr>
              <a:t>How </a:t>
            </a:r>
            <a:r>
              <a:rPr lang="en-US" sz="2400" dirty="0">
                <a:latin typeface="Verdana" pitchFamily="34" charset="0"/>
                <a:cs typeface="+mn-cs"/>
              </a:rPr>
              <a:t>do I make my goal happen?</a:t>
            </a: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mn-lt"/>
              <a:cs typeface="+mn-cs"/>
            </a:endParaRP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Verdana" pitchFamily="34" charset="0"/>
              <a:cs typeface="+mn-cs"/>
            </a:endParaRPr>
          </a:p>
        </p:txBody>
      </p:sp>
      <p:sp>
        <p:nvSpPr>
          <p:cNvPr id="8" name="Rounded Rectangle 7"/>
          <p:cNvSpPr/>
          <p:nvPr/>
        </p:nvSpPr>
        <p:spPr>
          <a:xfrm>
            <a:off x="746125" y="3032125"/>
            <a:ext cx="7651750" cy="28352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ontent Placeholder 7"/>
          <p:cNvSpPr>
            <a:spLocks noGrp="1"/>
          </p:cNvSpPr>
          <p:nvPr>
            <p:ph idx="1"/>
          </p:nvPr>
        </p:nvSpPr>
        <p:spPr>
          <a:xfrm>
            <a:off x="930275" y="3094038"/>
            <a:ext cx="7772400" cy="2849562"/>
          </a:xfrm>
        </p:spPr>
        <p:txBody>
          <a:bodyPr/>
          <a:lstStyle/>
          <a:p>
            <a:pPr algn="ctr">
              <a:buFont typeface="Wingdings" pitchFamily="2" charset="2"/>
              <a:buNone/>
              <a:defRPr/>
            </a:pPr>
            <a:r>
              <a:rPr lang="en-US" dirty="0" smtClean="0"/>
              <a:t>5 Things I Need to Accomplish My Goal</a:t>
            </a:r>
          </a:p>
          <a:p>
            <a:pPr marL="457200" indent="-457200">
              <a:buFont typeface="+mj-lt"/>
              <a:buAutoNum type="arabicPeriod"/>
              <a:defRPr/>
            </a:pPr>
            <a:r>
              <a:rPr lang="en-US" dirty="0" smtClean="0">
                <a:latin typeface="Bradley Hand ITC" pitchFamily="66" charset="0"/>
              </a:rPr>
              <a:t>Get good grades</a:t>
            </a:r>
          </a:p>
          <a:p>
            <a:pPr marL="457200" indent="-457200">
              <a:buFont typeface="+mj-lt"/>
              <a:buAutoNum type="arabicPeriod"/>
              <a:defRPr/>
            </a:pPr>
            <a:r>
              <a:rPr lang="en-US" dirty="0" smtClean="0">
                <a:latin typeface="Bradley Hand ITC" pitchFamily="66" charset="0"/>
              </a:rPr>
              <a:t>Participate in other activities</a:t>
            </a:r>
          </a:p>
          <a:p>
            <a:pPr marL="457200" indent="-457200">
              <a:buFont typeface="+mj-lt"/>
              <a:buAutoNum type="arabicPeriod"/>
              <a:defRPr/>
            </a:pPr>
            <a:r>
              <a:rPr lang="en-US" dirty="0" smtClean="0">
                <a:latin typeface="Bradley Hand ITC" pitchFamily="66" charset="0"/>
              </a:rPr>
              <a:t>Do well on my ACTs</a:t>
            </a:r>
          </a:p>
          <a:p>
            <a:pPr marL="457200" indent="-457200">
              <a:buFont typeface="+mj-lt"/>
              <a:buAutoNum type="arabicPeriod"/>
              <a:defRPr/>
            </a:pPr>
            <a:r>
              <a:rPr lang="en-US" dirty="0" smtClean="0">
                <a:latin typeface="Bradley Hand ITC" pitchFamily="66" charset="0"/>
              </a:rPr>
              <a:t>Contact someone at UK that can help me</a:t>
            </a:r>
          </a:p>
          <a:p>
            <a:pPr marL="457200" indent="-457200">
              <a:buFont typeface="+mj-lt"/>
              <a:buAutoNum type="arabicPeriod"/>
              <a:defRPr/>
            </a:pPr>
            <a:r>
              <a:rPr lang="en-US" dirty="0" smtClean="0">
                <a:latin typeface="Bradley Hand ITC" pitchFamily="66" charset="0"/>
              </a:rPr>
              <a:t>Visit the school</a:t>
            </a:r>
          </a:p>
          <a:p>
            <a:pPr>
              <a:buFont typeface="Wingdings" pitchFamily="2" charset="2"/>
              <a:buNone/>
              <a:defRPr/>
            </a:pPr>
            <a:endParaRPr lang="en-US" dirty="0" smtClean="0">
              <a:latin typeface="+mn-lt"/>
            </a:endParaRPr>
          </a:p>
          <a:p>
            <a:pPr>
              <a:defRPr/>
            </a:pPr>
            <a:endParaRPr lang="en-US" dirty="0" smtClean="0"/>
          </a:p>
          <a:p>
            <a:pPr>
              <a:buFont typeface="Wingdings" pitchFamily="2" charset="2"/>
              <a:buNone/>
              <a:defRPr/>
            </a:pPr>
            <a:endParaRPr lang="en-US" dirty="0"/>
          </a:p>
        </p:txBody>
      </p:sp>
      <p:pic>
        <p:nvPicPr>
          <p:cNvPr id="7" name="Picture 2" descr="S:\0Resilience\Army\MRT V 3.0 Devel\Final\Icons\Goal_Setting.png"/>
          <p:cNvPicPr>
            <a:picLocks noChangeAspect="1" noChangeArrowheads="1"/>
          </p:cNvPicPr>
          <p:nvPr/>
        </p:nvPicPr>
        <p:blipFill>
          <a:blip r:embed="rId3" cstate="print"/>
          <a:srcRect/>
          <a:stretch>
            <a:fillRect/>
          </a:stretch>
        </p:blipFill>
        <p:spPr bwMode="auto">
          <a:xfrm>
            <a:off x="475298" y="140970"/>
            <a:ext cx="685800" cy="825500"/>
          </a:xfrm>
          <a:prstGeom prst="rect">
            <a:avLst/>
          </a:prstGeom>
          <a:noFill/>
          <a:ln w="9525">
            <a:noFill/>
            <a:miter lim="800000"/>
            <a:headEnd/>
            <a:tailEnd/>
          </a:ln>
        </p:spPr>
      </p:pic>
      <p:sp>
        <p:nvSpPr>
          <p:cNvPr id="9" name="Slide Number Placeholder 8"/>
          <p:cNvSpPr>
            <a:spLocks noGrp="1"/>
          </p:cNvSpPr>
          <p:nvPr>
            <p:ph type="sldNum" sz="quarter" idx="14"/>
          </p:nvPr>
        </p:nvSpPr>
        <p:spPr/>
        <p:txBody>
          <a:bodyPr/>
          <a:lstStyle/>
          <a:p>
            <a:pPr>
              <a:defRPr/>
            </a:pPr>
            <a:fld id="{6D4870BB-2748-4209-9644-DBFDF7DFFE84}" type="slidenum">
              <a:rPr lang="en-US" smtClean="0"/>
              <a:pPr>
                <a:defRPr/>
              </a:pPr>
              <a:t>45</a:t>
            </a:fld>
            <a:endParaRPr lang="en-US" dirty="0"/>
          </a:p>
        </p:txBody>
      </p:sp>
      <p:sp>
        <p:nvSpPr>
          <p:cNvPr id="13" name="Footer Placeholder 12"/>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45000" t="22818" r="25213" b="14273"/>
          <a:stretch>
            <a:fillRect/>
          </a:stretch>
        </p:blipFill>
        <p:spPr bwMode="auto">
          <a:xfrm>
            <a:off x="2686049" y="1357743"/>
            <a:ext cx="3803128" cy="5020056"/>
          </a:xfrm>
          <a:prstGeom prst="rect">
            <a:avLst/>
          </a:prstGeom>
          <a:noFill/>
          <a:ln w="9525">
            <a:noFill/>
            <a:miter lim="800000"/>
            <a:headEnd/>
            <a:tailEnd/>
          </a:ln>
        </p:spPr>
      </p:pic>
      <p:sp>
        <p:nvSpPr>
          <p:cNvPr id="23554" name="Title 35"/>
          <p:cNvSpPr>
            <a:spLocks noGrp="1"/>
          </p:cNvSpPr>
          <p:nvPr>
            <p:ph type="title"/>
          </p:nvPr>
        </p:nvSpPr>
        <p:spPr>
          <a:xfrm>
            <a:off x="0" y="-15875"/>
            <a:ext cx="9144000" cy="1143000"/>
          </a:xfrm>
        </p:spPr>
        <p:txBody>
          <a:bodyPr/>
          <a:lstStyle/>
          <a:p>
            <a:r>
              <a:rPr lang="en-US" altLang="en-US" dirty="0" smtClean="0"/>
              <a:t>Workbook Activity (p. 11):</a:t>
            </a:r>
            <a:br>
              <a:rPr lang="en-US" altLang="en-US" dirty="0" smtClean="0"/>
            </a:br>
            <a:r>
              <a:rPr lang="en-US" altLang="en-US" dirty="0" smtClean="0"/>
              <a:t>Make it Happen</a:t>
            </a:r>
          </a:p>
        </p:txBody>
      </p:sp>
      <p:sp>
        <p:nvSpPr>
          <p:cNvPr id="5" name="Rectangle 4"/>
          <p:cNvSpPr/>
          <p:nvPr/>
        </p:nvSpPr>
        <p:spPr>
          <a:xfrm>
            <a:off x="2713038" y="1844675"/>
            <a:ext cx="3748087" cy="1371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7" name="Slide Number Placeholder 6"/>
          <p:cNvSpPr>
            <a:spLocks noGrp="1"/>
          </p:cNvSpPr>
          <p:nvPr>
            <p:ph type="sldNum" sz="quarter" idx="14"/>
          </p:nvPr>
        </p:nvSpPr>
        <p:spPr/>
        <p:txBody>
          <a:bodyPr/>
          <a:lstStyle/>
          <a:p>
            <a:pPr>
              <a:defRPr/>
            </a:pPr>
            <a:fld id="{6D4870BB-2748-4209-9644-DBFDF7DFFE84}" type="slidenum">
              <a:rPr lang="en-US" smtClean="0"/>
              <a:pPr>
                <a:defRPr/>
              </a:pPr>
              <a:t>46</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5"/>
          <p:cNvSpPr>
            <a:spLocks noGrp="1"/>
          </p:cNvSpPr>
          <p:nvPr>
            <p:ph type="title"/>
          </p:nvPr>
        </p:nvSpPr>
        <p:spPr>
          <a:xfrm>
            <a:off x="0" y="-15875"/>
            <a:ext cx="9144000" cy="1143000"/>
          </a:xfrm>
        </p:spPr>
        <p:txBody>
          <a:bodyPr/>
          <a:lstStyle/>
          <a:p>
            <a:r>
              <a:rPr lang="en-US" altLang="en-US" smtClean="0"/>
              <a:t>Obstacle Game Plan</a:t>
            </a:r>
          </a:p>
        </p:txBody>
      </p:sp>
      <p:sp>
        <p:nvSpPr>
          <p:cNvPr id="20" name="Content Placeholder 7"/>
          <p:cNvSpPr txBox="1">
            <a:spLocks/>
          </p:cNvSpPr>
          <p:nvPr/>
        </p:nvSpPr>
        <p:spPr bwMode="auto">
          <a:xfrm>
            <a:off x="685800" y="1371600"/>
            <a:ext cx="7772400" cy="1768475"/>
          </a:xfrm>
          <a:prstGeom prst="rect">
            <a:avLst/>
          </a:prstGeom>
          <a:noFill/>
          <a:ln w="38100">
            <a:solidFill>
              <a:schemeClr val="accent1"/>
            </a:solidFill>
            <a:miter lim="800000"/>
            <a:headEnd/>
            <a:tailEnd/>
          </a:ln>
        </p:spPr>
        <p:txBody>
          <a:bodyPr lIns="91284" tIns="45642" rIns="91284" bIns="45642"/>
          <a:lstStyle/>
          <a:p>
            <a:pPr marL="341313" indent="-341313" eaLnBrk="0" hangingPunct="0">
              <a:spcBef>
                <a:spcPct val="20000"/>
              </a:spcBef>
              <a:defRPr/>
            </a:pPr>
            <a:endParaRPr lang="en-US" sz="800" dirty="0" smtClean="0">
              <a:latin typeface="Verdana" pitchFamily="34" charset="0"/>
              <a:cs typeface="+mn-cs"/>
            </a:endParaRPr>
          </a:p>
          <a:p>
            <a:pPr marL="341313" indent="-341313" eaLnBrk="0" hangingPunct="0">
              <a:spcBef>
                <a:spcPct val="20000"/>
              </a:spcBef>
              <a:buFont typeface="Wingdings" pitchFamily="2" charset="2"/>
              <a:buChar char="§"/>
              <a:defRPr/>
            </a:pPr>
            <a:r>
              <a:rPr lang="en-US" sz="2400" dirty="0" smtClean="0">
                <a:latin typeface="Verdana" pitchFamily="34" charset="0"/>
                <a:cs typeface="+mn-cs"/>
              </a:rPr>
              <a:t>What </a:t>
            </a:r>
            <a:r>
              <a:rPr lang="en-US" sz="2400" dirty="0">
                <a:latin typeface="Verdana" pitchFamily="34" charset="0"/>
                <a:cs typeface="+mn-cs"/>
              </a:rPr>
              <a:t>is standing in my way?</a:t>
            </a:r>
          </a:p>
          <a:p>
            <a:pPr marL="341313" indent="-341313" eaLnBrk="0" hangingPunct="0">
              <a:spcBef>
                <a:spcPct val="20000"/>
              </a:spcBef>
              <a:buFont typeface="Wingdings" pitchFamily="2" charset="2"/>
              <a:buChar char="§"/>
              <a:defRPr/>
            </a:pPr>
            <a:endParaRPr lang="en-US" sz="2400" dirty="0">
              <a:latin typeface="Verdana" pitchFamily="34" charset="0"/>
              <a:cs typeface="+mn-cs"/>
            </a:endParaRPr>
          </a:p>
          <a:p>
            <a:pPr marL="341313" indent="-341313" eaLnBrk="0" hangingPunct="0">
              <a:spcBef>
                <a:spcPct val="20000"/>
              </a:spcBef>
              <a:buFont typeface="Wingdings" pitchFamily="2" charset="2"/>
              <a:buChar char="§"/>
              <a:defRPr/>
            </a:pPr>
            <a:r>
              <a:rPr lang="en-US" sz="2400" dirty="0">
                <a:latin typeface="Verdana" pitchFamily="34" charset="0"/>
                <a:cs typeface="+mn-cs"/>
              </a:rPr>
              <a:t>What can I do about it?</a:t>
            </a: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mn-lt"/>
              <a:cs typeface="+mn-cs"/>
            </a:endParaRP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Verdana" pitchFamily="34" charset="0"/>
              <a:cs typeface="+mn-cs"/>
            </a:endParaRPr>
          </a:p>
        </p:txBody>
      </p:sp>
      <p:sp>
        <p:nvSpPr>
          <p:cNvPr id="8" name="Rounded Rectangle 7"/>
          <p:cNvSpPr/>
          <p:nvPr/>
        </p:nvSpPr>
        <p:spPr>
          <a:xfrm>
            <a:off x="746125" y="3287472"/>
            <a:ext cx="7651750" cy="30495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ontent Placeholder 7"/>
          <p:cNvSpPr>
            <a:spLocks noGrp="1"/>
          </p:cNvSpPr>
          <p:nvPr>
            <p:ph idx="1"/>
          </p:nvPr>
        </p:nvSpPr>
        <p:spPr>
          <a:xfrm>
            <a:off x="1052513" y="3349384"/>
            <a:ext cx="7008812" cy="2849563"/>
          </a:xfrm>
        </p:spPr>
        <p:txBody>
          <a:bodyPr/>
          <a:lstStyle/>
          <a:p>
            <a:pPr algn="ctr">
              <a:buFont typeface="Wingdings" pitchFamily="2" charset="2"/>
              <a:buNone/>
              <a:defRPr/>
            </a:pPr>
            <a:r>
              <a:rPr lang="en-US" dirty="0" smtClean="0"/>
              <a:t>Obstacle Game Plan</a:t>
            </a:r>
          </a:p>
          <a:p>
            <a:pPr>
              <a:buFont typeface="Wingdings" pitchFamily="2" charset="2"/>
              <a:buNone/>
              <a:defRPr/>
            </a:pPr>
            <a:r>
              <a:rPr lang="en-US" dirty="0" smtClean="0">
                <a:latin typeface="+mn-lt"/>
              </a:rPr>
              <a:t>Obstacle #1: </a:t>
            </a:r>
          </a:p>
          <a:p>
            <a:pPr algn="ctr">
              <a:spcBef>
                <a:spcPts val="600"/>
              </a:spcBef>
              <a:buFont typeface="Wingdings" pitchFamily="2" charset="2"/>
              <a:buNone/>
              <a:defRPr/>
            </a:pPr>
            <a:r>
              <a:rPr lang="en-US" dirty="0" smtClean="0">
                <a:latin typeface="Bradley Hand ITC" pitchFamily="66" charset="0"/>
              </a:rPr>
              <a:t>My grade in science is not as good as it could be</a:t>
            </a:r>
            <a:endParaRPr lang="en-US" dirty="0" smtClean="0">
              <a:latin typeface="+mn-lt"/>
            </a:endParaRPr>
          </a:p>
          <a:p>
            <a:pPr>
              <a:buFont typeface="Wingdings" pitchFamily="2" charset="2"/>
              <a:buNone/>
              <a:defRPr/>
            </a:pPr>
            <a:r>
              <a:rPr lang="en-US" dirty="0" smtClean="0">
                <a:latin typeface="+mn-lt"/>
              </a:rPr>
              <a:t>Plan: </a:t>
            </a:r>
          </a:p>
          <a:p>
            <a:pPr marL="0" indent="0" algn="ctr">
              <a:buFont typeface="Wingdings" pitchFamily="2" charset="2"/>
              <a:buNone/>
              <a:defRPr/>
            </a:pPr>
            <a:r>
              <a:rPr lang="en-US" dirty="0" smtClean="0">
                <a:latin typeface="Bradley Hand ITC" pitchFamily="66" charset="0"/>
              </a:rPr>
              <a:t>I can ask my teacher to stay after school for extra help and see if I can do extra credit assignments to bring my grade up</a:t>
            </a:r>
            <a:endParaRPr lang="en-US" dirty="0" smtClean="0">
              <a:latin typeface="+mn-lt"/>
            </a:endParaRPr>
          </a:p>
          <a:p>
            <a:pPr>
              <a:defRPr/>
            </a:pPr>
            <a:endParaRPr lang="en-US" dirty="0" smtClean="0"/>
          </a:p>
          <a:p>
            <a:pPr>
              <a:buFont typeface="Wingdings" pitchFamily="2" charset="2"/>
              <a:buNone/>
              <a:defRPr/>
            </a:pPr>
            <a:endParaRPr lang="en-US" dirty="0"/>
          </a:p>
        </p:txBody>
      </p:sp>
      <p:pic>
        <p:nvPicPr>
          <p:cNvPr id="7" name="Picture 2" descr="S:\0Resilience\Army\MRT V 3.0 Devel\Final\Icons\Goal_Setting.png"/>
          <p:cNvPicPr>
            <a:picLocks noChangeAspect="1" noChangeArrowheads="1"/>
          </p:cNvPicPr>
          <p:nvPr/>
        </p:nvPicPr>
        <p:blipFill>
          <a:blip r:embed="rId3" cstate="print"/>
          <a:srcRect/>
          <a:stretch>
            <a:fillRect/>
          </a:stretch>
        </p:blipFill>
        <p:spPr bwMode="auto">
          <a:xfrm>
            <a:off x="475298" y="140970"/>
            <a:ext cx="685800" cy="825500"/>
          </a:xfrm>
          <a:prstGeom prst="rect">
            <a:avLst/>
          </a:prstGeom>
          <a:noFill/>
          <a:ln w="9525">
            <a:noFill/>
            <a:miter lim="800000"/>
            <a:headEnd/>
            <a:tailEnd/>
          </a:ln>
        </p:spPr>
      </p:pic>
      <p:sp>
        <p:nvSpPr>
          <p:cNvPr id="9" name="Slide Number Placeholder 8"/>
          <p:cNvSpPr>
            <a:spLocks noGrp="1"/>
          </p:cNvSpPr>
          <p:nvPr>
            <p:ph type="sldNum" sz="quarter" idx="14"/>
          </p:nvPr>
        </p:nvSpPr>
        <p:spPr/>
        <p:txBody>
          <a:bodyPr/>
          <a:lstStyle/>
          <a:p>
            <a:pPr>
              <a:defRPr/>
            </a:pPr>
            <a:fld id="{6D4870BB-2748-4209-9644-DBFDF7DFFE84}" type="slidenum">
              <a:rPr lang="en-US" smtClean="0"/>
              <a:pPr>
                <a:defRPr/>
              </a:pPr>
              <a:t>47</a:t>
            </a:fld>
            <a:endParaRPr lang="en-US" dirty="0"/>
          </a:p>
        </p:txBody>
      </p:sp>
      <p:sp>
        <p:nvSpPr>
          <p:cNvPr id="13" name="Footer Placeholder 12"/>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45000" t="22818" r="25213" b="14273"/>
          <a:stretch>
            <a:fillRect/>
          </a:stretch>
        </p:blipFill>
        <p:spPr bwMode="auto">
          <a:xfrm>
            <a:off x="2686049" y="1357743"/>
            <a:ext cx="3803128" cy="5020056"/>
          </a:xfrm>
          <a:prstGeom prst="rect">
            <a:avLst/>
          </a:prstGeom>
          <a:noFill/>
          <a:ln w="9525">
            <a:noFill/>
            <a:miter lim="800000"/>
            <a:headEnd/>
            <a:tailEnd/>
          </a:ln>
        </p:spPr>
      </p:pic>
      <p:sp>
        <p:nvSpPr>
          <p:cNvPr id="25602" name="Title 35"/>
          <p:cNvSpPr>
            <a:spLocks noGrp="1"/>
          </p:cNvSpPr>
          <p:nvPr>
            <p:ph type="title"/>
          </p:nvPr>
        </p:nvSpPr>
        <p:spPr>
          <a:xfrm>
            <a:off x="0" y="-15875"/>
            <a:ext cx="9144000" cy="1143000"/>
          </a:xfrm>
        </p:spPr>
        <p:txBody>
          <a:bodyPr/>
          <a:lstStyle/>
          <a:p>
            <a:r>
              <a:rPr lang="en-US" altLang="en-US" dirty="0" smtClean="0"/>
              <a:t>Workbook Activity (p. 11):</a:t>
            </a:r>
            <a:br>
              <a:rPr lang="en-US" altLang="en-US" dirty="0" smtClean="0"/>
            </a:br>
            <a:r>
              <a:rPr lang="en-US" altLang="en-US" dirty="0" smtClean="0"/>
              <a:t>Obstacle Game Plan</a:t>
            </a:r>
          </a:p>
        </p:txBody>
      </p:sp>
      <p:sp>
        <p:nvSpPr>
          <p:cNvPr id="5" name="Rectangle 4"/>
          <p:cNvSpPr/>
          <p:nvPr/>
        </p:nvSpPr>
        <p:spPr>
          <a:xfrm>
            <a:off x="2713038" y="3200400"/>
            <a:ext cx="3748087" cy="18748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8" name="Slide Number Placeholder 7"/>
          <p:cNvSpPr>
            <a:spLocks noGrp="1"/>
          </p:cNvSpPr>
          <p:nvPr>
            <p:ph type="sldNum" sz="quarter" idx="14"/>
          </p:nvPr>
        </p:nvSpPr>
        <p:spPr/>
        <p:txBody>
          <a:bodyPr/>
          <a:lstStyle/>
          <a:p>
            <a:pPr>
              <a:defRPr/>
            </a:pPr>
            <a:fld id="{6D4870BB-2748-4209-9644-DBFDF7DFFE84}" type="slidenum">
              <a:rPr lang="en-US" smtClean="0"/>
              <a:pPr>
                <a:defRPr/>
              </a:pPr>
              <a:t>48</a:t>
            </a:fld>
            <a:endParaRPr lang="en-US" dirty="0"/>
          </a:p>
        </p:txBody>
      </p:sp>
      <p:sp>
        <p:nvSpPr>
          <p:cNvPr id="11" name="Footer Placeholder 10"/>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5"/>
          <p:cNvSpPr>
            <a:spLocks noGrp="1"/>
          </p:cNvSpPr>
          <p:nvPr>
            <p:ph type="title"/>
          </p:nvPr>
        </p:nvSpPr>
        <p:spPr>
          <a:xfrm>
            <a:off x="0" y="-15875"/>
            <a:ext cx="9144000" cy="1143000"/>
          </a:xfrm>
        </p:spPr>
        <p:txBody>
          <a:bodyPr/>
          <a:lstStyle/>
          <a:p>
            <a:r>
              <a:rPr lang="en-US" altLang="en-US" smtClean="0"/>
              <a:t>Take the First Step</a:t>
            </a:r>
          </a:p>
        </p:txBody>
      </p:sp>
      <p:sp>
        <p:nvSpPr>
          <p:cNvPr id="20" name="Content Placeholder 7"/>
          <p:cNvSpPr txBox="1">
            <a:spLocks/>
          </p:cNvSpPr>
          <p:nvPr/>
        </p:nvSpPr>
        <p:spPr bwMode="auto">
          <a:xfrm>
            <a:off x="685800" y="1692275"/>
            <a:ext cx="7772400" cy="1143000"/>
          </a:xfrm>
          <a:prstGeom prst="rect">
            <a:avLst/>
          </a:prstGeom>
          <a:noFill/>
          <a:ln w="38100">
            <a:solidFill>
              <a:schemeClr val="accent1"/>
            </a:solidFill>
            <a:miter lim="800000"/>
            <a:headEnd/>
            <a:tailEnd/>
          </a:ln>
        </p:spPr>
        <p:txBody>
          <a:bodyPr lIns="91284" tIns="45642" rIns="91284" bIns="45642"/>
          <a:lstStyle/>
          <a:p>
            <a:pPr marL="341313" indent="-341313" eaLnBrk="0" hangingPunct="0">
              <a:spcBef>
                <a:spcPct val="20000"/>
              </a:spcBef>
              <a:buFont typeface="Wingdings" pitchFamily="2" charset="2"/>
              <a:buChar char="§"/>
              <a:defRPr/>
            </a:pPr>
            <a:endParaRPr lang="en-US" sz="500" dirty="0" smtClean="0">
              <a:latin typeface="Verdana" pitchFamily="34" charset="0"/>
              <a:cs typeface="+mn-cs"/>
            </a:endParaRPr>
          </a:p>
          <a:p>
            <a:pPr marL="341313" indent="-341313" eaLnBrk="0" hangingPunct="0">
              <a:spcBef>
                <a:spcPct val="20000"/>
              </a:spcBef>
              <a:buFont typeface="Wingdings" pitchFamily="2" charset="2"/>
              <a:buChar char="§"/>
              <a:defRPr/>
            </a:pPr>
            <a:r>
              <a:rPr lang="en-US" sz="2400" dirty="0" smtClean="0">
                <a:latin typeface="Verdana" pitchFamily="34" charset="0"/>
                <a:cs typeface="+mn-cs"/>
              </a:rPr>
              <a:t>What </a:t>
            </a:r>
            <a:r>
              <a:rPr lang="en-US" sz="2400" dirty="0">
                <a:latin typeface="Verdana" pitchFamily="34" charset="0"/>
                <a:cs typeface="+mn-cs"/>
              </a:rPr>
              <a:t>is the first step toward accomplishing your goal?</a:t>
            </a:r>
          </a:p>
          <a:p>
            <a:pPr marL="341313" indent="-341313" eaLnBrk="0" hangingPunct="0">
              <a:spcBef>
                <a:spcPct val="20000"/>
              </a:spcBef>
              <a:buFont typeface="Wingdings" pitchFamily="2" charset="2"/>
              <a:buChar char="§"/>
              <a:defRPr/>
            </a:pPr>
            <a:endParaRPr lang="en-US" sz="2400" dirty="0">
              <a:latin typeface="Verdana" pitchFamily="34" charset="0"/>
              <a:cs typeface="+mn-cs"/>
            </a:endParaRPr>
          </a:p>
          <a:p>
            <a:pPr marL="341313" indent="-341313" eaLnBrk="0" hangingPunct="0">
              <a:spcBef>
                <a:spcPct val="20000"/>
              </a:spcBef>
              <a:buFont typeface="Wingdings" pitchFamily="2" charset="2"/>
              <a:buChar char="§"/>
              <a:defRPr/>
            </a:pPr>
            <a:endParaRPr lang="en-US" sz="2400" dirty="0">
              <a:latin typeface="Verdana" pitchFamily="34" charset="0"/>
              <a:cs typeface="+mn-cs"/>
            </a:endParaRPr>
          </a:p>
          <a:p>
            <a:pPr marL="341313" indent="-341313" eaLnBrk="0" hangingPunct="0">
              <a:spcBef>
                <a:spcPct val="20000"/>
              </a:spcBef>
              <a:buFont typeface="Wingdings" pitchFamily="2" charset="2"/>
              <a:buChar char="§"/>
              <a:defRPr/>
            </a:pPr>
            <a:endParaRPr lang="en-US" sz="2400" dirty="0">
              <a:latin typeface="Verdana" pitchFamily="34" charset="0"/>
              <a:cs typeface="+mn-cs"/>
            </a:endParaRPr>
          </a:p>
          <a:p>
            <a:pPr marL="341313" indent="-341313"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mn-lt"/>
              <a:cs typeface="+mn-cs"/>
            </a:endParaRP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Verdana" pitchFamily="34" charset="0"/>
              <a:cs typeface="+mn-cs"/>
            </a:endParaRPr>
          </a:p>
        </p:txBody>
      </p:sp>
      <p:pic>
        <p:nvPicPr>
          <p:cNvPr id="26629" name="Picture 8" descr="Path-to-Success.jpg"/>
          <p:cNvPicPr>
            <a:picLocks noChangeAspect="1"/>
          </p:cNvPicPr>
          <p:nvPr/>
        </p:nvPicPr>
        <p:blipFill>
          <a:blip r:embed="rId3" cstate="print"/>
          <a:srcRect/>
          <a:stretch>
            <a:fillRect/>
          </a:stretch>
        </p:blipFill>
        <p:spPr bwMode="auto">
          <a:xfrm>
            <a:off x="0" y="4857750"/>
            <a:ext cx="2667000" cy="2000250"/>
          </a:xfrm>
          <a:prstGeom prst="rect">
            <a:avLst/>
          </a:prstGeom>
          <a:noFill/>
          <a:ln w="9525">
            <a:noFill/>
            <a:miter lim="800000"/>
            <a:headEnd/>
            <a:tailEnd/>
          </a:ln>
        </p:spPr>
      </p:pic>
      <p:sp>
        <p:nvSpPr>
          <p:cNvPr id="12" name="Rounded Rectangle 11"/>
          <p:cNvSpPr/>
          <p:nvPr/>
        </p:nvSpPr>
        <p:spPr>
          <a:xfrm>
            <a:off x="762000" y="3140075"/>
            <a:ext cx="7651750" cy="1143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ontent Placeholder 7"/>
          <p:cNvSpPr>
            <a:spLocks noGrp="1"/>
          </p:cNvSpPr>
          <p:nvPr>
            <p:ph idx="1"/>
          </p:nvPr>
        </p:nvSpPr>
        <p:spPr>
          <a:xfrm>
            <a:off x="930275" y="3262313"/>
            <a:ext cx="7772400" cy="928687"/>
          </a:xfrm>
        </p:spPr>
        <p:txBody>
          <a:bodyPr/>
          <a:lstStyle/>
          <a:p>
            <a:pPr>
              <a:defRPr/>
            </a:pPr>
            <a:r>
              <a:rPr lang="en-US" dirty="0" smtClean="0"/>
              <a:t>My First Step: </a:t>
            </a:r>
            <a:r>
              <a:rPr lang="en-US" dirty="0" smtClean="0">
                <a:latin typeface="Bradley Hand ITC" pitchFamily="66" charset="0"/>
              </a:rPr>
              <a:t>Turn in all my homework assignments and study for all of </a:t>
            </a:r>
            <a:r>
              <a:rPr lang="en-US" smtClean="0">
                <a:latin typeface="Bradley Hand ITC" pitchFamily="66" charset="0"/>
              </a:rPr>
              <a:t>my tests this week.</a:t>
            </a:r>
            <a:endParaRPr lang="en-US" dirty="0" smtClean="0">
              <a:latin typeface="+mn-lt"/>
            </a:endParaRPr>
          </a:p>
          <a:p>
            <a:pPr>
              <a:defRPr/>
            </a:pPr>
            <a:endParaRPr lang="en-US" dirty="0" smtClean="0"/>
          </a:p>
          <a:p>
            <a:pPr>
              <a:buFont typeface="Wingdings" pitchFamily="2" charset="2"/>
              <a:buNone/>
              <a:defRPr/>
            </a:pPr>
            <a:endParaRPr lang="en-US" dirty="0"/>
          </a:p>
        </p:txBody>
      </p:sp>
      <p:pic>
        <p:nvPicPr>
          <p:cNvPr id="8"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9" name="Slide Number Placeholder 8"/>
          <p:cNvSpPr>
            <a:spLocks noGrp="1"/>
          </p:cNvSpPr>
          <p:nvPr>
            <p:ph type="sldNum" sz="quarter" idx="14"/>
          </p:nvPr>
        </p:nvSpPr>
        <p:spPr>
          <a:xfrm>
            <a:off x="8156816" y="6356350"/>
            <a:ext cx="762000" cy="365125"/>
          </a:xfrm>
        </p:spPr>
        <p:txBody>
          <a:bodyPr/>
          <a:lstStyle/>
          <a:p>
            <a:pPr>
              <a:defRPr/>
            </a:pPr>
            <a:fld id="{6D4870BB-2748-4209-9644-DBFDF7DFFE84}" type="slidenum">
              <a:rPr lang="en-US" smtClean="0"/>
              <a:pPr>
                <a:defRPr/>
              </a:pPr>
              <a:t>49</a:t>
            </a:fld>
            <a:endParaRPr lang="en-US" dirty="0"/>
          </a:p>
        </p:txBody>
      </p:sp>
      <p:sp>
        <p:nvSpPr>
          <p:cNvPr id="14" name="Footer Placeholder 13"/>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5</a:t>
            </a:fld>
            <a:endParaRPr lang="en-US" altLang="en-US"/>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45000" t="22818" r="25213" b="14273"/>
          <a:stretch>
            <a:fillRect/>
          </a:stretch>
        </p:blipFill>
        <p:spPr bwMode="auto">
          <a:xfrm>
            <a:off x="2686049" y="1357743"/>
            <a:ext cx="3803128" cy="5020056"/>
          </a:xfrm>
          <a:prstGeom prst="rect">
            <a:avLst/>
          </a:prstGeom>
          <a:noFill/>
          <a:ln w="9525">
            <a:noFill/>
            <a:miter lim="800000"/>
            <a:headEnd/>
            <a:tailEnd/>
          </a:ln>
        </p:spPr>
      </p:pic>
      <p:sp>
        <p:nvSpPr>
          <p:cNvPr id="27650" name="Title 35"/>
          <p:cNvSpPr>
            <a:spLocks noGrp="1"/>
          </p:cNvSpPr>
          <p:nvPr>
            <p:ph type="title"/>
          </p:nvPr>
        </p:nvSpPr>
        <p:spPr>
          <a:xfrm>
            <a:off x="0" y="-15875"/>
            <a:ext cx="9144000" cy="1143000"/>
          </a:xfrm>
        </p:spPr>
        <p:txBody>
          <a:bodyPr/>
          <a:lstStyle/>
          <a:p>
            <a:r>
              <a:rPr lang="en-US" altLang="en-US" dirty="0" smtClean="0"/>
              <a:t>Workbook Activity (p. 11):</a:t>
            </a:r>
            <a:br>
              <a:rPr lang="en-US" altLang="en-US" dirty="0" smtClean="0"/>
            </a:br>
            <a:r>
              <a:rPr lang="en-US" altLang="en-US" dirty="0" smtClean="0"/>
              <a:t>What is my first step?</a:t>
            </a:r>
          </a:p>
        </p:txBody>
      </p:sp>
      <p:sp>
        <p:nvSpPr>
          <p:cNvPr id="5" name="Rectangle 4"/>
          <p:cNvSpPr/>
          <p:nvPr/>
        </p:nvSpPr>
        <p:spPr>
          <a:xfrm>
            <a:off x="2697163" y="5089525"/>
            <a:ext cx="3749675"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S:\0Resilience\Army\MRT V 3.0 Devel\Final\Icons\Goal_Setting.png"/>
          <p:cNvPicPr>
            <a:picLocks noChangeAspect="1" noChangeArrowheads="1"/>
          </p:cNvPicPr>
          <p:nvPr/>
        </p:nvPicPr>
        <p:blipFill>
          <a:blip r:embed="rId4" cstate="print"/>
          <a:srcRect/>
          <a:stretch>
            <a:fillRect/>
          </a:stretch>
        </p:blipFill>
        <p:spPr bwMode="auto">
          <a:xfrm>
            <a:off x="475298" y="140970"/>
            <a:ext cx="685800" cy="825500"/>
          </a:xfrm>
          <a:prstGeom prst="rect">
            <a:avLst/>
          </a:prstGeom>
          <a:noFill/>
          <a:ln w="9525">
            <a:noFill/>
            <a:miter lim="800000"/>
            <a:headEnd/>
            <a:tailEnd/>
          </a:ln>
        </p:spPr>
      </p:pic>
      <p:sp>
        <p:nvSpPr>
          <p:cNvPr id="8" name="Slide Number Placeholder 7"/>
          <p:cNvSpPr>
            <a:spLocks noGrp="1"/>
          </p:cNvSpPr>
          <p:nvPr>
            <p:ph type="sldNum" sz="quarter" idx="14"/>
          </p:nvPr>
        </p:nvSpPr>
        <p:spPr/>
        <p:txBody>
          <a:bodyPr/>
          <a:lstStyle/>
          <a:p>
            <a:pPr>
              <a:defRPr/>
            </a:pPr>
            <a:fld id="{6D4870BB-2748-4209-9644-DBFDF7DFFE84}" type="slidenum">
              <a:rPr lang="en-US" smtClean="0"/>
              <a:pPr>
                <a:defRPr/>
              </a:pPr>
              <a:t>50</a:t>
            </a:fld>
            <a:endParaRPr lang="en-US" dirty="0"/>
          </a:p>
        </p:txBody>
      </p:sp>
      <p:sp>
        <p:nvSpPr>
          <p:cNvPr id="11" name="Footer Placeholder 10"/>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http://adam-realestate.com/wp-content/uploads/2014/04/Accepted-Stamp.jpg">
            <a:hlinkClick r:id="rId3"/>
          </p:cNvPr>
          <p:cNvPicPr>
            <a:picLocks noChangeAspect="1" noChangeArrowheads="1"/>
          </p:cNvPicPr>
          <p:nvPr/>
        </p:nvPicPr>
        <p:blipFill>
          <a:blip r:embed="rId4" cstate="print"/>
          <a:srcRect/>
          <a:stretch>
            <a:fillRect/>
          </a:stretch>
        </p:blipFill>
        <p:spPr bwMode="auto">
          <a:xfrm>
            <a:off x="4422775" y="4641850"/>
            <a:ext cx="2374900" cy="1720850"/>
          </a:xfrm>
          <a:prstGeom prst="rect">
            <a:avLst/>
          </a:prstGeom>
          <a:noFill/>
          <a:ln w="9525">
            <a:noFill/>
            <a:miter lim="800000"/>
            <a:headEnd/>
            <a:tailEnd/>
          </a:ln>
        </p:spPr>
      </p:pic>
      <p:sp>
        <p:nvSpPr>
          <p:cNvPr id="28675" name="Title 35"/>
          <p:cNvSpPr>
            <a:spLocks noGrp="1"/>
          </p:cNvSpPr>
          <p:nvPr>
            <p:ph type="title"/>
          </p:nvPr>
        </p:nvSpPr>
        <p:spPr>
          <a:xfrm>
            <a:off x="0" y="-15875"/>
            <a:ext cx="9144000" cy="1143000"/>
          </a:xfrm>
        </p:spPr>
        <p:txBody>
          <a:bodyPr/>
          <a:lstStyle/>
          <a:p>
            <a:r>
              <a:rPr lang="en-US" altLang="en-US" smtClean="0"/>
              <a:t>Activity:</a:t>
            </a:r>
            <a:br>
              <a:rPr lang="en-US" altLang="en-US" smtClean="0"/>
            </a:br>
            <a:r>
              <a:rPr lang="en-US" altLang="en-US" smtClean="0"/>
              <a:t>Make Your Goal Real</a:t>
            </a:r>
          </a:p>
        </p:txBody>
      </p:sp>
      <p:sp>
        <p:nvSpPr>
          <p:cNvPr id="20" name="Content Placeholder 7"/>
          <p:cNvSpPr txBox="1">
            <a:spLocks/>
          </p:cNvSpPr>
          <p:nvPr/>
        </p:nvSpPr>
        <p:spPr bwMode="auto">
          <a:xfrm>
            <a:off x="685800" y="1371600"/>
            <a:ext cx="7772400" cy="2773363"/>
          </a:xfrm>
          <a:prstGeom prst="rect">
            <a:avLst/>
          </a:prstGeom>
          <a:noFill/>
          <a:ln w="38100">
            <a:solidFill>
              <a:schemeClr val="accent1"/>
            </a:solidFill>
            <a:miter lim="800000"/>
            <a:headEnd/>
            <a:tailEnd/>
          </a:ln>
        </p:spPr>
        <p:txBody>
          <a:bodyPr lIns="91284" tIns="45642" rIns="91284" bIns="45642"/>
          <a:lstStyle/>
          <a:p>
            <a:pPr marL="341313" indent="-341313" eaLnBrk="0" hangingPunct="0">
              <a:spcBef>
                <a:spcPct val="20000"/>
              </a:spcBef>
              <a:buFont typeface="Wingdings" pitchFamily="2" charset="2"/>
              <a:buChar char="§"/>
              <a:defRPr/>
            </a:pPr>
            <a:r>
              <a:rPr lang="en-US" sz="2400" dirty="0">
                <a:latin typeface="Verdana" pitchFamily="34" charset="0"/>
                <a:cs typeface="+mn-cs"/>
              </a:rPr>
              <a:t>Magazine clippings activity/drawings/pictures</a:t>
            </a:r>
          </a:p>
          <a:p>
            <a:pPr marL="341313" indent="-341313" eaLnBrk="0" hangingPunct="0">
              <a:spcBef>
                <a:spcPct val="20000"/>
              </a:spcBef>
              <a:buFont typeface="Wingdings" pitchFamily="2" charset="2"/>
              <a:buChar char="§"/>
              <a:defRPr/>
            </a:pPr>
            <a:endParaRPr lang="en-US" sz="2400" dirty="0">
              <a:latin typeface="Verdana" pitchFamily="34" charset="0"/>
              <a:cs typeface="+mn-cs"/>
            </a:endParaRPr>
          </a:p>
          <a:p>
            <a:pPr marL="341313" indent="-341313" eaLnBrk="0" hangingPunct="0">
              <a:spcBef>
                <a:spcPct val="20000"/>
              </a:spcBef>
              <a:buFont typeface="Wingdings" pitchFamily="2" charset="2"/>
              <a:buChar char="§"/>
              <a:defRPr/>
            </a:pPr>
            <a:r>
              <a:rPr lang="en-US" sz="2400" dirty="0">
                <a:latin typeface="Verdana" pitchFamily="34" charset="0"/>
                <a:cs typeface="+mn-cs"/>
              </a:rPr>
              <a:t>How will you remind yourself of your goal every day?</a:t>
            </a:r>
          </a:p>
          <a:p>
            <a:pPr marL="341313" indent="-341313" eaLnBrk="0" hangingPunct="0">
              <a:spcBef>
                <a:spcPct val="20000"/>
              </a:spcBef>
              <a:buFont typeface="Wingdings" pitchFamily="2" charset="2"/>
              <a:buChar char="§"/>
              <a:defRPr/>
            </a:pPr>
            <a:endParaRPr lang="en-US" sz="2400" dirty="0">
              <a:latin typeface="Verdana" pitchFamily="34" charset="0"/>
              <a:cs typeface="+mn-cs"/>
            </a:endParaRPr>
          </a:p>
          <a:p>
            <a:pPr marL="341313" indent="-341313" eaLnBrk="0" hangingPunct="0">
              <a:spcBef>
                <a:spcPct val="20000"/>
              </a:spcBef>
              <a:buFont typeface="Wingdings" pitchFamily="2" charset="2"/>
              <a:buChar char="§"/>
              <a:defRPr/>
            </a:pPr>
            <a:r>
              <a:rPr lang="en-US" sz="2400" dirty="0">
                <a:latin typeface="Verdana" pitchFamily="34" charset="0"/>
                <a:cs typeface="+mn-cs"/>
              </a:rPr>
              <a:t>Where will you post your goal?</a:t>
            </a:r>
          </a:p>
          <a:p>
            <a:pPr marL="341313" indent="-341313" algn="r" eaLnBrk="0" hangingPunct="0">
              <a:spcBef>
                <a:spcPct val="20000"/>
              </a:spcBef>
              <a:buFont typeface="Wingdings" pitchFamily="2" charset="2"/>
              <a:buNone/>
              <a:defRPr/>
            </a:pPr>
            <a:endParaRPr lang="en-US" sz="2400" dirty="0">
              <a:latin typeface="+mn-lt"/>
              <a:cs typeface="+mn-cs"/>
            </a:endParaRPr>
          </a:p>
          <a:p>
            <a:pPr marL="341313" indent="-341313" algn="r" eaLnBrk="0" hangingPunct="0">
              <a:spcBef>
                <a:spcPct val="20000"/>
              </a:spcBef>
              <a:buFont typeface="Wingdings" pitchFamily="2" charset="2"/>
              <a:buChar char="§"/>
              <a:defRPr/>
            </a:pPr>
            <a:endParaRPr lang="en-US" sz="2400" dirty="0">
              <a:latin typeface="Verdana" pitchFamily="34" charset="0"/>
              <a:cs typeface="+mn-cs"/>
            </a:endParaRPr>
          </a:p>
          <a:p>
            <a:pPr marL="341313" indent="-341313" algn="r" eaLnBrk="0" hangingPunct="0">
              <a:spcBef>
                <a:spcPct val="20000"/>
              </a:spcBef>
              <a:buFont typeface="Wingdings" pitchFamily="2" charset="2"/>
              <a:buNone/>
              <a:defRPr/>
            </a:pPr>
            <a:endParaRPr lang="en-US" sz="2400" dirty="0">
              <a:latin typeface="Verdana" pitchFamily="34" charset="0"/>
              <a:cs typeface="+mn-cs"/>
            </a:endParaRPr>
          </a:p>
        </p:txBody>
      </p:sp>
      <p:pic>
        <p:nvPicPr>
          <p:cNvPr id="28678" name="Picture 10" descr="http://www.kapoleihigh.org/ourpages/auto/2013/1/7/42971717/cap-and-gown.jpg">
            <a:hlinkClick r:id="rId5"/>
          </p:cNvPr>
          <p:cNvPicPr>
            <a:picLocks noChangeAspect="1" noChangeArrowheads="1"/>
          </p:cNvPicPr>
          <p:nvPr/>
        </p:nvPicPr>
        <p:blipFill>
          <a:blip r:embed="rId6" cstate="print"/>
          <a:srcRect/>
          <a:stretch>
            <a:fillRect/>
          </a:stretch>
        </p:blipFill>
        <p:spPr bwMode="auto">
          <a:xfrm>
            <a:off x="6586538" y="4351338"/>
            <a:ext cx="2241550" cy="1676400"/>
          </a:xfrm>
          <a:prstGeom prst="rect">
            <a:avLst/>
          </a:prstGeom>
          <a:noFill/>
          <a:ln w="9525">
            <a:noFill/>
            <a:miter lim="800000"/>
            <a:headEnd/>
            <a:tailEnd/>
          </a:ln>
        </p:spPr>
      </p:pic>
      <p:pic>
        <p:nvPicPr>
          <p:cNvPr id="28679" name="Picture 12" descr="http://blogs.bu.edu/admissions/files/2012/12/ed-admitted-2017-blog.png">
            <a:hlinkClick r:id="rId7"/>
          </p:cNvPr>
          <p:cNvPicPr>
            <a:picLocks noChangeAspect="1" noChangeArrowheads="1"/>
          </p:cNvPicPr>
          <p:nvPr/>
        </p:nvPicPr>
        <p:blipFill>
          <a:blip r:embed="rId8" cstate="print"/>
          <a:srcRect l="13823" r="15263"/>
          <a:stretch>
            <a:fillRect/>
          </a:stretch>
        </p:blipFill>
        <p:spPr bwMode="auto">
          <a:xfrm>
            <a:off x="2179638" y="4343400"/>
            <a:ext cx="2255837" cy="1793875"/>
          </a:xfrm>
          <a:prstGeom prst="rect">
            <a:avLst/>
          </a:prstGeom>
          <a:noFill/>
          <a:ln w="9525">
            <a:noFill/>
            <a:miter lim="800000"/>
            <a:headEnd/>
            <a:tailEnd/>
          </a:ln>
        </p:spPr>
      </p:pic>
      <p:pic>
        <p:nvPicPr>
          <p:cNvPr id="28680" name="Picture 6" descr="http://altagraciaapparel.com/images/ag/page/Kentucky_University-500x500.jpg">
            <a:hlinkClick r:id="rId9"/>
          </p:cNvPr>
          <p:cNvPicPr>
            <a:picLocks noChangeAspect="1" noChangeArrowheads="1"/>
          </p:cNvPicPr>
          <p:nvPr/>
        </p:nvPicPr>
        <p:blipFill>
          <a:blip r:embed="rId10" cstate="print"/>
          <a:srcRect/>
          <a:stretch>
            <a:fillRect/>
          </a:stretch>
        </p:blipFill>
        <p:spPr bwMode="auto">
          <a:xfrm>
            <a:off x="395288" y="4579938"/>
            <a:ext cx="1803400" cy="1804987"/>
          </a:xfrm>
          <a:prstGeom prst="rect">
            <a:avLst/>
          </a:prstGeom>
          <a:noFill/>
          <a:ln w="9525">
            <a:noFill/>
            <a:miter lim="800000"/>
            <a:headEnd/>
            <a:tailEnd/>
          </a:ln>
        </p:spPr>
      </p:pic>
      <p:pic>
        <p:nvPicPr>
          <p:cNvPr id="9" name="Picture 2" descr="S:\0Resilience\Army\MRT V 3.0 Devel\Final\Icons\Goal_Setting.png"/>
          <p:cNvPicPr>
            <a:picLocks noChangeAspect="1" noChangeArrowheads="1"/>
          </p:cNvPicPr>
          <p:nvPr/>
        </p:nvPicPr>
        <p:blipFill>
          <a:blip r:embed="rId11" cstate="print"/>
          <a:srcRect/>
          <a:stretch>
            <a:fillRect/>
          </a:stretch>
        </p:blipFill>
        <p:spPr bwMode="auto">
          <a:xfrm>
            <a:off x="475298" y="140970"/>
            <a:ext cx="685800" cy="825500"/>
          </a:xfrm>
          <a:prstGeom prst="rect">
            <a:avLst/>
          </a:prstGeom>
          <a:noFill/>
          <a:ln w="9525">
            <a:noFill/>
            <a:miter lim="800000"/>
            <a:headEnd/>
            <a:tailEnd/>
          </a:ln>
        </p:spPr>
      </p:pic>
      <p:sp>
        <p:nvSpPr>
          <p:cNvPr id="10" name="Slide Number Placeholder 9"/>
          <p:cNvSpPr>
            <a:spLocks noGrp="1"/>
          </p:cNvSpPr>
          <p:nvPr>
            <p:ph type="sldNum" sz="quarter" idx="14"/>
          </p:nvPr>
        </p:nvSpPr>
        <p:spPr/>
        <p:txBody>
          <a:bodyPr/>
          <a:lstStyle/>
          <a:p>
            <a:pPr>
              <a:defRPr/>
            </a:pPr>
            <a:fld id="{6D4870BB-2748-4209-9644-DBFDF7DFFE84}" type="slidenum">
              <a:rPr lang="en-US" smtClean="0"/>
              <a:pPr>
                <a:defRPr/>
              </a:pPr>
              <a:t>51</a:t>
            </a:fld>
            <a:endParaRPr lang="en-US" dirty="0"/>
          </a:p>
        </p:txBody>
      </p:sp>
      <p:sp>
        <p:nvSpPr>
          <p:cNvPr id="13" name="Footer Placeholder 12"/>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5"/>
          <p:cNvSpPr>
            <a:spLocks noGrp="1"/>
          </p:cNvSpPr>
          <p:nvPr>
            <p:ph type="title"/>
          </p:nvPr>
        </p:nvSpPr>
        <p:spPr>
          <a:xfrm>
            <a:off x="0" y="-15875"/>
            <a:ext cx="9144000" cy="1143000"/>
          </a:xfrm>
        </p:spPr>
        <p:txBody>
          <a:bodyPr/>
          <a:lstStyle/>
          <a:p>
            <a:r>
              <a:rPr lang="en-US" altLang="en-US" dirty="0" smtClean="0"/>
              <a:t>Workbook Activity (p. 12):</a:t>
            </a:r>
            <a:br>
              <a:rPr lang="en-US" altLang="en-US" dirty="0" smtClean="0"/>
            </a:br>
            <a:r>
              <a:rPr lang="en-US" altLang="en-US" dirty="0" smtClean="0"/>
              <a:t>Make it Personal</a:t>
            </a:r>
          </a:p>
        </p:txBody>
      </p:sp>
      <p:pic>
        <p:nvPicPr>
          <p:cNvPr id="5" name="Picture 2" descr="S:\0Resilience\Army\MRT V 3.0 Devel\Final\Icons\Goal_Setting.png"/>
          <p:cNvPicPr>
            <a:picLocks noChangeAspect="1" noChangeArrowheads="1"/>
          </p:cNvPicPr>
          <p:nvPr/>
        </p:nvPicPr>
        <p:blipFill>
          <a:blip r:embed="rId3" cstate="print"/>
          <a:srcRect/>
          <a:stretch>
            <a:fillRect/>
          </a:stretch>
        </p:blipFill>
        <p:spPr bwMode="auto">
          <a:xfrm>
            <a:off x="475298" y="140970"/>
            <a:ext cx="685800" cy="8255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l="45000" t="22903" r="25114" b="14369"/>
          <a:stretch>
            <a:fillRect/>
          </a:stretch>
        </p:blipFill>
        <p:spPr bwMode="auto">
          <a:xfrm>
            <a:off x="2673925" y="1371602"/>
            <a:ext cx="3826883" cy="5020056"/>
          </a:xfrm>
          <a:prstGeom prst="rect">
            <a:avLst/>
          </a:prstGeom>
          <a:noFill/>
          <a:ln w="9525">
            <a:noFill/>
            <a:miter lim="800000"/>
            <a:headEnd/>
            <a:tailEnd/>
          </a:ln>
        </p:spPr>
      </p:pic>
      <p:sp>
        <p:nvSpPr>
          <p:cNvPr id="6" name="Slide Number Placeholder 5"/>
          <p:cNvSpPr>
            <a:spLocks noGrp="1"/>
          </p:cNvSpPr>
          <p:nvPr>
            <p:ph type="sldNum" sz="quarter" idx="14"/>
          </p:nvPr>
        </p:nvSpPr>
        <p:spPr/>
        <p:txBody>
          <a:bodyPr/>
          <a:lstStyle/>
          <a:p>
            <a:pPr>
              <a:defRPr/>
            </a:pPr>
            <a:fld id="{6D4870BB-2748-4209-9644-DBFDF7DFFE84}" type="slidenum">
              <a:rPr lang="en-US" smtClean="0"/>
              <a:pPr>
                <a:defRPr/>
              </a:pPr>
              <a:t>52</a:t>
            </a:fld>
            <a:endParaRPr lang="en-US" dirty="0"/>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r>
              <a:rPr lang="en-US" altLang="en-US" smtClean="0"/>
              <a:t>4) ATC Cover Page</a:t>
            </a:r>
          </a:p>
        </p:txBody>
      </p:sp>
      <p:sp>
        <p:nvSpPr>
          <p:cNvPr id="12291" name="Text Placeholder 6"/>
          <p:cNvSpPr>
            <a:spLocks noGrp="1"/>
          </p:cNvSpPr>
          <p:nvPr>
            <p:ph type="body" sz="quarter" idx="12"/>
          </p:nvPr>
        </p:nvSpPr>
        <p:spPr/>
        <p:txBody>
          <a:bodyPr/>
          <a:lstStyle/>
          <a:p>
            <a:endParaRPr lang="en-US" altLang="en-US" smtClean="0"/>
          </a:p>
        </p:txBody>
      </p:sp>
      <p:sp>
        <p:nvSpPr>
          <p:cNvPr id="7" name="Slide Number Placeholder 6"/>
          <p:cNvSpPr>
            <a:spLocks noGrp="1"/>
          </p:cNvSpPr>
          <p:nvPr>
            <p:ph type="sldNum" sz="quarter" idx="14"/>
          </p:nvPr>
        </p:nvSpPr>
        <p:spPr/>
        <p:txBody>
          <a:bodyPr/>
          <a:lstStyle/>
          <a:p>
            <a:pPr>
              <a:defRPr/>
            </a:pPr>
            <a:fld id="{21DD7C52-BB99-409C-8871-D8C325440346}" type="slidenum">
              <a:rPr lang="en-US" smtClean="0"/>
              <a:pPr>
                <a:defRPr/>
              </a:pPr>
              <a:t>53</a:t>
            </a:fld>
            <a:endParaRPr lang="en-US" dirty="0"/>
          </a:p>
        </p:txBody>
      </p:sp>
      <p:sp>
        <p:nvSpPr>
          <p:cNvPr id="11" name="Footer Placeholder 10"/>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4) ATC Key Terms</a:t>
            </a:r>
          </a:p>
        </p:txBody>
      </p:sp>
      <p:sp>
        <p:nvSpPr>
          <p:cNvPr id="13315" name="Text Placeholder 2"/>
          <p:cNvSpPr>
            <a:spLocks noGrp="1"/>
          </p:cNvSpPr>
          <p:nvPr>
            <p:ph type="body" sz="quarter" idx="12"/>
          </p:nvPr>
        </p:nvSpPr>
        <p:spPr/>
        <p:txBody>
          <a:bodyPr/>
          <a:lstStyle/>
          <a:p>
            <a:endParaRPr lang="en-US" altLang="en-US" smtClean="0"/>
          </a:p>
        </p:txBody>
      </p:sp>
      <p:sp>
        <p:nvSpPr>
          <p:cNvPr id="7" name="Slide Number Placeholder 6"/>
          <p:cNvSpPr>
            <a:spLocks noGrp="1"/>
          </p:cNvSpPr>
          <p:nvPr>
            <p:ph type="sldNum" sz="quarter" idx="14"/>
          </p:nvPr>
        </p:nvSpPr>
        <p:spPr/>
        <p:txBody>
          <a:bodyPr/>
          <a:lstStyle/>
          <a:p>
            <a:pPr>
              <a:defRPr/>
            </a:pPr>
            <a:fld id="{72F38866-1467-4643-9E10-5CCE9F562DB3}" type="slidenum">
              <a:rPr lang="en-US" smtClean="0"/>
              <a:pPr>
                <a:defRPr/>
              </a:pPr>
              <a:t>54</a:t>
            </a:fld>
            <a:endParaRPr lang="en-US" dirty="0"/>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Workbook Activity (p. 13):</a:t>
            </a:r>
            <a:br>
              <a:rPr lang="en-US" smtClean="0"/>
            </a:br>
            <a:r>
              <a:rPr lang="en-US" smtClean="0"/>
              <a:t>Hunt the Good Stuff</a:t>
            </a:r>
          </a:p>
        </p:txBody>
      </p:sp>
      <p:sp>
        <p:nvSpPr>
          <p:cNvPr id="4" name="Slide Number Placeholder 3"/>
          <p:cNvSpPr>
            <a:spLocks noGrp="1"/>
          </p:cNvSpPr>
          <p:nvPr>
            <p:ph type="sldNum" sz="quarter" idx="11"/>
          </p:nvPr>
        </p:nvSpPr>
        <p:spPr/>
        <p:txBody>
          <a:bodyPr/>
          <a:lstStyle/>
          <a:p>
            <a:pPr>
              <a:defRPr/>
            </a:pPr>
            <a:fld id="{B631465A-FDE0-43F2-844D-88E098CB1949}" type="slidenum">
              <a:rPr lang="en-US" smtClean="0"/>
              <a:pPr>
                <a:defRPr/>
              </a:pPr>
              <a:t>55</a:t>
            </a:fld>
            <a:endParaRPr lang="en-US" dirty="0"/>
          </a:p>
        </p:txBody>
      </p:sp>
      <p:pic>
        <p:nvPicPr>
          <p:cNvPr id="14341" name="Picture 5" descr="HTGS.png"/>
          <p:cNvPicPr>
            <a:picLocks noChangeAspect="1"/>
          </p:cNvPicPr>
          <p:nvPr/>
        </p:nvPicPr>
        <p:blipFill>
          <a:blip r:embed="rId3" cstate="print"/>
          <a:srcRect/>
          <a:stretch>
            <a:fillRect/>
          </a:stretch>
        </p:blipFill>
        <p:spPr bwMode="auto">
          <a:xfrm>
            <a:off x="457200" y="146050"/>
            <a:ext cx="684213" cy="822325"/>
          </a:xfrm>
          <a:prstGeom prst="rect">
            <a:avLst/>
          </a:prstGeom>
          <a:noFill/>
          <a:ln w="9525">
            <a:noFill/>
            <a:miter lim="800000"/>
            <a:headEnd/>
            <a:tailEnd/>
          </a:ln>
        </p:spPr>
      </p:pic>
      <p:pic>
        <p:nvPicPr>
          <p:cNvPr id="14342" name="Picture 7"/>
          <p:cNvPicPr>
            <a:picLocks noChangeAspect="1" noChangeArrowheads="1"/>
          </p:cNvPicPr>
          <p:nvPr/>
        </p:nvPicPr>
        <p:blipFill>
          <a:blip r:embed="rId4" cstate="print"/>
          <a:srcRect l="45291" t="22736" r="24957" b="14369"/>
          <a:stretch>
            <a:fillRect/>
          </a:stretch>
        </p:blipFill>
        <p:spPr bwMode="auto">
          <a:xfrm>
            <a:off x="2682875" y="1401763"/>
            <a:ext cx="3798888" cy="5019675"/>
          </a:xfrm>
          <a:prstGeom prst="rect">
            <a:avLst/>
          </a:prstGeom>
          <a:noFill/>
          <a:ln w="9525">
            <a:noFill/>
            <a:miter lim="800000"/>
            <a:headEnd/>
            <a:tailEnd/>
          </a:ln>
        </p:spPr>
      </p:pic>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5"/>
          <p:cNvSpPr>
            <a:spLocks noGrp="1"/>
          </p:cNvSpPr>
          <p:nvPr>
            <p:ph type="title"/>
          </p:nvPr>
        </p:nvSpPr>
        <p:spPr>
          <a:xfrm>
            <a:off x="0" y="-20638"/>
            <a:ext cx="9144000" cy="1066801"/>
          </a:xfrm>
        </p:spPr>
        <p:txBody>
          <a:bodyPr/>
          <a:lstStyle/>
          <a:p>
            <a:r>
              <a:rPr lang="en-US" altLang="en-US" smtClean="0"/>
              <a:t>ATC</a:t>
            </a:r>
          </a:p>
        </p:txBody>
      </p:sp>
      <p:sp>
        <p:nvSpPr>
          <p:cNvPr id="3" name="Slide Number Placeholder 2"/>
          <p:cNvSpPr>
            <a:spLocks noGrp="1"/>
          </p:cNvSpPr>
          <p:nvPr>
            <p:ph type="sldNum" sz="quarter" idx="14"/>
          </p:nvPr>
        </p:nvSpPr>
        <p:spPr/>
        <p:txBody>
          <a:bodyPr/>
          <a:lstStyle/>
          <a:p>
            <a:pPr>
              <a:defRPr/>
            </a:pPr>
            <a:fld id="{10CEFCE2-7AD6-4E21-B27D-7AC54CCF59C5}" type="slidenum">
              <a:rPr lang="en-US" smtClean="0"/>
              <a:pPr>
                <a:defRPr/>
              </a:pPr>
              <a:t>56</a:t>
            </a:fld>
            <a:endParaRPr lang="en-US" dirty="0"/>
          </a:p>
        </p:txBody>
      </p:sp>
      <p:pic>
        <p:nvPicPr>
          <p:cNvPr id="15364" name="Picture 8" descr="S:\0Resilience\Army\MRT V 3.0 Devel\Final\Icons\ATC.png"/>
          <p:cNvPicPr>
            <a:picLocks noChangeAspect="1" noChangeArrowheads="1"/>
          </p:cNvPicPr>
          <p:nvPr/>
        </p:nvPicPr>
        <p:blipFill>
          <a:blip r:embed="rId3" cstate="print"/>
          <a:srcRect/>
          <a:stretch>
            <a:fillRect/>
          </a:stretch>
        </p:blipFill>
        <p:spPr bwMode="auto">
          <a:xfrm>
            <a:off x="2870200" y="1852613"/>
            <a:ext cx="3417888" cy="4114800"/>
          </a:xfrm>
          <a:prstGeom prst="rect">
            <a:avLst/>
          </a:prstGeom>
          <a:noFill/>
          <a:ln w="9525">
            <a:noFill/>
            <a:miter lim="800000"/>
            <a:headEnd/>
            <a:tailEnd/>
          </a:ln>
        </p:spPr>
      </p:pic>
      <p:pic>
        <p:nvPicPr>
          <p:cNvPr id="15366" name="Picture 37" descr="ATC.png"/>
          <p:cNvPicPr>
            <a:picLocks noChangeAspect="1"/>
          </p:cNvPicPr>
          <p:nvPr/>
        </p:nvPicPr>
        <p:blipFill>
          <a:blip r:embed="rId4" cstate="print"/>
          <a:srcRect/>
          <a:stretch>
            <a:fillRect/>
          </a:stretch>
        </p:blipFill>
        <p:spPr bwMode="auto">
          <a:xfrm>
            <a:off x="457200" y="141288"/>
            <a:ext cx="684213" cy="822325"/>
          </a:xfrm>
          <a:prstGeom prst="rect">
            <a:avLst/>
          </a:prstGeom>
          <a:noFill/>
          <a:ln w="9525">
            <a:noFill/>
            <a:miter lim="800000"/>
            <a:headEnd/>
            <a:tailEnd/>
          </a:ln>
        </p:spPr>
      </p:pic>
      <p:sp>
        <p:nvSpPr>
          <p:cNvPr id="11" name="Rounded Rectangle 10"/>
          <p:cNvSpPr/>
          <p:nvPr/>
        </p:nvSpPr>
        <p:spPr>
          <a:xfrm>
            <a:off x="2824163" y="919163"/>
            <a:ext cx="3505200" cy="381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Self-awareness</a:t>
            </a:r>
          </a:p>
        </p:txBody>
      </p:sp>
      <p:sp>
        <p:nvSpPr>
          <p:cNvPr id="10" name="Footer Placeholder 9"/>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8020336" y="6301758"/>
            <a:ext cx="762000" cy="365125"/>
          </a:xfrm>
        </p:spPr>
        <p:txBody>
          <a:bodyPr/>
          <a:lstStyle/>
          <a:p>
            <a:pPr>
              <a:defRPr/>
            </a:pPr>
            <a:fld id="{F15E0C4E-0652-4567-99FF-7498135111F4}" type="slidenum">
              <a:rPr lang="en-US"/>
              <a:pPr>
                <a:defRPr/>
              </a:pPr>
              <a:t>57</a:t>
            </a:fld>
            <a:endParaRPr lang="en-US" dirty="0"/>
          </a:p>
        </p:txBody>
      </p:sp>
      <p:sp>
        <p:nvSpPr>
          <p:cNvPr id="19464" name="Freeform 1034"/>
          <p:cNvSpPr>
            <a:spLocks/>
          </p:cNvSpPr>
          <p:nvPr/>
        </p:nvSpPr>
        <p:spPr bwMode="auto">
          <a:xfrm>
            <a:off x="7905728" y="3643313"/>
            <a:ext cx="1016000" cy="2428875"/>
          </a:xfrm>
          <a:custGeom>
            <a:avLst/>
            <a:gdLst>
              <a:gd name="T0" fmla="*/ 2147483647 w 570"/>
              <a:gd name="T1" fmla="*/ 2147483647 h 1447"/>
              <a:gd name="T2" fmla="*/ 2147483647 w 570"/>
              <a:gd name="T3" fmla="*/ 2147483647 h 1447"/>
              <a:gd name="T4" fmla="*/ 2147483647 w 570"/>
              <a:gd name="T5" fmla="*/ 2147483647 h 1447"/>
              <a:gd name="T6" fmla="*/ 2147483647 w 570"/>
              <a:gd name="T7" fmla="*/ 2147483647 h 1447"/>
              <a:gd name="T8" fmla="*/ 2147483647 w 570"/>
              <a:gd name="T9" fmla="*/ 2147483647 h 1447"/>
              <a:gd name="T10" fmla="*/ 2147483647 w 570"/>
              <a:gd name="T11" fmla="*/ 2147483647 h 1447"/>
              <a:gd name="T12" fmla="*/ 2147483647 w 570"/>
              <a:gd name="T13" fmla="*/ 2147483647 h 1447"/>
              <a:gd name="T14" fmla="*/ 2147483647 w 570"/>
              <a:gd name="T15" fmla="*/ 2147483647 h 1447"/>
              <a:gd name="T16" fmla="*/ 2147483647 w 570"/>
              <a:gd name="T17" fmla="*/ 2147483647 h 1447"/>
              <a:gd name="T18" fmla="*/ 2147483647 w 570"/>
              <a:gd name="T19" fmla="*/ 2147483647 h 1447"/>
              <a:gd name="T20" fmla="*/ 2147483647 w 570"/>
              <a:gd name="T21" fmla="*/ 2147483647 h 1447"/>
              <a:gd name="T22" fmla="*/ 2147483647 w 570"/>
              <a:gd name="T23" fmla="*/ 2147483647 h 1447"/>
              <a:gd name="T24" fmla="*/ 2147483647 w 570"/>
              <a:gd name="T25" fmla="*/ 2147483647 h 1447"/>
              <a:gd name="T26" fmla="*/ 2147483647 w 570"/>
              <a:gd name="T27" fmla="*/ 2147483647 h 1447"/>
              <a:gd name="T28" fmla="*/ 2147483647 w 570"/>
              <a:gd name="T29" fmla="*/ 2147483647 h 1447"/>
              <a:gd name="T30" fmla="*/ 2147483647 w 570"/>
              <a:gd name="T31" fmla="*/ 2147483647 h 1447"/>
              <a:gd name="T32" fmla="*/ 2147483647 w 570"/>
              <a:gd name="T33" fmla="*/ 2147483647 h 1447"/>
              <a:gd name="T34" fmla="*/ 0 w 570"/>
              <a:gd name="T35" fmla="*/ 2147483647 h 1447"/>
              <a:gd name="T36" fmla="*/ 2147483647 w 570"/>
              <a:gd name="T37" fmla="*/ 2147483647 h 1447"/>
              <a:gd name="T38" fmla="*/ 2147483647 w 570"/>
              <a:gd name="T39" fmla="*/ 2147483647 h 1447"/>
              <a:gd name="T40" fmla="*/ 2147483647 w 570"/>
              <a:gd name="T41" fmla="*/ 2147483647 h 1447"/>
              <a:gd name="T42" fmla="*/ 2147483647 w 570"/>
              <a:gd name="T43" fmla="*/ 2147483647 h 1447"/>
              <a:gd name="T44" fmla="*/ 2147483647 w 570"/>
              <a:gd name="T45" fmla="*/ 2147483647 h 1447"/>
              <a:gd name="T46" fmla="*/ 2147483647 w 570"/>
              <a:gd name="T47" fmla="*/ 2147483647 h 1447"/>
              <a:gd name="T48" fmla="*/ 2147483647 w 570"/>
              <a:gd name="T49" fmla="*/ 2147483647 h 1447"/>
              <a:gd name="T50" fmla="*/ 2147483647 w 570"/>
              <a:gd name="T51" fmla="*/ 2147483647 h 1447"/>
              <a:gd name="T52" fmla="*/ 2147483647 w 570"/>
              <a:gd name="T53" fmla="*/ 2147483647 h 1447"/>
              <a:gd name="T54" fmla="*/ 2147483647 w 570"/>
              <a:gd name="T55" fmla="*/ 2147483647 h 1447"/>
              <a:gd name="T56" fmla="*/ 2147483647 w 570"/>
              <a:gd name="T57" fmla="*/ 2147483647 h 1447"/>
              <a:gd name="T58" fmla="*/ 2147483647 w 570"/>
              <a:gd name="T59" fmla="*/ 2147483647 h 1447"/>
              <a:gd name="T60" fmla="*/ 2147483647 w 570"/>
              <a:gd name="T61" fmla="*/ 2147483647 h 1447"/>
              <a:gd name="T62" fmla="*/ 0 w 570"/>
              <a:gd name="T63" fmla="*/ 2147483647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0"/>
              <a:gd name="T97" fmla="*/ 0 h 1447"/>
              <a:gd name="T98" fmla="*/ 570 w 570"/>
              <a:gd name="T99" fmla="*/ 1447 h 1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0" h="1447">
                <a:moveTo>
                  <a:pt x="0" y="0"/>
                </a:moveTo>
                <a:lnTo>
                  <a:pt x="59" y="2"/>
                </a:lnTo>
                <a:lnTo>
                  <a:pt x="116" y="10"/>
                </a:lnTo>
                <a:lnTo>
                  <a:pt x="169" y="24"/>
                </a:lnTo>
                <a:lnTo>
                  <a:pt x="222" y="42"/>
                </a:lnTo>
                <a:lnTo>
                  <a:pt x="272" y="63"/>
                </a:lnTo>
                <a:lnTo>
                  <a:pt x="319" y="89"/>
                </a:lnTo>
                <a:lnTo>
                  <a:pt x="363" y="118"/>
                </a:lnTo>
                <a:lnTo>
                  <a:pt x="403" y="152"/>
                </a:lnTo>
                <a:lnTo>
                  <a:pt x="441" y="187"/>
                </a:lnTo>
                <a:lnTo>
                  <a:pt x="473" y="227"/>
                </a:lnTo>
                <a:lnTo>
                  <a:pt x="502" y="270"/>
                </a:lnTo>
                <a:lnTo>
                  <a:pt x="526" y="315"/>
                </a:lnTo>
                <a:lnTo>
                  <a:pt x="545" y="362"/>
                </a:lnTo>
                <a:lnTo>
                  <a:pt x="559" y="412"/>
                </a:lnTo>
                <a:lnTo>
                  <a:pt x="566" y="463"/>
                </a:lnTo>
                <a:lnTo>
                  <a:pt x="570" y="516"/>
                </a:lnTo>
                <a:lnTo>
                  <a:pt x="570" y="811"/>
                </a:lnTo>
                <a:lnTo>
                  <a:pt x="568" y="853"/>
                </a:lnTo>
                <a:lnTo>
                  <a:pt x="563" y="892"/>
                </a:lnTo>
                <a:lnTo>
                  <a:pt x="555" y="931"/>
                </a:lnTo>
                <a:lnTo>
                  <a:pt x="544" y="971"/>
                </a:lnTo>
                <a:lnTo>
                  <a:pt x="528" y="1008"/>
                </a:lnTo>
                <a:lnTo>
                  <a:pt x="509" y="1043"/>
                </a:lnTo>
                <a:lnTo>
                  <a:pt x="488" y="1077"/>
                </a:lnTo>
                <a:lnTo>
                  <a:pt x="466" y="1110"/>
                </a:lnTo>
                <a:lnTo>
                  <a:pt x="439" y="1142"/>
                </a:lnTo>
                <a:lnTo>
                  <a:pt x="411" y="1171"/>
                </a:lnTo>
                <a:lnTo>
                  <a:pt x="380" y="1199"/>
                </a:lnTo>
                <a:lnTo>
                  <a:pt x="346" y="1223"/>
                </a:lnTo>
                <a:lnTo>
                  <a:pt x="310" y="1246"/>
                </a:lnTo>
                <a:lnTo>
                  <a:pt x="272" y="1266"/>
                </a:lnTo>
                <a:lnTo>
                  <a:pt x="232" y="1284"/>
                </a:lnTo>
                <a:lnTo>
                  <a:pt x="190" y="1299"/>
                </a:lnTo>
                <a:lnTo>
                  <a:pt x="190" y="1447"/>
                </a:lnTo>
                <a:lnTo>
                  <a:pt x="0" y="1181"/>
                </a:lnTo>
                <a:lnTo>
                  <a:pt x="190" y="856"/>
                </a:lnTo>
                <a:lnTo>
                  <a:pt x="190" y="1004"/>
                </a:lnTo>
                <a:lnTo>
                  <a:pt x="253" y="980"/>
                </a:lnTo>
                <a:lnTo>
                  <a:pt x="310" y="951"/>
                </a:lnTo>
                <a:lnTo>
                  <a:pt x="365" y="914"/>
                </a:lnTo>
                <a:lnTo>
                  <a:pt x="412" y="872"/>
                </a:lnTo>
                <a:lnTo>
                  <a:pt x="456" y="827"/>
                </a:lnTo>
                <a:lnTo>
                  <a:pt x="492" y="776"/>
                </a:lnTo>
                <a:lnTo>
                  <a:pt x="523" y="723"/>
                </a:lnTo>
                <a:lnTo>
                  <a:pt x="534" y="693"/>
                </a:lnTo>
                <a:lnTo>
                  <a:pt x="545" y="664"/>
                </a:lnTo>
                <a:lnTo>
                  <a:pt x="530" y="624"/>
                </a:lnTo>
                <a:lnTo>
                  <a:pt x="511" y="585"/>
                </a:lnTo>
                <a:lnTo>
                  <a:pt x="490" y="549"/>
                </a:lnTo>
                <a:lnTo>
                  <a:pt x="466" y="514"/>
                </a:lnTo>
                <a:lnTo>
                  <a:pt x="437" y="481"/>
                </a:lnTo>
                <a:lnTo>
                  <a:pt x="409" y="451"/>
                </a:lnTo>
                <a:lnTo>
                  <a:pt x="374" y="423"/>
                </a:lnTo>
                <a:lnTo>
                  <a:pt x="340" y="398"/>
                </a:lnTo>
                <a:lnTo>
                  <a:pt x="304" y="374"/>
                </a:lnTo>
                <a:lnTo>
                  <a:pt x="264" y="355"/>
                </a:lnTo>
                <a:lnTo>
                  <a:pt x="224" y="337"/>
                </a:lnTo>
                <a:lnTo>
                  <a:pt x="182" y="323"/>
                </a:lnTo>
                <a:lnTo>
                  <a:pt x="139" y="311"/>
                </a:lnTo>
                <a:lnTo>
                  <a:pt x="93" y="303"/>
                </a:lnTo>
                <a:lnTo>
                  <a:pt x="48" y="298"/>
                </a:lnTo>
                <a:lnTo>
                  <a:pt x="0" y="296"/>
                </a:lnTo>
                <a:lnTo>
                  <a:pt x="0" y="0"/>
                </a:lnTo>
                <a:close/>
              </a:path>
            </a:pathLst>
          </a:custGeom>
          <a:solidFill>
            <a:srgbClr val="808080"/>
          </a:solidFill>
          <a:ln>
            <a:noFill/>
          </a:ln>
          <a:extLst>
            <a:ext uri="{91240B29-F687-4F45-9708-019B960494DF}"/>
          </a:extLst>
        </p:spPr>
        <p:txBody>
          <a:bodyPr lIns="91348" tIns="45674" rIns="91348" bIns="45674"/>
          <a:lstStyle/>
          <a:p>
            <a:pPr>
              <a:defRPr/>
            </a:pPr>
            <a:endParaRPr lang="en-US">
              <a:solidFill>
                <a:prstClr val="black"/>
              </a:solidFill>
              <a:cs typeface="+mn-cs"/>
            </a:endParaRPr>
          </a:p>
        </p:txBody>
      </p:sp>
      <p:sp>
        <p:nvSpPr>
          <p:cNvPr id="19465" name="Freeform 1035"/>
          <p:cNvSpPr>
            <a:spLocks/>
          </p:cNvSpPr>
          <p:nvPr/>
        </p:nvSpPr>
        <p:spPr bwMode="auto">
          <a:xfrm>
            <a:off x="7881938" y="3257971"/>
            <a:ext cx="971550" cy="2428875"/>
          </a:xfrm>
          <a:custGeom>
            <a:avLst/>
            <a:gdLst>
              <a:gd name="T0" fmla="*/ 2147483647 w 570"/>
              <a:gd name="T1" fmla="*/ 2147483647 h 1446"/>
              <a:gd name="T2" fmla="*/ 2147483647 w 570"/>
              <a:gd name="T3" fmla="*/ 2147483647 h 1446"/>
              <a:gd name="T4" fmla="*/ 2147483647 w 570"/>
              <a:gd name="T5" fmla="*/ 2147483647 h 1446"/>
              <a:gd name="T6" fmla="*/ 2147483647 w 570"/>
              <a:gd name="T7" fmla="*/ 2147483647 h 1446"/>
              <a:gd name="T8" fmla="*/ 2147483647 w 570"/>
              <a:gd name="T9" fmla="*/ 2147483647 h 1446"/>
              <a:gd name="T10" fmla="*/ 2147483647 w 570"/>
              <a:gd name="T11" fmla="*/ 2147483647 h 1446"/>
              <a:gd name="T12" fmla="*/ 2147483647 w 570"/>
              <a:gd name="T13" fmla="*/ 2147483647 h 1446"/>
              <a:gd name="T14" fmla="*/ 2147483647 w 570"/>
              <a:gd name="T15" fmla="*/ 2147483647 h 1446"/>
              <a:gd name="T16" fmla="*/ 2147483647 w 570"/>
              <a:gd name="T17" fmla="*/ 2147483647 h 1446"/>
              <a:gd name="T18" fmla="*/ 2147483647 w 570"/>
              <a:gd name="T19" fmla="*/ 2147483647 h 1446"/>
              <a:gd name="T20" fmla="*/ 2147483647 w 570"/>
              <a:gd name="T21" fmla="*/ 2147483647 h 1446"/>
              <a:gd name="T22" fmla="*/ 2147483647 w 570"/>
              <a:gd name="T23" fmla="*/ 2147483647 h 1446"/>
              <a:gd name="T24" fmla="*/ 2147483647 w 570"/>
              <a:gd name="T25" fmla="*/ 2147483647 h 1446"/>
              <a:gd name="T26" fmla="*/ 2147483647 w 570"/>
              <a:gd name="T27" fmla="*/ 2147483647 h 1446"/>
              <a:gd name="T28" fmla="*/ 2147483647 w 570"/>
              <a:gd name="T29" fmla="*/ 2147483647 h 1446"/>
              <a:gd name="T30" fmla="*/ 2147483647 w 570"/>
              <a:gd name="T31" fmla="*/ 2147483647 h 1446"/>
              <a:gd name="T32" fmla="*/ 2147483647 w 570"/>
              <a:gd name="T33" fmla="*/ 2147483647 h 1446"/>
              <a:gd name="T34" fmla="*/ 0 w 570"/>
              <a:gd name="T35" fmla="*/ 2147483647 h 1446"/>
              <a:gd name="T36" fmla="*/ 2147483647 w 570"/>
              <a:gd name="T37" fmla="*/ 2147483647 h 1446"/>
              <a:gd name="T38" fmla="*/ 2147483647 w 570"/>
              <a:gd name="T39" fmla="*/ 2147483647 h 1446"/>
              <a:gd name="T40" fmla="*/ 2147483647 w 570"/>
              <a:gd name="T41" fmla="*/ 2147483647 h 1446"/>
              <a:gd name="T42" fmla="*/ 2147483647 w 570"/>
              <a:gd name="T43" fmla="*/ 2147483647 h 1446"/>
              <a:gd name="T44" fmla="*/ 2147483647 w 570"/>
              <a:gd name="T45" fmla="*/ 2147483647 h 1446"/>
              <a:gd name="T46" fmla="*/ 2147483647 w 570"/>
              <a:gd name="T47" fmla="*/ 2147483647 h 1446"/>
              <a:gd name="T48" fmla="*/ 2147483647 w 570"/>
              <a:gd name="T49" fmla="*/ 2147483647 h 1446"/>
              <a:gd name="T50" fmla="*/ 2147483647 w 570"/>
              <a:gd name="T51" fmla="*/ 2147483647 h 1446"/>
              <a:gd name="T52" fmla="*/ 2147483647 w 570"/>
              <a:gd name="T53" fmla="*/ 2147483647 h 1446"/>
              <a:gd name="T54" fmla="*/ 2147483647 w 570"/>
              <a:gd name="T55" fmla="*/ 2147483647 h 1446"/>
              <a:gd name="T56" fmla="*/ 2147483647 w 570"/>
              <a:gd name="T57" fmla="*/ 2147483647 h 1446"/>
              <a:gd name="T58" fmla="*/ 2147483647 w 570"/>
              <a:gd name="T59" fmla="*/ 2147483647 h 1446"/>
              <a:gd name="T60" fmla="*/ 2147483647 w 570"/>
              <a:gd name="T61" fmla="*/ 2147483647 h 1446"/>
              <a:gd name="T62" fmla="*/ 0 w 570"/>
              <a:gd name="T63" fmla="*/ 2147483647 h 14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0"/>
              <a:gd name="T97" fmla="*/ 0 h 1446"/>
              <a:gd name="T98" fmla="*/ 570 w 570"/>
              <a:gd name="T99" fmla="*/ 1446 h 14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0" h="1446">
                <a:moveTo>
                  <a:pt x="0" y="0"/>
                </a:moveTo>
                <a:lnTo>
                  <a:pt x="59" y="2"/>
                </a:lnTo>
                <a:lnTo>
                  <a:pt x="114" y="9"/>
                </a:lnTo>
                <a:lnTo>
                  <a:pt x="169" y="23"/>
                </a:lnTo>
                <a:lnTo>
                  <a:pt x="222" y="41"/>
                </a:lnTo>
                <a:lnTo>
                  <a:pt x="272" y="63"/>
                </a:lnTo>
                <a:lnTo>
                  <a:pt x="317" y="88"/>
                </a:lnTo>
                <a:lnTo>
                  <a:pt x="363" y="118"/>
                </a:lnTo>
                <a:lnTo>
                  <a:pt x="403" y="151"/>
                </a:lnTo>
                <a:lnTo>
                  <a:pt x="439" y="187"/>
                </a:lnTo>
                <a:lnTo>
                  <a:pt x="473" y="226"/>
                </a:lnTo>
                <a:lnTo>
                  <a:pt x="502" y="269"/>
                </a:lnTo>
                <a:lnTo>
                  <a:pt x="524" y="315"/>
                </a:lnTo>
                <a:lnTo>
                  <a:pt x="543" y="362"/>
                </a:lnTo>
                <a:lnTo>
                  <a:pt x="559" y="411"/>
                </a:lnTo>
                <a:lnTo>
                  <a:pt x="566" y="462"/>
                </a:lnTo>
                <a:lnTo>
                  <a:pt x="570" y="515"/>
                </a:lnTo>
                <a:lnTo>
                  <a:pt x="570" y="810"/>
                </a:lnTo>
                <a:lnTo>
                  <a:pt x="568" y="852"/>
                </a:lnTo>
                <a:lnTo>
                  <a:pt x="562" y="891"/>
                </a:lnTo>
                <a:lnTo>
                  <a:pt x="555" y="930"/>
                </a:lnTo>
                <a:lnTo>
                  <a:pt x="543" y="968"/>
                </a:lnTo>
                <a:lnTo>
                  <a:pt x="528" y="1005"/>
                </a:lnTo>
                <a:lnTo>
                  <a:pt x="509" y="1043"/>
                </a:lnTo>
                <a:lnTo>
                  <a:pt x="488" y="1076"/>
                </a:lnTo>
                <a:lnTo>
                  <a:pt x="465" y="1110"/>
                </a:lnTo>
                <a:lnTo>
                  <a:pt x="439" y="1141"/>
                </a:lnTo>
                <a:lnTo>
                  <a:pt x="410" y="1171"/>
                </a:lnTo>
                <a:lnTo>
                  <a:pt x="378" y="1196"/>
                </a:lnTo>
                <a:lnTo>
                  <a:pt x="344" y="1222"/>
                </a:lnTo>
                <a:lnTo>
                  <a:pt x="310" y="1245"/>
                </a:lnTo>
                <a:lnTo>
                  <a:pt x="272" y="1265"/>
                </a:lnTo>
                <a:lnTo>
                  <a:pt x="232" y="1283"/>
                </a:lnTo>
                <a:lnTo>
                  <a:pt x="190" y="1299"/>
                </a:lnTo>
                <a:lnTo>
                  <a:pt x="190" y="1446"/>
                </a:lnTo>
                <a:lnTo>
                  <a:pt x="0" y="1180"/>
                </a:lnTo>
                <a:lnTo>
                  <a:pt x="190" y="856"/>
                </a:lnTo>
                <a:lnTo>
                  <a:pt x="190" y="1003"/>
                </a:lnTo>
                <a:lnTo>
                  <a:pt x="253" y="980"/>
                </a:lnTo>
                <a:lnTo>
                  <a:pt x="310" y="950"/>
                </a:lnTo>
                <a:lnTo>
                  <a:pt x="365" y="913"/>
                </a:lnTo>
                <a:lnTo>
                  <a:pt x="412" y="871"/>
                </a:lnTo>
                <a:lnTo>
                  <a:pt x="456" y="826"/>
                </a:lnTo>
                <a:lnTo>
                  <a:pt x="492" y="775"/>
                </a:lnTo>
                <a:lnTo>
                  <a:pt x="522" y="722"/>
                </a:lnTo>
                <a:lnTo>
                  <a:pt x="534" y="692"/>
                </a:lnTo>
                <a:lnTo>
                  <a:pt x="545" y="663"/>
                </a:lnTo>
                <a:lnTo>
                  <a:pt x="530" y="623"/>
                </a:lnTo>
                <a:lnTo>
                  <a:pt x="511" y="584"/>
                </a:lnTo>
                <a:lnTo>
                  <a:pt x="490" y="549"/>
                </a:lnTo>
                <a:lnTo>
                  <a:pt x="465" y="513"/>
                </a:lnTo>
                <a:lnTo>
                  <a:pt x="437" y="480"/>
                </a:lnTo>
                <a:lnTo>
                  <a:pt x="407" y="450"/>
                </a:lnTo>
                <a:lnTo>
                  <a:pt x="374" y="423"/>
                </a:lnTo>
                <a:lnTo>
                  <a:pt x="340" y="397"/>
                </a:lnTo>
                <a:lnTo>
                  <a:pt x="302" y="374"/>
                </a:lnTo>
                <a:lnTo>
                  <a:pt x="264" y="354"/>
                </a:lnTo>
                <a:lnTo>
                  <a:pt x="222" y="336"/>
                </a:lnTo>
                <a:lnTo>
                  <a:pt x="180" y="322"/>
                </a:lnTo>
                <a:lnTo>
                  <a:pt x="137" y="311"/>
                </a:lnTo>
                <a:lnTo>
                  <a:pt x="93" y="303"/>
                </a:lnTo>
                <a:lnTo>
                  <a:pt x="47" y="297"/>
                </a:lnTo>
                <a:lnTo>
                  <a:pt x="0" y="295"/>
                </a:lnTo>
                <a:lnTo>
                  <a:pt x="0" y="0"/>
                </a:lnTo>
                <a:close/>
              </a:path>
            </a:pathLst>
          </a:custGeom>
          <a:solidFill>
            <a:schemeClr val="bg1"/>
          </a:solidFill>
          <a:ln w="9525">
            <a:solidFill>
              <a:schemeClr val="tx1"/>
            </a:solidFill>
            <a:round/>
            <a:headEnd/>
            <a:tailEnd/>
          </a:ln>
        </p:spPr>
        <p:txBody>
          <a:bodyPr lIns="91348" tIns="45674" rIns="91348" bIns="45674"/>
          <a:lstStyle/>
          <a:p>
            <a:pPr>
              <a:defRPr/>
            </a:pPr>
            <a:endParaRPr lang="en-US" dirty="0">
              <a:solidFill>
                <a:prstClr val="black"/>
              </a:solidFill>
              <a:cs typeface="+mn-cs"/>
            </a:endParaRPr>
          </a:p>
        </p:txBody>
      </p:sp>
      <p:grpSp>
        <p:nvGrpSpPr>
          <p:cNvPr id="2" name="Group 42"/>
          <p:cNvGrpSpPr>
            <a:grpSpLocks/>
          </p:cNvGrpSpPr>
          <p:nvPr/>
        </p:nvGrpSpPr>
        <p:grpSpPr bwMode="auto">
          <a:xfrm>
            <a:off x="290513" y="1105254"/>
            <a:ext cx="8199437" cy="5395318"/>
            <a:chOff x="226241" y="1018531"/>
            <a:chExt cx="8676314" cy="5386018"/>
          </a:xfrm>
        </p:grpSpPr>
        <p:sp>
          <p:nvSpPr>
            <p:cNvPr id="8" name="Rectangle 1026"/>
            <p:cNvSpPr>
              <a:spLocks noChangeArrowheads="1"/>
            </p:cNvSpPr>
            <p:nvPr/>
          </p:nvSpPr>
          <p:spPr bwMode="auto">
            <a:xfrm>
              <a:off x="3758920" y="4818200"/>
              <a:ext cx="4300361" cy="1586349"/>
            </a:xfrm>
            <a:prstGeom prst="rect">
              <a:avLst/>
            </a:prstGeom>
            <a:solidFill>
              <a:schemeClr val="bg1"/>
            </a:solidFill>
            <a:ln w="12700">
              <a:solidFill>
                <a:schemeClr val="tx1"/>
              </a:solidFill>
              <a:miter lim="800000"/>
              <a:headEnd/>
              <a:tailEnd/>
            </a:ln>
            <a:effectLst>
              <a:outerShdw dist="107763" dir="2700000" algn="ctr" rotWithShape="0">
                <a:schemeClr val="tx1">
                  <a:lumMod val="65000"/>
                  <a:lumOff val="35000"/>
                </a:schemeClr>
              </a:outerShdw>
            </a:effectLst>
          </p:spPr>
          <p:txBody>
            <a:bodyPr wrap="none" lIns="97332" tIns="48667" rIns="97332" bIns="48667" anchor="ctr"/>
            <a:lstStyle/>
            <a:p>
              <a:pPr eaLnBrk="0" hangingPunct="0">
                <a:spcAft>
                  <a:spcPct val="96000"/>
                </a:spcAft>
                <a:defRPr/>
              </a:pPr>
              <a:endParaRPr lang="en-US" dirty="0">
                <a:solidFill>
                  <a:prstClr val="black"/>
                </a:solidFill>
                <a:latin typeface="Garamond" pitchFamily="18" charset="0"/>
                <a:cs typeface="+mn-cs"/>
              </a:endParaRPr>
            </a:p>
          </p:txBody>
        </p:sp>
        <p:grpSp>
          <p:nvGrpSpPr>
            <p:cNvPr id="3" name="Group 38"/>
            <p:cNvGrpSpPr>
              <a:grpSpLocks/>
            </p:cNvGrpSpPr>
            <p:nvPr/>
          </p:nvGrpSpPr>
          <p:grpSpPr bwMode="auto">
            <a:xfrm>
              <a:off x="4553590" y="1018531"/>
              <a:ext cx="4348965" cy="3494159"/>
              <a:chOff x="2966" y="657"/>
              <a:chExt cx="2191" cy="1828"/>
            </a:xfrm>
            <a:solidFill>
              <a:schemeClr val="bg1"/>
            </a:solidFill>
          </p:grpSpPr>
          <p:sp>
            <p:nvSpPr>
              <p:cNvPr id="18451" name="Freeform 19"/>
              <p:cNvSpPr>
                <a:spLocks/>
              </p:cNvSpPr>
              <p:nvPr/>
            </p:nvSpPr>
            <p:spPr bwMode="auto">
              <a:xfrm>
                <a:off x="3160" y="2072"/>
                <a:ext cx="312" cy="228"/>
              </a:xfrm>
              <a:custGeom>
                <a:avLst/>
                <a:gdLst>
                  <a:gd name="T0" fmla="*/ 155 w 312"/>
                  <a:gd name="T1" fmla="*/ 0 h 228"/>
                  <a:gd name="T2" fmla="*/ 122 w 312"/>
                  <a:gd name="T3" fmla="*/ 2 h 228"/>
                  <a:gd name="T4" fmla="*/ 94 w 312"/>
                  <a:gd name="T5" fmla="*/ 9 h 228"/>
                  <a:gd name="T6" fmla="*/ 68 w 312"/>
                  <a:gd name="T7" fmla="*/ 19 h 228"/>
                  <a:gd name="T8" fmla="*/ 44 w 312"/>
                  <a:gd name="T9" fmla="*/ 33 h 228"/>
                  <a:gd name="T10" fmla="*/ 26 w 312"/>
                  <a:gd name="T11" fmla="*/ 51 h 228"/>
                  <a:gd name="T12" fmla="*/ 12 w 312"/>
                  <a:gd name="T13" fmla="*/ 70 h 228"/>
                  <a:gd name="T14" fmla="*/ 4 w 312"/>
                  <a:gd name="T15" fmla="*/ 91 h 228"/>
                  <a:gd name="T16" fmla="*/ 0 w 312"/>
                  <a:gd name="T17" fmla="*/ 114 h 228"/>
                  <a:gd name="T18" fmla="*/ 4 w 312"/>
                  <a:gd name="T19" fmla="*/ 137 h 228"/>
                  <a:gd name="T20" fmla="*/ 12 w 312"/>
                  <a:gd name="T21" fmla="*/ 158 h 228"/>
                  <a:gd name="T22" fmla="*/ 26 w 312"/>
                  <a:gd name="T23" fmla="*/ 177 h 228"/>
                  <a:gd name="T24" fmla="*/ 44 w 312"/>
                  <a:gd name="T25" fmla="*/ 195 h 228"/>
                  <a:gd name="T26" fmla="*/ 68 w 312"/>
                  <a:gd name="T27" fmla="*/ 209 h 228"/>
                  <a:gd name="T28" fmla="*/ 94 w 312"/>
                  <a:gd name="T29" fmla="*/ 220 h 228"/>
                  <a:gd name="T30" fmla="*/ 122 w 312"/>
                  <a:gd name="T31" fmla="*/ 227 h 228"/>
                  <a:gd name="T32" fmla="*/ 155 w 312"/>
                  <a:gd name="T33" fmla="*/ 228 h 228"/>
                  <a:gd name="T34" fmla="*/ 187 w 312"/>
                  <a:gd name="T35" fmla="*/ 227 h 228"/>
                  <a:gd name="T36" fmla="*/ 215 w 312"/>
                  <a:gd name="T37" fmla="*/ 220 h 228"/>
                  <a:gd name="T38" fmla="*/ 243 w 312"/>
                  <a:gd name="T39" fmla="*/ 209 h 228"/>
                  <a:gd name="T40" fmla="*/ 266 w 312"/>
                  <a:gd name="T41" fmla="*/ 195 h 228"/>
                  <a:gd name="T42" fmla="*/ 286 w 312"/>
                  <a:gd name="T43" fmla="*/ 177 h 228"/>
                  <a:gd name="T44" fmla="*/ 300 w 312"/>
                  <a:gd name="T45" fmla="*/ 158 h 228"/>
                  <a:gd name="T46" fmla="*/ 308 w 312"/>
                  <a:gd name="T47" fmla="*/ 137 h 228"/>
                  <a:gd name="T48" fmla="*/ 312 w 312"/>
                  <a:gd name="T49" fmla="*/ 114 h 228"/>
                  <a:gd name="T50" fmla="*/ 308 w 312"/>
                  <a:gd name="T51" fmla="*/ 91 h 228"/>
                  <a:gd name="T52" fmla="*/ 300 w 312"/>
                  <a:gd name="T53" fmla="*/ 70 h 228"/>
                  <a:gd name="T54" fmla="*/ 286 w 312"/>
                  <a:gd name="T55" fmla="*/ 51 h 228"/>
                  <a:gd name="T56" fmla="*/ 266 w 312"/>
                  <a:gd name="T57" fmla="*/ 33 h 228"/>
                  <a:gd name="T58" fmla="*/ 243 w 312"/>
                  <a:gd name="T59" fmla="*/ 19 h 228"/>
                  <a:gd name="T60" fmla="*/ 215 w 312"/>
                  <a:gd name="T61" fmla="*/ 9 h 228"/>
                  <a:gd name="T62" fmla="*/ 187 w 312"/>
                  <a:gd name="T63" fmla="*/ 2 h 228"/>
                  <a:gd name="T64" fmla="*/ 155 w 312"/>
                  <a:gd name="T65" fmla="*/ 0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228"/>
                  <a:gd name="T101" fmla="*/ 312 w 312"/>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228">
                    <a:moveTo>
                      <a:pt x="155" y="0"/>
                    </a:moveTo>
                    <a:lnTo>
                      <a:pt x="122" y="2"/>
                    </a:lnTo>
                    <a:lnTo>
                      <a:pt x="94" y="9"/>
                    </a:lnTo>
                    <a:lnTo>
                      <a:pt x="68" y="19"/>
                    </a:lnTo>
                    <a:lnTo>
                      <a:pt x="44" y="33"/>
                    </a:lnTo>
                    <a:lnTo>
                      <a:pt x="26" y="51"/>
                    </a:lnTo>
                    <a:lnTo>
                      <a:pt x="12" y="70"/>
                    </a:lnTo>
                    <a:lnTo>
                      <a:pt x="4" y="91"/>
                    </a:lnTo>
                    <a:lnTo>
                      <a:pt x="0" y="114"/>
                    </a:lnTo>
                    <a:lnTo>
                      <a:pt x="4" y="137"/>
                    </a:lnTo>
                    <a:lnTo>
                      <a:pt x="12" y="158"/>
                    </a:lnTo>
                    <a:lnTo>
                      <a:pt x="26" y="177"/>
                    </a:lnTo>
                    <a:lnTo>
                      <a:pt x="44" y="195"/>
                    </a:lnTo>
                    <a:lnTo>
                      <a:pt x="68" y="209"/>
                    </a:lnTo>
                    <a:lnTo>
                      <a:pt x="94" y="220"/>
                    </a:lnTo>
                    <a:lnTo>
                      <a:pt x="122" y="227"/>
                    </a:lnTo>
                    <a:lnTo>
                      <a:pt x="155" y="228"/>
                    </a:lnTo>
                    <a:lnTo>
                      <a:pt x="187" y="227"/>
                    </a:lnTo>
                    <a:lnTo>
                      <a:pt x="215" y="220"/>
                    </a:lnTo>
                    <a:lnTo>
                      <a:pt x="243" y="209"/>
                    </a:lnTo>
                    <a:lnTo>
                      <a:pt x="266" y="195"/>
                    </a:lnTo>
                    <a:lnTo>
                      <a:pt x="286" y="177"/>
                    </a:lnTo>
                    <a:lnTo>
                      <a:pt x="300" y="158"/>
                    </a:lnTo>
                    <a:lnTo>
                      <a:pt x="308" y="137"/>
                    </a:lnTo>
                    <a:lnTo>
                      <a:pt x="312" y="114"/>
                    </a:lnTo>
                    <a:lnTo>
                      <a:pt x="308" y="91"/>
                    </a:lnTo>
                    <a:lnTo>
                      <a:pt x="300" y="70"/>
                    </a:lnTo>
                    <a:lnTo>
                      <a:pt x="286" y="51"/>
                    </a:lnTo>
                    <a:lnTo>
                      <a:pt x="266" y="33"/>
                    </a:lnTo>
                    <a:lnTo>
                      <a:pt x="243" y="19"/>
                    </a:lnTo>
                    <a:lnTo>
                      <a:pt x="215" y="9"/>
                    </a:lnTo>
                    <a:lnTo>
                      <a:pt x="187" y="2"/>
                    </a:lnTo>
                    <a:lnTo>
                      <a:pt x="155" y="0"/>
                    </a:lnTo>
                    <a:close/>
                  </a:path>
                </a:pathLst>
              </a:custGeom>
              <a:grpFill/>
              <a:ln w="9525">
                <a:noFill/>
                <a:round/>
                <a:headEnd/>
                <a:tailEnd/>
              </a:ln>
            </p:spPr>
            <p:txBody>
              <a:bodyPr/>
              <a:lstStyle/>
              <a:p>
                <a:pPr>
                  <a:defRPr/>
                </a:pPr>
                <a:endParaRPr lang="en-US">
                  <a:solidFill>
                    <a:prstClr val="black"/>
                  </a:solidFill>
                  <a:latin typeface="Arial" charset="0"/>
                  <a:cs typeface="+mn-cs"/>
                </a:endParaRPr>
              </a:p>
            </p:txBody>
          </p:sp>
          <p:sp>
            <p:nvSpPr>
              <p:cNvPr id="18452" name="Freeform 20"/>
              <p:cNvSpPr>
                <a:spLocks/>
              </p:cNvSpPr>
              <p:nvPr/>
            </p:nvSpPr>
            <p:spPr bwMode="auto">
              <a:xfrm>
                <a:off x="3061" y="2281"/>
                <a:ext cx="207" cy="153"/>
              </a:xfrm>
              <a:custGeom>
                <a:avLst/>
                <a:gdLst>
                  <a:gd name="T0" fmla="*/ 103 w 207"/>
                  <a:gd name="T1" fmla="*/ 0 h 153"/>
                  <a:gd name="T2" fmla="*/ 82 w 207"/>
                  <a:gd name="T3" fmla="*/ 2 h 153"/>
                  <a:gd name="T4" fmla="*/ 62 w 207"/>
                  <a:gd name="T5" fmla="*/ 7 h 153"/>
                  <a:gd name="T6" fmla="*/ 46 w 207"/>
                  <a:gd name="T7" fmla="*/ 14 h 153"/>
                  <a:gd name="T8" fmla="*/ 30 w 207"/>
                  <a:gd name="T9" fmla="*/ 23 h 153"/>
                  <a:gd name="T10" fmla="*/ 18 w 207"/>
                  <a:gd name="T11" fmla="*/ 35 h 153"/>
                  <a:gd name="T12" fmla="*/ 8 w 207"/>
                  <a:gd name="T13" fmla="*/ 47 h 153"/>
                  <a:gd name="T14" fmla="*/ 2 w 207"/>
                  <a:gd name="T15" fmla="*/ 61 h 153"/>
                  <a:gd name="T16" fmla="*/ 0 w 207"/>
                  <a:gd name="T17" fmla="*/ 77 h 153"/>
                  <a:gd name="T18" fmla="*/ 2 w 207"/>
                  <a:gd name="T19" fmla="*/ 93 h 153"/>
                  <a:gd name="T20" fmla="*/ 8 w 207"/>
                  <a:gd name="T21" fmla="*/ 107 h 153"/>
                  <a:gd name="T22" fmla="*/ 18 w 207"/>
                  <a:gd name="T23" fmla="*/ 119 h 153"/>
                  <a:gd name="T24" fmla="*/ 30 w 207"/>
                  <a:gd name="T25" fmla="*/ 132 h 153"/>
                  <a:gd name="T26" fmla="*/ 46 w 207"/>
                  <a:gd name="T27" fmla="*/ 140 h 153"/>
                  <a:gd name="T28" fmla="*/ 62 w 207"/>
                  <a:gd name="T29" fmla="*/ 147 h 153"/>
                  <a:gd name="T30" fmla="*/ 82 w 207"/>
                  <a:gd name="T31" fmla="*/ 151 h 153"/>
                  <a:gd name="T32" fmla="*/ 103 w 207"/>
                  <a:gd name="T33" fmla="*/ 153 h 153"/>
                  <a:gd name="T34" fmla="*/ 125 w 207"/>
                  <a:gd name="T35" fmla="*/ 151 h 153"/>
                  <a:gd name="T36" fmla="*/ 143 w 207"/>
                  <a:gd name="T37" fmla="*/ 147 h 153"/>
                  <a:gd name="T38" fmla="*/ 161 w 207"/>
                  <a:gd name="T39" fmla="*/ 140 h 153"/>
                  <a:gd name="T40" fmla="*/ 177 w 207"/>
                  <a:gd name="T41" fmla="*/ 132 h 153"/>
                  <a:gd name="T42" fmla="*/ 189 w 207"/>
                  <a:gd name="T43" fmla="*/ 119 h 153"/>
                  <a:gd name="T44" fmla="*/ 199 w 207"/>
                  <a:gd name="T45" fmla="*/ 107 h 153"/>
                  <a:gd name="T46" fmla="*/ 205 w 207"/>
                  <a:gd name="T47" fmla="*/ 93 h 153"/>
                  <a:gd name="T48" fmla="*/ 207 w 207"/>
                  <a:gd name="T49" fmla="*/ 77 h 153"/>
                  <a:gd name="T50" fmla="*/ 205 w 207"/>
                  <a:gd name="T51" fmla="*/ 61 h 153"/>
                  <a:gd name="T52" fmla="*/ 199 w 207"/>
                  <a:gd name="T53" fmla="*/ 47 h 153"/>
                  <a:gd name="T54" fmla="*/ 189 w 207"/>
                  <a:gd name="T55" fmla="*/ 35 h 153"/>
                  <a:gd name="T56" fmla="*/ 177 w 207"/>
                  <a:gd name="T57" fmla="*/ 23 h 153"/>
                  <a:gd name="T58" fmla="*/ 161 w 207"/>
                  <a:gd name="T59" fmla="*/ 14 h 153"/>
                  <a:gd name="T60" fmla="*/ 143 w 207"/>
                  <a:gd name="T61" fmla="*/ 7 h 153"/>
                  <a:gd name="T62" fmla="*/ 125 w 207"/>
                  <a:gd name="T63" fmla="*/ 2 h 153"/>
                  <a:gd name="T64" fmla="*/ 103 w 207"/>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153"/>
                  <a:gd name="T101" fmla="*/ 207 w 207"/>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153">
                    <a:moveTo>
                      <a:pt x="103" y="0"/>
                    </a:moveTo>
                    <a:lnTo>
                      <a:pt x="82" y="2"/>
                    </a:lnTo>
                    <a:lnTo>
                      <a:pt x="62" y="7"/>
                    </a:lnTo>
                    <a:lnTo>
                      <a:pt x="46" y="14"/>
                    </a:lnTo>
                    <a:lnTo>
                      <a:pt x="30" y="23"/>
                    </a:lnTo>
                    <a:lnTo>
                      <a:pt x="18" y="35"/>
                    </a:lnTo>
                    <a:lnTo>
                      <a:pt x="8" y="47"/>
                    </a:lnTo>
                    <a:lnTo>
                      <a:pt x="2" y="61"/>
                    </a:lnTo>
                    <a:lnTo>
                      <a:pt x="0" y="77"/>
                    </a:lnTo>
                    <a:lnTo>
                      <a:pt x="2" y="93"/>
                    </a:lnTo>
                    <a:lnTo>
                      <a:pt x="8" y="107"/>
                    </a:lnTo>
                    <a:lnTo>
                      <a:pt x="18" y="119"/>
                    </a:lnTo>
                    <a:lnTo>
                      <a:pt x="30" y="132"/>
                    </a:lnTo>
                    <a:lnTo>
                      <a:pt x="46" y="140"/>
                    </a:lnTo>
                    <a:lnTo>
                      <a:pt x="62" y="147"/>
                    </a:lnTo>
                    <a:lnTo>
                      <a:pt x="82" y="151"/>
                    </a:lnTo>
                    <a:lnTo>
                      <a:pt x="103" y="153"/>
                    </a:lnTo>
                    <a:lnTo>
                      <a:pt x="125" y="151"/>
                    </a:lnTo>
                    <a:lnTo>
                      <a:pt x="143" y="147"/>
                    </a:lnTo>
                    <a:lnTo>
                      <a:pt x="161" y="140"/>
                    </a:lnTo>
                    <a:lnTo>
                      <a:pt x="177" y="132"/>
                    </a:lnTo>
                    <a:lnTo>
                      <a:pt x="189" y="119"/>
                    </a:lnTo>
                    <a:lnTo>
                      <a:pt x="199" y="107"/>
                    </a:lnTo>
                    <a:lnTo>
                      <a:pt x="205" y="93"/>
                    </a:lnTo>
                    <a:lnTo>
                      <a:pt x="207" y="77"/>
                    </a:lnTo>
                    <a:lnTo>
                      <a:pt x="205" y="61"/>
                    </a:lnTo>
                    <a:lnTo>
                      <a:pt x="199" y="47"/>
                    </a:lnTo>
                    <a:lnTo>
                      <a:pt x="189" y="35"/>
                    </a:lnTo>
                    <a:lnTo>
                      <a:pt x="177" y="23"/>
                    </a:lnTo>
                    <a:lnTo>
                      <a:pt x="161" y="14"/>
                    </a:lnTo>
                    <a:lnTo>
                      <a:pt x="143" y="7"/>
                    </a:lnTo>
                    <a:lnTo>
                      <a:pt x="125" y="2"/>
                    </a:lnTo>
                    <a:lnTo>
                      <a:pt x="103" y="0"/>
                    </a:lnTo>
                    <a:close/>
                  </a:path>
                </a:pathLst>
              </a:custGeom>
              <a:grpFill/>
              <a:ln w="9525">
                <a:noFill/>
                <a:round/>
                <a:headEnd/>
                <a:tailEnd/>
              </a:ln>
            </p:spPr>
            <p:txBody>
              <a:bodyPr/>
              <a:lstStyle/>
              <a:p>
                <a:pPr>
                  <a:defRPr/>
                </a:pPr>
                <a:endParaRPr lang="en-US">
                  <a:solidFill>
                    <a:prstClr val="black"/>
                  </a:solidFill>
                  <a:latin typeface="Arial" charset="0"/>
                  <a:cs typeface="+mn-cs"/>
                </a:endParaRPr>
              </a:p>
            </p:txBody>
          </p:sp>
          <p:sp>
            <p:nvSpPr>
              <p:cNvPr id="18454" name="Freeform 23"/>
              <p:cNvSpPr>
                <a:spLocks/>
              </p:cNvSpPr>
              <p:nvPr/>
            </p:nvSpPr>
            <p:spPr bwMode="auto">
              <a:xfrm>
                <a:off x="2966" y="657"/>
                <a:ext cx="2191" cy="1519"/>
              </a:xfrm>
              <a:custGeom>
                <a:avLst/>
                <a:gdLst>
                  <a:gd name="T0" fmla="*/ 73 w 1875"/>
                  <a:gd name="T1" fmla="*/ 494 h 1370"/>
                  <a:gd name="T2" fmla="*/ 4 w 1875"/>
                  <a:gd name="T3" fmla="*/ 608 h 1370"/>
                  <a:gd name="T4" fmla="*/ 14 w 1875"/>
                  <a:gd name="T5" fmla="*/ 715 h 1370"/>
                  <a:gd name="T6" fmla="*/ 73 w 1875"/>
                  <a:gd name="T7" fmla="*/ 792 h 1370"/>
                  <a:gd name="T8" fmla="*/ 54 w 1875"/>
                  <a:gd name="T9" fmla="*/ 862 h 1370"/>
                  <a:gd name="T10" fmla="*/ 54 w 1875"/>
                  <a:gd name="T11" fmla="*/ 1005 h 1370"/>
                  <a:gd name="T12" fmla="*/ 155 w 1875"/>
                  <a:gd name="T13" fmla="*/ 1105 h 1370"/>
                  <a:gd name="T14" fmla="*/ 242 w 1875"/>
                  <a:gd name="T15" fmla="*/ 1119 h 1370"/>
                  <a:gd name="T16" fmla="*/ 304 w 1875"/>
                  <a:gd name="T17" fmla="*/ 1189 h 1370"/>
                  <a:gd name="T18" fmla="*/ 454 w 1875"/>
                  <a:gd name="T19" fmla="*/ 1275 h 1370"/>
                  <a:gd name="T20" fmla="*/ 631 w 1875"/>
                  <a:gd name="T21" fmla="*/ 1275 h 1370"/>
                  <a:gd name="T22" fmla="*/ 736 w 1875"/>
                  <a:gd name="T23" fmla="*/ 1268 h 1370"/>
                  <a:gd name="T24" fmla="*/ 851 w 1875"/>
                  <a:gd name="T25" fmla="*/ 1350 h 1370"/>
                  <a:gd name="T26" fmla="*/ 982 w 1875"/>
                  <a:gd name="T27" fmla="*/ 1368 h 1370"/>
                  <a:gd name="T28" fmla="*/ 1093 w 1875"/>
                  <a:gd name="T29" fmla="*/ 1336 h 1370"/>
                  <a:gd name="T30" fmla="*/ 1222 w 1875"/>
                  <a:gd name="T31" fmla="*/ 1206 h 1370"/>
                  <a:gd name="T32" fmla="*/ 1302 w 1875"/>
                  <a:gd name="T33" fmla="*/ 1192 h 1370"/>
                  <a:gd name="T34" fmla="*/ 1421 w 1875"/>
                  <a:gd name="T35" fmla="*/ 1196 h 1370"/>
                  <a:gd name="T36" fmla="*/ 1512 w 1875"/>
                  <a:gd name="T37" fmla="*/ 1159 h 1370"/>
                  <a:gd name="T38" fmla="*/ 1590 w 1875"/>
                  <a:gd name="T39" fmla="*/ 1071 h 1370"/>
                  <a:gd name="T40" fmla="*/ 1621 w 1875"/>
                  <a:gd name="T41" fmla="*/ 978 h 1370"/>
                  <a:gd name="T42" fmla="*/ 1673 w 1875"/>
                  <a:gd name="T43" fmla="*/ 941 h 1370"/>
                  <a:gd name="T44" fmla="*/ 1766 w 1875"/>
                  <a:gd name="T45" fmla="*/ 890 h 1370"/>
                  <a:gd name="T46" fmla="*/ 1855 w 1875"/>
                  <a:gd name="T47" fmla="*/ 767 h 1370"/>
                  <a:gd name="T48" fmla="*/ 1875 w 1875"/>
                  <a:gd name="T49" fmla="*/ 664 h 1370"/>
                  <a:gd name="T50" fmla="*/ 1838 w 1875"/>
                  <a:gd name="T51" fmla="*/ 527 h 1370"/>
                  <a:gd name="T52" fmla="*/ 1826 w 1875"/>
                  <a:gd name="T53" fmla="*/ 441 h 1370"/>
                  <a:gd name="T54" fmla="*/ 1818 w 1875"/>
                  <a:gd name="T55" fmla="*/ 322 h 1370"/>
                  <a:gd name="T56" fmla="*/ 1730 w 1875"/>
                  <a:gd name="T57" fmla="*/ 204 h 1370"/>
                  <a:gd name="T58" fmla="*/ 1651 w 1875"/>
                  <a:gd name="T59" fmla="*/ 135 h 1370"/>
                  <a:gd name="T60" fmla="*/ 1560 w 1875"/>
                  <a:gd name="T61" fmla="*/ 28 h 1370"/>
                  <a:gd name="T62" fmla="*/ 1431 w 1875"/>
                  <a:gd name="T63" fmla="*/ 2 h 1370"/>
                  <a:gd name="T64" fmla="*/ 1345 w 1875"/>
                  <a:gd name="T65" fmla="*/ 30 h 1370"/>
                  <a:gd name="T66" fmla="*/ 1294 w 1875"/>
                  <a:gd name="T67" fmla="*/ 74 h 1370"/>
                  <a:gd name="T68" fmla="*/ 1228 w 1875"/>
                  <a:gd name="T69" fmla="*/ 20 h 1370"/>
                  <a:gd name="T70" fmla="*/ 1143 w 1875"/>
                  <a:gd name="T71" fmla="*/ 0 h 1370"/>
                  <a:gd name="T72" fmla="*/ 1044 w 1875"/>
                  <a:gd name="T73" fmla="*/ 28 h 1370"/>
                  <a:gd name="T74" fmla="*/ 974 w 1875"/>
                  <a:gd name="T75" fmla="*/ 104 h 1370"/>
                  <a:gd name="T76" fmla="*/ 919 w 1875"/>
                  <a:gd name="T77" fmla="*/ 69 h 1370"/>
                  <a:gd name="T78" fmla="*/ 835 w 1875"/>
                  <a:gd name="T79" fmla="*/ 44 h 1370"/>
                  <a:gd name="T80" fmla="*/ 720 w 1875"/>
                  <a:gd name="T81" fmla="*/ 60 h 1370"/>
                  <a:gd name="T82" fmla="*/ 623 w 1875"/>
                  <a:gd name="T83" fmla="*/ 137 h 1370"/>
                  <a:gd name="T84" fmla="*/ 536 w 1875"/>
                  <a:gd name="T85" fmla="*/ 135 h 1370"/>
                  <a:gd name="T86" fmla="*/ 399 w 1875"/>
                  <a:gd name="T87" fmla="*/ 130 h 1370"/>
                  <a:gd name="T88" fmla="*/ 294 w 1875"/>
                  <a:gd name="T89" fmla="*/ 176 h 1370"/>
                  <a:gd name="T90" fmla="*/ 216 w 1875"/>
                  <a:gd name="T91" fmla="*/ 255 h 1370"/>
                  <a:gd name="T92" fmla="*/ 171 w 1875"/>
                  <a:gd name="T93" fmla="*/ 358 h 1370"/>
                  <a:gd name="T94" fmla="*/ 167 w 1875"/>
                  <a:gd name="T95" fmla="*/ 457 h 1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5"/>
                  <a:gd name="T145" fmla="*/ 0 h 1370"/>
                  <a:gd name="T146" fmla="*/ 1875 w 1875"/>
                  <a:gd name="T147" fmla="*/ 1370 h 1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5" h="1370">
                    <a:moveTo>
                      <a:pt x="169" y="455"/>
                    </a:moveTo>
                    <a:lnTo>
                      <a:pt x="135" y="462"/>
                    </a:lnTo>
                    <a:lnTo>
                      <a:pt x="103" y="476"/>
                    </a:lnTo>
                    <a:lnTo>
                      <a:pt x="73" y="494"/>
                    </a:lnTo>
                    <a:lnTo>
                      <a:pt x="48" y="516"/>
                    </a:lnTo>
                    <a:lnTo>
                      <a:pt x="28" y="545"/>
                    </a:lnTo>
                    <a:lnTo>
                      <a:pt x="12" y="574"/>
                    </a:lnTo>
                    <a:lnTo>
                      <a:pt x="4" y="608"/>
                    </a:lnTo>
                    <a:lnTo>
                      <a:pt x="0" y="643"/>
                    </a:lnTo>
                    <a:lnTo>
                      <a:pt x="2" y="667"/>
                    </a:lnTo>
                    <a:lnTo>
                      <a:pt x="6" y="692"/>
                    </a:lnTo>
                    <a:lnTo>
                      <a:pt x="14" y="715"/>
                    </a:lnTo>
                    <a:lnTo>
                      <a:pt x="24" y="736"/>
                    </a:lnTo>
                    <a:lnTo>
                      <a:pt x="38" y="757"/>
                    </a:lnTo>
                    <a:lnTo>
                      <a:pt x="54" y="775"/>
                    </a:lnTo>
                    <a:lnTo>
                      <a:pt x="73" y="792"/>
                    </a:lnTo>
                    <a:lnTo>
                      <a:pt x="93" y="806"/>
                    </a:lnTo>
                    <a:lnTo>
                      <a:pt x="93" y="803"/>
                    </a:lnTo>
                    <a:lnTo>
                      <a:pt x="71" y="831"/>
                    </a:lnTo>
                    <a:lnTo>
                      <a:pt x="54" y="862"/>
                    </a:lnTo>
                    <a:lnTo>
                      <a:pt x="44" y="896"/>
                    </a:lnTo>
                    <a:lnTo>
                      <a:pt x="40" y="933"/>
                    </a:lnTo>
                    <a:lnTo>
                      <a:pt x="44" y="971"/>
                    </a:lnTo>
                    <a:lnTo>
                      <a:pt x="54" y="1005"/>
                    </a:lnTo>
                    <a:lnTo>
                      <a:pt x="73" y="1036"/>
                    </a:lnTo>
                    <a:lnTo>
                      <a:pt x="97" y="1064"/>
                    </a:lnTo>
                    <a:lnTo>
                      <a:pt x="123" y="1087"/>
                    </a:lnTo>
                    <a:lnTo>
                      <a:pt x="155" y="1105"/>
                    </a:lnTo>
                    <a:lnTo>
                      <a:pt x="192" y="1115"/>
                    </a:lnTo>
                    <a:lnTo>
                      <a:pt x="210" y="1117"/>
                    </a:lnTo>
                    <a:lnTo>
                      <a:pt x="230" y="1119"/>
                    </a:lnTo>
                    <a:lnTo>
                      <a:pt x="242" y="1119"/>
                    </a:lnTo>
                    <a:lnTo>
                      <a:pt x="252" y="1119"/>
                    </a:lnTo>
                    <a:lnTo>
                      <a:pt x="276" y="1155"/>
                    </a:lnTo>
                    <a:lnTo>
                      <a:pt x="304" y="1189"/>
                    </a:lnTo>
                    <a:lnTo>
                      <a:pt x="339" y="1219"/>
                    </a:lnTo>
                    <a:lnTo>
                      <a:pt x="373" y="1243"/>
                    </a:lnTo>
                    <a:lnTo>
                      <a:pt x="413" y="1261"/>
                    </a:lnTo>
                    <a:lnTo>
                      <a:pt x="454" y="1275"/>
                    </a:lnTo>
                    <a:lnTo>
                      <a:pt x="498" y="1284"/>
                    </a:lnTo>
                    <a:lnTo>
                      <a:pt x="542" y="1287"/>
                    </a:lnTo>
                    <a:lnTo>
                      <a:pt x="587" y="1284"/>
                    </a:lnTo>
                    <a:lnTo>
                      <a:pt x="631" y="1275"/>
                    </a:lnTo>
                    <a:lnTo>
                      <a:pt x="673" y="1261"/>
                    </a:lnTo>
                    <a:lnTo>
                      <a:pt x="714" y="1240"/>
                    </a:lnTo>
                    <a:lnTo>
                      <a:pt x="736" y="1268"/>
                    </a:lnTo>
                    <a:lnTo>
                      <a:pt x="760" y="1294"/>
                    </a:lnTo>
                    <a:lnTo>
                      <a:pt x="788" y="1317"/>
                    </a:lnTo>
                    <a:lnTo>
                      <a:pt x="818" y="1335"/>
                    </a:lnTo>
                    <a:lnTo>
                      <a:pt x="851" y="1350"/>
                    </a:lnTo>
                    <a:lnTo>
                      <a:pt x="885" y="1361"/>
                    </a:lnTo>
                    <a:lnTo>
                      <a:pt x="921" y="1368"/>
                    </a:lnTo>
                    <a:lnTo>
                      <a:pt x="957" y="1370"/>
                    </a:lnTo>
                    <a:lnTo>
                      <a:pt x="982" y="1368"/>
                    </a:lnTo>
                    <a:lnTo>
                      <a:pt x="1006" y="1366"/>
                    </a:lnTo>
                    <a:lnTo>
                      <a:pt x="1028" y="1361"/>
                    </a:lnTo>
                    <a:lnTo>
                      <a:pt x="1050" y="1354"/>
                    </a:lnTo>
                    <a:lnTo>
                      <a:pt x="1093" y="1336"/>
                    </a:lnTo>
                    <a:lnTo>
                      <a:pt x="1133" y="1312"/>
                    </a:lnTo>
                    <a:lnTo>
                      <a:pt x="1167" y="1282"/>
                    </a:lnTo>
                    <a:lnTo>
                      <a:pt x="1197" y="1247"/>
                    </a:lnTo>
                    <a:lnTo>
                      <a:pt x="1222" y="1206"/>
                    </a:lnTo>
                    <a:lnTo>
                      <a:pt x="1238" y="1163"/>
                    </a:lnTo>
                    <a:lnTo>
                      <a:pt x="1238" y="1164"/>
                    </a:lnTo>
                    <a:lnTo>
                      <a:pt x="1270" y="1180"/>
                    </a:lnTo>
                    <a:lnTo>
                      <a:pt x="1302" y="1192"/>
                    </a:lnTo>
                    <a:lnTo>
                      <a:pt x="1336" y="1199"/>
                    </a:lnTo>
                    <a:lnTo>
                      <a:pt x="1371" y="1201"/>
                    </a:lnTo>
                    <a:lnTo>
                      <a:pt x="1397" y="1199"/>
                    </a:lnTo>
                    <a:lnTo>
                      <a:pt x="1421" y="1196"/>
                    </a:lnTo>
                    <a:lnTo>
                      <a:pt x="1445" y="1191"/>
                    </a:lnTo>
                    <a:lnTo>
                      <a:pt x="1469" y="1182"/>
                    </a:lnTo>
                    <a:lnTo>
                      <a:pt x="1490" y="1171"/>
                    </a:lnTo>
                    <a:lnTo>
                      <a:pt x="1512" y="1159"/>
                    </a:lnTo>
                    <a:lnTo>
                      <a:pt x="1530" y="1145"/>
                    </a:lnTo>
                    <a:lnTo>
                      <a:pt x="1548" y="1129"/>
                    </a:lnTo>
                    <a:lnTo>
                      <a:pt x="1578" y="1092"/>
                    </a:lnTo>
                    <a:lnTo>
                      <a:pt x="1590" y="1071"/>
                    </a:lnTo>
                    <a:lnTo>
                      <a:pt x="1603" y="1050"/>
                    </a:lnTo>
                    <a:lnTo>
                      <a:pt x="1611" y="1027"/>
                    </a:lnTo>
                    <a:lnTo>
                      <a:pt x="1617" y="1003"/>
                    </a:lnTo>
                    <a:lnTo>
                      <a:pt x="1621" y="978"/>
                    </a:lnTo>
                    <a:lnTo>
                      <a:pt x="1623" y="954"/>
                    </a:lnTo>
                    <a:lnTo>
                      <a:pt x="1621" y="954"/>
                    </a:lnTo>
                    <a:lnTo>
                      <a:pt x="1647" y="948"/>
                    </a:lnTo>
                    <a:lnTo>
                      <a:pt x="1673" y="941"/>
                    </a:lnTo>
                    <a:lnTo>
                      <a:pt x="1697" y="931"/>
                    </a:lnTo>
                    <a:lnTo>
                      <a:pt x="1721" y="920"/>
                    </a:lnTo>
                    <a:lnTo>
                      <a:pt x="1744" y="906"/>
                    </a:lnTo>
                    <a:lnTo>
                      <a:pt x="1766" y="890"/>
                    </a:lnTo>
                    <a:lnTo>
                      <a:pt x="1802" y="855"/>
                    </a:lnTo>
                    <a:lnTo>
                      <a:pt x="1832" y="815"/>
                    </a:lnTo>
                    <a:lnTo>
                      <a:pt x="1844" y="792"/>
                    </a:lnTo>
                    <a:lnTo>
                      <a:pt x="1855" y="767"/>
                    </a:lnTo>
                    <a:lnTo>
                      <a:pt x="1865" y="743"/>
                    </a:lnTo>
                    <a:lnTo>
                      <a:pt x="1871" y="717"/>
                    </a:lnTo>
                    <a:lnTo>
                      <a:pt x="1873" y="690"/>
                    </a:lnTo>
                    <a:lnTo>
                      <a:pt x="1875" y="664"/>
                    </a:lnTo>
                    <a:lnTo>
                      <a:pt x="1875" y="641"/>
                    </a:lnTo>
                    <a:lnTo>
                      <a:pt x="1871" y="617"/>
                    </a:lnTo>
                    <a:lnTo>
                      <a:pt x="1859" y="571"/>
                    </a:lnTo>
                    <a:lnTo>
                      <a:pt x="1838" y="527"/>
                    </a:lnTo>
                    <a:lnTo>
                      <a:pt x="1812" y="487"/>
                    </a:lnTo>
                    <a:lnTo>
                      <a:pt x="1820" y="464"/>
                    </a:lnTo>
                    <a:lnTo>
                      <a:pt x="1826" y="441"/>
                    </a:lnTo>
                    <a:lnTo>
                      <a:pt x="1828" y="418"/>
                    </a:lnTo>
                    <a:lnTo>
                      <a:pt x="1830" y="395"/>
                    </a:lnTo>
                    <a:lnTo>
                      <a:pt x="1826" y="357"/>
                    </a:lnTo>
                    <a:lnTo>
                      <a:pt x="1818" y="322"/>
                    </a:lnTo>
                    <a:lnTo>
                      <a:pt x="1804" y="286"/>
                    </a:lnTo>
                    <a:lnTo>
                      <a:pt x="1784" y="255"/>
                    </a:lnTo>
                    <a:lnTo>
                      <a:pt x="1760" y="229"/>
                    </a:lnTo>
                    <a:lnTo>
                      <a:pt x="1730" y="204"/>
                    </a:lnTo>
                    <a:lnTo>
                      <a:pt x="1697" y="186"/>
                    </a:lnTo>
                    <a:lnTo>
                      <a:pt x="1661" y="172"/>
                    </a:lnTo>
                    <a:lnTo>
                      <a:pt x="1651" y="135"/>
                    </a:lnTo>
                    <a:lnTo>
                      <a:pt x="1635" y="104"/>
                    </a:lnTo>
                    <a:lnTo>
                      <a:pt x="1615" y="74"/>
                    </a:lnTo>
                    <a:lnTo>
                      <a:pt x="1588" y="49"/>
                    </a:lnTo>
                    <a:lnTo>
                      <a:pt x="1560" y="28"/>
                    </a:lnTo>
                    <a:lnTo>
                      <a:pt x="1526" y="13"/>
                    </a:lnTo>
                    <a:lnTo>
                      <a:pt x="1492" y="4"/>
                    </a:lnTo>
                    <a:lnTo>
                      <a:pt x="1453" y="0"/>
                    </a:lnTo>
                    <a:lnTo>
                      <a:pt x="1431" y="2"/>
                    </a:lnTo>
                    <a:lnTo>
                      <a:pt x="1409" y="6"/>
                    </a:lnTo>
                    <a:lnTo>
                      <a:pt x="1387" y="11"/>
                    </a:lnTo>
                    <a:lnTo>
                      <a:pt x="1365" y="20"/>
                    </a:lnTo>
                    <a:lnTo>
                      <a:pt x="1345" y="30"/>
                    </a:lnTo>
                    <a:lnTo>
                      <a:pt x="1326" y="42"/>
                    </a:lnTo>
                    <a:lnTo>
                      <a:pt x="1310" y="56"/>
                    </a:lnTo>
                    <a:lnTo>
                      <a:pt x="1294" y="74"/>
                    </a:lnTo>
                    <a:lnTo>
                      <a:pt x="1280" y="58"/>
                    </a:lnTo>
                    <a:lnTo>
                      <a:pt x="1264" y="44"/>
                    </a:lnTo>
                    <a:lnTo>
                      <a:pt x="1246" y="30"/>
                    </a:lnTo>
                    <a:lnTo>
                      <a:pt x="1228" y="20"/>
                    </a:lnTo>
                    <a:lnTo>
                      <a:pt x="1207" y="11"/>
                    </a:lnTo>
                    <a:lnTo>
                      <a:pt x="1185" y="6"/>
                    </a:lnTo>
                    <a:lnTo>
                      <a:pt x="1165" y="2"/>
                    </a:lnTo>
                    <a:lnTo>
                      <a:pt x="1143" y="0"/>
                    </a:lnTo>
                    <a:lnTo>
                      <a:pt x="1117" y="2"/>
                    </a:lnTo>
                    <a:lnTo>
                      <a:pt x="1091" y="7"/>
                    </a:lnTo>
                    <a:lnTo>
                      <a:pt x="1066" y="16"/>
                    </a:lnTo>
                    <a:lnTo>
                      <a:pt x="1044" y="28"/>
                    </a:lnTo>
                    <a:lnTo>
                      <a:pt x="1022" y="44"/>
                    </a:lnTo>
                    <a:lnTo>
                      <a:pt x="1004" y="62"/>
                    </a:lnTo>
                    <a:lnTo>
                      <a:pt x="988" y="81"/>
                    </a:lnTo>
                    <a:lnTo>
                      <a:pt x="974" y="104"/>
                    </a:lnTo>
                    <a:lnTo>
                      <a:pt x="974" y="107"/>
                    </a:lnTo>
                    <a:lnTo>
                      <a:pt x="957" y="93"/>
                    </a:lnTo>
                    <a:lnTo>
                      <a:pt x="939" y="79"/>
                    </a:lnTo>
                    <a:lnTo>
                      <a:pt x="919" y="69"/>
                    </a:lnTo>
                    <a:lnTo>
                      <a:pt x="899" y="60"/>
                    </a:lnTo>
                    <a:lnTo>
                      <a:pt x="879" y="51"/>
                    </a:lnTo>
                    <a:lnTo>
                      <a:pt x="857" y="46"/>
                    </a:lnTo>
                    <a:lnTo>
                      <a:pt x="835" y="44"/>
                    </a:lnTo>
                    <a:lnTo>
                      <a:pt x="812" y="42"/>
                    </a:lnTo>
                    <a:lnTo>
                      <a:pt x="780" y="44"/>
                    </a:lnTo>
                    <a:lnTo>
                      <a:pt x="750" y="49"/>
                    </a:lnTo>
                    <a:lnTo>
                      <a:pt x="720" y="60"/>
                    </a:lnTo>
                    <a:lnTo>
                      <a:pt x="691" y="74"/>
                    </a:lnTo>
                    <a:lnTo>
                      <a:pt x="667" y="92"/>
                    </a:lnTo>
                    <a:lnTo>
                      <a:pt x="643" y="113"/>
                    </a:lnTo>
                    <a:lnTo>
                      <a:pt x="623" y="137"/>
                    </a:lnTo>
                    <a:lnTo>
                      <a:pt x="607" y="164"/>
                    </a:lnTo>
                    <a:lnTo>
                      <a:pt x="607" y="165"/>
                    </a:lnTo>
                    <a:lnTo>
                      <a:pt x="572" y="148"/>
                    </a:lnTo>
                    <a:lnTo>
                      <a:pt x="536" y="135"/>
                    </a:lnTo>
                    <a:lnTo>
                      <a:pt x="496" y="128"/>
                    </a:lnTo>
                    <a:lnTo>
                      <a:pt x="458" y="125"/>
                    </a:lnTo>
                    <a:lnTo>
                      <a:pt x="427" y="127"/>
                    </a:lnTo>
                    <a:lnTo>
                      <a:pt x="399" y="130"/>
                    </a:lnTo>
                    <a:lnTo>
                      <a:pt x="371" y="139"/>
                    </a:lnTo>
                    <a:lnTo>
                      <a:pt x="345" y="148"/>
                    </a:lnTo>
                    <a:lnTo>
                      <a:pt x="319" y="160"/>
                    </a:lnTo>
                    <a:lnTo>
                      <a:pt x="294" y="176"/>
                    </a:lnTo>
                    <a:lnTo>
                      <a:pt x="272" y="192"/>
                    </a:lnTo>
                    <a:lnTo>
                      <a:pt x="252" y="211"/>
                    </a:lnTo>
                    <a:lnTo>
                      <a:pt x="232" y="232"/>
                    </a:lnTo>
                    <a:lnTo>
                      <a:pt x="216" y="255"/>
                    </a:lnTo>
                    <a:lnTo>
                      <a:pt x="202" y="278"/>
                    </a:lnTo>
                    <a:lnTo>
                      <a:pt x="187" y="304"/>
                    </a:lnTo>
                    <a:lnTo>
                      <a:pt x="179" y="330"/>
                    </a:lnTo>
                    <a:lnTo>
                      <a:pt x="171" y="358"/>
                    </a:lnTo>
                    <a:lnTo>
                      <a:pt x="167" y="387"/>
                    </a:lnTo>
                    <a:lnTo>
                      <a:pt x="165" y="416"/>
                    </a:lnTo>
                    <a:lnTo>
                      <a:pt x="167" y="437"/>
                    </a:lnTo>
                    <a:lnTo>
                      <a:pt x="167" y="457"/>
                    </a:lnTo>
                    <a:lnTo>
                      <a:pt x="169" y="455"/>
                    </a:lnTo>
                    <a:close/>
                  </a:path>
                </a:pathLst>
              </a:custGeom>
              <a:grpFill/>
              <a:ln w="9525">
                <a:solidFill>
                  <a:srgbClr val="000000"/>
                </a:solidFill>
                <a:round/>
                <a:headEnd/>
                <a:tailEnd/>
              </a:ln>
              <a:effectLst>
                <a:outerShdw blurRad="50800" dist="38100" dir="2700000" sx="101000" sy="101000" algn="tl" rotWithShape="0">
                  <a:schemeClr val="tx1">
                    <a:lumMod val="65000"/>
                    <a:lumOff val="35000"/>
                  </a:schemeClr>
                </a:outerShdw>
              </a:effectLst>
            </p:spPr>
            <p:txBody>
              <a:bodyPr/>
              <a:lstStyle/>
              <a:p>
                <a:pPr>
                  <a:defRPr/>
                </a:pPr>
                <a:endParaRPr lang="en-US">
                  <a:solidFill>
                    <a:prstClr val="black"/>
                  </a:solidFill>
                  <a:latin typeface="Arial" charset="0"/>
                  <a:cs typeface="+mn-cs"/>
                </a:endParaRPr>
              </a:p>
            </p:txBody>
          </p:sp>
          <p:sp>
            <p:nvSpPr>
              <p:cNvPr id="18466" name="Oval 35"/>
              <p:cNvSpPr>
                <a:spLocks noChangeArrowheads="1"/>
              </p:cNvSpPr>
              <p:nvPr/>
            </p:nvSpPr>
            <p:spPr bwMode="auto">
              <a:xfrm>
                <a:off x="3141" y="2058"/>
                <a:ext cx="309" cy="225"/>
              </a:xfrm>
              <a:prstGeom prst="ellipse">
                <a:avLst/>
              </a:prstGeom>
              <a:grpFill/>
              <a:ln w="9525">
                <a:solidFill>
                  <a:srgbClr val="000000"/>
                </a:solidFill>
                <a:round/>
                <a:headEnd/>
                <a:tailEnd/>
              </a:ln>
            </p:spPr>
            <p:txBody>
              <a:bodyPr/>
              <a:lstStyle/>
              <a:p>
                <a:pPr>
                  <a:defRPr/>
                </a:pPr>
                <a:endParaRPr lang="en-US">
                  <a:solidFill>
                    <a:prstClr val="black"/>
                  </a:solidFill>
                  <a:latin typeface="Arial" charset="0"/>
                  <a:cs typeface="+mn-cs"/>
                </a:endParaRPr>
              </a:p>
            </p:txBody>
          </p:sp>
          <p:sp>
            <p:nvSpPr>
              <p:cNvPr id="18467" name="Oval 36"/>
              <p:cNvSpPr>
                <a:spLocks noChangeArrowheads="1"/>
              </p:cNvSpPr>
              <p:nvPr/>
            </p:nvSpPr>
            <p:spPr bwMode="auto">
              <a:xfrm>
                <a:off x="3043" y="2267"/>
                <a:ext cx="205" cy="149"/>
              </a:xfrm>
              <a:prstGeom prst="ellipse">
                <a:avLst/>
              </a:prstGeom>
              <a:grpFill/>
              <a:ln w="9525">
                <a:solidFill>
                  <a:srgbClr val="000000"/>
                </a:solidFill>
                <a:round/>
                <a:headEnd/>
                <a:tailEnd/>
              </a:ln>
            </p:spPr>
            <p:txBody>
              <a:bodyPr/>
              <a:lstStyle/>
              <a:p>
                <a:pPr>
                  <a:defRPr/>
                </a:pPr>
                <a:endParaRPr lang="en-US">
                  <a:solidFill>
                    <a:prstClr val="black"/>
                  </a:solidFill>
                  <a:latin typeface="Arial" charset="0"/>
                  <a:cs typeface="+mn-cs"/>
                </a:endParaRPr>
              </a:p>
            </p:txBody>
          </p:sp>
          <p:sp>
            <p:nvSpPr>
              <p:cNvPr id="18468" name="Oval 37"/>
              <p:cNvSpPr>
                <a:spLocks noChangeArrowheads="1"/>
              </p:cNvSpPr>
              <p:nvPr/>
            </p:nvSpPr>
            <p:spPr bwMode="auto">
              <a:xfrm>
                <a:off x="3000" y="2411"/>
                <a:ext cx="101" cy="74"/>
              </a:xfrm>
              <a:prstGeom prst="ellipse">
                <a:avLst/>
              </a:prstGeom>
              <a:grpFill/>
              <a:ln w="9525">
                <a:solidFill>
                  <a:srgbClr val="000000"/>
                </a:solidFill>
                <a:round/>
                <a:headEnd/>
                <a:tailEnd/>
              </a:ln>
            </p:spPr>
            <p:txBody>
              <a:bodyPr/>
              <a:lstStyle/>
              <a:p>
                <a:pPr>
                  <a:defRPr/>
                </a:pPr>
                <a:endParaRPr lang="en-US">
                  <a:solidFill>
                    <a:prstClr val="black"/>
                  </a:solidFill>
                  <a:latin typeface="Arial" charset="0"/>
                  <a:cs typeface="+mn-cs"/>
                </a:endParaRPr>
              </a:p>
            </p:txBody>
          </p:sp>
        </p:grpSp>
        <p:sp>
          <p:nvSpPr>
            <p:cNvPr id="33" name="Rectangle 1031"/>
            <p:cNvSpPr>
              <a:spLocks noChangeArrowheads="1"/>
            </p:cNvSpPr>
            <p:nvPr/>
          </p:nvSpPr>
          <p:spPr bwMode="auto">
            <a:xfrm>
              <a:off x="226241" y="1161160"/>
              <a:ext cx="2941379" cy="2424686"/>
            </a:xfrm>
            <a:prstGeom prst="rect">
              <a:avLst/>
            </a:prstGeom>
            <a:solidFill>
              <a:schemeClr val="bg1"/>
            </a:solidFill>
            <a:ln w="12700">
              <a:solidFill>
                <a:schemeClr val="tx1"/>
              </a:solidFill>
              <a:miter lim="800000"/>
              <a:headEnd/>
              <a:tailEnd/>
            </a:ln>
            <a:effectLst>
              <a:outerShdw dist="107763" dir="2700000" algn="ctr" rotWithShape="0">
                <a:schemeClr val="tx1">
                  <a:lumMod val="65000"/>
                  <a:lumOff val="35000"/>
                </a:schemeClr>
              </a:outerShdw>
            </a:effectLst>
          </p:spPr>
          <p:txBody>
            <a:bodyPr wrap="none" lIns="97332" tIns="48667" rIns="97332" bIns="48667" anchor="ctr"/>
            <a:lstStyle/>
            <a:p>
              <a:pPr eaLnBrk="0" hangingPunct="0">
                <a:spcAft>
                  <a:spcPct val="96000"/>
                </a:spcAft>
                <a:defRPr/>
              </a:pPr>
              <a:endParaRPr lang="en-US" dirty="0">
                <a:ln>
                  <a:solidFill>
                    <a:prstClr val="black"/>
                  </a:solidFill>
                </a:ln>
                <a:solidFill>
                  <a:srgbClr val="FF0000"/>
                </a:solidFill>
                <a:latin typeface="Garamond" pitchFamily="18" charset="0"/>
                <a:cs typeface="+mn-cs"/>
              </a:endParaRPr>
            </a:p>
          </p:txBody>
        </p:sp>
        <p:sp>
          <p:nvSpPr>
            <p:cNvPr id="19470" name="AutoShape 1033"/>
            <p:cNvSpPr>
              <a:spLocks noChangeArrowheads="1"/>
            </p:cNvSpPr>
            <p:nvPr/>
          </p:nvSpPr>
          <p:spPr bwMode="auto">
            <a:xfrm>
              <a:off x="3354082" y="1818835"/>
              <a:ext cx="1135564" cy="846263"/>
            </a:xfrm>
            <a:prstGeom prst="rightArrow">
              <a:avLst>
                <a:gd name="adj1" fmla="val 50000"/>
                <a:gd name="adj2" fmla="val 37899"/>
              </a:avLst>
            </a:prstGeom>
            <a:solidFill>
              <a:schemeClr val="bg1"/>
            </a:solidFill>
            <a:ln w="12700">
              <a:solidFill>
                <a:schemeClr val="tx1"/>
              </a:solidFill>
              <a:miter lim="800000"/>
              <a:headEnd type="none" w="sm" len="sm"/>
              <a:tailEnd type="none" w="sm" len="sm"/>
            </a:ln>
          </p:spPr>
          <p:txBody>
            <a:bodyPr wrap="none" lIns="96661" tIns="48331" rIns="96661" bIns="48331" anchor="ctr"/>
            <a:lstStyle/>
            <a:p>
              <a:pPr>
                <a:defRPr/>
              </a:pPr>
              <a:endParaRPr lang="en-US">
                <a:solidFill>
                  <a:srgbClr val="000000"/>
                </a:solidFill>
                <a:cs typeface="+mn-cs"/>
              </a:endParaRPr>
            </a:p>
          </p:txBody>
        </p:sp>
      </p:grpSp>
      <p:sp>
        <p:nvSpPr>
          <p:cNvPr id="35" name="Rectangle 37"/>
          <p:cNvSpPr>
            <a:spLocks noChangeArrowheads="1"/>
          </p:cNvSpPr>
          <p:nvPr/>
        </p:nvSpPr>
        <p:spPr bwMode="auto">
          <a:xfrm>
            <a:off x="4883150" y="1576388"/>
            <a:ext cx="3679825" cy="2108200"/>
          </a:xfrm>
          <a:prstGeom prst="rect">
            <a:avLst/>
          </a:prstGeom>
          <a:noFill/>
          <a:ln>
            <a:noFill/>
          </a:ln>
          <a:extLst>
            <a:ext uri="{909E8E84-426E-40DD-AFC4-6F175D3DCCD1}"/>
            <a:ext uri="{91240B29-F687-4F45-9708-019B960494DF}"/>
          </a:extLst>
        </p:spPr>
        <p:txBody>
          <a:bodyPr lIns="91348" tIns="45674" rIns="91348" bIns="45674">
            <a:spAutoFit/>
          </a:bodyPr>
          <a:lstStyle/>
          <a:p>
            <a:pPr eaLnBrk="0" hangingPunct="0">
              <a:spcAft>
                <a:spcPct val="96000"/>
              </a:spcAft>
              <a:defRPr/>
            </a:pPr>
            <a:r>
              <a:rPr lang="en-US" sz="2100" b="1" dirty="0">
                <a:solidFill>
                  <a:srgbClr val="000000"/>
                </a:solidFill>
                <a:latin typeface="Verdana" pitchFamily="34" charset="0"/>
                <a:cs typeface="+mn-cs"/>
              </a:rPr>
              <a:t>Thoughts</a:t>
            </a:r>
            <a:br>
              <a:rPr lang="en-US" sz="2100" b="1" dirty="0">
                <a:solidFill>
                  <a:srgbClr val="000000"/>
                </a:solidFill>
                <a:latin typeface="Verdana" pitchFamily="34" charset="0"/>
                <a:cs typeface="+mn-cs"/>
              </a:rPr>
            </a:br>
            <a:r>
              <a:rPr lang="en-US" sz="2100" dirty="0">
                <a:solidFill>
                  <a:srgbClr val="000000"/>
                </a:solidFill>
                <a:latin typeface="Verdana" pitchFamily="34" charset="0"/>
                <a:cs typeface="+mn-cs"/>
              </a:rPr>
              <a:t>Your interpretations of the Activating Event; what you say to yourself in the heat of the moment</a:t>
            </a:r>
          </a:p>
        </p:txBody>
      </p:sp>
      <p:sp>
        <p:nvSpPr>
          <p:cNvPr id="36" name="Rectangle 39"/>
          <p:cNvSpPr>
            <a:spLocks noChangeArrowheads="1"/>
          </p:cNvSpPr>
          <p:nvPr/>
        </p:nvSpPr>
        <p:spPr bwMode="auto">
          <a:xfrm>
            <a:off x="290513" y="1428750"/>
            <a:ext cx="2684462" cy="1384300"/>
          </a:xfrm>
          <a:prstGeom prst="rect">
            <a:avLst/>
          </a:prstGeom>
          <a:noFill/>
          <a:ln>
            <a:noFill/>
          </a:ln>
          <a:extLst>
            <a:ext uri="{909E8E84-426E-40DD-AFC4-6F175D3DCCD1}"/>
            <a:ext uri="{91240B29-F687-4F45-9708-019B960494DF}"/>
          </a:extLst>
        </p:spPr>
        <p:txBody>
          <a:bodyPr lIns="91348" tIns="45674" rIns="91348" bIns="45674">
            <a:spAutoFit/>
          </a:bodyPr>
          <a:lstStyle/>
          <a:p>
            <a:pPr eaLnBrk="0" hangingPunct="0">
              <a:spcAft>
                <a:spcPct val="96000"/>
              </a:spcAft>
              <a:defRPr/>
            </a:pPr>
            <a:r>
              <a:rPr lang="en-US" sz="2100" b="1" dirty="0">
                <a:solidFill>
                  <a:srgbClr val="000000"/>
                </a:solidFill>
                <a:latin typeface="Verdana" pitchFamily="34" charset="0"/>
                <a:cs typeface="+mn-cs"/>
              </a:rPr>
              <a:t>Activating Event</a:t>
            </a:r>
            <a:br>
              <a:rPr lang="en-US" sz="2100" b="1" dirty="0">
                <a:solidFill>
                  <a:srgbClr val="000000"/>
                </a:solidFill>
                <a:latin typeface="Verdana" pitchFamily="34" charset="0"/>
                <a:cs typeface="+mn-cs"/>
              </a:rPr>
            </a:br>
            <a:r>
              <a:rPr lang="en-US" sz="2100" dirty="0">
                <a:solidFill>
                  <a:srgbClr val="000000"/>
                </a:solidFill>
                <a:latin typeface="Verdana" pitchFamily="34" charset="0"/>
                <a:cs typeface="+mn-cs"/>
              </a:rPr>
              <a:t>The trigger: positive, negative, big or small </a:t>
            </a:r>
          </a:p>
        </p:txBody>
      </p:sp>
      <p:sp>
        <p:nvSpPr>
          <p:cNvPr id="37" name="Rectangle 3"/>
          <p:cNvSpPr txBox="1">
            <a:spLocks noChangeArrowheads="1"/>
          </p:cNvSpPr>
          <p:nvPr/>
        </p:nvSpPr>
        <p:spPr bwMode="auto">
          <a:xfrm>
            <a:off x="3615377" y="4981951"/>
            <a:ext cx="3409950" cy="1412875"/>
          </a:xfrm>
          <a:prstGeom prst="rect">
            <a:avLst/>
          </a:prstGeom>
          <a:noFill/>
          <a:ln w="9525">
            <a:noFill/>
            <a:miter lim="800000"/>
            <a:headEnd/>
            <a:tailEnd/>
          </a:ln>
        </p:spPr>
        <p:txBody>
          <a:bodyPr lIns="91986" tIns="45993" rIns="91986" bIns="45993"/>
          <a:lstStyle/>
          <a:p>
            <a:pPr marL="342565" indent="-342565" eaLnBrk="0" hangingPunct="0">
              <a:spcBef>
                <a:spcPct val="20000"/>
              </a:spcBef>
              <a:buClr>
                <a:srgbClr val="000099"/>
              </a:buClr>
              <a:buSzPct val="65000"/>
              <a:defRPr/>
            </a:pPr>
            <a:r>
              <a:rPr lang="en-US" sz="2300" b="1" kern="0" dirty="0">
                <a:solidFill>
                  <a:prstClr val="black"/>
                </a:solidFill>
                <a:latin typeface="Verdana"/>
                <a:cs typeface="+mn-cs"/>
              </a:rPr>
              <a:t>Consequences: ER</a:t>
            </a:r>
          </a:p>
          <a:p>
            <a:pPr marL="342565" indent="-342565" eaLnBrk="0" hangingPunct="0">
              <a:spcBef>
                <a:spcPct val="20000"/>
              </a:spcBef>
              <a:buClr>
                <a:srgbClr val="000099"/>
              </a:buClr>
              <a:buSzPct val="65000"/>
              <a:defRPr/>
            </a:pPr>
            <a:r>
              <a:rPr lang="en-US" sz="2300" b="1" kern="0" dirty="0">
                <a:solidFill>
                  <a:prstClr val="black"/>
                </a:solidFill>
                <a:latin typeface="Verdana"/>
                <a:cs typeface="+mn-cs"/>
              </a:rPr>
              <a:t>E: </a:t>
            </a:r>
            <a:r>
              <a:rPr lang="en-US" sz="2300" kern="0" dirty="0">
                <a:solidFill>
                  <a:prstClr val="black"/>
                </a:solidFill>
                <a:latin typeface="Verdana"/>
                <a:cs typeface="+mn-cs"/>
              </a:rPr>
              <a:t>Emotions</a:t>
            </a:r>
          </a:p>
          <a:p>
            <a:pPr marL="342565" indent="-342565" eaLnBrk="0" hangingPunct="0">
              <a:spcBef>
                <a:spcPct val="20000"/>
              </a:spcBef>
              <a:buClr>
                <a:srgbClr val="000099"/>
              </a:buClr>
              <a:buSzPct val="65000"/>
              <a:defRPr/>
            </a:pPr>
            <a:endParaRPr lang="en-US" sz="800" kern="0" dirty="0">
              <a:solidFill>
                <a:prstClr val="black"/>
              </a:solidFill>
              <a:latin typeface="Verdana"/>
              <a:cs typeface="+mn-cs"/>
            </a:endParaRPr>
          </a:p>
          <a:p>
            <a:pPr marL="342565" indent="-342565" eaLnBrk="0" hangingPunct="0">
              <a:spcBef>
                <a:spcPct val="20000"/>
              </a:spcBef>
              <a:buClr>
                <a:srgbClr val="000099"/>
              </a:buClr>
              <a:buSzPct val="65000"/>
              <a:defRPr/>
            </a:pPr>
            <a:r>
              <a:rPr lang="en-US" sz="2300" b="1" kern="0" dirty="0">
                <a:solidFill>
                  <a:prstClr val="black"/>
                </a:solidFill>
                <a:latin typeface="Verdana"/>
                <a:cs typeface="+mn-cs"/>
              </a:rPr>
              <a:t>R: </a:t>
            </a:r>
            <a:r>
              <a:rPr lang="en-US" sz="2300" kern="0" dirty="0">
                <a:solidFill>
                  <a:prstClr val="black"/>
                </a:solidFill>
                <a:latin typeface="Verdana"/>
                <a:cs typeface="+mn-cs"/>
              </a:rPr>
              <a:t>Reactions</a:t>
            </a:r>
          </a:p>
          <a:p>
            <a:pPr marL="342565" indent="-342565" eaLnBrk="0" hangingPunct="0">
              <a:spcBef>
                <a:spcPct val="20000"/>
              </a:spcBef>
              <a:buClr>
                <a:srgbClr val="000099"/>
              </a:buClr>
              <a:buSzPct val="65000"/>
              <a:defRPr/>
            </a:pPr>
            <a:endParaRPr lang="en-US" sz="2300" kern="0" dirty="0">
              <a:solidFill>
                <a:prstClr val="black"/>
              </a:solidFill>
              <a:latin typeface="Verdana"/>
              <a:cs typeface="+mn-cs"/>
            </a:endParaRPr>
          </a:p>
        </p:txBody>
      </p:sp>
      <p:sp>
        <p:nvSpPr>
          <p:cNvPr id="41" name="TextBox 40"/>
          <p:cNvSpPr txBox="1">
            <a:spLocks noChangeArrowheads="1"/>
          </p:cNvSpPr>
          <p:nvPr/>
        </p:nvSpPr>
        <p:spPr bwMode="auto">
          <a:xfrm>
            <a:off x="434975" y="2863850"/>
            <a:ext cx="2540000" cy="795338"/>
          </a:xfrm>
          <a:prstGeom prst="rect">
            <a:avLst/>
          </a:prstGeom>
          <a:noFill/>
          <a:ln w="9525">
            <a:noFill/>
            <a:miter lim="800000"/>
            <a:headEnd/>
            <a:tailEnd/>
          </a:ln>
        </p:spPr>
        <p:txBody>
          <a:bodyPr lIns="86493" tIns="43247" rIns="86493" bIns="43247">
            <a:spAutoFit/>
          </a:bodyPr>
          <a:lstStyle/>
          <a:p>
            <a:pPr algn="ctr"/>
            <a:r>
              <a:rPr lang="en-US" sz="2300" b="1">
                <a:solidFill>
                  <a:srgbClr val="FF0000"/>
                </a:solidFill>
              </a:rPr>
              <a:t>Something that happened to you</a:t>
            </a:r>
          </a:p>
        </p:txBody>
      </p:sp>
      <p:sp>
        <p:nvSpPr>
          <p:cNvPr id="42" name="TextBox 41"/>
          <p:cNvSpPr txBox="1">
            <a:spLocks noChangeArrowheads="1"/>
          </p:cNvSpPr>
          <p:nvPr/>
        </p:nvSpPr>
        <p:spPr bwMode="auto">
          <a:xfrm>
            <a:off x="5574352" y="5435645"/>
            <a:ext cx="3482975" cy="1057275"/>
          </a:xfrm>
          <a:prstGeom prst="rect">
            <a:avLst/>
          </a:prstGeom>
          <a:noFill/>
          <a:ln w="9525">
            <a:noFill/>
            <a:miter lim="800000"/>
            <a:headEnd/>
            <a:tailEnd/>
          </a:ln>
        </p:spPr>
        <p:txBody>
          <a:bodyPr lIns="86493" tIns="43247" rIns="86493" bIns="43247">
            <a:spAutoFit/>
          </a:bodyPr>
          <a:lstStyle/>
          <a:p>
            <a:r>
              <a:rPr lang="en-US" sz="2300" b="1" dirty="0">
                <a:solidFill>
                  <a:srgbClr val="FF0000"/>
                </a:solidFill>
              </a:rPr>
              <a:t>What you feel</a:t>
            </a:r>
          </a:p>
          <a:p>
            <a:endParaRPr lang="en-US" sz="1500" b="1" dirty="0">
              <a:solidFill>
                <a:srgbClr val="FF0000"/>
              </a:solidFill>
            </a:endParaRPr>
          </a:p>
          <a:p>
            <a:r>
              <a:rPr lang="en-US" sz="2300" b="1" dirty="0">
                <a:solidFill>
                  <a:srgbClr val="FF0000"/>
                </a:solidFill>
              </a:rPr>
              <a:t>What you </a:t>
            </a:r>
            <a:r>
              <a:rPr lang="en-US" sz="2300" b="1" dirty="0" smtClean="0">
                <a:solidFill>
                  <a:srgbClr val="FF0000"/>
                </a:solidFill>
              </a:rPr>
              <a:t>do</a:t>
            </a:r>
            <a:endParaRPr lang="en-US" sz="2300" b="1" dirty="0">
              <a:solidFill>
                <a:srgbClr val="FF0000"/>
              </a:solidFill>
            </a:endParaRPr>
          </a:p>
        </p:txBody>
      </p:sp>
      <p:sp>
        <p:nvSpPr>
          <p:cNvPr id="50" name="TextBox 49"/>
          <p:cNvSpPr txBox="1">
            <a:spLocks noChangeArrowheads="1"/>
          </p:cNvSpPr>
          <p:nvPr/>
        </p:nvSpPr>
        <p:spPr bwMode="auto">
          <a:xfrm>
            <a:off x="5936129" y="3958014"/>
            <a:ext cx="2974975" cy="1087437"/>
          </a:xfrm>
          <a:prstGeom prst="rect">
            <a:avLst/>
          </a:prstGeom>
          <a:noFill/>
          <a:ln w="9525">
            <a:noFill/>
            <a:miter lim="800000"/>
            <a:headEnd/>
            <a:tailEnd/>
          </a:ln>
        </p:spPr>
        <p:txBody>
          <a:bodyPr lIns="86493" tIns="43247" rIns="86493" bIns="43247">
            <a:spAutoFit/>
          </a:bodyPr>
          <a:lstStyle/>
          <a:p>
            <a:pPr algn="ctr"/>
            <a:r>
              <a:rPr lang="en-US" sz="2100" b="1" dirty="0">
                <a:solidFill>
                  <a:srgbClr val="FF0000"/>
                </a:solidFill>
              </a:rPr>
              <a:t>THOUGHTS </a:t>
            </a:r>
          </a:p>
          <a:p>
            <a:pPr algn="ctr"/>
            <a:r>
              <a:rPr lang="en-US" sz="2100" b="1" dirty="0">
                <a:solidFill>
                  <a:srgbClr val="FF0000"/>
                </a:solidFill>
              </a:rPr>
              <a:t>DRIVE</a:t>
            </a:r>
          </a:p>
          <a:p>
            <a:pPr algn="ctr"/>
            <a:r>
              <a:rPr lang="en-US" sz="2100" b="1" dirty="0">
                <a:solidFill>
                  <a:srgbClr val="FF0000"/>
                </a:solidFill>
              </a:rPr>
              <a:t>CONSEQUENCES</a:t>
            </a:r>
          </a:p>
        </p:txBody>
      </p:sp>
      <p:sp>
        <p:nvSpPr>
          <p:cNvPr id="40" name="TextBox 39"/>
          <p:cNvSpPr txBox="1">
            <a:spLocks noChangeArrowheads="1"/>
          </p:cNvSpPr>
          <p:nvPr/>
        </p:nvSpPr>
        <p:spPr bwMode="auto">
          <a:xfrm>
            <a:off x="5006975" y="3495675"/>
            <a:ext cx="2249488" cy="441325"/>
          </a:xfrm>
          <a:prstGeom prst="rect">
            <a:avLst/>
          </a:prstGeom>
          <a:noFill/>
          <a:ln w="9525">
            <a:noFill/>
            <a:miter lim="800000"/>
            <a:headEnd/>
            <a:tailEnd/>
          </a:ln>
        </p:spPr>
        <p:txBody>
          <a:bodyPr lIns="86493" tIns="43247" rIns="86493" bIns="43247">
            <a:spAutoFit/>
          </a:bodyPr>
          <a:lstStyle/>
          <a:p>
            <a:pPr algn="ctr"/>
            <a:r>
              <a:rPr lang="en-US" sz="2300" b="1">
                <a:solidFill>
                  <a:srgbClr val="FF0000"/>
                </a:solidFill>
              </a:rPr>
              <a:t>Uncensored</a:t>
            </a:r>
          </a:p>
        </p:txBody>
      </p:sp>
      <p:pic>
        <p:nvPicPr>
          <p:cNvPr id="16397" name="Picture 37" descr="ATC.png"/>
          <p:cNvPicPr>
            <a:picLocks noChangeAspect="1"/>
          </p:cNvPicPr>
          <p:nvPr/>
        </p:nvPicPr>
        <p:blipFill>
          <a:blip r:embed="rId3" cstate="print"/>
          <a:srcRect/>
          <a:stretch>
            <a:fillRect/>
          </a:stretch>
        </p:blipFill>
        <p:spPr bwMode="auto">
          <a:xfrm>
            <a:off x="457200" y="141288"/>
            <a:ext cx="684213" cy="822325"/>
          </a:xfrm>
          <a:prstGeom prst="rect">
            <a:avLst/>
          </a:prstGeom>
          <a:noFill/>
          <a:ln w="9525">
            <a:noFill/>
            <a:miter lim="800000"/>
            <a:headEnd/>
            <a:tailEnd/>
          </a:ln>
        </p:spPr>
      </p:pic>
      <p:sp>
        <p:nvSpPr>
          <p:cNvPr id="30" name="Title 35"/>
          <p:cNvSpPr txBox="1">
            <a:spLocks/>
          </p:cNvSpPr>
          <p:nvPr/>
        </p:nvSpPr>
        <p:spPr bwMode="auto">
          <a:xfrm>
            <a:off x="-17463" y="-17463"/>
            <a:ext cx="9144001" cy="1066801"/>
          </a:xfrm>
          <a:prstGeom prst="rect">
            <a:avLst/>
          </a:prstGeom>
          <a:noFill/>
          <a:ln w="9525">
            <a:noFill/>
            <a:miter lim="800000"/>
            <a:headEnd/>
            <a:tailEnd/>
          </a:ln>
        </p:spPr>
        <p:txBody>
          <a:bodyPr lIns="91284" tIns="45642" rIns="91284" bIns="45642" anchor="ctr"/>
          <a:lstStyle/>
          <a:p>
            <a:pPr algn="ctr" eaLnBrk="0" hangingPunct="0">
              <a:defRPr/>
            </a:pPr>
            <a:r>
              <a:rPr lang="en-US" altLang="en-US" sz="2400" b="1" dirty="0">
                <a:solidFill>
                  <a:schemeClr val="bg1"/>
                </a:solidFill>
                <a:latin typeface="Verdana" pitchFamily="34" charset="0"/>
                <a:ea typeface="+mj-ea"/>
                <a:cs typeface="+mj-cs"/>
              </a:rPr>
              <a:t>ATC Model</a:t>
            </a:r>
          </a:p>
        </p:txBody>
      </p:sp>
      <p:sp>
        <p:nvSpPr>
          <p:cNvPr id="32" name="TextBox 31"/>
          <p:cNvSpPr txBox="1"/>
          <p:nvPr/>
        </p:nvSpPr>
        <p:spPr>
          <a:xfrm>
            <a:off x="-201899" y="5761150"/>
            <a:ext cx="1190626" cy="215900"/>
          </a:xfrm>
          <a:prstGeom prst="rect">
            <a:avLst/>
          </a:prstGeom>
          <a:noFill/>
        </p:spPr>
        <p:txBody>
          <a:bodyPr>
            <a:spAutoFit/>
          </a:bodyPr>
          <a:lstStyle/>
          <a:p>
            <a:pPr algn="ctr">
              <a:defRPr/>
            </a:pPr>
            <a:r>
              <a:rPr lang="en-US" sz="800" dirty="0">
                <a:latin typeface="+mn-lt"/>
              </a:rPr>
              <a:t>Notes p. 14</a:t>
            </a:r>
          </a:p>
        </p:txBody>
      </p:sp>
      <p:pic>
        <p:nvPicPr>
          <p:cNvPr id="34" name="Picture 2" descr="http://peanutonthetable.com/wp-content/uploads/2013/02/notebook-and-pen.jpg">
            <a:hlinkClick r:id="rId4"/>
          </p:cNvPr>
          <p:cNvPicPr>
            <a:picLocks noChangeAspect="1" noChangeArrowheads="1"/>
          </p:cNvPicPr>
          <p:nvPr/>
        </p:nvPicPr>
        <p:blipFill>
          <a:blip r:embed="rId5" cstate="print"/>
          <a:srcRect/>
          <a:stretch>
            <a:fillRect/>
          </a:stretch>
        </p:blipFill>
        <p:spPr bwMode="auto">
          <a:xfrm>
            <a:off x="25114" y="5984988"/>
            <a:ext cx="719138" cy="531812"/>
          </a:xfrm>
          <a:prstGeom prst="rect">
            <a:avLst/>
          </a:prstGeom>
          <a:ln>
            <a:noFill/>
          </a:ln>
          <a:effectLst>
            <a:outerShdw blurRad="292100" dist="139700" dir="2700000" algn="tl" rotWithShape="0">
              <a:srgbClr val="333333">
                <a:alpha val="65000"/>
              </a:srgbClr>
            </a:outerShdw>
          </a:effectLst>
        </p:spPr>
      </p:pic>
      <p:grpSp>
        <p:nvGrpSpPr>
          <p:cNvPr id="5" name="Group 55"/>
          <p:cNvGrpSpPr>
            <a:grpSpLocks/>
          </p:cNvGrpSpPr>
          <p:nvPr/>
        </p:nvGrpSpPr>
        <p:grpSpPr bwMode="auto">
          <a:xfrm>
            <a:off x="4935538" y="3200400"/>
            <a:ext cx="2320925" cy="328613"/>
            <a:chOff x="304800" y="3733800"/>
            <a:chExt cx="2438400" cy="304800"/>
          </a:xfrm>
        </p:grpSpPr>
        <p:cxnSp>
          <p:nvCxnSpPr>
            <p:cNvPr id="53" name="Straight Connector 52"/>
            <p:cNvCxnSpPr/>
            <p:nvPr/>
          </p:nvCxnSpPr>
          <p:spPr>
            <a:xfrm>
              <a:off x="1218783" y="3733800"/>
              <a:ext cx="15244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 y="4038600"/>
              <a:ext cx="12959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Footer Placeholder 42"/>
          <p:cNvSpPr>
            <a:spLocks noGrp="1"/>
          </p:cNvSpPr>
          <p:nvPr>
            <p:ph type="ftr" sz="quarter" idx="13"/>
          </p:nvPr>
        </p:nvSpPr>
        <p:spPr>
          <a:xfrm>
            <a:off x="962176" y="6533774"/>
            <a:ext cx="7315200" cy="365125"/>
          </a:xfrm>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36" grpId="0"/>
      <p:bldP spid="37" grpId="0"/>
      <p:bldP spid="41" grpId="0"/>
      <p:bldP spid="50" grpId="0"/>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a:xfrm>
            <a:off x="8211408" y="6410942"/>
            <a:ext cx="762000" cy="365125"/>
          </a:xfrm>
        </p:spPr>
        <p:txBody>
          <a:bodyPr/>
          <a:lstStyle/>
          <a:p>
            <a:pPr>
              <a:defRPr/>
            </a:pPr>
            <a:fld id="{7E7E3068-A7A2-4196-AE60-86FCE2AFB744}" type="slidenum">
              <a:rPr lang="en-US" smtClean="0"/>
              <a:pPr>
                <a:defRPr/>
              </a:pPr>
              <a:t>58</a:t>
            </a:fld>
            <a:endParaRPr lang="en-US" dirty="0"/>
          </a:p>
        </p:txBody>
      </p:sp>
      <p:sp>
        <p:nvSpPr>
          <p:cNvPr id="19464" name="Freeform 1034"/>
          <p:cNvSpPr>
            <a:spLocks/>
          </p:cNvSpPr>
          <p:nvPr/>
        </p:nvSpPr>
        <p:spPr bwMode="auto">
          <a:xfrm>
            <a:off x="7837488" y="3571875"/>
            <a:ext cx="1016000" cy="2428875"/>
          </a:xfrm>
          <a:custGeom>
            <a:avLst/>
            <a:gdLst>
              <a:gd name="T0" fmla="*/ 2147483647 w 570"/>
              <a:gd name="T1" fmla="*/ 2147483647 h 1447"/>
              <a:gd name="T2" fmla="*/ 2147483647 w 570"/>
              <a:gd name="T3" fmla="*/ 2147483647 h 1447"/>
              <a:gd name="T4" fmla="*/ 2147483647 w 570"/>
              <a:gd name="T5" fmla="*/ 2147483647 h 1447"/>
              <a:gd name="T6" fmla="*/ 2147483647 w 570"/>
              <a:gd name="T7" fmla="*/ 2147483647 h 1447"/>
              <a:gd name="T8" fmla="*/ 2147483647 w 570"/>
              <a:gd name="T9" fmla="*/ 2147483647 h 1447"/>
              <a:gd name="T10" fmla="*/ 2147483647 w 570"/>
              <a:gd name="T11" fmla="*/ 2147483647 h 1447"/>
              <a:gd name="T12" fmla="*/ 2147483647 w 570"/>
              <a:gd name="T13" fmla="*/ 2147483647 h 1447"/>
              <a:gd name="T14" fmla="*/ 2147483647 w 570"/>
              <a:gd name="T15" fmla="*/ 2147483647 h 1447"/>
              <a:gd name="T16" fmla="*/ 2147483647 w 570"/>
              <a:gd name="T17" fmla="*/ 2147483647 h 1447"/>
              <a:gd name="T18" fmla="*/ 2147483647 w 570"/>
              <a:gd name="T19" fmla="*/ 2147483647 h 1447"/>
              <a:gd name="T20" fmla="*/ 2147483647 w 570"/>
              <a:gd name="T21" fmla="*/ 2147483647 h 1447"/>
              <a:gd name="T22" fmla="*/ 2147483647 w 570"/>
              <a:gd name="T23" fmla="*/ 2147483647 h 1447"/>
              <a:gd name="T24" fmla="*/ 2147483647 w 570"/>
              <a:gd name="T25" fmla="*/ 2147483647 h 1447"/>
              <a:gd name="T26" fmla="*/ 2147483647 w 570"/>
              <a:gd name="T27" fmla="*/ 2147483647 h 1447"/>
              <a:gd name="T28" fmla="*/ 2147483647 w 570"/>
              <a:gd name="T29" fmla="*/ 2147483647 h 1447"/>
              <a:gd name="T30" fmla="*/ 2147483647 w 570"/>
              <a:gd name="T31" fmla="*/ 2147483647 h 1447"/>
              <a:gd name="T32" fmla="*/ 2147483647 w 570"/>
              <a:gd name="T33" fmla="*/ 2147483647 h 1447"/>
              <a:gd name="T34" fmla="*/ 0 w 570"/>
              <a:gd name="T35" fmla="*/ 2147483647 h 1447"/>
              <a:gd name="T36" fmla="*/ 2147483647 w 570"/>
              <a:gd name="T37" fmla="*/ 2147483647 h 1447"/>
              <a:gd name="T38" fmla="*/ 2147483647 w 570"/>
              <a:gd name="T39" fmla="*/ 2147483647 h 1447"/>
              <a:gd name="T40" fmla="*/ 2147483647 w 570"/>
              <a:gd name="T41" fmla="*/ 2147483647 h 1447"/>
              <a:gd name="T42" fmla="*/ 2147483647 w 570"/>
              <a:gd name="T43" fmla="*/ 2147483647 h 1447"/>
              <a:gd name="T44" fmla="*/ 2147483647 w 570"/>
              <a:gd name="T45" fmla="*/ 2147483647 h 1447"/>
              <a:gd name="T46" fmla="*/ 2147483647 w 570"/>
              <a:gd name="T47" fmla="*/ 2147483647 h 1447"/>
              <a:gd name="T48" fmla="*/ 2147483647 w 570"/>
              <a:gd name="T49" fmla="*/ 2147483647 h 1447"/>
              <a:gd name="T50" fmla="*/ 2147483647 w 570"/>
              <a:gd name="T51" fmla="*/ 2147483647 h 1447"/>
              <a:gd name="T52" fmla="*/ 2147483647 w 570"/>
              <a:gd name="T53" fmla="*/ 2147483647 h 1447"/>
              <a:gd name="T54" fmla="*/ 2147483647 w 570"/>
              <a:gd name="T55" fmla="*/ 2147483647 h 1447"/>
              <a:gd name="T56" fmla="*/ 2147483647 w 570"/>
              <a:gd name="T57" fmla="*/ 2147483647 h 1447"/>
              <a:gd name="T58" fmla="*/ 2147483647 w 570"/>
              <a:gd name="T59" fmla="*/ 2147483647 h 1447"/>
              <a:gd name="T60" fmla="*/ 2147483647 w 570"/>
              <a:gd name="T61" fmla="*/ 2147483647 h 1447"/>
              <a:gd name="T62" fmla="*/ 0 w 570"/>
              <a:gd name="T63" fmla="*/ 2147483647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0"/>
              <a:gd name="T97" fmla="*/ 0 h 1447"/>
              <a:gd name="T98" fmla="*/ 570 w 570"/>
              <a:gd name="T99" fmla="*/ 1447 h 1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0" h="1447">
                <a:moveTo>
                  <a:pt x="0" y="0"/>
                </a:moveTo>
                <a:lnTo>
                  <a:pt x="59" y="2"/>
                </a:lnTo>
                <a:lnTo>
                  <a:pt x="116" y="10"/>
                </a:lnTo>
                <a:lnTo>
                  <a:pt x="169" y="24"/>
                </a:lnTo>
                <a:lnTo>
                  <a:pt x="222" y="42"/>
                </a:lnTo>
                <a:lnTo>
                  <a:pt x="272" y="63"/>
                </a:lnTo>
                <a:lnTo>
                  <a:pt x="319" y="89"/>
                </a:lnTo>
                <a:lnTo>
                  <a:pt x="363" y="118"/>
                </a:lnTo>
                <a:lnTo>
                  <a:pt x="403" y="152"/>
                </a:lnTo>
                <a:lnTo>
                  <a:pt x="441" y="187"/>
                </a:lnTo>
                <a:lnTo>
                  <a:pt x="473" y="227"/>
                </a:lnTo>
                <a:lnTo>
                  <a:pt x="502" y="270"/>
                </a:lnTo>
                <a:lnTo>
                  <a:pt x="526" y="315"/>
                </a:lnTo>
                <a:lnTo>
                  <a:pt x="545" y="362"/>
                </a:lnTo>
                <a:lnTo>
                  <a:pt x="559" y="412"/>
                </a:lnTo>
                <a:lnTo>
                  <a:pt x="566" y="463"/>
                </a:lnTo>
                <a:lnTo>
                  <a:pt x="570" y="516"/>
                </a:lnTo>
                <a:lnTo>
                  <a:pt x="570" y="811"/>
                </a:lnTo>
                <a:lnTo>
                  <a:pt x="568" y="853"/>
                </a:lnTo>
                <a:lnTo>
                  <a:pt x="563" y="892"/>
                </a:lnTo>
                <a:lnTo>
                  <a:pt x="555" y="931"/>
                </a:lnTo>
                <a:lnTo>
                  <a:pt x="544" y="971"/>
                </a:lnTo>
                <a:lnTo>
                  <a:pt x="528" y="1008"/>
                </a:lnTo>
                <a:lnTo>
                  <a:pt x="509" y="1043"/>
                </a:lnTo>
                <a:lnTo>
                  <a:pt x="488" y="1077"/>
                </a:lnTo>
                <a:lnTo>
                  <a:pt x="466" y="1110"/>
                </a:lnTo>
                <a:lnTo>
                  <a:pt x="439" y="1142"/>
                </a:lnTo>
                <a:lnTo>
                  <a:pt x="411" y="1171"/>
                </a:lnTo>
                <a:lnTo>
                  <a:pt x="380" y="1199"/>
                </a:lnTo>
                <a:lnTo>
                  <a:pt x="346" y="1223"/>
                </a:lnTo>
                <a:lnTo>
                  <a:pt x="310" y="1246"/>
                </a:lnTo>
                <a:lnTo>
                  <a:pt x="272" y="1266"/>
                </a:lnTo>
                <a:lnTo>
                  <a:pt x="232" y="1284"/>
                </a:lnTo>
                <a:lnTo>
                  <a:pt x="190" y="1299"/>
                </a:lnTo>
                <a:lnTo>
                  <a:pt x="190" y="1447"/>
                </a:lnTo>
                <a:lnTo>
                  <a:pt x="0" y="1181"/>
                </a:lnTo>
                <a:lnTo>
                  <a:pt x="190" y="856"/>
                </a:lnTo>
                <a:lnTo>
                  <a:pt x="190" y="1004"/>
                </a:lnTo>
                <a:lnTo>
                  <a:pt x="253" y="980"/>
                </a:lnTo>
                <a:lnTo>
                  <a:pt x="310" y="951"/>
                </a:lnTo>
                <a:lnTo>
                  <a:pt x="365" y="914"/>
                </a:lnTo>
                <a:lnTo>
                  <a:pt x="412" y="872"/>
                </a:lnTo>
                <a:lnTo>
                  <a:pt x="456" y="827"/>
                </a:lnTo>
                <a:lnTo>
                  <a:pt x="492" y="776"/>
                </a:lnTo>
                <a:lnTo>
                  <a:pt x="523" y="723"/>
                </a:lnTo>
                <a:lnTo>
                  <a:pt x="534" y="693"/>
                </a:lnTo>
                <a:lnTo>
                  <a:pt x="545" y="664"/>
                </a:lnTo>
                <a:lnTo>
                  <a:pt x="530" y="624"/>
                </a:lnTo>
                <a:lnTo>
                  <a:pt x="511" y="585"/>
                </a:lnTo>
                <a:lnTo>
                  <a:pt x="490" y="549"/>
                </a:lnTo>
                <a:lnTo>
                  <a:pt x="466" y="514"/>
                </a:lnTo>
                <a:lnTo>
                  <a:pt x="437" y="481"/>
                </a:lnTo>
                <a:lnTo>
                  <a:pt x="409" y="451"/>
                </a:lnTo>
                <a:lnTo>
                  <a:pt x="374" y="423"/>
                </a:lnTo>
                <a:lnTo>
                  <a:pt x="340" y="398"/>
                </a:lnTo>
                <a:lnTo>
                  <a:pt x="304" y="374"/>
                </a:lnTo>
                <a:lnTo>
                  <a:pt x="264" y="355"/>
                </a:lnTo>
                <a:lnTo>
                  <a:pt x="224" y="337"/>
                </a:lnTo>
                <a:lnTo>
                  <a:pt x="182" y="323"/>
                </a:lnTo>
                <a:lnTo>
                  <a:pt x="139" y="311"/>
                </a:lnTo>
                <a:lnTo>
                  <a:pt x="93" y="303"/>
                </a:lnTo>
                <a:lnTo>
                  <a:pt x="48" y="298"/>
                </a:lnTo>
                <a:lnTo>
                  <a:pt x="0" y="296"/>
                </a:lnTo>
                <a:lnTo>
                  <a:pt x="0" y="0"/>
                </a:lnTo>
                <a:close/>
              </a:path>
            </a:pathLst>
          </a:custGeom>
          <a:solidFill>
            <a:srgbClr val="808080"/>
          </a:solidFill>
          <a:ln>
            <a:noFill/>
          </a:ln>
          <a:extLst>
            <a:ext uri="{91240B29-F687-4F45-9708-019B960494DF}"/>
          </a:extLst>
        </p:spPr>
        <p:txBody>
          <a:bodyPr lIns="91192" tIns="45597" rIns="91192" bIns="45597"/>
          <a:lstStyle/>
          <a:p>
            <a:pPr>
              <a:defRPr/>
            </a:pPr>
            <a:endParaRPr lang="en-US">
              <a:solidFill>
                <a:prstClr val="black"/>
              </a:solidFill>
              <a:cs typeface="+mn-cs"/>
            </a:endParaRPr>
          </a:p>
        </p:txBody>
      </p:sp>
      <p:sp>
        <p:nvSpPr>
          <p:cNvPr id="19465" name="Freeform 1035"/>
          <p:cNvSpPr>
            <a:spLocks/>
          </p:cNvSpPr>
          <p:nvPr/>
        </p:nvSpPr>
        <p:spPr bwMode="auto">
          <a:xfrm>
            <a:off x="7881938" y="3500438"/>
            <a:ext cx="971550" cy="2428875"/>
          </a:xfrm>
          <a:custGeom>
            <a:avLst/>
            <a:gdLst>
              <a:gd name="T0" fmla="*/ 2147483647 w 570"/>
              <a:gd name="T1" fmla="*/ 2147483647 h 1446"/>
              <a:gd name="T2" fmla="*/ 2147483647 w 570"/>
              <a:gd name="T3" fmla="*/ 2147483647 h 1446"/>
              <a:gd name="T4" fmla="*/ 2147483647 w 570"/>
              <a:gd name="T5" fmla="*/ 2147483647 h 1446"/>
              <a:gd name="T6" fmla="*/ 2147483647 w 570"/>
              <a:gd name="T7" fmla="*/ 2147483647 h 1446"/>
              <a:gd name="T8" fmla="*/ 2147483647 w 570"/>
              <a:gd name="T9" fmla="*/ 2147483647 h 1446"/>
              <a:gd name="T10" fmla="*/ 2147483647 w 570"/>
              <a:gd name="T11" fmla="*/ 2147483647 h 1446"/>
              <a:gd name="T12" fmla="*/ 2147483647 w 570"/>
              <a:gd name="T13" fmla="*/ 2147483647 h 1446"/>
              <a:gd name="T14" fmla="*/ 2147483647 w 570"/>
              <a:gd name="T15" fmla="*/ 2147483647 h 1446"/>
              <a:gd name="T16" fmla="*/ 2147483647 w 570"/>
              <a:gd name="T17" fmla="*/ 2147483647 h 1446"/>
              <a:gd name="T18" fmla="*/ 2147483647 w 570"/>
              <a:gd name="T19" fmla="*/ 2147483647 h 1446"/>
              <a:gd name="T20" fmla="*/ 2147483647 w 570"/>
              <a:gd name="T21" fmla="*/ 2147483647 h 1446"/>
              <a:gd name="T22" fmla="*/ 2147483647 w 570"/>
              <a:gd name="T23" fmla="*/ 2147483647 h 1446"/>
              <a:gd name="T24" fmla="*/ 2147483647 w 570"/>
              <a:gd name="T25" fmla="*/ 2147483647 h 1446"/>
              <a:gd name="T26" fmla="*/ 2147483647 w 570"/>
              <a:gd name="T27" fmla="*/ 2147483647 h 1446"/>
              <a:gd name="T28" fmla="*/ 2147483647 w 570"/>
              <a:gd name="T29" fmla="*/ 2147483647 h 1446"/>
              <a:gd name="T30" fmla="*/ 2147483647 w 570"/>
              <a:gd name="T31" fmla="*/ 2147483647 h 1446"/>
              <a:gd name="T32" fmla="*/ 2147483647 w 570"/>
              <a:gd name="T33" fmla="*/ 2147483647 h 1446"/>
              <a:gd name="T34" fmla="*/ 0 w 570"/>
              <a:gd name="T35" fmla="*/ 2147483647 h 1446"/>
              <a:gd name="T36" fmla="*/ 2147483647 w 570"/>
              <a:gd name="T37" fmla="*/ 2147483647 h 1446"/>
              <a:gd name="T38" fmla="*/ 2147483647 w 570"/>
              <a:gd name="T39" fmla="*/ 2147483647 h 1446"/>
              <a:gd name="T40" fmla="*/ 2147483647 w 570"/>
              <a:gd name="T41" fmla="*/ 2147483647 h 1446"/>
              <a:gd name="T42" fmla="*/ 2147483647 w 570"/>
              <a:gd name="T43" fmla="*/ 2147483647 h 1446"/>
              <a:gd name="T44" fmla="*/ 2147483647 w 570"/>
              <a:gd name="T45" fmla="*/ 2147483647 h 1446"/>
              <a:gd name="T46" fmla="*/ 2147483647 w 570"/>
              <a:gd name="T47" fmla="*/ 2147483647 h 1446"/>
              <a:gd name="T48" fmla="*/ 2147483647 w 570"/>
              <a:gd name="T49" fmla="*/ 2147483647 h 1446"/>
              <a:gd name="T50" fmla="*/ 2147483647 w 570"/>
              <a:gd name="T51" fmla="*/ 2147483647 h 1446"/>
              <a:gd name="T52" fmla="*/ 2147483647 w 570"/>
              <a:gd name="T53" fmla="*/ 2147483647 h 1446"/>
              <a:gd name="T54" fmla="*/ 2147483647 w 570"/>
              <a:gd name="T55" fmla="*/ 2147483647 h 1446"/>
              <a:gd name="T56" fmla="*/ 2147483647 w 570"/>
              <a:gd name="T57" fmla="*/ 2147483647 h 1446"/>
              <a:gd name="T58" fmla="*/ 2147483647 w 570"/>
              <a:gd name="T59" fmla="*/ 2147483647 h 1446"/>
              <a:gd name="T60" fmla="*/ 2147483647 w 570"/>
              <a:gd name="T61" fmla="*/ 2147483647 h 1446"/>
              <a:gd name="T62" fmla="*/ 0 w 570"/>
              <a:gd name="T63" fmla="*/ 2147483647 h 14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0"/>
              <a:gd name="T97" fmla="*/ 0 h 1446"/>
              <a:gd name="T98" fmla="*/ 570 w 570"/>
              <a:gd name="T99" fmla="*/ 1446 h 14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0" h="1446">
                <a:moveTo>
                  <a:pt x="0" y="0"/>
                </a:moveTo>
                <a:lnTo>
                  <a:pt x="59" y="2"/>
                </a:lnTo>
                <a:lnTo>
                  <a:pt x="114" y="9"/>
                </a:lnTo>
                <a:lnTo>
                  <a:pt x="169" y="23"/>
                </a:lnTo>
                <a:lnTo>
                  <a:pt x="222" y="41"/>
                </a:lnTo>
                <a:lnTo>
                  <a:pt x="272" y="63"/>
                </a:lnTo>
                <a:lnTo>
                  <a:pt x="317" y="88"/>
                </a:lnTo>
                <a:lnTo>
                  <a:pt x="363" y="118"/>
                </a:lnTo>
                <a:lnTo>
                  <a:pt x="403" y="151"/>
                </a:lnTo>
                <a:lnTo>
                  <a:pt x="439" y="187"/>
                </a:lnTo>
                <a:lnTo>
                  <a:pt x="473" y="226"/>
                </a:lnTo>
                <a:lnTo>
                  <a:pt x="502" y="269"/>
                </a:lnTo>
                <a:lnTo>
                  <a:pt x="524" y="315"/>
                </a:lnTo>
                <a:lnTo>
                  <a:pt x="543" y="362"/>
                </a:lnTo>
                <a:lnTo>
                  <a:pt x="559" y="411"/>
                </a:lnTo>
                <a:lnTo>
                  <a:pt x="566" y="462"/>
                </a:lnTo>
                <a:lnTo>
                  <a:pt x="570" y="515"/>
                </a:lnTo>
                <a:lnTo>
                  <a:pt x="570" y="810"/>
                </a:lnTo>
                <a:lnTo>
                  <a:pt x="568" y="852"/>
                </a:lnTo>
                <a:lnTo>
                  <a:pt x="562" y="891"/>
                </a:lnTo>
                <a:lnTo>
                  <a:pt x="555" y="930"/>
                </a:lnTo>
                <a:lnTo>
                  <a:pt x="543" y="968"/>
                </a:lnTo>
                <a:lnTo>
                  <a:pt x="528" y="1005"/>
                </a:lnTo>
                <a:lnTo>
                  <a:pt x="509" y="1043"/>
                </a:lnTo>
                <a:lnTo>
                  <a:pt x="488" y="1076"/>
                </a:lnTo>
                <a:lnTo>
                  <a:pt x="465" y="1110"/>
                </a:lnTo>
                <a:lnTo>
                  <a:pt x="439" y="1141"/>
                </a:lnTo>
                <a:lnTo>
                  <a:pt x="410" y="1171"/>
                </a:lnTo>
                <a:lnTo>
                  <a:pt x="378" y="1196"/>
                </a:lnTo>
                <a:lnTo>
                  <a:pt x="344" y="1222"/>
                </a:lnTo>
                <a:lnTo>
                  <a:pt x="310" y="1245"/>
                </a:lnTo>
                <a:lnTo>
                  <a:pt x="272" y="1265"/>
                </a:lnTo>
                <a:lnTo>
                  <a:pt x="232" y="1283"/>
                </a:lnTo>
                <a:lnTo>
                  <a:pt x="190" y="1299"/>
                </a:lnTo>
                <a:lnTo>
                  <a:pt x="190" y="1446"/>
                </a:lnTo>
                <a:lnTo>
                  <a:pt x="0" y="1180"/>
                </a:lnTo>
                <a:lnTo>
                  <a:pt x="190" y="856"/>
                </a:lnTo>
                <a:lnTo>
                  <a:pt x="190" y="1003"/>
                </a:lnTo>
                <a:lnTo>
                  <a:pt x="253" y="980"/>
                </a:lnTo>
                <a:lnTo>
                  <a:pt x="310" y="950"/>
                </a:lnTo>
                <a:lnTo>
                  <a:pt x="365" y="913"/>
                </a:lnTo>
                <a:lnTo>
                  <a:pt x="412" y="871"/>
                </a:lnTo>
                <a:lnTo>
                  <a:pt x="456" y="826"/>
                </a:lnTo>
                <a:lnTo>
                  <a:pt x="492" y="775"/>
                </a:lnTo>
                <a:lnTo>
                  <a:pt x="522" y="722"/>
                </a:lnTo>
                <a:lnTo>
                  <a:pt x="534" y="692"/>
                </a:lnTo>
                <a:lnTo>
                  <a:pt x="545" y="663"/>
                </a:lnTo>
                <a:lnTo>
                  <a:pt x="530" y="623"/>
                </a:lnTo>
                <a:lnTo>
                  <a:pt x="511" y="584"/>
                </a:lnTo>
                <a:lnTo>
                  <a:pt x="490" y="549"/>
                </a:lnTo>
                <a:lnTo>
                  <a:pt x="465" y="513"/>
                </a:lnTo>
                <a:lnTo>
                  <a:pt x="437" y="480"/>
                </a:lnTo>
                <a:lnTo>
                  <a:pt x="407" y="450"/>
                </a:lnTo>
                <a:lnTo>
                  <a:pt x="374" y="423"/>
                </a:lnTo>
                <a:lnTo>
                  <a:pt x="340" y="397"/>
                </a:lnTo>
                <a:lnTo>
                  <a:pt x="302" y="374"/>
                </a:lnTo>
                <a:lnTo>
                  <a:pt x="264" y="354"/>
                </a:lnTo>
                <a:lnTo>
                  <a:pt x="222" y="336"/>
                </a:lnTo>
                <a:lnTo>
                  <a:pt x="180" y="322"/>
                </a:lnTo>
                <a:lnTo>
                  <a:pt x="137" y="311"/>
                </a:lnTo>
                <a:lnTo>
                  <a:pt x="93" y="303"/>
                </a:lnTo>
                <a:lnTo>
                  <a:pt x="47" y="297"/>
                </a:lnTo>
                <a:lnTo>
                  <a:pt x="0" y="295"/>
                </a:lnTo>
                <a:lnTo>
                  <a:pt x="0" y="0"/>
                </a:lnTo>
                <a:close/>
              </a:path>
            </a:pathLst>
          </a:custGeom>
          <a:solidFill>
            <a:schemeClr val="bg1"/>
          </a:solidFill>
          <a:ln w="9525">
            <a:solidFill>
              <a:schemeClr val="tx1"/>
            </a:solidFill>
            <a:round/>
            <a:headEnd/>
            <a:tailEnd/>
          </a:ln>
        </p:spPr>
        <p:txBody>
          <a:bodyPr lIns="91192" tIns="45597" rIns="91192" bIns="45597"/>
          <a:lstStyle/>
          <a:p>
            <a:pPr>
              <a:defRPr/>
            </a:pPr>
            <a:endParaRPr lang="en-US">
              <a:solidFill>
                <a:prstClr val="black"/>
              </a:solidFill>
              <a:cs typeface="+mn-cs"/>
            </a:endParaRPr>
          </a:p>
        </p:txBody>
      </p:sp>
      <p:grpSp>
        <p:nvGrpSpPr>
          <p:cNvPr id="2" name="Group 42"/>
          <p:cNvGrpSpPr>
            <a:grpSpLocks/>
          </p:cNvGrpSpPr>
          <p:nvPr/>
        </p:nvGrpSpPr>
        <p:grpSpPr bwMode="auto">
          <a:xfrm>
            <a:off x="290513" y="1102056"/>
            <a:ext cx="8199437" cy="5381670"/>
            <a:chOff x="226241" y="1018531"/>
            <a:chExt cx="8676314" cy="5372394"/>
          </a:xfrm>
        </p:grpSpPr>
        <p:sp>
          <p:nvSpPr>
            <p:cNvPr id="8" name="Rectangle 1026"/>
            <p:cNvSpPr>
              <a:spLocks noChangeArrowheads="1"/>
            </p:cNvSpPr>
            <p:nvPr/>
          </p:nvSpPr>
          <p:spPr bwMode="auto">
            <a:xfrm>
              <a:off x="3758920" y="4804577"/>
              <a:ext cx="4300361" cy="1586348"/>
            </a:xfrm>
            <a:prstGeom prst="rect">
              <a:avLst/>
            </a:prstGeom>
            <a:solidFill>
              <a:schemeClr val="bg1"/>
            </a:solidFill>
            <a:ln w="12700">
              <a:solidFill>
                <a:schemeClr val="tx1"/>
              </a:solidFill>
              <a:miter lim="800000"/>
              <a:headEnd/>
              <a:tailEnd/>
            </a:ln>
            <a:effectLst>
              <a:outerShdw dist="107763" dir="2700000" algn="ctr" rotWithShape="0">
                <a:schemeClr val="tx1">
                  <a:lumMod val="65000"/>
                  <a:lumOff val="35000"/>
                </a:schemeClr>
              </a:outerShdw>
            </a:effectLst>
          </p:spPr>
          <p:txBody>
            <a:bodyPr wrap="none" lIns="97332" tIns="48667" rIns="97332" bIns="48667" anchor="ctr"/>
            <a:lstStyle/>
            <a:p>
              <a:pPr eaLnBrk="0" hangingPunct="0">
                <a:spcAft>
                  <a:spcPct val="96000"/>
                </a:spcAft>
                <a:defRPr/>
              </a:pPr>
              <a:endParaRPr lang="en-US" dirty="0">
                <a:solidFill>
                  <a:prstClr val="black"/>
                </a:solidFill>
                <a:latin typeface="Garamond" pitchFamily="18" charset="0"/>
                <a:cs typeface="+mn-cs"/>
              </a:endParaRPr>
            </a:p>
          </p:txBody>
        </p:sp>
        <p:grpSp>
          <p:nvGrpSpPr>
            <p:cNvPr id="3" name="Group 38"/>
            <p:cNvGrpSpPr>
              <a:grpSpLocks/>
            </p:cNvGrpSpPr>
            <p:nvPr/>
          </p:nvGrpSpPr>
          <p:grpSpPr bwMode="auto">
            <a:xfrm>
              <a:off x="4553590" y="1018531"/>
              <a:ext cx="4348965" cy="3494159"/>
              <a:chOff x="2966" y="657"/>
              <a:chExt cx="2191" cy="1828"/>
            </a:xfrm>
            <a:solidFill>
              <a:schemeClr val="bg1"/>
            </a:solidFill>
          </p:grpSpPr>
          <p:sp>
            <p:nvSpPr>
              <p:cNvPr id="18451" name="Freeform 19"/>
              <p:cNvSpPr>
                <a:spLocks/>
              </p:cNvSpPr>
              <p:nvPr/>
            </p:nvSpPr>
            <p:spPr bwMode="auto">
              <a:xfrm>
                <a:off x="3160" y="2072"/>
                <a:ext cx="312" cy="228"/>
              </a:xfrm>
              <a:custGeom>
                <a:avLst/>
                <a:gdLst>
                  <a:gd name="T0" fmla="*/ 155 w 312"/>
                  <a:gd name="T1" fmla="*/ 0 h 228"/>
                  <a:gd name="T2" fmla="*/ 122 w 312"/>
                  <a:gd name="T3" fmla="*/ 2 h 228"/>
                  <a:gd name="T4" fmla="*/ 94 w 312"/>
                  <a:gd name="T5" fmla="*/ 9 h 228"/>
                  <a:gd name="T6" fmla="*/ 68 w 312"/>
                  <a:gd name="T7" fmla="*/ 19 h 228"/>
                  <a:gd name="T8" fmla="*/ 44 w 312"/>
                  <a:gd name="T9" fmla="*/ 33 h 228"/>
                  <a:gd name="T10" fmla="*/ 26 w 312"/>
                  <a:gd name="T11" fmla="*/ 51 h 228"/>
                  <a:gd name="T12" fmla="*/ 12 w 312"/>
                  <a:gd name="T13" fmla="*/ 70 h 228"/>
                  <a:gd name="T14" fmla="*/ 4 w 312"/>
                  <a:gd name="T15" fmla="*/ 91 h 228"/>
                  <a:gd name="T16" fmla="*/ 0 w 312"/>
                  <a:gd name="T17" fmla="*/ 114 h 228"/>
                  <a:gd name="T18" fmla="*/ 4 w 312"/>
                  <a:gd name="T19" fmla="*/ 137 h 228"/>
                  <a:gd name="T20" fmla="*/ 12 w 312"/>
                  <a:gd name="T21" fmla="*/ 158 h 228"/>
                  <a:gd name="T22" fmla="*/ 26 w 312"/>
                  <a:gd name="T23" fmla="*/ 177 h 228"/>
                  <a:gd name="T24" fmla="*/ 44 w 312"/>
                  <a:gd name="T25" fmla="*/ 195 h 228"/>
                  <a:gd name="T26" fmla="*/ 68 w 312"/>
                  <a:gd name="T27" fmla="*/ 209 h 228"/>
                  <a:gd name="T28" fmla="*/ 94 w 312"/>
                  <a:gd name="T29" fmla="*/ 220 h 228"/>
                  <a:gd name="T30" fmla="*/ 122 w 312"/>
                  <a:gd name="T31" fmla="*/ 227 h 228"/>
                  <a:gd name="T32" fmla="*/ 155 w 312"/>
                  <a:gd name="T33" fmla="*/ 228 h 228"/>
                  <a:gd name="T34" fmla="*/ 187 w 312"/>
                  <a:gd name="T35" fmla="*/ 227 h 228"/>
                  <a:gd name="T36" fmla="*/ 215 w 312"/>
                  <a:gd name="T37" fmla="*/ 220 h 228"/>
                  <a:gd name="T38" fmla="*/ 243 w 312"/>
                  <a:gd name="T39" fmla="*/ 209 h 228"/>
                  <a:gd name="T40" fmla="*/ 266 w 312"/>
                  <a:gd name="T41" fmla="*/ 195 h 228"/>
                  <a:gd name="T42" fmla="*/ 286 w 312"/>
                  <a:gd name="T43" fmla="*/ 177 h 228"/>
                  <a:gd name="T44" fmla="*/ 300 w 312"/>
                  <a:gd name="T45" fmla="*/ 158 h 228"/>
                  <a:gd name="T46" fmla="*/ 308 w 312"/>
                  <a:gd name="T47" fmla="*/ 137 h 228"/>
                  <a:gd name="T48" fmla="*/ 312 w 312"/>
                  <a:gd name="T49" fmla="*/ 114 h 228"/>
                  <a:gd name="T50" fmla="*/ 308 w 312"/>
                  <a:gd name="T51" fmla="*/ 91 h 228"/>
                  <a:gd name="T52" fmla="*/ 300 w 312"/>
                  <a:gd name="T53" fmla="*/ 70 h 228"/>
                  <a:gd name="T54" fmla="*/ 286 w 312"/>
                  <a:gd name="T55" fmla="*/ 51 h 228"/>
                  <a:gd name="T56" fmla="*/ 266 w 312"/>
                  <a:gd name="T57" fmla="*/ 33 h 228"/>
                  <a:gd name="T58" fmla="*/ 243 w 312"/>
                  <a:gd name="T59" fmla="*/ 19 h 228"/>
                  <a:gd name="T60" fmla="*/ 215 w 312"/>
                  <a:gd name="T61" fmla="*/ 9 h 228"/>
                  <a:gd name="T62" fmla="*/ 187 w 312"/>
                  <a:gd name="T63" fmla="*/ 2 h 228"/>
                  <a:gd name="T64" fmla="*/ 155 w 312"/>
                  <a:gd name="T65" fmla="*/ 0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228"/>
                  <a:gd name="T101" fmla="*/ 312 w 312"/>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228">
                    <a:moveTo>
                      <a:pt x="155" y="0"/>
                    </a:moveTo>
                    <a:lnTo>
                      <a:pt x="122" y="2"/>
                    </a:lnTo>
                    <a:lnTo>
                      <a:pt x="94" y="9"/>
                    </a:lnTo>
                    <a:lnTo>
                      <a:pt x="68" y="19"/>
                    </a:lnTo>
                    <a:lnTo>
                      <a:pt x="44" y="33"/>
                    </a:lnTo>
                    <a:lnTo>
                      <a:pt x="26" y="51"/>
                    </a:lnTo>
                    <a:lnTo>
                      <a:pt x="12" y="70"/>
                    </a:lnTo>
                    <a:lnTo>
                      <a:pt x="4" y="91"/>
                    </a:lnTo>
                    <a:lnTo>
                      <a:pt x="0" y="114"/>
                    </a:lnTo>
                    <a:lnTo>
                      <a:pt x="4" y="137"/>
                    </a:lnTo>
                    <a:lnTo>
                      <a:pt x="12" y="158"/>
                    </a:lnTo>
                    <a:lnTo>
                      <a:pt x="26" y="177"/>
                    </a:lnTo>
                    <a:lnTo>
                      <a:pt x="44" y="195"/>
                    </a:lnTo>
                    <a:lnTo>
                      <a:pt x="68" y="209"/>
                    </a:lnTo>
                    <a:lnTo>
                      <a:pt x="94" y="220"/>
                    </a:lnTo>
                    <a:lnTo>
                      <a:pt x="122" y="227"/>
                    </a:lnTo>
                    <a:lnTo>
                      <a:pt x="155" y="228"/>
                    </a:lnTo>
                    <a:lnTo>
                      <a:pt x="187" y="227"/>
                    </a:lnTo>
                    <a:lnTo>
                      <a:pt x="215" y="220"/>
                    </a:lnTo>
                    <a:lnTo>
                      <a:pt x="243" y="209"/>
                    </a:lnTo>
                    <a:lnTo>
                      <a:pt x="266" y="195"/>
                    </a:lnTo>
                    <a:lnTo>
                      <a:pt x="286" y="177"/>
                    </a:lnTo>
                    <a:lnTo>
                      <a:pt x="300" y="158"/>
                    </a:lnTo>
                    <a:lnTo>
                      <a:pt x="308" y="137"/>
                    </a:lnTo>
                    <a:lnTo>
                      <a:pt x="312" y="114"/>
                    </a:lnTo>
                    <a:lnTo>
                      <a:pt x="308" y="91"/>
                    </a:lnTo>
                    <a:lnTo>
                      <a:pt x="300" y="70"/>
                    </a:lnTo>
                    <a:lnTo>
                      <a:pt x="286" y="51"/>
                    </a:lnTo>
                    <a:lnTo>
                      <a:pt x="266" y="33"/>
                    </a:lnTo>
                    <a:lnTo>
                      <a:pt x="243" y="19"/>
                    </a:lnTo>
                    <a:lnTo>
                      <a:pt x="215" y="9"/>
                    </a:lnTo>
                    <a:lnTo>
                      <a:pt x="187" y="2"/>
                    </a:lnTo>
                    <a:lnTo>
                      <a:pt x="155" y="0"/>
                    </a:lnTo>
                    <a:close/>
                  </a:path>
                </a:pathLst>
              </a:custGeom>
              <a:grpFill/>
              <a:ln w="9525">
                <a:noFill/>
                <a:round/>
                <a:headEnd/>
                <a:tailEnd/>
              </a:ln>
            </p:spPr>
            <p:txBody>
              <a:bodyPr/>
              <a:lstStyle/>
              <a:p>
                <a:pPr>
                  <a:defRPr/>
                </a:pPr>
                <a:endParaRPr lang="en-US">
                  <a:solidFill>
                    <a:prstClr val="black"/>
                  </a:solidFill>
                  <a:latin typeface="Arial" charset="0"/>
                  <a:cs typeface="+mn-cs"/>
                </a:endParaRPr>
              </a:p>
            </p:txBody>
          </p:sp>
          <p:sp>
            <p:nvSpPr>
              <p:cNvPr id="18452" name="Freeform 20"/>
              <p:cNvSpPr>
                <a:spLocks/>
              </p:cNvSpPr>
              <p:nvPr/>
            </p:nvSpPr>
            <p:spPr bwMode="auto">
              <a:xfrm>
                <a:off x="3061" y="2281"/>
                <a:ext cx="207" cy="153"/>
              </a:xfrm>
              <a:custGeom>
                <a:avLst/>
                <a:gdLst>
                  <a:gd name="T0" fmla="*/ 103 w 207"/>
                  <a:gd name="T1" fmla="*/ 0 h 153"/>
                  <a:gd name="T2" fmla="*/ 82 w 207"/>
                  <a:gd name="T3" fmla="*/ 2 h 153"/>
                  <a:gd name="T4" fmla="*/ 62 w 207"/>
                  <a:gd name="T5" fmla="*/ 7 h 153"/>
                  <a:gd name="T6" fmla="*/ 46 w 207"/>
                  <a:gd name="T7" fmla="*/ 14 h 153"/>
                  <a:gd name="T8" fmla="*/ 30 w 207"/>
                  <a:gd name="T9" fmla="*/ 23 h 153"/>
                  <a:gd name="T10" fmla="*/ 18 w 207"/>
                  <a:gd name="T11" fmla="*/ 35 h 153"/>
                  <a:gd name="T12" fmla="*/ 8 w 207"/>
                  <a:gd name="T13" fmla="*/ 47 h 153"/>
                  <a:gd name="T14" fmla="*/ 2 w 207"/>
                  <a:gd name="T15" fmla="*/ 61 h 153"/>
                  <a:gd name="T16" fmla="*/ 0 w 207"/>
                  <a:gd name="T17" fmla="*/ 77 h 153"/>
                  <a:gd name="T18" fmla="*/ 2 w 207"/>
                  <a:gd name="T19" fmla="*/ 93 h 153"/>
                  <a:gd name="T20" fmla="*/ 8 w 207"/>
                  <a:gd name="T21" fmla="*/ 107 h 153"/>
                  <a:gd name="T22" fmla="*/ 18 w 207"/>
                  <a:gd name="T23" fmla="*/ 119 h 153"/>
                  <a:gd name="T24" fmla="*/ 30 w 207"/>
                  <a:gd name="T25" fmla="*/ 132 h 153"/>
                  <a:gd name="T26" fmla="*/ 46 w 207"/>
                  <a:gd name="T27" fmla="*/ 140 h 153"/>
                  <a:gd name="T28" fmla="*/ 62 w 207"/>
                  <a:gd name="T29" fmla="*/ 147 h 153"/>
                  <a:gd name="T30" fmla="*/ 82 w 207"/>
                  <a:gd name="T31" fmla="*/ 151 h 153"/>
                  <a:gd name="T32" fmla="*/ 103 w 207"/>
                  <a:gd name="T33" fmla="*/ 153 h 153"/>
                  <a:gd name="T34" fmla="*/ 125 w 207"/>
                  <a:gd name="T35" fmla="*/ 151 h 153"/>
                  <a:gd name="T36" fmla="*/ 143 w 207"/>
                  <a:gd name="T37" fmla="*/ 147 h 153"/>
                  <a:gd name="T38" fmla="*/ 161 w 207"/>
                  <a:gd name="T39" fmla="*/ 140 h 153"/>
                  <a:gd name="T40" fmla="*/ 177 w 207"/>
                  <a:gd name="T41" fmla="*/ 132 h 153"/>
                  <a:gd name="T42" fmla="*/ 189 w 207"/>
                  <a:gd name="T43" fmla="*/ 119 h 153"/>
                  <a:gd name="T44" fmla="*/ 199 w 207"/>
                  <a:gd name="T45" fmla="*/ 107 h 153"/>
                  <a:gd name="T46" fmla="*/ 205 w 207"/>
                  <a:gd name="T47" fmla="*/ 93 h 153"/>
                  <a:gd name="T48" fmla="*/ 207 w 207"/>
                  <a:gd name="T49" fmla="*/ 77 h 153"/>
                  <a:gd name="T50" fmla="*/ 205 w 207"/>
                  <a:gd name="T51" fmla="*/ 61 h 153"/>
                  <a:gd name="T52" fmla="*/ 199 w 207"/>
                  <a:gd name="T53" fmla="*/ 47 h 153"/>
                  <a:gd name="T54" fmla="*/ 189 w 207"/>
                  <a:gd name="T55" fmla="*/ 35 h 153"/>
                  <a:gd name="T56" fmla="*/ 177 w 207"/>
                  <a:gd name="T57" fmla="*/ 23 h 153"/>
                  <a:gd name="T58" fmla="*/ 161 w 207"/>
                  <a:gd name="T59" fmla="*/ 14 h 153"/>
                  <a:gd name="T60" fmla="*/ 143 w 207"/>
                  <a:gd name="T61" fmla="*/ 7 h 153"/>
                  <a:gd name="T62" fmla="*/ 125 w 207"/>
                  <a:gd name="T63" fmla="*/ 2 h 153"/>
                  <a:gd name="T64" fmla="*/ 103 w 207"/>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153"/>
                  <a:gd name="T101" fmla="*/ 207 w 207"/>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153">
                    <a:moveTo>
                      <a:pt x="103" y="0"/>
                    </a:moveTo>
                    <a:lnTo>
                      <a:pt x="82" y="2"/>
                    </a:lnTo>
                    <a:lnTo>
                      <a:pt x="62" y="7"/>
                    </a:lnTo>
                    <a:lnTo>
                      <a:pt x="46" y="14"/>
                    </a:lnTo>
                    <a:lnTo>
                      <a:pt x="30" y="23"/>
                    </a:lnTo>
                    <a:lnTo>
                      <a:pt x="18" y="35"/>
                    </a:lnTo>
                    <a:lnTo>
                      <a:pt x="8" y="47"/>
                    </a:lnTo>
                    <a:lnTo>
                      <a:pt x="2" y="61"/>
                    </a:lnTo>
                    <a:lnTo>
                      <a:pt x="0" y="77"/>
                    </a:lnTo>
                    <a:lnTo>
                      <a:pt x="2" y="93"/>
                    </a:lnTo>
                    <a:lnTo>
                      <a:pt x="8" y="107"/>
                    </a:lnTo>
                    <a:lnTo>
                      <a:pt x="18" y="119"/>
                    </a:lnTo>
                    <a:lnTo>
                      <a:pt x="30" y="132"/>
                    </a:lnTo>
                    <a:lnTo>
                      <a:pt x="46" y="140"/>
                    </a:lnTo>
                    <a:lnTo>
                      <a:pt x="62" y="147"/>
                    </a:lnTo>
                    <a:lnTo>
                      <a:pt x="82" y="151"/>
                    </a:lnTo>
                    <a:lnTo>
                      <a:pt x="103" y="153"/>
                    </a:lnTo>
                    <a:lnTo>
                      <a:pt x="125" y="151"/>
                    </a:lnTo>
                    <a:lnTo>
                      <a:pt x="143" y="147"/>
                    </a:lnTo>
                    <a:lnTo>
                      <a:pt x="161" y="140"/>
                    </a:lnTo>
                    <a:lnTo>
                      <a:pt x="177" y="132"/>
                    </a:lnTo>
                    <a:lnTo>
                      <a:pt x="189" y="119"/>
                    </a:lnTo>
                    <a:lnTo>
                      <a:pt x="199" y="107"/>
                    </a:lnTo>
                    <a:lnTo>
                      <a:pt x="205" y="93"/>
                    </a:lnTo>
                    <a:lnTo>
                      <a:pt x="207" y="77"/>
                    </a:lnTo>
                    <a:lnTo>
                      <a:pt x="205" y="61"/>
                    </a:lnTo>
                    <a:lnTo>
                      <a:pt x="199" y="47"/>
                    </a:lnTo>
                    <a:lnTo>
                      <a:pt x="189" y="35"/>
                    </a:lnTo>
                    <a:lnTo>
                      <a:pt x="177" y="23"/>
                    </a:lnTo>
                    <a:lnTo>
                      <a:pt x="161" y="14"/>
                    </a:lnTo>
                    <a:lnTo>
                      <a:pt x="143" y="7"/>
                    </a:lnTo>
                    <a:lnTo>
                      <a:pt x="125" y="2"/>
                    </a:lnTo>
                    <a:lnTo>
                      <a:pt x="103" y="0"/>
                    </a:lnTo>
                    <a:close/>
                  </a:path>
                </a:pathLst>
              </a:custGeom>
              <a:grpFill/>
              <a:ln w="9525">
                <a:noFill/>
                <a:round/>
                <a:headEnd/>
                <a:tailEnd/>
              </a:ln>
            </p:spPr>
            <p:txBody>
              <a:bodyPr/>
              <a:lstStyle/>
              <a:p>
                <a:pPr>
                  <a:defRPr/>
                </a:pPr>
                <a:endParaRPr lang="en-US">
                  <a:solidFill>
                    <a:prstClr val="black"/>
                  </a:solidFill>
                  <a:latin typeface="Arial" charset="0"/>
                  <a:cs typeface="+mn-cs"/>
                </a:endParaRPr>
              </a:p>
            </p:txBody>
          </p:sp>
          <p:sp>
            <p:nvSpPr>
              <p:cNvPr id="18454" name="Freeform 23"/>
              <p:cNvSpPr>
                <a:spLocks/>
              </p:cNvSpPr>
              <p:nvPr/>
            </p:nvSpPr>
            <p:spPr bwMode="auto">
              <a:xfrm>
                <a:off x="2966" y="657"/>
                <a:ext cx="2191" cy="1519"/>
              </a:xfrm>
              <a:custGeom>
                <a:avLst/>
                <a:gdLst>
                  <a:gd name="T0" fmla="*/ 73 w 1875"/>
                  <a:gd name="T1" fmla="*/ 494 h 1370"/>
                  <a:gd name="T2" fmla="*/ 4 w 1875"/>
                  <a:gd name="T3" fmla="*/ 608 h 1370"/>
                  <a:gd name="T4" fmla="*/ 14 w 1875"/>
                  <a:gd name="T5" fmla="*/ 715 h 1370"/>
                  <a:gd name="T6" fmla="*/ 73 w 1875"/>
                  <a:gd name="T7" fmla="*/ 792 h 1370"/>
                  <a:gd name="T8" fmla="*/ 54 w 1875"/>
                  <a:gd name="T9" fmla="*/ 862 h 1370"/>
                  <a:gd name="T10" fmla="*/ 54 w 1875"/>
                  <a:gd name="T11" fmla="*/ 1005 h 1370"/>
                  <a:gd name="T12" fmla="*/ 155 w 1875"/>
                  <a:gd name="T13" fmla="*/ 1105 h 1370"/>
                  <a:gd name="T14" fmla="*/ 242 w 1875"/>
                  <a:gd name="T15" fmla="*/ 1119 h 1370"/>
                  <a:gd name="T16" fmla="*/ 304 w 1875"/>
                  <a:gd name="T17" fmla="*/ 1189 h 1370"/>
                  <a:gd name="T18" fmla="*/ 454 w 1875"/>
                  <a:gd name="T19" fmla="*/ 1275 h 1370"/>
                  <a:gd name="T20" fmla="*/ 631 w 1875"/>
                  <a:gd name="T21" fmla="*/ 1275 h 1370"/>
                  <a:gd name="T22" fmla="*/ 736 w 1875"/>
                  <a:gd name="T23" fmla="*/ 1268 h 1370"/>
                  <a:gd name="T24" fmla="*/ 851 w 1875"/>
                  <a:gd name="T25" fmla="*/ 1350 h 1370"/>
                  <a:gd name="T26" fmla="*/ 982 w 1875"/>
                  <a:gd name="T27" fmla="*/ 1368 h 1370"/>
                  <a:gd name="T28" fmla="*/ 1093 w 1875"/>
                  <a:gd name="T29" fmla="*/ 1336 h 1370"/>
                  <a:gd name="T30" fmla="*/ 1222 w 1875"/>
                  <a:gd name="T31" fmla="*/ 1206 h 1370"/>
                  <a:gd name="T32" fmla="*/ 1302 w 1875"/>
                  <a:gd name="T33" fmla="*/ 1192 h 1370"/>
                  <a:gd name="T34" fmla="*/ 1421 w 1875"/>
                  <a:gd name="T35" fmla="*/ 1196 h 1370"/>
                  <a:gd name="T36" fmla="*/ 1512 w 1875"/>
                  <a:gd name="T37" fmla="*/ 1159 h 1370"/>
                  <a:gd name="T38" fmla="*/ 1590 w 1875"/>
                  <a:gd name="T39" fmla="*/ 1071 h 1370"/>
                  <a:gd name="T40" fmla="*/ 1621 w 1875"/>
                  <a:gd name="T41" fmla="*/ 978 h 1370"/>
                  <a:gd name="T42" fmla="*/ 1673 w 1875"/>
                  <a:gd name="T43" fmla="*/ 941 h 1370"/>
                  <a:gd name="T44" fmla="*/ 1766 w 1875"/>
                  <a:gd name="T45" fmla="*/ 890 h 1370"/>
                  <a:gd name="T46" fmla="*/ 1855 w 1875"/>
                  <a:gd name="T47" fmla="*/ 767 h 1370"/>
                  <a:gd name="T48" fmla="*/ 1875 w 1875"/>
                  <a:gd name="T49" fmla="*/ 664 h 1370"/>
                  <a:gd name="T50" fmla="*/ 1838 w 1875"/>
                  <a:gd name="T51" fmla="*/ 527 h 1370"/>
                  <a:gd name="T52" fmla="*/ 1826 w 1875"/>
                  <a:gd name="T53" fmla="*/ 441 h 1370"/>
                  <a:gd name="T54" fmla="*/ 1818 w 1875"/>
                  <a:gd name="T55" fmla="*/ 322 h 1370"/>
                  <a:gd name="T56" fmla="*/ 1730 w 1875"/>
                  <a:gd name="T57" fmla="*/ 204 h 1370"/>
                  <a:gd name="T58" fmla="*/ 1651 w 1875"/>
                  <a:gd name="T59" fmla="*/ 135 h 1370"/>
                  <a:gd name="T60" fmla="*/ 1560 w 1875"/>
                  <a:gd name="T61" fmla="*/ 28 h 1370"/>
                  <a:gd name="T62" fmla="*/ 1431 w 1875"/>
                  <a:gd name="T63" fmla="*/ 2 h 1370"/>
                  <a:gd name="T64" fmla="*/ 1345 w 1875"/>
                  <a:gd name="T65" fmla="*/ 30 h 1370"/>
                  <a:gd name="T66" fmla="*/ 1294 w 1875"/>
                  <a:gd name="T67" fmla="*/ 74 h 1370"/>
                  <a:gd name="T68" fmla="*/ 1228 w 1875"/>
                  <a:gd name="T69" fmla="*/ 20 h 1370"/>
                  <a:gd name="T70" fmla="*/ 1143 w 1875"/>
                  <a:gd name="T71" fmla="*/ 0 h 1370"/>
                  <a:gd name="T72" fmla="*/ 1044 w 1875"/>
                  <a:gd name="T73" fmla="*/ 28 h 1370"/>
                  <a:gd name="T74" fmla="*/ 974 w 1875"/>
                  <a:gd name="T75" fmla="*/ 104 h 1370"/>
                  <a:gd name="T76" fmla="*/ 919 w 1875"/>
                  <a:gd name="T77" fmla="*/ 69 h 1370"/>
                  <a:gd name="T78" fmla="*/ 835 w 1875"/>
                  <a:gd name="T79" fmla="*/ 44 h 1370"/>
                  <a:gd name="T80" fmla="*/ 720 w 1875"/>
                  <a:gd name="T81" fmla="*/ 60 h 1370"/>
                  <a:gd name="T82" fmla="*/ 623 w 1875"/>
                  <a:gd name="T83" fmla="*/ 137 h 1370"/>
                  <a:gd name="T84" fmla="*/ 536 w 1875"/>
                  <a:gd name="T85" fmla="*/ 135 h 1370"/>
                  <a:gd name="T86" fmla="*/ 399 w 1875"/>
                  <a:gd name="T87" fmla="*/ 130 h 1370"/>
                  <a:gd name="T88" fmla="*/ 294 w 1875"/>
                  <a:gd name="T89" fmla="*/ 176 h 1370"/>
                  <a:gd name="T90" fmla="*/ 216 w 1875"/>
                  <a:gd name="T91" fmla="*/ 255 h 1370"/>
                  <a:gd name="T92" fmla="*/ 171 w 1875"/>
                  <a:gd name="T93" fmla="*/ 358 h 1370"/>
                  <a:gd name="T94" fmla="*/ 167 w 1875"/>
                  <a:gd name="T95" fmla="*/ 457 h 1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5"/>
                  <a:gd name="T145" fmla="*/ 0 h 1370"/>
                  <a:gd name="T146" fmla="*/ 1875 w 1875"/>
                  <a:gd name="T147" fmla="*/ 1370 h 1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5" h="1370">
                    <a:moveTo>
                      <a:pt x="169" y="455"/>
                    </a:moveTo>
                    <a:lnTo>
                      <a:pt x="135" y="462"/>
                    </a:lnTo>
                    <a:lnTo>
                      <a:pt x="103" y="476"/>
                    </a:lnTo>
                    <a:lnTo>
                      <a:pt x="73" y="494"/>
                    </a:lnTo>
                    <a:lnTo>
                      <a:pt x="48" y="516"/>
                    </a:lnTo>
                    <a:lnTo>
                      <a:pt x="28" y="545"/>
                    </a:lnTo>
                    <a:lnTo>
                      <a:pt x="12" y="574"/>
                    </a:lnTo>
                    <a:lnTo>
                      <a:pt x="4" y="608"/>
                    </a:lnTo>
                    <a:lnTo>
                      <a:pt x="0" y="643"/>
                    </a:lnTo>
                    <a:lnTo>
                      <a:pt x="2" y="667"/>
                    </a:lnTo>
                    <a:lnTo>
                      <a:pt x="6" y="692"/>
                    </a:lnTo>
                    <a:lnTo>
                      <a:pt x="14" y="715"/>
                    </a:lnTo>
                    <a:lnTo>
                      <a:pt x="24" y="736"/>
                    </a:lnTo>
                    <a:lnTo>
                      <a:pt x="38" y="757"/>
                    </a:lnTo>
                    <a:lnTo>
                      <a:pt x="54" y="775"/>
                    </a:lnTo>
                    <a:lnTo>
                      <a:pt x="73" y="792"/>
                    </a:lnTo>
                    <a:lnTo>
                      <a:pt x="93" y="806"/>
                    </a:lnTo>
                    <a:lnTo>
                      <a:pt x="93" y="803"/>
                    </a:lnTo>
                    <a:lnTo>
                      <a:pt x="71" y="831"/>
                    </a:lnTo>
                    <a:lnTo>
                      <a:pt x="54" y="862"/>
                    </a:lnTo>
                    <a:lnTo>
                      <a:pt x="44" y="896"/>
                    </a:lnTo>
                    <a:lnTo>
                      <a:pt x="40" y="933"/>
                    </a:lnTo>
                    <a:lnTo>
                      <a:pt x="44" y="971"/>
                    </a:lnTo>
                    <a:lnTo>
                      <a:pt x="54" y="1005"/>
                    </a:lnTo>
                    <a:lnTo>
                      <a:pt x="73" y="1036"/>
                    </a:lnTo>
                    <a:lnTo>
                      <a:pt x="97" y="1064"/>
                    </a:lnTo>
                    <a:lnTo>
                      <a:pt x="123" y="1087"/>
                    </a:lnTo>
                    <a:lnTo>
                      <a:pt x="155" y="1105"/>
                    </a:lnTo>
                    <a:lnTo>
                      <a:pt x="192" y="1115"/>
                    </a:lnTo>
                    <a:lnTo>
                      <a:pt x="210" y="1117"/>
                    </a:lnTo>
                    <a:lnTo>
                      <a:pt x="230" y="1119"/>
                    </a:lnTo>
                    <a:lnTo>
                      <a:pt x="242" y="1119"/>
                    </a:lnTo>
                    <a:lnTo>
                      <a:pt x="252" y="1119"/>
                    </a:lnTo>
                    <a:lnTo>
                      <a:pt x="276" y="1155"/>
                    </a:lnTo>
                    <a:lnTo>
                      <a:pt x="304" y="1189"/>
                    </a:lnTo>
                    <a:lnTo>
                      <a:pt x="339" y="1219"/>
                    </a:lnTo>
                    <a:lnTo>
                      <a:pt x="373" y="1243"/>
                    </a:lnTo>
                    <a:lnTo>
                      <a:pt x="413" y="1261"/>
                    </a:lnTo>
                    <a:lnTo>
                      <a:pt x="454" y="1275"/>
                    </a:lnTo>
                    <a:lnTo>
                      <a:pt x="498" y="1284"/>
                    </a:lnTo>
                    <a:lnTo>
                      <a:pt x="542" y="1287"/>
                    </a:lnTo>
                    <a:lnTo>
                      <a:pt x="587" y="1284"/>
                    </a:lnTo>
                    <a:lnTo>
                      <a:pt x="631" y="1275"/>
                    </a:lnTo>
                    <a:lnTo>
                      <a:pt x="673" y="1261"/>
                    </a:lnTo>
                    <a:lnTo>
                      <a:pt x="714" y="1240"/>
                    </a:lnTo>
                    <a:lnTo>
                      <a:pt x="736" y="1268"/>
                    </a:lnTo>
                    <a:lnTo>
                      <a:pt x="760" y="1294"/>
                    </a:lnTo>
                    <a:lnTo>
                      <a:pt x="788" y="1317"/>
                    </a:lnTo>
                    <a:lnTo>
                      <a:pt x="818" y="1335"/>
                    </a:lnTo>
                    <a:lnTo>
                      <a:pt x="851" y="1350"/>
                    </a:lnTo>
                    <a:lnTo>
                      <a:pt x="885" y="1361"/>
                    </a:lnTo>
                    <a:lnTo>
                      <a:pt x="921" y="1368"/>
                    </a:lnTo>
                    <a:lnTo>
                      <a:pt x="957" y="1370"/>
                    </a:lnTo>
                    <a:lnTo>
                      <a:pt x="982" y="1368"/>
                    </a:lnTo>
                    <a:lnTo>
                      <a:pt x="1006" y="1366"/>
                    </a:lnTo>
                    <a:lnTo>
                      <a:pt x="1028" y="1361"/>
                    </a:lnTo>
                    <a:lnTo>
                      <a:pt x="1050" y="1354"/>
                    </a:lnTo>
                    <a:lnTo>
                      <a:pt x="1093" y="1336"/>
                    </a:lnTo>
                    <a:lnTo>
                      <a:pt x="1133" y="1312"/>
                    </a:lnTo>
                    <a:lnTo>
                      <a:pt x="1167" y="1282"/>
                    </a:lnTo>
                    <a:lnTo>
                      <a:pt x="1197" y="1247"/>
                    </a:lnTo>
                    <a:lnTo>
                      <a:pt x="1222" y="1206"/>
                    </a:lnTo>
                    <a:lnTo>
                      <a:pt x="1238" y="1163"/>
                    </a:lnTo>
                    <a:lnTo>
                      <a:pt x="1238" y="1164"/>
                    </a:lnTo>
                    <a:lnTo>
                      <a:pt x="1270" y="1180"/>
                    </a:lnTo>
                    <a:lnTo>
                      <a:pt x="1302" y="1192"/>
                    </a:lnTo>
                    <a:lnTo>
                      <a:pt x="1336" y="1199"/>
                    </a:lnTo>
                    <a:lnTo>
                      <a:pt x="1371" y="1201"/>
                    </a:lnTo>
                    <a:lnTo>
                      <a:pt x="1397" y="1199"/>
                    </a:lnTo>
                    <a:lnTo>
                      <a:pt x="1421" y="1196"/>
                    </a:lnTo>
                    <a:lnTo>
                      <a:pt x="1445" y="1191"/>
                    </a:lnTo>
                    <a:lnTo>
                      <a:pt x="1469" y="1182"/>
                    </a:lnTo>
                    <a:lnTo>
                      <a:pt x="1490" y="1171"/>
                    </a:lnTo>
                    <a:lnTo>
                      <a:pt x="1512" y="1159"/>
                    </a:lnTo>
                    <a:lnTo>
                      <a:pt x="1530" y="1145"/>
                    </a:lnTo>
                    <a:lnTo>
                      <a:pt x="1548" y="1129"/>
                    </a:lnTo>
                    <a:lnTo>
                      <a:pt x="1578" y="1092"/>
                    </a:lnTo>
                    <a:lnTo>
                      <a:pt x="1590" y="1071"/>
                    </a:lnTo>
                    <a:lnTo>
                      <a:pt x="1603" y="1050"/>
                    </a:lnTo>
                    <a:lnTo>
                      <a:pt x="1611" y="1027"/>
                    </a:lnTo>
                    <a:lnTo>
                      <a:pt x="1617" y="1003"/>
                    </a:lnTo>
                    <a:lnTo>
                      <a:pt x="1621" y="978"/>
                    </a:lnTo>
                    <a:lnTo>
                      <a:pt x="1623" y="954"/>
                    </a:lnTo>
                    <a:lnTo>
                      <a:pt x="1621" y="954"/>
                    </a:lnTo>
                    <a:lnTo>
                      <a:pt x="1647" y="948"/>
                    </a:lnTo>
                    <a:lnTo>
                      <a:pt x="1673" y="941"/>
                    </a:lnTo>
                    <a:lnTo>
                      <a:pt x="1697" y="931"/>
                    </a:lnTo>
                    <a:lnTo>
                      <a:pt x="1721" y="920"/>
                    </a:lnTo>
                    <a:lnTo>
                      <a:pt x="1744" y="906"/>
                    </a:lnTo>
                    <a:lnTo>
                      <a:pt x="1766" y="890"/>
                    </a:lnTo>
                    <a:lnTo>
                      <a:pt x="1802" y="855"/>
                    </a:lnTo>
                    <a:lnTo>
                      <a:pt x="1832" y="815"/>
                    </a:lnTo>
                    <a:lnTo>
                      <a:pt x="1844" y="792"/>
                    </a:lnTo>
                    <a:lnTo>
                      <a:pt x="1855" y="767"/>
                    </a:lnTo>
                    <a:lnTo>
                      <a:pt x="1865" y="743"/>
                    </a:lnTo>
                    <a:lnTo>
                      <a:pt x="1871" y="717"/>
                    </a:lnTo>
                    <a:lnTo>
                      <a:pt x="1873" y="690"/>
                    </a:lnTo>
                    <a:lnTo>
                      <a:pt x="1875" y="664"/>
                    </a:lnTo>
                    <a:lnTo>
                      <a:pt x="1875" y="641"/>
                    </a:lnTo>
                    <a:lnTo>
                      <a:pt x="1871" y="617"/>
                    </a:lnTo>
                    <a:lnTo>
                      <a:pt x="1859" y="571"/>
                    </a:lnTo>
                    <a:lnTo>
                      <a:pt x="1838" y="527"/>
                    </a:lnTo>
                    <a:lnTo>
                      <a:pt x="1812" y="487"/>
                    </a:lnTo>
                    <a:lnTo>
                      <a:pt x="1820" y="464"/>
                    </a:lnTo>
                    <a:lnTo>
                      <a:pt x="1826" y="441"/>
                    </a:lnTo>
                    <a:lnTo>
                      <a:pt x="1828" y="418"/>
                    </a:lnTo>
                    <a:lnTo>
                      <a:pt x="1830" y="395"/>
                    </a:lnTo>
                    <a:lnTo>
                      <a:pt x="1826" y="357"/>
                    </a:lnTo>
                    <a:lnTo>
                      <a:pt x="1818" y="322"/>
                    </a:lnTo>
                    <a:lnTo>
                      <a:pt x="1804" y="286"/>
                    </a:lnTo>
                    <a:lnTo>
                      <a:pt x="1784" y="255"/>
                    </a:lnTo>
                    <a:lnTo>
                      <a:pt x="1760" y="229"/>
                    </a:lnTo>
                    <a:lnTo>
                      <a:pt x="1730" y="204"/>
                    </a:lnTo>
                    <a:lnTo>
                      <a:pt x="1697" y="186"/>
                    </a:lnTo>
                    <a:lnTo>
                      <a:pt x="1661" y="172"/>
                    </a:lnTo>
                    <a:lnTo>
                      <a:pt x="1651" y="135"/>
                    </a:lnTo>
                    <a:lnTo>
                      <a:pt x="1635" y="104"/>
                    </a:lnTo>
                    <a:lnTo>
                      <a:pt x="1615" y="74"/>
                    </a:lnTo>
                    <a:lnTo>
                      <a:pt x="1588" y="49"/>
                    </a:lnTo>
                    <a:lnTo>
                      <a:pt x="1560" y="28"/>
                    </a:lnTo>
                    <a:lnTo>
                      <a:pt x="1526" y="13"/>
                    </a:lnTo>
                    <a:lnTo>
                      <a:pt x="1492" y="4"/>
                    </a:lnTo>
                    <a:lnTo>
                      <a:pt x="1453" y="0"/>
                    </a:lnTo>
                    <a:lnTo>
                      <a:pt x="1431" y="2"/>
                    </a:lnTo>
                    <a:lnTo>
                      <a:pt x="1409" y="6"/>
                    </a:lnTo>
                    <a:lnTo>
                      <a:pt x="1387" y="11"/>
                    </a:lnTo>
                    <a:lnTo>
                      <a:pt x="1365" y="20"/>
                    </a:lnTo>
                    <a:lnTo>
                      <a:pt x="1345" y="30"/>
                    </a:lnTo>
                    <a:lnTo>
                      <a:pt x="1326" y="42"/>
                    </a:lnTo>
                    <a:lnTo>
                      <a:pt x="1310" y="56"/>
                    </a:lnTo>
                    <a:lnTo>
                      <a:pt x="1294" y="74"/>
                    </a:lnTo>
                    <a:lnTo>
                      <a:pt x="1280" y="58"/>
                    </a:lnTo>
                    <a:lnTo>
                      <a:pt x="1264" y="44"/>
                    </a:lnTo>
                    <a:lnTo>
                      <a:pt x="1246" y="30"/>
                    </a:lnTo>
                    <a:lnTo>
                      <a:pt x="1228" y="20"/>
                    </a:lnTo>
                    <a:lnTo>
                      <a:pt x="1207" y="11"/>
                    </a:lnTo>
                    <a:lnTo>
                      <a:pt x="1185" y="6"/>
                    </a:lnTo>
                    <a:lnTo>
                      <a:pt x="1165" y="2"/>
                    </a:lnTo>
                    <a:lnTo>
                      <a:pt x="1143" y="0"/>
                    </a:lnTo>
                    <a:lnTo>
                      <a:pt x="1117" y="2"/>
                    </a:lnTo>
                    <a:lnTo>
                      <a:pt x="1091" y="7"/>
                    </a:lnTo>
                    <a:lnTo>
                      <a:pt x="1066" y="16"/>
                    </a:lnTo>
                    <a:lnTo>
                      <a:pt x="1044" y="28"/>
                    </a:lnTo>
                    <a:lnTo>
                      <a:pt x="1022" y="44"/>
                    </a:lnTo>
                    <a:lnTo>
                      <a:pt x="1004" y="62"/>
                    </a:lnTo>
                    <a:lnTo>
                      <a:pt x="988" y="81"/>
                    </a:lnTo>
                    <a:lnTo>
                      <a:pt x="974" y="104"/>
                    </a:lnTo>
                    <a:lnTo>
                      <a:pt x="974" y="107"/>
                    </a:lnTo>
                    <a:lnTo>
                      <a:pt x="957" y="93"/>
                    </a:lnTo>
                    <a:lnTo>
                      <a:pt x="939" y="79"/>
                    </a:lnTo>
                    <a:lnTo>
                      <a:pt x="919" y="69"/>
                    </a:lnTo>
                    <a:lnTo>
                      <a:pt x="899" y="60"/>
                    </a:lnTo>
                    <a:lnTo>
                      <a:pt x="879" y="51"/>
                    </a:lnTo>
                    <a:lnTo>
                      <a:pt x="857" y="46"/>
                    </a:lnTo>
                    <a:lnTo>
                      <a:pt x="835" y="44"/>
                    </a:lnTo>
                    <a:lnTo>
                      <a:pt x="812" y="42"/>
                    </a:lnTo>
                    <a:lnTo>
                      <a:pt x="780" y="44"/>
                    </a:lnTo>
                    <a:lnTo>
                      <a:pt x="750" y="49"/>
                    </a:lnTo>
                    <a:lnTo>
                      <a:pt x="720" y="60"/>
                    </a:lnTo>
                    <a:lnTo>
                      <a:pt x="691" y="74"/>
                    </a:lnTo>
                    <a:lnTo>
                      <a:pt x="667" y="92"/>
                    </a:lnTo>
                    <a:lnTo>
                      <a:pt x="643" y="113"/>
                    </a:lnTo>
                    <a:lnTo>
                      <a:pt x="623" y="137"/>
                    </a:lnTo>
                    <a:lnTo>
                      <a:pt x="607" y="164"/>
                    </a:lnTo>
                    <a:lnTo>
                      <a:pt x="607" y="165"/>
                    </a:lnTo>
                    <a:lnTo>
                      <a:pt x="572" y="148"/>
                    </a:lnTo>
                    <a:lnTo>
                      <a:pt x="536" y="135"/>
                    </a:lnTo>
                    <a:lnTo>
                      <a:pt x="496" y="128"/>
                    </a:lnTo>
                    <a:lnTo>
                      <a:pt x="458" y="125"/>
                    </a:lnTo>
                    <a:lnTo>
                      <a:pt x="427" y="127"/>
                    </a:lnTo>
                    <a:lnTo>
                      <a:pt x="399" y="130"/>
                    </a:lnTo>
                    <a:lnTo>
                      <a:pt x="371" y="139"/>
                    </a:lnTo>
                    <a:lnTo>
                      <a:pt x="345" y="148"/>
                    </a:lnTo>
                    <a:lnTo>
                      <a:pt x="319" y="160"/>
                    </a:lnTo>
                    <a:lnTo>
                      <a:pt x="294" y="176"/>
                    </a:lnTo>
                    <a:lnTo>
                      <a:pt x="272" y="192"/>
                    </a:lnTo>
                    <a:lnTo>
                      <a:pt x="252" y="211"/>
                    </a:lnTo>
                    <a:lnTo>
                      <a:pt x="232" y="232"/>
                    </a:lnTo>
                    <a:lnTo>
                      <a:pt x="216" y="255"/>
                    </a:lnTo>
                    <a:lnTo>
                      <a:pt x="202" y="278"/>
                    </a:lnTo>
                    <a:lnTo>
                      <a:pt x="187" y="304"/>
                    </a:lnTo>
                    <a:lnTo>
                      <a:pt x="179" y="330"/>
                    </a:lnTo>
                    <a:lnTo>
                      <a:pt x="171" y="358"/>
                    </a:lnTo>
                    <a:lnTo>
                      <a:pt x="167" y="387"/>
                    </a:lnTo>
                    <a:lnTo>
                      <a:pt x="165" y="416"/>
                    </a:lnTo>
                    <a:lnTo>
                      <a:pt x="167" y="437"/>
                    </a:lnTo>
                    <a:lnTo>
                      <a:pt x="167" y="457"/>
                    </a:lnTo>
                    <a:lnTo>
                      <a:pt x="169" y="455"/>
                    </a:lnTo>
                    <a:close/>
                  </a:path>
                </a:pathLst>
              </a:custGeom>
              <a:grpFill/>
              <a:ln w="9525">
                <a:solidFill>
                  <a:srgbClr val="000000"/>
                </a:solidFill>
                <a:round/>
                <a:headEnd/>
                <a:tailEnd/>
              </a:ln>
              <a:effectLst>
                <a:outerShdw blurRad="50800" dist="38100" dir="2700000" sx="101000" sy="101000" algn="tl" rotWithShape="0">
                  <a:schemeClr val="tx1">
                    <a:lumMod val="65000"/>
                    <a:lumOff val="35000"/>
                  </a:schemeClr>
                </a:outerShdw>
              </a:effectLst>
            </p:spPr>
            <p:txBody>
              <a:bodyPr/>
              <a:lstStyle/>
              <a:p>
                <a:pPr>
                  <a:defRPr/>
                </a:pPr>
                <a:endParaRPr lang="en-US">
                  <a:solidFill>
                    <a:prstClr val="black"/>
                  </a:solidFill>
                  <a:latin typeface="Arial" charset="0"/>
                  <a:cs typeface="+mn-cs"/>
                </a:endParaRPr>
              </a:p>
            </p:txBody>
          </p:sp>
          <p:sp>
            <p:nvSpPr>
              <p:cNvPr id="18466" name="Oval 35"/>
              <p:cNvSpPr>
                <a:spLocks noChangeArrowheads="1"/>
              </p:cNvSpPr>
              <p:nvPr/>
            </p:nvSpPr>
            <p:spPr bwMode="auto">
              <a:xfrm>
                <a:off x="3141" y="2058"/>
                <a:ext cx="309" cy="225"/>
              </a:xfrm>
              <a:prstGeom prst="ellipse">
                <a:avLst/>
              </a:prstGeom>
              <a:grpFill/>
              <a:ln w="9525">
                <a:solidFill>
                  <a:srgbClr val="000000"/>
                </a:solidFill>
                <a:round/>
                <a:headEnd/>
                <a:tailEnd/>
              </a:ln>
            </p:spPr>
            <p:txBody>
              <a:bodyPr/>
              <a:lstStyle/>
              <a:p>
                <a:pPr>
                  <a:defRPr/>
                </a:pPr>
                <a:endParaRPr lang="en-US">
                  <a:solidFill>
                    <a:prstClr val="black"/>
                  </a:solidFill>
                  <a:latin typeface="Arial" charset="0"/>
                  <a:cs typeface="+mn-cs"/>
                </a:endParaRPr>
              </a:p>
            </p:txBody>
          </p:sp>
          <p:sp>
            <p:nvSpPr>
              <p:cNvPr id="18467" name="Oval 36"/>
              <p:cNvSpPr>
                <a:spLocks noChangeArrowheads="1"/>
              </p:cNvSpPr>
              <p:nvPr/>
            </p:nvSpPr>
            <p:spPr bwMode="auto">
              <a:xfrm>
                <a:off x="3043" y="2267"/>
                <a:ext cx="205" cy="149"/>
              </a:xfrm>
              <a:prstGeom prst="ellipse">
                <a:avLst/>
              </a:prstGeom>
              <a:grpFill/>
              <a:ln w="9525">
                <a:solidFill>
                  <a:srgbClr val="000000"/>
                </a:solidFill>
                <a:round/>
                <a:headEnd/>
                <a:tailEnd/>
              </a:ln>
            </p:spPr>
            <p:txBody>
              <a:bodyPr/>
              <a:lstStyle/>
              <a:p>
                <a:pPr>
                  <a:defRPr/>
                </a:pPr>
                <a:endParaRPr lang="en-US">
                  <a:solidFill>
                    <a:prstClr val="black"/>
                  </a:solidFill>
                  <a:latin typeface="Arial" charset="0"/>
                  <a:cs typeface="+mn-cs"/>
                </a:endParaRPr>
              </a:p>
            </p:txBody>
          </p:sp>
          <p:sp>
            <p:nvSpPr>
              <p:cNvPr id="18468" name="Oval 37"/>
              <p:cNvSpPr>
                <a:spLocks noChangeArrowheads="1"/>
              </p:cNvSpPr>
              <p:nvPr/>
            </p:nvSpPr>
            <p:spPr bwMode="auto">
              <a:xfrm>
                <a:off x="3000" y="2411"/>
                <a:ext cx="101" cy="74"/>
              </a:xfrm>
              <a:prstGeom prst="ellipse">
                <a:avLst/>
              </a:prstGeom>
              <a:grpFill/>
              <a:ln w="9525">
                <a:solidFill>
                  <a:srgbClr val="000000"/>
                </a:solidFill>
                <a:round/>
                <a:headEnd/>
                <a:tailEnd/>
              </a:ln>
            </p:spPr>
            <p:txBody>
              <a:bodyPr/>
              <a:lstStyle/>
              <a:p>
                <a:pPr>
                  <a:defRPr/>
                </a:pPr>
                <a:endParaRPr lang="en-US">
                  <a:solidFill>
                    <a:prstClr val="black"/>
                  </a:solidFill>
                  <a:latin typeface="Arial" charset="0"/>
                  <a:cs typeface="+mn-cs"/>
                </a:endParaRPr>
              </a:p>
            </p:txBody>
          </p:sp>
        </p:grpSp>
        <p:sp>
          <p:nvSpPr>
            <p:cNvPr id="33" name="Rectangle 1031"/>
            <p:cNvSpPr>
              <a:spLocks noChangeArrowheads="1"/>
            </p:cNvSpPr>
            <p:nvPr/>
          </p:nvSpPr>
          <p:spPr bwMode="auto">
            <a:xfrm>
              <a:off x="226241" y="1161160"/>
              <a:ext cx="2941379" cy="2424686"/>
            </a:xfrm>
            <a:prstGeom prst="rect">
              <a:avLst/>
            </a:prstGeom>
            <a:solidFill>
              <a:schemeClr val="bg1"/>
            </a:solidFill>
            <a:ln w="12700">
              <a:solidFill>
                <a:schemeClr val="tx1"/>
              </a:solidFill>
              <a:miter lim="800000"/>
              <a:headEnd/>
              <a:tailEnd/>
            </a:ln>
            <a:effectLst>
              <a:outerShdw dist="107763" dir="2700000" algn="ctr" rotWithShape="0">
                <a:schemeClr val="tx1">
                  <a:lumMod val="65000"/>
                  <a:lumOff val="35000"/>
                </a:schemeClr>
              </a:outerShdw>
            </a:effectLst>
          </p:spPr>
          <p:txBody>
            <a:bodyPr wrap="none" lIns="97332" tIns="48667" rIns="97332" bIns="48667" anchor="ctr"/>
            <a:lstStyle/>
            <a:p>
              <a:pPr eaLnBrk="0" hangingPunct="0">
                <a:spcAft>
                  <a:spcPct val="96000"/>
                </a:spcAft>
                <a:defRPr/>
              </a:pPr>
              <a:endParaRPr lang="en-US" dirty="0">
                <a:ln>
                  <a:solidFill>
                    <a:prstClr val="black"/>
                  </a:solidFill>
                </a:ln>
                <a:solidFill>
                  <a:srgbClr val="FF0000"/>
                </a:solidFill>
                <a:latin typeface="Garamond" pitchFamily="18" charset="0"/>
                <a:cs typeface="+mn-cs"/>
              </a:endParaRPr>
            </a:p>
          </p:txBody>
        </p:sp>
        <p:sp>
          <p:nvSpPr>
            <p:cNvPr id="19470" name="AutoShape 1033"/>
            <p:cNvSpPr>
              <a:spLocks noChangeArrowheads="1"/>
            </p:cNvSpPr>
            <p:nvPr/>
          </p:nvSpPr>
          <p:spPr bwMode="auto">
            <a:xfrm>
              <a:off x="3354082" y="1818836"/>
              <a:ext cx="1135564" cy="846263"/>
            </a:xfrm>
            <a:prstGeom prst="rightArrow">
              <a:avLst>
                <a:gd name="adj1" fmla="val 50000"/>
                <a:gd name="adj2" fmla="val 37899"/>
              </a:avLst>
            </a:prstGeom>
            <a:solidFill>
              <a:schemeClr val="bg1"/>
            </a:solidFill>
            <a:ln w="12700">
              <a:solidFill>
                <a:schemeClr val="tx1"/>
              </a:solidFill>
              <a:miter lim="800000"/>
              <a:headEnd type="none" w="sm" len="sm"/>
              <a:tailEnd type="none" w="sm" len="sm"/>
            </a:ln>
          </p:spPr>
          <p:txBody>
            <a:bodyPr wrap="none" lIns="96661" tIns="48331" rIns="96661" bIns="48331" anchor="ctr"/>
            <a:lstStyle/>
            <a:p>
              <a:pPr>
                <a:defRPr/>
              </a:pPr>
              <a:endParaRPr lang="en-US">
                <a:solidFill>
                  <a:srgbClr val="000000"/>
                </a:solidFill>
                <a:cs typeface="+mn-cs"/>
              </a:endParaRPr>
            </a:p>
          </p:txBody>
        </p:sp>
      </p:grpSp>
      <p:sp>
        <p:nvSpPr>
          <p:cNvPr id="35" name="Rectangle 37"/>
          <p:cNvSpPr>
            <a:spLocks noChangeArrowheads="1"/>
          </p:cNvSpPr>
          <p:nvPr/>
        </p:nvSpPr>
        <p:spPr bwMode="auto">
          <a:xfrm>
            <a:off x="4883150" y="1504950"/>
            <a:ext cx="3679825" cy="738188"/>
          </a:xfrm>
          <a:prstGeom prst="rect">
            <a:avLst/>
          </a:prstGeom>
          <a:noFill/>
          <a:ln>
            <a:noFill/>
          </a:ln>
          <a:extLst>
            <a:ext uri="{909E8E84-426E-40DD-AFC4-6F175D3DCCD1}"/>
            <a:ext uri="{91240B29-F687-4F45-9708-019B960494DF}"/>
          </a:extLst>
        </p:spPr>
        <p:txBody>
          <a:bodyPr lIns="91192" tIns="45597" rIns="91192" bIns="45597">
            <a:spAutoFit/>
          </a:bodyPr>
          <a:lstStyle/>
          <a:p>
            <a:pPr eaLnBrk="0" hangingPunct="0">
              <a:spcAft>
                <a:spcPct val="96000"/>
              </a:spcAft>
              <a:defRPr/>
            </a:pPr>
            <a:r>
              <a:rPr lang="en-US" sz="2100" b="1" dirty="0">
                <a:solidFill>
                  <a:srgbClr val="000000"/>
                </a:solidFill>
                <a:latin typeface="Verdana" pitchFamily="34" charset="0"/>
                <a:cs typeface="+mn-cs"/>
              </a:rPr>
              <a:t>Thoughts</a:t>
            </a:r>
            <a:br>
              <a:rPr lang="en-US" sz="2100" b="1" dirty="0">
                <a:solidFill>
                  <a:srgbClr val="000000"/>
                </a:solidFill>
                <a:latin typeface="Verdana" pitchFamily="34" charset="0"/>
                <a:cs typeface="+mn-cs"/>
              </a:rPr>
            </a:br>
            <a:endParaRPr lang="en-US" sz="2100" dirty="0">
              <a:solidFill>
                <a:srgbClr val="000000"/>
              </a:solidFill>
              <a:latin typeface="Verdana" pitchFamily="34" charset="0"/>
              <a:cs typeface="+mn-cs"/>
            </a:endParaRPr>
          </a:p>
        </p:txBody>
      </p:sp>
      <p:sp>
        <p:nvSpPr>
          <p:cNvPr id="36" name="Rectangle 39"/>
          <p:cNvSpPr>
            <a:spLocks noChangeArrowheads="1"/>
          </p:cNvSpPr>
          <p:nvPr/>
        </p:nvSpPr>
        <p:spPr bwMode="auto">
          <a:xfrm>
            <a:off x="290513" y="1357313"/>
            <a:ext cx="2684462" cy="1636712"/>
          </a:xfrm>
          <a:prstGeom prst="rect">
            <a:avLst/>
          </a:prstGeom>
          <a:noFill/>
          <a:ln>
            <a:noFill/>
          </a:ln>
          <a:extLst>
            <a:ext uri="{909E8E84-426E-40DD-AFC4-6F175D3DCCD1}"/>
            <a:ext uri="{91240B29-F687-4F45-9708-019B960494DF}"/>
          </a:extLst>
        </p:spPr>
        <p:txBody>
          <a:bodyPr lIns="91192" tIns="45597" rIns="91192" bIns="45597">
            <a:spAutoFit/>
          </a:bodyPr>
          <a:lstStyle/>
          <a:p>
            <a:pPr eaLnBrk="0" hangingPunct="0">
              <a:spcAft>
                <a:spcPct val="96000"/>
              </a:spcAft>
              <a:defRPr/>
            </a:pPr>
            <a:r>
              <a:rPr lang="en-US" sz="2100" b="1" dirty="0">
                <a:solidFill>
                  <a:srgbClr val="000000"/>
                </a:solidFill>
                <a:latin typeface="Verdana" pitchFamily="34" charset="0"/>
                <a:cs typeface="+mn-cs"/>
              </a:rPr>
              <a:t>Activating Event</a:t>
            </a:r>
          </a:p>
          <a:p>
            <a:pPr algn="ctr" eaLnBrk="0" hangingPunct="0">
              <a:spcAft>
                <a:spcPct val="96000"/>
              </a:spcAft>
              <a:defRPr/>
            </a:pPr>
            <a:r>
              <a:rPr lang="en-US" sz="3000" dirty="0">
                <a:solidFill>
                  <a:srgbClr val="000000"/>
                </a:solidFill>
                <a:latin typeface="Verdana" pitchFamily="34" charset="0"/>
                <a:cs typeface="+mn-cs"/>
              </a:rPr>
              <a:t>Got a B on a math test</a:t>
            </a:r>
          </a:p>
        </p:txBody>
      </p:sp>
      <p:sp>
        <p:nvSpPr>
          <p:cNvPr id="37" name="Rectangle 3"/>
          <p:cNvSpPr txBox="1">
            <a:spLocks noChangeArrowheads="1"/>
          </p:cNvSpPr>
          <p:nvPr/>
        </p:nvSpPr>
        <p:spPr bwMode="auto">
          <a:xfrm>
            <a:off x="3629025" y="5046994"/>
            <a:ext cx="3409950" cy="1412875"/>
          </a:xfrm>
          <a:prstGeom prst="rect">
            <a:avLst/>
          </a:prstGeom>
          <a:noFill/>
          <a:ln w="9525">
            <a:noFill/>
            <a:miter lim="800000"/>
            <a:headEnd/>
            <a:tailEnd/>
          </a:ln>
        </p:spPr>
        <p:txBody>
          <a:bodyPr lIns="91829" tIns="45915" rIns="91829" bIns="45915"/>
          <a:lstStyle/>
          <a:p>
            <a:pPr marL="341985" indent="-341985" eaLnBrk="0" hangingPunct="0">
              <a:spcBef>
                <a:spcPct val="20000"/>
              </a:spcBef>
              <a:buClr>
                <a:srgbClr val="000099"/>
              </a:buClr>
              <a:buSzPct val="65000"/>
              <a:defRPr/>
            </a:pPr>
            <a:r>
              <a:rPr lang="en-US" sz="2300" b="1" kern="0" dirty="0">
                <a:solidFill>
                  <a:prstClr val="black"/>
                </a:solidFill>
                <a:latin typeface="Verdana"/>
                <a:cs typeface="+mn-cs"/>
              </a:rPr>
              <a:t>Consequences: ER</a:t>
            </a:r>
          </a:p>
          <a:p>
            <a:pPr marL="341985" indent="-341985" eaLnBrk="0" hangingPunct="0">
              <a:spcBef>
                <a:spcPct val="20000"/>
              </a:spcBef>
              <a:buClr>
                <a:srgbClr val="000099"/>
              </a:buClr>
              <a:buSzPct val="65000"/>
              <a:defRPr/>
            </a:pPr>
            <a:r>
              <a:rPr lang="en-US" sz="2300" b="1" kern="0" dirty="0">
                <a:solidFill>
                  <a:prstClr val="black"/>
                </a:solidFill>
                <a:latin typeface="Verdana"/>
                <a:cs typeface="+mn-cs"/>
              </a:rPr>
              <a:t>E: </a:t>
            </a:r>
            <a:endParaRPr lang="en-US" sz="2300" kern="0" dirty="0">
              <a:solidFill>
                <a:prstClr val="black"/>
              </a:solidFill>
              <a:latin typeface="Verdana"/>
              <a:cs typeface="+mn-cs"/>
            </a:endParaRPr>
          </a:p>
          <a:p>
            <a:pPr marL="341985" indent="-341985" eaLnBrk="0" hangingPunct="0">
              <a:spcBef>
                <a:spcPct val="20000"/>
              </a:spcBef>
              <a:buClr>
                <a:srgbClr val="000099"/>
              </a:buClr>
              <a:buSzPct val="65000"/>
              <a:defRPr/>
            </a:pPr>
            <a:endParaRPr lang="en-US" sz="800" kern="0" dirty="0">
              <a:solidFill>
                <a:prstClr val="black"/>
              </a:solidFill>
              <a:latin typeface="Verdana"/>
              <a:cs typeface="+mn-cs"/>
            </a:endParaRPr>
          </a:p>
          <a:p>
            <a:pPr marL="341985" indent="-341985" eaLnBrk="0" hangingPunct="0">
              <a:spcBef>
                <a:spcPct val="20000"/>
              </a:spcBef>
              <a:buClr>
                <a:srgbClr val="000099"/>
              </a:buClr>
              <a:buSzPct val="65000"/>
              <a:defRPr/>
            </a:pPr>
            <a:r>
              <a:rPr lang="en-US" sz="2300" b="1" kern="0" dirty="0">
                <a:solidFill>
                  <a:prstClr val="black"/>
                </a:solidFill>
                <a:latin typeface="Verdana"/>
                <a:cs typeface="+mn-cs"/>
              </a:rPr>
              <a:t>R: </a:t>
            </a:r>
            <a:endParaRPr lang="en-US" sz="2300" kern="0" dirty="0">
              <a:solidFill>
                <a:prstClr val="black"/>
              </a:solidFill>
              <a:latin typeface="Verdana"/>
              <a:cs typeface="+mn-cs"/>
            </a:endParaRPr>
          </a:p>
          <a:p>
            <a:pPr marL="341985" indent="-341985" eaLnBrk="0" hangingPunct="0">
              <a:spcBef>
                <a:spcPct val="20000"/>
              </a:spcBef>
              <a:buClr>
                <a:srgbClr val="000099"/>
              </a:buClr>
              <a:buSzPct val="65000"/>
              <a:defRPr/>
            </a:pPr>
            <a:endParaRPr lang="en-US" sz="2300" kern="0" dirty="0">
              <a:solidFill>
                <a:prstClr val="black"/>
              </a:solidFill>
              <a:latin typeface="Verdana"/>
              <a:cs typeface="+mn-cs"/>
            </a:endParaRPr>
          </a:p>
        </p:txBody>
      </p:sp>
      <p:pic>
        <p:nvPicPr>
          <p:cNvPr id="17418" name="Picture 37" descr="ATC.png"/>
          <p:cNvPicPr>
            <a:picLocks noChangeAspect="1"/>
          </p:cNvPicPr>
          <p:nvPr/>
        </p:nvPicPr>
        <p:blipFill>
          <a:blip r:embed="rId3" cstate="print"/>
          <a:srcRect/>
          <a:stretch>
            <a:fillRect/>
          </a:stretch>
        </p:blipFill>
        <p:spPr bwMode="auto">
          <a:xfrm>
            <a:off x="457200" y="141288"/>
            <a:ext cx="684213" cy="822325"/>
          </a:xfrm>
          <a:prstGeom prst="rect">
            <a:avLst/>
          </a:prstGeom>
          <a:noFill/>
          <a:ln w="9525">
            <a:noFill/>
            <a:miter lim="800000"/>
            <a:headEnd/>
            <a:tailEnd/>
          </a:ln>
        </p:spPr>
      </p:pic>
      <p:sp>
        <p:nvSpPr>
          <p:cNvPr id="24" name="Title 35"/>
          <p:cNvSpPr txBox="1">
            <a:spLocks/>
          </p:cNvSpPr>
          <p:nvPr/>
        </p:nvSpPr>
        <p:spPr bwMode="auto">
          <a:xfrm>
            <a:off x="-17463" y="-17463"/>
            <a:ext cx="9144001" cy="1066801"/>
          </a:xfrm>
          <a:prstGeom prst="rect">
            <a:avLst/>
          </a:prstGeom>
          <a:noFill/>
          <a:ln w="9525">
            <a:noFill/>
            <a:miter lim="800000"/>
            <a:headEnd/>
            <a:tailEnd/>
          </a:ln>
        </p:spPr>
        <p:txBody>
          <a:bodyPr lIns="91284" tIns="45642" rIns="91284" bIns="45642" anchor="ctr"/>
          <a:lstStyle/>
          <a:p>
            <a:pPr algn="ctr" eaLnBrk="0" hangingPunct="0">
              <a:defRPr/>
            </a:pPr>
            <a:r>
              <a:rPr lang="en-US" altLang="en-US" sz="2400" b="1" dirty="0">
                <a:solidFill>
                  <a:schemeClr val="bg1"/>
                </a:solidFill>
                <a:latin typeface="Verdana" pitchFamily="34" charset="0"/>
                <a:ea typeface="+mj-ea"/>
                <a:cs typeface="+mj-cs"/>
              </a:rPr>
              <a:t>ATC Example</a:t>
            </a:r>
          </a:p>
        </p:txBody>
      </p:sp>
      <p:sp>
        <p:nvSpPr>
          <p:cNvPr id="25" name="TextBox 24"/>
          <p:cNvSpPr txBox="1"/>
          <p:nvPr/>
        </p:nvSpPr>
        <p:spPr>
          <a:xfrm>
            <a:off x="-106363" y="5651966"/>
            <a:ext cx="1190626" cy="215900"/>
          </a:xfrm>
          <a:prstGeom prst="rect">
            <a:avLst/>
          </a:prstGeom>
          <a:noFill/>
        </p:spPr>
        <p:txBody>
          <a:bodyPr>
            <a:spAutoFit/>
          </a:bodyPr>
          <a:lstStyle/>
          <a:p>
            <a:pPr algn="ctr">
              <a:defRPr/>
            </a:pPr>
            <a:r>
              <a:rPr lang="en-US" sz="800" dirty="0">
                <a:latin typeface="+mn-lt"/>
              </a:rPr>
              <a:t>Notes p. 14</a:t>
            </a:r>
          </a:p>
        </p:txBody>
      </p:sp>
      <p:pic>
        <p:nvPicPr>
          <p:cNvPr id="26" name="Picture 2" descr="http://peanutonthetable.com/wp-content/uploads/2013/02/notebook-and-pen.jpg">
            <a:hlinkClick r:id="rId4"/>
          </p:cNvPr>
          <p:cNvPicPr>
            <a:picLocks noChangeAspect="1" noChangeArrowheads="1"/>
          </p:cNvPicPr>
          <p:nvPr/>
        </p:nvPicPr>
        <p:blipFill>
          <a:blip r:embed="rId5" cstate="print"/>
          <a:srcRect/>
          <a:stretch>
            <a:fillRect/>
          </a:stretch>
        </p:blipFill>
        <p:spPr bwMode="auto">
          <a:xfrm>
            <a:off x="120650" y="5875804"/>
            <a:ext cx="719138" cy="531812"/>
          </a:xfrm>
          <a:prstGeom prst="rect">
            <a:avLst/>
          </a:prstGeom>
          <a:ln>
            <a:noFill/>
          </a:ln>
          <a:effectLst>
            <a:outerShdw blurRad="292100" dist="139700" dir="2700000" algn="tl" rotWithShape="0">
              <a:srgbClr val="333333">
                <a:alpha val="65000"/>
              </a:srgbClr>
            </a:outerShdw>
          </a:effectLst>
        </p:spPr>
      </p:pic>
      <p:sp>
        <p:nvSpPr>
          <p:cNvPr id="29" name="Footer Placeholder 28"/>
          <p:cNvSpPr>
            <a:spLocks noGrp="1"/>
          </p:cNvSpPr>
          <p:nvPr>
            <p:ph type="ftr" sz="quarter" idx="13"/>
          </p:nvPr>
        </p:nvSpPr>
        <p:spPr>
          <a:xfrm>
            <a:off x="852992" y="6533774"/>
            <a:ext cx="7315200" cy="365125"/>
          </a:xfrm>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36" grpId="0"/>
      <p:bldP spid="3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5"/>
          <p:cNvSpPr txBox="1">
            <a:spLocks/>
          </p:cNvSpPr>
          <p:nvPr/>
        </p:nvSpPr>
        <p:spPr bwMode="auto">
          <a:xfrm>
            <a:off x="-17463" y="-17463"/>
            <a:ext cx="9144001" cy="1066801"/>
          </a:xfrm>
          <a:prstGeom prst="rect">
            <a:avLst/>
          </a:prstGeom>
          <a:noFill/>
          <a:ln w="9525">
            <a:noFill/>
            <a:miter lim="800000"/>
            <a:headEnd/>
            <a:tailEnd/>
          </a:ln>
        </p:spPr>
        <p:txBody>
          <a:bodyPr lIns="91284" tIns="45642" rIns="91284" bIns="45642" anchor="ctr"/>
          <a:lstStyle/>
          <a:p>
            <a:pPr algn="ctr" eaLnBrk="0" hangingPunct="0">
              <a:defRPr/>
            </a:pPr>
            <a:r>
              <a:rPr lang="en-US" altLang="en-US" sz="2400" b="1" dirty="0">
                <a:solidFill>
                  <a:schemeClr val="bg1"/>
                </a:solidFill>
                <a:latin typeface="Verdana" pitchFamily="34" charset="0"/>
                <a:ea typeface="+mj-ea"/>
                <a:cs typeface="+mj-cs"/>
              </a:rPr>
              <a:t>Workbook Activity (p. 15): </a:t>
            </a:r>
          </a:p>
          <a:p>
            <a:pPr algn="ctr" eaLnBrk="0" hangingPunct="0">
              <a:defRPr/>
            </a:pPr>
            <a:r>
              <a:rPr lang="en-US" altLang="en-US" sz="2400" b="1" dirty="0">
                <a:solidFill>
                  <a:schemeClr val="bg1"/>
                </a:solidFill>
                <a:latin typeface="Verdana" pitchFamily="34" charset="0"/>
                <a:ea typeface="+mj-ea"/>
                <a:cs typeface="+mj-cs"/>
              </a:rPr>
              <a:t>Activating Events and ATC</a:t>
            </a:r>
          </a:p>
        </p:txBody>
      </p:sp>
      <p:sp>
        <p:nvSpPr>
          <p:cNvPr id="4" name="Slide Number Placeholder 3"/>
          <p:cNvSpPr>
            <a:spLocks noGrp="1"/>
          </p:cNvSpPr>
          <p:nvPr>
            <p:ph type="sldNum" sz="quarter" idx="11"/>
          </p:nvPr>
        </p:nvSpPr>
        <p:spPr/>
        <p:txBody>
          <a:bodyPr/>
          <a:lstStyle/>
          <a:p>
            <a:pPr>
              <a:defRPr/>
            </a:pPr>
            <a:fld id="{E814E540-8619-47AE-8820-A6D5AA0C156F}" type="slidenum">
              <a:rPr lang="en-US" smtClean="0"/>
              <a:pPr>
                <a:defRPr/>
              </a:pPr>
              <a:t>59</a:t>
            </a:fld>
            <a:endParaRPr lang="en-US" dirty="0"/>
          </a:p>
        </p:txBody>
      </p:sp>
      <p:pic>
        <p:nvPicPr>
          <p:cNvPr id="18437" name="Picture 37" descr="ATC.png"/>
          <p:cNvPicPr>
            <a:picLocks noChangeAspect="1"/>
          </p:cNvPicPr>
          <p:nvPr/>
        </p:nvPicPr>
        <p:blipFill>
          <a:blip r:embed="rId3" cstate="print"/>
          <a:srcRect/>
          <a:stretch>
            <a:fillRect/>
          </a:stretch>
        </p:blipFill>
        <p:spPr bwMode="auto">
          <a:xfrm>
            <a:off x="457200" y="141288"/>
            <a:ext cx="684213" cy="822325"/>
          </a:xfrm>
          <a:prstGeom prst="rect">
            <a:avLst/>
          </a:prstGeom>
          <a:noFill/>
          <a:ln w="9525">
            <a:noFill/>
            <a:miter lim="800000"/>
            <a:headEnd/>
            <a:tailEnd/>
          </a:ln>
        </p:spPr>
      </p:pic>
      <p:pic>
        <p:nvPicPr>
          <p:cNvPr id="18438" name="Picture 7"/>
          <p:cNvPicPr>
            <a:picLocks noChangeAspect="1" noChangeArrowheads="1"/>
          </p:cNvPicPr>
          <p:nvPr/>
        </p:nvPicPr>
        <p:blipFill>
          <a:blip r:embed="rId4" cstate="print"/>
          <a:srcRect l="45026" t="22948" r="25224" b="14157"/>
          <a:stretch>
            <a:fillRect/>
          </a:stretch>
        </p:blipFill>
        <p:spPr bwMode="auto">
          <a:xfrm>
            <a:off x="2682875" y="1411288"/>
            <a:ext cx="3798888" cy="5019675"/>
          </a:xfrm>
          <a:prstGeom prst="rect">
            <a:avLst/>
          </a:prstGeom>
          <a:noFill/>
          <a:ln w="9525">
            <a:noFill/>
            <a:miter lim="800000"/>
            <a:headEnd/>
            <a:tailEnd/>
          </a:ln>
        </p:spPr>
      </p:pic>
      <p:sp>
        <p:nvSpPr>
          <p:cNvPr id="10" name="Footer Placeholder 9"/>
          <p:cNvSpPr>
            <a:spLocks noGrp="1"/>
          </p:cNvSpPr>
          <p:nvPr>
            <p:ph type="ftr" sz="quarter" idx="10"/>
          </p:nvPr>
        </p:nvSpPr>
        <p:spPr>
          <a:xfrm>
            <a:off x="634624" y="6451886"/>
            <a:ext cx="7315200" cy="365125"/>
          </a:xfrm>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6</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5"/>
          <p:cNvSpPr txBox="1">
            <a:spLocks/>
          </p:cNvSpPr>
          <p:nvPr/>
        </p:nvSpPr>
        <p:spPr bwMode="auto">
          <a:xfrm>
            <a:off x="-17463" y="-17463"/>
            <a:ext cx="9144001" cy="1066801"/>
          </a:xfrm>
          <a:prstGeom prst="rect">
            <a:avLst/>
          </a:prstGeom>
          <a:noFill/>
          <a:ln w="9525">
            <a:noFill/>
            <a:miter lim="800000"/>
            <a:headEnd/>
            <a:tailEnd/>
          </a:ln>
        </p:spPr>
        <p:txBody>
          <a:bodyPr lIns="91284" tIns="45642" rIns="91284" bIns="45642" anchor="ctr"/>
          <a:lstStyle/>
          <a:p>
            <a:pPr algn="ctr" eaLnBrk="0" hangingPunct="0">
              <a:defRPr/>
            </a:pPr>
            <a:r>
              <a:rPr lang="en-US" altLang="en-US" sz="2400" b="1" dirty="0">
                <a:solidFill>
                  <a:schemeClr val="bg1"/>
                </a:solidFill>
                <a:latin typeface="Verdana" pitchFamily="34" charset="0"/>
                <a:ea typeface="+mj-ea"/>
                <a:cs typeface="+mj-cs"/>
              </a:rPr>
              <a:t>Workbook Activity (pp. 16-17): </a:t>
            </a:r>
          </a:p>
          <a:p>
            <a:pPr algn="ctr" eaLnBrk="0" hangingPunct="0">
              <a:defRPr/>
            </a:pPr>
            <a:r>
              <a:rPr lang="en-US" altLang="en-US" sz="2400" b="1" dirty="0">
                <a:solidFill>
                  <a:schemeClr val="bg1"/>
                </a:solidFill>
                <a:latin typeface="Verdana" pitchFamily="34" charset="0"/>
                <a:ea typeface="+mj-ea"/>
                <a:cs typeface="+mj-cs"/>
              </a:rPr>
              <a:t>ATC Practice</a:t>
            </a:r>
          </a:p>
        </p:txBody>
      </p:sp>
      <p:sp>
        <p:nvSpPr>
          <p:cNvPr id="4" name="Slide Number Placeholder 3"/>
          <p:cNvSpPr>
            <a:spLocks noGrp="1"/>
          </p:cNvSpPr>
          <p:nvPr>
            <p:ph type="sldNum" sz="quarter" idx="11"/>
          </p:nvPr>
        </p:nvSpPr>
        <p:spPr/>
        <p:txBody>
          <a:bodyPr/>
          <a:lstStyle/>
          <a:p>
            <a:pPr>
              <a:defRPr/>
            </a:pPr>
            <a:fld id="{F43A4A1C-4B91-4499-930D-01EAE08BEA01}" type="slidenum">
              <a:rPr lang="en-US" smtClean="0"/>
              <a:pPr>
                <a:defRPr/>
              </a:pPr>
              <a:t>60</a:t>
            </a:fld>
            <a:endParaRPr lang="en-US" dirty="0"/>
          </a:p>
        </p:txBody>
      </p:sp>
      <p:pic>
        <p:nvPicPr>
          <p:cNvPr id="19461" name="Picture 37" descr="ATC.png"/>
          <p:cNvPicPr>
            <a:picLocks noChangeAspect="1"/>
          </p:cNvPicPr>
          <p:nvPr/>
        </p:nvPicPr>
        <p:blipFill>
          <a:blip r:embed="rId3" cstate="print"/>
          <a:srcRect/>
          <a:stretch>
            <a:fillRect/>
          </a:stretch>
        </p:blipFill>
        <p:spPr bwMode="auto">
          <a:xfrm>
            <a:off x="457200" y="141288"/>
            <a:ext cx="684213" cy="822325"/>
          </a:xfrm>
          <a:prstGeom prst="rect">
            <a:avLst/>
          </a:prstGeom>
          <a:noFill/>
          <a:ln w="9525">
            <a:noFill/>
            <a:miter lim="800000"/>
            <a:headEnd/>
            <a:tailEnd/>
          </a:ln>
        </p:spPr>
      </p:pic>
      <p:pic>
        <p:nvPicPr>
          <p:cNvPr id="19462" name="Picture 8"/>
          <p:cNvPicPr>
            <a:picLocks noChangeAspect="1" noChangeArrowheads="1"/>
          </p:cNvPicPr>
          <p:nvPr/>
        </p:nvPicPr>
        <p:blipFill>
          <a:blip r:embed="rId4" cstate="print"/>
          <a:srcRect l="45026" t="22948" r="25224" b="14369"/>
          <a:stretch>
            <a:fillRect/>
          </a:stretch>
        </p:blipFill>
        <p:spPr bwMode="auto">
          <a:xfrm>
            <a:off x="487363" y="1417638"/>
            <a:ext cx="3811587" cy="5019675"/>
          </a:xfrm>
          <a:prstGeom prst="rect">
            <a:avLst/>
          </a:prstGeom>
          <a:noFill/>
          <a:ln w="9525">
            <a:noFill/>
            <a:miter lim="800000"/>
            <a:headEnd/>
            <a:tailEnd/>
          </a:ln>
        </p:spPr>
      </p:pic>
      <p:pic>
        <p:nvPicPr>
          <p:cNvPr id="19463" name="Picture 9"/>
          <p:cNvPicPr>
            <a:picLocks noChangeAspect="1" noChangeArrowheads="1"/>
          </p:cNvPicPr>
          <p:nvPr/>
        </p:nvPicPr>
        <p:blipFill>
          <a:blip r:embed="rId5" cstate="print"/>
          <a:srcRect l="45026" t="22948" r="25092" b="14157"/>
          <a:stretch>
            <a:fillRect/>
          </a:stretch>
        </p:blipFill>
        <p:spPr bwMode="auto">
          <a:xfrm>
            <a:off x="4846638" y="1417638"/>
            <a:ext cx="3816350" cy="5019675"/>
          </a:xfrm>
          <a:prstGeom prst="rect">
            <a:avLst/>
          </a:prstGeom>
          <a:noFill/>
          <a:ln w="9525">
            <a:noFill/>
            <a:miter lim="800000"/>
            <a:headEnd/>
            <a:tailEnd/>
          </a:ln>
        </p:spPr>
      </p:pic>
      <p:sp>
        <p:nvSpPr>
          <p:cNvPr id="10" name="Footer Placeholder 9"/>
          <p:cNvSpPr>
            <a:spLocks noGrp="1"/>
          </p:cNvSpPr>
          <p:nvPr>
            <p:ph type="ftr" sz="quarter" idx="10"/>
          </p:nvPr>
        </p:nvSpPr>
        <p:spPr>
          <a:xfrm>
            <a:off x="675568" y="6492830"/>
            <a:ext cx="7315200" cy="365125"/>
          </a:xfrm>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AAEE668-592F-49A7-BC80-1A5DE046EBC9}" type="slidenum">
              <a:rPr lang="en-US" smtClean="0"/>
              <a:pPr>
                <a:defRPr/>
              </a:pPr>
              <a:t>61</a:t>
            </a:fld>
            <a:endParaRPr lang="en-US" dirty="0"/>
          </a:p>
        </p:txBody>
      </p:sp>
      <p:sp>
        <p:nvSpPr>
          <p:cNvPr id="7" name="Title 35"/>
          <p:cNvSpPr txBox="1">
            <a:spLocks/>
          </p:cNvSpPr>
          <p:nvPr/>
        </p:nvSpPr>
        <p:spPr bwMode="auto">
          <a:xfrm>
            <a:off x="-17463" y="-17463"/>
            <a:ext cx="9144001" cy="1066801"/>
          </a:xfrm>
          <a:prstGeom prst="rect">
            <a:avLst/>
          </a:prstGeom>
          <a:noFill/>
          <a:ln w="9525">
            <a:noFill/>
            <a:miter lim="800000"/>
            <a:headEnd/>
            <a:tailEnd/>
          </a:ln>
        </p:spPr>
        <p:txBody>
          <a:bodyPr lIns="91284" tIns="45642" rIns="91284" bIns="45642" anchor="ctr"/>
          <a:lstStyle/>
          <a:p>
            <a:pPr algn="ctr" eaLnBrk="0" hangingPunct="0">
              <a:defRPr/>
            </a:pPr>
            <a:r>
              <a:rPr lang="en-US" altLang="en-US" sz="2400" b="1" dirty="0">
                <a:solidFill>
                  <a:schemeClr val="bg1"/>
                </a:solidFill>
                <a:latin typeface="Verdana" pitchFamily="34" charset="0"/>
                <a:ea typeface="+mj-ea"/>
                <a:cs typeface="+mj-cs"/>
              </a:rPr>
              <a:t>Activity: </a:t>
            </a:r>
          </a:p>
          <a:p>
            <a:pPr algn="ctr" eaLnBrk="0" hangingPunct="0">
              <a:defRPr/>
            </a:pPr>
            <a:r>
              <a:rPr lang="en-US" altLang="en-US" sz="2400" b="1" dirty="0">
                <a:solidFill>
                  <a:schemeClr val="bg1"/>
                </a:solidFill>
                <a:latin typeface="Verdana" pitchFamily="34" charset="0"/>
                <a:ea typeface="+mj-ea"/>
                <a:cs typeface="+mj-cs"/>
              </a:rPr>
              <a:t>ATC Relay</a:t>
            </a:r>
          </a:p>
        </p:txBody>
      </p:sp>
      <p:pic>
        <p:nvPicPr>
          <p:cNvPr id="20485" name="Picture 37" descr="ATC.png"/>
          <p:cNvPicPr>
            <a:picLocks noChangeAspect="1"/>
          </p:cNvPicPr>
          <p:nvPr/>
        </p:nvPicPr>
        <p:blipFill>
          <a:blip r:embed="rId3" cstate="print"/>
          <a:srcRect/>
          <a:stretch>
            <a:fillRect/>
          </a:stretch>
        </p:blipFill>
        <p:spPr bwMode="auto">
          <a:xfrm>
            <a:off x="457200" y="141288"/>
            <a:ext cx="684213" cy="822325"/>
          </a:xfrm>
          <a:prstGeom prst="rect">
            <a:avLst/>
          </a:prstGeom>
          <a:noFill/>
          <a:ln w="9525">
            <a:noFill/>
            <a:miter lim="800000"/>
            <a:headEnd/>
            <a:tailEnd/>
          </a:ln>
        </p:spPr>
      </p:pic>
      <p:sp>
        <p:nvSpPr>
          <p:cNvPr id="20486" name="AutoShape 4" descr="https://encrypted-tbn3.gstatic.com/images?q=tbn:ANd9GcRAhra1W3os0akSfYFadm3wk-Uy1SCdam7oKQ3clFiNFw6vVxOvwA">
            <a:hlinkClick r:id="rId4"/>
          </p:cNvPr>
          <p:cNvSpPr>
            <a:spLocks noChangeAspect="1" noChangeArrowheads="1"/>
          </p:cNvSpPr>
          <p:nvPr/>
        </p:nvSpPr>
        <p:spPr bwMode="auto">
          <a:xfrm>
            <a:off x="57150" y="-144463"/>
            <a:ext cx="304800" cy="304801"/>
          </a:xfrm>
          <a:prstGeom prst="rect">
            <a:avLst/>
          </a:prstGeom>
          <a:noFill/>
          <a:ln w="9525">
            <a:noFill/>
            <a:miter lim="800000"/>
            <a:headEnd/>
            <a:tailEnd/>
          </a:ln>
        </p:spPr>
        <p:txBody>
          <a:bodyPr/>
          <a:lstStyle/>
          <a:p>
            <a:endParaRPr lang="en-US"/>
          </a:p>
        </p:txBody>
      </p:sp>
      <p:sp>
        <p:nvSpPr>
          <p:cNvPr id="20487" name="AutoShape 6" descr="https://encrypted-tbn3.gstatic.com/images?q=tbn:ANd9GcRAhra1W3os0akSfYFadm3wk-Uy1SCdam7oKQ3clFiNFw6vVxOvwA">
            <a:hlinkClick r:id="rId4"/>
          </p:cNvPr>
          <p:cNvSpPr>
            <a:spLocks noChangeAspect="1" noChangeArrowheads="1"/>
          </p:cNvSpPr>
          <p:nvPr/>
        </p:nvSpPr>
        <p:spPr bwMode="auto">
          <a:xfrm>
            <a:off x="57150" y="-144463"/>
            <a:ext cx="304800" cy="304801"/>
          </a:xfrm>
          <a:prstGeom prst="rect">
            <a:avLst/>
          </a:prstGeom>
          <a:noFill/>
          <a:ln w="9525">
            <a:noFill/>
            <a:miter lim="800000"/>
            <a:headEnd/>
            <a:tailEnd/>
          </a:ln>
        </p:spPr>
        <p:txBody>
          <a:bodyPr/>
          <a:lstStyle/>
          <a:p>
            <a:endParaRPr lang="en-US"/>
          </a:p>
        </p:txBody>
      </p:sp>
      <p:pic>
        <p:nvPicPr>
          <p:cNvPr id="20488" name="Picture 16" descr="http://committostayfit.com/blog/wp-content/uploads/2013/08/bigstock-Teamwork-48863816.jpg">
            <a:hlinkClick r:id="rId5"/>
          </p:cNvPr>
          <p:cNvPicPr>
            <a:picLocks noChangeAspect="1" noChangeArrowheads="1"/>
          </p:cNvPicPr>
          <p:nvPr/>
        </p:nvPicPr>
        <p:blipFill>
          <a:blip r:embed="rId6" cstate="print"/>
          <a:srcRect/>
          <a:stretch>
            <a:fillRect/>
          </a:stretch>
        </p:blipFill>
        <p:spPr bwMode="auto">
          <a:xfrm>
            <a:off x="2209800" y="2092325"/>
            <a:ext cx="4733925" cy="3549650"/>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F52AC3D-9ECC-45D9-811D-503022E0150B}" type="slidenum">
              <a:rPr lang="en-US" smtClean="0"/>
              <a:pPr>
                <a:defRPr/>
              </a:pPr>
              <a:t>62</a:t>
            </a:fld>
            <a:endParaRPr lang="en-US" dirty="0"/>
          </a:p>
        </p:txBody>
      </p:sp>
      <p:sp>
        <p:nvSpPr>
          <p:cNvPr id="7" name="Title 35"/>
          <p:cNvSpPr txBox="1">
            <a:spLocks/>
          </p:cNvSpPr>
          <p:nvPr/>
        </p:nvSpPr>
        <p:spPr bwMode="auto">
          <a:xfrm>
            <a:off x="-17463" y="-17463"/>
            <a:ext cx="9144001" cy="1066801"/>
          </a:xfrm>
          <a:prstGeom prst="rect">
            <a:avLst/>
          </a:prstGeom>
          <a:noFill/>
          <a:ln w="9525">
            <a:noFill/>
            <a:miter lim="800000"/>
            <a:headEnd/>
            <a:tailEnd/>
          </a:ln>
        </p:spPr>
        <p:txBody>
          <a:bodyPr lIns="91284" tIns="45642" rIns="91284" bIns="45642" anchor="ctr"/>
          <a:lstStyle/>
          <a:p>
            <a:pPr algn="ctr" eaLnBrk="0" hangingPunct="0">
              <a:defRPr/>
            </a:pPr>
            <a:r>
              <a:rPr lang="en-US" altLang="en-US" sz="2400" b="1" dirty="0">
                <a:solidFill>
                  <a:schemeClr val="bg1"/>
                </a:solidFill>
                <a:latin typeface="Verdana" pitchFamily="34" charset="0"/>
                <a:ea typeface="+mj-ea"/>
                <a:cs typeface="+mj-cs"/>
              </a:rPr>
              <a:t>Activity: </a:t>
            </a:r>
          </a:p>
          <a:p>
            <a:pPr algn="ctr" eaLnBrk="0" hangingPunct="0">
              <a:defRPr/>
            </a:pPr>
            <a:r>
              <a:rPr lang="en-US" altLang="en-US" sz="2400" b="1" dirty="0">
                <a:solidFill>
                  <a:schemeClr val="bg1"/>
                </a:solidFill>
                <a:latin typeface="Verdana" pitchFamily="34" charset="0"/>
                <a:ea typeface="+mj-ea"/>
                <a:cs typeface="+mj-cs"/>
              </a:rPr>
              <a:t>ATC Relay</a:t>
            </a:r>
          </a:p>
        </p:txBody>
      </p:sp>
      <p:pic>
        <p:nvPicPr>
          <p:cNvPr id="21509" name="Picture 37" descr="ATC.png"/>
          <p:cNvPicPr>
            <a:picLocks noChangeAspect="1"/>
          </p:cNvPicPr>
          <p:nvPr/>
        </p:nvPicPr>
        <p:blipFill>
          <a:blip r:embed="rId3" cstate="print"/>
          <a:srcRect/>
          <a:stretch>
            <a:fillRect/>
          </a:stretch>
        </p:blipFill>
        <p:spPr bwMode="auto">
          <a:xfrm>
            <a:off x="457200" y="141288"/>
            <a:ext cx="684213" cy="822325"/>
          </a:xfrm>
          <a:prstGeom prst="rect">
            <a:avLst/>
          </a:prstGeom>
          <a:noFill/>
          <a:ln w="9525">
            <a:noFill/>
            <a:miter lim="800000"/>
            <a:headEnd/>
            <a:tailEnd/>
          </a:ln>
        </p:spPr>
      </p:pic>
      <p:sp>
        <p:nvSpPr>
          <p:cNvPr id="21510" name="AutoShape 4" descr="https://encrypted-tbn3.gstatic.com/images?q=tbn:ANd9GcRAhra1W3os0akSfYFadm3wk-Uy1SCdam7oKQ3clFiNFw6vVxOvwA">
            <a:hlinkClick r:id="rId4"/>
          </p:cNvPr>
          <p:cNvSpPr>
            <a:spLocks noChangeAspect="1" noChangeArrowheads="1"/>
          </p:cNvSpPr>
          <p:nvPr/>
        </p:nvSpPr>
        <p:spPr bwMode="auto">
          <a:xfrm>
            <a:off x="57150" y="-144463"/>
            <a:ext cx="304800" cy="304801"/>
          </a:xfrm>
          <a:prstGeom prst="rect">
            <a:avLst/>
          </a:prstGeom>
          <a:noFill/>
          <a:ln w="9525">
            <a:noFill/>
            <a:miter lim="800000"/>
            <a:headEnd/>
            <a:tailEnd/>
          </a:ln>
        </p:spPr>
        <p:txBody>
          <a:bodyPr/>
          <a:lstStyle/>
          <a:p>
            <a:endParaRPr lang="en-US"/>
          </a:p>
        </p:txBody>
      </p:sp>
      <p:sp>
        <p:nvSpPr>
          <p:cNvPr id="21511" name="AutoShape 6" descr="https://encrypted-tbn3.gstatic.com/images?q=tbn:ANd9GcRAhra1W3os0akSfYFadm3wk-Uy1SCdam7oKQ3clFiNFw6vVxOvwA">
            <a:hlinkClick r:id="rId4"/>
          </p:cNvPr>
          <p:cNvSpPr>
            <a:spLocks noChangeAspect="1" noChangeArrowheads="1"/>
          </p:cNvSpPr>
          <p:nvPr/>
        </p:nvSpPr>
        <p:spPr bwMode="auto">
          <a:xfrm>
            <a:off x="57150" y="-144463"/>
            <a:ext cx="304800" cy="304801"/>
          </a:xfrm>
          <a:prstGeom prst="rect">
            <a:avLst/>
          </a:prstGeom>
          <a:noFill/>
          <a:ln w="9525">
            <a:noFill/>
            <a:miter lim="800000"/>
            <a:headEnd/>
            <a:tailEnd/>
          </a:ln>
        </p:spPr>
        <p:txBody>
          <a:bodyPr/>
          <a:lstStyle/>
          <a:p>
            <a:endParaRPr lang="en-US"/>
          </a:p>
        </p:txBody>
      </p:sp>
      <p:pic>
        <p:nvPicPr>
          <p:cNvPr id="21512" name="Picture 16" descr="http://committostayfit.com/blog/wp-content/uploads/2013/08/bigstock-Teamwork-48863816.jpg">
            <a:hlinkClick r:id="rId5"/>
          </p:cNvPr>
          <p:cNvPicPr>
            <a:picLocks noChangeAspect="1" noChangeArrowheads="1"/>
          </p:cNvPicPr>
          <p:nvPr/>
        </p:nvPicPr>
        <p:blipFill>
          <a:blip r:embed="rId6" cstate="print"/>
          <a:srcRect/>
          <a:stretch>
            <a:fillRect/>
          </a:stretch>
        </p:blipFill>
        <p:spPr bwMode="auto">
          <a:xfrm>
            <a:off x="2209800" y="2092325"/>
            <a:ext cx="4733925" cy="3549650"/>
          </a:xfrm>
          <a:prstGeom prst="rect">
            <a:avLst/>
          </a:prstGeom>
          <a:noFill/>
          <a:ln w="9525">
            <a:noFill/>
            <a:miter lim="800000"/>
            <a:headEnd/>
            <a:tailEnd/>
          </a:ln>
        </p:spPr>
      </p:pic>
      <p:sp>
        <p:nvSpPr>
          <p:cNvPr id="11" name="Footer Placeholder 10"/>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Workbook Activity (p. 18): </a:t>
            </a:r>
            <a:br>
              <a:rPr lang="en-US" smtClean="0"/>
            </a:br>
            <a:r>
              <a:rPr lang="en-US" smtClean="0"/>
              <a:t>Make it Personal</a:t>
            </a:r>
          </a:p>
        </p:txBody>
      </p:sp>
      <p:sp>
        <p:nvSpPr>
          <p:cNvPr id="4" name="Slide Number Placeholder 3"/>
          <p:cNvSpPr>
            <a:spLocks noGrp="1"/>
          </p:cNvSpPr>
          <p:nvPr>
            <p:ph type="sldNum" sz="quarter" idx="11"/>
          </p:nvPr>
        </p:nvSpPr>
        <p:spPr/>
        <p:txBody>
          <a:bodyPr/>
          <a:lstStyle/>
          <a:p>
            <a:pPr>
              <a:defRPr/>
            </a:pPr>
            <a:fld id="{F7C39A35-FDC1-4A1E-ABBE-0240964161A3}" type="slidenum">
              <a:rPr lang="en-US" smtClean="0"/>
              <a:pPr>
                <a:defRPr/>
              </a:pPr>
              <a:t>63</a:t>
            </a:fld>
            <a:endParaRPr lang="en-US" dirty="0"/>
          </a:p>
        </p:txBody>
      </p:sp>
      <p:pic>
        <p:nvPicPr>
          <p:cNvPr id="22533" name="Picture 37" descr="ATC.png"/>
          <p:cNvPicPr>
            <a:picLocks noChangeAspect="1"/>
          </p:cNvPicPr>
          <p:nvPr/>
        </p:nvPicPr>
        <p:blipFill>
          <a:blip r:embed="rId3" cstate="print"/>
          <a:srcRect/>
          <a:stretch>
            <a:fillRect/>
          </a:stretch>
        </p:blipFill>
        <p:spPr bwMode="auto">
          <a:xfrm>
            <a:off x="457200" y="141288"/>
            <a:ext cx="684213" cy="822325"/>
          </a:xfrm>
          <a:prstGeom prst="rect">
            <a:avLst/>
          </a:prstGeom>
          <a:noFill/>
          <a:ln w="9525">
            <a:noFill/>
            <a:miter lim="800000"/>
            <a:headEnd/>
            <a:tailEnd/>
          </a:ln>
        </p:spPr>
      </p:pic>
      <p:pic>
        <p:nvPicPr>
          <p:cNvPr id="22534" name="Picture 7"/>
          <p:cNvPicPr>
            <a:picLocks noChangeAspect="1" noChangeArrowheads="1"/>
          </p:cNvPicPr>
          <p:nvPr/>
        </p:nvPicPr>
        <p:blipFill>
          <a:blip r:embed="rId4" cstate="print"/>
          <a:srcRect l="45026" t="22948" r="25092" b="14369"/>
          <a:stretch>
            <a:fillRect/>
          </a:stretch>
        </p:blipFill>
        <p:spPr bwMode="auto">
          <a:xfrm>
            <a:off x="2667000" y="1435100"/>
            <a:ext cx="3829050" cy="5019675"/>
          </a:xfrm>
          <a:prstGeom prst="rect">
            <a:avLst/>
          </a:prstGeom>
          <a:noFill/>
          <a:ln w="9525">
            <a:noFill/>
            <a:miter lim="800000"/>
            <a:headEnd/>
            <a:tailEnd/>
          </a:ln>
        </p:spPr>
      </p:pic>
      <p:sp>
        <p:nvSpPr>
          <p:cNvPr id="9" name="Footer Placeholder 8"/>
          <p:cNvSpPr>
            <a:spLocks noGrp="1"/>
          </p:cNvSpPr>
          <p:nvPr>
            <p:ph type="ftr" sz="quarter" idx="10"/>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7</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8</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1) Activity Form Template</a:t>
            </a:r>
          </a:p>
        </p:txBody>
      </p:sp>
      <p:sp>
        <p:nvSpPr>
          <p:cNvPr id="13315" name="Text Placeholder 2"/>
          <p:cNvSpPr>
            <a:spLocks noGrp="1"/>
          </p:cNvSpPr>
          <p:nvPr>
            <p:ph type="body" sz="quarter" idx="12"/>
          </p:nvPr>
        </p:nvSpPr>
        <p:spPr/>
        <p:txBody>
          <a:bodyPr/>
          <a:lstStyle/>
          <a:p>
            <a:endParaRPr lang="en-US" altLang="en-US" dirty="0" smtClean="0"/>
          </a:p>
        </p:txBody>
      </p:sp>
      <p:sp>
        <p:nvSpPr>
          <p:cNvPr id="13316" name="Slide Number Placeholder 5"/>
          <p:cNvSpPr>
            <a:spLocks noGrp="1"/>
          </p:cNvSpPr>
          <p:nvPr>
            <p:ph type="sldNum" sz="quarter" idx="14"/>
          </p:nvPr>
        </p:nvSpPr>
        <p:spPr bwMode="auto">
          <a:noFill/>
          <a:ln>
            <a:miter lim="800000"/>
            <a:headEnd/>
            <a:tailEnd/>
          </a:ln>
        </p:spPr>
        <p:txBody>
          <a:bodyPr/>
          <a:lstStyle/>
          <a:p>
            <a:fld id="{256D7B76-311C-439B-90F5-076DB470B19C}" type="slidenum">
              <a:rPr lang="en-US" altLang="en-US"/>
              <a:pPr/>
              <a:t>9</a:t>
            </a:fld>
            <a:endParaRPr lang="en-US" altLang="en-US"/>
          </a:p>
        </p:txBody>
      </p:sp>
      <p:sp>
        <p:nvSpPr>
          <p:cNvPr id="9" name="Footer Placeholder 8"/>
          <p:cNvSpPr>
            <a:spLocks noGrp="1"/>
          </p:cNvSpPr>
          <p:nvPr>
            <p:ph type="ftr" sz="quarter" idx="13"/>
          </p:nvPr>
        </p:nvSpPr>
        <p:spPr/>
        <p:txBody>
          <a:bodyPr/>
          <a:lstStyle/>
          <a:p>
            <a:pPr>
              <a:defRPr/>
            </a:pPr>
            <a:r>
              <a:rPr lang="en-US" smtClean="0"/>
              <a:t>Resilience Skills For Teens V1.1 AUG 2014. Adapted with permission from the Penn Master Resilience Training materials, Copyright 2013, Trustees of the University of Pennsylvania. All rights reserved.</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CSF2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F Three La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SF Three La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SF2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SF Three La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SF Skill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SF Three La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SF Three La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585B920C1E12A6409A68286ECCD1CC89" ma:contentTypeVersion="0" ma:contentTypeDescription="Create a new document." ma:contentTypeScope="" ma:versionID="3c6b1aac27b29b08de02eecd9ef66731">
  <xsd:schema xmlns:xsd="http://www.w3.org/2001/XMLSchema" xmlns:xs="http://www.w3.org/2001/XMLSchema" xmlns:p="http://schemas.microsoft.com/office/2006/metadata/properties" xmlns:ns2="96ad5e3e-2cc5-4d70-b324-60db0d746976" targetNamespace="http://schemas.microsoft.com/office/2006/metadata/properties" ma:root="true" ma:fieldsID="a8654f56718b9736f2808af04739e8b3" ns2:_="">
    <xsd:import namespace="96ad5e3e-2cc5-4d70-b324-60db0d74697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d5e3e-2cc5-4d70-b324-60db0d7469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ct:contentTypeSchema xmlns:ct="http://schemas.microsoft.com/office/2006/metadata/contentType" xmlns:ma="http://schemas.microsoft.com/office/2006/metadata/properties/metaAttributes" ct:_="" ma:_="" ma:contentTypeName="Document" ma:contentTypeID="0x01010000E6B8C0A057734E8B8E9C9FA172EEBD" ma:contentTypeVersion="12" ma:contentTypeDescription="Create a new document." ma:contentTypeScope="" ma:versionID="84acf5120ebd1849db2fbeca74c44d5a">
  <xsd:schema xmlns:xsd="http://www.w3.org/2001/XMLSchema" xmlns:xs="http://www.w3.org/2001/XMLSchema" xmlns:p="http://schemas.microsoft.com/office/2006/metadata/properties" xmlns:ns2="11054b77-093c-4671-bc0e-5df47cdafefd" xmlns:ns3="07a42604-8ca9-4ae6-972e-8c6864761821" targetNamespace="http://schemas.microsoft.com/office/2006/metadata/properties" ma:root="true" ma:fieldsID="e5bdac47a53bba03460d9490e12d55a5" ns2:_="" ns3:_="">
    <xsd:import namespace="11054b77-093c-4671-bc0e-5df47cdafefd"/>
    <xsd:import namespace="07a42604-8ca9-4ae6-972e-8c68647618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054b77-093c-4671-bc0e-5df47cdaf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a42604-8ca9-4ae6-972e-8c68647618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6B7F31-39CB-41D6-B233-94F735E674F7}"/>
</file>

<file path=customXml/itemProps2.xml><?xml version="1.0" encoding="utf-8"?>
<ds:datastoreItem xmlns:ds="http://schemas.openxmlformats.org/officeDocument/2006/customXml" ds:itemID="{C690B6D6-CEBD-4C80-A7B3-FC6CE9877AAA}"/>
</file>

<file path=customXml/itemProps3.xml><?xml version="1.0" encoding="utf-8"?>
<ds:datastoreItem xmlns:ds="http://schemas.openxmlformats.org/officeDocument/2006/customXml" ds:itemID="{279C3CB9-2ED5-42BB-86EF-5D9E8CC16BBB}"/>
</file>

<file path=customXml/itemProps4.xml><?xml version="1.0" encoding="utf-8"?>
<ds:datastoreItem xmlns:ds="http://schemas.openxmlformats.org/officeDocument/2006/customXml" ds:itemID="{80EE83A4-F80F-4D72-AFB7-4E2C4765BFC0}"/>
</file>

<file path=customXml/itemProps5.xml><?xml version="1.0" encoding="utf-8"?>
<ds:datastoreItem xmlns:ds="http://schemas.openxmlformats.org/officeDocument/2006/customXml" ds:itemID="{94029910-7745-4F35-B034-240FD6D34693}"/>
</file>

<file path=docProps/app.xml><?xml version="1.0" encoding="utf-8"?>
<Properties xmlns="http://schemas.openxmlformats.org/officeDocument/2006/extended-properties" xmlns:vt="http://schemas.openxmlformats.org/officeDocument/2006/docPropsVTypes">
  <Template/>
  <TotalTime>44957</TotalTime>
  <Words>11256</Words>
  <Application>Microsoft Office PowerPoint</Application>
  <PresentationFormat>On-screen Show (4:3)</PresentationFormat>
  <Paragraphs>1458</Paragraphs>
  <Slides>63</Slides>
  <Notes>63</Notes>
  <HiddenSlides>26</HiddenSlides>
  <MMClips>0</MMClips>
  <ScaleCrop>false</ScaleCrop>
  <HeadingPairs>
    <vt:vector size="4" baseType="variant">
      <vt:variant>
        <vt:lpstr>Theme</vt:lpstr>
      </vt:variant>
      <vt:variant>
        <vt:i4>8</vt:i4>
      </vt:variant>
      <vt:variant>
        <vt:lpstr>Slide Titles</vt:lpstr>
      </vt:variant>
      <vt:variant>
        <vt:i4>63</vt:i4>
      </vt:variant>
    </vt:vector>
  </HeadingPairs>
  <TitlesOfParts>
    <vt:vector size="71" baseType="lpstr">
      <vt:lpstr>1_CSF2 Title</vt:lpstr>
      <vt:lpstr>CSF Three Layers</vt:lpstr>
      <vt:lpstr>1_CSF Three Layers</vt:lpstr>
      <vt:lpstr>2_CSF2 Title</vt:lpstr>
      <vt:lpstr>2_CSF Three Layers</vt:lpstr>
      <vt:lpstr>1_CSF Skill Title</vt:lpstr>
      <vt:lpstr>3_CSF Three Layers</vt:lpstr>
      <vt:lpstr>4_CSF Three Layers</vt:lpstr>
      <vt:lpstr>Resilience Skills for Teens</vt:lpstr>
      <vt:lpstr>Resilience Skills for Teens</vt:lpstr>
      <vt:lpstr>Resilience Skills for Teens</vt:lpstr>
      <vt:lpstr>Resilience Skills for Teens</vt:lpstr>
      <vt:lpstr>1) Activity Form Template</vt:lpstr>
      <vt:lpstr>1) Activity Form Template</vt:lpstr>
      <vt:lpstr>1) Activity Form Template</vt:lpstr>
      <vt:lpstr>1) Activity Form Template</vt:lpstr>
      <vt:lpstr>1) Activity Form Template</vt:lpstr>
      <vt:lpstr>1) Activity Form Template</vt:lpstr>
      <vt:lpstr>1) Activity Form Template</vt:lpstr>
      <vt:lpstr>1) Activity Form Template</vt:lpstr>
      <vt:lpstr>1) Activity Form Template</vt:lpstr>
      <vt:lpstr>1) Activity Form Template</vt:lpstr>
      <vt:lpstr>1) Activity Form Template</vt:lpstr>
      <vt:lpstr>1) Activity Form Template</vt:lpstr>
      <vt:lpstr>2) Activity Form Example</vt:lpstr>
      <vt:lpstr>1) Resilience Overview Cover Page</vt:lpstr>
      <vt:lpstr>1) Resilience Key Terms</vt:lpstr>
      <vt:lpstr>Resilience Training for Teens</vt:lpstr>
      <vt:lpstr> Resilience Overview</vt:lpstr>
      <vt:lpstr>      Resilient people bounce, not break.</vt:lpstr>
      <vt:lpstr>Activities</vt:lpstr>
      <vt:lpstr>Resilience Facts</vt:lpstr>
      <vt:lpstr>6 Core Competencies</vt:lpstr>
      <vt:lpstr>Workbook Activity (p. 3): 6 Core Competencies</vt:lpstr>
      <vt:lpstr>Workbook Activity (p. 4): Core Competency Awareness</vt:lpstr>
      <vt:lpstr>2) HTGS Cover Page</vt:lpstr>
      <vt:lpstr>2) HTGS Key Terms</vt:lpstr>
      <vt:lpstr> Hunt the Good Stuff</vt:lpstr>
      <vt:lpstr>Benefits of Optimism</vt:lpstr>
      <vt:lpstr>Hunt the Good Stuff</vt:lpstr>
      <vt:lpstr>Workbook Activity (pp. 6-7): Hunt the Good Stuff</vt:lpstr>
      <vt:lpstr>Workbook Activity (p. 8):  Make it Personal</vt:lpstr>
      <vt:lpstr>3) Goal Setting Cover Page</vt:lpstr>
      <vt:lpstr>3) Goal Setting Key Terms</vt:lpstr>
      <vt:lpstr>Workbook Activity (p. 9): Hunt the Good Stuff</vt:lpstr>
      <vt:lpstr>Goal Setting</vt:lpstr>
      <vt:lpstr>What Are Your Goals?</vt:lpstr>
      <vt:lpstr>Workbook Activity (p. 10): My Goal List</vt:lpstr>
      <vt:lpstr>Define Your Goal</vt:lpstr>
      <vt:lpstr>Workbook Activity (p. 10): What is my goal?</vt:lpstr>
      <vt:lpstr>Visualize Your Success</vt:lpstr>
      <vt:lpstr>Workbook Activity (p. 10): Visualize Success</vt:lpstr>
      <vt:lpstr>Make it Happen</vt:lpstr>
      <vt:lpstr>Workbook Activity (p. 11): Make it Happen</vt:lpstr>
      <vt:lpstr>Obstacle Game Plan</vt:lpstr>
      <vt:lpstr>Workbook Activity (p. 11): Obstacle Game Plan</vt:lpstr>
      <vt:lpstr>Take the First Step</vt:lpstr>
      <vt:lpstr>Workbook Activity (p. 11): What is my first step?</vt:lpstr>
      <vt:lpstr>Activity: Make Your Goal Real</vt:lpstr>
      <vt:lpstr>Workbook Activity (p. 12): Make it Personal</vt:lpstr>
      <vt:lpstr>4) ATC Cover Page</vt:lpstr>
      <vt:lpstr>4) ATC Key Terms</vt:lpstr>
      <vt:lpstr>Workbook Activity (p. 13): Hunt the Good Stuff</vt:lpstr>
      <vt:lpstr>ATC</vt:lpstr>
      <vt:lpstr>Slide 57</vt:lpstr>
      <vt:lpstr>Slide 58</vt:lpstr>
      <vt:lpstr>Slide 59</vt:lpstr>
      <vt:lpstr>Slide 60</vt:lpstr>
      <vt:lpstr>Slide 61</vt:lpstr>
      <vt:lpstr>Slide 62</vt:lpstr>
      <vt:lpstr>Workbook Activity (p. 18):  Make it Personal</vt:lpstr>
    </vt:vector>
  </TitlesOfParts>
  <Company>University of Pennsylvania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kingal</dc:creator>
  <cp:lastModifiedBy>laura.h.vogel</cp:lastModifiedBy>
  <cp:revision>1693</cp:revision>
  <cp:lastPrinted>2014-01-15T13:24:19Z</cp:lastPrinted>
  <dcterms:created xsi:type="dcterms:W3CDTF">2010-02-01T17:36:13Z</dcterms:created>
  <dcterms:modified xsi:type="dcterms:W3CDTF">2014-11-19T22:18:20Z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c8a9005a-4c71-4c4e-b537-447f7f0c3c06</vt:lpwstr>
  </property>
  <property fmtid="{D5CDD505-2E9C-101B-9397-08002B2CF9AE}" pid="3" name="ContentTypeId">
    <vt:lpwstr>0x01010000E6B8C0A057734E8B8E9C9FA172EEBD</vt:lpwstr>
  </property>
</Properties>
</file>