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jpeg" ContentType="image/jpeg"/>
  <Default Extension="xml" ContentType="application/xml"/>
  <Default Extension="gif" ContentType="image/gif"/>
  <Override PartName="/ppt/slides/slide96.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slides/slide95.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2.xml" ContentType="application/vnd.openxmlformats-officedocument.presentationml.slide+xml"/>
  <Override PartName="/ppt/slides/slide94.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93.xml" ContentType="application/vnd.openxmlformats-officedocument.presentationml.slide+xml"/>
  <Override PartName="/ppt/slides/slide84.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92.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91.xml" ContentType="application/vnd.openxmlformats-officedocument.presentationml.slide+xml"/>
  <Override PartName="/ppt/slides/slide90.xml" ContentType="application/vnd.openxmlformats-officedocument.presentationml.slide+xml"/>
  <Override PartName="/ppt/slides/slide89.xml" ContentType="application/vnd.openxmlformats-officedocument.presentationml.slide+xml"/>
  <Override PartName="/ppt/slides/slide88.xml" ContentType="application/vnd.openxmlformats-officedocument.presentationml.slide+xml"/>
  <Override PartName="/ppt/slides/slide87.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30.xml" ContentType="application/vnd.openxmlformats-officedocument.presentationml.slide+xml"/>
  <Override PartName="/ppt/slides/slide46.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21.xml" ContentType="application/vnd.openxmlformats-officedocument.presentationml.slide+xml"/>
  <Override PartName="/ppt/slides/slide1.xml" ContentType="application/vnd.openxmlformats-officedocument.presentationml.slide+xml"/>
  <Override PartName="/ppt/slides/slide22.xml" ContentType="application/vnd.openxmlformats-officedocument.presentationml.slide+xml"/>
  <Override PartName="/ppt/slides/slide28.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1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51.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79.xml" ContentType="application/vnd.openxmlformats-officedocument.presentationml.notesSlide+xml"/>
  <Override PartName="/ppt/notesSlides/notesSlide78.xml" ContentType="application/vnd.openxmlformats-officedocument.presentationml.notesSlide+xml"/>
  <Override PartName="/ppt/notesSlides/notesSlide7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87.xml" ContentType="application/vnd.openxmlformats-officedocument.presentationml.notesSlide+xml"/>
  <Override PartName="/ppt/notesSlides/notesSlide69.xml" ContentType="application/vnd.openxmlformats-officedocument.presentationml.notesSlide+xml"/>
  <Override PartName="/ppt/notesSlides/notesSlide52.xml" ContentType="application/vnd.openxmlformats-officedocument.presentationml.notesSlide+xml"/>
  <Override PartName="/ppt/notesSlides/notesSlide57.xml" ContentType="application/vnd.openxmlformats-officedocument.presentationml.notesSlide+xml"/>
  <Override PartName="/ppt/notesSlides/notesSlide59.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66.xml" ContentType="application/vnd.openxmlformats-officedocument.presentationml.notesSlide+xml"/>
  <Override PartName="/ppt/notesSlides/notesSlide58.xml" ContentType="application/vnd.openxmlformats-officedocument.presentationml.notesSlide+xml"/>
  <Override PartName="/ppt/notesSlides/notesSlide63.xml" ContentType="application/vnd.openxmlformats-officedocument.presentationml.notesSlide+xml"/>
  <Override PartName="/ppt/notesSlides/notesSlide65.xml" ContentType="application/vnd.openxmlformats-officedocument.presentationml.notesSlide+xml"/>
  <Override PartName="/ppt/notesSlides/notesSlide64.xml" ContentType="application/vnd.openxmlformats-officedocument.presentationml.notesSlide+xml"/>
  <Override PartName="/ppt/notesSlides/notesSlide60.xml" ContentType="application/vnd.openxmlformats-officedocument.presentationml.notesSlide+xml"/>
  <Override PartName="/ppt/notesSlides/notesSlide67.xml" ContentType="application/vnd.openxmlformats-officedocument.presentationml.notesSlide+xml"/>
  <Override PartName="/ppt/notesSlides/notesSlide62.xml" ContentType="application/vnd.openxmlformats-officedocument.presentationml.notesSlide+xml"/>
  <Override PartName="/ppt/notesSlides/notesSlide54.xml" ContentType="application/vnd.openxmlformats-officedocument.presentationml.notesSlide+xml"/>
  <Override PartName="/ppt/notesSlides/notesSlide61.xml" ContentType="application/vnd.openxmlformats-officedocument.presentationml.notesSlide+xml"/>
  <Override PartName="/ppt/notesSlides/notesSlide68.xml" ContentType="application/vnd.openxmlformats-officedocument.presentationml.notesSlide+xml"/>
  <Override PartName="/ppt/theme/theme8.xml" ContentType="application/vnd.openxmlformats-officedocument.theme+xml"/>
  <Override PartName="/ppt/theme/theme6.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7.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7546" r:id="rId2"/>
    <p:sldMasterId id="2147487715" r:id="rId3"/>
    <p:sldMasterId id="2147487718" r:id="rId4"/>
    <p:sldMasterId id="2147487722" r:id="rId5"/>
    <p:sldMasterId id="2147487726" r:id="rId6"/>
  </p:sldMasterIdLst>
  <p:notesMasterIdLst>
    <p:notesMasterId r:id="rId103"/>
  </p:notesMasterIdLst>
  <p:handoutMasterIdLst>
    <p:handoutMasterId r:id="rId104"/>
  </p:handoutMasterIdLst>
  <p:sldIdLst>
    <p:sldId id="311" r:id="rId7"/>
    <p:sldId id="258" r:id="rId8"/>
    <p:sldId id="465" r:id="rId9"/>
    <p:sldId id="466" r:id="rId10"/>
    <p:sldId id="467" r:id="rId11"/>
    <p:sldId id="455" r:id="rId12"/>
    <p:sldId id="456" r:id="rId13"/>
    <p:sldId id="457" r:id="rId14"/>
    <p:sldId id="473" r:id="rId15"/>
    <p:sldId id="500" r:id="rId16"/>
    <p:sldId id="501" r:id="rId17"/>
    <p:sldId id="502" r:id="rId18"/>
    <p:sldId id="474" r:id="rId19"/>
    <p:sldId id="460" r:id="rId20"/>
    <p:sldId id="461" r:id="rId21"/>
    <p:sldId id="462" r:id="rId22"/>
    <p:sldId id="463" r:id="rId23"/>
    <p:sldId id="464" r:id="rId24"/>
    <p:sldId id="475" r:id="rId25"/>
    <p:sldId id="509" r:id="rId26"/>
    <p:sldId id="504" r:id="rId27"/>
    <p:sldId id="505" r:id="rId28"/>
    <p:sldId id="503" r:id="rId29"/>
    <p:sldId id="507" r:id="rId30"/>
    <p:sldId id="476" r:id="rId31"/>
    <p:sldId id="416" r:id="rId32"/>
    <p:sldId id="417" r:id="rId33"/>
    <p:sldId id="418" r:id="rId34"/>
    <p:sldId id="419" r:id="rId35"/>
    <p:sldId id="420" r:id="rId36"/>
    <p:sldId id="477" r:id="rId37"/>
    <p:sldId id="411" r:id="rId38"/>
    <p:sldId id="412" r:id="rId39"/>
    <p:sldId id="413" r:id="rId40"/>
    <p:sldId id="508" r:id="rId41"/>
    <p:sldId id="414" r:id="rId42"/>
    <p:sldId id="478" r:id="rId43"/>
    <p:sldId id="406" r:id="rId44"/>
    <p:sldId id="407" r:id="rId45"/>
    <p:sldId id="408" r:id="rId46"/>
    <p:sldId id="409" r:id="rId47"/>
    <p:sldId id="479" r:id="rId48"/>
    <p:sldId id="427" r:id="rId49"/>
    <p:sldId id="428" r:id="rId50"/>
    <p:sldId id="429" r:id="rId51"/>
    <p:sldId id="430" r:id="rId52"/>
    <p:sldId id="431" r:id="rId53"/>
    <p:sldId id="432" r:id="rId54"/>
    <p:sldId id="480" r:id="rId55"/>
    <p:sldId id="422" r:id="rId56"/>
    <p:sldId id="423" r:id="rId57"/>
    <p:sldId id="424" r:id="rId58"/>
    <p:sldId id="425" r:id="rId59"/>
    <p:sldId id="481" r:id="rId60"/>
    <p:sldId id="458" r:id="rId61"/>
    <p:sldId id="435" r:id="rId62"/>
    <p:sldId id="482" r:id="rId63"/>
    <p:sldId id="437" r:id="rId64"/>
    <p:sldId id="438" r:id="rId65"/>
    <p:sldId id="439" r:id="rId66"/>
    <p:sldId id="440" r:id="rId67"/>
    <p:sldId id="483" r:id="rId68"/>
    <p:sldId id="488" r:id="rId69"/>
    <p:sldId id="489" r:id="rId70"/>
    <p:sldId id="490" r:id="rId71"/>
    <p:sldId id="491" r:id="rId72"/>
    <p:sldId id="493" r:id="rId73"/>
    <p:sldId id="484" r:id="rId74"/>
    <p:sldId id="494" r:id="rId75"/>
    <p:sldId id="495" r:id="rId76"/>
    <p:sldId id="496" r:id="rId77"/>
    <p:sldId id="497" r:id="rId78"/>
    <p:sldId id="498" r:id="rId79"/>
    <p:sldId id="499" r:id="rId80"/>
    <p:sldId id="487" r:id="rId81"/>
    <p:sldId id="468" r:id="rId82"/>
    <p:sldId id="469" r:id="rId83"/>
    <p:sldId id="470" r:id="rId84"/>
    <p:sldId id="471" r:id="rId85"/>
    <p:sldId id="472" r:id="rId86"/>
    <p:sldId id="449" r:id="rId87"/>
    <p:sldId id="450" r:id="rId88"/>
    <p:sldId id="451" r:id="rId89"/>
    <p:sldId id="452" r:id="rId90"/>
    <p:sldId id="453" r:id="rId91"/>
    <p:sldId id="454" r:id="rId92"/>
    <p:sldId id="485" r:id="rId93"/>
    <p:sldId id="442" r:id="rId94"/>
    <p:sldId id="443" r:id="rId95"/>
    <p:sldId id="486" r:id="rId96"/>
    <p:sldId id="445" r:id="rId97"/>
    <p:sldId id="446" r:id="rId98"/>
    <p:sldId id="447" r:id="rId99"/>
    <p:sldId id="448" r:id="rId100"/>
    <p:sldId id="384" r:id="rId101"/>
    <p:sldId id="385" r:id="rId102"/>
  </p:sldIdLst>
  <p:sldSz cx="7315200" cy="9601200"/>
  <p:notesSz cx="7010400" cy="9296400"/>
  <p:defaultTextStyle>
    <a:defPPr>
      <a:defRPr lang="en-US"/>
    </a:defPPr>
    <a:lvl1pPr algn="l" defTabSz="952500" rtl="0" fontAlgn="base">
      <a:spcBef>
        <a:spcPct val="0"/>
      </a:spcBef>
      <a:spcAft>
        <a:spcPct val="0"/>
      </a:spcAft>
      <a:defRPr sz="1900" kern="1200">
        <a:solidFill>
          <a:schemeClr val="tx1"/>
        </a:solidFill>
        <a:latin typeface="Arial" pitchFamily="34" charset="0"/>
        <a:ea typeface="+mn-ea"/>
        <a:cs typeface="Arial" pitchFamily="34" charset="0"/>
      </a:defRPr>
    </a:lvl1pPr>
    <a:lvl2pPr marL="474663" indent="-19050" algn="l" defTabSz="952500" rtl="0" fontAlgn="base">
      <a:spcBef>
        <a:spcPct val="0"/>
      </a:spcBef>
      <a:spcAft>
        <a:spcPct val="0"/>
      </a:spcAft>
      <a:defRPr sz="1900" kern="1200">
        <a:solidFill>
          <a:schemeClr val="tx1"/>
        </a:solidFill>
        <a:latin typeface="Arial" pitchFamily="34" charset="0"/>
        <a:ea typeface="+mn-ea"/>
        <a:cs typeface="Arial" pitchFamily="34" charset="0"/>
      </a:defRPr>
    </a:lvl2pPr>
    <a:lvl3pPr marL="952500" indent="-44450" algn="l" defTabSz="952500" rtl="0" fontAlgn="base">
      <a:spcBef>
        <a:spcPct val="0"/>
      </a:spcBef>
      <a:spcAft>
        <a:spcPct val="0"/>
      </a:spcAft>
      <a:defRPr sz="1900" kern="1200">
        <a:solidFill>
          <a:schemeClr val="tx1"/>
        </a:solidFill>
        <a:latin typeface="Arial" pitchFamily="34" charset="0"/>
        <a:ea typeface="+mn-ea"/>
        <a:cs typeface="Arial" pitchFamily="34" charset="0"/>
      </a:defRPr>
    </a:lvl3pPr>
    <a:lvl4pPr marL="1430338" indent="-71438" algn="l" defTabSz="952500" rtl="0" fontAlgn="base">
      <a:spcBef>
        <a:spcPct val="0"/>
      </a:spcBef>
      <a:spcAft>
        <a:spcPct val="0"/>
      </a:spcAft>
      <a:defRPr sz="1900" kern="1200">
        <a:solidFill>
          <a:schemeClr val="tx1"/>
        </a:solidFill>
        <a:latin typeface="Arial" pitchFamily="34" charset="0"/>
        <a:ea typeface="+mn-ea"/>
        <a:cs typeface="Arial" pitchFamily="34" charset="0"/>
      </a:defRPr>
    </a:lvl4pPr>
    <a:lvl5pPr marL="1909763" indent="-96838" algn="l" defTabSz="952500" rtl="0" fontAlgn="base">
      <a:spcBef>
        <a:spcPct val="0"/>
      </a:spcBef>
      <a:spcAft>
        <a:spcPct val="0"/>
      </a:spcAft>
      <a:defRPr sz="1900" kern="1200">
        <a:solidFill>
          <a:schemeClr val="tx1"/>
        </a:solidFill>
        <a:latin typeface="Arial" pitchFamily="34" charset="0"/>
        <a:ea typeface="+mn-ea"/>
        <a:cs typeface="Arial" pitchFamily="34" charset="0"/>
      </a:defRPr>
    </a:lvl5pPr>
    <a:lvl6pPr marL="2286000" algn="l" defTabSz="914400" rtl="0" eaLnBrk="1" latinLnBrk="0" hangingPunct="1">
      <a:defRPr sz="1900" kern="1200">
        <a:solidFill>
          <a:schemeClr val="tx1"/>
        </a:solidFill>
        <a:latin typeface="Arial" pitchFamily="34" charset="0"/>
        <a:ea typeface="+mn-ea"/>
        <a:cs typeface="Arial" pitchFamily="34" charset="0"/>
      </a:defRPr>
    </a:lvl6pPr>
    <a:lvl7pPr marL="2743200" algn="l" defTabSz="914400" rtl="0" eaLnBrk="1" latinLnBrk="0" hangingPunct="1">
      <a:defRPr sz="1900" kern="1200">
        <a:solidFill>
          <a:schemeClr val="tx1"/>
        </a:solidFill>
        <a:latin typeface="Arial" pitchFamily="34" charset="0"/>
        <a:ea typeface="+mn-ea"/>
        <a:cs typeface="Arial" pitchFamily="34" charset="0"/>
      </a:defRPr>
    </a:lvl7pPr>
    <a:lvl8pPr marL="3200400" algn="l" defTabSz="914400" rtl="0" eaLnBrk="1" latinLnBrk="0" hangingPunct="1">
      <a:defRPr sz="1900" kern="1200">
        <a:solidFill>
          <a:schemeClr val="tx1"/>
        </a:solidFill>
        <a:latin typeface="Arial" pitchFamily="34" charset="0"/>
        <a:ea typeface="+mn-ea"/>
        <a:cs typeface="Arial" pitchFamily="34" charset="0"/>
      </a:defRPr>
    </a:lvl8pPr>
    <a:lvl9pPr marL="3657600" algn="l" defTabSz="914400" rtl="0" eaLnBrk="1" latinLnBrk="0" hangingPunct="1">
      <a:defRPr sz="1900"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oad, Julie [USA]" initials="JDB["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66"/>
    <a:srgbClr val="FFFF99"/>
    <a:srgbClr val="CBCAB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407" autoAdjust="0"/>
  </p:normalViewPr>
  <p:slideViewPr>
    <p:cSldViewPr>
      <p:cViewPr>
        <p:scale>
          <a:sx n="60" d="100"/>
          <a:sy n="60" d="100"/>
        </p:scale>
        <p:origin x="-1662" y="-588"/>
      </p:cViewPr>
      <p:guideLst>
        <p:guide orient="horz" pos="3024"/>
        <p:guide pos="2304"/>
      </p:guideLst>
    </p:cSldViewPr>
  </p:slideViewPr>
  <p:notesTextViewPr>
    <p:cViewPr>
      <p:scale>
        <a:sx n="100" d="100"/>
        <a:sy n="100" d="100"/>
      </p:scale>
      <p:origin x="0" y="0"/>
    </p:cViewPr>
  </p:notesTextViewPr>
  <p:sorterViewPr>
    <p:cViewPr>
      <p:scale>
        <a:sx n="70" d="100"/>
        <a:sy n="70" d="100"/>
      </p:scale>
      <p:origin x="0" y="5460"/>
    </p:cViewPr>
  </p:sorterViewPr>
  <p:notesViewPr>
    <p:cSldViewPr>
      <p:cViewPr varScale="1">
        <p:scale>
          <a:sx n="55" d="100"/>
          <a:sy n="55" d="100"/>
        </p:scale>
        <p:origin x="-2490"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customXml" Target="../customXml/item3.xml"/><Relationship Id="rId16" Type="http://schemas.openxmlformats.org/officeDocument/2006/relationships/slide" Target="slides/slide10.xml"/><Relationship Id="rId107" Type="http://schemas.openxmlformats.org/officeDocument/2006/relationships/viewProps" Target="viewProps.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customXml" Target="../customXml/item4.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notesMaster" Target="notesMasters/notesMaster1.xml"/><Relationship Id="rId108" Type="http://schemas.openxmlformats.org/officeDocument/2006/relationships/theme" Target="theme/theme1.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presProps" Target="pres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tableStyles" Target="tableStyles.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customXml" Target="../customXml/item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39E24E-EED5-49E0-9C55-65F8C6C3A9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657D1C-16F7-4516-905D-4A962D3262B0}">
      <dgm:prSet phldrT="[Text]" custT="1"/>
      <dgm:spPr>
        <a:ln>
          <a:solidFill>
            <a:schemeClr val="tx2"/>
          </a:solidFill>
        </a:ln>
      </dgm:spPr>
      <dgm:t>
        <a:bodyPr/>
        <a:lstStyle/>
        <a:p>
          <a:r>
            <a:rPr lang="en-US" sz="2400" dirty="0" smtClean="0"/>
            <a:t>Examples of Icebergs</a:t>
          </a:r>
          <a:endParaRPr lang="en-US" sz="2400" dirty="0"/>
        </a:p>
      </dgm:t>
    </dgm:pt>
    <dgm:pt modelId="{DB057B4C-2506-45BF-85D9-420206E3C123}" type="parTrans" cxnId="{9968C8F9-EE98-4B70-AC70-72963BB0F678}">
      <dgm:prSet/>
      <dgm:spPr/>
      <dgm:t>
        <a:bodyPr/>
        <a:lstStyle/>
        <a:p>
          <a:endParaRPr lang="en-US"/>
        </a:p>
      </dgm:t>
    </dgm:pt>
    <dgm:pt modelId="{D9E90F2B-0F72-46AF-A404-8E9545BE4A51}" type="sibTrans" cxnId="{9968C8F9-EE98-4B70-AC70-72963BB0F678}">
      <dgm:prSet/>
      <dgm:spPr/>
      <dgm:t>
        <a:bodyPr/>
        <a:lstStyle/>
        <a:p>
          <a:endParaRPr lang="en-US"/>
        </a:p>
      </dgm:t>
    </dgm:pt>
    <dgm:pt modelId="{B20CEB55-6012-4895-B355-B364742823F7}">
      <dgm:prSet phldrT="[Text]" custT="1"/>
      <dgm:spPr>
        <a:ln>
          <a:solidFill>
            <a:schemeClr val="tx2"/>
          </a:solidFill>
        </a:ln>
      </dgm:spPr>
      <dgm:t>
        <a:bodyPr/>
        <a:lstStyle/>
        <a:p>
          <a:r>
            <a:rPr lang="en-US" sz="1400" dirty="0" smtClean="0"/>
            <a:t>Everyone should be treated equal.</a:t>
          </a:r>
          <a:endParaRPr lang="en-US" sz="1400" dirty="0"/>
        </a:p>
      </dgm:t>
    </dgm:pt>
    <dgm:pt modelId="{3A177F4A-1CA9-4CE3-B69B-416F4FC1A8C9}" type="parTrans" cxnId="{F91639C6-4574-4D1F-BF78-C86775173BBD}">
      <dgm:prSet/>
      <dgm:spPr/>
      <dgm:t>
        <a:bodyPr/>
        <a:lstStyle/>
        <a:p>
          <a:endParaRPr lang="en-US"/>
        </a:p>
      </dgm:t>
    </dgm:pt>
    <dgm:pt modelId="{3DE26C1D-039C-4A28-A40F-23F9BC45B1BA}" type="sibTrans" cxnId="{F91639C6-4574-4D1F-BF78-C86775173BBD}">
      <dgm:prSet/>
      <dgm:spPr/>
      <dgm:t>
        <a:bodyPr/>
        <a:lstStyle/>
        <a:p>
          <a:endParaRPr lang="en-US"/>
        </a:p>
      </dgm:t>
    </dgm:pt>
    <dgm:pt modelId="{BB095073-9FA0-4CB4-9AF0-29F72CAF918A}">
      <dgm:prSet phldrT="[Text]" custT="1"/>
      <dgm:spPr>
        <a:ln>
          <a:solidFill>
            <a:schemeClr val="tx2"/>
          </a:solidFill>
        </a:ln>
      </dgm:spPr>
      <dgm:t>
        <a:bodyPr/>
        <a:lstStyle/>
        <a:p>
          <a:r>
            <a:rPr lang="en-US" sz="2400" dirty="0" smtClean="0"/>
            <a:t>What are your Icebergs?</a:t>
          </a:r>
          <a:endParaRPr lang="en-US" sz="2400" dirty="0"/>
        </a:p>
      </dgm:t>
    </dgm:pt>
    <dgm:pt modelId="{D139C82C-558B-4EE4-8478-3113234CED31}" type="parTrans" cxnId="{D5CBC803-461E-4BB5-B0AA-ACB62B13E81B}">
      <dgm:prSet/>
      <dgm:spPr/>
      <dgm:t>
        <a:bodyPr/>
        <a:lstStyle/>
        <a:p>
          <a:endParaRPr lang="en-US"/>
        </a:p>
      </dgm:t>
    </dgm:pt>
    <dgm:pt modelId="{B15180E9-72A6-4637-85BE-162ABFCC44C0}" type="sibTrans" cxnId="{D5CBC803-461E-4BB5-B0AA-ACB62B13E81B}">
      <dgm:prSet/>
      <dgm:spPr/>
      <dgm:t>
        <a:bodyPr/>
        <a:lstStyle/>
        <a:p>
          <a:endParaRPr lang="en-US"/>
        </a:p>
      </dgm:t>
    </dgm:pt>
    <dgm:pt modelId="{1F86982F-C5A6-440C-AE80-24D49AC947C6}">
      <dgm:prSet phldrT="[Text]" custT="1"/>
      <dgm:spPr>
        <a:ln>
          <a:solidFill>
            <a:schemeClr val="tx2"/>
          </a:solidFill>
        </a:ln>
      </dgm:spPr>
      <dgm:t>
        <a:bodyPr/>
        <a:lstStyle/>
        <a:p>
          <a:r>
            <a:rPr lang="en-US" sz="1400" dirty="0" smtClean="0"/>
            <a:t>People can’t be trusted.</a:t>
          </a:r>
          <a:endParaRPr lang="en-US" sz="1400" dirty="0"/>
        </a:p>
      </dgm:t>
    </dgm:pt>
    <dgm:pt modelId="{1A96C463-21DC-4BB7-B204-29F99A34FFDC}" type="parTrans" cxnId="{3FA09830-5932-49D7-9852-7EEA7F4932B3}">
      <dgm:prSet/>
      <dgm:spPr/>
      <dgm:t>
        <a:bodyPr/>
        <a:lstStyle/>
        <a:p>
          <a:endParaRPr lang="en-US"/>
        </a:p>
      </dgm:t>
    </dgm:pt>
    <dgm:pt modelId="{FE2B8CB7-72B5-49B3-AD6A-D5BCB270B65C}" type="sibTrans" cxnId="{3FA09830-5932-49D7-9852-7EEA7F4932B3}">
      <dgm:prSet/>
      <dgm:spPr/>
      <dgm:t>
        <a:bodyPr/>
        <a:lstStyle/>
        <a:p>
          <a:endParaRPr lang="en-US"/>
        </a:p>
      </dgm:t>
    </dgm:pt>
    <dgm:pt modelId="{53109076-446C-4846-B174-D45E79FFEB13}">
      <dgm:prSet phldrT="[Text]" custT="1"/>
      <dgm:spPr>
        <a:ln>
          <a:solidFill>
            <a:schemeClr val="tx2"/>
          </a:solidFill>
        </a:ln>
      </dgm:spPr>
      <dgm:t>
        <a:bodyPr/>
        <a:lstStyle/>
        <a:p>
          <a:r>
            <a:rPr lang="en-US" sz="1400" dirty="0" smtClean="0"/>
            <a:t>You should respect authority.</a:t>
          </a:r>
          <a:endParaRPr lang="en-US" sz="1400" dirty="0"/>
        </a:p>
      </dgm:t>
    </dgm:pt>
    <dgm:pt modelId="{A6E1614B-846C-4F7B-9E31-4668433D5AE6}" type="parTrans" cxnId="{EE9F05E8-500C-4F26-801B-9FD7E58F2184}">
      <dgm:prSet/>
      <dgm:spPr/>
      <dgm:t>
        <a:bodyPr/>
        <a:lstStyle/>
        <a:p>
          <a:endParaRPr lang="en-US"/>
        </a:p>
      </dgm:t>
    </dgm:pt>
    <dgm:pt modelId="{C00D4901-B971-4353-8B22-D01039B947A8}" type="sibTrans" cxnId="{EE9F05E8-500C-4F26-801B-9FD7E58F2184}">
      <dgm:prSet/>
      <dgm:spPr/>
      <dgm:t>
        <a:bodyPr/>
        <a:lstStyle/>
        <a:p>
          <a:endParaRPr lang="en-US"/>
        </a:p>
      </dgm:t>
    </dgm:pt>
    <dgm:pt modelId="{1B3F2D0D-142F-462C-91C3-779878FECEFD}">
      <dgm:prSet phldrT="[Text]" custT="1"/>
      <dgm:spPr>
        <a:ln>
          <a:solidFill>
            <a:schemeClr val="tx2"/>
          </a:solidFill>
        </a:ln>
      </dgm:spPr>
      <dgm:t>
        <a:bodyPr/>
        <a:lstStyle/>
        <a:p>
          <a:r>
            <a:rPr lang="en-US" sz="1400" dirty="0" smtClean="0"/>
            <a:t>I am smart.</a:t>
          </a:r>
          <a:endParaRPr lang="en-US" sz="1400" dirty="0"/>
        </a:p>
      </dgm:t>
    </dgm:pt>
    <dgm:pt modelId="{F966BB70-3AF3-4EA2-B561-54E4565107A4}" type="parTrans" cxnId="{25AB02BF-9D13-413F-A2E2-47E3CB6B36B3}">
      <dgm:prSet/>
      <dgm:spPr/>
      <dgm:t>
        <a:bodyPr/>
        <a:lstStyle/>
        <a:p>
          <a:endParaRPr lang="en-US"/>
        </a:p>
      </dgm:t>
    </dgm:pt>
    <dgm:pt modelId="{28B88642-B0CD-46A4-95E5-0A34E55703E6}" type="sibTrans" cxnId="{25AB02BF-9D13-413F-A2E2-47E3CB6B36B3}">
      <dgm:prSet/>
      <dgm:spPr/>
      <dgm:t>
        <a:bodyPr/>
        <a:lstStyle/>
        <a:p>
          <a:endParaRPr lang="en-US"/>
        </a:p>
      </dgm:t>
    </dgm:pt>
    <dgm:pt modelId="{00FE3C96-86DE-402A-ACAA-71790ED30792}">
      <dgm:prSet phldrT="[Text]" custT="1"/>
      <dgm:spPr>
        <a:ln>
          <a:solidFill>
            <a:schemeClr val="tx2"/>
          </a:solidFill>
        </a:ln>
      </dgm:spPr>
      <dgm:t>
        <a:bodyPr/>
        <a:lstStyle/>
        <a:p>
          <a:r>
            <a:rPr lang="en-US" sz="1400" dirty="0" smtClean="0"/>
            <a:t>I am ugly.</a:t>
          </a:r>
          <a:endParaRPr lang="en-US" sz="1400" dirty="0"/>
        </a:p>
      </dgm:t>
    </dgm:pt>
    <dgm:pt modelId="{E8CDB073-FA21-4527-9980-4A4866FC332B}" type="parTrans" cxnId="{2BA480B9-1914-4B78-9198-B5FE78CD2B0A}">
      <dgm:prSet/>
      <dgm:spPr/>
      <dgm:t>
        <a:bodyPr/>
        <a:lstStyle/>
        <a:p>
          <a:endParaRPr lang="en-US"/>
        </a:p>
      </dgm:t>
    </dgm:pt>
    <dgm:pt modelId="{3F750AF4-2689-4E6C-BAC5-79240953152E}" type="sibTrans" cxnId="{2BA480B9-1914-4B78-9198-B5FE78CD2B0A}">
      <dgm:prSet/>
      <dgm:spPr/>
      <dgm:t>
        <a:bodyPr/>
        <a:lstStyle/>
        <a:p>
          <a:endParaRPr lang="en-US"/>
        </a:p>
      </dgm:t>
    </dgm:pt>
    <dgm:pt modelId="{ADDE159F-4899-4D6B-A70C-3C8E8FD2F2B0}">
      <dgm:prSet phldrT="[Text]" custT="1"/>
      <dgm:spPr>
        <a:ln>
          <a:solidFill>
            <a:schemeClr val="tx2"/>
          </a:solidFill>
        </a:ln>
      </dgm:spPr>
      <dgm:t>
        <a:bodyPr/>
        <a:lstStyle/>
        <a:p>
          <a:r>
            <a:rPr lang="en-US" sz="1400" dirty="0" smtClean="0"/>
            <a:t>You should be grateful for what you have.</a:t>
          </a:r>
          <a:endParaRPr lang="en-US" sz="1400" dirty="0"/>
        </a:p>
      </dgm:t>
    </dgm:pt>
    <dgm:pt modelId="{85732F77-7216-4733-B8FE-060150710AF4}" type="parTrans" cxnId="{246B2A6F-14B2-41CC-B0F1-A0397919AD46}">
      <dgm:prSet/>
      <dgm:spPr/>
      <dgm:t>
        <a:bodyPr/>
        <a:lstStyle/>
        <a:p>
          <a:endParaRPr lang="en-US"/>
        </a:p>
      </dgm:t>
    </dgm:pt>
    <dgm:pt modelId="{BE12B52D-C3E0-41CF-85C2-BC59AF994339}" type="sibTrans" cxnId="{246B2A6F-14B2-41CC-B0F1-A0397919AD46}">
      <dgm:prSet/>
      <dgm:spPr/>
      <dgm:t>
        <a:bodyPr/>
        <a:lstStyle/>
        <a:p>
          <a:endParaRPr lang="en-US"/>
        </a:p>
      </dgm:t>
    </dgm:pt>
    <dgm:pt modelId="{581F89D4-091E-4539-9114-6C43CED09CD7}">
      <dgm:prSet phldrT="[Text]" custT="1"/>
      <dgm:spPr>
        <a:ln>
          <a:solidFill>
            <a:schemeClr val="tx2"/>
          </a:solidFill>
        </a:ln>
      </dgm:spPr>
      <dgm:t>
        <a:bodyPr/>
        <a:lstStyle/>
        <a:p>
          <a:endParaRPr lang="en-US" sz="1400" dirty="0"/>
        </a:p>
      </dgm:t>
    </dgm:pt>
    <dgm:pt modelId="{B41E544C-E1C0-4EE7-992A-CE7B281DF843}" type="parTrans" cxnId="{45B2D1B8-8AC1-48C1-91C8-BF52EA9248D8}">
      <dgm:prSet/>
      <dgm:spPr/>
      <dgm:t>
        <a:bodyPr/>
        <a:lstStyle/>
        <a:p>
          <a:endParaRPr lang="en-US"/>
        </a:p>
      </dgm:t>
    </dgm:pt>
    <dgm:pt modelId="{B3B7E387-E449-4367-99A7-7E41C41DC89A}" type="sibTrans" cxnId="{45B2D1B8-8AC1-48C1-91C8-BF52EA9248D8}">
      <dgm:prSet/>
      <dgm:spPr/>
      <dgm:t>
        <a:bodyPr/>
        <a:lstStyle/>
        <a:p>
          <a:endParaRPr lang="en-US"/>
        </a:p>
      </dgm:t>
    </dgm:pt>
    <dgm:pt modelId="{6B931D6C-8023-4BEF-8202-6758E87F37BF}">
      <dgm:prSet phldrT="[Text]" custT="1"/>
      <dgm:spPr>
        <a:ln>
          <a:solidFill>
            <a:schemeClr val="tx2"/>
          </a:solidFill>
        </a:ln>
      </dgm:spPr>
      <dgm:t>
        <a:bodyPr/>
        <a:lstStyle/>
        <a:p>
          <a:endParaRPr lang="en-US" sz="1400" dirty="0"/>
        </a:p>
      </dgm:t>
    </dgm:pt>
    <dgm:pt modelId="{21317D2F-631C-4C40-88F6-16AEBE161DCD}" type="parTrans" cxnId="{EDD31469-FE33-4436-B010-C3B28A13C95C}">
      <dgm:prSet/>
      <dgm:spPr/>
      <dgm:t>
        <a:bodyPr/>
        <a:lstStyle/>
        <a:p>
          <a:endParaRPr lang="en-US"/>
        </a:p>
      </dgm:t>
    </dgm:pt>
    <dgm:pt modelId="{E9F3E6EF-1FFD-4F80-9E70-3DB49E8DC019}" type="sibTrans" cxnId="{EDD31469-FE33-4436-B010-C3B28A13C95C}">
      <dgm:prSet/>
      <dgm:spPr/>
      <dgm:t>
        <a:bodyPr/>
        <a:lstStyle/>
        <a:p>
          <a:endParaRPr lang="en-US"/>
        </a:p>
      </dgm:t>
    </dgm:pt>
    <dgm:pt modelId="{F852CDA0-0C14-4DB0-86C2-E8CA53B44A5B}" type="pres">
      <dgm:prSet presAssocID="{9139E24E-EED5-49E0-9C55-65F8C6C3A97F}" presName="Name0" presStyleCnt="0">
        <dgm:presLayoutVars>
          <dgm:dir/>
          <dgm:animLvl val="lvl"/>
          <dgm:resizeHandles val="exact"/>
        </dgm:presLayoutVars>
      </dgm:prSet>
      <dgm:spPr/>
      <dgm:t>
        <a:bodyPr/>
        <a:lstStyle/>
        <a:p>
          <a:endParaRPr lang="en-US"/>
        </a:p>
      </dgm:t>
    </dgm:pt>
    <dgm:pt modelId="{BCC9EE6F-F179-4D35-A551-E846CFA2A306}" type="pres">
      <dgm:prSet presAssocID="{11657D1C-16F7-4516-905D-4A962D3262B0}" presName="composite" presStyleCnt="0"/>
      <dgm:spPr/>
    </dgm:pt>
    <dgm:pt modelId="{86EA0513-DF6A-4211-B201-AEB34F2C64E7}" type="pres">
      <dgm:prSet presAssocID="{11657D1C-16F7-4516-905D-4A962D3262B0}" presName="parTx" presStyleLbl="alignNode1" presStyleIdx="0" presStyleCnt="2" custLinFactNeighborX="-3345" custLinFactNeighborY="270">
        <dgm:presLayoutVars>
          <dgm:chMax val="0"/>
          <dgm:chPref val="0"/>
          <dgm:bulletEnabled val="1"/>
        </dgm:presLayoutVars>
      </dgm:prSet>
      <dgm:spPr/>
      <dgm:t>
        <a:bodyPr/>
        <a:lstStyle/>
        <a:p>
          <a:endParaRPr lang="en-US"/>
        </a:p>
      </dgm:t>
    </dgm:pt>
    <dgm:pt modelId="{0EFF9036-F79E-4D28-A03C-D4B2EA4C8818}" type="pres">
      <dgm:prSet presAssocID="{11657D1C-16F7-4516-905D-4A962D3262B0}" presName="desTx" presStyleLbl="alignAccFollowNode1" presStyleIdx="0" presStyleCnt="2">
        <dgm:presLayoutVars>
          <dgm:bulletEnabled val="1"/>
        </dgm:presLayoutVars>
      </dgm:prSet>
      <dgm:spPr/>
      <dgm:t>
        <a:bodyPr/>
        <a:lstStyle/>
        <a:p>
          <a:endParaRPr lang="en-US"/>
        </a:p>
      </dgm:t>
    </dgm:pt>
    <dgm:pt modelId="{8F06C917-B010-4BCD-8861-22CFB5359AC9}" type="pres">
      <dgm:prSet presAssocID="{D9E90F2B-0F72-46AF-A404-8E9545BE4A51}" presName="space" presStyleCnt="0"/>
      <dgm:spPr/>
    </dgm:pt>
    <dgm:pt modelId="{2422C1EC-504A-40DD-9326-280218991DD7}" type="pres">
      <dgm:prSet presAssocID="{BB095073-9FA0-4CB4-9AF0-29F72CAF918A}" presName="composite" presStyleCnt="0"/>
      <dgm:spPr/>
    </dgm:pt>
    <dgm:pt modelId="{601DA99B-2460-4FF4-BEFD-700FC63595C5}" type="pres">
      <dgm:prSet presAssocID="{BB095073-9FA0-4CB4-9AF0-29F72CAF918A}" presName="parTx" presStyleLbl="alignNode1" presStyleIdx="1" presStyleCnt="2">
        <dgm:presLayoutVars>
          <dgm:chMax val="0"/>
          <dgm:chPref val="0"/>
          <dgm:bulletEnabled val="1"/>
        </dgm:presLayoutVars>
      </dgm:prSet>
      <dgm:spPr/>
      <dgm:t>
        <a:bodyPr/>
        <a:lstStyle/>
        <a:p>
          <a:endParaRPr lang="en-US"/>
        </a:p>
      </dgm:t>
    </dgm:pt>
    <dgm:pt modelId="{84F319CD-5507-439D-BEB2-0B1306DAD8A3}" type="pres">
      <dgm:prSet presAssocID="{BB095073-9FA0-4CB4-9AF0-29F72CAF918A}" presName="desTx" presStyleLbl="alignAccFollowNode1" presStyleIdx="1" presStyleCnt="2">
        <dgm:presLayoutVars>
          <dgm:bulletEnabled val="1"/>
        </dgm:presLayoutVars>
      </dgm:prSet>
      <dgm:spPr>
        <a:ln>
          <a:solidFill>
            <a:schemeClr val="tx2"/>
          </a:solidFill>
        </a:ln>
      </dgm:spPr>
      <dgm:t>
        <a:bodyPr/>
        <a:lstStyle/>
        <a:p>
          <a:endParaRPr lang="en-US"/>
        </a:p>
      </dgm:t>
    </dgm:pt>
  </dgm:ptLst>
  <dgm:cxnLst>
    <dgm:cxn modelId="{3D0E6659-4EE0-46D2-9BA3-A1C46DC30276}" type="presOf" srcId="{53109076-446C-4846-B174-D45E79FFEB13}" destId="{0EFF9036-F79E-4D28-A03C-D4B2EA4C8818}" srcOrd="0" destOrd="3" presId="urn:microsoft.com/office/officeart/2005/8/layout/hList1"/>
    <dgm:cxn modelId="{D7733EB8-04F6-498B-80DF-9C00B4DDB3C5}" type="presOf" srcId="{00FE3C96-86DE-402A-ACAA-71790ED30792}" destId="{0EFF9036-F79E-4D28-A03C-D4B2EA4C8818}" srcOrd="0" destOrd="5" presId="urn:microsoft.com/office/officeart/2005/8/layout/hList1"/>
    <dgm:cxn modelId="{3FA09830-5932-49D7-9852-7EEA7F4932B3}" srcId="{11657D1C-16F7-4516-905D-4A962D3262B0}" destId="{1F86982F-C5A6-440C-AE80-24D49AC947C6}" srcOrd="2" destOrd="0" parTransId="{1A96C463-21DC-4BB7-B204-29F99A34FFDC}" sibTransId="{FE2B8CB7-72B5-49B3-AD6A-D5BCB270B65C}"/>
    <dgm:cxn modelId="{D5CBC803-461E-4BB5-B0AA-ACB62B13E81B}" srcId="{9139E24E-EED5-49E0-9C55-65F8C6C3A97F}" destId="{BB095073-9FA0-4CB4-9AF0-29F72CAF918A}" srcOrd="1" destOrd="0" parTransId="{D139C82C-558B-4EE4-8478-3113234CED31}" sibTransId="{B15180E9-72A6-4637-85BE-162ABFCC44C0}"/>
    <dgm:cxn modelId="{7ED3E848-3642-4C16-95BD-EF9028414D23}" type="presOf" srcId="{11657D1C-16F7-4516-905D-4A962D3262B0}" destId="{86EA0513-DF6A-4211-B201-AEB34F2C64E7}" srcOrd="0" destOrd="0" presId="urn:microsoft.com/office/officeart/2005/8/layout/hList1"/>
    <dgm:cxn modelId="{9968C8F9-EE98-4B70-AC70-72963BB0F678}" srcId="{9139E24E-EED5-49E0-9C55-65F8C6C3A97F}" destId="{11657D1C-16F7-4516-905D-4A962D3262B0}" srcOrd="0" destOrd="0" parTransId="{DB057B4C-2506-45BF-85D9-420206E3C123}" sibTransId="{D9E90F2B-0F72-46AF-A404-8E9545BE4A51}"/>
    <dgm:cxn modelId="{58B509FF-1435-44EE-A23D-C809688F49F8}" type="presOf" srcId="{BB095073-9FA0-4CB4-9AF0-29F72CAF918A}" destId="{601DA99B-2460-4FF4-BEFD-700FC63595C5}" srcOrd="0" destOrd="0" presId="urn:microsoft.com/office/officeart/2005/8/layout/hList1"/>
    <dgm:cxn modelId="{80A167BC-96C2-4C7A-B1B2-2AC3A4B2C29C}" type="presOf" srcId="{9139E24E-EED5-49E0-9C55-65F8C6C3A97F}" destId="{F852CDA0-0C14-4DB0-86C2-E8CA53B44A5B}" srcOrd="0" destOrd="0" presId="urn:microsoft.com/office/officeart/2005/8/layout/hList1"/>
    <dgm:cxn modelId="{B40FCF58-C58F-4AAF-B061-EC49F36A2F4A}" type="presOf" srcId="{ADDE159F-4899-4D6B-A70C-3C8E8FD2F2B0}" destId="{0EFF9036-F79E-4D28-A03C-D4B2EA4C8818}" srcOrd="0" destOrd="6" presId="urn:microsoft.com/office/officeart/2005/8/layout/hList1"/>
    <dgm:cxn modelId="{958A1757-83CC-465F-886C-1736810272C3}" type="presOf" srcId="{6B931D6C-8023-4BEF-8202-6758E87F37BF}" destId="{0EFF9036-F79E-4D28-A03C-D4B2EA4C8818}" srcOrd="0" destOrd="0" presId="urn:microsoft.com/office/officeart/2005/8/layout/hList1"/>
    <dgm:cxn modelId="{6FEB182F-118F-412B-AB33-C7ADA6BC538D}" type="presOf" srcId="{1B3F2D0D-142F-462C-91C3-779878FECEFD}" destId="{0EFF9036-F79E-4D28-A03C-D4B2EA4C8818}" srcOrd="0" destOrd="4" presId="urn:microsoft.com/office/officeart/2005/8/layout/hList1"/>
    <dgm:cxn modelId="{2BA480B9-1914-4B78-9198-B5FE78CD2B0A}" srcId="{11657D1C-16F7-4516-905D-4A962D3262B0}" destId="{00FE3C96-86DE-402A-ACAA-71790ED30792}" srcOrd="5" destOrd="0" parTransId="{E8CDB073-FA21-4527-9980-4A4866FC332B}" sibTransId="{3F750AF4-2689-4E6C-BAC5-79240953152E}"/>
    <dgm:cxn modelId="{45B2D1B8-8AC1-48C1-91C8-BF52EA9248D8}" srcId="{11657D1C-16F7-4516-905D-4A962D3262B0}" destId="{581F89D4-091E-4539-9114-6C43CED09CD7}" srcOrd="7" destOrd="0" parTransId="{B41E544C-E1C0-4EE7-992A-CE7B281DF843}" sibTransId="{B3B7E387-E449-4367-99A7-7E41C41DC89A}"/>
    <dgm:cxn modelId="{EE9F05E8-500C-4F26-801B-9FD7E58F2184}" srcId="{11657D1C-16F7-4516-905D-4A962D3262B0}" destId="{53109076-446C-4846-B174-D45E79FFEB13}" srcOrd="3" destOrd="0" parTransId="{A6E1614B-846C-4F7B-9E31-4668433D5AE6}" sibTransId="{C00D4901-B971-4353-8B22-D01039B947A8}"/>
    <dgm:cxn modelId="{F91639C6-4574-4D1F-BF78-C86775173BBD}" srcId="{11657D1C-16F7-4516-905D-4A962D3262B0}" destId="{B20CEB55-6012-4895-B355-B364742823F7}" srcOrd="1" destOrd="0" parTransId="{3A177F4A-1CA9-4CE3-B69B-416F4FC1A8C9}" sibTransId="{3DE26C1D-039C-4A28-A40F-23F9BC45B1BA}"/>
    <dgm:cxn modelId="{EDD31469-FE33-4436-B010-C3B28A13C95C}" srcId="{11657D1C-16F7-4516-905D-4A962D3262B0}" destId="{6B931D6C-8023-4BEF-8202-6758E87F37BF}" srcOrd="0" destOrd="0" parTransId="{21317D2F-631C-4C40-88F6-16AEBE161DCD}" sibTransId="{E9F3E6EF-1FFD-4F80-9E70-3DB49E8DC019}"/>
    <dgm:cxn modelId="{DCDD3520-653B-4277-AFE4-7DEB400D3ACE}" type="presOf" srcId="{B20CEB55-6012-4895-B355-B364742823F7}" destId="{0EFF9036-F79E-4D28-A03C-D4B2EA4C8818}" srcOrd="0" destOrd="1" presId="urn:microsoft.com/office/officeart/2005/8/layout/hList1"/>
    <dgm:cxn modelId="{5C49CFAA-9F44-41D4-9AC5-B7E31AC58994}" type="presOf" srcId="{581F89D4-091E-4539-9114-6C43CED09CD7}" destId="{0EFF9036-F79E-4D28-A03C-D4B2EA4C8818}" srcOrd="0" destOrd="7" presId="urn:microsoft.com/office/officeart/2005/8/layout/hList1"/>
    <dgm:cxn modelId="{25AB02BF-9D13-413F-A2E2-47E3CB6B36B3}" srcId="{11657D1C-16F7-4516-905D-4A962D3262B0}" destId="{1B3F2D0D-142F-462C-91C3-779878FECEFD}" srcOrd="4" destOrd="0" parTransId="{F966BB70-3AF3-4EA2-B561-54E4565107A4}" sibTransId="{28B88642-B0CD-46A4-95E5-0A34E55703E6}"/>
    <dgm:cxn modelId="{296DD38C-F046-4006-9431-40C78288CA80}" type="presOf" srcId="{1F86982F-C5A6-440C-AE80-24D49AC947C6}" destId="{0EFF9036-F79E-4D28-A03C-D4B2EA4C8818}" srcOrd="0" destOrd="2" presId="urn:microsoft.com/office/officeart/2005/8/layout/hList1"/>
    <dgm:cxn modelId="{246B2A6F-14B2-41CC-B0F1-A0397919AD46}" srcId="{11657D1C-16F7-4516-905D-4A962D3262B0}" destId="{ADDE159F-4899-4D6B-A70C-3C8E8FD2F2B0}" srcOrd="6" destOrd="0" parTransId="{85732F77-7216-4733-B8FE-060150710AF4}" sibTransId="{BE12B52D-C3E0-41CF-85C2-BC59AF994339}"/>
    <dgm:cxn modelId="{70EECB32-4543-4BC8-90D3-180877D5468E}" type="presParOf" srcId="{F852CDA0-0C14-4DB0-86C2-E8CA53B44A5B}" destId="{BCC9EE6F-F179-4D35-A551-E846CFA2A306}" srcOrd="0" destOrd="0" presId="urn:microsoft.com/office/officeart/2005/8/layout/hList1"/>
    <dgm:cxn modelId="{B6926F19-2A87-4DFB-8476-EE2DE27DD715}" type="presParOf" srcId="{BCC9EE6F-F179-4D35-A551-E846CFA2A306}" destId="{86EA0513-DF6A-4211-B201-AEB34F2C64E7}" srcOrd="0" destOrd="0" presId="urn:microsoft.com/office/officeart/2005/8/layout/hList1"/>
    <dgm:cxn modelId="{4A9B6B0C-9C41-4220-BA87-DACC239778AC}" type="presParOf" srcId="{BCC9EE6F-F179-4D35-A551-E846CFA2A306}" destId="{0EFF9036-F79E-4D28-A03C-D4B2EA4C8818}" srcOrd="1" destOrd="0" presId="urn:microsoft.com/office/officeart/2005/8/layout/hList1"/>
    <dgm:cxn modelId="{CFF4F1A2-23A9-4FD7-9163-EB99A6196421}" type="presParOf" srcId="{F852CDA0-0C14-4DB0-86C2-E8CA53B44A5B}" destId="{8F06C917-B010-4BCD-8861-22CFB5359AC9}" srcOrd="1" destOrd="0" presId="urn:microsoft.com/office/officeart/2005/8/layout/hList1"/>
    <dgm:cxn modelId="{7DC2BD61-D1BC-4864-99F5-39CFBF9698B7}" type="presParOf" srcId="{F852CDA0-0C14-4DB0-86C2-E8CA53B44A5B}" destId="{2422C1EC-504A-40DD-9326-280218991DD7}" srcOrd="2" destOrd="0" presId="urn:microsoft.com/office/officeart/2005/8/layout/hList1"/>
    <dgm:cxn modelId="{0B14E533-658E-45F2-A247-0AA6A4D89F0F}" type="presParOf" srcId="{2422C1EC-504A-40DD-9326-280218991DD7}" destId="{601DA99B-2460-4FF4-BEFD-700FC63595C5}" srcOrd="0" destOrd="0" presId="urn:microsoft.com/office/officeart/2005/8/layout/hList1"/>
    <dgm:cxn modelId="{C2FB5D7B-1BCB-4B9F-8FD9-4AB7C89B1CD6}" type="presParOf" srcId="{2422C1EC-504A-40DD-9326-280218991DD7}" destId="{84F319CD-5507-439D-BEB2-0B1306DAD8A3}" srcOrd="1" destOrd="0" presId="urn:microsoft.com/office/officeart/2005/8/layout/h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EA0513-DF6A-4211-B201-AEB34F2C64E7}">
      <dsp:nvSpPr>
        <dsp:cNvPr id="0" name=""/>
        <dsp:cNvSpPr/>
      </dsp:nvSpPr>
      <dsp:spPr>
        <a:xfrm>
          <a:off x="0" y="221132"/>
          <a:ext cx="3204641" cy="1281856"/>
        </a:xfrm>
        <a:prstGeom prst="rect">
          <a:avLst/>
        </a:prstGeom>
        <a:solidFill>
          <a:schemeClr val="accent1">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Examples of Icebergs</a:t>
          </a:r>
          <a:endParaRPr lang="en-US" sz="2400" kern="1200" dirty="0"/>
        </a:p>
      </dsp:txBody>
      <dsp:txXfrm>
        <a:off x="0" y="221132"/>
        <a:ext cx="3204641" cy="1281856"/>
      </dsp:txXfrm>
    </dsp:sp>
    <dsp:sp modelId="{0EFF9036-F79E-4D28-A03C-D4B2EA4C8818}">
      <dsp:nvSpPr>
        <dsp:cNvPr id="0" name=""/>
        <dsp:cNvSpPr/>
      </dsp:nvSpPr>
      <dsp:spPr>
        <a:xfrm>
          <a:off x="33" y="1499528"/>
          <a:ext cx="3204641" cy="2854800"/>
        </a:xfrm>
        <a:prstGeom prst="rect">
          <a:avLst/>
        </a:prstGeom>
        <a:solidFill>
          <a:schemeClr val="accent1">
            <a:alpha val="90000"/>
            <a:tint val="4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Everyone should be treated equal.</a:t>
          </a:r>
          <a:endParaRPr lang="en-US" sz="1400" kern="1200" dirty="0"/>
        </a:p>
        <a:p>
          <a:pPr marL="114300" lvl="1" indent="-114300" algn="l" defTabSz="622300">
            <a:lnSpc>
              <a:spcPct val="90000"/>
            </a:lnSpc>
            <a:spcBef>
              <a:spcPct val="0"/>
            </a:spcBef>
            <a:spcAft>
              <a:spcPct val="15000"/>
            </a:spcAft>
            <a:buChar char="••"/>
          </a:pPr>
          <a:r>
            <a:rPr lang="en-US" sz="1400" kern="1200" dirty="0" smtClean="0"/>
            <a:t>People can’t be trusted.</a:t>
          </a:r>
          <a:endParaRPr lang="en-US" sz="1400" kern="1200" dirty="0"/>
        </a:p>
        <a:p>
          <a:pPr marL="114300" lvl="1" indent="-114300" algn="l" defTabSz="622300">
            <a:lnSpc>
              <a:spcPct val="90000"/>
            </a:lnSpc>
            <a:spcBef>
              <a:spcPct val="0"/>
            </a:spcBef>
            <a:spcAft>
              <a:spcPct val="15000"/>
            </a:spcAft>
            <a:buChar char="••"/>
          </a:pPr>
          <a:r>
            <a:rPr lang="en-US" sz="1400" kern="1200" dirty="0" smtClean="0"/>
            <a:t>You should respect authority.</a:t>
          </a:r>
          <a:endParaRPr lang="en-US" sz="1400" kern="1200" dirty="0"/>
        </a:p>
        <a:p>
          <a:pPr marL="114300" lvl="1" indent="-114300" algn="l" defTabSz="622300">
            <a:lnSpc>
              <a:spcPct val="90000"/>
            </a:lnSpc>
            <a:spcBef>
              <a:spcPct val="0"/>
            </a:spcBef>
            <a:spcAft>
              <a:spcPct val="15000"/>
            </a:spcAft>
            <a:buChar char="••"/>
          </a:pPr>
          <a:r>
            <a:rPr lang="en-US" sz="1400" kern="1200" dirty="0" smtClean="0"/>
            <a:t>I am smart.</a:t>
          </a:r>
          <a:endParaRPr lang="en-US" sz="1400" kern="1200" dirty="0"/>
        </a:p>
        <a:p>
          <a:pPr marL="114300" lvl="1" indent="-114300" algn="l" defTabSz="622300">
            <a:lnSpc>
              <a:spcPct val="90000"/>
            </a:lnSpc>
            <a:spcBef>
              <a:spcPct val="0"/>
            </a:spcBef>
            <a:spcAft>
              <a:spcPct val="15000"/>
            </a:spcAft>
            <a:buChar char="••"/>
          </a:pPr>
          <a:r>
            <a:rPr lang="en-US" sz="1400" kern="1200" dirty="0" smtClean="0"/>
            <a:t>I am ugly.</a:t>
          </a:r>
          <a:endParaRPr lang="en-US" sz="1400" kern="1200" dirty="0"/>
        </a:p>
        <a:p>
          <a:pPr marL="114300" lvl="1" indent="-114300" algn="l" defTabSz="622300">
            <a:lnSpc>
              <a:spcPct val="90000"/>
            </a:lnSpc>
            <a:spcBef>
              <a:spcPct val="0"/>
            </a:spcBef>
            <a:spcAft>
              <a:spcPct val="15000"/>
            </a:spcAft>
            <a:buChar char="••"/>
          </a:pPr>
          <a:r>
            <a:rPr lang="en-US" sz="1400" kern="1200" dirty="0" smtClean="0"/>
            <a:t>You should be grateful for what you have.</a:t>
          </a:r>
          <a:endParaRPr lang="en-US" sz="1400" kern="1200" dirty="0"/>
        </a:p>
        <a:p>
          <a:pPr marL="114300" lvl="1" indent="-114300" algn="l" defTabSz="622300">
            <a:lnSpc>
              <a:spcPct val="90000"/>
            </a:lnSpc>
            <a:spcBef>
              <a:spcPct val="0"/>
            </a:spcBef>
            <a:spcAft>
              <a:spcPct val="15000"/>
            </a:spcAft>
            <a:buChar char="••"/>
          </a:pPr>
          <a:endParaRPr lang="en-US" sz="1400" kern="1200" dirty="0"/>
        </a:p>
      </dsp:txBody>
      <dsp:txXfrm>
        <a:off x="33" y="1499528"/>
        <a:ext cx="3204641" cy="2854800"/>
      </dsp:txXfrm>
    </dsp:sp>
    <dsp:sp modelId="{601DA99B-2460-4FF4-BEFD-700FC63595C5}">
      <dsp:nvSpPr>
        <dsp:cNvPr id="0" name=""/>
        <dsp:cNvSpPr/>
      </dsp:nvSpPr>
      <dsp:spPr>
        <a:xfrm>
          <a:off x="3653324" y="217671"/>
          <a:ext cx="3204641" cy="1281856"/>
        </a:xfrm>
        <a:prstGeom prst="rect">
          <a:avLst/>
        </a:prstGeom>
        <a:solidFill>
          <a:schemeClr val="accent1">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What are your Icebergs?</a:t>
          </a:r>
          <a:endParaRPr lang="en-US" sz="2400" kern="1200" dirty="0"/>
        </a:p>
      </dsp:txBody>
      <dsp:txXfrm>
        <a:off x="3653324" y="217671"/>
        <a:ext cx="3204641" cy="1281856"/>
      </dsp:txXfrm>
    </dsp:sp>
    <dsp:sp modelId="{84F319CD-5507-439D-BEB2-0B1306DAD8A3}">
      <dsp:nvSpPr>
        <dsp:cNvPr id="0" name=""/>
        <dsp:cNvSpPr/>
      </dsp:nvSpPr>
      <dsp:spPr>
        <a:xfrm>
          <a:off x="3653324" y="1499528"/>
          <a:ext cx="3204641" cy="2854800"/>
        </a:xfrm>
        <a:prstGeom prst="rect">
          <a:avLst/>
        </a:prstGeom>
        <a:solidFill>
          <a:schemeClr val="accent1">
            <a:alpha val="90000"/>
            <a:tint val="4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831263"/>
            <a:ext cx="6426200" cy="463550"/>
          </a:xfrm>
          <a:prstGeom prst="rect">
            <a:avLst/>
          </a:prstGeom>
        </p:spPr>
        <p:txBody>
          <a:bodyPr vert="horz" lIns="88139" tIns="44070" rIns="88139" bIns="44070" rtlCol="0" anchor="b"/>
          <a:lstStyle>
            <a:lvl1pPr algn="l" defTabSz="964169">
              <a:defRPr sz="1000">
                <a:latin typeface="Verdana" pitchFamily="34" charset="0"/>
                <a:cs typeface="+mn-cs"/>
              </a:defRPr>
            </a:lvl1pPr>
          </a:lstStyle>
          <a:p>
            <a:pPr>
              <a:defRPr/>
            </a:pPr>
            <a:r>
              <a:rPr lang="en-US"/>
              <a:t>Copyright </a:t>
            </a:r>
            <a:r>
              <a:rPr lang="en-US">
                <a:sym typeface="Symbol"/>
              </a:rPr>
              <a:t></a:t>
            </a:r>
            <a:r>
              <a:rPr lang="en-US"/>
              <a:t> </a:t>
            </a:r>
            <a:r>
              <a:rPr lang="en-US" smtClean="0"/>
              <a:t>2011 </a:t>
            </a:r>
            <a:r>
              <a:rPr lang="en-US"/>
              <a:t>by The Trustees of the University of Pennsylvania.  All rights reserved. </a:t>
            </a:r>
          </a:p>
        </p:txBody>
      </p:sp>
      <p:sp>
        <p:nvSpPr>
          <p:cNvPr id="5" name="Slide Number Placeholder 4"/>
          <p:cNvSpPr>
            <a:spLocks noGrp="1"/>
          </p:cNvSpPr>
          <p:nvPr>
            <p:ph type="sldNum" sz="quarter" idx="3"/>
          </p:nvPr>
        </p:nvSpPr>
        <p:spPr>
          <a:xfrm>
            <a:off x="6499225" y="8831263"/>
            <a:ext cx="509588" cy="463550"/>
          </a:xfrm>
          <a:prstGeom prst="rect">
            <a:avLst/>
          </a:prstGeom>
        </p:spPr>
        <p:txBody>
          <a:bodyPr vert="horz" lIns="88139" tIns="44070" rIns="88139" bIns="44070" rtlCol="0" anchor="b"/>
          <a:lstStyle>
            <a:lvl1pPr algn="r" defTabSz="964169">
              <a:defRPr sz="1000">
                <a:latin typeface="Verdana" pitchFamily="34" charset="0"/>
                <a:cs typeface="+mn-cs"/>
              </a:defRPr>
            </a:lvl1pPr>
          </a:lstStyle>
          <a:p>
            <a:pPr>
              <a:defRPr/>
            </a:pPr>
            <a:fld id="{61DAE70E-79C2-4854-A022-775D76D4D5CA}" type="slidenum">
              <a:rPr lang="en-US"/>
              <a:pPr>
                <a:defRPr/>
              </a:pPr>
              <a:t>‹#›</a:t>
            </a:fld>
            <a:endParaRPr lang="en-US" dirty="0"/>
          </a:p>
        </p:txBody>
      </p:sp>
    </p:spTree>
    <p:extLst>
      <p:ext uri="{BB962C8B-B14F-4D97-AF65-F5344CB8AC3E}">
        <p14:creationId xmlns="" xmlns:p14="http://schemas.microsoft.com/office/powerpoint/2010/main" val="300895454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162425" y="0"/>
            <a:ext cx="2628900" cy="295275"/>
          </a:xfrm>
          <a:prstGeom prst="rect">
            <a:avLst/>
          </a:prstGeom>
        </p:spPr>
        <p:txBody>
          <a:bodyPr vert="horz" lIns="93158" tIns="46580" rIns="93158" bIns="46580" rtlCol="0"/>
          <a:lstStyle>
            <a:lvl1pPr algn="r" defTabSz="984774" fontAlgn="auto">
              <a:spcBef>
                <a:spcPts val="0"/>
              </a:spcBef>
              <a:spcAft>
                <a:spcPts val="0"/>
              </a:spcAft>
              <a:defRPr sz="1000">
                <a:latin typeface="Verdana" pitchFamily="34" charset="0"/>
                <a:cs typeface="+mn-cs"/>
              </a:defRPr>
            </a:lvl1pPr>
          </a:lstStyle>
          <a:p>
            <a:pPr>
              <a:defRPr/>
            </a:pPr>
            <a:r>
              <a:rPr lang="en-US"/>
              <a:t>Participant Guide</a:t>
            </a:r>
          </a:p>
        </p:txBody>
      </p:sp>
      <p:sp>
        <p:nvSpPr>
          <p:cNvPr id="4" name="Slide Image Placeholder 3"/>
          <p:cNvSpPr>
            <a:spLocks noGrp="1" noRot="1" noChangeAspect="1"/>
          </p:cNvSpPr>
          <p:nvPr>
            <p:ph type="sldImg" idx="2"/>
          </p:nvPr>
        </p:nvSpPr>
        <p:spPr>
          <a:xfrm>
            <a:off x="273050" y="295275"/>
            <a:ext cx="3821113" cy="5016500"/>
          </a:xfrm>
          <a:prstGeom prst="rect">
            <a:avLst/>
          </a:prstGeom>
          <a:noFill/>
          <a:ln w="12700">
            <a:solidFill>
              <a:prstClr val="black"/>
            </a:solidFill>
          </a:ln>
        </p:spPr>
        <p:txBody>
          <a:bodyPr vert="horz" lIns="93158" tIns="46580" rIns="93158" bIns="46580" rtlCol="0" anchor="ctr"/>
          <a:lstStyle/>
          <a:p>
            <a:pPr lvl="0"/>
            <a:endParaRPr lang="en-US" noProof="0" smtClean="0"/>
          </a:p>
        </p:txBody>
      </p:sp>
      <p:sp>
        <p:nvSpPr>
          <p:cNvPr id="5" name="Notes Placeholder 4"/>
          <p:cNvSpPr>
            <a:spLocks noGrp="1"/>
          </p:cNvSpPr>
          <p:nvPr>
            <p:ph type="body" sz="quarter" idx="3"/>
          </p:nvPr>
        </p:nvSpPr>
        <p:spPr>
          <a:xfrm>
            <a:off x="292100" y="5386388"/>
            <a:ext cx="3797300" cy="3541712"/>
          </a:xfrm>
          <a:prstGeom prst="rect">
            <a:avLst/>
          </a:prstGeom>
        </p:spPr>
        <p:txBody>
          <a:bodyPr vert="horz" lIns="93158" tIns="46580" rIns="93158" bIns="4658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831263"/>
            <a:ext cx="6645275" cy="463550"/>
          </a:xfrm>
          <a:prstGeom prst="rect">
            <a:avLst/>
          </a:prstGeom>
        </p:spPr>
        <p:txBody>
          <a:bodyPr vert="horz" lIns="93158" tIns="46580" rIns="93158" bIns="46580" rtlCol="0" anchor="b"/>
          <a:lstStyle>
            <a:lvl1pPr algn="l" defTabSz="984774" fontAlgn="auto">
              <a:spcBef>
                <a:spcPts val="0"/>
              </a:spcBef>
              <a:spcAft>
                <a:spcPts val="0"/>
              </a:spcAft>
              <a:defRPr sz="1000">
                <a:latin typeface="Verdana" pitchFamily="34" charset="0"/>
                <a:cs typeface="+mn-cs"/>
              </a:defRPr>
            </a:lvl1pPr>
          </a:lstStyle>
          <a:p>
            <a:pPr>
              <a:defRPr/>
            </a:pPr>
            <a:r>
              <a:rPr lang="en-US"/>
              <a:t>Copyright </a:t>
            </a:r>
            <a:r>
              <a:rPr lang="en-US">
                <a:sym typeface="Symbol"/>
              </a:rPr>
              <a:t></a:t>
            </a:r>
            <a:r>
              <a:rPr lang="en-US"/>
              <a:t> </a:t>
            </a:r>
            <a:r>
              <a:rPr lang="en-US" smtClean="0"/>
              <a:t>2011 </a:t>
            </a:r>
            <a:r>
              <a:rPr lang="en-US"/>
              <a:t>by The Trustees of the University of Pennsylvania.  All rights reserved. </a:t>
            </a:r>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lIns="93158" tIns="46580" rIns="93158" bIns="46580" rtlCol="0" anchor="b"/>
          <a:lstStyle>
            <a:lvl1pPr algn="r" defTabSz="984774" fontAlgn="auto">
              <a:spcBef>
                <a:spcPts val="0"/>
              </a:spcBef>
              <a:spcAft>
                <a:spcPts val="0"/>
              </a:spcAft>
              <a:defRPr sz="1000">
                <a:latin typeface="Verdana" pitchFamily="34" charset="0"/>
                <a:cs typeface="+mn-cs"/>
              </a:defRPr>
            </a:lvl1pPr>
          </a:lstStyle>
          <a:p>
            <a:pPr>
              <a:defRPr/>
            </a:pPr>
            <a:fld id="{3A243CE6-0ECF-48C4-8071-84CA302C1872}" type="slidenum">
              <a:rPr lang="en-US"/>
              <a:pPr>
                <a:defRPr/>
              </a:pPr>
              <a:t>‹#›</a:t>
            </a:fld>
            <a:endParaRPr lang="en-US" dirty="0"/>
          </a:p>
        </p:txBody>
      </p:sp>
      <p:sp>
        <p:nvSpPr>
          <p:cNvPr id="143367" name="TextBox 9"/>
          <p:cNvSpPr txBox="1">
            <a:spLocks noChangeArrowheads="1"/>
          </p:cNvSpPr>
          <p:nvPr/>
        </p:nvSpPr>
        <p:spPr bwMode="auto">
          <a:xfrm>
            <a:off x="4141788" y="290513"/>
            <a:ext cx="2716212" cy="858361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88139" tIns="44070" rIns="88139" bIns="44070">
            <a:spAutoFit/>
          </a:bodyP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defTabSz="965200" eaLnBrk="0" fontAlgn="base" hangingPunct="0">
              <a:spcBef>
                <a:spcPct val="0"/>
              </a:spcBef>
              <a:spcAft>
                <a:spcPct val="0"/>
              </a:spcAft>
              <a:defRPr sz="1900">
                <a:solidFill>
                  <a:schemeClr val="tx1"/>
                </a:solidFill>
                <a:latin typeface="Arial" pitchFamily="34" charset="0"/>
              </a:defRPr>
            </a:lvl6pPr>
            <a:lvl7pPr marL="2971800" indent="-228600" defTabSz="965200" eaLnBrk="0" fontAlgn="base" hangingPunct="0">
              <a:spcBef>
                <a:spcPct val="0"/>
              </a:spcBef>
              <a:spcAft>
                <a:spcPct val="0"/>
              </a:spcAft>
              <a:defRPr sz="1900">
                <a:solidFill>
                  <a:schemeClr val="tx1"/>
                </a:solidFill>
                <a:latin typeface="Arial" pitchFamily="34" charset="0"/>
              </a:defRPr>
            </a:lvl7pPr>
            <a:lvl8pPr marL="3429000" indent="-228600" defTabSz="965200" eaLnBrk="0" fontAlgn="base" hangingPunct="0">
              <a:spcBef>
                <a:spcPct val="0"/>
              </a:spcBef>
              <a:spcAft>
                <a:spcPct val="0"/>
              </a:spcAft>
              <a:defRPr sz="1900">
                <a:solidFill>
                  <a:schemeClr val="tx1"/>
                </a:solidFill>
                <a:latin typeface="Arial" pitchFamily="34" charset="0"/>
              </a:defRPr>
            </a:lvl8pPr>
            <a:lvl9pPr marL="3886200" indent="-228600" defTabSz="965200" eaLnBrk="0" fontAlgn="base" hangingPunct="0">
              <a:spcBef>
                <a:spcPct val="0"/>
              </a:spcBef>
              <a:spcAft>
                <a:spcPct val="0"/>
              </a:spcAft>
              <a:defRPr sz="1900">
                <a:solidFill>
                  <a:schemeClr val="tx1"/>
                </a:solidFill>
                <a:latin typeface="Arial" pitchFamily="34" charset="0"/>
              </a:defRPr>
            </a:lvl9pPr>
          </a:lstStyle>
          <a:p>
            <a:pPr defTabSz="964169" eaLnBrk="1" hangingPunct="1">
              <a:defRPr/>
            </a:pPr>
            <a:r>
              <a:rPr lang="en-US" sz="1200" b="1" smtClean="0">
                <a:latin typeface="Verdana" pitchFamily="34" charset="0"/>
                <a:cs typeface="+mn-cs"/>
              </a:rPr>
              <a:t>Record your own notes here:</a:t>
            </a:r>
          </a:p>
          <a:p>
            <a:pPr defTabSz="964169" eaLnBrk="1" hangingPunct="1">
              <a:defRPr/>
            </a:pPr>
            <a:endParaRPr lang="en-US" sz="1200" b="1" smtClean="0">
              <a:latin typeface="Verdana" pitchFamily="34" charset="0"/>
              <a:cs typeface="+mn-cs"/>
            </a:endParaRPr>
          </a:p>
          <a:p>
            <a:pPr defTabSz="964169" eaLnBrk="1" hangingPunct="1">
              <a:defRPr/>
            </a:pPr>
            <a:endParaRPr lang="en-US" sz="1200" b="1" smtClean="0">
              <a:latin typeface="Verdana" pitchFamily="34" charset="0"/>
              <a:cs typeface="+mn-cs"/>
            </a:endParaRPr>
          </a:p>
          <a:p>
            <a:pPr defTabSz="964169" eaLnBrk="1" hangingPunct="1">
              <a:defRPr/>
            </a:pPr>
            <a:endParaRPr lang="en-US" sz="1200" b="1" smtClean="0">
              <a:latin typeface="Verdana" pitchFamily="34" charset="0"/>
              <a:cs typeface="+mn-cs"/>
            </a:endParaRPr>
          </a:p>
          <a:p>
            <a:pPr defTabSz="964169" eaLnBrk="1" hangingPunct="1">
              <a:defRPr/>
            </a:pPr>
            <a:endParaRPr lang="en-US" sz="1200" b="1" smtClean="0">
              <a:latin typeface="Verdana" pitchFamily="34" charset="0"/>
              <a:cs typeface="+mn-cs"/>
            </a:endParaRPr>
          </a:p>
          <a:p>
            <a:pPr defTabSz="964169" eaLnBrk="1" hangingPunct="1">
              <a:defRPr/>
            </a:pPr>
            <a:endParaRPr lang="en-US" sz="1200" b="1" smtClean="0">
              <a:latin typeface="Verdana" pitchFamily="34" charset="0"/>
              <a:cs typeface="+mn-cs"/>
            </a:endParaRPr>
          </a:p>
          <a:p>
            <a:pPr defTabSz="964169" eaLnBrk="1" hangingPunct="1">
              <a:defRPr/>
            </a:pPr>
            <a:endParaRPr lang="en-US" sz="1200" b="1" smtClean="0">
              <a:latin typeface="Verdana" pitchFamily="34" charset="0"/>
              <a:cs typeface="+mn-cs"/>
            </a:endParaRPr>
          </a:p>
          <a:p>
            <a:pPr defTabSz="964169" eaLnBrk="1" hangingPunct="1">
              <a:defRPr/>
            </a:pPr>
            <a:endParaRPr lang="en-US" sz="1200" b="1" smtClean="0">
              <a:latin typeface="Verdana" pitchFamily="34" charset="0"/>
              <a:cs typeface="+mn-cs"/>
            </a:endParaRPr>
          </a:p>
          <a:p>
            <a:pPr defTabSz="964169" eaLnBrk="1" hangingPunct="1">
              <a:defRPr/>
            </a:pPr>
            <a:endParaRPr lang="en-US" sz="1200" b="1" smtClean="0">
              <a:latin typeface="Verdana" pitchFamily="34" charset="0"/>
              <a:cs typeface="+mn-cs"/>
            </a:endParaRPr>
          </a:p>
          <a:p>
            <a:pPr defTabSz="964169" eaLnBrk="1" hangingPunct="1">
              <a:defRPr/>
            </a:pPr>
            <a:endParaRPr lang="en-US" sz="1200" b="1" smtClean="0">
              <a:latin typeface="Verdana" pitchFamily="34" charset="0"/>
              <a:cs typeface="+mn-cs"/>
            </a:endParaRPr>
          </a:p>
          <a:p>
            <a:pPr defTabSz="964169" eaLnBrk="1" hangingPunct="1">
              <a:defRPr/>
            </a:pPr>
            <a:endParaRPr lang="en-US" sz="1200" b="1" smtClean="0">
              <a:latin typeface="Verdana" pitchFamily="34" charset="0"/>
              <a:cs typeface="+mn-cs"/>
            </a:endParaRPr>
          </a:p>
          <a:p>
            <a:pPr defTabSz="964169" eaLnBrk="1" hangingPunct="1">
              <a:defRPr/>
            </a:pPr>
            <a:endParaRPr lang="en-US" sz="1200" b="1" smtClean="0">
              <a:latin typeface="Verdana" pitchFamily="34" charset="0"/>
              <a:cs typeface="+mn-cs"/>
            </a:endParaRPr>
          </a:p>
          <a:p>
            <a:pPr defTabSz="964169" eaLnBrk="1" hangingPunct="1">
              <a:defRPr/>
            </a:pPr>
            <a:endParaRPr lang="en-US" sz="1200" b="1" smtClean="0">
              <a:latin typeface="Verdana" pitchFamily="34" charset="0"/>
              <a:cs typeface="+mn-cs"/>
            </a:endParaRPr>
          </a:p>
          <a:p>
            <a:pPr defTabSz="964169" eaLnBrk="1" hangingPunct="1">
              <a:defRPr/>
            </a:pPr>
            <a:endParaRPr lang="en-US" sz="1200" b="1" smtClean="0">
              <a:latin typeface="Verdana" pitchFamily="34" charset="0"/>
              <a:cs typeface="+mn-cs"/>
            </a:endParaRPr>
          </a:p>
          <a:p>
            <a:pPr defTabSz="964169" eaLnBrk="1" hangingPunct="1">
              <a:defRPr/>
            </a:pPr>
            <a:endParaRPr lang="en-US" sz="1200" b="1" smtClean="0">
              <a:latin typeface="Verdana" pitchFamily="34" charset="0"/>
              <a:cs typeface="+mn-cs"/>
            </a:endParaRPr>
          </a:p>
          <a:p>
            <a:pPr defTabSz="964169" eaLnBrk="1" hangingPunct="1">
              <a:defRPr/>
            </a:pPr>
            <a:endParaRPr lang="en-US" sz="1200" b="1" smtClean="0">
              <a:latin typeface="Verdana" pitchFamily="34" charset="0"/>
              <a:cs typeface="+mn-cs"/>
            </a:endParaRPr>
          </a:p>
          <a:p>
            <a:pPr defTabSz="964169" eaLnBrk="1" hangingPunct="1">
              <a:defRPr/>
            </a:pPr>
            <a:endParaRPr lang="en-US" sz="1200" b="1" smtClean="0">
              <a:latin typeface="Verdana" pitchFamily="34" charset="0"/>
              <a:cs typeface="+mn-cs"/>
            </a:endParaRPr>
          </a:p>
          <a:p>
            <a:pPr defTabSz="964169" eaLnBrk="1" hangingPunct="1">
              <a:defRPr/>
            </a:pPr>
            <a:endParaRPr lang="en-US" sz="1200" b="1" smtClean="0">
              <a:latin typeface="Verdana" pitchFamily="34" charset="0"/>
              <a:cs typeface="+mn-cs"/>
            </a:endParaRPr>
          </a:p>
          <a:p>
            <a:pPr defTabSz="964169" eaLnBrk="1" hangingPunct="1">
              <a:defRPr/>
            </a:pPr>
            <a:endParaRPr lang="en-US" sz="1200" b="1" smtClean="0">
              <a:latin typeface="Verdana" pitchFamily="34" charset="0"/>
              <a:cs typeface="+mn-cs"/>
            </a:endParaRPr>
          </a:p>
          <a:p>
            <a:pPr defTabSz="964169" eaLnBrk="1" hangingPunct="1">
              <a:defRPr/>
            </a:pPr>
            <a:endParaRPr lang="en-US" sz="1200" b="1" smtClean="0">
              <a:latin typeface="Verdana" pitchFamily="34" charset="0"/>
              <a:cs typeface="+mn-cs"/>
            </a:endParaRPr>
          </a:p>
          <a:p>
            <a:pPr defTabSz="964169" eaLnBrk="1" hangingPunct="1">
              <a:defRPr/>
            </a:pPr>
            <a:endParaRPr lang="en-US" sz="1200" b="1" smtClean="0">
              <a:latin typeface="Verdana" pitchFamily="34" charset="0"/>
              <a:cs typeface="+mn-cs"/>
            </a:endParaRPr>
          </a:p>
          <a:p>
            <a:pPr defTabSz="964169" eaLnBrk="1" hangingPunct="1">
              <a:defRPr/>
            </a:pPr>
            <a:endParaRPr lang="en-US" sz="1200" b="1" smtClean="0">
              <a:latin typeface="Verdana" pitchFamily="34" charset="0"/>
              <a:cs typeface="+mn-cs"/>
            </a:endParaRPr>
          </a:p>
          <a:p>
            <a:pPr defTabSz="964169" eaLnBrk="1" hangingPunct="1">
              <a:defRPr/>
            </a:pPr>
            <a:endParaRPr lang="en-US" sz="1200" b="1" smtClean="0">
              <a:latin typeface="Verdana" pitchFamily="34" charset="0"/>
              <a:cs typeface="+mn-cs"/>
            </a:endParaRPr>
          </a:p>
          <a:p>
            <a:pPr defTabSz="964169" eaLnBrk="1" hangingPunct="1">
              <a:defRPr/>
            </a:pPr>
            <a:endParaRPr lang="en-US" sz="1200" b="1" smtClean="0">
              <a:latin typeface="Verdana" pitchFamily="34" charset="0"/>
              <a:cs typeface="+mn-cs"/>
            </a:endParaRPr>
          </a:p>
          <a:p>
            <a:pPr defTabSz="964169" eaLnBrk="1" hangingPunct="1">
              <a:defRPr/>
            </a:pPr>
            <a:endParaRPr lang="en-US" sz="1200" b="1" smtClean="0">
              <a:latin typeface="Verdana" pitchFamily="34" charset="0"/>
              <a:cs typeface="+mn-cs"/>
            </a:endParaRPr>
          </a:p>
          <a:p>
            <a:pPr defTabSz="964169" eaLnBrk="1" hangingPunct="1">
              <a:defRPr/>
            </a:pPr>
            <a:endParaRPr lang="en-US" sz="1200" b="1" smtClean="0">
              <a:latin typeface="Verdana" pitchFamily="34" charset="0"/>
              <a:cs typeface="+mn-cs"/>
            </a:endParaRPr>
          </a:p>
          <a:p>
            <a:pPr defTabSz="964169" eaLnBrk="1" hangingPunct="1">
              <a:defRPr/>
            </a:pPr>
            <a:endParaRPr lang="en-US" sz="1200" b="1" smtClean="0">
              <a:latin typeface="Verdana" pitchFamily="34" charset="0"/>
              <a:cs typeface="+mn-cs"/>
            </a:endParaRPr>
          </a:p>
          <a:p>
            <a:pPr defTabSz="964169" eaLnBrk="1" hangingPunct="1">
              <a:defRPr/>
            </a:pPr>
            <a:endParaRPr lang="en-US" sz="1200" b="1" smtClean="0">
              <a:latin typeface="Verdana" pitchFamily="34" charset="0"/>
              <a:cs typeface="+mn-cs"/>
            </a:endParaRPr>
          </a:p>
          <a:p>
            <a:pPr defTabSz="964169" eaLnBrk="1" hangingPunct="1">
              <a:defRPr/>
            </a:pPr>
            <a:endParaRPr lang="en-US" sz="1200" b="1" smtClean="0">
              <a:latin typeface="Verdana" pitchFamily="34" charset="0"/>
              <a:cs typeface="+mn-cs"/>
            </a:endParaRPr>
          </a:p>
          <a:p>
            <a:pPr defTabSz="964169" eaLnBrk="1" hangingPunct="1">
              <a:defRPr/>
            </a:pPr>
            <a:endParaRPr lang="en-US" sz="1200" b="1" smtClean="0">
              <a:latin typeface="Verdana" pitchFamily="34" charset="0"/>
              <a:cs typeface="+mn-cs"/>
            </a:endParaRPr>
          </a:p>
          <a:p>
            <a:pPr defTabSz="964169" eaLnBrk="1" hangingPunct="1">
              <a:defRPr/>
            </a:pPr>
            <a:endParaRPr lang="en-US" sz="1200" b="1" smtClean="0">
              <a:latin typeface="Verdana" pitchFamily="34" charset="0"/>
              <a:cs typeface="+mn-cs"/>
            </a:endParaRPr>
          </a:p>
          <a:p>
            <a:pPr defTabSz="964169" eaLnBrk="1" hangingPunct="1">
              <a:defRPr/>
            </a:pPr>
            <a:endParaRPr lang="en-US" sz="1200" b="1" smtClean="0">
              <a:latin typeface="Verdana" pitchFamily="34" charset="0"/>
              <a:cs typeface="+mn-cs"/>
            </a:endParaRPr>
          </a:p>
          <a:p>
            <a:pPr defTabSz="964169" eaLnBrk="1" hangingPunct="1">
              <a:defRPr/>
            </a:pPr>
            <a:endParaRPr lang="en-US" sz="1200" b="1" smtClean="0">
              <a:latin typeface="Verdana" pitchFamily="34" charset="0"/>
              <a:cs typeface="+mn-cs"/>
            </a:endParaRPr>
          </a:p>
          <a:p>
            <a:pPr defTabSz="964169" eaLnBrk="1" hangingPunct="1">
              <a:defRPr/>
            </a:pPr>
            <a:endParaRPr lang="en-US" sz="1200" b="1" smtClean="0">
              <a:latin typeface="Verdana" pitchFamily="34" charset="0"/>
              <a:cs typeface="+mn-cs"/>
            </a:endParaRPr>
          </a:p>
          <a:p>
            <a:pPr defTabSz="964169" eaLnBrk="1" hangingPunct="1">
              <a:defRPr/>
            </a:pPr>
            <a:endParaRPr lang="en-US" sz="1200" b="1" smtClean="0">
              <a:latin typeface="Verdana" pitchFamily="34" charset="0"/>
              <a:cs typeface="+mn-cs"/>
            </a:endParaRPr>
          </a:p>
          <a:p>
            <a:pPr defTabSz="964169" eaLnBrk="1" hangingPunct="1">
              <a:defRPr/>
            </a:pPr>
            <a:endParaRPr lang="en-US" sz="1200" b="1" smtClean="0">
              <a:latin typeface="Verdana" pitchFamily="34" charset="0"/>
              <a:cs typeface="+mn-cs"/>
            </a:endParaRPr>
          </a:p>
          <a:p>
            <a:pPr defTabSz="964169" eaLnBrk="1" hangingPunct="1">
              <a:defRPr/>
            </a:pPr>
            <a:endParaRPr lang="en-US" sz="1200" b="1" smtClean="0">
              <a:latin typeface="Verdana" pitchFamily="34" charset="0"/>
              <a:cs typeface="+mn-cs"/>
            </a:endParaRPr>
          </a:p>
          <a:p>
            <a:pPr defTabSz="964169" eaLnBrk="1" hangingPunct="1">
              <a:defRPr/>
            </a:pPr>
            <a:endParaRPr lang="en-US" sz="1200" b="1" smtClean="0">
              <a:latin typeface="Verdana" pitchFamily="34" charset="0"/>
              <a:cs typeface="+mn-cs"/>
            </a:endParaRPr>
          </a:p>
          <a:p>
            <a:pPr defTabSz="964169" eaLnBrk="1" hangingPunct="1">
              <a:defRPr/>
            </a:pPr>
            <a:endParaRPr lang="en-US" sz="1200" b="1" smtClean="0">
              <a:latin typeface="Verdana" pitchFamily="34" charset="0"/>
              <a:cs typeface="+mn-cs"/>
            </a:endParaRPr>
          </a:p>
          <a:p>
            <a:pPr defTabSz="964169" eaLnBrk="1" hangingPunct="1">
              <a:defRPr/>
            </a:pPr>
            <a:endParaRPr lang="en-US" sz="1200" b="1" smtClean="0">
              <a:latin typeface="Verdana" pitchFamily="34" charset="0"/>
              <a:cs typeface="+mn-cs"/>
            </a:endParaRPr>
          </a:p>
          <a:p>
            <a:pPr defTabSz="964169" eaLnBrk="1" hangingPunct="1">
              <a:defRPr/>
            </a:pPr>
            <a:endParaRPr lang="en-US" sz="1200" b="1" smtClean="0">
              <a:latin typeface="Verdana" pitchFamily="34" charset="0"/>
              <a:cs typeface="+mn-cs"/>
            </a:endParaRPr>
          </a:p>
          <a:p>
            <a:pPr defTabSz="964169" eaLnBrk="1" hangingPunct="1">
              <a:defRPr/>
            </a:pPr>
            <a:endParaRPr lang="en-US" sz="1200" b="1" smtClean="0">
              <a:latin typeface="Verdana" pitchFamily="34" charset="0"/>
              <a:cs typeface="+mn-cs"/>
            </a:endParaRPr>
          </a:p>
          <a:p>
            <a:pPr defTabSz="964169" eaLnBrk="1" hangingPunct="1">
              <a:defRPr/>
            </a:pPr>
            <a:endParaRPr lang="en-US" sz="1200" b="1" smtClean="0">
              <a:latin typeface="Verdana" pitchFamily="34" charset="0"/>
              <a:cs typeface="+mn-cs"/>
            </a:endParaRPr>
          </a:p>
          <a:p>
            <a:pPr defTabSz="964169" eaLnBrk="1" hangingPunct="1">
              <a:defRPr/>
            </a:pPr>
            <a:endParaRPr lang="en-US" sz="1200" b="1" smtClean="0">
              <a:latin typeface="Verdana" pitchFamily="34" charset="0"/>
              <a:cs typeface="+mn-cs"/>
            </a:endParaRPr>
          </a:p>
          <a:p>
            <a:pPr defTabSz="964169" eaLnBrk="1" hangingPunct="1">
              <a:defRPr/>
            </a:pPr>
            <a:endParaRPr lang="en-US" sz="1200" b="1" smtClean="0">
              <a:latin typeface="Verdana" pitchFamily="34" charset="0"/>
              <a:cs typeface="+mn-cs"/>
            </a:endParaRPr>
          </a:p>
          <a:p>
            <a:pPr defTabSz="964169" eaLnBrk="1" hangingPunct="1">
              <a:defRPr/>
            </a:pPr>
            <a:endParaRPr lang="en-US" sz="1200" b="1" smtClean="0">
              <a:latin typeface="Verdana" pitchFamily="34" charset="0"/>
              <a:cs typeface="+mn-cs"/>
            </a:endParaRPr>
          </a:p>
        </p:txBody>
      </p:sp>
    </p:spTree>
    <p:extLst>
      <p:ext uri="{BB962C8B-B14F-4D97-AF65-F5344CB8AC3E}">
        <p14:creationId xmlns="" xmlns:p14="http://schemas.microsoft.com/office/powerpoint/2010/main" val="665630354"/>
      </p:ext>
    </p:extLst>
  </p:cSld>
  <p:clrMap bg1="lt1" tx1="dk1" bg2="lt2" tx2="dk2" accent1="accent1" accent2="accent2" accent3="accent3" accent4="accent4" accent5="accent5" accent6="accent6" hlink="hlink" folHlink="folHlink"/>
  <p:hf hdr="0" dt="0"/>
  <p:notesStyle>
    <a:lvl1pPr algn="l" defTabSz="952500" rtl="0" eaLnBrk="0" fontAlgn="base" hangingPunct="0">
      <a:lnSpc>
        <a:spcPts val="1200"/>
      </a:lnSpc>
      <a:spcBef>
        <a:spcPct val="30000"/>
      </a:spcBef>
      <a:spcAft>
        <a:spcPct val="0"/>
      </a:spcAft>
      <a:defRPr sz="1300" kern="1200">
        <a:solidFill>
          <a:schemeClr val="tx1"/>
        </a:solidFill>
        <a:latin typeface="+mn-lt"/>
        <a:ea typeface="+mn-ea"/>
        <a:cs typeface="+mn-cs"/>
      </a:defRPr>
    </a:lvl1pPr>
    <a:lvl2pPr marL="474663" algn="l" defTabSz="952500" rtl="0" eaLnBrk="0" fontAlgn="base" hangingPunct="0">
      <a:lnSpc>
        <a:spcPts val="1200"/>
      </a:lnSpc>
      <a:spcBef>
        <a:spcPct val="30000"/>
      </a:spcBef>
      <a:spcAft>
        <a:spcPct val="0"/>
      </a:spcAft>
      <a:defRPr sz="1300" kern="1200">
        <a:solidFill>
          <a:schemeClr val="tx1"/>
        </a:solidFill>
        <a:latin typeface="+mn-lt"/>
        <a:ea typeface="+mn-ea"/>
        <a:cs typeface="+mn-cs"/>
      </a:defRPr>
    </a:lvl2pPr>
    <a:lvl3pPr marL="952500" algn="l" defTabSz="952500" rtl="0" eaLnBrk="0" fontAlgn="base" hangingPunct="0">
      <a:lnSpc>
        <a:spcPts val="1200"/>
      </a:lnSpc>
      <a:spcBef>
        <a:spcPct val="30000"/>
      </a:spcBef>
      <a:spcAft>
        <a:spcPct val="0"/>
      </a:spcAft>
      <a:defRPr sz="1300" kern="1200">
        <a:solidFill>
          <a:schemeClr val="tx1"/>
        </a:solidFill>
        <a:latin typeface="+mn-lt"/>
        <a:ea typeface="+mn-ea"/>
        <a:cs typeface="+mn-cs"/>
      </a:defRPr>
    </a:lvl3pPr>
    <a:lvl4pPr marL="1430338" algn="l" defTabSz="952500" rtl="0" eaLnBrk="0" fontAlgn="base" hangingPunct="0">
      <a:lnSpc>
        <a:spcPts val="1200"/>
      </a:lnSpc>
      <a:spcBef>
        <a:spcPct val="30000"/>
      </a:spcBef>
      <a:spcAft>
        <a:spcPct val="0"/>
      </a:spcAft>
      <a:defRPr sz="1300" kern="1200">
        <a:solidFill>
          <a:schemeClr val="tx1"/>
        </a:solidFill>
        <a:latin typeface="+mn-lt"/>
        <a:ea typeface="+mn-ea"/>
        <a:cs typeface="+mn-cs"/>
      </a:defRPr>
    </a:lvl4pPr>
    <a:lvl5pPr marL="1909763" algn="l" defTabSz="952500" rtl="0" eaLnBrk="0" fontAlgn="base" hangingPunct="0">
      <a:lnSpc>
        <a:spcPts val="1200"/>
      </a:lnSpc>
      <a:spcBef>
        <a:spcPct val="30000"/>
      </a:spcBef>
      <a:spcAft>
        <a:spcPct val="0"/>
      </a:spcAft>
      <a:defRPr sz="1300" kern="1200">
        <a:solidFill>
          <a:schemeClr val="tx1"/>
        </a:solidFill>
        <a:latin typeface="+mn-lt"/>
        <a:ea typeface="+mn-ea"/>
        <a:cs typeface="+mn-cs"/>
      </a:defRPr>
    </a:lvl5pPr>
    <a:lvl6pPr marL="2392107" algn="l" defTabSz="956843" rtl="0" eaLnBrk="1" latinLnBrk="0" hangingPunct="1">
      <a:defRPr sz="1300" kern="1200">
        <a:solidFill>
          <a:schemeClr val="tx1"/>
        </a:solidFill>
        <a:latin typeface="+mn-lt"/>
        <a:ea typeface="+mn-ea"/>
        <a:cs typeface="+mn-cs"/>
      </a:defRPr>
    </a:lvl6pPr>
    <a:lvl7pPr marL="2870518" algn="l" defTabSz="956843" rtl="0" eaLnBrk="1" latinLnBrk="0" hangingPunct="1">
      <a:defRPr sz="1300" kern="1200">
        <a:solidFill>
          <a:schemeClr val="tx1"/>
        </a:solidFill>
        <a:latin typeface="+mn-lt"/>
        <a:ea typeface="+mn-ea"/>
        <a:cs typeface="+mn-cs"/>
      </a:defRPr>
    </a:lvl7pPr>
    <a:lvl8pPr marL="3348948" algn="l" defTabSz="956843" rtl="0" eaLnBrk="1" latinLnBrk="0" hangingPunct="1">
      <a:defRPr sz="1300" kern="1200">
        <a:solidFill>
          <a:schemeClr val="tx1"/>
        </a:solidFill>
        <a:latin typeface="+mn-lt"/>
        <a:ea typeface="+mn-ea"/>
        <a:cs typeface="+mn-cs"/>
      </a:defRPr>
    </a:lvl8pPr>
    <a:lvl9pPr marL="3827376" algn="l" defTabSz="956843"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DONE</a:t>
            </a:r>
            <a:endParaRPr lang="en-US" dirty="0"/>
          </a:p>
        </p:txBody>
      </p:sp>
      <p:sp>
        <p:nvSpPr>
          <p:cNvPr id="6" name="Slide Number Placeholder 5"/>
          <p:cNvSpPr>
            <a:spLocks noGrp="1"/>
          </p:cNvSpPr>
          <p:nvPr>
            <p:ph type="sldNum" sz="quarter" idx="10"/>
          </p:nvPr>
        </p:nvSpPr>
        <p:spPr/>
        <p:txBody>
          <a:bodyPr/>
          <a:lstStyle/>
          <a:p>
            <a:pPr>
              <a:defRPr/>
            </a:pPr>
            <a:fld id="{3A243CE6-0ECF-48C4-8071-84CA302C1872}" type="slidenum">
              <a:rPr lang="en-US" smtClean="0"/>
              <a:pPr>
                <a:defRPr/>
              </a:pPr>
              <a:t>1</a:t>
            </a:fld>
            <a:endParaRPr lang="en-US" dirty="0"/>
          </a:p>
        </p:txBody>
      </p:sp>
      <p:sp>
        <p:nvSpPr>
          <p:cNvPr id="5" name="Footer Placeholder 4"/>
          <p:cNvSpPr>
            <a:spLocks noGrp="1"/>
          </p:cNvSpPr>
          <p:nvPr>
            <p:ph type="ftr" sz="quarter" idx="11"/>
          </p:nvPr>
        </p:nvSpPr>
        <p:spPr/>
        <p:txBody>
          <a:bodyPr/>
          <a:lstStyle/>
          <a:p>
            <a:pPr>
              <a:defRPr/>
            </a:pPr>
            <a:r>
              <a:rPr lang="en-US" smtClean="0"/>
              <a:t>Copyright </a:t>
            </a:r>
            <a:r>
              <a:rPr lang="en-US" smtClean="0">
                <a:sym typeface="Symbol"/>
              </a:rPr>
              <a:t></a:t>
            </a:r>
            <a:r>
              <a:rPr lang="en-US" smtClean="0"/>
              <a:t> 2011 by The Trustees of the University of Pennsylvania.  All rights reserved. </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Revised 14 November 2013</a:t>
            </a:r>
            <a:endParaRPr lang="en-US" dirty="0"/>
          </a:p>
        </p:txBody>
      </p:sp>
      <p:sp>
        <p:nvSpPr>
          <p:cNvPr id="4" name="Footer Placeholder 3"/>
          <p:cNvSpPr>
            <a:spLocks noGrp="1"/>
          </p:cNvSpPr>
          <p:nvPr>
            <p:ph type="ftr" sz="quarter" idx="10"/>
          </p:nvPr>
        </p:nvSpPr>
        <p:spPr/>
        <p:txBody>
          <a:bodyPr/>
          <a:lstStyle/>
          <a:p>
            <a:pPr>
              <a:defRPr/>
            </a:pPr>
            <a:r>
              <a:rPr lang="en-US" smtClean="0"/>
              <a:t>Copyright </a:t>
            </a:r>
            <a:r>
              <a:rPr lang="en-US" smtClean="0">
                <a:sym typeface="Symbol"/>
              </a:rPr>
              <a:t></a:t>
            </a:r>
            <a:r>
              <a:rPr lang="en-US" smtClean="0"/>
              <a:t> 2011 by The Trustees of the University of Pennsylvania.  All rights reserved. </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Revised 14 November 2013</a:t>
            </a:r>
            <a:endParaRPr lang="en-US" dirty="0"/>
          </a:p>
        </p:txBody>
      </p:sp>
      <p:sp>
        <p:nvSpPr>
          <p:cNvPr id="4" name="Footer Placeholder 3"/>
          <p:cNvSpPr>
            <a:spLocks noGrp="1"/>
          </p:cNvSpPr>
          <p:nvPr>
            <p:ph type="ftr" sz="quarter" idx="10"/>
          </p:nvPr>
        </p:nvSpPr>
        <p:spPr/>
        <p:txBody>
          <a:bodyPr/>
          <a:lstStyle/>
          <a:p>
            <a:pPr>
              <a:defRPr/>
            </a:pPr>
            <a:r>
              <a:rPr lang="en-US" smtClean="0"/>
              <a:t>Copyright </a:t>
            </a:r>
            <a:r>
              <a:rPr lang="en-US" smtClean="0">
                <a:sym typeface="Symbol"/>
              </a:rPr>
              <a:t></a:t>
            </a:r>
            <a:r>
              <a:rPr lang="en-US" smtClean="0"/>
              <a:t> 2011 by The Trustees of the University of Pennsylvania.  All rights reserved. </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DONE</a:t>
            </a:r>
          </a:p>
        </p:txBody>
      </p:sp>
      <p:sp>
        <p:nvSpPr>
          <p:cNvPr id="166916" name="Footer Placeholder 3"/>
          <p:cNvSpPr>
            <a:spLocks noGrp="1"/>
          </p:cNvSpPr>
          <p:nvPr>
            <p:ph type="ftr" sz="quarter" idx="4"/>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r>
              <a:rPr lang="en-US" sz="1000" dirty="0" smtClean="0">
                <a:latin typeface="Verdana" pitchFamily="34" charset="0"/>
              </a:rPr>
              <a:t>Copyright </a:t>
            </a:r>
            <a:r>
              <a:rPr lang="en-US" sz="1000" dirty="0" smtClean="0">
                <a:latin typeface="Verdana" pitchFamily="34" charset="0"/>
                <a:sym typeface="Symbol" pitchFamily="18" charset="2"/>
              </a:rPr>
              <a:t></a:t>
            </a:r>
            <a:r>
              <a:rPr lang="en-US" sz="1000" dirty="0" smtClean="0">
                <a:latin typeface="Verdana" pitchFamily="34" charset="0"/>
              </a:rPr>
              <a:t> 2011 by The Trustees of the University of Pennsylvania.  All rights reserved. </a:t>
            </a:r>
          </a:p>
        </p:txBody>
      </p:sp>
      <p:sp>
        <p:nvSpPr>
          <p:cNvPr id="166917" name="Slide Number Placeholder 4"/>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fld id="{80E8AFC0-DA70-48CE-B7FF-64093DC77B1E}" type="slidenum">
              <a:rPr lang="en-US" sz="1000" smtClean="0">
                <a:latin typeface="Verdana" pitchFamily="34" charset="0"/>
              </a:rPr>
              <a:pPr eaLnBrk="1" fontAlgn="base" hangingPunct="1">
                <a:spcBef>
                  <a:spcPct val="0"/>
                </a:spcBef>
                <a:spcAft>
                  <a:spcPct val="0"/>
                </a:spcAft>
                <a:defRPr/>
              </a:pPr>
              <a:t>12</a:t>
            </a:fld>
            <a:endParaRPr lang="en-US" sz="1000" dirty="0" smtClean="0">
              <a:latin typeface="Verdana"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DONE</a:t>
            </a:r>
            <a:endParaRPr lang="en-US" dirty="0"/>
          </a:p>
        </p:txBody>
      </p:sp>
      <p:sp>
        <p:nvSpPr>
          <p:cNvPr id="4" name="Footer Placeholder 3"/>
          <p:cNvSpPr>
            <a:spLocks noGrp="1"/>
          </p:cNvSpPr>
          <p:nvPr>
            <p:ph type="ftr" sz="quarter" idx="10"/>
          </p:nvPr>
        </p:nvSpPr>
        <p:spPr/>
        <p:txBody>
          <a:bodyPr/>
          <a:lstStyle/>
          <a:p>
            <a:pPr>
              <a:defRPr/>
            </a:pPr>
            <a:r>
              <a:rPr lang="en-US" dirty="0" smtClean="0"/>
              <a:t>Copyright </a:t>
            </a:r>
            <a:r>
              <a:rPr lang="en-US" dirty="0" smtClean="0">
                <a:sym typeface="Symbol"/>
              </a:rPr>
              <a:t></a:t>
            </a:r>
            <a:r>
              <a:rPr lang="en-US" dirty="0" smtClean="0"/>
              <a:t> 2011 by The Trustees of the University of Pennsylvania.  All rights reserved. </a:t>
            </a:r>
            <a:endParaRPr lang="en-US" dirty="0"/>
          </a:p>
        </p:txBody>
      </p:sp>
      <p:sp>
        <p:nvSpPr>
          <p:cNvPr id="5" name="Slide Number Placeholder 4"/>
          <p:cNvSpPr>
            <a:spLocks noGrp="1"/>
          </p:cNvSpPr>
          <p:nvPr>
            <p:ph type="sldNum" sz="quarter" idx="11"/>
          </p:nvPr>
        </p:nvSpPr>
        <p:spPr/>
        <p:txBody>
          <a:bodyPr/>
          <a:lstStyle/>
          <a:p>
            <a:pPr>
              <a:defRPr/>
            </a:pPr>
            <a:fld id="{3A243CE6-0ECF-48C4-8071-84CA302C1872}"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DONE</a:t>
            </a:r>
          </a:p>
        </p:txBody>
      </p:sp>
      <p:sp>
        <p:nvSpPr>
          <p:cNvPr id="158724" name="Footer Placeholder 3"/>
          <p:cNvSpPr>
            <a:spLocks noGrp="1"/>
          </p:cNvSpPr>
          <p:nvPr>
            <p:ph type="ftr" sz="quarter" idx="4"/>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r>
              <a:rPr lang="en-US" sz="1000" dirty="0" smtClean="0">
                <a:latin typeface="Verdana" pitchFamily="34" charset="0"/>
              </a:rPr>
              <a:t>Copyright </a:t>
            </a:r>
            <a:r>
              <a:rPr lang="en-US" sz="1000" dirty="0" smtClean="0">
                <a:latin typeface="Verdana" pitchFamily="34" charset="0"/>
                <a:sym typeface="Symbol" pitchFamily="18" charset="2"/>
              </a:rPr>
              <a:t></a:t>
            </a:r>
            <a:r>
              <a:rPr lang="en-US" sz="1000" dirty="0" smtClean="0">
                <a:latin typeface="Verdana" pitchFamily="34" charset="0"/>
              </a:rPr>
              <a:t> 2011 by The Trustees of the University of Pennsylvania.  All rights reserved. </a:t>
            </a:r>
          </a:p>
        </p:txBody>
      </p:sp>
      <p:sp>
        <p:nvSpPr>
          <p:cNvPr id="158725" name="Slide Number Placeholder 4"/>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fld id="{BB9AB5CE-C81E-4740-BC58-02B49AE2C172}" type="slidenum">
              <a:rPr lang="en-US" sz="1000" smtClean="0">
                <a:latin typeface="Verdana" pitchFamily="34" charset="0"/>
              </a:rPr>
              <a:pPr eaLnBrk="1" fontAlgn="base" hangingPunct="1">
                <a:spcBef>
                  <a:spcPct val="0"/>
                </a:spcBef>
                <a:spcAft>
                  <a:spcPct val="0"/>
                </a:spcAft>
                <a:defRPr/>
              </a:pPr>
              <a:t>14</a:t>
            </a:fld>
            <a:endParaRPr lang="en-US" sz="1000" dirty="0" smtClean="0">
              <a:latin typeface="Verdana"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DONE</a:t>
            </a:r>
            <a:endParaRPr lang="en-US" dirty="0"/>
          </a:p>
        </p:txBody>
      </p:sp>
      <p:sp>
        <p:nvSpPr>
          <p:cNvPr id="4" name="Footer Placeholder 3"/>
          <p:cNvSpPr>
            <a:spLocks noGrp="1"/>
          </p:cNvSpPr>
          <p:nvPr>
            <p:ph type="ftr" sz="quarter" idx="10"/>
          </p:nvPr>
        </p:nvSpPr>
        <p:spPr/>
        <p:txBody>
          <a:bodyPr/>
          <a:lstStyle/>
          <a:p>
            <a:pPr>
              <a:defRPr/>
            </a:pPr>
            <a:r>
              <a:rPr lang="en-US" dirty="0" smtClean="0"/>
              <a:t>Copyright </a:t>
            </a:r>
            <a:r>
              <a:rPr lang="en-US" dirty="0" smtClean="0">
                <a:sym typeface="Symbol"/>
              </a:rPr>
              <a:t></a:t>
            </a:r>
            <a:r>
              <a:rPr lang="en-US" dirty="0" smtClean="0"/>
              <a:t> 2011 by The Trustees of the University of Pennsylvania.  All rights reserved. </a:t>
            </a:r>
            <a:endParaRPr lang="en-US" dirty="0"/>
          </a:p>
        </p:txBody>
      </p:sp>
      <p:sp>
        <p:nvSpPr>
          <p:cNvPr id="5" name="Slide Number Placeholder 4"/>
          <p:cNvSpPr>
            <a:spLocks noGrp="1"/>
          </p:cNvSpPr>
          <p:nvPr>
            <p:ph type="sldNum" sz="quarter" idx="11"/>
          </p:nvPr>
        </p:nvSpPr>
        <p:spPr/>
        <p:txBody>
          <a:bodyPr/>
          <a:lstStyle/>
          <a:p>
            <a:pPr>
              <a:defRPr/>
            </a:pPr>
            <a:fld id="{3A243CE6-0ECF-48C4-8071-84CA302C1872}"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DONE</a:t>
            </a:r>
          </a:p>
        </p:txBody>
      </p:sp>
      <p:sp>
        <p:nvSpPr>
          <p:cNvPr id="163844" name="Footer Placeholder 3"/>
          <p:cNvSpPr>
            <a:spLocks noGrp="1"/>
          </p:cNvSpPr>
          <p:nvPr>
            <p:ph type="ftr" sz="quarter" idx="4"/>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r>
              <a:rPr lang="en-US" sz="1000" dirty="0" smtClean="0">
                <a:latin typeface="Verdana" pitchFamily="34" charset="0"/>
              </a:rPr>
              <a:t>Copyright </a:t>
            </a:r>
            <a:r>
              <a:rPr lang="en-US" sz="1000" dirty="0" smtClean="0">
                <a:latin typeface="Verdana" pitchFamily="34" charset="0"/>
                <a:sym typeface="Symbol" pitchFamily="18" charset="2"/>
              </a:rPr>
              <a:t></a:t>
            </a:r>
            <a:r>
              <a:rPr lang="en-US" sz="1000" dirty="0" smtClean="0">
                <a:latin typeface="Verdana" pitchFamily="34" charset="0"/>
              </a:rPr>
              <a:t> 2011 by The Trustees of the University of Pennsylvania.  All rights reserved. </a:t>
            </a:r>
          </a:p>
        </p:txBody>
      </p:sp>
      <p:sp>
        <p:nvSpPr>
          <p:cNvPr id="163845" name="Slide Number Placeholder 4"/>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fld id="{FF268F74-ACD5-41E5-AADA-7087801CEAE4}" type="slidenum">
              <a:rPr lang="en-US" sz="1000" smtClean="0">
                <a:latin typeface="Verdana" pitchFamily="34" charset="0"/>
              </a:rPr>
              <a:pPr eaLnBrk="1" fontAlgn="base" hangingPunct="1">
                <a:spcBef>
                  <a:spcPct val="0"/>
                </a:spcBef>
                <a:spcAft>
                  <a:spcPct val="0"/>
                </a:spcAft>
                <a:defRPr/>
              </a:pPr>
              <a:t>16</a:t>
            </a:fld>
            <a:endParaRPr lang="en-US" sz="1000" dirty="0" smtClean="0">
              <a:latin typeface="Verdana"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DONE</a:t>
            </a:r>
          </a:p>
        </p:txBody>
      </p:sp>
      <p:sp>
        <p:nvSpPr>
          <p:cNvPr id="163844" name="Footer Placeholder 3"/>
          <p:cNvSpPr>
            <a:spLocks noGrp="1"/>
          </p:cNvSpPr>
          <p:nvPr>
            <p:ph type="ftr" sz="quarter" idx="4"/>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r>
              <a:rPr lang="en-US" sz="1000" dirty="0" smtClean="0">
                <a:latin typeface="Verdana" pitchFamily="34" charset="0"/>
              </a:rPr>
              <a:t>Copyright </a:t>
            </a:r>
            <a:r>
              <a:rPr lang="en-US" sz="1000" dirty="0" smtClean="0">
                <a:latin typeface="Verdana" pitchFamily="34" charset="0"/>
                <a:sym typeface="Symbol" pitchFamily="18" charset="2"/>
              </a:rPr>
              <a:t></a:t>
            </a:r>
            <a:r>
              <a:rPr lang="en-US" sz="1000" dirty="0" smtClean="0">
                <a:latin typeface="Verdana" pitchFamily="34" charset="0"/>
              </a:rPr>
              <a:t> 2011 by The Trustees of the University of Pennsylvania.  All rights reserved. </a:t>
            </a:r>
          </a:p>
        </p:txBody>
      </p:sp>
      <p:sp>
        <p:nvSpPr>
          <p:cNvPr id="163845" name="Slide Number Placeholder 4"/>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fld id="{FF268F74-ACD5-41E5-AADA-7087801CEAE4}" type="slidenum">
              <a:rPr lang="en-US" sz="1000" smtClean="0">
                <a:latin typeface="Verdana" pitchFamily="34" charset="0"/>
              </a:rPr>
              <a:pPr eaLnBrk="1" fontAlgn="base" hangingPunct="1">
                <a:spcBef>
                  <a:spcPct val="0"/>
                </a:spcBef>
                <a:spcAft>
                  <a:spcPct val="0"/>
                </a:spcAft>
                <a:defRPr/>
              </a:pPr>
              <a:t>17</a:t>
            </a:fld>
            <a:endParaRPr lang="en-US" sz="1000" dirty="0" smtClean="0">
              <a:latin typeface="Verdana"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DONE</a:t>
            </a:r>
          </a:p>
        </p:txBody>
      </p:sp>
      <p:sp>
        <p:nvSpPr>
          <p:cNvPr id="166916" name="Footer Placeholder 3"/>
          <p:cNvSpPr>
            <a:spLocks noGrp="1"/>
          </p:cNvSpPr>
          <p:nvPr>
            <p:ph type="ftr" sz="quarter" idx="4"/>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r>
              <a:rPr lang="en-US" sz="1000" dirty="0" smtClean="0">
                <a:latin typeface="Verdana" pitchFamily="34" charset="0"/>
              </a:rPr>
              <a:t>Copyright </a:t>
            </a:r>
            <a:r>
              <a:rPr lang="en-US" sz="1000" dirty="0" smtClean="0">
                <a:latin typeface="Verdana" pitchFamily="34" charset="0"/>
                <a:sym typeface="Symbol" pitchFamily="18" charset="2"/>
              </a:rPr>
              <a:t></a:t>
            </a:r>
            <a:r>
              <a:rPr lang="en-US" sz="1000" dirty="0" smtClean="0">
                <a:latin typeface="Verdana" pitchFamily="34" charset="0"/>
              </a:rPr>
              <a:t> 2011 by The Trustees of the University of Pennsylvania.  All rights reserved. </a:t>
            </a:r>
          </a:p>
        </p:txBody>
      </p:sp>
      <p:sp>
        <p:nvSpPr>
          <p:cNvPr id="166917" name="Slide Number Placeholder 4"/>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fld id="{80E8AFC0-DA70-48CE-B7FF-64093DC77B1E}" type="slidenum">
              <a:rPr lang="en-US" sz="1000" smtClean="0">
                <a:latin typeface="Verdana" pitchFamily="34" charset="0"/>
              </a:rPr>
              <a:pPr eaLnBrk="1" fontAlgn="base" hangingPunct="1">
                <a:spcBef>
                  <a:spcPct val="0"/>
                </a:spcBef>
                <a:spcAft>
                  <a:spcPct val="0"/>
                </a:spcAft>
                <a:defRPr/>
              </a:pPr>
              <a:t>18</a:t>
            </a:fld>
            <a:endParaRPr lang="en-US" sz="1000" dirty="0" smtClean="0">
              <a:latin typeface="Verdana"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DONE</a:t>
            </a:r>
            <a:endParaRPr lang="en-US" dirty="0"/>
          </a:p>
        </p:txBody>
      </p:sp>
      <p:sp>
        <p:nvSpPr>
          <p:cNvPr id="4" name="Footer Placeholder 3"/>
          <p:cNvSpPr>
            <a:spLocks noGrp="1"/>
          </p:cNvSpPr>
          <p:nvPr>
            <p:ph type="ftr" sz="quarter" idx="10"/>
          </p:nvPr>
        </p:nvSpPr>
        <p:spPr/>
        <p:txBody>
          <a:bodyPr/>
          <a:lstStyle/>
          <a:p>
            <a:pPr>
              <a:defRPr/>
            </a:pPr>
            <a:r>
              <a:rPr lang="en-US" dirty="0" smtClean="0"/>
              <a:t>Copyright </a:t>
            </a:r>
            <a:r>
              <a:rPr lang="en-US" dirty="0" smtClean="0">
                <a:sym typeface="Symbol"/>
              </a:rPr>
              <a:t></a:t>
            </a:r>
            <a:r>
              <a:rPr lang="en-US" dirty="0" smtClean="0"/>
              <a:t> 2011 by The Trustees of the University of Pennsylvania.  All rights reserved. </a:t>
            </a:r>
            <a:endParaRPr lang="en-US" dirty="0"/>
          </a:p>
        </p:txBody>
      </p:sp>
      <p:sp>
        <p:nvSpPr>
          <p:cNvPr id="5" name="Slide Number Placeholder 4"/>
          <p:cNvSpPr>
            <a:spLocks noGrp="1"/>
          </p:cNvSpPr>
          <p:nvPr>
            <p:ph type="sldNum" sz="quarter" idx="11"/>
          </p:nvPr>
        </p:nvSpPr>
        <p:spPr/>
        <p:txBody>
          <a:bodyPr/>
          <a:lstStyle/>
          <a:p>
            <a:pPr>
              <a:defRPr/>
            </a:pPr>
            <a:fld id="{3A243CE6-0ECF-48C4-8071-84CA302C1872}"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DONE</a:t>
            </a:r>
          </a:p>
        </p:txBody>
      </p:sp>
      <p:sp>
        <p:nvSpPr>
          <p:cNvPr id="2" name="Slide Number Placeholder 1"/>
          <p:cNvSpPr>
            <a:spLocks noGrp="1"/>
          </p:cNvSpPr>
          <p:nvPr>
            <p:ph type="sldNum" sz="quarter" idx="10"/>
          </p:nvPr>
        </p:nvSpPr>
        <p:spPr/>
        <p:txBody>
          <a:bodyPr/>
          <a:lstStyle/>
          <a:p>
            <a:pPr>
              <a:defRPr/>
            </a:pPr>
            <a:fld id="{3A243CE6-0ECF-48C4-8071-84CA302C1872}"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r>
              <a:rPr lang="en-US" smtClean="0"/>
              <a:t>Copyright </a:t>
            </a:r>
            <a:r>
              <a:rPr lang="en-US" smtClean="0">
                <a:sym typeface="Symbol"/>
              </a:rPr>
              <a:t></a:t>
            </a:r>
            <a:r>
              <a:rPr lang="en-US" smtClean="0"/>
              <a:t> 2011 by The Trustees of the University of Pennsylvania.  All rights reserved. </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2178050" y="696913"/>
            <a:ext cx="2654300" cy="3486150"/>
          </a:xfrm>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Final 15 October 2013</a:t>
            </a:r>
          </a:p>
        </p:txBody>
      </p:sp>
      <p:sp>
        <p:nvSpPr>
          <p:cNvPr id="88068" name="Slide Number Placeholder 3"/>
          <p:cNvSpPr>
            <a:spLocks noGrp="1"/>
          </p:cNvSpPr>
          <p:nvPr>
            <p:ph type="sldNum" sz="quarter" idx="5"/>
          </p:nvPr>
        </p:nvSpPr>
        <p:spPr bwMode="auto">
          <a:noFill/>
          <a:ln>
            <a:miter lim="800000"/>
            <a:headEnd/>
            <a:tailEnd/>
          </a:ln>
        </p:spPr>
        <p:txBody>
          <a:bodyPr/>
          <a:lstStyle/>
          <a:p>
            <a:fld id="{41FA3D8E-138E-4D29-AB67-CBE4A8D64741}" type="slidenum">
              <a:rPr lang="en-US" smtClean="0"/>
              <a:pPr/>
              <a:t>20</a:t>
            </a:fld>
            <a:endParaRPr lang="en-US" dirty="0" smtClean="0"/>
          </a:p>
        </p:txBody>
      </p:sp>
      <p:sp>
        <p:nvSpPr>
          <p:cNvPr id="5" name="Footer Placeholder 4"/>
          <p:cNvSpPr>
            <a:spLocks noGrp="1"/>
          </p:cNvSpPr>
          <p:nvPr>
            <p:ph type="ftr" sz="quarter" idx="10"/>
          </p:nvPr>
        </p:nvSpPr>
        <p:spPr/>
        <p:txBody>
          <a:bodyPr/>
          <a:lstStyle/>
          <a:p>
            <a:pPr>
              <a:defRPr/>
            </a:pPr>
            <a:r>
              <a:rPr lang="en-US" smtClean="0"/>
              <a:t>Copyright </a:t>
            </a:r>
            <a:r>
              <a:rPr lang="en-US" smtClean="0">
                <a:sym typeface="Symbol"/>
              </a:rPr>
              <a:t></a:t>
            </a:r>
            <a:r>
              <a:rPr lang="en-US" smtClean="0"/>
              <a:t> 2011 by The Trustees of the University of Pennsylvania.  All rights reserved. </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2178050" y="696913"/>
            <a:ext cx="2654300" cy="3486150"/>
          </a:xfrm>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Final 15 October 2013</a:t>
            </a:r>
          </a:p>
        </p:txBody>
      </p:sp>
      <p:sp>
        <p:nvSpPr>
          <p:cNvPr id="88068" name="Slide Number Placeholder 3"/>
          <p:cNvSpPr>
            <a:spLocks noGrp="1"/>
          </p:cNvSpPr>
          <p:nvPr>
            <p:ph type="sldNum" sz="quarter" idx="5"/>
          </p:nvPr>
        </p:nvSpPr>
        <p:spPr bwMode="auto">
          <a:noFill/>
          <a:ln>
            <a:miter lim="800000"/>
            <a:headEnd/>
            <a:tailEnd/>
          </a:ln>
        </p:spPr>
        <p:txBody>
          <a:bodyPr/>
          <a:lstStyle/>
          <a:p>
            <a:fld id="{41FA3D8E-138E-4D29-AB67-CBE4A8D64741}" type="slidenum">
              <a:rPr lang="en-US" smtClean="0"/>
              <a:pPr/>
              <a:t>21</a:t>
            </a:fld>
            <a:endParaRPr lang="en-US" dirty="0" smtClean="0"/>
          </a:p>
        </p:txBody>
      </p:sp>
      <p:sp>
        <p:nvSpPr>
          <p:cNvPr id="5" name="Footer Placeholder 4"/>
          <p:cNvSpPr>
            <a:spLocks noGrp="1"/>
          </p:cNvSpPr>
          <p:nvPr>
            <p:ph type="ftr" sz="quarter" idx="10"/>
          </p:nvPr>
        </p:nvSpPr>
        <p:spPr/>
        <p:txBody>
          <a:bodyPr/>
          <a:lstStyle/>
          <a:p>
            <a:pPr>
              <a:defRPr/>
            </a:pPr>
            <a:r>
              <a:rPr lang="en-US" smtClean="0"/>
              <a:t>Copyright </a:t>
            </a:r>
            <a:r>
              <a:rPr lang="en-US" smtClean="0">
                <a:sym typeface="Symbol"/>
              </a:rPr>
              <a:t></a:t>
            </a:r>
            <a:r>
              <a:rPr lang="en-US" smtClean="0"/>
              <a:t> 2011 by The Trustees of the University of Pennsylvania.  All rights reserved. </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Copyright </a:t>
            </a:r>
            <a:r>
              <a:rPr lang="en-US" smtClean="0">
                <a:sym typeface="Symbol"/>
              </a:rPr>
              <a:t></a:t>
            </a:r>
            <a:r>
              <a:rPr lang="en-US" smtClean="0"/>
              <a:t> 2011 by The Trustees of the University of Pennsylvania.  All rights reserved. </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DONE</a:t>
            </a:r>
          </a:p>
        </p:txBody>
      </p:sp>
      <p:sp>
        <p:nvSpPr>
          <p:cNvPr id="166916" name="Footer Placeholder 3"/>
          <p:cNvSpPr>
            <a:spLocks noGrp="1"/>
          </p:cNvSpPr>
          <p:nvPr>
            <p:ph type="ftr" sz="quarter" idx="4"/>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r>
              <a:rPr lang="en-US" sz="1000" dirty="0" smtClean="0">
                <a:latin typeface="Verdana" pitchFamily="34" charset="0"/>
              </a:rPr>
              <a:t>Copyright </a:t>
            </a:r>
            <a:r>
              <a:rPr lang="en-US" sz="1000" dirty="0" smtClean="0">
                <a:latin typeface="Verdana" pitchFamily="34" charset="0"/>
                <a:sym typeface="Symbol" pitchFamily="18" charset="2"/>
              </a:rPr>
              <a:t></a:t>
            </a:r>
            <a:r>
              <a:rPr lang="en-US" sz="1000" dirty="0" smtClean="0">
                <a:latin typeface="Verdana" pitchFamily="34" charset="0"/>
              </a:rPr>
              <a:t> 2011 by The Trustees of the University of Pennsylvania.  All rights reserved. </a:t>
            </a:r>
          </a:p>
        </p:txBody>
      </p:sp>
      <p:sp>
        <p:nvSpPr>
          <p:cNvPr id="166917" name="Slide Number Placeholder 4"/>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fld id="{80E8AFC0-DA70-48CE-B7FF-64093DC77B1E}" type="slidenum">
              <a:rPr lang="en-US" sz="1000" smtClean="0">
                <a:latin typeface="Verdana" pitchFamily="34" charset="0"/>
              </a:rPr>
              <a:pPr eaLnBrk="1" fontAlgn="base" hangingPunct="1">
                <a:spcBef>
                  <a:spcPct val="0"/>
                </a:spcBef>
                <a:spcAft>
                  <a:spcPct val="0"/>
                </a:spcAft>
                <a:defRPr/>
              </a:pPr>
              <a:t>24</a:t>
            </a:fld>
            <a:endParaRPr lang="en-US" sz="1000" smtClean="0">
              <a:latin typeface="Verdana"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DONE</a:t>
            </a:r>
            <a:endParaRPr lang="en-US" dirty="0"/>
          </a:p>
        </p:txBody>
      </p:sp>
      <p:sp>
        <p:nvSpPr>
          <p:cNvPr id="4" name="Footer Placeholder 3"/>
          <p:cNvSpPr>
            <a:spLocks noGrp="1"/>
          </p:cNvSpPr>
          <p:nvPr>
            <p:ph type="ftr" sz="quarter" idx="10"/>
          </p:nvPr>
        </p:nvSpPr>
        <p:spPr/>
        <p:txBody>
          <a:bodyPr/>
          <a:lstStyle/>
          <a:p>
            <a:pPr>
              <a:defRPr/>
            </a:pPr>
            <a:r>
              <a:rPr lang="en-US" smtClean="0"/>
              <a:t>Copyright </a:t>
            </a:r>
            <a:r>
              <a:rPr lang="en-US" smtClean="0">
                <a:sym typeface="Symbol"/>
              </a:rPr>
              <a:t></a:t>
            </a:r>
            <a:r>
              <a:rPr lang="en-US" smtClean="0"/>
              <a:t> 2011 by The Trustees of the University of Pennsylvania.  All rights reserved. </a:t>
            </a:r>
            <a:endParaRPr lang="en-US"/>
          </a:p>
        </p:txBody>
      </p:sp>
      <p:sp>
        <p:nvSpPr>
          <p:cNvPr id="5" name="Slide Number Placeholder 4"/>
          <p:cNvSpPr>
            <a:spLocks noGrp="1"/>
          </p:cNvSpPr>
          <p:nvPr>
            <p:ph type="sldNum" sz="quarter" idx="11"/>
          </p:nvPr>
        </p:nvSpPr>
        <p:spPr/>
        <p:txBody>
          <a:bodyPr/>
          <a:lstStyle/>
          <a:p>
            <a:pPr>
              <a:defRPr/>
            </a:pPr>
            <a:fld id="{3A243CE6-0ECF-48C4-8071-84CA302C1872}" type="slidenum">
              <a:rPr lang="en-US" smtClean="0"/>
              <a:pPr>
                <a:defRPr/>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DONE</a:t>
            </a:r>
          </a:p>
        </p:txBody>
      </p:sp>
      <p:sp>
        <p:nvSpPr>
          <p:cNvPr id="168964" name="Footer Placeholder 3"/>
          <p:cNvSpPr>
            <a:spLocks noGrp="1"/>
          </p:cNvSpPr>
          <p:nvPr>
            <p:ph type="ftr" sz="quarter" idx="4"/>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r>
              <a:rPr lang="en-US" sz="1000" dirty="0" smtClean="0">
                <a:latin typeface="Verdana" pitchFamily="34" charset="0"/>
              </a:rPr>
              <a:t>Copyright </a:t>
            </a:r>
            <a:r>
              <a:rPr lang="en-US" sz="1000" dirty="0" smtClean="0">
                <a:latin typeface="Verdana" pitchFamily="34" charset="0"/>
                <a:sym typeface="Symbol" pitchFamily="18" charset="2"/>
              </a:rPr>
              <a:t></a:t>
            </a:r>
            <a:r>
              <a:rPr lang="en-US" sz="1000" dirty="0" smtClean="0">
                <a:latin typeface="Verdana" pitchFamily="34" charset="0"/>
              </a:rPr>
              <a:t> 2011 by The Trustees of the University of Pennsylvania.  All rights reserved. </a:t>
            </a:r>
          </a:p>
        </p:txBody>
      </p:sp>
      <p:sp>
        <p:nvSpPr>
          <p:cNvPr id="168965" name="Slide Number Placeholder 4"/>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fld id="{BB0C8C2B-22D4-4EAA-BEBA-014872F9E414}" type="slidenum">
              <a:rPr lang="en-US" sz="1000" smtClean="0">
                <a:latin typeface="Verdana" pitchFamily="34" charset="0"/>
              </a:rPr>
              <a:pPr eaLnBrk="1" fontAlgn="base" hangingPunct="1">
                <a:spcBef>
                  <a:spcPct val="0"/>
                </a:spcBef>
                <a:spcAft>
                  <a:spcPct val="0"/>
                </a:spcAft>
                <a:defRPr/>
              </a:pPr>
              <a:t>26</a:t>
            </a:fld>
            <a:endParaRPr lang="en-US" sz="1000" smtClean="0">
              <a:latin typeface="Verdana"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DONE</a:t>
            </a:r>
          </a:p>
        </p:txBody>
      </p:sp>
      <p:sp>
        <p:nvSpPr>
          <p:cNvPr id="168964" name="Footer Placeholder 3"/>
          <p:cNvSpPr>
            <a:spLocks noGrp="1"/>
          </p:cNvSpPr>
          <p:nvPr>
            <p:ph type="ftr" sz="quarter" idx="4"/>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r>
              <a:rPr lang="en-US" sz="1000" dirty="0" smtClean="0">
                <a:latin typeface="Verdana" pitchFamily="34" charset="0"/>
              </a:rPr>
              <a:t>Copyright </a:t>
            </a:r>
            <a:r>
              <a:rPr lang="en-US" sz="1000" dirty="0" smtClean="0">
                <a:latin typeface="Verdana" pitchFamily="34" charset="0"/>
                <a:sym typeface="Symbol" pitchFamily="18" charset="2"/>
              </a:rPr>
              <a:t></a:t>
            </a:r>
            <a:r>
              <a:rPr lang="en-US" sz="1000" dirty="0" smtClean="0">
                <a:latin typeface="Verdana" pitchFamily="34" charset="0"/>
              </a:rPr>
              <a:t> 2011 by The Trustees of the University of Pennsylvania.  All rights reserved. </a:t>
            </a:r>
          </a:p>
        </p:txBody>
      </p:sp>
      <p:sp>
        <p:nvSpPr>
          <p:cNvPr id="168965" name="Slide Number Placeholder 4"/>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fld id="{BB0C8C2B-22D4-4EAA-BEBA-014872F9E414}" type="slidenum">
              <a:rPr lang="en-US" sz="1000" smtClean="0">
                <a:latin typeface="Verdana" pitchFamily="34" charset="0"/>
              </a:rPr>
              <a:pPr eaLnBrk="1" fontAlgn="base" hangingPunct="1">
                <a:spcBef>
                  <a:spcPct val="0"/>
                </a:spcBef>
                <a:spcAft>
                  <a:spcPct val="0"/>
                </a:spcAft>
                <a:defRPr/>
              </a:pPr>
              <a:t>27</a:t>
            </a:fld>
            <a:endParaRPr lang="en-US" sz="1000" smtClean="0">
              <a:latin typeface="Verdana"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DONE</a:t>
            </a:r>
            <a:endParaRPr lang="en-US" dirty="0"/>
          </a:p>
        </p:txBody>
      </p:sp>
      <p:sp>
        <p:nvSpPr>
          <p:cNvPr id="4" name="Footer Placeholder 3"/>
          <p:cNvSpPr>
            <a:spLocks noGrp="1"/>
          </p:cNvSpPr>
          <p:nvPr>
            <p:ph type="ftr" sz="quarter" idx="10"/>
          </p:nvPr>
        </p:nvSpPr>
        <p:spPr/>
        <p:txBody>
          <a:bodyPr/>
          <a:lstStyle/>
          <a:p>
            <a:pPr>
              <a:defRPr/>
            </a:pPr>
            <a:r>
              <a:rPr lang="en-US" smtClean="0"/>
              <a:t>Copyright </a:t>
            </a:r>
            <a:r>
              <a:rPr lang="en-US" smtClean="0">
                <a:sym typeface="Symbol"/>
              </a:rPr>
              <a:t></a:t>
            </a:r>
            <a:r>
              <a:rPr lang="en-US" smtClean="0"/>
              <a:t> 2011 by The Trustees of the University of Pennsylvania.  All rights reserved. </a:t>
            </a:r>
            <a:endParaRPr lang="en-US"/>
          </a:p>
        </p:txBody>
      </p:sp>
      <p:sp>
        <p:nvSpPr>
          <p:cNvPr id="5" name="Slide Number Placeholder 4"/>
          <p:cNvSpPr>
            <a:spLocks noGrp="1"/>
          </p:cNvSpPr>
          <p:nvPr>
            <p:ph type="sldNum" sz="quarter" idx="11"/>
          </p:nvPr>
        </p:nvSpPr>
        <p:spPr/>
        <p:txBody>
          <a:bodyPr/>
          <a:lstStyle/>
          <a:p>
            <a:pPr>
              <a:defRPr/>
            </a:pPr>
            <a:fld id="{3A243CE6-0ECF-48C4-8071-84CA302C1872}" type="slidenum">
              <a:rPr lang="en-US" smtClean="0"/>
              <a:pPr>
                <a:defRPr/>
              </a:pPr>
              <a:t>28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DONE</a:t>
            </a:r>
            <a:endParaRPr lang="en-US" dirty="0"/>
          </a:p>
        </p:txBody>
      </p:sp>
      <p:sp>
        <p:nvSpPr>
          <p:cNvPr id="4" name="Footer Placeholder 3"/>
          <p:cNvSpPr>
            <a:spLocks noGrp="1"/>
          </p:cNvSpPr>
          <p:nvPr>
            <p:ph type="ftr" sz="quarter" idx="10"/>
          </p:nvPr>
        </p:nvSpPr>
        <p:spPr/>
        <p:txBody>
          <a:bodyPr/>
          <a:lstStyle/>
          <a:p>
            <a:pPr>
              <a:defRPr/>
            </a:pPr>
            <a:r>
              <a:rPr lang="en-US" smtClean="0"/>
              <a:t>Copyright </a:t>
            </a:r>
            <a:r>
              <a:rPr lang="en-US" smtClean="0">
                <a:sym typeface="Symbol"/>
              </a:rPr>
              <a:t></a:t>
            </a:r>
            <a:r>
              <a:rPr lang="en-US" smtClean="0"/>
              <a:t> 2011 by The Trustees of the University of Pennsylvania.  All rights reserved. </a:t>
            </a:r>
            <a:endParaRPr lang="en-US"/>
          </a:p>
        </p:txBody>
      </p:sp>
      <p:sp>
        <p:nvSpPr>
          <p:cNvPr id="5" name="Slide Number Placeholder 4"/>
          <p:cNvSpPr>
            <a:spLocks noGrp="1"/>
          </p:cNvSpPr>
          <p:nvPr>
            <p:ph type="sldNum" sz="quarter" idx="11"/>
          </p:nvPr>
        </p:nvSpPr>
        <p:spPr/>
        <p:txBody>
          <a:bodyPr/>
          <a:lstStyle/>
          <a:p>
            <a:pPr>
              <a:defRPr/>
            </a:pPr>
            <a:fld id="{3A243CE6-0ECF-48C4-8071-84CA302C1872}" type="slidenum">
              <a:rPr lang="en-US" smtClean="0"/>
              <a:pPr>
                <a:defRPr/>
              </a:pPr>
              <a:t>29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DONE</a:t>
            </a:r>
          </a:p>
        </p:txBody>
      </p:sp>
      <p:sp>
        <p:nvSpPr>
          <p:cNvPr id="179204" name="Footer Placeholder 3"/>
          <p:cNvSpPr>
            <a:spLocks noGrp="1"/>
          </p:cNvSpPr>
          <p:nvPr>
            <p:ph type="ftr" sz="quarter" idx="4"/>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r>
              <a:rPr lang="en-US" sz="1000" dirty="0" smtClean="0">
                <a:latin typeface="Verdana" pitchFamily="34" charset="0"/>
              </a:rPr>
              <a:t>Copyright </a:t>
            </a:r>
            <a:r>
              <a:rPr lang="en-US" sz="1000" dirty="0" smtClean="0">
                <a:latin typeface="Verdana" pitchFamily="34" charset="0"/>
                <a:sym typeface="Symbol" pitchFamily="18" charset="2"/>
              </a:rPr>
              <a:t></a:t>
            </a:r>
            <a:r>
              <a:rPr lang="en-US" sz="1000" dirty="0" smtClean="0">
                <a:latin typeface="Verdana" pitchFamily="34" charset="0"/>
              </a:rPr>
              <a:t> 2011 by The Trustees of the University of Pennsylvania.  All rights reserved. </a:t>
            </a:r>
          </a:p>
        </p:txBody>
      </p:sp>
      <p:sp>
        <p:nvSpPr>
          <p:cNvPr id="179205" name="Slide Number Placeholder 4"/>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fld id="{5CA362E9-0B93-4B79-B080-1E137E6BF3BB}" type="slidenum">
              <a:rPr lang="en-US" sz="1000" smtClean="0">
                <a:latin typeface="Verdana" pitchFamily="34" charset="0"/>
              </a:rPr>
              <a:pPr eaLnBrk="1" fontAlgn="base" hangingPunct="1">
                <a:spcBef>
                  <a:spcPct val="0"/>
                </a:spcBef>
                <a:spcAft>
                  <a:spcPct val="0"/>
                </a:spcAft>
                <a:defRPr/>
              </a:pPr>
              <a:t>30</a:t>
            </a:fld>
            <a:endParaRPr lang="en-US" sz="1000" smtClean="0">
              <a:latin typeface="Verdana"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DONE</a:t>
            </a:r>
            <a:endParaRPr lang="en-US" dirty="0"/>
          </a:p>
        </p:txBody>
      </p:sp>
      <p:sp>
        <p:nvSpPr>
          <p:cNvPr id="4" name="Footer Placeholder 3"/>
          <p:cNvSpPr>
            <a:spLocks noGrp="1"/>
          </p:cNvSpPr>
          <p:nvPr>
            <p:ph type="ftr" sz="quarter" idx="10"/>
          </p:nvPr>
        </p:nvSpPr>
        <p:spPr/>
        <p:txBody>
          <a:bodyPr/>
          <a:lstStyle/>
          <a:p>
            <a:pPr>
              <a:defRPr/>
            </a:pPr>
            <a:r>
              <a:rPr lang="en-US" dirty="0" smtClean="0"/>
              <a:t>Copyright </a:t>
            </a:r>
            <a:r>
              <a:rPr lang="en-US" dirty="0" smtClean="0">
                <a:sym typeface="Symbol"/>
              </a:rPr>
              <a:t></a:t>
            </a:r>
            <a:r>
              <a:rPr lang="en-US" dirty="0" smtClean="0"/>
              <a:t> 2011 by The Trustees of the University of Pennsylvania.  All rights reserved. </a:t>
            </a:r>
            <a:endParaRPr lang="en-US" dirty="0"/>
          </a:p>
        </p:txBody>
      </p:sp>
      <p:sp>
        <p:nvSpPr>
          <p:cNvPr id="5" name="Slide Number Placeholder 4"/>
          <p:cNvSpPr>
            <a:spLocks noGrp="1"/>
          </p:cNvSpPr>
          <p:nvPr>
            <p:ph type="sldNum" sz="quarter" idx="11"/>
          </p:nvPr>
        </p:nvSpPr>
        <p:spPr/>
        <p:txBody>
          <a:bodyPr/>
          <a:lstStyle/>
          <a:p>
            <a:pPr>
              <a:defRPr/>
            </a:pPr>
            <a:fld id="{3A243CE6-0ECF-48C4-8071-84CA302C1872}"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DONE</a:t>
            </a:r>
            <a:endParaRPr lang="en-US" dirty="0"/>
          </a:p>
        </p:txBody>
      </p:sp>
      <p:sp>
        <p:nvSpPr>
          <p:cNvPr id="4" name="Footer Placeholder 3"/>
          <p:cNvSpPr>
            <a:spLocks noGrp="1"/>
          </p:cNvSpPr>
          <p:nvPr>
            <p:ph type="ftr" sz="quarter" idx="10"/>
          </p:nvPr>
        </p:nvSpPr>
        <p:spPr/>
        <p:txBody>
          <a:bodyPr/>
          <a:lstStyle/>
          <a:p>
            <a:pPr>
              <a:defRPr/>
            </a:pPr>
            <a:r>
              <a:rPr lang="en-US" smtClean="0"/>
              <a:t>Copyright </a:t>
            </a:r>
            <a:r>
              <a:rPr lang="en-US" smtClean="0">
                <a:sym typeface="Symbol"/>
              </a:rPr>
              <a:t></a:t>
            </a:r>
            <a:r>
              <a:rPr lang="en-US" smtClean="0"/>
              <a:t> 2011 by The Trustees of the University of Pennsylvania.  All rights reserved. </a:t>
            </a:r>
            <a:endParaRPr lang="en-US"/>
          </a:p>
        </p:txBody>
      </p:sp>
      <p:sp>
        <p:nvSpPr>
          <p:cNvPr id="5" name="Slide Number Placeholder 4"/>
          <p:cNvSpPr>
            <a:spLocks noGrp="1"/>
          </p:cNvSpPr>
          <p:nvPr>
            <p:ph type="sldNum" sz="quarter" idx="11"/>
          </p:nvPr>
        </p:nvSpPr>
        <p:spPr/>
        <p:txBody>
          <a:bodyPr/>
          <a:lstStyle/>
          <a:p>
            <a:pPr>
              <a:defRPr/>
            </a:pPr>
            <a:fld id="{3A243CE6-0ECF-48C4-8071-84CA302C1872}" type="slidenum">
              <a:rPr lang="en-US" smtClean="0"/>
              <a:pPr>
                <a:defRPr/>
              </a:pPr>
              <a:t>31</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181252" name="Footer Placeholder 3"/>
          <p:cNvSpPr>
            <a:spLocks noGrp="1"/>
          </p:cNvSpPr>
          <p:nvPr>
            <p:ph type="ftr" sz="quarter" idx="4"/>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r>
              <a:rPr lang="en-US" sz="1000" dirty="0" smtClean="0">
                <a:latin typeface="Verdana" pitchFamily="34" charset="0"/>
              </a:rPr>
              <a:t>Copyright </a:t>
            </a:r>
            <a:r>
              <a:rPr lang="en-US" sz="1000" dirty="0" smtClean="0">
                <a:latin typeface="Verdana" pitchFamily="34" charset="0"/>
                <a:sym typeface="Symbol" pitchFamily="18" charset="2"/>
              </a:rPr>
              <a:t></a:t>
            </a:r>
            <a:r>
              <a:rPr lang="en-US" sz="1000" dirty="0" smtClean="0">
                <a:latin typeface="Verdana" pitchFamily="34" charset="0"/>
              </a:rPr>
              <a:t> 2011 by The Trustees of the University of Pennsylvania.  All rights reserved. </a:t>
            </a:r>
          </a:p>
        </p:txBody>
      </p:sp>
      <p:sp>
        <p:nvSpPr>
          <p:cNvPr id="181253" name="Slide Number Placeholder 4"/>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fld id="{21B787E2-B442-4C94-AE6B-305A83A3E74E}" type="slidenum">
              <a:rPr lang="en-US" sz="1000" smtClean="0">
                <a:latin typeface="Verdana" pitchFamily="34" charset="0"/>
              </a:rPr>
              <a:pPr eaLnBrk="1" fontAlgn="base" hangingPunct="1">
                <a:spcBef>
                  <a:spcPct val="0"/>
                </a:spcBef>
                <a:spcAft>
                  <a:spcPct val="0"/>
                </a:spcAft>
                <a:defRPr/>
              </a:pPr>
              <a:t>32</a:t>
            </a:fld>
            <a:endParaRPr lang="en-US" sz="1000" smtClean="0">
              <a:latin typeface="Verdana"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182276" name="Footer Placeholder 3"/>
          <p:cNvSpPr>
            <a:spLocks noGrp="1"/>
          </p:cNvSpPr>
          <p:nvPr>
            <p:ph type="ftr" sz="quarter" idx="4"/>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r>
              <a:rPr lang="en-US" sz="1000" dirty="0" smtClean="0">
                <a:latin typeface="Verdana" pitchFamily="34" charset="0"/>
              </a:rPr>
              <a:t>Copyright </a:t>
            </a:r>
            <a:r>
              <a:rPr lang="en-US" sz="1000" dirty="0" smtClean="0">
                <a:latin typeface="Verdana" pitchFamily="34" charset="0"/>
                <a:sym typeface="Symbol" pitchFamily="18" charset="2"/>
              </a:rPr>
              <a:t></a:t>
            </a:r>
            <a:r>
              <a:rPr lang="en-US" sz="1000" dirty="0" smtClean="0">
                <a:latin typeface="Verdana" pitchFamily="34" charset="0"/>
              </a:rPr>
              <a:t> 2011 by The Trustees of the University of Pennsylvania.  All rights reserved. </a:t>
            </a:r>
          </a:p>
        </p:txBody>
      </p:sp>
      <p:sp>
        <p:nvSpPr>
          <p:cNvPr id="182277" name="Slide Number Placeholder 4"/>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fld id="{48312D89-C5CD-458A-B041-1E23EF49FD9D}" type="slidenum">
              <a:rPr lang="en-US" sz="1000" smtClean="0">
                <a:latin typeface="Verdana" pitchFamily="34" charset="0"/>
              </a:rPr>
              <a:pPr eaLnBrk="1" fontAlgn="base" hangingPunct="1">
                <a:spcBef>
                  <a:spcPct val="0"/>
                </a:spcBef>
                <a:spcAft>
                  <a:spcPct val="0"/>
                </a:spcAft>
                <a:defRPr/>
              </a:pPr>
              <a:t>33</a:t>
            </a:fld>
            <a:endParaRPr lang="en-US" sz="1000" smtClean="0">
              <a:latin typeface="Verdana"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182276" name="Footer Placeholder 3"/>
          <p:cNvSpPr>
            <a:spLocks noGrp="1"/>
          </p:cNvSpPr>
          <p:nvPr>
            <p:ph type="ftr" sz="quarter" idx="4"/>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r>
              <a:rPr lang="en-US" sz="1000" dirty="0" smtClean="0">
                <a:latin typeface="Verdana" pitchFamily="34" charset="0"/>
              </a:rPr>
              <a:t>Copyright </a:t>
            </a:r>
            <a:r>
              <a:rPr lang="en-US" sz="1000" dirty="0" smtClean="0">
                <a:latin typeface="Verdana" pitchFamily="34" charset="0"/>
                <a:sym typeface="Symbol" pitchFamily="18" charset="2"/>
              </a:rPr>
              <a:t></a:t>
            </a:r>
            <a:r>
              <a:rPr lang="en-US" sz="1000" dirty="0" smtClean="0">
                <a:latin typeface="Verdana" pitchFamily="34" charset="0"/>
              </a:rPr>
              <a:t> 2011 by The Trustees of the University of Pennsylvania.  All rights reserved. </a:t>
            </a:r>
          </a:p>
        </p:txBody>
      </p:sp>
      <p:sp>
        <p:nvSpPr>
          <p:cNvPr id="182277" name="Slide Number Placeholder 4"/>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fld id="{48312D89-C5CD-458A-B041-1E23EF49FD9D}" type="slidenum">
              <a:rPr lang="en-US" sz="1000" smtClean="0">
                <a:latin typeface="Verdana" pitchFamily="34" charset="0"/>
              </a:rPr>
              <a:pPr eaLnBrk="1" fontAlgn="base" hangingPunct="1">
                <a:spcBef>
                  <a:spcPct val="0"/>
                </a:spcBef>
                <a:spcAft>
                  <a:spcPct val="0"/>
                </a:spcAft>
                <a:defRPr/>
              </a:pPr>
              <a:t>34</a:t>
            </a:fld>
            <a:endParaRPr lang="en-US" sz="1000" smtClean="0">
              <a:latin typeface="Verdana"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 name="Slide Number Placeholder 1"/>
          <p:cNvSpPr>
            <a:spLocks noGrp="1"/>
          </p:cNvSpPr>
          <p:nvPr>
            <p:ph type="sldNum" sz="quarter" idx="10"/>
          </p:nvPr>
        </p:nvSpPr>
        <p:spPr/>
        <p:txBody>
          <a:bodyPr/>
          <a:lstStyle/>
          <a:p>
            <a:pPr>
              <a:defRPr/>
            </a:pPr>
            <a:fld id="{3A243CE6-0ECF-48C4-8071-84CA302C1872}" type="slidenum">
              <a:rPr lang="en-US" smtClean="0"/>
              <a:pPr>
                <a:defRPr/>
              </a:pPr>
              <a:t>35</a:t>
            </a:fld>
            <a:endParaRPr lang="en-US" dirty="0"/>
          </a:p>
        </p:txBody>
      </p:sp>
      <p:sp>
        <p:nvSpPr>
          <p:cNvPr id="5" name="Footer Placeholder 4"/>
          <p:cNvSpPr>
            <a:spLocks noGrp="1"/>
          </p:cNvSpPr>
          <p:nvPr>
            <p:ph type="ftr" sz="quarter" idx="11"/>
          </p:nvPr>
        </p:nvSpPr>
        <p:spPr/>
        <p:txBody>
          <a:bodyPr/>
          <a:lstStyle/>
          <a:p>
            <a:pPr>
              <a:defRPr/>
            </a:pPr>
            <a:r>
              <a:rPr lang="en-US" smtClean="0"/>
              <a:t>Copyright </a:t>
            </a:r>
            <a:r>
              <a:rPr lang="en-US" smtClean="0">
                <a:sym typeface="Symbol"/>
              </a:rPr>
              <a:t></a:t>
            </a:r>
            <a:r>
              <a:rPr lang="en-US" smtClean="0"/>
              <a:t> 2011 by The Trustees of the University of Pennsylvania.  All rights reserved. </a:t>
            </a:r>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189444" name="Footer Placeholder 3"/>
          <p:cNvSpPr>
            <a:spLocks noGrp="1"/>
          </p:cNvSpPr>
          <p:nvPr>
            <p:ph type="ftr" sz="quarter" idx="4"/>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r>
              <a:rPr lang="en-US" sz="1000" dirty="0" smtClean="0">
                <a:latin typeface="Verdana" pitchFamily="34" charset="0"/>
              </a:rPr>
              <a:t>Copyright </a:t>
            </a:r>
            <a:r>
              <a:rPr lang="en-US" sz="1000" dirty="0" smtClean="0">
                <a:latin typeface="Verdana" pitchFamily="34" charset="0"/>
                <a:sym typeface="Symbol" pitchFamily="18" charset="2"/>
              </a:rPr>
              <a:t></a:t>
            </a:r>
            <a:r>
              <a:rPr lang="en-US" sz="1000" dirty="0" smtClean="0">
                <a:latin typeface="Verdana" pitchFamily="34" charset="0"/>
              </a:rPr>
              <a:t> 2011 by The Trustees of the University of Pennsylvania.  All rights reserved. </a:t>
            </a:r>
          </a:p>
        </p:txBody>
      </p:sp>
      <p:sp>
        <p:nvSpPr>
          <p:cNvPr id="189445" name="Slide Number Placeholder 4"/>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fld id="{C03140C0-3151-4E34-A971-7C1195E6318C}" type="slidenum">
              <a:rPr lang="en-US" sz="1000" smtClean="0">
                <a:latin typeface="Verdana" pitchFamily="34" charset="0"/>
              </a:rPr>
              <a:pPr eaLnBrk="1" fontAlgn="base" hangingPunct="1">
                <a:spcBef>
                  <a:spcPct val="0"/>
                </a:spcBef>
                <a:spcAft>
                  <a:spcPct val="0"/>
                </a:spcAft>
                <a:defRPr/>
              </a:pPr>
              <a:t>36</a:t>
            </a:fld>
            <a:endParaRPr lang="en-US" sz="1000" smtClean="0">
              <a:latin typeface="Verdana"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DONE</a:t>
            </a:r>
            <a:endParaRPr lang="en-US" dirty="0"/>
          </a:p>
        </p:txBody>
      </p:sp>
      <p:sp>
        <p:nvSpPr>
          <p:cNvPr id="4" name="Footer Placeholder 3"/>
          <p:cNvSpPr>
            <a:spLocks noGrp="1"/>
          </p:cNvSpPr>
          <p:nvPr>
            <p:ph type="ftr" sz="quarter" idx="10"/>
          </p:nvPr>
        </p:nvSpPr>
        <p:spPr/>
        <p:txBody>
          <a:bodyPr/>
          <a:lstStyle/>
          <a:p>
            <a:pPr>
              <a:defRPr/>
            </a:pPr>
            <a:r>
              <a:rPr lang="en-US" smtClean="0"/>
              <a:t>Copyright </a:t>
            </a:r>
            <a:r>
              <a:rPr lang="en-US" smtClean="0">
                <a:sym typeface="Symbol"/>
              </a:rPr>
              <a:t></a:t>
            </a:r>
            <a:r>
              <a:rPr lang="en-US" smtClean="0"/>
              <a:t> 2011 by The Trustees of the University of Pennsylvania.  All rights reserved. </a:t>
            </a:r>
            <a:endParaRPr lang="en-US"/>
          </a:p>
        </p:txBody>
      </p:sp>
      <p:sp>
        <p:nvSpPr>
          <p:cNvPr id="5" name="Slide Number Placeholder 4"/>
          <p:cNvSpPr>
            <a:spLocks noGrp="1"/>
          </p:cNvSpPr>
          <p:nvPr>
            <p:ph type="sldNum" sz="quarter" idx="11"/>
          </p:nvPr>
        </p:nvSpPr>
        <p:spPr/>
        <p:txBody>
          <a:bodyPr/>
          <a:lstStyle/>
          <a:p>
            <a:pPr>
              <a:defRPr/>
            </a:pPr>
            <a:fld id="{3A243CE6-0ECF-48C4-8071-84CA302C1872}" type="slidenum">
              <a:rPr lang="en-US" smtClean="0"/>
              <a:pPr>
                <a:defRPr/>
              </a:pPr>
              <a:t>37</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095375" y="295275"/>
            <a:ext cx="2190750" cy="2876550"/>
          </a:xfrm>
          <a:noFill/>
          <a:ln>
            <a:solidFill>
              <a:srgbClr val="000000"/>
            </a:solidFill>
            <a:miter lim="800000"/>
            <a:headEnd/>
            <a:tailEnd/>
          </a:ln>
        </p:spPr>
      </p:sp>
      <p:sp>
        <p:nvSpPr>
          <p:cNvPr id="60419"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dirty="0" smtClean="0">
                <a:solidFill>
                  <a:srgbClr val="00B0F0"/>
                </a:solidFill>
              </a:rPr>
              <a:t>DONE</a:t>
            </a:r>
          </a:p>
        </p:txBody>
      </p:sp>
      <p:sp>
        <p:nvSpPr>
          <p:cNvPr id="306180" name="Footer Placeholder 3"/>
          <p:cNvSpPr>
            <a:spLocks noGrp="1"/>
          </p:cNvSpPr>
          <p:nvPr>
            <p:ph type="ftr" sz="quarter" idx="4"/>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841" indent="-285708" eaLnBrk="0" hangingPunct="0">
              <a:defRPr>
                <a:solidFill>
                  <a:schemeClr val="tx1"/>
                </a:solidFill>
                <a:latin typeface="Arial" pitchFamily="34" charset="0"/>
              </a:defRPr>
            </a:lvl2pPr>
            <a:lvl3pPr marL="1142833" indent="-228567" eaLnBrk="0" hangingPunct="0">
              <a:defRPr>
                <a:solidFill>
                  <a:schemeClr val="tx1"/>
                </a:solidFill>
                <a:latin typeface="Arial" pitchFamily="34" charset="0"/>
              </a:defRPr>
            </a:lvl3pPr>
            <a:lvl4pPr marL="1599965" indent="-228567" eaLnBrk="0" hangingPunct="0">
              <a:defRPr>
                <a:solidFill>
                  <a:schemeClr val="tx1"/>
                </a:solidFill>
                <a:latin typeface="Arial" pitchFamily="34" charset="0"/>
              </a:defRPr>
            </a:lvl4pPr>
            <a:lvl5pPr marL="2057099" indent="-228567" eaLnBrk="0" hangingPunct="0">
              <a:defRPr>
                <a:solidFill>
                  <a:schemeClr val="tx1"/>
                </a:solidFill>
                <a:latin typeface="Arial" pitchFamily="34" charset="0"/>
              </a:defRPr>
            </a:lvl5pPr>
            <a:lvl6pPr marL="2514232" indent="-228567" eaLnBrk="0" fontAlgn="base" hangingPunct="0">
              <a:spcBef>
                <a:spcPct val="0"/>
              </a:spcBef>
              <a:spcAft>
                <a:spcPct val="0"/>
              </a:spcAft>
              <a:defRPr>
                <a:solidFill>
                  <a:schemeClr val="tx1"/>
                </a:solidFill>
                <a:latin typeface="Arial" pitchFamily="34" charset="0"/>
              </a:defRPr>
            </a:lvl6pPr>
            <a:lvl7pPr marL="2971364" indent="-228567" eaLnBrk="0" fontAlgn="base" hangingPunct="0">
              <a:spcBef>
                <a:spcPct val="0"/>
              </a:spcBef>
              <a:spcAft>
                <a:spcPct val="0"/>
              </a:spcAft>
              <a:defRPr>
                <a:solidFill>
                  <a:schemeClr val="tx1"/>
                </a:solidFill>
                <a:latin typeface="Arial" pitchFamily="34" charset="0"/>
              </a:defRPr>
            </a:lvl7pPr>
            <a:lvl8pPr marL="3428498" indent="-228567" eaLnBrk="0" fontAlgn="base" hangingPunct="0">
              <a:spcBef>
                <a:spcPct val="0"/>
              </a:spcBef>
              <a:spcAft>
                <a:spcPct val="0"/>
              </a:spcAft>
              <a:defRPr>
                <a:solidFill>
                  <a:schemeClr val="tx1"/>
                </a:solidFill>
                <a:latin typeface="Arial" pitchFamily="34" charset="0"/>
              </a:defRPr>
            </a:lvl8pPr>
            <a:lvl9pPr marL="3885630" indent="-228567" eaLnBrk="0" fontAlgn="base" hangingPunct="0">
              <a:spcBef>
                <a:spcPct val="0"/>
              </a:spcBef>
              <a:spcAft>
                <a:spcPct val="0"/>
              </a:spcAft>
              <a:defRPr>
                <a:solidFill>
                  <a:schemeClr val="tx1"/>
                </a:solidFill>
                <a:latin typeface="Arial" pitchFamily="34" charset="0"/>
              </a:defRPr>
            </a:lvl9pPr>
          </a:lstStyle>
          <a:p>
            <a:pPr eaLnBrk="1" hangingPunct="1">
              <a:defRPr/>
            </a:pPr>
            <a:r>
              <a:rPr smtClean="0">
                <a:solidFill>
                  <a:prstClr val="black"/>
                </a:solidFill>
                <a:latin typeface="Verdana" pitchFamily="34" charset="0"/>
                <a:ea typeface="MS PGothic" pitchFamily="34" charset="-128"/>
              </a:rPr>
              <a:t>MRT Version 2.0                                                                                                                  Copyright © 2011 by The Trustees of the University of Pennsylvania.  All rights reserved. </a:t>
            </a:r>
            <a:endParaRPr>
              <a:solidFill>
                <a:prstClr val="black"/>
              </a:solidFill>
              <a:latin typeface="Verdana" pitchFamily="34" charset="0"/>
              <a:ea typeface="MS PGothic" pitchFamily="34" charset="-128"/>
            </a:endParaRPr>
          </a:p>
        </p:txBody>
      </p:sp>
      <p:sp>
        <p:nvSpPr>
          <p:cNvPr id="62469"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00ACE7-DA8F-4339-AE3C-61486B3E3CED}" type="slidenum">
              <a:rPr lang="en-US" smtClean="0">
                <a:solidFill>
                  <a:srgbClr val="000000"/>
                </a:solidFill>
                <a:cs typeface="Arial" pitchFamily="34" charset="0"/>
              </a:rPr>
              <a:pPr fontAlgn="base">
                <a:spcBef>
                  <a:spcPct val="0"/>
                </a:spcBef>
                <a:spcAft>
                  <a:spcPct val="0"/>
                </a:spcAft>
              </a:pPr>
              <a:t>38</a:t>
            </a:fld>
            <a:endParaRPr lang="en-US" smtClean="0">
              <a:solidFill>
                <a:srgbClr val="000000"/>
              </a:solidFill>
              <a:cs typeface="Arial" pitchFamily="34" charset="0"/>
            </a:endParaRPr>
          </a:p>
        </p:txBody>
      </p:sp>
      <p:sp>
        <p:nvSpPr>
          <p:cNvPr id="306182" name="Header Placeholder 5"/>
          <p:cNvSpPr>
            <a:spLocks noGrp="1"/>
          </p:cNvSpPr>
          <p:nvPr>
            <p:ph type="hdr" sz="quarter"/>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defRPr>
            </a:lvl1pPr>
            <a:lvl2pPr marL="742841" indent="-285708" eaLnBrk="0" hangingPunct="0">
              <a:defRPr>
                <a:solidFill>
                  <a:schemeClr val="tx1"/>
                </a:solidFill>
                <a:latin typeface="Arial" pitchFamily="34" charset="0"/>
              </a:defRPr>
            </a:lvl2pPr>
            <a:lvl3pPr marL="1142833" indent="-228567" eaLnBrk="0" hangingPunct="0">
              <a:defRPr>
                <a:solidFill>
                  <a:schemeClr val="tx1"/>
                </a:solidFill>
                <a:latin typeface="Arial" pitchFamily="34" charset="0"/>
              </a:defRPr>
            </a:lvl3pPr>
            <a:lvl4pPr marL="1599965" indent="-228567" eaLnBrk="0" hangingPunct="0">
              <a:defRPr>
                <a:solidFill>
                  <a:schemeClr val="tx1"/>
                </a:solidFill>
                <a:latin typeface="Arial" pitchFamily="34" charset="0"/>
              </a:defRPr>
            </a:lvl4pPr>
            <a:lvl5pPr marL="2057099" indent="-228567" eaLnBrk="0" hangingPunct="0">
              <a:defRPr>
                <a:solidFill>
                  <a:schemeClr val="tx1"/>
                </a:solidFill>
                <a:latin typeface="Arial" pitchFamily="34" charset="0"/>
              </a:defRPr>
            </a:lvl5pPr>
            <a:lvl6pPr marL="2514232" indent="-228567" eaLnBrk="0" fontAlgn="base" hangingPunct="0">
              <a:spcBef>
                <a:spcPct val="0"/>
              </a:spcBef>
              <a:spcAft>
                <a:spcPct val="0"/>
              </a:spcAft>
              <a:defRPr>
                <a:solidFill>
                  <a:schemeClr val="tx1"/>
                </a:solidFill>
                <a:latin typeface="Arial" pitchFamily="34" charset="0"/>
              </a:defRPr>
            </a:lvl6pPr>
            <a:lvl7pPr marL="2971364" indent="-228567" eaLnBrk="0" fontAlgn="base" hangingPunct="0">
              <a:spcBef>
                <a:spcPct val="0"/>
              </a:spcBef>
              <a:spcAft>
                <a:spcPct val="0"/>
              </a:spcAft>
              <a:defRPr>
                <a:solidFill>
                  <a:schemeClr val="tx1"/>
                </a:solidFill>
                <a:latin typeface="Arial" pitchFamily="34" charset="0"/>
              </a:defRPr>
            </a:lvl7pPr>
            <a:lvl8pPr marL="3428498" indent="-228567" eaLnBrk="0" fontAlgn="base" hangingPunct="0">
              <a:spcBef>
                <a:spcPct val="0"/>
              </a:spcBef>
              <a:spcAft>
                <a:spcPct val="0"/>
              </a:spcAft>
              <a:defRPr>
                <a:solidFill>
                  <a:schemeClr val="tx1"/>
                </a:solidFill>
                <a:latin typeface="Arial" pitchFamily="34" charset="0"/>
              </a:defRPr>
            </a:lvl8pPr>
            <a:lvl9pPr marL="3885630" indent="-228567" eaLnBrk="0" fontAlgn="base" hangingPunct="0">
              <a:spcBef>
                <a:spcPct val="0"/>
              </a:spcBef>
              <a:spcAft>
                <a:spcPct val="0"/>
              </a:spcAft>
              <a:defRPr>
                <a:solidFill>
                  <a:schemeClr val="tx1"/>
                </a:solidFill>
                <a:latin typeface="Arial" pitchFamily="34" charset="0"/>
              </a:defRPr>
            </a:lvl9pPr>
          </a:lstStyle>
          <a:p>
            <a:pPr eaLnBrk="1" hangingPunct="1">
              <a:defRPr/>
            </a:pPr>
            <a:r>
              <a:rPr lang="en-US" dirty="0">
                <a:latin typeface="Verdana" pitchFamily="34" charset="0"/>
              </a:rPr>
              <a:t>Module Two  ●  Unit Four</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DONE</a:t>
            </a:r>
          </a:p>
        </p:txBody>
      </p:sp>
      <p:sp>
        <p:nvSpPr>
          <p:cNvPr id="192516" name="Footer Placeholder 3"/>
          <p:cNvSpPr>
            <a:spLocks noGrp="1"/>
          </p:cNvSpPr>
          <p:nvPr>
            <p:ph type="ftr" sz="quarter" idx="4"/>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r>
              <a:rPr lang="en-US" sz="1000" dirty="0" smtClean="0">
                <a:latin typeface="Verdana" pitchFamily="34" charset="0"/>
              </a:rPr>
              <a:t>Copyright </a:t>
            </a:r>
            <a:r>
              <a:rPr lang="en-US" sz="1000" dirty="0" smtClean="0">
                <a:latin typeface="Verdana" pitchFamily="34" charset="0"/>
                <a:sym typeface="Symbol" pitchFamily="18" charset="2"/>
              </a:rPr>
              <a:t></a:t>
            </a:r>
            <a:r>
              <a:rPr lang="en-US" sz="1000" dirty="0" smtClean="0">
                <a:latin typeface="Verdana" pitchFamily="34" charset="0"/>
              </a:rPr>
              <a:t> 2011 by The Trustees of the University of Pennsylvania.  All rights reserved. </a:t>
            </a:r>
          </a:p>
        </p:txBody>
      </p:sp>
      <p:sp>
        <p:nvSpPr>
          <p:cNvPr id="192517" name="Slide Number Placeholder 4"/>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fld id="{61136702-9FFF-4726-A418-C6F10EA440F4}" type="slidenum">
              <a:rPr lang="en-US" sz="1000" smtClean="0">
                <a:latin typeface="Verdana" pitchFamily="34" charset="0"/>
              </a:rPr>
              <a:pPr eaLnBrk="1" fontAlgn="base" hangingPunct="1">
                <a:spcBef>
                  <a:spcPct val="0"/>
                </a:spcBef>
                <a:spcAft>
                  <a:spcPct val="0"/>
                </a:spcAft>
                <a:defRPr/>
              </a:pPr>
              <a:t>39</a:t>
            </a:fld>
            <a:endParaRPr lang="en-US" sz="1000" smtClean="0">
              <a:latin typeface="Verdana"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DONE</a:t>
            </a:r>
          </a:p>
        </p:txBody>
      </p:sp>
      <p:sp>
        <p:nvSpPr>
          <p:cNvPr id="192516" name="Footer Placeholder 3"/>
          <p:cNvSpPr>
            <a:spLocks noGrp="1"/>
          </p:cNvSpPr>
          <p:nvPr>
            <p:ph type="ftr" sz="quarter" idx="4"/>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r>
              <a:rPr lang="en-US" sz="1000" dirty="0" smtClean="0">
                <a:latin typeface="Verdana" pitchFamily="34" charset="0"/>
              </a:rPr>
              <a:t>Copyright </a:t>
            </a:r>
            <a:r>
              <a:rPr lang="en-US" sz="1000" dirty="0" smtClean="0">
                <a:latin typeface="Verdana" pitchFamily="34" charset="0"/>
                <a:sym typeface="Symbol" pitchFamily="18" charset="2"/>
              </a:rPr>
              <a:t></a:t>
            </a:r>
            <a:r>
              <a:rPr lang="en-US" sz="1000" dirty="0" smtClean="0">
                <a:latin typeface="Verdana" pitchFamily="34" charset="0"/>
              </a:rPr>
              <a:t> 2011 by The Trustees of the University of Pennsylvania.  All rights reserved. </a:t>
            </a:r>
          </a:p>
        </p:txBody>
      </p:sp>
      <p:sp>
        <p:nvSpPr>
          <p:cNvPr id="192517" name="Slide Number Placeholder 4"/>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fld id="{61136702-9FFF-4726-A418-C6F10EA440F4}" type="slidenum">
              <a:rPr lang="en-US" sz="1000" smtClean="0">
                <a:latin typeface="Verdana" pitchFamily="34" charset="0"/>
              </a:rPr>
              <a:pPr eaLnBrk="1" fontAlgn="base" hangingPunct="1">
                <a:spcBef>
                  <a:spcPct val="0"/>
                </a:spcBef>
                <a:spcAft>
                  <a:spcPct val="0"/>
                </a:spcAft>
                <a:defRPr/>
              </a:pPr>
              <a:t>40</a:t>
            </a:fld>
            <a:endParaRPr lang="en-US" sz="1000" smtClean="0">
              <a:latin typeface="Verdana"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DONE</a:t>
            </a:r>
            <a:endParaRPr lang="en-US" dirty="0"/>
          </a:p>
        </p:txBody>
      </p:sp>
      <p:sp>
        <p:nvSpPr>
          <p:cNvPr id="4" name="Footer Placeholder 3"/>
          <p:cNvSpPr>
            <a:spLocks noGrp="1"/>
          </p:cNvSpPr>
          <p:nvPr>
            <p:ph type="ftr" sz="quarter" idx="10"/>
          </p:nvPr>
        </p:nvSpPr>
        <p:spPr/>
        <p:txBody>
          <a:bodyPr/>
          <a:lstStyle/>
          <a:p>
            <a:pPr>
              <a:defRPr/>
            </a:pPr>
            <a:r>
              <a:rPr lang="en-US" dirty="0" smtClean="0"/>
              <a:t>Copyright </a:t>
            </a:r>
            <a:r>
              <a:rPr lang="en-US" dirty="0" smtClean="0">
                <a:sym typeface="Symbol"/>
              </a:rPr>
              <a:t></a:t>
            </a:r>
            <a:r>
              <a:rPr lang="en-US" dirty="0" smtClean="0"/>
              <a:t> 2011 by The Trustees of the University of Pennsylvania.  All rights reserved. </a:t>
            </a:r>
            <a:endParaRPr lang="en-US" dirty="0"/>
          </a:p>
        </p:txBody>
      </p:sp>
      <p:sp>
        <p:nvSpPr>
          <p:cNvPr id="5" name="Slide Number Placeholder 4"/>
          <p:cNvSpPr>
            <a:spLocks noGrp="1"/>
          </p:cNvSpPr>
          <p:nvPr>
            <p:ph type="sldNum" sz="quarter" idx="11"/>
          </p:nvPr>
        </p:nvSpPr>
        <p:spPr/>
        <p:txBody>
          <a:bodyPr/>
          <a:lstStyle/>
          <a:p>
            <a:pPr>
              <a:defRPr/>
            </a:pPr>
            <a:fld id="{3A243CE6-0ECF-48C4-8071-84CA302C1872}"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DONE</a:t>
            </a:r>
          </a:p>
        </p:txBody>
      </p:sp>
      <p:sp>
        <p:nvSpPr>
          <p:cNvPr id="197636" name="Footer Placeholder 3"/>
          <p:cNvSpPr>
            <a:spLocks noGrp="1"/>
          </p:cNvSpPr>
          <p:nvPr>
            <p:ph type="ftr" sz="quarter" idx="4"/>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r>
              <a:rPr lang="en-US" sz="1000" dirty="0" smtClean="0">
                <a:latin typeface="Verdana" pitchFamily="34" charset="0"/>
              </a:rPr>
              <a:t>Copyright </a:t>
            </a:r>
            <a:r>
              <a:rPr lang="en-US" sz="1000" dirty="0" smtClean="0">
                <a:latin typeface="Verdana" pitchFamily="34" charset="0"/>
                <a:sym typeface="Symbol" pitchFamily="18" charset="2"/>
              </a:rPr>
              <a:t></a:t>
            </a:r>
            <a:r>
              <a:rPr lang="en-US" sz="1000" dirty="0" smtClean="0">
                <a:latin typeface="Verdana" pitchFamily="34" charset="0"/>
              </a:rPr>
              <a:t> 2011 by The Trustees of the University of Pennsylvania.  All rights reserved. </a:t>
            </a:r>
          </a:p>
        </p:txBody>
      </p:sp>
      <p:sp>
        <p:nvSpPr>
          <p:cNvPr id="197637" name="Slide Number Placeholder 4"/>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fld id="{8829EC9F-9273-4ADD-9F86-250A42E1E44C}" type="slidenum">
              <a:rPr lang="en-US" sz="1000" smtClean="0">
                <a:latin typeface="Verdana" pitchFamily="34" charset="0"/>
              </a:rPr>
              <a:pPr eaLnBrk="1" fontAlgn="base" hangingPunct="1">
                <a:spcBef>
                  <a:spcPct val="0"/>
                </a:spcBef>
                <a:spcAft>
                  <a:spcPct val="0"/>
                </a:spcAft>
                <a:defRPr/>
              </a:pPr>
              <a:t>41</a:t>
            </a:fld>
            <a:endParaRPr lang="en-US" sz="1000" smtClean="0">
              <a:latin typeface="Verdana"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DONE</a:t>
            </a:r>
            <a:endParaRPr lang="en-US" dirty="0"/>
          </a:p>
        </p:txBody>
      </p:sp>
      <p:sp>
        <p:nvSpPr>
          <p:cNvPr id="4" name="Footer Placeholder 3"/>
          <p:cNvSpPr>
            <a:spLocks noGrp="1"/>
          </p:cNvSpPr>
          <p:nvPr>
            <p:ph type="ftr" sz="quarter" idx="10"/>
          </p:nvPr>
        </p:nvSpPr>
        <p:spPr/>
        <p:txBody>
          <a:bodyPr/>
          <a:lstStyle/>
          <a:p>
            <a:pPr>
              <a:defRPr/>
            </a:pPr>
            <a:r>
              <a:rPr lang="en-US" smtClean="0"/>
              <a:t>Copyright </a:t>
            </a:r>
            <a:r>
              <a:rPr lang="en-US" smtClean="0">
                <a:sym typeface="Symbol"/>
              </a:rPr>
              <a:t></a:t>
            </a:r>
            <a:r>
              <a:rPr lang="en-US" smtClean="0"/>
              <a:t> 2011 by The Trustees of the University of Pennsylvania.  All rights reserved. </a:t>
            </a:r>
            <a:endParaRPr lang="en-US"/>
          </a:p>
        </p:txBody>
      </p:sp>
      <p:sp>
        <p:nvSpPr>
          <p:cNvPr id="5" name="Slide Number Placeholder 4"/>
          <p:cNvSpPr>
            <a:spLocks noGrp="1"/>
          </p:cNvSpPr>
          <p:nvPr>
            <p:ph type="sldNum" sz="quarter" idx="11"/>
          </p:nvPr>
        </p:nvSpPr>
        <p:spPr/>
        <p:txBody>
          <a:bodyPr/>
          <a:lstStyle/>
          <a:p>
            <a:pPr>
              <a:defRPr/>
            </a:pPr>
            <a:fld id="{3A243CE6-0ECF-48C4-8071-84CA302C1872}" type="slidenum">
              <a:rPr lang="en-US" smtClean="0"/>
              <a:pPr>
                <a:defRPr/>
              </a:pPr>
              <a:t>42</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191492" name="Footer Placeholder 3"/>
          <p:cNvSpPr>
            <a:spLocks noGrp="1"/>
          </p:cNvSpPr>
          <p:nvPr>
            <p:ph type="ftr" sz="quarter" idx="4"/>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r>
              <a:rPr lang="en-US" sz="1000" dirty="0" smtClean="0">
                <a:latin typeface="Verdana" pitchFamily="34" charset="0"/>
              </a:rPr>
              <a:t>Copyright </a:t>
            </a:r>
            <a:r>
              <a:rPr lang="en-US" sz="1000" dirty="0" smtClean="0">
                <a:latin typeface="Verdana" pitchFamily="34" charset="0"/>
                <a:sym typeface="Symbol" pitchFamily="18" charset="2"/>
              </a:rPr>
              <a:t></a:t>
            </a:r>
            <a:r>
              <a:rPr lang="en-US" sz="1000" dirty="0" smtClean="0">
                <a:latin typeface="Verdana" pitchFamily="34" charset="0"/>
              </a:rPr>
              <a:t> 2011 by The Trustees of the University of Pennsylvania.  All rights reserved. </a:t>
            </a:r>
          </a:p>
        </p:txBody>
      </p:sp>
      <p:sp>
        <p:nvSpPr>
          <p:cNvPr id="191493" name="Slide Number Placeholder 4"/>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fld id="{4E149010-B2D3-4556-8CF3-8B0526FD43B0}" type="slidenum">
              <a:rPr lang="en-US" sz="1000" smtClean="0">
                <a:latin typeface="Verdana" pitchFamily="34" charset="0"/>
              </a:rPr>
              <a:pPr eaLnBrk="1" fontAlgn="base" hangingPunct="1">
                <a:spcBef>
                  <a:spcPct val="0"/>
                </a:spcBef>
                <a:spcAft>
                  <a:spcPct val="0"/>
                </a:spcAft>
                <a:defRPr/>
              </a:pPr>
              <a:t>43</a:t>
            </a:fld>
            <a:endParaRPr lang="en-US" sz="1000" smtClean="0">
              <a:latin typeface="Verdana"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2178050" y="696913"/>
            <a:ext cx="2654300" cy="3486150"/>
          </a:xfrm>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388" name="Footer Placeholder 3"/>
          <p:cNvSpPr>
            <a:spLocks noGrp="1"/>
          </p:cNvSpPr>
          <p:nvPr>
            <p:ph type="ftr" sz="quarter" idx="4"/>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0303">
              <a:defRPr>
                <a:solidFill>
                  <a:schemeClr val="tx1"/>
                </a:solidFill>
                <a:latin typeface="Verdana" pitchFamily="34" charset="0"/>
              </a:defRPr>
            </a:lvl1pPr>
            <a:lvl2pPr marL="757066" indent="-291179" defTabSz="980303">
              <a:defRPr>
                <a:solidFill>
                  <a:schemeClr val="tx1"/>
                </a:solidFill>
                <a:latin typeface="Verdana" pitchFamily="34" charset="0"/>
              </a:defRPr>
            </a:lvl2pPr>
            <a:lvl3pPr marL="1164717" indent="-232943" defTabSz="980303">
              <a:defRPr>
                <a:solidFill>
                  <a:schemeClr val="tx1"/>
                </a:solidFill>
                <a:latin typeface="Verdana" pitchFamily="34" charset="0"/>
              </a:defRPr>
            </a:lvl3pPr>
            <a:lvl4pPr marL="1630604" indent="-232943" defTabSz="980303">
              <a:defRPr>
                <a:solidFill>
                  <a:schemeClr val="tx1"/>
                </a:solidFill>
                <a:latin typeface="Verdana" pitchFamily="34" charset="0"/>
              </a:defRPr>
            </a:lvl4pPr>
            <a:lvl5pPr marL="2096491" indent="-232943" defTabSz="980303">
              <a:defRPr>
                <a:solidFill>
                  <a:schemeClr val="tx1"/>
                </a:solidFill>
                <a:latin typeface="Verdana" pitchFamily="34" charset="0"/>
              </a:defRPr>
            </a:lvl5pPr>
            <a:lvl6pPr marL="2562377" indent="-232943" defTabSz="980303" fontAlgn="base">
              <a:spcBef>
                <a:spcPct val="0"/>
              </a:spcBef>
              <a:spcAft>
                <a:spcPct val="0"/>
              </a:spcAft>
              <a:defRPr>
                <a:solidFill>
                  <a:schemeClr val="tx1"/>
                </a:solidFill>
                <a:latin typeface="Verdana" pitchFamily="34" charset="0"/>
              </a:defRPr>
            </a:lvl6pPr>
            <a:lvl7pPr marL="3028264" indent="-232943" defTabSz="980303" fontAlgn="base">
              <a:spcBef>
                <a:spcPct val="0"/>
              </a:spcBef>
              <a:spcAft>
                <a:spcPct val="0"/>
              </a:spcAft>
              <a:defRPr>
                <a:solidFill>
                  <a:schemeClr val="tx1"/>
                </a:solidFill>
                <a:latin typeface="Verdana" pitchFamily="34" charset="0"/>
              </a:defRPr>
            </a:lvl7pPr>
            <a:lvl8pPr marL="3494151" indent="-232943" defTabSz="980303" fontAlgn="base">
              <a:spcBef>
                <a:spcPct val="0"/>
              </a:spcBef>
              <a:spcAft>
                <a:spcPct val="0"/>
              </a:spcAft>
              <a:defRPr>
                <a:solidFill>
                  <a:schemeClr val="tx1"/>
                </a:solidFill>
                <a:latin typeface="Verdana" pitchFamily="34" charset="0"/>
              </a:defRPr>
            </a:lvl8pPr>
            <a:lvl9pPr marL="3960038" indent="-232943" defTabSz="980303"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en-US">
                <a:solidFill>
                  <a:srgbClr val="000000"/>
                </a:solidFill>
              </a:rPr>
              <a:t>Copyright </a:t>
            </a:r>
            <a:r>
              <a:rPr lang="en-US">
                <a:solidFill>
                  <a:srgbClr val="000000"/>
                </a:solidFill>
                <a:sym typeface="Symbol" pitchFamily="18" charset="2"/>
              </a:rPr>
              <a:t></a:t>
            </a:r>
            <a:r>
              <a:rPr lang="en-US">
                <a:solidFill>
                  <a:srgbClr val="000000"/>
                </a:solidFill>
              </a:rPr>
              <a:t> 2010 by The Trustees of the University of Pennsylvania.  All rights reserved. </a:t>
            </a:r>
          </a:p>
        </p:txBody>
      </p:sp>
      <p:sp>
        <p:nvSpPr>
          <p:cNvPr id="16389" name="Slide Number Placeholder 4"/>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0303">
              <a:defRPr>
                <a:solidFill>
                  <a:schemeClr val="tx1"/>
                </a:solidFill>
                <a:latin typeface="Verdana" pitchFamily="34" charset="0"/>
              </a:defRPr>
            </a:lvl1pPr>
            <a:lvl2pPr marL="757066" indent="-291179" defTabSz="980303">
              <a:defRPr>
                <a:solidFill>
                  <a:schemeClr val="tx1"/>
                </a:solidFill>
                <a:latin typeface="Verdana" pitchFamily="34" charset="0"/>
              </a:defRPr>
            </a:lvl2pPr>
            <a:lvl3pPr marL="1164717" indent="-232943" defTabSz="980303">
              <a:defRPr>
                <a:solidFill>
                  <a:schemeClr val="tx1"/>
                </a:solidFill>
                <a:latin typeface="Verdana" pitchFamily="34" charset="0"/>
              </a:defRPr>
            </a:lvl3pPr>
            <a:lvl4pPr marL="1630604" indent="-232943" defTabSz="980303">
              <a:defRPr>
                <a:solidFill>
                  <a:schemeClr val="tx1"/>
                </a:solidFill>
                <a:latin typeface="Verdana" pitchFamily="34" charset="0"/>
              </a:defRPr>
            </a:lvl4pPr>
            <a:lvl5pPr marL="2096491" indent="-232943" defTabSz="980303">
              <a:defRPr>
                <a:solidFill>
                  <a:schemeClr val="tx1"/>
                </a:solidFill>
                <a:latin typeface="Verdana" pitchFamily="34" charset="0"/>
              </a:defRPr>
            </a:lvl5pPr>
            <a:lvl6pPr marL="2562377" indent="-232943" defTabSz="980303" fontAlgn="base">
              <a:spcBef>
                <a:spcPct val="0"/>
              </a:spcBef>
              <a:spcAft>
                <a:spcPct val="0"/>
              </a:spcAft>
              <a:defRPr>
                <a:solidFill>
                  <a:schemeClr val="tx1"/>
                </a:solidFill>
                <a:latin typeface="Verdana" pitchFamily="34" charset="0"/>
              </a:defRPr>
            </a:lvl6pPr>
            <a:lvl7pPr marL="3028264" indent="-232943" defTabSz="980303" fontAlgn="base">
              <a:spcBef>
                <a:spcPct val="0"/>
              </a:spcBef>
              <a:spcAft>
                <a:spcPct val="0"/>
              </a:spcAft>
              <a:defRPr>
                <a:solidFill>
                  <a:schemeClr val="tx1"/>
                </a:solidFill>
                <a:latin typeface="Verdana" pitchFamily="34" charset="0"/>
              </a:defRPr>
            </a:lvl7pPr>
            <a:lvl8pPr marL="3494151" indent="-232943" defTabSz="980303" fontAlgn="base">
              <a:spcBef>
                <a:spcPct val="0"/>
              </a:spcBef>
              <a:spcAft>
                <a:spcPct val="0"/>
              </a:spcAft>
              <a:defRPr>
                <a:solidFill>
                  <a:schemeClr val="tx1"/>
                </a:solidFill>
                <a:latin typeface="Verdana" pitchFamily="34" charset="0"/>
              </a:defRPr>
            </a:lvl8pPr>
            <a:lvl9pPr marL="3960038" indent="-232943" defTabSz="980303"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E625A8F1-2CF4-45F7-BA5E-289B0B989B22}" type="slidenum">
              <a:rPr lang="en-US">
                <a:solidFill>
                  <a:srgbClr val="000000"/>
                </a:solidFill>
              </a:rPr>
              <a:pPr fontAlgn="base">
                <a:spcBef>
                  <a:spcPct val="0"/>
                </a:spcBef>
                <a:spcAft>
                  <a:spcPct val="0"/>
                </a:spcAft>
                <a:defRPr/>
              </a:pPr>
              <a:t>44</a:t>
            </a:fld>
            <a:endParaRPr lang="en-US">
              <a:solidFill>
                <a:srgbClr val="000000"/>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2178050" y="696913"/>
            <a:ext cx="2654300" cy="3486150"/>
          </a:xfrm>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Footer Placeholder 3"/>
          <p:cNvSpPr>
            <a:spLocks noGrp="1"/>
          </p:cNvSpPr>
          <p:nvPr>
            <p:ph type="ftr" sz="quarter" idx="4"/>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0303">
              <a:defRPr>
                <a:solidFill>
                  <a:schemeClr val="tx1"/>
                </a:solidFill>
                <a:latin typeface="Verdana" pitchFamily="34" charset="0"/>
              </a:defRPr>
            </a:lvl1pPr>
            <a:lvl2pPr marL="757066" indent="-291179" defTabSz="980303">
              <a:defRPr>
                <a:solidFill>
                  <a:schemeClr val="tx1"/>
                </a:solidFill>
                <a:latin typeface="Verdana" pitchFamily="34" charset="0"/>
              </a:defRPr>
            </a:lvl2pPr>
            <a:lvl3pPr marL="1164717" indent="-232943" defTabSz="980303">
              <a:defRPr>
                <a:solidFill>
                  <a:schemeClr val="tx1"/>
                </a:solidFill>
                <a:latin typeface="Verdana" pitchFamily="34" charset="0"/>
              </a:defRPr>
            </a:lvl3pPr>
            <a:lvl4pPr marL="1630604" indent="-232943" defTabSz="980303">
              <a:defRPr>
                <a:solidFill>
                  <a:schemeClr val="tx1"/>
                </a:solidFill>
                <a:latin typeface="Verdana" pitchFamily="34" charset="0"/>
              </a:defRPr>
            </a:lvl4pPr>
            <a:lvl5pPr marL="2096491" indent="-232943" defTabSz="980303">
              <a:defRPr>
                <a:solidFill>
                  <a:schemeClr val="tx1"/>
                </a:solidFill>
                <a:latin typeface="Verdana" pitchFamily="34" charset="0"/>
              </a:defRPr>
            </a:lvl5pPr>
            <a:lvl6pPr marL="2562377" indent="-232943" defTabSz="980303" fontAlgn="base">
              <a:spcBef>
                <a:spcPct val="0"/>
              </a:spcBef>
              <a:spcAft>
                <a:spcPct val="0"/>
              </a:spcAft>
              <a:defRPr>
                <a:solidFill>
                  <a:schemeClr val="tx1"/>
                </a:solidFill>
                <a:latin typeface="Verdana" pitchFamily="34" charset="0"/>
              </a:defRPr>
            </a:lvl6pPr>
            <a:lvl7pPr marL="3028264" indent="-232943" defTabSz="980303" fontAlgn="base">
              <a:spcBef>
                <a:spcPct val="0"/>
              </a:spcBef>
              <a:spcAft>
                <a:spcPct val="0"/>
              </a:spcAft>
              <a:defRPr>
                <a:solidFill>
                  <a:schemeClr val="tx1"/>
                </a:solidFill>
                <a:latin typeface="Verdana" pitchFamily="34" charset="0"/>
              </a:defRPr>
            </a:lvl7pPr>
            <a:lvl8pPr marL="3494151" indent="-232943" defTabSz="980303" fontAlgn="base">
              <a:spcBef>
                <a:spcPct val="0"/>
              </a:spcBef>
              <a:spcAft>
                <a:spcPct val="0"/>
              </a:spcAft>
              <a:defRPr>
                <a:solidFill>
                  <a:schemeClr val="tx1"/>
                </a:solidFill>
                <a:latin typeface="Verdana" pitchFamily="34" charset="0"/>
              </a:defRPr>
            </a:lvl8pPr>
            <a:lvl9pPr marL="3960038" indent="-232943" defTabSz="980303"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en-US">
                <a:solidFill>
                  <a:srgbClr val="000000"/>
                </a:solidFill>
              </a:rPr>
              <a:t>Copyright </a:t>
            </a:r>
            <a:r>
              <a:rPr lang="en-US">
                <a:solidFill>
                  <a:srgbClr val="000000"/>
                </a:solidFill>
                <a:sym typeface="Symbol" pitchFamily="18" charset="2"/>
              </a:rPr>
              <a:t></a:t>
            </a:r>
            <a:r>
              <a:rPr lang="en-US">
                <a:solidFill>
                  <a:srgbClr val="000000"/>
                </a:solidFill>
              </a:rPr>
              <a:t> 2010 by The Trustees of the University of Pennsylvania.  All rights reserved. </a:t>
            </a:r>
          </a:p>
        </p:txBody>
      </p:sp>
      <p:sp>
        <p:nvSpPr>
          <p:cNvPr id="17413" name="Slide Number Placeholder 4"/>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0303">
              <a:defRPr>
                <a:solidFill>
                  <a:schemeClr val="tx1"/>
                </a:solidFill>
                <a:latin typeface="Verdana" pitchFamily="34" charset="0"/>
              </a:defRPr>
            </a:lvl1pPr>
            <a:lvl2pPr marL="757066" indent="-291179" defTabSz="980303">
              <a:defRPr>
                <a:solidFill>
                  <a:schemeClr val="tx1"/>
                </a:solidFill>
                <a:latin typeface="Verdana" pitchFamily="34" charset="0"/>
              </a:defRPr>
            </a:lvl2pPr>
            <a:lvl3pPr marL="1164717" indent="-232943" defTabSz="980303">
              <a:defRPr>
                <a:solidFill>
                  <a:schemeClr val="tx1"/>
                </a:solidFill>
                <a:latin typeface="Verdana" pitchFamily="34" charset="0"/>
              </a:defRPr>
            </a:lvl3pPr>
            <a:lvl4pPr marL="1630604" indent="-232943" defTabSz="980303">
              <a:defRPr>
                <a:solidFill>
                  <a:schemeClr val="tx1"/>
                </a:solidFill>
                <a:latin typeface="Verdana" pitchFamily="34" charset="0"/>
              </a:defRPr>
            </a:lvl4pPr>
            <a:lvl5pPr marL="2096491" indent="-232943" defTabSz="980303">
              <a:defRPr>
                <a:solidFill>
                  <a:schemeClr val="tx1"/>
                </a:solidFill>
                <a:latin typeface="Verdana" pitchFamily="34" charset="0"/>
              </a:defRPr>
            </a:lvl5pPr>
            <a:lvl6pPr marL="2562377" indent="-232943" defTabSz="980303" fontAlgn="base">
              <a:spcBef>
                <a:spcPct val="0"/>
              </a:spcBef>
              <a:spcAft>
                <a:spcPct val="0"/>
              </a:spcAft>
              <a:defRPr>
                <a:solidFill>
                  <a:schemeClr val="tx1"/>
                </a:solidFill>
                <a:latin typeface="Verdana" pitchFamily="34" charset="0"/>
              </a:defRPr>
            </a:lvl6pPr>
            <a:lvl7pPr marL="3028264" indent="-232943" defTabSz="980303" fontAlgn="base">
              <a:spcBef>
                <a:spcPct val="0"/>
              </a:spcBef>
              <a:spcAft>
                <a:spcPct val="0"/>
              </a:spcAft>
              <a:defRPr>
                <a:solidFill>
                  <a:schemeClr val="tx1"/>
                </a:solidFill>
                <a:latin typeface="Verdana" pitchFamily="34" charset="0"/>
              </a:defRPr>
            </a:lvl7pPr>
            <a:lvl8pPr marL="3494151" indent="-232943" defTabSz="980303" fontAlgn="base">
              <a:spcBef>
                <a:spcPct val="0"/>
              </a:spcBef>
              <a:spcAft>
                <a:spcPct val="0"/>
              </a:spcAft>
              <a:defRPr>
                <a:solidFill>
                  <a:schemeClr val="tx1"/>
                </a:solidFill>
                <a:latin typeface="Verdana" pitchFamily="34" charset="0"/>
              </a:defRPr>
            </a:lvl8pPr>
            <a:lvl9pPr marL="3960038" indent="-232943" defTabSz="980303"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363F2C1A-8E44-490E-84A2-7907453634A9}" type="slidenum">
              <a:rPr lang="en-US">
                <a:solidFill>
                  <a:srgbClr val="000000"/>
                </a:solidFill>
              </a:rPr>
              <a:pPr fontAlgn="base">
                <a:spcBef>
                  <a:spcPct val="0"/>
                </a:spcBef>
                <a:spcAft>
                  <a:spcPct val="0"/>
                </a:spcAft>
                <a:defRPr/>
              </a:pPr>
              <a:t>45</a:t>
            </a:fld>
            <a:endParaRPr lang="en-US">
              <a:solidFill>
                <a:srgbClr val="000000"/>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2178050" y="696913"/>
            <a:ext cx="2654300" cy="3486150"/>
          </a:xfrm>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9684" name="Footer Placeholder 3"/>
          <p:cNvSpPr>
            <a:spLocks noGrp="1"/>
          </p:cNvSpPr>
          <p:nvPr>
            <p:ph type="ftr" sz="quarter" idx="4"/>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1075" eaLnBrk="0" hangingPunct="0">
              <a:defRPr sz="1900">
                <a:solidFill>
                  <a:schemeClr val="tx1"/>
                </a:solidFill>
                <a:latin typeface="Arial" pitchFamily="34" charset="0"/>
              </a:defRPr>
            </a:lvl1pPr>
            <a:lvl2pPr marL="742950" indent="-285750" defTabSz="981075" eaLnBrk="0" hangingPunct="0">
              <a:defRPr sz="1900">
                <a:solidFill>
                  <a:schemeClr val="tx1"/>
                </a:solidFill>
                <a:latin typeface="Arial" pitchFamily="34" charset="0"/>
              </a:defRPr>
            </a:lvl2pPr>
            <a:lvl3pPr marL="1143000" indent="-228600" defTabSz="981075" eaLnBrk="0" hangingPunct="0">
              <a:defRPr sz="1900">
                <a:solidFill>
                  <a:schemeClr val="tx1"/>
                </a:solidFill>
                <a:latin typeface="Arial" pitchFamily="34" charset="0"/>
              </a:defRPr>
            </a:lvl3pPr>
            <a:lvl4pPr marL="1600200" indent="-228600" defTabSz="981075" eaLnBrk="0" hangingPunct="0">
              <a:defRPr sz="1900">
                <a:solidFill>
                  <a:schemeClr val="tx1"/>
                </a:solidFill>
                <a:latin typeface="Arial" pitchFamily="34" charset="0"/>
              </a:defRPr>
            </a:lvl4pPr>
            <a:lvl5pPr marL="2057400" indent="-228600" defTabSz="981075" eaLnBrk="0" hangingPunct="0">
              <a:defRPr sz="1900">
                <a:solidFill>
                  <a:schemeClr val="tx1"/>
                </a:solidFill>
                <a:latin typeface="Arial" pitchFamily="34" charset="0"/>
              </a:defRPr>
            </a:lvl5pPr>
            <a:lvl6pPr marL="2514600" indent="-228600" defTabSz="981075" eaLnBrk="0" fontAlgn="base" hangingPunct="0">
              <a:spcBef>
                <a:spcPct val="0"/>
              </a:spcBef>
              <a:spcAft>
                <a:spcPct val="0"/>
              </a:spcAft>
              <a:defRPr sz="1900">
                <a:solidFill>
                  <a:schemeClr val="tx1"/>
                </a:solidFill>
                <a:latin typeface="Arial" pitchFamily="34" charset="0"/>
              </a:defRPr>
            </a:lvl6pPr>
            <a:lvl7pPr marL="2971800" indent="-228600" defTabSz="981075" eaLnBrk="0" fontAlgn="base" hangingPunct="0">
              <a:spcBef>
                <a:spcPct val="0"/>
              </a:spcBef>
              <a:spcAft>
                <a:spcPct val="0"/>
              </a:spcAft>
              <a:defRPr sz="1900">
                <a:solidFill>
                  <a:schemeClr val="tx1"/>
                </a:solidFill>
                <a:latin typeface="Arial" pitchFamily="34" charset="0"/>
              </a:defRPr>
            </a:lvl7pPr>
            <a:lvl8pPr marL="3429000" indent="-228600" defTabSz="981075" eaLnBrk="0" fontAlgn="base" hangingPunct="0">
              <a:spcBef>
                <a:spcPct val="0"/>
              </a:spcBef>
              <a:spcAft>
                <a:spcPct val="0"/>
              </a:spcAft>
              <a:defRPr sz="1900">
                <a:solidFill>
                  <a:schemeClr val="tx1"/>
                </a:solidFill>
                <a:latin typeface="Arial" pitchFamily="34" charset="0"/>
              </a:defRPr>
            </a:lvl8pPr>
            <a:lvl9pPr marL="3886200" indent="-228600" defTabSz="981075"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r>
              <a:rPr lang="en-US" sz="1000" smtClean="0">
                <a:solidFill>
                  <a:srgbClr val="000000"/>
                </a:solidFill>
                <a:latin typeface="Verdana" pitchFamily="34" charset="0"/>
              </a:rPr>
              <a:t>Copyright </a:t>
            </a:r>
            <a:r>
              <a:rPr lang="en-US" sz="1000" smtClean="0">
                <a:solidFill>
                  <a:srgbClr val="000000"/>
                </a:solidFill>
                <a:latin typeface="Verdana" pitchFamily="34" charset="0"/>
                <a:sym typeface="Symbol" pitchFamily="18" charset="2"/>
              </a:rPr>
              <a:t></a:t>
            </a:r>
            <a:r>
              <a:rPr lang="en-US" sz="1000" smtClean="0">
                <a:solidFill>
                  <a:srgbClr val="000000"/>
                </a:solidFill>
                <a:latin typeface="Verdana" pitchFamily="34" charset="0"/>
              </a:rPr>
              <a:t> 2010 by The Trustees of the University of Pennsylvania.  All rights reserved. </a:t>
            </a:r>
          </a:p>
        </p:txBody>
      </p:sp>
      <p:sp>
        <p:nvSpPr>
          <p:cNvPr id="199685" name="Slide Number Placeholder 4"/>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1075" eaLnBrk="0" hangingPunct="0">
              <a:defRPr sz="1900">
                <a:solidFill>
                  <a:schemeClr val="tx1"/>
                </a:solidFill>
                <a:latin typeface="Arial" pitchFamily="34" charset="0"/>
              </a:defRPr>
            </a:lvl1pPr>
            <a:lvl2pPr marL="742950" indent="-285750" defTabSz="981075" eaLnBrk="0" hangingPunct="0">
              <a:defRPr sz="1900">
                <a:solidFill>
                  <a:schemeClr val="tx1"/>
                </a:solidFill>
                <a:latin typeface="Arial" pitchFamily="34" charset="0"/>
              </a:defRPr>
            </a:lvl2pPr>
            <a:lvl3pPr marL="1143000" indent="-228600" defTabSz="981075" eaLnBrk="0" hangingPunct="0">
              <a:defRPr sz="1900">
                <a:solidFill>
                  <a:schemeClr val="tx1"/>
                </a:solidFill>
                <a:latin typeface="Arial" pitchFamily="34" charset="0"/>
              </a:defRPr>
            </a:lvl3pPr>
            <a:lvl4pPr marL="1600200" indent="-228600" defTabSz="981075" eaLnBrk="0" hangingPunct="0">
              <a:defRPr sz="1900">
                <a:solidFill>
                  <a:schemeClr val="tx1"/>
                </a:solidFill>
                <a:latin typeface="Arial" pitchFamily="34" charset="0"/>
              </a:defRPr>
            </a:lvl4pPr>
            <a:lvl5pPr marL="2057400" indent="-228600" defTabSz="981075" eaLnBrk="0" hangingPunct="0">
              <a:defRPr sz="1900">
                <a:solidFill>
                  <a:schemeClr val="tx1"/>
                </a:solidFill>
                <a:latin typeface="Arial" pitchFamily="34" charset="0"/>
              </a:defRPr>
            </a:lvl5pPr>
            <a:lvl6pPr marL="2514600" indent="-228600" defTabSz="981075" eaLnBrk="0" fontAlgn="base" hangingPunct="0">
              <a:spcBef>
                <a:spcPct val="0"/>
              </a:spcBef>
              <a:spcAft>
                <a:spcPct val="0"/>
              </a:spcAft>
              <a:defRPr sz="1900">
                <a:solidFill>
                  <a:schemeClr val="tx1"/>
                </a:solidFill>
                <a:latin typeface="Arial" pitchFamily="34" charset="0"/>
              </a:defRPr>
            </a:lvl6pPr>
            <a:lvl7pPr marL="2971800" indent="-228600" defTabSz="981075" eaLnBrk="0" fontAlgn="base" hangingPunct="0">
              <a:spcBef>
                <a:spcPct val="0"/>
              </a:spcBef>
              <a:spcAft>
                <a:spcPct val="0"/>
              </a:spcAft>
              <a:defRPr sz="1900">
                <a:solidFill>
                  <a:schemeClr val="tx1"/>
                </a:solidFill>
                <a:latin typeface="Arial" pitchFamily="34" charset="0"/>
              </a:defRPr>
            </a:lvl7pPr>
            <a:lvl8pPr marL="3429000" indent="-228600" defTabSz="981075" eaLnBrk="0" fontAlgn="base" hangingPunct="0">
              <a:spcBef>
                <a:spcPct val="0"/>
              </a:spcBef>
              <a:spcAft>
                <a:spcPct val="0"/>
              </a:spcAft>
              <a:defRPr sz="1900">
                <a:solidFill>
                  <a:schemeClr val="tx1"/>
                </a:solidFill>
                <a:latin typeface="Arial" pitchFamily="34" charset="0"/>
              </a:defRPr>
            </a:lvl8pPr>
            <a:lvl9pPr marL="3886200" indent="-228600" defTabSz="981075"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fld id="{B29B93E5-7B10-419C-A200-CADFDFB9EF8A}" type="slidenum">
              <a:rPr lang="en-US" sz="1000" smtClean="0">
                <a:solidFill>
                  <a:srgbClr val="000000"/>
                </a:solidFill>
                <a:latin typeface="Verdana" pitchFamily="34" charset="0"/>
              </a:rPr>
              <a:pPr eaLnBrk="1" fontAlgn="base" hangingPunct="1">
                <a:spcBef>
                  <a:spcPct val="0"/>
                </a:spcBef>
                <a:spcAft>
                  <a:spcPct val="0"/>
                </a:spcAft>
                <a:defRPr/>
              </a:pPr>
              <a:t>46</a:t>
            </a:fld>
            <a:endParaRPr lang="en-US" sz="1000" smtClean="0">
              <a:solidFill>
                <a:srgbClr val="000000"/>
              </a:solidFill>
              <a:latin typeface="Verdana"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2178050" y="696913"/>
            <a:ext cx="2654300" cy="348615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0708" name="Footer Placeholder 3"/>
          <p:cNvSpPr>
            <a:spLocks noGrp="1"/>
          </p:cNvSpPr>
          <p:nvPr>
            <p:ph type="ftr" sz="quarter" idx="4"/>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1075" eaLnBrk="0" hangingPunct="0">
              <a:defRPr sz="1900">
                <a:solidFill>
                  <a:schemeClr val="tx1"/>
                </a:solidFill>
                <a:latin typeface="Arial" pitchFamily="34" charset="0"/>
              </a:defRPr>
            </a:lvl1pPr>
            <a:lvl2pPr marL="742950" indent="-285750" defTabSz="981075" eaLnBrk="0" hangingPunct="0">
              <a:defRPr sz="1900">
                <a:solidFill>
                  <a:schemeClr val="tx1"/>
                </a:solidFill>
                <a:latin typeface="Arial" pitchFamily="34" charset="0"/>
              </a:defRPr>
            </a:lvl2pPr>
            <a:lvl3pPr marL="1143000" indent="-228600" defTabSz="981075" eaLnBrk="0" hangingPunct="0">
              <a:defRPr sz="1900">
                <a:solidFill>
                  <a:schemeClr val="tx1"/>
                </a:solidFill>
                <a:latin typeface="Arial" pitchFamily="34" charset="0"/>
              </a:defRPr>
            </a:lvl3pPr>
            <a:lvl4pPr marL="1600200" indent="-228600" defTabSz="981075" eaLnBrk="0" hangingPunct="0">
              <a:defRPr sz="1900">
                <a:solidFill>
                  <a:schemeClr val="tx1"/>
                </a:solidFill>
                <a:latin typeface="Arial" pitchFamily="34" charset="0"/>
              </a:defRPr>
            </a:lvl4pPr>
            <a:lvl5pPr marL="2057400" indent="-228600" defTabSz="981075" eaLnBrk="0" hangingPunct="0">
              <a:defRPr sz="1900">
                <a:solidFill>
                  <a:schemeClr val="tx1"/>
                </a:solidFill>
                <a:latin typeface="Arial" pitchFamily="34" charset="0"/>
              </a:defRPr>
            </a:lvl5pPr>
            <a:lvl6pPr marL="2514600" indent="-228600" defTabSz="981075" eaLnBrk="0" fontAlgn="base" hangingPunct="0">
              <a:spcBef>
                <a:spcPct val="0"/>
              </a:spcBef>
              <a:spcAft>
                <a:spcPct val="0"/>
              </a:spcAft>
              <a:defRPr sz="1900">
                <a:solidFill>
                  <a:schemeClr val="tx1"/>
                </a:solidFill>
                <a:latin typeface="Arial" pitchFamily="34" charset="0"/>
              </a:defRPr>
            </a:lvl6pPr>
            <a:lvl7pPr marL="2971800" indent="-228600" defTabSz="981075" eaLnBrk="0" fontAlgn="base" hangingPunct="0">
              <a:spcBef>
                <a:spcPct val="0"/>
              </a:spcBef>
              <a:spcAft>
                <a:spcPct val="0"/>
              </a:spcAft>
              <a:defRPr sz="1900">
                <a:solidFill>
                  <a:schemeClr val="tx1"/>
                </a:solidFill>
                <a:latin typeface="Arial" pitchFamily="34" charset="0"/>
              </a:defRPr>
            </a:lvl7pPr>
            <a:lvl8pPr marL="3429000" indent="-228600" defTabSz="981075" eaLnBrk="0" fontAlgn="base" hangingPunct="0">
              <a:spcBef>
                <a:spcPct val="0"/>
              </a:spcBef>
              <a:spcAft>
                <a:spcPct val="0"/>
              </a:spcAft>
              <a:defRPr sz="1900">
                <a:solidFill>
                  <a:schemeClr val="tx1"/>
                </a:solidFill>
                <a:latin typeface="Arial" pitchFamily="34" charset="0"/>
              </a:defRPr>
            </a:lvl8pPr>
            <a:lvl9pPr marL="3886200" indent="-228600" defTabSz="981075"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r>
              <a:rPr lang="en-US" sz="1000" smtClean="0">
                <a:solidFill>
                  <a:srgbClr val="000000"/>
                </a:solidFill>
                <a:latin typeface="Verdana" pitchFamily="34" charset="0"/>
              </a:rPr>
              <a:t>Copyright </a:t>
            </a:r>
            <a:r>
              <a:rPr lang="en-US" sz="1000" smtClean="0">
                <a:solidFill>
                  <a:srgbClr val="000000"/>
                </a:solidFill>
                <a:latin typeface="Verdana" pitchFamily="34" charset="0"/>
                <a:sym typeface="Symbol" pitchFamily="18" charset="2"/>
              </a:rPr>
              <a:t></a:t>
            </a:r>
            <a:r>
              <a:rPr lang="en-US" sz="1000" smtClean="0">
                <a:solidFill>
                  <a:srgbClr val="000000"/>
                </a:solidFill>
                <a:latin typeface="Verdana" pitchFamily="34" charset="0"/>
              </a:rPr>
              <a:t> 2010 by The Trustees of the University of Pennsylvania.  All rights reserved. </a:t>
            </a:r>
          </a:p>
        </p:txBody>
      </p:sp>
      <p:sp>
        <p:nvSpPr>
          <p:cNvPr id="200709" name="Slide Number Placeholder 4"/>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1075" eaLnBrk="0" hangingPunct="0">
              <a:defRPr sz="1900">
                <a:solidFill>
                  <a:schemeClr val="tx1"/>
                </a:solidFill>
                <a:latin typeface="Arial" pitchFamily="34" charset="0"/>
              </a:defRPr>
            </a:lvl1pPr>
            <a:lvl2pPr marL="742950" indent="-285750" defTabSz="981075" eaLnBrk="0" hangingPunct="0">
              <a:defRPr sz="1900">
                <a:solidFill>
                  <a:schemeClr val="tx1"/>
                </a:solidFill>
                <a:latin typeface="Arial" pitchFamily="34" charset="0"/>
              </a:defRPr>
            </a:lvl2pPr>
            <a:lvl3pPr marL="1143000" indent="-228600" defTabSz="981075" eaLnBrk="0" hangingPunct="0">
              <a:defRPr sz="1900">
                <a:solidFill>
                  <a:schemeClr val="tx1"/>
                </a:solidFill>
                <a:latin typeface="Arial" pitchFamily="34" charset="0"/>
              </a:defRPr>
            </a:lvl3pPr>
            <a:lvl4pPr marL="1600200" indent="-228600" defTabSz="981075" eaLnBrk="0" hangingPunct="0">
              <a:defRPr sz="1900">
                <a:solidFill>
                  <a:schemeClr val="tx1"/>
                </a:solidFill>
                <a:latin typeface="Arial" pitchFamily="34" charset="0"/>
              </a:defRPr>
            </a:lvl4pPr>
            <a:lvl5pPr marL="2057400" indent="-228600" defTabSz="981075" eaLnBrk="0" hangingPunct="0">
              <a:defRPr sz="1900">
                <a:solidFill>
                  <a:schemeClr val="tx1"/>
                </a:solidFill>
                <a:latin typeface="Arial" pitchFamily="34" charset="0"/>
              </a:defRPr>
            </a:lvl5pPr>
            <a:lvl6pPr marL="2514600" indent="-228600" defTabSz="981075" eaLnBrk="0" fontAlgn="base" hangingPunct="0">
              <a:spcBef>
                <a:spcPct val="0"/>
              </a:spcBef>
              <a:spcAft>
                <a:spcPct val="0"/>
              </a:spcAft>
              <a:defRPr sz="1900">
                <a:solidFill>
                  <a:schemeClr val="tx1"/>
                </a:solidFill>
                <a:latin typeface="Arial" pitchFamily="34" charset="0"/>
              </a:defRPr>
            </a:lvl6pPr>
            <a:lvl7pPr marL="2971800" indent="-228600" defTabSz="981075" eaLnBrk="0" fontAlgn="base" hangingPunct="0">
              <a:spcBef>
                <a:spcPct val="0"/>
              </a:spcBef>
              <a:spcAft>
                <a:spcPct val="0"/>
              </a:spcAft>
              <a:defRPr sz="1900">
                <a:solidFill>
                  <a:schemeClr val="tx1"/>
                </a:solidFill>
                <a:latin typeface="Arial" pitchFamily="34" charset="0"/>
              </a:defRPr>
            </a:lvl7pPr>
            <a:lvl8pPr marL="3429000" indent="-228600" defTabSz="981075" eaLnBrk="0" fontAlgn="base" hangingPunct="0">
              <a:spcBef>
                <a:spcPct val="0"/>
              </a:spcBef>
              <a:spcAft>
                <a:spcPct val="0"/>
              </a:spcAft>
              <a:defRPr sz="1900">
                <a:solidFill>
                  <a:schemeClr val="tx1"/>
                </a:solidFill>
                <a:latin typeface="Arial" pitchFamily="34" charset="0"/>
              </a:defRPr>
            </a:lvl8pPr>
            <a:lvl9pPr marL="3886200" indent="-228600" defTabSz="981075"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fld id="{E61E9018-A7A8-4C32-8FAC-ECE0115604FC}" type="slidenum">
              <a:rPr lang="en-US" sz="1000" smtClean="0">
                <a:solidFill>
                  <a:srgbClr val="000000"/>
                </a:solidFill>
                <a:latin typeface="Verdana" pitchFamily="34" charset="0"/>
              </a:rPr>
              <a:pPr eaLnBrk="1" fontAlgn="base" hangingPunct="1">
                <a:spcBef>
                  <a:spcPct val="0"/>
                </a:spcBef>
                <a:spcAft>
                  <a:spcPct val="0"/>
                </a:spcAft>
                <a:defRPr/>
              </a:pPr>
              <a:t>47</a:t>
            </a:fld>
            <a:endParaRPr lang="en-US" sz="1000" smtClean="0">
              <a:solidFill>
                <a:srgbClr val="000000"/>
              </a:solidFill>
              <a:latin typeface="Verdana"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DONE</a:t>
            </a:r>
          </a:p>
        </p:txBody>
      </p:sp>
      <p:sp>
        <p:nvSpPr>
          <p:cNvPr id="197636" name="Footer Placeholder 3"/>
          <p:cNvSpPr>
            <a:spLocks noGrp="1"/>
          </p:cNvSpPr>
          <p:nvPr>
            <p:ph type="ftr" sz="quarter" idx="4"/>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r>
              <a:rPr lang="en-US" sz="1000" dirty="0" smtClean="0">
                <a:latin typeface="Verdana" pitchFamily="34" charset="0"/>
              </a:rPr>
              <a:t>Copyright </a:t>
            </a:r>
            <a:r>
              <a:rPr lang="en-US" sz="1000" dirty="0" smtClean="0">
                <a:latin typeface="Verdana" pitchFamily="34" charset="0"/>
                <a:sym typeface="Symbol" pitchFamily="18" charset="2"/>
              </a:rPr>
              <a:t></a:t>
            </a:r>
            <a:r>
              <a:rPr lang="en-US" sz="1000" dirty="0" smtClean="0">
                <a:latin typeface="Verdana" pitchFamily="34" charset="0"/>
              </a:rPr>
              <a:t> 2011 by The Trustees of the University of Pennsylvania.  All rights reserved. </a:t>
            </a:r>
          </a:p>
        </p:txBody>
      </p:sp>
      <p:sp>
        <p:nvSpPr>
          <p:cNvPr id="197637" name="Slide Number Placeholder 4"/>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fld id="{8829EC9F-9273-4ADD-9F86-250A42E1E44C}" type="slidenum">
              <a:rPr lang="en-US" sz="1000" smtClean="0">
                <a:latin typeface="Verdana" pitchFamily="34" charset="0"/>
              </a:rPr>
              <a:pPr eaLnBrk="1" fontAlgn="base" hangingPunct="1">
                <a:spcBef>
                  <a:spcPct val="0"/>
                </a:spcBef>
                <a:spcAft>
                  <a:spcPct val="0"/>
                </a:spcAft>
                <a:defRPr/>
              </a:pPr>
              <a:t>48</a:t>
            </a:fld>
            <a:endParaRPr lang="en-US" sz="1000" smtClean="0">
              <a:latin typeface="Verdana"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DONE</a:t>
            </a:r>
            <a:endParaRPr lang="en-US" dirty="0"/>
          </a:p>
        </p:txBody>
      </p:sp>
      <p:sp>
        <p:nvSpPr>
          <p:cNvPr id="4" name="Footer Placeholder 3"/>
          <p:cNvSpPr>
            <a:spLocks noGrp="1"/>
          </p:cNvSpPr>
          <p:nvPr>
            <p:ph type="ftr" sz="quarter" idx="10"/>
          </p:nvPr>
        </p:nvSpPr>
        <p:spPr/>
        <p:txBody>
          <a:bodyPr/>
          <a:lstStyle/>
          <a:p>
            <a:pPr>
              <a:defRPr/>
            </a:pPr>
            <a:r>
              <a:rPr lang="en-US" smtClean="0"/>
              <a:t>Copyright </a:t>
            </a:r>
            <a:r>
              <a:rPr lang="en-US" smtClean="0">
                <a:sym typeface="Symbol"/>
              </a:rPr>
              <a:t></a:t>
            </a:r>
            <a:r>
              <a:rPr lang="en-US" smtClean="0"/>
              <a:t> 2011 by The Trustees of the University of Pennsylvania.  All rights reserved. </a:t>
            </a:r>
            <a:endParaRPr lang="en-US"/>
          </a:p>
        </p:txBody>
      </p:sp>
      <p:sp>
        <p:nvSpPr>
          <p:cNvPr id="5" name="Slide Number Placeholder 4"/>
          <p:cNvSpPr>
            <a:spLocks noGrp="1"/>
          </p:cNvSpPr>
          <p:nvPr>
            <p:ph type="sldNum" sz="quarter" idx="11"/>
          </p:nvPr>
        </p:nvSpPr>
        <p:spPr/>
        <p:txBody>
          <a:bodyPr/>
          <a:lstStyle/>
          <a:p>
            <a:pPr>
              <a:defRPr/>
            </a:pPr>
            <a:fld id="{3A243CE6-0ECF-48C4-8071-84CA302C1872}" type="slidenum">
              <a:rPr lang="en-US" smtClean="0"/>
              <a:pPr>
                <a:defRPr/>
              </a:pPr>
              <a:t>49</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DONE</a:t>
            </a:r>
          </a:p>
        </p:txBody>
      </p:sp>
      <p:sp>
        <p:nvSpPr>
          <p:cNvPr id="199684" name="Footer Placeholder 3"/>
          <p:cNvSpPr>
            <a:spLocks noGrp="1"/>
          </p:cNvSpPr>
          <p:nvPr>
            <p:ph type="ftr" sz="quarter" idx="4"/>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r>
              <a:rPr lang="en-US" sz="1000" dirty="0" smtClean="0">
                <a:latin typeface="Verdana" pitchFamily="34" charset="0"/>
              </a:rPr>
              <a:t>Copyright </a:t>
            </a:r>
            <a:r>
              <a:rPr lang="en-US" sz="1000" dirty="0" smtClean="0">
                <a:latin typeface="Verdana" pitchFamily="34" charset="0"/>
                <a:sym typeface="Symbol" pitchFamily="18" charset="2"/>
              </a:rPr>
              <a:t></a:t>
            </a:r>
            <a:r>
              <a:rPr lang="en-US" sz="1000" dirty="0" smtClean="0">
                <a:latin typeface="Verdana" pitchFamily="34" charset="0"/>
              </a:rPr>
              <a:t> 2011 by The Trustees of the University of Pennsylvania.  All rights reserved. </a:t>
            </a:r>
          </a:p>
        </p:txBody>
      </p:sp>
      <p:sp>
        <p:nvSpPr>
          <p:cNvPr id="199685" name="Slide Number Placeholder 4"/>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fld id="{76F8B6B1-0639-4392-9223-40656BCEDC9C}" type="slidenum">
              <a:rPr lang="en-US" sz="1000" smtClean="0">
                <a:latin typeface="Verdana" pitchFamily="34" charset="0"/>
              </a:rPr>
              <a:pPr eaLnBrk="1" fontAlgn="base" hangingPunct="1">
                <a:spcBef>
                  <a:spcPct val="0"/>
                </a:spcBef>
                <a:spcAft>
                  <a:spcPct val="0"/>
                </a:spcAft>
                <a:defRPr/>
              </a:pPr>
              <a:t>50</a:t>
            </a:fld>
            <a:endParaRPr lang="en-US" sz="1000" dirty="0" smtClean="0">
              <a:latin typeface="Verdana"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DONE</a:t>
            </a:r>
            <a:endParaRPr lang="en-US" dirty="0"/>
          </a:p>
        </p:txBody>
      </p:sp>
      <p:sp>
        <p:nvSpPr>
          <p:cNvPr id="4" name="Footer Placeholder 3"/>
          <p:cNvSpPr>
            <a:spLocks noGrp="1"/>
          </p:cNvSpPr>
          <p:nvPr>
            <p:ph type="ftr" sz="quarter" idx="10"/>
          </p:nvPr>
        </p:nvSpPr>
        <p:spPr/>
        <p:txBody>
          <a:bodyPr/>
          <a:lstStyle/>
          <a:p>
            <a:pPr>
              <a:defRPr/>
            </a:pPr>
            <a:r>
              <a:rPr lang="en-US" dirty="0" smtClean="0"/>
              <a:t>Copyright </a:t>
            </a:r>
            <a:r>
              <a:rPr lang="en-US" dirty="0" smtClean="0">
                <a:sym typeface="Symbol"/>
              </a:rPr>
              <a:t></a:t>
            </a:r>
            <a:r>
              <a:rPr lang="en-US" dirty="0" smtClean="0"/>
              <a:t> 2011 by The Trustees of the University of Pennsylvania.  All rights reserved. </a:t>
            </a:r>
            <a:endParaRPr lang="en-US" dirty="0"/>
          </a:p>
        </p:txBody>
      </p:sp>
      <p:sp>
        <p:nvSpPr>
          <p:cNvPr id="5" name="Slide Number Placeholder 4"/>
          <p:cNvSpPr>
            <a:spLocks noGrp="1"/>
          </p:cNvSpPr>
          <p:nvPr>
            <p:ph type="sldNum" sz="quarter" idx="11"/>
          </p:nvPr>
        </p:nvSpPr>
        <p:spPr/>
        <p:txBody>
          <a:bodyPr/>
          <a:lstStyle/>
          <a:p>
            <a:pPr>
              <a:defRPr/>
            </a:pPr>
            <a:fld id="{3A243CE6-0ECF-48C4-8071-84CA302C1872}" type="slidenum">
              <a:rPr lang="en-US" smtClean="0"/>
              <a:pPr>
                <a:defRPr/>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DONE</a:t>
            </a:r>
          </a:p>
        </p:txBody>
      </p:sp>
      <p:sp>
        <p:nvSpPr>
          <p:cNvPr id="206852" name="Footer Placeholder 3"/>
          <p:cNvSpPr>
            <a:spLocks noGrp="1"/>
          </p:cNvSpPr>
          <p:nvPr>
            <p:ph type="ftr" sz="quarter" idx="4"/>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r>
              <a:rPr lang="en-US" sz="1000" dirty="0" smtClean="0">
                <a:latin typeface="Verdana" pitchFamily="34" charset="0"/>
              </a:rPr>
              <a:t>Copyright </a:t>
            </a:r>
            <a:r>
              <a:rPr lang="en-US" sz="1000" dirty="0" smtClean="0">
                <a:latin typeface="Verdana" pitchFamily="34" charset="0"/>
                <a:sym typeface="Symbol" pitchFamily="18" charset="2"/>
              </a:rPr>
              <a:t></a:t>
            </a:r>
            <a:r>
              <a:rPr lang="en-US" sz="1000" dirty="0" smtClean="0">
                <a:latin typeface="Verdana" pitchFamily="34" charset="0"/>
              </a:rPr>
              <a:t> 2011 by The Trustees of the University of Pennsylvania.  All rights reserved. </a:t>
            </a:r>
          </a:p>
        </p:txBody>
      </p:sp>
      <p:sp>
        <p:nvSpPr>
          <p:cNvPr id="206853" name="Slide Number Placeholder 4"/>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fld id="{DBCF4B64-53BB-4C9D-8D9E-A97985F22F4B}" type="slidenum">
              <a:rPr lang="en-US" sz="1000" smtClean="0">
                <a:latin typeface="Verdana" pitchFamily="34" charset="0"/>
              </a:rPr>
              <a:pPr eaLnBrk="1" fontAlgn="base" hangingPunct="1">
                <a:spcBef>
                  <a:spcPct val="0"/>
                </a:spcBef>
                <a:spcAft>
                  <a:spcPct val="0"/>
                </a:spcAft>
                <a:defRPr/>
              </a:pPr>
              <a:t>51</a:t>
            </a:fld>
            <a:endParaRPr lang="en-US" sz="1000" dirty="0" smtClean="0">
              <a:latin typeface="Verdana"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DONE</a:t>
            </a:r>
          </a:p>
        </p:txBody>
      </p:sp>
      <p:sp>
        <p:nvSpPr>
          <p:cNvPr id="206852" name="Footer Placeholder 3"/>
          <p:cNvSpPr>
            <a:spLocks noGrp="1"/>
          </p:cNvSpPr>
          <p:nvPr>
            <p:ph type="ftr" sz="quarter" idx="4"/>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r>
              <a:rPr lang="en-US" sz="1000" dirty="0" smtClean="0">
                <a:latin typeface="Verdana" pitchFamily="34" charset="0"/>
              </a:rPr>
              <a:t>Copyright </a:t>
            </a:r>
            <a:r>
              <a:rPr lang="en-US" sz="1000" dirty="0" smtClean="0">
                <a:latin typeface="Verdana" pitchFamily="34" charset="0"/>
                <a:sym typeface="Symbol" pitchFamily="18" charset="2"/>
              </a:rPr>
              <a:t></a:t>
            </a:r>
            <a:r>
              <a:rPr lang="en-US" sz="1000" dirty="0" smtClean="0">
                <a:latin typeface="Verdana" pitchFamily="34" charset="0"/>
              </a:rPr>
              <a:t> 2011 by The Trustees of the University of Pennsylvania.  All rights reserved. </a:t>
            </a:r>
          </a:p>
        </p:txBody>
      </p:sp>
      <p:sp>
        <p:nvSpPr>
          <p:cNvPr id="206853" name="Slide Number Placeholder 4"/>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fld id="{DBCF4B64-53BB-4C9D-8D9E-A97985F22F4B}" type="slidenum">
              <a:rPr lang="en-US" sz="1000" smtClean="0">
                <a:latin typeface="Verdana" pitchFamily="34" charset="0"/>
              </a:rPr>
              <a:pPr eaLnBrk="1" fontAlgn="base" hangingPunct="1">
                <a:spcBef>
                  <a:spcPct val="0"/>
                </a:spcBef>
                <a:spcAft>
                  <a:spcPct val="0"/>
                </a:spcAft>
                <a:defRPr/>
              </a:pPr>
              <a:t>52</a:t>
            </a:fld>
            <a:endParaRPr lang="en-US" sz="1000" dirty="0" smtClean="0">
              <a:latin typeface="Verdana"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203780" name="Footer Placeholder 3"/>
          <p:cNvSpPr>
            <a:spLocks noGrp="1"/>
          </p:cNvSpPr>
          <p:nvPr>
            <p:ph type="ftr" sz="quarter" idx="4"/>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r>
              <a:rPr lang="en-US" sz="1000" dirty="0" smtClean="0">
                <a:latin typeface="Verdana" pitchFamily="34" charset="0"/>
              </a:rPr>
              <a:t>Copyright </a:t>
            </a:r>
            <a:r>
              <a:rPr lang="en-US" sz="1000" dirty="0" smtClean="0">
                <a:latin typeface="Verdana" pitchFamily="34" charset="0"/>
                <a:sym typeface="Symbol" pitchFamily="18" charset="2"/>
              </a:rPr>
              <a:t></a:t>
            </a:r>
            <a:r>
              <a:rPr lang="en-US" sz="1000" dirty="0" smtClean="0">
                <a:latin typeface="Verdana" pitchFamily="34" charset="0"/>
              </a:rPr>
              <a:t> 2011 by The Trustees of the University of Pennsylvania.  All rights reserved. </a:t>
            </a:r>
          </a:p>
        </p:txBody>
      </p:sp>
      <p:sp>
        <p:nvSpPr>
          <p:cNvPr id="203781" name="Slide Number Placeholder 4"/>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fld id="{0213746D-8605-4547-A3AD-DFFC4A7FDC74}" type="slidenum">
              <a:rPr lang="en-US" sz="1000" smtClean="0">
                <a:latin typeface="Verdana" pitchFamily="34" charset="0"/>
              </a:rPr>
              <a:pPr eaLnBrk="1" fontAlgn="base" hangingPunct="1">
                <a:spcBef>
                  <a:spcPct val="0"/>
                </a:spcBef>
                <a:spcAft>
                  <a:spcPct val="0"/>
                </a:spcAft>
                <a:defRPr/>
              </a:pPr>
              <a:t>53</a:t>
            </a:fld>
            <a:endParaRPr lang="en-US" sz="1000" dirty="0" smtClean="0">
              <a:latin typeface="Verdana"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DONE</a:t>
            </a:r>
            <a:endParaRPr lang="en-US" dirty="0"/>
          </a:p>
        </p:txBody>
      </p:sp>
      <p:sp>
        <p:nvSpPr>
          <p:cNvPr id="4" name="Footer Placeholder 3"/>
          <p:cNvSpPr>
            <a:spLocks noGrp="1"/>
          </p:cNvSpPr>
          <p:nvPr>
            <p:ph type="ftr" sz="quarter" idx="10"/>
          </p:nvPr>
        </p:nvSpPr>
        <p:spPr/>
        <p:txBody>
          <a:bodyPr/>
          <a:lstStyle/>
          <a:p>
            <a:pPr>
              <a:defRPr/>
            </a:pPr>
            <a:r>
              <a:rPr lang="en-US" smtClean="0"/>
              <a:t>Copyright </a:t>
            </a:r>
            <a:r>
              <a:rPr lang="en-US" smtClean="0">
                <a:sym typeface="Symbol"/>
              </a:rPr>
              <a:t></a:t>
            </a:r>
            <a:r>
              <a:rPr lang="en-US" smtClean="0"/>
              <a:t> 2011 by The Trustees of the University of Pennsylvania.  All rights reserved. </a:t>
            </a:r>
            <a:endParaRPr lang="en-US"/>
          </a:p>
        </p:txBody>
      </p:sp>
      <p:sp>
        <p:nvSpPr>
          <p:cNvPr id="5" name="Slide Number Placeholder 4"/>
          <p:cNvSpPr>
            <a:spLocks noGrp="1"/>
          </p:cNvSpPr>
          <p:nvPr>
            <p:ph type="sldNum" sz="quarter" idx="11"/>
          </p:nvPr>
        </p:nvSpPr>
        <p:spPr/>
        <p:txBody>
          <a:bodyPr/>
          <a:lstStyle/>
          <a:p>
            <a:pPr>
              <a:defRPr/>
            </a:pPr>
            <a:fld id="{3A243CE6-0ECF-48C4-8071-84CA302C1872}" type="slidenum">
              <a:rPr lang="en-US" smtClean="0"/>
              <a:pPr>
                <a:defRPr/>
              </a:pPr>
              <a:t>54</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DONE</a:t>
            </a:r>
            <a:endParaRPr lang="en-US" dirty="0"/>
          </a:p>
        </p:txBody>
      </p:sp>
      <p:sp>
        <p:nvSpPr>
          <p:cNvPr id="4" name="Footer Placeholder 3"/>
          <p:cNvSpPr>
            <a:spLocks noGrp="1"/>
          </p:cNvSpPr>
          <p:nvPr>
            <p:ph type="ftr" sz="quarter" idx="10"/>
          </p:nvPr>
        </p:nvSpPr>
        <p:spPr/>
        <p:txBody>
          <a:bodyPr/>
          <a:lstStyle/>
          <a:p>
            <a:pPr>
              <a:defRPr/>
            </a:pPr>
            <a:r>
              <a:rPr lang="en-US" dirty="0" smtClean="0"/>
              <a:t>Copyright </a:t>
            </a:r>
            <a:r>
              <a:rPr lang="en-US" dirty="0" smtClean="0">
                <a:sym typeface="Symbol"/>
              </a:rPr>
              <a:t></a:t>
            </a:r>
            <a:r>
              <a:rPr lang="en-US" dirty="0" smtClean="0"/>
              <a:t> 2011 by The Trustees of the University of Pennsylvania.  All rights reserved. </a:t>
            </a:r>
            <a:endParaRPr lang="en-US" dirty="0"/>
          </a:p>
        </p:txBody>
      </p:sp>
      <p:sp>
        <p:nvSpPr>
          <p:cNvPr id="5" name="Slide Number Placeholder 4"/>
          <p:cNvSpPr>
            <a:spLocks noGrp="1"/>
          </p:cNvSpPr>
          <p:nvPr>
            <p:ph type="sldNum" sz="quarter" idx="11"/>
          </p:nvPr>
        </p:nvSpPr>
        <p:spPr/>
        <p:txBody>
          <a:bodyPr/>
          <a:lstStyle/>
          <a:p>
            <a:pPr>
              <a:defRPr/>
            </a:pPr>
            <a:fld id="{3A243CE6-0ECF-48C4-8071-84CA302C1872}" type="slidenum">
              <a:rPr lang="en-US" smtClean="0"/>
              <a:pPr>
                <a:defRPr/>
              </a:pPr>
              <a:t>55</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05828" name="Footer Placeholder 3"/>
          <p:cNvSpPr>
            <a:spLocks noGrp="1"/>
          </p:cNvSpPr>
          <p:nvPr>
            <p:ph type="ftr" sz="quarter" idx="4"/>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4250" eaLnBrk="0" hangingPunct="0">
              <a:defRPr sz="1900">
                <a:solidFill>
                  <a:schemeClr val="tx1"/>
                </a:solidFill>
                <a:latin typeface="Arial" pitchFamily="34" charset="0"/>
              </a:defRPr>
            </a:lvl1pPr>
            <a:lvl2pPr marL="742950" indent="-285750" defTabSz="984250" eaLnBrk="0" hangingPunct="0">
              <a:defRPr sz="1900">
                <a:solidFill>
                  <a:schemeClr val="tx1"/>
                </a:solidFill>
                <a:latin typeface="Arial" pitchFamily="34" charset="0"/>
              </a:defRPr>
            </a:lvl2pPr>
            <a:lvl3pPr marL="1143000" indent="-228600" defTabSz="984250" eaLnBrk="0" hangingPunct="0">
              <a:defRPr sz="1900">
                <a:solidFill>
                  <a:schemeClr val="tx1"/>
                </a:solidFill>
                <a:latin typeface="Arial" pitchFamily="34" charset="0"/>
              </a:defRPr>
            </a:lvl3pPr>
            <a:lvl4pPr marL="1600200" indent="-228600" defTabSz="984250" eaLnBrk="0" hangingPunct="0">
              <a:defRPr sz="1900">
                <a:solidFill>
                  <a:schemeClr val="tx1"/>
                </a:solidFill>
                <a:latin typeface="Arial" pitchFamily="34" charset="0"/>
              </a:defRPr>
            </a:lvl4pPr>
            <a:lvl5pPr marL="2057400" indent="-228600" defTabSz="984250" eaLnBrk="0" hangingPunct="0">
              <a:defRPr sz="1900">
                <a:solidFill>
                  <a:schemeClr val="tx1"/>
                </a:solidFill>
                <a:latin typeface="Arial" pitchFamily="34" charset="0"/>
              </a:defRPr>
            </a:lvl5pPr>
            <a:lvl6pPr marL="2514600" indent="-228600" defTabSz="984250" eaLnBrk="0" fontAlgn="base" hangingPunct="0">
              <a:spcBef>
                <a:spcPct val="0"/>
              </a:spcBef>
              <a:spcAft>
                <a:spcPct val="0"/>
              </a:spcAft>
              <a:defRPr sz="1900">
                <a:solidFill>
                  <a:schemeClr val="tx1"/>
                </a:solidFill>
                <a:latin typeface="Arial" pitchFamily="34" charset="0"/>
              </a:defRPr>
            </a:lvl6pPr>
            <a:lvl7pPr marL="2971800" indent="-228600" defTabSz="984250" eaLnBrk="0" fontAlgn="base" hangingPunct="0">
              <a:spcBef>
                <a:spcPct val="0"/>
              </a:spcBef>
              <a:spcAft>
                <a:spcPct val="0"/>
              </a:spcAft>
              <a:defRPr sz="1900">
                <a:solidFill>
                  <a:schemeClr val="tx1"/>
                </a:solidFill>
                <a:latin typeface="Arial" pitchFamily="34" charset="0"/>
              </a:defRPr>
            </a:lvl7pPr>
            <a:lvl8pPr marL="3429000" indent="-228600" defTabSz="984250" eaLnBrk="0" fontAlgn="base" hangingPunct="0">
              <a:spcBef>
                <a:spcPct val="0"/>
              </a:spcBef>
              <a:spcAft>
                <a:spcPct val="0"/>
              </a:spcAft>
              <a:defRPr sz="1900">
                <a:solidFill>
                  <a:schemeClr val="tx1"/>
                </a:solidFill>
                <a:latin typeface="Arial" pitchFamily="34" charset="0"/>
              </a:defRPr>
            </a:lvl8pPr>
            <a:lvl9pPr marL="3886200" indent="-228600" defTabSz="984250"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r>
              <a:rPr lang="en-US" sz="1000" dirty="0" smtClean="0">
                <a:solidFill>
                  <a:srgbClr val="000000"/>
                </a:solidFill>
                <a:latin typeface="Verdana" pitchFamily="34" charset="0"/>
              </a:rPr>
              <a:t>Copyright </a:t>
            </a:r>
            <a:r>
              <a:rPr lang="en-US" sz="1000" dirty="0" smtClean="0">
                <a:solidFill>
                  <a:srgbClr val="000000"/>
                </a:solidFill>
                <a:latin typeface="Verdana" pitchFamily="34" charset="0"/>
                <a:sym typeface="Symbol" pitchFamily="18" charset="2"/>
              </a:rPr>
              <a:t></a:t>
            </a:r>
            <a:r>
              <a:rPr lang="en-US" sz="1000" dirty="0" smtClean="0">
                <a:solidFill>
                  <a:srgbClr val="000000"/>
                </a:solidFill>
                <a:latin typeface="Verdana" pitchFamily="34" charset="0"/>
              </a:rPr>
              <a:t> 2011 by The Trustees of the University of Pennsylvania.  All rights reserved. </a:t>
            </a:r>
          </a:p>
        </p:txBody>
      </p:sp>
      <p:sp>
        <p:nvSpPr>
          <p:cNvPr id="205829" name="Slide Number Placeholder 4"/>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4250" eaLnBrk="0" hangingPunct="0">
              <a:defRPr sz="1900">
                <a:solidFill>
                  <a:schemeClr val="tx1"/>
                </a:solidFill>
                <a:latin typeface="Arial" pitchFamily="34" charset="0"/>
              </a:defRPr>
            </a:lvl1pPr>
            <a:lvl2pPr marL="742950" indent="-285750" defTabSz="984250" eaLnBrk="0" hangingPunct="0">
              <a:defRPr sz="1900">
                <a:solidFill>
                  <a:schemeClr val="tx1"/>
                </a:solidFill>
                <a:latin typeface="Arial" pitchFamily="34" charset="0"/>
              </a:defRPr>
            </a:lvl2pPr>
            <a:lvl3pPr marL="1143000" indent="-228600" defTabSz="984250" eaLnBrk="0" hangingPunct="0">
              <a:defRPr sz="1900">
                <a:solidFill>
                  <a:schemeClr val="tx1"/>
                </a:solidFill>
                <a:latin typeface="Arial" pitchFamily="34" charset="0"/>
              </a:defRPr>
            </a:lvl3pPr>
            <a:lvl4pPr marL="1600200" indent="-228600" defTabSz="984250" eaLnBrk="0" hangingPunct="0">
              <a:defRPr sz="1900">
                <a:solidFill>
                  <a:schemeClr val="tx1"/>
                </a:solidFill>
                <a:latin typeface="Arial" pitchFamily="34" charset="0"/>
              </a:defRPr>
            </a:lvl4pPr>
            <a:lvl5pPr marL="2057400" indent="-228600" defTabSz="984250" eaLnBrk="0" hangingPunct="0">
              <a:defRPr sz="1900">
                <a:solidFill>
                  <a:schemeClr val="tx1"/>
                </a:solidFill>
                <a:latin typeface="Arial" pitchFamily="34" charset="0"/>
              </a:defRPr>
            </a:lvl5pPr>
            <a:lvl6pPr marL="2514600" indent="-228600" defTabSz="984250" eaLnBrk="0" fontAlgn="base" hangingPunct="0">
              <a:spcBef>
                <a:spcPct val="0"/>
              </a:spcBef>
              <a:spcAft>
                <a:spcPct val="0"/>
              </a:spcAft>
              <a:defRPr sz="1900">
                <a:solidFill>
                  <a:schemeClr val="tx1"/>
                </a:solidFill>
                <a:latin typeface="Arial" pitchFamily="34" charset="0"/>
              </a:defRPr>
            </a:lvl6pPr>
            <a:lvl7pPr marL="2971800" indent="-228600" defTabSz="984250" eaLnBrk="0" fontAlgn="base" hangingPunct="0">
              <a:spcBef>
                <a:spcPct val="0"/>
              </a:spcBef>
              <a:spcAft>
                <a:spcPct val="0"/>
              </a:spcAft>
              <a:defRPr sz="1900">
                <a:solidFill>
                  <a:schemeClr val="tx1"/>
                </a:solidFill>
                <a:latin typeface="Arial" pitchFamily="34" charset="0"/>
              </a:defRPr>
            </a:lvl7pPr>
            <a:lvl8pPr marL="3429000" indent="-228600" defTabSz="984250" eaLnBrk="0" fontAlgn="base" hangingPunct="0">
              <a:spcBef>
                <a:spcPct val="0"/>
              </a:spcBef>
              <a:spcAft>
                <a:spcPct val="0"/>
              </a:spcAft>
              <a:defRPr sz="1900">
                <a:solidFill>
                  <a:schemeClr val="tx1"/>
                </a:solidFill>
                <a:latin typeface="Arial" pitchFamily="34" charset="0"/>
              </a:defRPr>
            </a:lvl8pPr>
            <a:lvl9pPr marL="3886200" indent="-228600" defTabSz="984250"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fld id="{769F9CBB-CDF9-4CEE-9DE1-0E8D234E2FFB}" type="slidenum">
              <a:rPr lang="en-US" sz="1000" smtClean="0">
                <a:solidFill>
                  <a:srgbClr val="000000"/>
                </a:solidFill>
                <a:latin typeface="Verdana" pitchFamily="34" charset="0"/>
              </a:rPr>
              <a:pPr eaLnBrk="1" fontAlgn="base" hangingPunct="1">
                <a:spcBef>
                  <a:spcPct val="0"/>
                </a:spcBef>
                <a:spcAft>
                  <a:spcPct val="0"/>
                </a:spcAft>
                <a:defRPr/>
              </a:pPr>
              <a:t>56</a:t>
            </a:fld>
            <a:endParaRPr lang="en-US" sz="1000" smtClean="0">
              <a:solidFill>
                <a:srgbClr val="000000"/>
              </a:solidFill>
              <a:latin typeface="Verdana"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DONE</a:t>
            </a:r>
            <a:endParaRPr lang="en-US" dirty="0"/>
          </a:p>
        </p:txBody>
      </p:sp>
      <p:sp>
        <p:nvSpPr>
          <p:cNvPr id="4" name="Footer Placeholder 3"/>
          <p:cNvSpPr>
            <a:spLocks noGrp="1"/>
          </p:cNvSpPr>
          <p:nvPr>
            <p:ph type="ftr" sz="quarter" idx="10"/>
          </p:nvPr>
        </p:nvSpPr>
        <p:spPr/>
        <p:txBody>
          <a:bodyPr/>
          <a:lstStyle/>
          <a:p>
            <a:pPr>
              <a:defRPr/>
            </a:pPr>
            <a:r>
              <a:rPr lang="en-US" smtClean="0"/>
              <a:t>Copyright </a:t>
            </a:r>
            <a:r>
              <a:rPr lang="en-US" smtClean="0">
                <a:sym typeface="Symbol"/>
              </a:rPr>
              <a:t></a:t>
            </a:r>
            <a:r>
              <a:rPr lang="en-US" smtClean="0"/>
              <a:t> 2011 by The Trustees of the University of Pennsylvania.  All rights reserved. </a:t>
            </a:r>
            <a:endParaRPr lang="en-US"/>
          </a:p>
        </p:txBody>
      </p:sp>
      <p:sp>
        <p:nvSpPr>
          <p:cNvPr id="5" name="Slide Number Placeholder 4"/>
          <p:cNvSpPr>
            <a:spLocks noGrp="1"/>
          </p:cNvSpPr>
          <p:nvPr>
            <p:ph type="sldNum" sz="quarter" idx="11"/>
          </p:nvPr>
        </p:nvSpPr>
        <p:spPr/>
        <p:txBody>
          <a:bodyPr/>
          <a:lstStyle/>
          <a:p>
            <a:pPr>
              <a:defRPr/>
            </a:pPr>
            <a:fld id="{3A243CE6-0ECF-48C4-8071-84CA302C1872}" type="slidenum">
              <a:rPr lang="en-US" smtClean="0"/>
              <a:pPr>
                <a:defRPr/>
              </a:pPr>
              <a:t>57</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06852" name="Footer Placeholder 3"/>
          <p:cNvSpPr>
            <a:spLocks noGrp="1"/>
          </p:cNvSpPr>
          <p:nvPr>
            <p:ph type="ftr" sz="quarter" idx="4"/>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r>
              <a:rPr lang="en-US" sz="1000" dirty="0" smtClean="0">
                <a:latin typeface="Verdana" pitchFamily="34" charset="0"/>
              </a:rPr>
              <a:t>Copyright </a:t>
            </a:r>
            <a:r>
              <a:rPr lang="en-US" sz="1000" dirty="0" smtClean="0">
                <a:latin typeface="Verdana" pitchFamily="34" charset="0"/>
                <a:sym typeface="Symbol" pitchFamily="18" charset="2"/>
              </a:rPr>
              <a:t></a:t>
            </a:r>
            <a:r>
              <a:rPr lang="en-US" sz="1000" dirty="0" smtClean="0">
                <a:latin typeface="Verdana" pitchFamily="34" charset="0"/>
              </a:rPr>
              <a:t> 2011 by The Trustees of the University of Pennsylvania.  All rights reserved. </a:t>
            </a:r>
          </a:p>
        </p:txBody>
      </p:sp>
      <p:sp>
        <p:nvSpPr>
          <p:cNvPr id="206853" name="Slide Number Placeholder 4"/>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fld id="{78D0B401-D1C8-43B6-B689-DF21303C19AE}" type="slidenum">
              <a:rPr lang="en-US" sz="1000" smtClean="0">
                <a:latin typeface="Verdana" pitchFamily="34" charset="0"/>
              </a:rPr>
              <a:pPr eaLnBrk="1" fontAlgn="base" hangingPunct="1">
                <a:spcBef>
                  <a:spcPct val="0"/>
                </a:spcBef>
                <a:spcAft>
                  <a:spcPct val="0"/>
                </a:spcAft>
                <a:defRPr/>
              </a:pPr>
              <a:t>61</a:t>
            </a:fld>
            <a:endParaRPr lang="en-US" sz="1000" smtClean="0">
              <a:latin typeface="Verdana"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DONE</a:t>
            </a:r>
            <a:endParaRPr lang="en-US" dirty="0"/>
          </a:p>
        </p:txBody>
      </p:sp>
      <p:sp>
        <p:nvSpPr>
          <p:cNvPr id="4" name="Footer Placeholder 3"/>
          <p:cNvSpPr>
            <a:spLocks noGrp="1"/>
          </p:cNvSpPr>
          <p:nvPr>
            <p:ph type="ftr" sz="quarter" idx="10"/>
          </p:nvPr>
        </p:nvSpPr>
        <p:spPr/>
        <p:txBody>
          <a:bodyPr/>
          <a:lstStyle/>
          <a:p>
            <a:pPr>
              <a:defRPr/>
            </a:pPr>
            <a:r>
              <a:rPr lang="en-US" smtClean="0"/>
              <a:t>Copyright </a:t>
            </a:r>
            <a:r>
              <a:rPr lang="en-US" smtClean="0">
                <a:sym typeface="Symbol"/>
              </a:rPr>
              <a:t></a:t>
            </a:r>
            <a:r>
              <a:rPr lang="en-US" smtClean="0"/>
              <a:t> 2011 by The Trustees of the University of Pennsylvania.  All rights reserved. </a:t>
            </a:r>
            <a:endParaRPr lang="en-US"/>
          </a:p>
        </p:txBody>
      </p:sp>
      <p:sp>
        <p:nvSpPr>
          <p:cNvPr id="5" name="Slide Number Placeholder 4"/>
          <p:cNvSpPr>
            <a:spLocks noGrp="1"/>
          </p:cNvSpPr>
          <p:nvPr>
            <p:ph type="sldNum" sz="quarter" idx="11"/>
          </p:nvPr>
        </p:nvSpPr>
        <p:spPr/>
        <p:txBody>
          <a:bodyPr/>
          <a:lstStyle/>
          <a:p>
            <a:pPr>
              <a:defRPr/>
            </a:pPr>
            <a:fld id="{3A243CE6-0ECF-48C4-8071-84CA302C1872}" type="slidenum">
              <a:rPr lang="en-US" smtClean="0"/>
              <a:pPr>
                <a:defRPr/>
              </a:pPr>
              <a:t>62</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Copyright </a:t>
            </a:r>
            <a:r>
              <a:rPr lang="en-US" smtClean="0">
                <a:sym typeface="Symbol"/>
              </a:rPr>
              <a:t></a:t>
            </a:r>
            <a:r>
              <a:rPr lang="en-US" smtClean="0"/>
              <a:t> 2011 by The Trustees of the University of Pennsylvania.  All rights reserved. </a:t>
            </a:r>
            <a:endParaRPr lang="en-US"/>
          </a:p>
        </p:txBody>
      </p:sp>
      <p:sp>
        <p:nvSpPr>
          <p:cNvPr id="5" name="Slide Number Placeholder 4"/>
          <p:cNvSpPr>
            <a:spLocks noGrp="1"/>
          </p:cNvSpPr>
          <p:nvPr>
            <p:ph type="sldNum" sz="quarter" idx="11"/>
          </p:nvPr>
        </p:nvSpPr>
        <p:spPr/>
        <p:txBody>
          <a:bodyPr/>
          <a:lstStyle/>
          <a:p>
            <a:pPr>
              <a:defRPr/>
            </a:pPr>
            <a:fld id="{3A243CE6-0ECF-48C4-8071-84CA302C1872}" type="slidenum">
              <a:rPr lang="en-US" smtClean="0"/>
              <a:pPr>
                <a:defRPr/>
              </a:pPr>
              <a:t>63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DONE</a:t>
            </a:r>
            <a:endParaRPr lang="en-US" dirty="0"/>
          </a:p>
        </p:txBody>
      </p:sp>
      <p:sp>
        <p:nvSpPr>
          <p:cNvPr id="4" name="Footer Placeholder 3"/>
          <p:cNvSpPr>
            <a:spLocks noGrp="1"/>
          </p:cNvSpPr>
          <p:nvPr>
            <p:ph type="ftr" sz="quarter" idx="10"/>
          </p:nvPr>
        </p:nvSpPr>
        <p:spPr/>
        <p:txBody>
          <a:bodyPr/>
          <a:lstStyle/>
          <a:p>
            <a:pPr>
              <a:defRPr/>
            </a:pPr>
            <a:r>
              <a:rPr lang="en-US" dirty="0" smtClean="0"/>
              <a:t>Copyright </a:t>
            </a:r>
            <a:r>
              <a:rPr lang="en-US" dirty="0" smtClean="0">
                <a:sym typeface="Symbol"/>
              </a:rPr>
              <a:t></a:t>
            </a:r>
            <a:r>
              <a:rPr lang="en-US" dirty="0" smtClean="0"/>
              <a:t> 2011 by The Trustees of the University of Pennsylvania.  All rights reserved. </a:t>
            </a:r>
            <a:endParaRPr lang="en-US" dirty="0"/>
          </a:p>
        </p:txBody>
      </p:sp>
      <p:sp>
        <p:nvSpPr>
          <p:cNvPr id="5" name="Slide Number Placeholder 4"/>
          <p:cNvSpPr>
            <a:spLocks noGrp="1"/>
          </p:cNvSpPr>
          <p:nvPr>
            <p:ph type="sldNum" sz="quarter" idx="11"/>
          </p:nvPr>
        </p:nvSpPr>
        <p:spPr/>
        <p:txBody>
          <a:bodyPr/>
          <a:lstStyle/>
          <a:p>
            <a:pPr>
              <a:defRPr/>
            </a:pPr>
            <a:fld id="{3A243CE6-0ECF-48C4-8071-84CA302C1872}" type="slidenum">
              <a:rPr lang="en-US" smtClean="0"/>
              <a:pPr>
                <a:defRPr/>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18116" name="Footer Placeholder 3"/>
          <p:cNvSpPr>
            <a:spLocks noGrp="1"/>
          </p:cNvSpPr>
          <p:nvPr>
            <p:ph type="ftr" sz="quarter" idx="4"/>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4250" eaLnBrk="0" hangingPunct="0">
              <a:defRPr sz="1900">
                <a:solidFill>
                  <a:schemeClr val="tx1"/>
                </a:solidFill>
                <a:latin typeface="Arial" pitchFamily="34" charset="0"/>
              </a:defRPr>
            </a:lvl1pPr>
            <a:lvl2pPr marL="742950" indent="-285750" defTabSz="984250" eaLnBrk="0" hangingPunct="0">
              <a:defRPr sz="1900">
                <a:solidFill>
                  <a:schemeClr val="tx1"/>
                </a:solidFill>
                <a:latin typeface="Arial" pitchFamily="34" charset="0"/>
              </a:defRPr>
            </a:lvl2pPr>
            <a:lvl3pPr marL="1143000" indent="-228600" defTabSz="984250" eaLnBrk="0" hangingPunct="0">
              <a:defRPr sz="1900">
                <a:solidFill>
                  <a:schemeClr val="tx1"/>
                </a:solidFill>
                <a:latin typeface="Arial" pitchFamily="34" charset="0"/>
              </a:defRPr>
            </a:lvl3pPr>
            <a:lvl4pPr marL="1600200" indent="-228600" defTabSz="984250" eaLnBrk="0" hangingPunct="0">
              <a:defRPr sz="1900">
                <a:solidFill>
                  <a:schemeClr val="tx1"/>
                </a:solidFill>
                <a:latin typeface="Arial" pitchFamily="34" charset="0"/>
              </a:defRPr>
            </a:lvl4pPr>
            <a:lvl5pPr marL="2057400" indent="-228600" defTabSz="984250" eaLnBrk="0" hangingPunct="0">
              <a:defRPr sz="1900">
                <a:solidFill>
                  <a:schemeClr val="tx1"/>
                </a:solidFill>
                <a:latin typeface="Arial" pitchFamily="34" charset="0"/>
              </a:defRPr>
            </a:lvl5pPr>
            <a:lvl6pPr marL="2514600" indent="-228600" defTabSz="984250" eaLnBrk="0" fontAlgn="base" hangingPunct="0">
              <a:spcBef>
                <a:spcPct val="0"/>
              </a:spcBef>
              <a:spcAft>
                <a:spcPct val="0"/>
              </a:spcAft>
              <a:defRPr sz="1900">
                <a:solidFill>
                  <a:schemeClr val="tx1"/>
                </a:solidFill>
                <a:latin typeface="Arial" pitchFamily="34" charset="0"/>
              </a:defRPr>
            </a:lvl6pPr>
            <a:lvl7pPr marL="2971800" indent="-228600" defTabSz="984250" eaLnBrk="0" fontAlgn="base" hangingPunct="0">
              <a:spcBef>
                <a:spcPct val="0"/>
              </a:spcBef>
              <a:spcAft>
                <a:spcPct val="0"/>
              </a:spcAft>
              <a:defRPr sz="1900">
                <a:solidFill>
                  <a:schemeClr val="tx1"/>
                </a:solidFill>
                <a:latin typeface="Arial" pitchFamily="34" charset="0"/>
              </a:defRPr>
            </a:lvl7pPr>
            <a:lvl8pPr marL="3429000" indent="-228600" defTabSz="984250" eaLnBrk="0" fontAlgn="base" hangingPunct="0">
              <a:spcBef>
                <a:spcPct val="0"/>
              </a:spcBef>
              <a:spcAft>
                <a:spcPct val="0"/>
              </a:spcAft>
              <a:defRPr sz="1900">
                <a:solidFill>
                  <a:schemeClr val="tx1"/>
                </a:solidFill>
                <a:latin typeface="Arial" pitchFamily="34" charset="0"/>
              </a:defRPr>
            </a:lvl8pPr>
            <a:lvl9pPr marL="3886200" indent="-228600" defTabSz="984250"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r>
              <a:rPr lang="en-US" sz="1000" smtClean="0">
                <a:solidFill>
                  <a:srgbClr val="000000"/>
                </a:solidFill>
                <a:latin typeface="Verdana" pitchFamily="34" charset="0"/>
              </a:rPr>
              <a:t>Copyright </a:t>
            </a:r>
            <a:r>
              <a:rPr lang="en-US" sz="1000" smtClean="0">
                <a:solidFill>
                  <a:srgbClr val="000000"/>
                </a:solidFill>
                <a:latin typeface="Verdana" pitchFamily="34" charset="0"/>
                <a:sym typeface="Symbol" pitchFamily="18" charset="2"/>
              </a:rPr>
              <a:t></a:t>
            </a:r>
            <a:r>
              <a:rPr lang="en-US" sz="1000" smtClean="0">
                <a:solidFill>
                  <a:srgbClr val="000000"/>
                </a:solidFill>
                <a:latin typeface="Verdana" pitchFamily="34" charset="0"/>
              </a:rPr>
              <a:t> 2011 by The Trustees of the University of Pennsylvania.  All rights reserved. </a:t>
            </a:r>
          </a:p>
        </p:txBody>
      </p:sp>
      <p:sp>
        <p:nvSpPr>
          <p:cNvPr id="218117" name="Slide Number Placeholder 4"/>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4250" eaLnBrk="0" hangingPunct="0">
              <a:defRPr sz="1900">
                <a:solidFill>
                  <a:schemeClr val="tx1"/>
                </a:solidFill>
                <a:latin typeface="Arial" pitchFamily="34" charset="0"/>
              </a:defRPr>
            </a:lvl1pPr>
            <a:lvl2pPr marL="742950" indent="-285750" defTabSz="984250" eaLnBrk="0" hangingPunct="0">
              <a:defRPr sz="1900">
                <a:solidFill>
                  <a:schemeClr val="tx1"/>
                </a:solidFill>
                <a:latin typeface="Arial" pitchFamily="34" charset="0"/>
              </a:defRPr>
            </a:lvl2pPr>
            <a:lvl3pPr marL="1143000" indent="-228600" defTabSz="984250" eaLnBrk="0" hangingPunct="0">
              <a:defRPr sz="1900">
                <a:solidFill>
                  <a:schemeClr val="tx1"/>
                </a:solidFill>
                <a:latin typeface="Arial" pitchFamily="34" charset="0"/>
              </a:defRPr>
            </a:lvl3pPr>
            <a:lvl4pPr marL="1600200" indent="-228600" defTabSz="984250" eaLnBrk="0" hangingPunct="0">
              <a:defRPr sz="1900">
                <a:solidFill>
                  <a:schemeClr val="tx1"/>
                </a:solidFill>
                <a:latin typeface="Arial" pitchFamily="34" charset="0"/>
              </a:defRPr>
            </a:lvl4pPr>
            <a:lvl5pPr marL="2057400" indent="-228600" defTabSz="984250" eaLnBrk="0" hangingPunct="0">
              <a:defRPr sz="1900">
                <a:solidFill>
                  <a:schemeClr val="tx1"/>
                </a:solidFill>
                <a:latin typeface="Arial" pitchFamily="34" charset="0"/>
              </a:defRPr>
            </a:lvl5pPr>
            <a:lvl6pPr marL="2514600" indent="-228600" defTabSz="984250" eaLnBrk="0" fontAlgn="base" hangingPunct="0">
              <a:spcBef>
                <a:spcPct val="0"/>
              </a:spcBef>
              <a:spcAft>
                <a:spcPct val="0"/>
              </a:spcAft>
              <a:defRPr sz="1900">
                <a:solidFill>
                  <a:schemeClr val="tx1"/>
                </a:solidFill>
                <a:latin typeface="Arial" pitchFamily="34" charset="0"/>
              </a:defRPr>
            </a:lvl6pPr>
            <a:lvl7pPr marL="2971800" indent="-228600" defTabSz="984250" eaLnBrk="0" fontAlgn="base" hangingPunct="0">
              <a:spcBef>
                <a:spcPct val="0"/>
              </a:spcBef>
              <a:spcAft>
                <a:spcPct val="0"/>
              </a:spcAft>
              <a:defRPr sz="1900">
                <a:solidFill>
                  <a:schemeClr val="tx1"/>
                </a:solidFill>
                <a:latin typeface="Arial" pitchFamily="34" charset="0"/>
              </a:defRPr>
            </a:lvl7pPr>
            <a:lvl8pPr marL="3429000" indent="-228600" defTabSz="984250" eaLnBrk="0" fontAlgn="base" hangingPunct="0">
              <a:spcBef>
                <a:spcPct val="0"/>
              </a:spcBef>
              <a:spcAft>
                <a:spcPct val="0"/>
              </a:spcAft>
              <a:defRPr sz="1900">
                <a:solidFill>
                  <a:schemeClr val="tx1"/>
                </a:solidFill>
                <a:latin typeface="Arial" pitchFamily="34" charset="0"/>
              </a:defRPr>
            </a:lvl8pPr>
            <a:lvl9pPr marL="3886200" indent="-228600" defTabSz="984250"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fld id="{101C1932-CE4C-4279-BB24-80A492FACC31}" type="slidenum">
              <a:rPr lang="en-US" sz="1000" smtClean="0">
                <a:solidFill>
                  <a:srgbClr val="000000"/>
                </a:solidFill>
                <a:latin typeface="Verdana" pitchFamily="34" charset="0"/>
              </a:rPr>
              <a:pPr eaLnBrk="1" fontAlgn="base" hangingPunct="1">
                <a:spcBef>
                  <a:spcPct val="0"/>
                </a:spcBef>
                <a:spcAft>
                  <a:spcPct val="0"/>
                </a:spcAft>
                <a:defRPr/>
              </a:pPr>
              <a:t>66</a:t>
            </a:fld>
            <a:endParaRPr lang="en-US" sz="1000" smtClean="0">
              <a:solidFill>
                <a:srgbClr val="000000"/>
              </a:solidFill>
              <a:latin typeface="Verdana"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DONE</a:t>
            </a:r>
          </a:p>
        </p:txBody>
      </p:sp>
      <p:sp>
        <p:nvSpPr>
          <p:cNvPr id="228356" name="Footer Placeholder 3"/>
          <p:cNvSpPr>
            <a:spLocks noGrp="1"/>
          </p:cNvSpPr>
          <p:nvPr>
            <p:ph type="ftr" sz="quarter" idx="4"/>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r>
              <a:rPr lang="en-US" sz="1000" smtClean="0">
                <a:latin typeface="Verdana" pitchFamily="34" charset="0"/>
              </a:rPr>
              <a:t>Copyright </a:t>
            </a:r>
            <a:r>
              <a:rPr lang="en-US" sz="1000" smtClean="0">
                <a:latin typeface="Verdana" pitchFamily="34" charset="0"/>
                <a:sym typeface="Symbol" pitchFamily="18" charset="2"/>
              </a:rPr>
              <a:t></a:t>
            </a:r>
            <a:r>
              <a:rPr lang="en-US" sz="1000" smtClean="0">
                <a:latin typeface="Verdana" pitchFamily="34" charset="0"/>
              </a:rPr>
              <a:t> 2011 by The Trustees of the University of Pennsylvania.  All rights reserved. </a:t>
            </a:r>
          </a:p>
        </p:txBody>
      </p:sp>
      <p:sp>
        <p:nvSpPr>
          <p:cNvPr id="228357" name="Slide Number Placeholder 4"/>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fld id="{B790B597-DA5C-49AA-B684-86616F857004}" type="slidenum">
              <a:rPr lang="en-US" sz="1000" smtClean="0">
                <a:latin typeface="Verdana" pitchFamily="34" charset="0"/>
              </a:rPr>
              <a:pPr eaLnBrk="1" fontAlgn="base" hangingPunct="1">
                <a:spcBef>
                  <a:spcPct val="0"/>
                </a:spcBef>
                <a:spcAft>
                  <a:spcPct val="0"/>
                </a:spcAft>
                <a:defRPr/>
              </a:pPr>
              <a:t>67</a:t>
            </a:fld>
            <a:endParaRPr lang="en-US" sz="1000" smtClean="0">
              <a:latin typeface="Verdana"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DONE</a:t>
            </a:r>
            <a:endParaRPr lang="en-US" dirty="0"/>
          </a:p>
        </p:txBody>
      </p:sp>
      <p:sp>
        <p:nvSpPr>
          <p:cNvPr id="4" name="Footer Placeholder 3"/>
          <p:cNvSpPr>
            <a:spLocks noGrp="1"/>
          </p:cNvSpPr>
          <p:nvPr>
            <p:ph type="ftr" sz="quarter" idx="10"/>
          </p:nvPr>
        </p:nvSpPr>
        <p:spPr/>
        <p:txBody>
          <a:bodyPr/>
          <a:lstStyle/>
          <a:p>
            <a:pPr>
              <a:defRPr/>
            </a:pPr>
            <a:r>
              <a:rPr lang="en-US" smtClean="0"/>
              <a:t>Copyright </a:t>
            </a:r>
            <a:r>
              <a:rPr lang="en-US" smtClean="0">
                <a:sym typeface="Symbol"/>
              </a:rPr>
              <a:t></a:t>
            </a:r>
            <a:r>
              <a:rPr lang="en-US" smtClean="0"/>
              <a:t> 2011 by The Trustees of the University of Pennsylvania.  All rights reserved. </a:t>
            </a:r>
            <a:endParaRPr lang="en-US"/>
          </a:p>
        </p:txBody>
      </p:sp>
      <p:sp>
        <p:nvSpPr>
          <p:cNvPr id="5" name="Slide Number Placeholder 4"/>
          <p:cNvSpPr>
            <a:spLocks noGrp="1"/>
          </p:cNvSpPr>
          <p:nvPr>
            <p:ph type="sldNum" sz="quarter" idx="11"/>
          </p:nvPr>
        </p:nvSpPr>
        <p:spPr/>
        <p:txBody>
          <a:bodyPr/>
          <a:lstStyle/>
          <a:p>
            <a:pPr>
              <a:defRPr/>
            </a:pPr>
            <a:fld id="{3A243CE6-0ECF-48C4-8071-84CA302C1872}" type="slidenum">
              <a:rPr lang="en-US" smtClean="0"/>
              <a:pPr>
                <a:defRPr/>
              </a:pPr>
              <a:t>68</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DONE</a:t>
            </a:r>
            <a:endParaRPr lang="en-US" dirty="0"/>
          </a:p>
        </p:txBody>
      </p:sp>
      <p:sp>
        <p:nvSpPr>
          <p:cNvPr id="4" name="Footer Placeholder 3"/>
          <p:cNvSpPr>
            <a:spLocks noGrp="1"/>
          </p:cNvSpPr>
          <p:nvPr>
            <p:ph type="ftr" sz="quarter" idx="10"/>
          </p:nvPr>
        </p:nvSpPr>
        <p:spPr/>
        <p:txBody>
          <a:bodyPr/>
          <a:lstStyle/>
          <a:p>
            <a:pPr>
              <a:defRPr/>
            </a:pPr>
            <a:r>
              <a:rPr lang="en-US" smtClean="0"/>
              <a:t>Copyright </a:t>
            </a:r>
            <a:r>
              <a:rPr lang="en-US" smtClean="0">
                <a:sym typeface="Symbol"/>
              </a:rPr>
              <a:t></a:t>
            </a:r>
            <a:r>
              <a:rPr lang="en-US" smtClean="0"/>
              <a:t> 2011 by The Trustees of the University of Pennsylvania.  All rights reserved. </a:t>
            </a:r>
            <a:endParaRPr lang="en-US"/>
          </a:p>
        </p:txBody>
      </p:sp>
      <p:sp>
        <p:nvSpPr>
          <p:cNvPr id="5" name="Slide Number Placeholder 4"/>
          <p:cNvSpPr>
            <a:spLocks noGrp="1"/>
          </p:cNvSpPr>
          <p:nvPr>
            <p:ph type="sldNum" sz="quarter" idx="11"/>
          </p:nvPr>
        </p:nvSpPr>
        <p:spPr/>
        <p:txBody>
          <a:bodyPr/>
          <a:lstStyle/>
          <a:p>
            <a:pPr>
              <a:defRPr/>
            </a:pPr>
            <a:fld id="{3A243CE6-0ECF-48C4-8071-84CA302C1872}" type="slidenum">
              <a:rPr lang="en-US" smtClean="0"/>
              <a:pPr>
                <a:defRPr/>
              </a:pPr>
              <a:t>70</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DONE</a:t>
            </a:r>
            <a:endParaRPr lang="en-US" dirty="0"/>
          </a:p>
        </p:txBody>
      </p:sp>
      <p:sp>
        <p:nvSpPr>
          <p:cNvPr id="4" name="Footer Placeholder 3"/>
          <p:cNvSpPr>
            <a:spLocks noGrp="1"/>
          </p:cNvSpPr>
          <p:nvPr>
            <p:ph type="ftr" sz="quarter" idx="10"/>
          </p:nvPr>
        </p:nvSpPr>
        <p:spPr/>
        <p:txBody>
          <a:bodyPr/>
          <a:lstStyle/>
          <a:p>
            <a:pPr>
              <a:defRPr/>
            </a:pPr>
            <a:r>
              <a:rPr lang="en-US" smtClean="0"/>
              <a:t>Copyright </a:t>
            </a:r>
            <a:r>
              <a:rPr lang="en-US" smtClean="0">
                <a:sym typeface="Symbol"/>
              </a:rPr>
              <a:t></a:t>
            </a:r>
            <a:r>
              <a:rPr lang="en-US" smtClean="0"/>
              <a:t> 2011 by The Trustees of the University of Pennsylvania.  All rights reserved. </a:t>
            </a:r>
            <a:endParaRPr lang="en-US"/>
          </a:p>
        </p:txBody>
      </p:sp>
      <p:sp>
        <p:nvSpPr>
          <p:cNvPr id="5" name="Slide Number Placeholder 4"/>
          <p:cNvSpPr>
            <a:spLocks noGrp="1"/>
          </p:cNvSpPr>
          <p:nvPr>
            <p:ph type="sldNum" sz="quarter" idx="11"/>
          </p:nvPr>
        </p:nvSpPr>
        <p:spPr/>
        <p:txBody>
          <a:bodyPr/>
          <a:lstStyle/>
          <a:p>
            <a:pPr>
              <a:defRPr/>
            </a:pPr>
            <a:fld id="{3A243CE6-0ECF-48C4-8071-84CA302C1872}" type="slidenum">
              <a:rPr lang="en-US" smtClean="0"/>
              <a:pPr>
                <a:defRPr/>
              </a:pPr>
              <a:t>71</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DONE</a:t>
            </a:r>
          </a:p>
        </p:txBody>
      </p:sp>
      <p:sp>
        <p:nvSpPr>
          <p:cNvPr id="225284" name="Footer Placeholder 3"/>
          <p:cNvSpPr>
            <a:spLocks noGrp="1"/>
          </p:cNvSpPr>
          <p:nvPr>
            <p:ph type="ftr" sz="quarter" idx="4"/>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r>
              <a:rPr lang="en-US" sz="1000" smtClean="0">
                <a:solidFill>
                  <a:srgbClr val="000000"/>
                </a:solidFill>
                <a:latin typeface="Verdana" pitchFamily="34" charset="0"/>
              </a:rPr>
              <a:t>Copyright </a:t>
            </a:r>
            <a:r>
              <a:rPr lang="en-US" sz="1000" smtClean="0">
                <a:solidFill>
                  <a:srgbClr val="000000"/>
                </a:solidFill>
                <a:latin typeface="Verdana" pitchFamily="34" charset="0"/>
                <a:sym typeface="Symbol" pitchFamily="18" charset="2"/>
              </a:rPr>
              <a:t></a:t>
            </a:r>
            <a:r>
              <a:rPr lang="en-US" sz="1000" smtClean="0">
                <a:solidFill>
                  <a:srgbClr val="000000"/>
                </a:solidFill>
                <a:latin typeface="Verdana" pitchFamily="34" charset="0"/>
              </a:rPr>
              <a:t> 2011 by The Trustees of the University of Pennsylvania.  All rights reserved. </a:t>
            </a:r>
          </a:p>
        </p:txBody>
      </p:sp>
      <p:sp>
        <p:nvSpPr>
          <p:cNvPr id="225285" name="Slide Number Placeholder 4"/>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fld id="{AC31D0CB-7C89-41CC-B5AF-7CF1D2910BAF}" type="slidenum">
              <a:rPr lang="en-US" sz="1000" smtClean="0">
                <a:solidFill>
                  <a:srgbClr val="000000"/>
                </a:solidFill>
                <a:latin typeface="Verdana" pitchFamily="34" charset="0"/>
              </a:rPr>
              <a:pPr eaLnBrk="1" fontAlgn="base" hangingPunct="1">
                <a:spcBef>
                  <a:spcPct val="0"/>
                </a:spcBef>
                <a:spcAft>
                  <a:spcPct val="0"/>
                </a:spcAft>
                <a:defRPr/>
              </a:pPr>
              <a:t>72</a:t>
            </a:fld>
            <a:endParaRPr lang="en-US" sz="1000" smtClean="0">
              <a:solidFill>
                <a:srgbClr val="000000"/>
              </a:solidFill>
              <a:latin typeface="Verdana"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25284" name="Footer Placeholder 3"/>
          <p:cNvSpPr>
            <a:spLocks noGrp="1"/>
          </p:cNvSpPr>
          <p:nvPr>
            <p:ph type="ftr" sz="quarter" idx="4"/>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r>
              <a:rPr lang="en-US" sz="1000" smtClean="0">
                <a:solidFill>
                  <a:srgbClr val="000000"/>
                </a:solidFill>
                <a:latin typeface="Verdana" pitchFamily="34" charset="0"/>
              </a:rPr>
              <a:t>Copyright </a:t>
            </a:r>
            <a:r>
              <a:rPr lang="en-US" sz="1000" smtClean="0">
                <a:solidFill>
                  <a:srgbClr val="000000"/>
                </a:solidFill>
                <a:latin typeface="Verdana" pitchFamily="34" charset="0"/>
                <a:sym typeface="Symbol" pitchFamily="18" charset="2"/>
              </a:rPr>
              <a:t></a:t>
            </a:r>
            <a:r>
              <a:rPr lang="en-US" sz="1000" smtClean="0">
                <a:solidFill>
                  <a:srgbClr val="000000"/>
                </a:solidFill>
                <a:latin typeface="Verdana" pitchFamily="34" charset="0"/>
              </a:rPr>
              <a:t> 2011 by The Trustees of the University of Pennsylvania.  All rights reserved. </a:t>
            </a:r>
          </a:p>
        </p:txBody>
      </p:sp>
      <p:sp>
        <p:nvSpPr>
          <p:cNvPr id="225285" name="Slide Number Placeholder 4"/>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fld id="{AC31D0CB-7C89-41CC-B5AF-7CF1D2910BAF}" type="slidenum">
              <a:rPr lang="en-US" sz="1000" smtClean="0">
                <a:solidFill>
                  <a:srgbClr val="000000"/>
                </a:solidFill>
                <a:latin typeface="Verdana" pitchFamily="34" charset="0"/>
              </a:rPr>
              <a:pPr eaLnBrk="1" fontAlgn="base" hangingPunct="1">
                <a:spcBef>
                  <a:spcPct val="0"/>
                </a:spcBef>
                <a:spcAft>
                  <a:spcPct val="0"/>
                </a:spcAft>
                <a:defRPr/>
              </a:pPr>
              <a:t>73</a:t>
            </a:fld>
            <a:endParaRPr lang="en-US" sz="1000" smtClean="0">
              <a:solidFill>
                <a:srgbClr val="000000"/>
              </a:solidFill>
              <a:latin typeface="Verdana"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DONE</a:t>
            </a:r>
          </a:p>
        </p:txBody>
      </p:sp>
      <p:sp>
        <p:nvSpPr>
          <p:cNvPr id="228356" name="Footer Placeholder 3"/>
          <p:cNvSpPr>
            <a:spLocks noGrp="1"/>
          </p:cNvSpPr>
          <p:nvPr>
            <p:ph type="ftr" sz="quarter" idx="4"/>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r>
              <a:rPr lang="en-US" sz="1000" smtClean="0">
                <a:latin typeface="Verdana" pitchFamily="34" charset="0"/>
              </a:rPr>
              <a:t>Copyright </a:t>
            </a:r>
            <a:r>
              <a:rPr lang="en-US" sz="1000" smtClean="0">
                <a:latin typeface="Verdana" pitchFamily="34" charset="0"/>
                <a:sym typeface="Symbol" pitchFamily="18" charset="2"/>
              </a:rPr>
              <a:t></a:t>
            </a:r>
            <a:r>
              <a:rPr lang="en-US" sz="1000" smtClean="0">
                <a:latin typeface="Verdana" pitchFamily="34" charset="0"/>
              </a:rPr>
              <a:t> 2011 by The Trustees of the University of Pennsylvania.  All rights reserved. </a:t>
            </a:r>
          </a:p>
        </p:txBody>
      </p:sp>
      <p:sp>
        <p:nvSpPr>
          <p:cNvPr id="228357" name="Slide Number Placeholder 4"/>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fld id="{B790B597-DA5C-49AA-B684-86616F857004}" type="slidenum">
              <a:rPr lang="en-US" sz="1000" smtClean="0">
                <a:latin typeface="Verdana" pitchFamily="34" charset="0"/>
              </a:rPr>
              <a:pPr eaLnBrk="1" fontAlgn="base" hangingPunct="1">
                <a:spcBef>
                  <a:spcPct val="0"/>
                </a:spcBef>
                <a:spcAft>
                  <a:spcPct val="0"/>
                </a:spcAft>
                <a:defRPr/>
              </a:pPr>
              <a:t>74</a:t>
            </a:fld>
            <a:endParaRPr lang="en-US" sz="1000" smtClean="0">
              <a:latin typeface="Verdana"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DONE</a:t>
            </a:r>
            <a:endParaRPr lang="en-US" dirty="0"/>
          </a:p>
        </p:txBody>
      </p:sp>
      <p:sp>
        <p:nvSpPr>
          <p:cNvPr id="4" name="Footer Placeholder 3"/>
          <p:cNvSpPr>
            <a:spLocks noGrp="1"/>
          </p:cNvSpPr>
          <p:nvPr>
            <p:ph type="ftr" sz="quarter" idx="10"/>
          </p:nvPr>
        </p:nvSpPr>
        <p:spPr/>
        <p:txBody>
          <a:bodyPr/>
          <a:lstStyle/>
          <a:p>
            <a:pPr>
              <a:defRPr/>
            </a:pPr>
            <a:r>
              <a:rPr lang="en-US" smtClean="0"/>
              <a:t>Copyright </a:t>
            </a:r>
            <a:r>
              <a:rPr lang="en-US" smtClean="0">
                <a:sym typeface="Symbol"/>
              </a:rPr>
              <a:t></a:t>
            </a:r>
            <a:r>
              <a:rPr lang="en-US" smtClean="0"/>
              <a:t> 2011 by The Trustees of the University of Pennsylvania.  All rights reserved. </a:t>
            </a:r>
            <a:endParaRPr lang="en-US"/>
          </a:p>
        </p:txBody>
      </p:sp>
      <p:sp>
        <p:nvSpPr>
          <p:cNvPr id="5" name="Slide Number Placeholder 4"/>
          <p:cNvSpPr>
            <a:spLocks noGrp="1"/>
          </p:cNvSpPr>
          <p:nvPr>
            <p:ph type="sldNum" sz="quarter" idx="11"/>
          </p:nvPr>
        </p:nvSpPr>
        <p:spPr/>
        <p:txBody>
          <a:bodyPr/>
          <a:lstStyle/>
          <a:p>
            <a:pPr>
              <a:defRPr/>
            </a:pPr>
            <a:fld id="{3A243CE6-0ECF-48C4-8071-84CA302C1872}" type="slidenum">
              <a:rPr lang="en-US" smtClean="0"/>
              <a:pPr>
                <a:defRPr/>
              </a:pPr>
              <a:t>75</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Copyright </a:t>
            </a:r>
            <a:r>
              <a:rPr lang="en-US" smtClean="0">
                <a:sym typeface="Symbol"/>
              </a:rPr>
              <a:t></a:t>
            </a:r>
            <a:r>
              <a:rPr lang="en-US" smtClean="0"/>
              <a:t> 2011 by The Trustees of the University of Pennsylvania.  All rights reserved. </a:t>
            </a:r>
            <a:endParaRPr lang="en-US"/>
          </a:p>
        </p:txBody>
      </p:sp>
      <p:sp>
        <p:nvSpPr>
          <p:cNvPr id="5" name="Slide Number Placeholder 4"/>
          <p:cNvSpPr>
            <a:spLocks noGrp="1"/>
          </p:cNvSpPr>
          <p:nvPr>
            <p:ph type="sldNum" sz="quarter" idx="11"/>
          </p:nvPr>
        </p:nvSpPr>
        <p:spPr/>
        <p:txBody>
          <a:bodyPr/>
          <a:lstStyle/>
          <a:p>
            <a:pPr>
              <a:defRPr/>
            </a:pPr>
            <a:fld id="{3A243CE6-0ECF-48C4-8071-84CA302C1872}" type="slidenum">
              <a:rPr lang="en-US" smtClean="0"/>
              <a:pPr>
                <a:defRPr/>
              </a:pPr>
              <a:t>78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DONE</a:t>
            </a:r>
            <a:endParaRPr lang="en-US" dirty="0"/>
          </a:p>
        </p:txBody>
      </p:sp>
      <p:sp>
        <p:nvSpPr>
          <p:cNvPr id="4" name="Footer Placeholder 3"/>
          <p:cNvSpPr>
            <a:spLocks noGrp="1"/>
          </p:cNvSpPr>
          <p:nvPr>
            <p:ph type="ftr" sz="quarter" idx="10"/>
          </p:nvPr>
        </p:nvSpPr>
        <p:spPr/>
        <p:txBody>
          <a:bodyPr/>
          <a:lstStyle/>
          <a:p>
            <a:pPr>
              <a:defRPr/>
            </a:pPr>
            <a:r>
              <a:rPr lang="en-US" dirty="0" smtClean="0"/>
              <a:t>Copyright </a:t>
            </a:r>
            <a:r>
              <a:rPr lang="en-US" dirty="0" smtClean="0">
                <a:sym typeface="Symbol"/>
              </a:rPr>
              <a:t></a:t>
            </a:r>
            <a:r>
              <a:rPr lang="en-US" dirty="0" smtClean="0"/>
              <a:t> 2011 by The Trustees of the University of Pennsylvania.  All rights reserved. </a:t>
            </a:r>
            <a:endParaRPr lang="en-US" dirty="0"/>
          </a:p>
        </p:txBody>
      </p:sp>
      <p:sp>
        <p:nvSpPr>
          <p:cNvPr id="5" name="Slide Number Placeholder 4"/>
          <p:cNvSpPr>
            <a:spLocks noGrp="1"/>
          </p:cNvSpPr>
          <p:nvPr>
            <p:ph type="sldNum" sz="quarter" idx="11"/>
          </p:nvPr>
        </p:nvSpPr>
        <p:spPr/>
        <p:txBody>
          <a:bodyPr/>
          <a:lstStyle/>
          <a:p>
            <a:pPr>
              <a:defRPr/>
            </a:pPr>
            <a:fld id="{3A243CE6-0ECF-48C4-8071-84CA302C1872}" type="slidenum">
              <a:rPr lang="en-US" smtClean="0"/>
              <a:pPr>
                <a:defRPr/>
              </a:pPr>
              <a:t>7</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Copyright </a:t>
            </a:r>
            <a:r>
              <a:rPr lang="en-US" smtClean="0">
                <a:sym typeface="Symbol"/>
              </a:rPr>
              <a:t></a:t>
            </a:r>
            <a:r>
              <a:rPr lang="en-US" smtClean="0"/>
              <a:t> 2011 by The Trustees of the University of Pennsylvania.  All rights reserved. </a:t>
            </a:r>
            <a:endParaRPr lang="en-US"/>
          </a:p>
        </p:txBody>
      </p:sp>
      <p:sp>
        <p:nvSpPr>
          <p:cNvPr id="5" name="Slide Number Placeholder 4"/>
          <p:cNvSpPr>
            <a:spLocks noGrp="1"/>
          </p:cNvSpPr>
          <p:nvPr>
            <p:ph type="sldNum" sz="quarter" idx="11"/>
          </p:nvPr>
        </p:nvSpPr>
        <p:spPr/>
        <p:txBody>
          <a:bodyPr/>
          <a:lstStyle/>
          <a:p>
            <a:pPr>
              <a:defRPr/>
            </a:pPr>
            <a:fld id="{3A243CE6-0ECF-48C4-8071-84CA302C1872}" type="slidenum">
              <a:rPr lang="en-US" smtClean="0"/>
              <a:pPr>
                <a:defRPr/>
              </a:pPr>
              <a:t>79</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DONE</a:t>
            </a:r>
          </a:p>
        </p:txBody>
      </p:sp>
      <p:sp>
        <p:nvSpPr>
          <p:cNvPr id="212996" name="Footer Placeholder 3"/>
          <p:cNvSpPr>
            <a:spLocks noGrp="1"/>
          </p:cNvSpPr>
          <p:nvPr>
            <p:ph type="ftr" sz="quarter" idx="4"/>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r>
              <a:rPr lang="en-US" sz="1000" dirty="0" smtClean="0">
                <a:latin typeface="Verdana" pitchFamily="34" charset="0"/>
              </a:rPr>
              <a:t>Copyright </a:t>
            </a:r>
            <a:r>
              <a:rPr lang="en-US" sz="1000" dirty="0" smtClean="0">
                <a:latin typeface="Verdana" pitchFamily="34" charset="0"/>
                <a:sym typeface="Symbol" pitchFamily="18" charset="2"/>
              </a:rPr>
              <a:t></a:t>
            </a:r>
            <a:r>
              <a:rPr lang="en-US" sz="1000" dirty="0" smtClean="0">
                <a:latin typeface="Verdana" pitchFamily="34" charset="0"/>
              </a:rPr>
              <a:t> 2011 by The Trustees of the University of Pennsylvania.  All rights reserved. </a:t>
            </a:r>
          </a:p>
        </p:txBody>
      </p:sp>
      <p:sp>
        <p:nvSpPr>
          <p:cNvPr id="212997" name="Slide Number Placeholder 4"/>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fld id="{84D89F96-8B02-4E40-8167-12AA91EF19E2}" type="slidenum">
              <a:rPr lang="en-US" sz="1000" smtClean="0">
                <a:latin typeface="Verdana" pitchFamily="34" charset="0"/>
              </a:rPr>
              <a:pPr eaLnBrk="1" fontAlgn="base" hangingPunct="1">
                <a:spcBef>
                  <a:spcPct val="0"/>
                </a:spcBef>
                <a:spcAft>
                  <a:spcPct val="0"/>
                </a:spcAft>
                <a:defRPr/>
              </a:pPr>
              <a:t>80</a:t>
            </a:fld>
            <a:endParaRPr lang="en-US" sz="1000" smtClean="0">
              <a:latin typeface="Verdana"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18</a:t>
            </a:r>
            <a:r>
              <a:rPr lang="en-US" baseline="0" smtClean="0"/>
              <a:t> March 2014</a:t>
            </a:r>
            <a:endParaRPr lang="en-US" dirty="0"/>
          </a:p>
        </p:txBody>
      </p:sp>
      <p:sp>
        <p:nvSpPr>
          <p:cNvPr id="4" name="Footer Placeholder 3"/>
          <p:cNvSpPr>
            <a:spLocks noGrp="1"/>
          </p:cNvSpPr>
          <p:nvPr>
            <p:ph type="ftr" sz="quarter" idx="10"/>
          </p:nvPr>
        </p:nvSpPr>
        <p:spPr/>
        <p:txBody>
          <a:bodyPr/>
          <a:lstStyle/>
          <a:p>
            <a:pPr>
              <a:defRPr/>
            </a:pPr>
            <a:r>
              <a:rPr lang="en-US" smtClean="0"/>
              <a:t>Copyright </a:t>
            </a:r>
            <a:r>
              <a:rPr lang="en-US" smtClean="0">
                <a:sym typeface="Symbol"/>
              </a:rPr>
              <a:t></a:t>
            </a:r>
            <a:r>
              <a:rPr lang="en-US" smtClean="0"/>
              <a:t> 2011 by The Trustees of the University of Pennsylvania.  All rights reserved. </a:t>
            </a:r>
            <a:endParaRPr lang="en-US"/>
          </a:p>
        </p:txBody>
      </p:sp>
      <p:sp>
        <p:nvSpPr>
          <p:cNvPr id="5" name="Slide Number Placeholder 4"/>
          <p:cNvSpPr>
            <a:spLocks noGrp="1"/>
          </p:cNvSpPr>
          <p:nvPr>
            <p:ph type="sldNum" sz="quarter" idx="11"/>
          </p:nvPr>
        </p:nvSpPr>
        <p:spPr/>
        <p:txBody>
          <a:bodyPr/>
          <a:lstStyle/>
          <a:p>
            <a:pPr>
              <a:defRPr/>
            </a:pPr>
            <a:fld id="{3A243CE6-0ECF-48C4-8071-84CA302C1872}" type="slidenum">
              <a:rPr lang="en-US" smtClean="0"/>
              <a:pPr>
                <a:defRPr/>
              </a:pPr>
              <a:t>81</a:t>
            </a:fld>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DONE</a:t>
            </a:r>
            <a:endParaRPr lang="en-US" dirty="0"/>
          </a:p>
        </p:txBody>
      </p:sp>
      <p:sp>
        <p:nvSpPr>
          <p:cNvPr id="4" name="Footer Placeholder 3"/>
          <p:cNvSpPr>
            <a:spLocks noGrp="1"/>
          </p:cNvSpPr>
          <p:nvPr>
            <p:ph type="ftr" sz="quarter" idx="10"/>
          </p:nvPr>
        </p:nvSpPr>
        <p:spPr/>
        <p:txBody>
          <a:bodyPr/>
          <a:lstStyle/>
          <a:p>
            <a:pPr>
              <a:defRPr/>
            </a:pPr>
            <a:r>
              <a:rPr lang="en-US" smtClean="0"/>
              <a:t>Copyright </a:t>
            </a:r>
            <a:r>
              <a:rPr lang="en-US" smtClean="0">
                <a:sym typeface="Symbol"/>
              </a:rPr>
              <a:t></a:t>
            </a:r>
            <a:r>
              <a:rPr lang="en-US" smtClean="0"/>
              <a:t> 2011 by The Trustees of the University of Pennsylvania.  All rights reserved. </a:t>
            </a:r>
            <a:endParaRPr lang="en-US"/>
          </a:p>
        </p:txBody>
      </p:sp>
      <p:sp>
        <p:nvSpPr>
          <p:cNvPr id="5" name="Slide Number Placeholder 4"/>
          <p:cNvSpPr>
            <a:spLocks noGrp="1"/>
          </p:cNvSpPr>
          <p:nvPr>
            <p:ph type="sldNum" sz="quarter" idx="11"/>
          </p:nvPr>
        </p:nvSpPr>
        <p:spPr/>
        <p:txBody>
          <a:bodyPr/>
          <a:lstStyle/>
          <a:p>
            <a:pPr>
              <a:defRPr/>
            </a:pPr>
            <a:fld id="{3A243CE6-0ECF-48C4-8071-84CA302C1872}" type="slidenum">
              <a:rPr lang="en-US" smtClean="0"/>
              <a:pPr>
                <a:defRPr/>
              </a:pPr>
              <a:t>82</a:t>
            </a:fld>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DONE</a:t>
            </a:r>
            <a:endParaRPr lang="en-US" dirty="0"/>
          </a:p>
        </p:txBody>
      </p:sp>
      <p:sp>
        <p:nvSpPr>
          <p:cNvPr id="4" name="Footer Placeholder 3"/>
          <p:cNvSpPr>
            <a:spLocks noGrp="1"/>
          </p:cNvSpPr>
          <p:nvPr>
            <p:ph type="ftr" sz="quarter" idx="10"/>
          </p:nvPr>
        </p:nvSpPr>
        <p:spPr/>
        <p:txBody>
          <a:bodyPr/>
          <a:lstStyle/>
          <a:p>
            <a:pPr>
              <a:defRPr/>
            </a:pPr>
            <a:r>
              <a:rPr lang="en-US" smtClean="0"/>
              <a:t>Copyright </a:t>
            </a:r>
            <a:r>
              <a:rPr lang="en-US" smtClean="0">
                <a:sym typeface="Symbol"/>
              </a:rPr>
              <a:t></a:t>
            </a:r>
            <a:r>
              <a:rPr lang="en-US" smtClean="0"/>
              <a:t> 2011 by The Trustees of the University of Pennsylvania.  All rights reserved. </a:t>
            </a:r>
            <a:endParaRPr lang="en-US"/>
          </a:p>
        </p:txBody>
      </p:sp>
      <p:sp>
        <p:nvSpPr>
          <p:cNvPr id="5" name="Slide Number Placeholder 4"/>
          <p:cNvSpPr>
            <a:spLocks noGrp="1"/>
          </p:cNvSpPr>
          <p:nvPr>
            <p:ph type="sldNum" sz="quarter" idx="11"/>
          </p:nvPr>
        </p:nvSpPr>
        <p:spPr/>
        <p:txBody>
          <a:bodyPr/>
          <a:lstStyle/>
          <a:p>
            <a:pPr>
              <a:defRPr/>
            </a:pPr>
            <a:fld id="{3A243CE6-0ECF-48C4-8071-84CA302C1872}" type="slidenum">
              <a:rPr lang="en-US" smtClean="0"/>
              <a:pPr>
                <a:defRPr/>
              </a:pPr>
              <a:t>83</a:t>
            </a:fld>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DONE</a:t>
            </a:r>
          </a:p>
        </p:txBody>
      </p:sp>
      <p:sp>
        <p:nvSpPr>
          <p:cNvPr id="211972" name="Footer Placeholder 3"/>
          <p:cNvSpPr>
            <a:spLocks noGrp="1"/>
          </p:cNvSpPr>
          <p:nvPr>
            <p:ph type="ftr" sz="quarter" idx="4"/>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4250" eaLnBrk="0" hangingPunct="0">
              <a:defRPr sz="1900">
                <a:solidFill>
                  <a:schemeClr val="tx1"/>
                </a:solidFill>
                <a:latin typeface="Arial" pitchFamily="34" charset="0"/>
              </a:defRPr>
            </a:lvl1pPr>
            <a:lvl2pPr marL="742950" indent="-285750" defTabSz="984250" eaLnBrk="0" hangingPunct="0">
              <a:defRPr sz="1900">
                <a:solidFill>
                  <a:schemeClr val="tx1"/>
                </a:solidFill>
                <a:latin typeface="Arial" pitchFamily="34" charset="0"/>
              </a:defRPr>
            </a:lvl2pPr>
            <a:lvl3pPr marL="1143000" indent="-228600" defTabSz="984250" eaLnBrk="0" hangingPunct="0">
              <a:defRPr sz="1900">
                <a:solidFill>
                  <a:schemeClr val="tx1"/>
                </a:solidFill>
                <a:latin typeface="Arial" pitchFamily="34" charset="0"/>
              </a:defRPr>
            </a:lvl3pPr>
            <a:lvl4pPr marL="1600200" indent="-228600" defTabSz="984250" eaLnBrk="0" hangingPunct="0">
              <a:defRPr sz="1900">
                <a:solidFill>
                  <a:schemeClr val="tx1"/>
                </a:solidFill>
                <a:latin typeface="Arial" pitchFamily="34" charset="0"/>
              </a:defRPr>
            </a:lvl4pPr>
            <a:lvl5pPr marL="2057400" indent="-228600" defTabSz="984250" eaLnBrk="0" hangingPunct="0">
              <a:defRPr sz="1900">
                <a:solidFill>
                  <a:schemeClr val="tx1"/>
                </a:solidFill>
                <a:latin typeface="Arial" pitchFamily="34" charset="0"/>
              </a:defRPr>
            </a:lvl5pPr>
            <a:lvl6pPr marL="2514600" indent="-228600" defTabSz="984250" eaLnBrk="0" fontAlgn="base" hangingPunct="0">
              <a:spcBef>
                <a:spcPct val="0"/>
              </a:spcBef>
              <a:spcAft>
                <a:spcPct val="0"/>
              </a:spcAft>
              <a:defRPr sz="1900">
                <a:solidFill>
                  <a:schemeClr val="tx1"/>
                </a:solidFill>
                <a:latin typeface="Arial" pitchFamily="34" charset="0"/>
              </a:defRPr>
            </a:lvl6pPr>
            <a:lvl7pPr marL="2971800" indent="-228600" defTabSz="984250" eaLnBrk="0" fontAlgn="base" hangingPunct="0">
              <a:spcBef>
                <a:spcPct val="0"/>
              </a:spcBef>
              <a:spcAft>
                <a:spcPct val="0"/>
              </a:spcAft>
              <a:defRPr sz="1900">
                <a:solidFill>
                  <a:schemeClr val="tx1"/>
                </a:solidFill>
                <a:latin typeface="Arial" pitchFamily="34" charset="0"/>
              </a:defRPr>
            </a:lvl7pPr>
            <a:lvl8pPr marL="3429000" indent="-228600" defTabSz="984250" eaLnBrk="0" fontAlgn="base" hangingPunct="0">
              <a:spcBef>
                <a:spcPct val="0"/>
              </a:spcBef>
              <a:spcAft>
                <a:spcPct val="0"/>
              </a:spcAft>
              <a:defRPr sz="1900">
                <a:solidFill>
                  <a:schemeClr val="tx1"/>
                </a:solidFill>
                <a:latin typeface="Arial" pitchFamily="34" charset="0"/>
              </a:defRPr>
            </a:lvl8pPr>
            <a:lvl9pPr marL="3886200" indent="-228600" defTabSz="984250"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r>
              <a:rPr lang="en-US" sz="1000" dirty="0" smtClean="0">
                <a:latin typeface="Verdana" pitchFamily="34" charset="0"/>
              </a:rPr>
              <a:t>Copyright </a:t>
            </a:r>
            <a:r>
              <a:rPr lang="en-US" sz="1000" dirty="0" smtClean="0">
                <a:latin typeface="Verdana" pitchFamily="34" charset="0"/>
                <a:sym typeface="Symbol" pitchFamily="18" charset="2"/>
              </a:rPr>
              <a:t></a:t>
            </a:r>
            <a:r>
              <a:rPr lang="en-US" sz="1000" dirty="0" smtClean="0">
                <a:latin typeface="Verdana" pitchFamily="34" charset="0"/>
              </a:rPr>
              <a:t> 2011 by The Trustees of the University of Pennsylvania.  All rights reserved. </a:t>
            </a:r>
          </a:p>
        </p:txBody>
      </p:sp>
      <p:sp>
        <p:nvSpPr>
          <p:cNvPr id="211973" name="Slide Number Placeholder 4"/>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4250" eaLnBrk="0" hangingPunct="0">
              <a:defRPr sz="1900">
                <a:solidFill>
                  <a:schemeClr val="tx1"/>
                </a:solidFill>
                <a:latin typeface="Arial" pitchFamily="34" charset="0"/>
              </a:defRPr>
            </a:lvl1pPr>
            <a:lvl2pPr marL="742950" indent="-285750" defTabSz="984250" eaLnBrk="0" hangingPunct="0">
              <a:defRPr sz="1900">
                <a:solidFill>
                  <a:schemeClr val="tx1"/>
                </a:solidFill>
                <a:latin typeface="Arial" pitchFamily="34" charset="0"/>
              </a:defRPr>
            </a:lvl2pPr>
            <a:lvl3pPr marL="1143000" indent="-228600" defTabSz="984250" eaLnBrk="0" hangingPunct="0">
              <a:defRPr sz="1900">
                <a:solidFill>
                  <a:schemeClr val="tx1"/>
                </a:solidFill>
                <a:latin typeface="Arial" pitchFamily="34" charset="0"/>
              </a:defRPr>
            </a:lvl3pPr>
            <a:lvl4pPr marL="1600200" indent="-228600" defTabSz="984250" eaLnBrk="0" hangingPunct="0">
              <a:defRPr sz="1900">
                <a:solidFill>
                  <a:schemeClr val="tx1"/>
                </a:solidFill>
                <a:latin typeface="Arial" pitchFamily="34" charset="0"/>
              </a:defRPr>
            </a:lvl4pPr>
            <a:lvl5pPr marL="2057400" indent="-228600" defTabSz="984250" eaLnBrk="0" hangingPunct="0">
              <a:defRPr sz="1900">
                <a:solidFill>
                  <a:schemeClr val="tx1"/>
                </a:solidFill>
                <a:latin typeface="Arial" pitchFamily="34" charset="0"/>
              </a:defRPr>
            </a:lvl5pPr>
            <a:lvl6pPr marL="2514600" indent="-228600" defTabSz="984250" eaLnBrk="0" fontAlgn="base" hangingPunct="0">
              <a:spcBef>
                <a:spcPct val="0"/>
              </a:spcBef>
              <a:spcAft>
                <a:spcPct val="0"/>
              </a:spcAft>
              <a:defRPr sz="1900">
                <a:solidFill>
                  <a:schemeClr val="tx1"/>
                </a:solidFill>
                <a:latin typeface="Arial" pitchFamily="34" charset="0"/>
              </a:defRPr>
            </a:lvl6pPr>
            <a:lvl7pPr marL="2971800" indent="-228600" defTabSz="984250" eaLnBrk="0" fontAlgn="base" hangingPunct="0">
              <a:spcBef>
                <a:spcPct val="0"/>
              </a:spcBef>
              <a:spcAft>
                <a:spcPct val="0"/>
              </a:spcAft>
              <a:defRPr sz="1900">
                <a:solidFill>
                  <a:schemeClr val="tx1"/>
                </a:solidFill>
                <a:latin typeface="Arial" pitchFamily="34" charset="0"/>
              </a:defRPr>
            </a:lvl7pPr>
            <a:lvl8pPr marL="3429000" indent="-228600" defTabSz="984250" eaLnBrk="0" fontAlgn="base" hangingPunct="0">
              <a:spcBef>
                <a:spcPct val="0"/>
              </a:spcBef>
              <a:spcAft>
                <a:spcPct val="0"/>
              </a:spcAft>
              <a:defRPr sz="1900">
                <a:solidFill>
                  <a:schemeClr val="tx1"/>
                </a:solidFill>
                <a:latin typeface="Arial" pitchFamily="34" charset="0"/>
              </a:defRPr>
            </a:lvl8pPr>
            <a:lvl9pPr marL="3886200" indent="-228600" defTabSz="984250"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fld id="{3B4FED6F-09B7-48E7-BE2D-577A5C233ABD}" type="slidenum">
              <a:rPr lang="en-US" sz="1000" smtClean="0">
                <a:latin typeface="Verdana" pitchFamily="34" charset="0"/>
              </a:rPr>
              <a:pPr eaLnBrk="1" fontAlgn="base" hangingPunct="1">
                <a:spcBef>
                  <a:spcPct val="0"/>
                </a:spcBef>
                <a:spcAft>
                  <a:spcPct val="0"/>
                </a:spcAft>
                <a:defRPr/>
              </a:pPr>
              <a:t>84</a:t>
            </a:fld>
            <a:endParaRPr lang="en-US" sz="1000" smtClean="0">
              <a:latin typeface="Verdana"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DONE</a:t>
            </a:r>
          </a:p>
        </p:txBody>
      </p:sp>
      <p:sp>
        <p:nvSpPr>
          <p:cNvPr id="211972" name="Footer Placeholder 3"/>
          <p:cNvSpPr>
            <a:spLocks noGrp="1"/>
          </p:cNvSpPr>
          <p:nvPr>
            <p:ph type="ftr" sz="quarter" idx="4"/>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4250" eaLnBrk="0" hangingPunct="0">
              <a:defRPr sz="1900">
                <a:solidFill>
                  <a:schemeClr val="tx1"/>
                </a:solidFill>
                <a:latin typeface="Arial" pitchFamily="34" charset="0"/>
              </a:defRPr>
            </a:lvl1pPr>
            <a:lvl2pPr marL="742950" indent="-285750" defTabSz="984250" eaLnBrk="0" hangingPunct="0">
              <a:defRPr sz="1900">
                <a:solidFill>
                  <a:schemeClr val="tx1"/>
                </a:solidFill>
                <a:latin typeface="Arial" pitchFamily="34" charset="0"/>
              </a:defRPr>
            </a:lvl2pPr>
            <a:lvl3pPr marL="1143000" indent="-228600" defTabSz="984250" eaLnBrk="0" hangingPunct="0">
              <a:defRPr sz="1900">
                <a:solidFill>
                  <a:schemeClr val="tx1"/>
                </a:solidFill>
                <a:latin typeface="Arial" pitchFamily="34" charset="0"/>
              </a:defRPr>
            </a:lvl3pPr>
            <a:lvl4pPr marL="1600200" indent="-228600" defTabSz="984250" eaLnBrk="0" hangingPunct="0">
              <a:defRPr sz="1900">
                <a:solidFill>
                  <a:schemeClr val="tx1"/>
                </a:solidFill>
                <a:latin typeface="Arial" pitchFamily="34" charset="0"/>
              </a:defRPr>
            </a:lvl4pPr>
            <a:lvl5pPr marL="2057400" indent="-228600" defTabSz="984250" eaLnBrk="0" hangingPunct="0">
              <a:defRPr sz="1900">
                <a:solidFill>
                  <a:schemeClr val="tx1"/>
                </a:solidFill>
                <a:latin typeface="Arial" pitchFamily="34" charset="0"/>
              </a:defRPr>
            </a:lvl5pPr>
            <a:lvl6pPr marL="2514600" indent="-228600" defTabSz="984250" eaLnBrk="0" fontAlgn="base" hangingPunct="0">
              <a:spcBef>
                <a:spcPct val="0"/>
              </a:spcBef>
              <a:spcAft>
                <a:spcPct val="0"/>
              </a:spcAft>
              <a:defRPr sz="1900">
                <a:solidFill>
                  <a:schemeClr val="tx1"/>
                </a:solidFill>
                <a:latin typeface="Arial" pitchFamily="34" charset="0"/>
              </a:defRPr>
            </a:lvl6pPr>
            <a:lvl7pPr marL="2971800" indent="-228600" defTabSz="984250" eaLnBrk="0" fontAlgn="base" hangingPunct="0">
              <a:spcBef>
                <a:spcPct val="0"/>
              </a:spcBef>
              <a:spcAft>
                <a:spcPct val="0"/>
              </a:spcAft>
              <a:defRPr sz="1900">
                <a:solidFill>
                  <a:schemeClr val="tx1"/>
                </a:solidFill>
                <a:latin typeface="Arial" pitchFamily="34" charset="0"/>
              </a:defRPr>
            </a:lvl7pPr>
            <a:lvl8pPr marL="3429000" indent="-228600" defTabSz="984250" eaLnBrk="0" fontAlgn="base" hangingPunct="0">
              <a:spcBef>
                <a:spcPct val="0"/>
              </a:spcBef>
              <a:spcAft>
                <a:spcPct val="0"/>
              </a:spcAft>
              <a:defRPr sz="1900">
                <a:solidFill>
                  <a:schemeClr val="tx1"/>
                </a:solidFill>
                <a:latin typeface="Arial" pitchFamily="34" charset="0"/>
              </a:defRPr>
            </a:lvl8pPr>
            <a:lvl9pPr marL="3886200" indent="-228600" defTabSz="984250"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r>
              <a:rPr lang="en-US" sz="1000" dirty="0" smtClean="0">
                <a:latin typeface="Verdana" pitchFamily="34" charset="0"/>
              </a:rPr>
              <a:t>Copyright </a:t>
            </a:r>
            <a:r>
              <a:rPr lang="en-US" sz="1000" dirty="0" smtClean="0">
                <a:latin typeface="Verdana" pitchFamily="34" charset="0"/>
                <a:sym typeface="Symbol" pitchFamily="18" charset="2"/>
              </a:rPr>
              <a:t></a:t>
            </a:r>
            <a:r>
              <a:rPr lang="en-US" sz="1000" dirty="0" smtClean="0">
                <a:latin typeface="Verdana" pitchFamily="34" charset="0"/>
              </a:rPr>
              <a:t> 2011 by The Trustees of the University of Pennsylvania.  All rights reserved. </a:t>
            </a:r>
          </a:p>
        </p:txBody>
      </p:sp>
      <p:sp>
        <p:nvSpPr>
          <p:cNvPr id="211973" name="Slide Number Placeholder 4"/>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4250" eaLnBrk="0" hangingPunct="0">
              <a:defRPr sz="1900">
                <a:solidFill>
                  <a:schemeClr val="tx1"/>
                </a:solidFill>
                <a:latin typeface="Arial" pitchFamily="34" charset="0"/>
              </a:defRPr>
            </a:lvl1pPr>
            <a:lvl2pPr marL="742950" indent="-285750" defTabSz="984250" eaLnBrk="0" hangingPunct="0">
              <a:defRPr sz="1900">
                <a:solidFill>
                  <a:schemeClr val="tx1"/>
                </a:solidFill>
                <a:latin typeface="Arial" pitchFamily="34" charset="0"/>
              </a:defRPr>
            </a:lvl2pPr>
            <a:lvl3pPr marL="1143000" indent="-228600" defTabSz="984250" eaLnBrk="0" hangingPunct="0">
              <a:defRPr sz="1900">
                <a:solidFill>
                  <a:schemeClr val="tx1"/>
                </a:solidFill>
                <a:latin typeface="Arial" pitchFamily="34" charset="0"/>
              </a:defRPr>
            </a:lvl3pPr>
            <a:lvl4pPr marL="1600200" indent="-228600" defTabSz="984250" eaLnBrk="0" hangingPunct="0">
              <a:defRPr sz="1900">
                <a:solidFill>
                  <a:schemeClr val="tx1"/>
                </a:solidFill>
                <a:latin typeface="Arial" pitchFamily="34" charset="0"/>
              </a:defRPr>
            </a:lvl4pPr>
            <a:lvl5pPr marL="2057400" indent="-228600" defTabSz="984250" eaLnBrk="0" hangingPunct="0">
              <a:defRPr sz="1900">
                <a:solidFill>
                  <a:schemeClr val="tx1"/>
                </a:solidFill>
                <a:latin typeface="Arial" pitchFamily="34" charset="0"/>
              </a:defRPr>
            </a:lvl5pPr>
            <a:lvl6pPr marL="2514600" indent="-228600" defTabSz="984250" eaLnBrk="0" fontAlgn="base" hangingPunct="0">
              <a:spcBef>
                <a:spcPct val="0"/>
              </a:spcBef>
              <a:spcAft>
                <a:spcPct val="0"/>
              </a:spcAft>
              <a:defRPr sz="1900">
                <a:solidFill>
                  <a:schemeClr val="tx1"/>
                </a:solidFill>
                <a:latin typeface="Arial" pitchFamily="34" charset="0"/>
              </a:defRPr>
            </a:lvl6pPr>
            <a:lvl7pPr marL="2971800" indent="-228600" defTabSz="984250" eaLnBrk="0" fontAlgn="base" hangingPunct="0">
              <a:spcBef>
                <a:spcPct val="0"/>
              </a:spcBef>
              <a:spcAft>
                <a:spcPct val="0"/>
              </a:spcAft>
              <a:defRPr sz="1900">
                <a:solidFill>
                  <a:schemeClr val="tx1"/>
                </a:solidFill>
                <a:latin typeface="Arial" pitchFamily="34" charset="0"/>
              </a:defRPr>
            </a:lvl7pPr>
            <a:lvl8pPr marL="3429000" indent="-228600" defTabSz="984250" eaLnBrk="0" fontAlgn="base" hangingPunct="0">
              <a:spcBef>
                <a:spcPct val="0"/>
              </a:spcBef>
              <a:spcAft>
                <a:spcPct val="0"/>
              </a:spcAft>
              <a:defRPr sz="1900">
                <a:solidFill>
                  <a:schemeClr val="tx1"/>
                </a:solidFill>
                <a:latin typeface="Arial" pitchFamily="34" charset="0"/>
              </a:defRPr>
            </a:lvl8pPr>
            <a:lvl9pPr marL="3886200" indent="-228600" defTabSz="984250"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fld id="{3B4FED6F-09B7-48E7-BE2D-577A5C233ABD}" type="slidenum">
              <a:rPr lang="en-US" sz="1000" smtClean="0">
                <a:latin typeface="Verdana" pitchFamily="34" charset="0"/>
              </a:rPr>
              <a:pPr eaLnBrk="1" fontAlgn="base" hangingPunct="1">
                <a:spcBef>
                  <a:spcPct val="0"/>
                </a:spcBef>
                <a:spcAft>
                  <a:spcPct val="0"/>
                </a:spcAft>
                <a:defRPr/>
              </a:pPr>
              <a:t>85</a:t>
            </a:fld>
            <a:endParaRPr lang="en-US" sz="1000" smtClean="0">
              <a:latin typeface="Verdana"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DONE</a:t>
            </a:r>
          </a:p>
        </p:txBody>
      </p:sp>
      <p:sp>
        <p:nvSpPr>
          <p:cNvPr id="212996" name="Footer Placeholder 3"/>
          <p:cNvSpPr>
            <a:spLocks noGrp="1"/>
          </p:cNvSpPr>
          <p:nvPr>
            <p:ph type="ftr" sz="quarter" idx="4"/>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r>
              <a:rPr lang="en-US" sz="1000" dirty="0" smtClean="0">
                <a:latin typeface="Verdana" pitchFamily="34" charset="0"/>
              </a:rPr>
              <a:t>Copyright </a:t>
            </a:r>
            <a:r>
              <a:rPr lang="en-US" sz="1000" dirty="0" smtClean="0">
                <a:latin typeface="Verdana" pitchFamily="34" charset="0"/>
                <a:sym typeface="Symbol" pitchFamily="18" charset="2"/>
              </a:rPr>
              <a:t></a:t>
            </a:r>
            <a:r>
              <a:rPr lang="en-US" sz="1000" dirty="0" smtClean="0">
                <a:latin typeface="Verdana" pitchFamily="34" charset="0"/>
              </a:rPr>
              <a:t> 2011 by The Trustees of the University of Pennsylvania.  All rights reserved. </a:t>
            </a:r>
          </a:p>
        </p:txBody>
      </p:sp>
      <p:sp>
        <p:nvSpPr>
          <p:cNvPr id="212997" name="Slide Number Placeholder 4"/>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fld id="{84D89F96-8B02-4E40-8167-12AA91EF19E2}" type="slidenum">
              <a:rPr lang="en-US" sz="1000" smtClean="0">
                <a:latin typeface="Verdana" pitchFamily="34" charset="0"/>
              </a:rPr>
              <a:pPr eaLnBrk="1" fontAlgn="base" hangingPunct="1">
                <a:spcBef>
                  <a:spcPct val="0"/>
                </a:spcBef>
                <a:spcAft>
                  <a:spcPct val="0"/>
                </a:spcAft>
                <a:defRPr/>
              </a:pPr>
              <a:t>86</a:t>
            </a:fld>
            <a:endParaRPr lang="en-US" sz="1000" smtClean="0">
              <a:latin typeface="Verdana"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DONE</a:t>
            </a:r>
            <a:endParaRPr lang="en-US" dirty="0"/>
          </a:p>
        </p:txBody>
      </p:sp>
      <p:sp>
        <p:nvSpPr>
          <p:cNvPr id="4" name="Footer Placeholder 3"/>
          <p:cNvSpPr>
            <a:spLocks noGrp="1"/>
          </p:cNvSpPr>
          <p:nvPr>
            <p:ph type="ftr" sz="quarter" idx="10"/>
          </p:nvPr>
        </p:nvSpPr>
        <p:spPr/>
        <p:txBody>
          <a:bodyPr/>
          <a:lstStyle/>
          <a:p>
            <a:pPr>
              <a:defRPr/>
            </a:pPr>
            <a:r>
              <a:rPr lang="en-US" smtClean="0"/>
              <a:t>Copyright </a:t>
            </a:r>
            <a:r>
              <a:rPr lang="en-US" smtClean="0">
                <a:sym typeface="Symbol"/>
              </a:rPr>
              <a:t></a:t>
            </a:r>
            <a:r>
              <a:rPr lang="en-US" smtClean="0"/>
              <a:t> 2011 by The Trustees of the University of Pennsylvania.  All rights reserved. </a:t>
            </a:r>
            <a:endParaRPr lang="en-US"/>
          </a:p>
        </p:txBody>
      </p:sp>
      <p:sp>
        <p:nvSpPr>
          <p:cNvPr id="5" name="Slide Number Placeholder 4"/>
          <p:cNvSpPr>
            <a:spLocks noGrp="1"/>
          </p:cNvSpPr>
          <p:nvPr>
            <p:ph type="sldNum" sz="quarter" idx="11"/>
          </p:nvPr>
        </p:nvSpPr>
        <p:spPr/>
        <p:txBody>
          <a:bodyPr/>
          <a:lstStyle/>
          <a:p>
            <a:pPr>
              <a:defRPr/>
            </a:pPr>
            <a:fld id="{3A243CE6-0ECF-48C4-8071-84CA302C1872}" type="slidenum">
              <a:rPr lang="en-US" smtClean="0"/>
              <a:pPr>
                <a:defRPr/>
              </a:pPr>
              <a:t>87</a:t>
            </a:fld>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DONE</a:t>
            </a:r>
            <a:endParaRPr lang="en-US" dirty="0"/>
          </a:p>
        </p:txBody>
      </p:sp>
      <p:sp>
        <p:nvSpPr>
          <p:cNvPr id="4" name="Footer Placeholder 3"/>
          <p:cNvSpPr>
            <a:spLocks noGrp="1"/>
          </p:cNvSpPr>
          <p:nvPr>
            <p:ph type="ftr" sz="quarter" idx="10"/>
          </p:nvPr>
        </p:nvSpPr>
        <p:spPr/>
        <p:txBody>
          <a:bodyPr/>
          <a:lstStyle/>
          <a:p>
            <a:pPr>
              <a:defRPr/>
            </a:pPr>
            <a:r>
              <a:rPr lang="en-US" smtClean="0"/>
              <a:t>Copyright </a:t>
            </a:r>
            <a:r>
              <a:rPr lang="en-US" smtClean="0">
                <a:sym typeface="Symbol"/>
              </a:rPr>
              <a:t></a:t>
            </a:r>
            <a:r>
              <a:rPr lang="en-US" smtClean="0"/>
              <a:t> 2011 by The Trustees of the University of Pennsylvania.  All rights reserved. </a:t>
            </a:r>
            <a:endParaRPr lang="en-US"/>
          </a:p>
        </p:txBody>
      </p:sp>
      <p:sp>
        <p:nvSpPr>
          <p:cNvPr id="5" name="Slide Number Placeholder 4"/>
          <p:cNvSpPr>
            <a:spLocks noGrp="1"/>
          </p:cNvSpPr>
          <p:nvPr>
            <p:ph type="sldNum" sz="quarter" idx="11"/>
          </p:nvPr>
        </p:nvSpPr>
        <p:spPr/>
        <p:txBody>
          <a:bodyPr/>
          <a:lstStyle/>
          <a:p>
            <a:pPr>
              <a:defRPr/>
            </a:pPr>
            <a:fld id="{3A243CE6-0ECF-48C4-8071-84CA302C1872}" type="slidenum">
              <a:rPr lang="en-US" smtClean="0"/>
              <a:pPr>
                <a:defRPr/>
              </a:pPr>
              <a:t>88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DONE</a:t>
            </a:r>
          </a:p>
        </p:txBody>
      </p:sp>
      <p:sp>
        <p:nvSpPr>
          <p:cNvPr id="43012"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82663" fontAlgn="base">
              <a:spcBef>
                <a:spcPct val="0"/>
              </a:spcBef>
              <a:spcAft>
                <a:spcPct val="0"/>
              </a:spcAft>
            </a:pPr>
            <a:r>
              <a:rPr lang="en-US" dirty="0" smtClean="0"/>
              <a:t>Copyright </a:t>
            </a:r>
            <a:r>
              <a:rPr lang="en-US" dirty="0" smtClean="0">
                <a:sym typeface="Symbol" pitchFamily="18" charset="2"/>
              </a:rPr>
              <a:t></a:t>
            </a:r>
            <a:r>
              <a:rPr lang="en-US" dirty="0" smtClean="0"/>
              <a:t> 2010 by The Trustees of the University of Pennsylvania.  All rights reserved. </a:t>
            </a:r>
          </a:p>
        </p:txBody>
      </p:sp>
      <p:sp>
        <p:nvSpPr>
          <p:cNvPr id="43013"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82663" fontAlgn="base">
              <a:spcBef>
                <a:spcPct val="0"/>
              </a:spcBef>
              <a:spcAft>
                <a:spcPct val="0"/>
              </a:spcAft>
            </a:pPr>
            <a:fld id="{0F367F3A-09D1-4D8F-9A0F-1BC367B3F0E7}" type="slidenum">
              <a:rPr lang="en-US" smtClean="0"/>
              <a:pPr defTabSz="982663" fontAlgn="base">
                <a:spcBef>
                  <a:spcPct val="0"/>
                </a:spcBef>
                <a:spcAft>
                  <a:spcPct val="0"/>
                </a:spcAft>
              </a:pPr>
              <a:t>8</a:t>
            </a:fld>
            <a:endParaRPr lang="en-US"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DONE</a:t>
            </a:r>
          </a:p>
        </p:txBody>
      </p:sp>
      <p:sp>
        <p:nvSpPr>
          <p:cNvPr id="216068" name="Footer Placeholder 3"/>
          <p:cNvSpPr>
            <a:spLocks noGrp="1"/>
          </p:cNvSpPr>
          <p:nvPr>
            <p:ph type="ftr" sz="quarter" idx="4"/>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r>
              <a:rPr lang="en-US" sz="1000" dirty="0" smtClean="0">
                <a:latin typeface="Verdana" pitchFamily="34" charset="0"/>
              </a:rPr>
              <a:t>Copyright </a:t>
            </a:r>
            <a:r>
              <a:rPr lang="en-US" sz="1000" dirty="0" smtClean="0">
                <a:latin typeface="Verdana" pitchFamily="34" charset="0"/>
                <a:sym typeface="Symbol" pitchFamily="18" charset="2"/>
              </a:rPr>
              <a:t></a:t>
            </a:r>
            <a:r>
              <a:rPr lang="en-US" sz="1000" dirty="0" smtClean="0">
                <a:latin typeface="Verdana" pitchFamily="34" charset="0"/>
              </a:rPr>
              <a:t> 2011 by The Trustees of the University of Pennsylvania.  All rights reserved. </a:t>
            </a:r>
          </a:p>
        </p:txBody>
      </p:sp>
      <p:sp>
        <p:nvSpPr>
          <p:cNvPr id="216069" name="Slide Number Placeholder 4"/>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fld id="{3C993892-9FB9-46EC-920F-68EA162B7E7F}" type="slidenum">
              <a:rPr lang="en-US" sz="1000" smtClean="0">
                <a:latin typeface="Verdana" pitchFamily="34" charset="0"/>
              </a:rPr>
              <a:pPr eaLnBrk="1" fontAlgn="base" hangingPunct="1">
                <a:spcBef>
                  <a:spcPct val="0"/>
                </a:spcBef>
                <a:spcAft>
                  <a:spcPct val="0"/>
                </a:spcAft>
                <a:defRPr/>
              </a:pPr>
              <a:t>89</a:t>
            </a:fld>
            <a:endParaRPr lang="en-US" sz="1000" smtClean="0">
              <a:latin typeface="Verdana"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DONE</a:t>
            </a:r>
            <a:endParaRPr lang="en-US" dirty="0"/>
          </a:p>
        </p:txBody>
      </p:sp>
      <p:sp>
        <p:nvSpPr>
          <p:cNvPr id="4" name="Footer Placeholder 3"/>
          <p:cNvSpPr>
            <a:spLocks noGrp="1"/>
          </p:cNvSpPr>
          <p:nvPr>
            <p:ph type="ftr" sz="quarter" idx="10"/>
          </p:nvPr>
        </p:nvSpPr>
        <p:spPr/>
        <p:txBody>
          <a:bodyPr/>
          <a:lstStyle/>
          <a:p>
            <a:pPr>
              <a:defRPr/>
            </a:pPr>
            <a:r>
              <a:rPr lang="en-US" smtClean="0"/>
              <a:t>Copyright </a:t>
            </a:r>
            <a:r>
              <a:rPr lang="en-US" smtClean="0">
                <a:sym typeface="Symbol"/>
              </a:rPr>
              <a:t></a:t>
            </a:r>
            <a:r>
              <a:rPr lang="en-US" smtClean="0"/>
              <a:t> 2011 by The Trustees of the University of Pennsylvania.  All rights reserved. </a:t>
            </a:r>
            <a:endParaRPr lang="en-US"/>
          </a:p>
        </p:txBody>
      </p:sp>
      <p:sp>
        <p:nvSpPr>
          <p:cNvPr id="5" name="Slide Number Placeholder 4"/>
          <p:cNvSpPr>
            <a:spLocks noGrp="1"/>
          </p:cNvSpPr>
          <p:nvPr>
            <p:ph type="sldNum" sz="quarter" idx="11"/>
          </p:nvPr>
        </p:nvSpPr>
        <p:spPr/>
        <p:txBody>
          <a:bodyPr/>
          <a:lstStyle/>
          <a:p>
            <a:pPr>
              <a:defRPr/>
            </a:pPr>
            <a:fld id="{3A243CE6-0ECF-48C4-8071-84CA302C1872}" type="slidenum">
              <a:rPr lang="en-US" smtClean="0"/>
              <a:pPr>
                <a:defRPr/>
              </a:pPr>
              <a:t>90</a:t>
            </a:fld>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DONE</a:t>
            </a:r>
            <a:endParaRPr lang="en-US" dirty="0"/>
          </a:p>
        </p:txBody>
      </p:sp>
      <p:sp>
        <p:nvSpPr>
          <p:cNvPr id="4" name="Footer Placeholder 3"/>
          <p:cNvSpPr>
            <a:spLocks noGrp="1"/>
          </p:cNvSpPr>
          <p:nvPr>
            <p:ph type="ftr" sz="quarter" idx="10"/>
          </p:nvPr>
        </p:nvSpPr>
        <p:spPr/>
        <p:txBody>
          <a:bodyPr/>
          <a:lstStyle/>
          <a:p>
            <a:pPr>
              <a:defRPr/>
            </a:pPr>
            <a:r>
              <a:rPr lang="en-US" smtClean="0"/>
              <a:t>Copyright </a:t>
            </a:r>
            <a:r>
              <a:rPr lang="en-US" smtClean="0">
                <a:sym typeface="Symbol"/>
              </a:rPr>
              <a:t></a:t>
            </a:r>
            <a:r>
              <a:rPr lang="en-US" smtClean="0"/>
              <a:t> 2011 by The Trustees of the University of Pennsylvania.  All rights reserved. </a:t>
            </a:r>
            <a:endParaRPr lang="en-US"/>
          </a:p>
        </p:txBody>
      </p:sp>
      <p:sp>
        <p:nvSpPr>
          <p:cNvPr id="5" name="Slide Number Placeholder 4"/>
          <p:cNvSpPr>
            <a:spLocks noGrp="1"/>
          </p:cNvSpPr>
          <p:nvPr>
            <p:ph type="sldNum" sz="quarter" idx="11"/>
          </p:nvPr>
        </p:nvSpPr>
        <p:spPr/>
        <p:txBody>
          <a:bodyPr/>
          <a:lstStyle/>
          <a:p>
            <a:pPr>
              <a:defRPr/>
            </a:pPr>
            <a:fld id="{3A243CE6-0ECF-48C4-8071-84CA302C1872}" type="slidenum">
              <a:rPr lang="en-US" smtClean="0"/>
              <a:pPr>
                <a:defRPr/>
              </a:pPr>
              <a:t>91</a:t>
            </a:fld>
            <a:endParaRPr 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DONE</a:t>
            </a:r>
            <a:endParaRPr lang="en-US" dirty="0"/>
          </a:p>
        </p:txBody>
      </p:sp>
      <p:sp>
        <p:nvSpPr>
          <p:cNvPr id="4" name="Footer Placeholder 3"/>
          <p:cNvSpPr>
            <a:spLocks noGrp="1"/>
          </p:cNvSpPr>
          <p:nvPr>
            <p:ph type="ftr" sz="quarter" idx="10"/>
          </p:nvPr>
        </p:nvSpPr>
        <p:spPr/>
        <p:txBody>
          <a:bodyPr/>
          <a:lstStyle/>
          <a:p>
            <a:pPr>
              <a:defRPr/>
            </a:pPr>
            <a:r>
              <a:rPr lang="en-US" smtClean="0"/>
              <a:t>Copyright </a:t>
            </a:r>
            <a:r>
              <a:rPr lang="en-US" smtClean="0">
                <a:sym typeface="Symbol"/>
              </a:rPr>
              <a:t></a:t>
            </a:r>
            <a:r>
              <a:rPr lang="en-US" smtClean="0"/>
              <a:t> 2011 by The Trustees of the University of Pennsylvania.  All rights reserved. </a:t>
            </a:r>
            <a:endParaRPr lang="en-US"/>
          </a:p>
        </p:txBody>
      </p:sp>
      <p:sp>
        <p:nvSpPr>
          <p:cNvPr id="5" name="Slide Number Placeholder 4"/>
          <p:cNvSpPr>
            <a:spLocks noGrp="1"/>
          </p:cNvSpPr>
          <p:nvPr>
            <p:ph type="sldNum" sz="quarter" idx="11"/>
          </p:nvPr>
        </p:nvSpPr>
        <p:spPr/>
        <p:txBody>
          <a:bodyPr/>
          <a:lstStyle/>
          <a:p>
            <a:pPr>
              <a:defRPr/>
            </a:pPr>
            <a:fld id="{3A243CE6-0ECF-48C4-8071-84CA302C1872}" type="slidenum">
              <a:rPr lang="en-US" smtClean="0"/>
              <a:pPr>
                <a:defRPr/>
              </a:pPr>
              <a:t>92</a:t>
            </a:fld>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DONE</a:t>
            </a:r>
            <a:endParaRPr lang="en-US" dirty="0"/>
          </a:p>
        </p:txBody>
      </p:sp>
      <p:sp>
        <p:nvSpPr>
          <p:cNvPr id="4" name="Footer Placeholder 3"/>
          <p:cNvSpPr>
            <a:spLocks noGrp="1"/>
          </p:cNvSpPr>
          <p:nvPr>
            <p:ph type="ftr" sz="quarter" idx="10"/>
          </p:nvPr>
        </p:nvSpPr>
        <p:spPr/>
        <p:txBody>
          <a:bodyPr/>
          <a:lstStyle/>
          <a:p>
            <a:pPr>
              <a:defRPr/>
            </a:pPr>
            <a:r>
              <a:rPr lang="en-US" smtClean="0"/>
              <a:t>Copyright </a:t>
            </a:r>
            <a:r>
              <a:rPr lang="en-US" smtClean="0">
                <a:sym typeface="Symbol"/>
              </a:rPr>
              <a:t></a:t>
            </a:r>
            <a:r>
              <a:rPr lang="en-US" smtClean="0"/>
              <a:t> 2011 by The Trustees of the University of Pennsylvania.  All rights reserved. </a:t>
            </a:r>
            <a:endParaRPr lang="en-US"/>
          </a:p>
        </p:txBody>
      </p:sp>
      <p:sp>
        <p:nvSpPr>
          <p:cNvPr id="5" name="Slide Number Placeholder 4"/>
          <p:cNvSpPr>
            <a:spLocks noGrp="1"/>
          </p:cNvSpPr>
          <p:nvPr>
            <p:ph type="sldNum" sz="quarter" idx="11"/>
          </p:nvPr>
        </p:nvSpPr>
        <p:spPr/>
        <p:txBody>
          <a:bodyPr/>
          <a:lstStyle/>
          <a:p>
            <a:pPr>
              <a:defRPr/>
            </a:pPr>
            <a:fld id="{3A243CE6-0ECF-48C4-8071-84CA302C1872}" type="slidenum">
              <a:rPr lang="en-US" smtClean="0"/>
              <a:pPr>
                <a:defRPr/>
              </a:pPr>
              <a:t>93</a:t>
            </a:fld>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DONE</a:t>
            </a:r>
          </a:p>
        </p:txBody>
      </p:sp>
      <p:sp>
        <p:nvSpPr>
          <p:cNvPr id="216068" name="Footer Placeholder 3"/>
          <p:cNvSpPr>
            <a:spLocks noGrp="1"/>
          </p:cNvSpPr>
          <p:nvPr>
            <p:ph type="ftr" sz="quarter" idx="4"/>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r>
              <a:rPr lang="en-US" sz="1000" dirty="0" smtClean="0">
                <a:latin typeface="Verdana" pitchFamily="34" charset="0"/>
              </a:rPr>
              <a:t>Copyright </a:t>
            </a:r>
            <a:r>
              <a:rPr lang="en-US" sz="1000" dirty="0" smtClean="0">
                <a:latin typeface="Verdana" pitchFamily="34" charset="0"/>
                <a:sym typeface="Symbol" pitchFamily="18" charset="2"/>
              </a:rPr>
              <a:t></a:t>
            </a:r>
            <a:r>
              <a:rPr lang="en-US" sz="1000" dirty="0" smtClean="0">
                <a:latin typeface="Verdana" pitchFamily="34" charset="0"/>
              </a:rPr>
              <a:t> 2011 by The Trustees of the University of Pennsylvania.  All rights reserved. </a:t>
            </a:r>
          </a:p>
        </p:txBody>
      </p:sp>
      <p:sp>
        <p:nvSpPr>
          <p:cNvPr id="216069" name="Slide Number Placeholder 4"/>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82663" eaLnBrk="0" hangingPunct="0">
              <a:defRPr sz="1900">
                <a:solidFill>
                  <a:schemeClr val="tx1"/>
                </a:solidFill>
                <a:latin typeface="Arial" pitchFamily="34" charset="0"/>
              </a:defRPr>
            </a:lvl1pPr>
            <a:lvl2pPr marL="742950" indent="-285750" defTabSz="982663" eaLnBrk="0" hangingPunct="0">
              <a:defRPr sz="1900">
                <a:solidFill>
                  <a:schemeClr val="tx1"/>
                </a:solidFill>
                <a:latin typeface="Arial" pitchFamily="34" charset="0"/>
              </a:defRPr>
            </a:lvl2pPr>
            <a:lvl3pPr marL="1143000" indent="-228600" defTabSz="982663" eaLnBrk="0" hangingPunct="0">
              <a:defRPr sz="1900">
                <a:solidFill>
                  <a:schemeClr val="tx1"/>
                </a:solidFill>
                <a:latin typeface="Arial" pitchFamily="34" charset="0"/>
              </a:defRPr>
            </a:lvl3pPr>
            <a:lvl4pPr marL="1600200" indent="-228600" defTabSz="982663" eaLnBrk="0" hangingPunct="0">
              <a:defRPr sz="1900">
                <a:solidFill>
                  <a:schemeClr val="tx1"/>
                </a:solidFill>
                <a:latin typeface="Arial" pitchFamily="34" charset="0"/>
              </a:defRPr>
            </a:lvl4pPr>
            <a:lvl5pPr marL="2057400" indent="-228600" defTabSz="982663" eaLnBrk="0" hangingPunct="0">
              <a:defRPr sz="1900">
                <a:solidFill>
                  <a:schemeClr val="tx1"/>
                </a:solidFill>
                <a:latin typeface="Arial" pitchFamily="34" charset="0"/>
              </a:defRPr>
            </a:lvl5pPr>
            <a:lvl6pPr marL="2514600" indent="-228600" defTabSz="982663" eaLnBrk="0" fontAlgn="base" hangingPunct="0">
              <a:spcBef>
                <a:spcPct val="0"/>
              </a:spcBef>
              <a:spcAft>
                <a:spcPct val="0"/>
              </a:spcAft>
              <a:defRPr sz="1900">
                <a:solidFill>
                  <a:schemeClr val="tx1"/>
                </a:solidFill>
                <a:latin typeface="Arial" pitchFamily="34" charset="0"/>
              </a:defRPr>
            </a:lvl6pPr>
            <a:lvl7pPr marL="2971800" indent="-228600" defTabSz="982663" eaLnBrk="0" fontAlgn="base" hangingPunct="0">
              <a:spcBef>
                <a:spcPct val="0"/>
              </a:spcBef>
              <a:spcAft>
                <a:spcPct val="0"/>
              </a:spcAft>
              <a:defRPr sz="1900">
                <a:solidFill>
                  <a:schemeClr val="tx1"/>
                </a:solidFill>
                <a:latin typeface="Arial" pitchFamily="34" charset="0"/>
              </a:defRPr>
            </a:lvl7pPr>
            <a:lvl8pPr marL="3429000" indent="-228600" defTabSz="982663" eaLnBrk="0" fontAlgn="base" hangingPunct="0">
              <a:spcBef>
                <a:spcPct val="0"/>
              </a:spcBef>
              <a:spcAft>
                <a:spcPct val="0"/>
              </a:spcAft>
              <a:defRPr sz="1900">
                <a:solidFill>
                  <a:schemeClr val="tx1"/>
                </a:solidFill>
                <a:latin typeface="Arial" pitchFamily="34" charset="0"/>
              </a:defRPr>
            </a:lvl8pPr>
            <a:lvl9pPr marL="3886200" indent="-228600" defTabSz="982663" eaLnBrk="0" fontAlgn="base" hangingPunct="0">
              <a:spcBef>
                <a:spcPct val="0"/>
              </a:spcBef>
              <a:spcAft>
                <a:spcPct val="0"/>
              </a:spcAft>
              <a:defRPr sz="1900">
                <a:solidFill>
                  <a:schemeClr val="tx1"/>
                </a:solidFill>
                <a:latin typeface="Arial" pitchFamily="34" charset="0"/>
              </a:defRPr>
            </a:lvl9pPr>
          </a:lstStyle>
          <a:p>
            <a:pPr eaLnBrk="1" fontAlgn="base" hangingPunct="1">
              <a:spcBef>
                <a:spcPct val="0"/>
              </a:spcBef>
              <a:spcAft>
                <a:spcPct val="0"/>
              </a:spcAft>
              <a:defRPr/>
            </a:pPr>
            <a:fld id="{3C993892-9FB9-46EC-920F-68EA162B7E7F}" type="slidenum">
              <a:rPr lang="en-US" sz="1000" smtClean="0">
                <a:latin typeface="Verdana" pitchFamily="34" charset="0"/>
              </a:rPr>
              <a:pPr eaLnBrk="1" fontAlgn="base" hangingPunct="1">
                <a:spcBef>
                  <a:spcPct val="0"/>
                </a:spcBef>
                <a:spcAft>
                  <a:spcPct val="0"/>
                </a:spcAft>
                <a:defRPr/>
              </a:pPr>
              <a:t>94</a:t>
            </a:fld>
            <a:endParaRPr lang="en-US" sz="1000" smtClean="0">
              <a:latin typeface="Verdana"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A243CE6-0ECF-48C4-8071-84CA302C1872}" type="slidenum">
              <a:rPr lang="en-US" smtClean="0"/>
              <a:pPr>
                <a:defRPr/>
              </a:pPr>
              <a:t>95</a:t>
            </a:fld>
            <a:endParaRPr lang="en-US" dirty="0"/>
          </a:p>
        </p:txBody>
      </p:sp>
      <p:sp>
        <p:nvSpPr>
          <p:cNvPr id="5" name="Footer Placeholder 4"/>
          <p:cNvSpPr>
            <a:spLocks noGrp="1"/>
          </p:cNvSpPr>
          <p:nvPr>
            <p:ph type="ftr" sz="quarter" idx="11"/>
          </p:nvPr>
        </p:nvSpPr>
        <p:spPr/>
        <p:txBody>
          <a:bodyPr/>
          <a:lstStyle/>
          <a:p>
            <a:pPr>
              <a:defRPr/>
            </a:pPr>
            <a:r>
              <a:rPr lang="en-US" smtClean="0"/>
              <a:t>Copyright </a:t>
            </a:r>
            <a:r>
              <a:rPr lang="en-US" smtClean="0">
                <a:sym typeface="Symbol"/>
              </a:rPr>
              <a:t></a:t>
            </a:r>
            <a:r>
              <a:rPr lang="en-US" smtClean="0"/>
              <a:t> 2011 by The Trustees of the University of Pennsylvania.  All rights reserved. </a:t>
            </a:r>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DONE</a:t>
            </a:r>
            <a:endParaRPr lang="en-US" dirty="0"/>
          </a:p>
        </p:txBody>
      </p:sp>
      <p:sp>
        <p:nvSpPr>
          <p:cNvPr id="6" name="Slide Number Placeholder 5"/>
          <p:cNvSpPr>
            <a:spLocks noGrp="1"/>
          </p:cNvSpPr>
          <p:nvPr>
            <p:ph type="sldNum" sz="quarter" idx="10"/>
          </p:nvPr>
        </p:nvSpPr>
        <p:spPr/>
        <p:txBody>
          <a:bodyPr/>
          <a:lstStyle/>
          <a:p>
            <a:pPr>
              <a:defRPr/>
            </a:pPr>
            <a:fld id="{3A243CE6-0ECF-48C4-8071-84CA302C1872}" type="slidenum">
              <a:rPr lang="en-US" smtClean="0"/>
              <a:pPr>
                <a:defRPr/>
              </a:pPr>
              <a:t>96</a:t>
            </a:fld>
            <a:endParaRPr lang="en-US" dirty="0"/>
          </a:p>
        </p:txBody>
      </p:sp>
      <p:sp>
        <p:nvSpPr>
          <p:cNvPr id="5" name="Footer Placeholder 4"/>
          <p:cNvSpPr>
            <a:spLocks noGrp="1"/>
          </p:cNvSpPr>
          <p:nvPr>
            <p:ph type="ftr" sz="quarter" idx="11"/>
          </p:nvPr>
        </p:nvSpPr>
        <p:spPr/>
        <p:txBody>
          <a:bodyPr/>
          <a:lstStyle/>
          <a:p>
            <a:pPr>
              <a:defRPr/>
            </a:pPr>
            <a:r>
              <a:rPr lang="en-US" smtClean="0"/>
              <a:t>Copyright </a:t>
            </a:r>
            <a:r>
              <a:rPr lang="en-US" smtClean="0">
                <a:sym typeface="Symbol"/>
              </a:rPr>
              <a:t></a:t>
            </a:r>
            <a:r>
              <a:rPr lang="en-US" smtClean="0"/>
              <a:t> 2011 by The Trustees of the University of Pennsylvania.  All rights reserved. </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DONE</a:t>
            </a:r>
            <a:endParaRPr lang="en-US" dirty="0"/>
          </a:p>
        </p:txBody>
      </p:sp>
      <p:sp>
        <p:nvSpPr>
          <p:cNvPr id="4" name="Footer Placeholder 3"/>
          <p:cNvSpPr>
            <a:spLocks noGrp="1"/>
          </p:cNvSpPr>
          <p:nvPr>
            <p:ph type="ftr" sz="quarter" idx="10"/>
          </p:nvPr>
        </p:nvSpPr>
        <p:spPr/>
        <p:txBody>
          <a:bodyPr/>
          <a:lstStyle/>
          <a:p>
            <a:pPr>
              <a:defRPr/>
            </a:pPr>
            <a:r>
              <a:rPr lang="en-US" dirty="0" smtClean="0"/>
              <a:t>Copyright </a:t>
            </a:r>
            <a:r>
              <a:rPr lang="en-US" dirty="0" smtClean="0">
                <a:sym typeface="Symbol"/>
              </a:rPr>
              <a:t></a:t>
            </a:r>
            <a:r>
              <a:rPr lang="en-US" dirty="0" smtClean="0"/>
              <a:t> 2011 by The Trustees of the University of Pennsylvania.  All rights reserved. </a:t>
            </a:r>
            <a:endParaRPr lang="en-US" dirty="0"/>
          </a:p>
        </p:txBody>
      </p:sp>
      <p:sp>
        <p:nvSpPr>
          <p:cNvPr id="5" name="Slide Number Placeholder 4"/>
          <p:cNvSpPr>
            <a:spLocks noGrp="1"/>
          </p:cNvSpPr>
          <p:nvPr>
            <p:ph type="sldNum" sz="quarter" idx="11"/>
          </p:nvPr>
        </p:nvSpPr>
        <p:spPr/>
        <p:txBody>
          <a:bodyPr/>
          <a:lstStyle/>
          <a:p>
            <a:pPr>
              <a:defRPr/>
            </a:pPr>
            <a:fld id="{3A243CE6-0ECF-48C4-8071-84CA302C1872}"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SF Three Layers">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0" cy="800100"/>
          </a:xfrm>
        </p:spPr>
        <p:txBody>
          <a:body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228601" y="960120"/>
            <a:ext cx="6858000" cy="8412480"/>
          </a:xfrm>
        </p:spPr>
        <p:txBody>
          <a:bodyPr/>
          <a:lstStyle>
            <a:lvl1pPr marL="0" indent="0">
              <a:lnSpc>
                <a:spcPts val="1400"/>
              </a:lnSpc>
              <a:buFont typeface="+mj-lt"/>
              <a:buNone/>
              <a:defRPr sz="1300"/>
            </a:lvl1pPr>
            <a:lvl2pPr>
              <a:lnSpc>
                <a:spcPts val="1400"/>
              </a:lnSpc>
              <a:buFont typeface="+mj-lt"/>
              <a:buNone/>
              <a:defRPr sz="1300"/>
            </a:lvl2pPr>
            <a:lvl3pPr>
              <a:lnSpc>
                <a:spcPts val="1400"/>
              </a:lnSpc>
              <a:buFont typeface="+mj-lt"/>
              <a:buNone/>
              <a:defRPr sz="1300"/>
            </a:lvl3pPr>
          </a:lstStyle>
          <a:p>
            <a:pPr lvl="0"/>
            <a:r>
              <a:rPr lang="en-US" dirty="0" smtClean="0"/>
              <a:t>Click to edit Master text styles</a:t>
            </a:r>
          </a:p>
        </p:txBody>
      </p:sp>
      <p:sp>
        <p:nvSpPr>
          <p:cNvPr id="4" name="Footer Placeholder 9"/>
          <p:cNvSpPr>
            <a:spLocks noGrp="1"/>
          </p:cNvSpPr>
          <p:nvPr>
            <p:ph type="ftr" sz="quarter" idx="13"/>
          </p:nvPr>
        </p:nvSpPr>
        <p:spPr/>
        <p:txBody>
          <a:bodyPr/>
          <a:lstStyle>
            <a:lvl1pPr>
              <a:defRPr/>
            </a:lvl1pPr>
          </a:lstStyle>
          <a:p>
            <a:pPr>
              <a:defRPr/>
            </a:pPr>
            <a:r>
              <a:rPr lang="en-US" smtClean="0"/>
              <a:t>Adapted with permission from the Penn Master Resilience Training materials, Copyright 2013, Trustees of the University of Pennsylvania. All rights reserved.</a:t>
            </a:r>
            <a:endParaRPr lang="en-US"/>
          </a:p>
        </p:txBody>
      </p:sp>
      <p:sp>
        <p:nvSpPr>
          <p:cNvPr id="5" name="Slide Number Placeholder 10"/>
          <p:cNvSpPr>
            <a:spLocks noGrp="1"/>
          </p:cNvSpPr>
          <p:nvPr>
            <p:ph type="sldNum" sz="quarter" idx="14"/>
          </p:nvPr>
        </p:nvSpPr>
        <p:spPr>
          <a:xfrm>
            <a:off x="6340475" y="9391650"/>
            <a:ext cx="974725" cy="209550"/>
          </a:xfrm>
        </p:spPr>
        <p:txBody>
          <a:bodyPr/>
          <a:lstStyle>
            <a:lvl1pPr>
              <a:defRPr/>
            </a:lvl1pPr>
          </a:lstStyle>
          <a:p>
            <a:pPr>
              <a:defRPr/>
            </a:pPr>
            <a:fld id="{24555D6C-ABC7-4025-9AF3-9E2069FB6FE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365760" y="8899450"/>
            <a:ext cx="1706880" cy="510063"/>
          </a:xfrm>
          <a:prstGeom prst="rect">
            <a:avLst/>
          </a:prstGeom>
        </p:spPr>
        <p:txBody>
          <a:bodyPr lIns="96661" tIns="48331" rIns="96661" bIns="48331"/>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Adapted with permission from the Penn Master Resilience Training materials, Copyright 2013, Trustees of the University of Pennsylvania. All rights reserved.</a:t>
            </a:r>
            <a:endParaRPr lang="en-US"/>
          </a:p>
        </p:txBody>
      </p:sp>
      <p:sp>
        <p:nvSpPr>
          <p:cNvPr id="4" name="Slide Number Placeholder 5"/>
          <p:cNvSpPr>
            <a:spLocks noGrp="1"/>
          </p:cNvSpPr>
          <p:nvPr>
            <p:ph type="sldNum" sz="quarter" idx="12"/>
          </p:nvPr>
        </p:nvSpPr>
        <p:spPr/>
        <p:txBody>
          <a:bodyPr/>
          <a:lstStyle>
            <a:lvl1pPr>
              <a:defRPr/>
            </a:lvl1pPr>
          </a:lstStyle>
          <a:p>
            <a:pPr>
              <a:defRPr/>
            </a:pPr>
            <a:fld id="{E6631E25-AB9F-46CB-8384-F9C14AF9B6D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982597"/>
            <a:ext cx="6217920" cy="205803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097280" y="5440680"/>
            <a:ext cx="5120640" cy="2453640"/>
          </a:xfrm>
        </p:spPr>
        <p:txBody>
          <a:bodyPr/>
          <a:lstStyle>
            <a:lvl1pPr marL="0" indent="0" algn="ctr">
              <a:buNone/>
              <a:defRPr>
                <a:solidFill>
                  <a:schemeClr val="tx1">
                    <a:tint val="75000"/>
                  </a:schemeClr>
                </a:solidFill>
              </a:defRPr>
            </a:lvl1pPr>
            <a:lvl2pPr marL="483306" indent="0" algn="ctr">
              <a:buNone/>
              <a:defRPr>
                <a:solidFill>
                  <a:schemeClr val="tx1">
                    <a:tint val="75000"/>
                  </a:schemeClr>
                </a:solidFill>
              </a:defRPr>
            </a:lvl2pPr>
            <a:lvl3pPr marL="966612" indent="0" algn="ctr">
              <a:buNone/>
              <a:defRPr>
                <a:solidFill>
                  <a:schemeClr val="tx1">
                    <a:tint val="75000"/>
                  </a:schemeClr>
                </a:solidFill>
              </a:defRPr>
            </a:lvl3pPr>
            <a:lvl4pPr marL="1449918" indent="0" algn="ctr">
              <a:buNone/>
              <a:defRPr>
                <a:solidFill>
                  <a:schemeClr val="tx1">
                    <a:tint val="75000"/>
                  </a:schemeClr>
                </a:solidFill>
              </a:defRPr>
            </a:lvl4pPr>
            <a:lvl5pPr marL="1933224" indent="0" algn="ctr">
              <a:buNone/>
              <a:defRPr>
                <a:solidFill>
                  <a:schemeClr val="tx1">
                    <a:tint val="75000"/>
                  </a:schemeClr>
                </a:solidFill>
              </a:defRPr>
            </a:lvl5pPr>
            <a:lvl6pPr marL="2416531" indent="0" algn="ctr">
              <a:buNone/>
              <a:defRPr>
                <a:solidFill>
                  <a:schemeClr val="tx1">
                    <a:tint val="75000"/>
                  </a:schemeClr>
                </a:solidFill>
              </a:defRPr>
            </a:lvl6pPr>
            <a:lvl7pPr marL="2899837" indent="0" algn="ctr">
              <a:buNone/>
              <a:defRPr>
                <a:solidFill>
                  <a:schemeClr val="tx1">
                    <a:tint val="75000"/>
                  </a:schemeClr>
                </a:solidFill>
              </a:defRPr>
            </a:lvl7pPr>
            <a:lvl8pPr marL="3383143" indent="0" algn="ctr">
              <a:buNone/>
              <a:defRPr>
                <a:solidFill>
                  <a:schemeClr val="tx1">
                    <a:tint val="75000"/>
                  </a:schemeClr>
                </a:solidFill>
              </a:defRPr>
            </a:lvl8pPr>
            <a:lvl9pPr marL="386644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365125" y="8899525"/>
            <a:ext cx="1708150" cy="511175"/>
          </a:xfrm>
          <a:prstGeom prst="rect">
            <a:avLst/>
          </a:prstGeom>
        </p:spPr>
        <p:txBody>
          <a:bodyPr lIns="96661" tIns="48331" rIns="96661" bIns="48331"/>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Adapted with permission from the Penn Master Resilience Training materials, Copyright 2013, Trustees of the University of Pennsylvania. All rights reserved.</a:t>
            </a:r>
            <a:endParaRPr lang="en-US"/>
          </a:p>
        </p:txBody>
      </p:sp>
      <p:sp>
        <p:nvSpPr>
          <p:cNvPr id="6" name="Slide Number Placeholder 5"/>
          <p:cNvSpPr>
            <a:spLocks noGrp="1"/>
          </p:cNvSpPr>
          <p:nvPr>
            <p:ph type="sldNum" sz="quarter" idx="12"/>
          </p:nvPr>
        </p:nvSpPr>
        <p:spPr/>
        <p:txBody>
          <a:bodyPr/>
          <a:lstStyle>
            <a:lvl1pPr>
              <a:defRPr/>
            </a:lvl1pPr>
          </a:lstStyle>
          <a:p>
            <a:pPr>
              <a:defRPr/>
            </a:pPr>
            <a:fld id="{C08F2C02-9D22-4EEC-BD00-DD249755ACF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SF Three Lay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228601" y="960120"/>
            <a:ext cx="6858000" cy="8412480"/>
          </a:xfrm>
        </p:spPr>
        <p:txBody>
          <a:bodyPr/>
          <a:lstStyle>
            <a:lvl1pPr marL="0" indent="0">
              <a:lnSpc>
                <a:spcPts val="1400"/>
              </a:lnSpc>
              <a:buFont typeface="+mj-lt"/>
              <a:buNone/>
              <a:defRPr sz="1300"/>
            </a:lvl1pPr>
            <a:lvl2pPr>
              <a:lnSpc>
                <a:spcPts val="1400"/>
              </a:lnSpc>
              <a:buFont typeface="+mj-lt"/>
              <a:buNone/>
              <a:defRPr sz="1300"/>
            </a:lvl2pPr>
            <a:lvl3pPr>
              <a:lnSpc>
                <a:spcPts val="1400"/>
              </a:lnSpc>
              <a:buFont typeface="+mj-lt"/>
              <a:buNone/>
              <a:defRPr sz="1300"/>
            </a:lvl3pPr>
          </a:lstStyle>
          <a:p>
            <a:pPr lvl="0"/>
            <a:r>
              <a:rPr lang="en-US" dirty="0" smtClean="0"/>
              <a:t>Click to edit Master text styles</a:t>
            </a:r>
          </a:p>
        </p:txBody>
      </p:sp>
      <p:sp>
        <p:nvSpPr>
          <p:cNvPr id="4" name="Footer Placeholder 9"/>
          <p:cNvSpPr>
            <a:spLocks noGrp="1"/>
          </p:cNvSpPr>
          <p:nvPr>
            <p:ph type="ftr" sz="quarter" idx="13"/>
          </p:nvPr>
        </p:nvSpPr>
        <p:spPr/>
        <p:txBody>
          <a:bodyPr/>
          <a:lstStyle>
            <a:lvl1pPr>
              <a:defRPr/>
            </a:lvl1pPr>
          </a:lstStyle>
          <a:p>
            <a:pPr>
              <a:defRPr/>
            </a:pPr>
            <a:r>
              <a:rPr lang="en-US" smtClean="0">
                <a:solidFill>
                  <a:prstClr val="black"/>
                </a:solidFill>
              </a:rPr>
              <a:t>Adapted with permission from the Penn Master Resilience Training materials, Copyright 2013, Trustees of the University of Pennsylvania. All rights reserved.</a:t>
            </a:r>
            <a:endParaRPr lang="en-US">
              <a:solidFill>
                <a:prstClr val="black"/>
              </a:solidFill>
            </a:endParaRPr>
          </a:p>
        </p:txBody>
      </p:sp>
      <p:sp>
        <p:nvSpPr>
          <p:cNvPr id="5" name="Slide Number Placeholder 10"/>
          <p:cNvSpPr>
            <a:spLocks noGrp="1"/>
          </p:cNvSpPr>
          <p:nvPr>
            <p:ph type="sldNum" sz="quarter" idx="14"/>
          </p:nvPr>
        </p:nvSpPr>
        <p:spPr>
          <a:xfrm>
            <a:off x="6340475" y="9391650"/>
            <a:ext cx="974725" cy="209550"/>
          </a:xfrm>
        </p:spPr>
        <p:txBody>
          <a:bodyPr/>
          <a:lstStyle>
            <a:lvl1pPr>
              <a:defRPr/>
            </a:lvl1pPr>
          </a:lstStyle>
          <a:p>
            <a:pPr>
              <a:defRPr/>
            </a:pPr>
            <a:fld id="{24555D6C-ABC7-4025-9AF3-9E2069FB6FE4}" type="slidenum">
              <a:rPr lang="en-US">
                <a:solidFill>
                  <a:prstClr val="black"/>
                </a:solidFill>
              </a:rPr>
              <a:pPr>
                <a:defRPr/>
              </a:pPr>
              <a:t>‹#›</a:t>
            </a:fld>
            <a:endParaRPr lang="en-US" dirty="0">
              <a:solidFill>
                <a:prstClr val="black"/>
              </a:solidFill>
            </a:endParaRPr>
          </a:p>
        </p:txBody>
      </p:sp>
    </p:spTree>
    <p:extLst>
      <p:ext uri="{BB962C8B-B14F-4D97-AF65-F5344CB8AC3E}">
        <p14:creationId xmlns="" xmlns:p14="http://schemas.microsoft.com/office/powerpoint/2010/main" val="2136386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SF Unit Title">
    <p:spTree>
      <p:nvGrpSpPr>
        <p:cNvPr id="1" name=""/>
        <p:cNvGrpSpPr/>
        <p:nvPr/>
      </p:nvGrpSpPr>
      <p:grpSpPr>
        <a:xfrm>
          <a:off x="0" y="0"/>
          <a:ext cx="0" cy="0"/>
          <a:chOff x="0" y="0"/>
          <a:chExt cx="0" cy="0"/>
        </a:xfrm>
      </p:grpSpPr>
      <p:sp>
        <p:nvSpPr>
          <p:cNvPr id="6" name="Title 5"/>
          <p:cNvSpPr>
            <a:spLocks noGrp="1"/>
          </p:cNvSpPr>
          <p:nvPr>
            <p:ph type="title"/>
          </p:nvPr>
        </p:nvSpPr>
        <p:spPr>
          <a:xfrm>
            <a:off x="228601" y="990600"/>
            <a:ext cx="6858000" cy="762000"/>
          </a:xfrm>
        </p:spPr>
        <p:txBody>
          <a:bodyPr anchor="t"/>
          <a:lstStyle>
            <a:lvl1pPr algn="l">
              <a:defRPr sz="2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8601" y="1828800"/>
            <a:ext cx="6858000" cy="7391400"/>
          </a:xfrm>
        </p:spPr>
        <p:txBody>
          <a:bodyPr/>
          <a:lstStyle>
            <a:lvl1pPr marL="0" indent="0" algn="l">
              <a:buNone/>
              <a:defRPr sz="1300">
                <a:solidFill>
                  <a:schemeClr val="tx1"/>
                </a:solidFill>
              </a:defRPr>
            </a:lvl1pPr>
            <a:lvl2pPr marL="478418" indent="0" algn="ctr">
              <a:buNone/>
              <a:defRPr>
                <a:solidFill>
                  <a:schemeClr val="tx1">
                    <a:tint val="75000"/>
                  </a:schemeClr>
                </a:solidFill>
              </a:defRPr>
            </a:lvl2pPr>
            <a:lvl3pPr marL="956843" indent="0" algn="ctr">
              <a:buNone/>
              <a:defRPr>
                <a:solidFill>
                  <a:schemeClr val="tx1">
                    <a:tint val="75000"/>
                  </a:schemeClr>
                </a:solidFill>
              </a:defRPr>
            </a:lvl3pPr>
            <a:lvl4pPr marL="1435244" indent="0" algn="ctr">
              <a:buNone/>
              <a:defRPr>
                <a:solidFill>
                  <a:schemeClr val="tx1">
                    <a:tint val="75000"/>
                  </a:schemeClr>
                </a:solidFill>
              </a:defRPr>
            </a:lvl4pPr>
            <a:lvl5pPr marL="1913684" indent="0" algn="ctr">
              <a:buNone/>
              <a:defRPr>
                <a:solidFill>
                  <a:schemeClr val="tx1">
                    <a:tint val="75000"/>
                  </a:schemeClr>
                </a:solidFill>
              </a:defRPr>
            </a:lvl5pPr>
            <a:lvl6pPr marL="2392107" indent="0" algn="ctr">
              <a:buNone/>
              <a:defRPr>
                <a:solidFill>
                  <a:schemeClr val="tx1">
                    <a:tint val="75000"/>
                  </a:schemeClr>
                </a:solidFill>
              </a:defRPr>
            </a:lvl6pPr>
            <a:lvl7pPr marL="2870518" indent="0" algn="ctr">
              <a:buNone/>
              <a:defRPr>
                <a:solidFill>
                  <a:schemeClr val="tx1">
                    <a:tint val="75000"/>
                  </a:schemeClr>
                </a:solidFill>
              </a:defRPr>
            </a:lvl7pPr>
            <a:lvl8pPr marL="3348948" indent="0" algn="ctr">
              <a:buNone/>
              <a:defRPr>
                <a:solidFill>
                  <a:schemeClr val="tx1">
                    <a:tint val="75000"/>
                  </a:schemeClr>
                </a:solidFill>
              </a:defRPr>
            </a:lvl8pPr>
            <a:lvl9pPr marL="3827376" indent="0" algn="ctr">
              <a:buNone/>
              <a:defRPr>
                <a:solidFill>
                  <a:schemeClr val="tx1">
                    <a:tint val="75000"/>
                  </a:schemeClr>
                </a:solidFill>
              </a:defRPr>
            </a:lvl9pPr>
          </a:lstStyle>
          <a:p>
            <a:r>
              <a:rPr lang="en-US" dirty="0" smtClean="0"/>
              <a:t>Click to edit Master subtitle style</a:t>
            </a:r>
            <a:endParaRPr lang="en-US" dirty="0"/>
          </a:p>
        </p:txBody>
      </p:sp>
      <p:sp>
        <p:nvSpPr>
          <p:cNvPr id="4" name="Footer Placeholder 9"/>
          <p:cNvSpPr>
            <a:spLocks noGrp="1"/>
          </p:cNvSpPr>
          <p:nvPr>
            <p:ph type="ftr" sz="quarter" idx="10"/>
          </p:nvPr>
        </p:nvSpPr>
        <p:spPr/>
        <p:txBody>
          <a:bodyPr/>
          <a:lstStyle>
            <a:lvl1pPr>
              <a:defRPr/>
            </a:lvl1pPr>
          </a:lstStyle>
          <a:p>
            <a:pPr>
              <a:defRPr/>
            </a:pPr>
            <a:r>
              <a:rPr lang="en-US" smtClean="0">
                <a:solidFill>
                  <a:prstClr val="black"/>
                </a:solidFill>
              </a:rPr>
              <a:t>Adapted with permission from the Penn Master Resilience Training materials, Copyright 2013, Trustees of the University of Pennsylvania. All rights reserved.</a:t>
            </a:r>
            <a:endParaRPr lang="en-US">
              <a:solidFill>
                <a:prstClr val="black"/>
              </a:solidFill>
            </a:endParaRPr>
          </a:p>
        </p:txBody>
      </p:sp>
      <p:sp>
        <p:nvSpPr>
          <p:cNvPr id="5" name="Slide Number Placeholder 10"/>
          <p:cNvSpPr>
            <a:spLocks noGrp="1"/>
          </p:cNvSpPr>
          <p:nvPr>
            <p:ph type="sldNum" sz="quarter" idx="11"/>
          </p:nvPr>
        </p:nvSpPr>
        <p:spPr/>
        <p:txBody>
          <a:bodyPr/>
          <a:lstStyle>
            <a:lvl1pPr>
              <a:defRPr/>
            </a:lvl1pPr>
          </a:lstStyle>
          <a:p>
            <a:pPr>
              <a:defRPr/>
            </a:pPr>
            <a:fld id="{CA25C34C-1664-45CD-B426-5C282344ED3C}" type="slidenum">
              <a:rPr lang="en-US">
                <a:solidFill>
                  <a:prstClr val="black"/>
                </a:solidFill>
              </a:rPr>
              <a:pPr>
                <a:defRPr/>
              </a:pPr>
              <a:t>‹#›</a:t>
            </a:fld>
            <a:endParaRPr lang="en-US" dirty="0">
              <a:solidFill>
                <a:prstClr val="black"/>
              </a:solidFill>
            </a:endParaRPr>
          </a:p>
        </p:txBody>
      </p:sp>
    </p:spTree>
    <p:extLst>
      <p:ext uri="{BB962C8B-B14F-4D97-AF65-F5344CB8AC3E}">
        <p14:creationId xmlns="" xmlns:p14="http://schemas.microsoft.com/office/powerpoint/2010/main" val="1482555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365760" y="8899450"/>
            <a:ext cx="1706880" cy="510063"/>
          </a:xfrm>
          <a:prstGeom prst="rect">
            <a:avLst/>
          </a:prstGeom>
        </p:spPr>
        <p:txBody>
          <a:bodyPr lIns="96661" tIns="48331" rIns="96661" bIns="48331"/>
          <a:lstStyle>
            <a:lvl1pPr>
              <a:defRPr/>
            </a:lvl1pPr>
          </a:lstStyle>
          <a:p>
            <a:pPr>
              <a:defRPr/>
            </a:pPr>
            <a:endParaRPr lang="en-US">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solidFill>
              </a:rPr>
              <a:t>Adapted with permission from the Penn Master Resilience Training materials, Copyright 2013, Trustees of the University of Pennsylvania. All rights reserved.</a:t>
            </a:r>
            <a:endParaRPr lang="en-US">
              <a:solidFill>
                <a:prstClr val="black"/>
              </a:solidFill>
            </a:endParaRPr>
          </a:p>
        </p:txBody>
      </p:sp>
      <p:sp>
        <p:nvSpPr>
          <p:cNvPr id="4" name="Slide Number Placeholder 5"/>
          <p:cNvSpPr>
            <a:spLocks noGrp="1"/>
          </p:cNvSpPr>
          <p:nvPr>
            <p:ph type="sldNum" sz="quarter" idx="12"/>
          </p:nvPr>
        </p:nvSpPr>
        <p:spPr/>
        <p:txBody>
          <a:bodyPr/>
          <a:lstStyle>
            <a:lvl1pPr>
              <a:defRPr/>
            </a:lvl1pPr>
          </a:lstStyle>
          <a:p>
            <a:pPr>
              <a:defRPr/>
            </a:pPr>
            <a:fld id="{E6631E25-AB9F-46CB-8384-F9C14AF9B6DB}" type="slidenum">
              <a:rPr lang="en-US">
                <a:solidFill>
                  <a:prstClr val="black"/>
                </a:solidFill>
              </a:rPr>
              <a:pPr>
                <a:defRPr/>
              </a:pPr>
              <a:t>‹#›</a:t>
            </a:fld>
            <a:endParaRPr lang="en-US">
              <a:solidFill>
                <a:prstClr val="black"/>
              </a:solidFill>
            </a:endParaRPr>
          </a:p>
        </p:txBody>
      </p:sp>
    </p:spTree>
    <p:extLst>
      <p:ext uri="{BB962C8B-B14F-4D97-AF65-F5344CB8AC3E}">
        <p14:creationId xmlns="" xmlns:p14="http://schemas.microsoft.com/office/powerpoint/2010/main" val="1511745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SF Three Lay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228601" y="960120"/>
            <a:ext cx="6858000" cy="8412480"/>
          </a:xfrm>
        </p:spPr>
        <p:txBody>
          <a:bodyPr/>
          <a:lstStyle>
            <a:lvl1pPr marL="0" indent="0">
              <a:lnSpc>
                <a:spcPts val="1400"/>
              </a:lnSpc>
              <a:buFont typeface="+mj-lt"/>
              <a:buNone/>
              <a:defRPr sz="1300"/>
            </a:lvl1pPr>
            <a:lvl2pPr>
              <a:lnSpc>
                <a:spcPts val="1400"/>
              </a:lnSpc>
              <a:buFont typeface="+mj-lt"/>
              <a:buNone/>
              <a:defRPr sz="1300"/>
            </a:lvl2pPr>
            <a:lvl3pPr>
              <a:lnSpc>
                <a:spcPts val="1400"/>
              </a:lnSpc>
              <a:buFont typeface="+mj-lt"/>
              <a:buNone/>
              <a:defRPr sz="1300"/>
            </a:lvl3pPr>
          </a:lstStyle>
          <a:p>
            <a:pPr lvl="0"/>
            <a:r>
              <a:rPr lang="en-US" dirty="0" smtClean="0"/>
              <a:t>Click to edit Master text styles</a:t>
            </a:r>
          </a:p>
        </p:txBody>
      </p:sp>
      <p:sp>
        <p:nvSpPr>
          <p:cNvPr id="4" name="Footer Placeholder 9"/>
          <p:cNvSpPr>
            <a:spLocks noGrp="1"/>
          </p:cNvSpPr>
          <p:nvPr>
            <p:ph type="ftr" sz="quarter" idx="13"/>
          </p:nvPr>
        </p:nvSpPr>
        <p:spPr/>
        <p:txBody>
          <a:bodyPr/>
          <a:lstStyle>
            <a:lvl1pPr>
              <a:defRPr/>
            </a:lvl1pPr>
          </a:lstStyle>
          <a:p>
            <a:pPr>
              <a:defRPr/>
            </a:pPr>
            <a:r>
              <a:rPr lang="en-US" smtClean="0">
                <a:solidFill>
                  <a:prstClr val="black"/>
                </a:solidFill>
              </a:rPr>
              <a:t>Adapted with permission from the Penn Master Resilience Training materials, Copyright 2013, Trustees of the University of Pennsylvania. All rights reserved.</a:t>
            </a:r>
            <a:endParaRPr lang="en-US">
              <a:solidFill>
                <a:prstClr val="black"/>
              </a:solidFill>
            </a:endParaRPr>
          </a:p>
        </p:txBody>
      </p:sp>
      <p:sp>
        <p:nvSpPr>
          <p:cNvPr id="5" name="Slide Number Placeholder 10"/>
          <p:cNvSpPr>
            <a:spLocks noGrp="1"/>
          </p:cNvSpPr>
          <p:nvPr>
            <p:ph type="sldNum" sz="quarter" idx="14"/>
          </p:nvPr>
        </p:nvSpPr>
        <p:spPr>
          <a:xfrm>
            <a:off x="6340475" y="9391650"/>
            <a:ext cx="974725" cy="209550"/>
          </a:xfrm>
        </p:spPr>
        <p:txBody>
          <a:bodyPr/>
          <a:lstStyle>
            <a:lvl1pPr>
              <a:defRPr/>
            </a:lvl1pPr>
          </a:lstStyle>
          <a:p>
            <a:pPr>
              <a:defRPr/>
            </a:pPr>
            <a:fld id="{24555D6C-ABC7-4025-9AF3-9E2069FB6FE4}" type="slidenum">
              <a:rPr lang="en-US">
                <a:solidFill>
                  <a:prstClr val="black"/>
                </a:solidFill>
              </a:rPr>
              <a:pPr>
                <a:defRPr/>
              </a:pPr>
              <a:t>‹#›</a:t>
            </a:fld>
            <a:endParaRPr lang="en-US" dirty="0">
              <a:solidFill>
                <a:prstClr val="black"/>
              </a:solidFill>
            </a:endParaRPr>
          </a:p>
        </p:txBody>
      </p:sp>
    </p:spTree>
    <p:extLst>
      <p:ext uri="{BB962C8B-B14F-4D97-AF65-F5344CB8AC3E}">
        <p14:creationId xmlns="" xmlns:p14="http://schemas.microsoft.com/office/powerpoint/2010/main" val="2868732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SF Unit Title">
    <p:spTree>
      <p:nvGrpSpPr>
        <p:cNvPr id="1" name=""/>
        <p:cNvGrpSpPr/>
        <p:nvPr/>
      </p:nvGrpSpPr>
      <p:grpSpPr>
        <a:xfrm>
          <a:off x="0" y="0"/>
          <a:ext cx="0" cy="0"/>
          <a:chOff x="0" y="0"/>
          <a:chExt cx="0" cy="0"/>
        </a:xfrm>
      </p:grpSpPr>
      <p:sp>
        <p:nvSpPr>
          <p:cNvPr id="6" name="Title 5"/>
          <p:cNvSpPr>
            <a:spLocks noGrp="1"/>
          </p:cNvSpPr>
          <p:nvPr>
            <p:ph type="title"/>
          </p:nvPr>
        </p:nvSpPr>
        <p:spPr>
          <a:xfrm>
            <a:off x="228601" y="990600"/>
            <a:ext cx="6858000" cy="762000"/>
          </a:xfrm>
        </p:spPr>
        <p:txBody>
          <a:bodyPr anchor="t"/>
          <a:lstStyle>
            <a:lvl1pPr algn="l">
              <a:defRPr sz="2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8601" y="1828800"/>
            <a:ext cx="6858000" cy="7391400"/>
          </a:xfrm>
        </p:spPr>
        <p:txBody>
          <a:bodyPr/>
          <a:lstStyle>
            <a:lvl1pPr marL="0" indent="0" algn="l">
              <a:buNone/>
              <a:defRPr sz="1300">
                <a:solidFill>
                  <a:schemeClr val="tx1"/>
                </a:solidFill>
              </a:defRPr>
            </a:lvl1pPr>
            <a:lvl2pPr marL="478418" indent="0" algn="ctr">
              <a:buNone/>
              <a:defRPr>
                <a:solidFill>
                  <a:schemeClr val="tx1">
                    <a:tint val="75000"/>
                  </a:schemeClr>
                </a:solidFill>
              </a:defRPr>
            </a:lvl2pPr>
            <a:lvl3pPr marL="956843" indent="0" algn="ctr">
              <a:buNone/>
              <a:defRPr>
                <a:solidFill>
                  <a:schemeClr val="tx1">
                    <a:tint val="75000"/>
                  </a:schemeClr>
                </a:solidFill>
              </a:defRPr>
            </a:lvl3pPr>
            <a:lvl4pPr marL="1435244" indent="0" algn="ctr">
              <a:buNone/>
              <a:defRPr>
                <a:solidFill>
                  <a:schemeClr val="tx1">
                    <a:tint val="75000"/>
                  </a:schemeClr>
                </a:solidFill>
              </a:defRPr>
            </a:lvl4pPr>
            <a:lvl5pPr marL="1913684" indent="0" algn="ctr">
              <a:buNone/>
              <a:defRPr>
                <a:solidFill>
                  <a:schemeClr val="tx1">
                    <a:tint val="75000"/>
                  </a:schemeClr>
                </a:solidFill>
              </a:defRPr>
            </a:lvl5pPr>
            <a:lvl6pPr marL="2392107" indent="0" algn="ctr">
              <a:buNone/>
              <a:defRPr>
                <a:solidFill>
                  <a:schemeClr val="tx1">
                    <a:tint val="75000"/>
                  </a:schemeClr>
                </a:solidFill>
              </a:defRPr>
            </a:lvl6pPr>
            <a:lvl7pPr marL="2870518" indent="0" algn="ctr">
              <a:buNone/>
              <a:defRPr>
                <a:solidFill>
                  <a:schemeClr val="tx1">
                    <a:tint val="75000"/>
                  </a:schemeClr>
                </a:solidFill>
              </a:defRPr>
            </a:lvl7pPr>
            <a:lvl8pPr marL="3348948" indent="0" algn="ctr">
              <a:buNone/>
              <a:defRPr>
                <a:solidFill>
                  <a:schemeClr val="tx1">
                    <a:tint val="75000"/>
                  </a:schemeClr>
                </a:solidFill>
              </a:defRPr>
            </a:lvl8pPr>
            <a:lvl9pPr marL="3827376" indent="0" algn="ctr">
              <a:buNone/>
              <a:defRPr>
                <a:solidFill>
                  <a:schemeClr val="tx1">
                    <a:tint val="75000"/>
                  </a:schemeClr>
                </a:solidFill>
              </a:defRPr>
            </a:lvl9pPr>
          </a:lstStyle>
          <a:p>
            <a:r>
              <a:rPr lang="en-US" dirty="0" smtClean="0"/>
              <a:t>Click to edit Master subtitle style</a:t>
            </a:r>
            <a:endParaRPr lang="en-US" dirty="0"/>
          </a:p>
        </p:txBody>
      </p:sp>
      <p:sp>
        <p:nvSpPr>
          <p:cNvPr id="4" name="Footer Placeholder 9"/>
          <p:cNvSpPr>
            <a:spLocks noGrp="1"/>
          </p:cNvSpPr>
          <p:nvPr>
            <p:ph type="ftr" sz="quarter" idx="10"/>
          </p:nvPr>
        </p:nvSpPr>
        <p:spPr/>
        <p:txBody>
          <a:bodyPr/>
          <a:lstStyle>
            <a:lvl1pPr>
              <a:defRPr/>
            </a:lvl1pPr>
          </a:lstStyle>
          <a:p>
            <a:pPr>
              <a:defRPr/>
            </a:pPr>
            <a:r>
              <a:rPr lang="en-US" smtClean="0">
                <a:solidFill>
                  <a:prstClr val="black"/>
                </a:solidFill>
              </a:rPr>
              <a:t>Adapted with permission from the Penn Master Resilience Training materials, Copyright 2013, Trustees of the University of Pennsylvania. All rights reserved.</a:t>
            </a:r>
            <a:endParaRPr lang="en-US">
              <a:solidFill>
                <a:prstClr val="black"/>
              </a:solidFill>
            </a:endParaRPr>
          </a:p>
        </p:txBody>
      </p:sp>
      <p:sp>
        <p:nvSpPr>
          <p:cNvPr id="5" name="Slide Number Placeholder 10"/>
          <p:cNvSpPr>
            <a:spLocks noGrp="1"/>
          </p:cNvSpPr>
          <p:nvPr>
            <p:ph type="sldNum" sz="quarter" idx="11"/>
          </p:nvPr>
        </p:nvSpPr>
        <p:spPr/>
        <p:txBody>
          <a:bodyPr/>
          <a:lstStyle>
            <a:lvl1pPr>
              <a:defRPr/>
            </a:lvl1pPr>
          </a:lstStyle>
          <a:p>
            <a:pPr>
              <a:defRPr/>
            </a:pPr>
            <a:fld id="{CA25C34C-1664-45CD-B426-5C282344ED3C}" type="slidenum">
              <a:rPr lang="en-US">
                <a:solidFill>
                  <a:prstClr val="black"/>
                </a:solidFill>
              </a:rPr>
              <a:pPr>
                <a:defRPr/>
              </a:pPr>
              <a:t>‹#›</a:t>
            </a:fld>
            <a:endParaRPr lang="en-US" dirty="0">
              <a:solidFill>
                <a:prstClr val="black"/>
              </a:solidFill>
            </a:endParaRPr>
          </a:p>
        </p:txBody>
      </p:sp>
    </p:spTree>
    <p:extLst>
      <p:ext uri="{BB962C8B-B14F-4D97-AF65-F5344CB8AC3E}">
        <p14:creationId xmlns="" xmlns:p14="http://schemas.microsoft.com/office/powerpoint/2010/main" val="2493614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365760" y="8899450"/>
            <a:ext cx="1706880" cy="510063"/>
          </a:xfrm>
          <a:prstGeom prst="rect">
            <a:avLst/>
          </a:prstGeom>
        </p:spPr>
        <p:txBody>
          <a:bodyPr lIns="96661" tIns="48331" rIns="96661" bIns="48331"/>
          <a:lstStyle>
            <a:lvl1pPr>
              <a:defRPr/>
            </a:lvl1pPr>
          </a:lstStyle>
          <a:p>
            <a:pPr>
              <a:defRPr/>
            </a:pPr>
            <a:endParaRPr lang="en-US">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solidFill>
              </a:rPr>
              <a:t>Adapted with permission from the Penn Master Resilience Training materials, Copyright 2013, Trustees of the University of Pennsylvania. All rights reserved.</a:t>
            </a:r>
            <a:endParaRPr lang="en-US">
              <a:solidFill>
                <a:prstClr val="black"/>
              </a:solidFill>
            </a:endParaRPr>
          </a:p>
        </p:txBody>
      </p:sp>
      <p:sp>
        <p:nvSpPr>
          <p:cNvPr id="4" name="Slide Number Placeholder 5"/>
          <p:cNvSpPr>
            <a:spLocks noGrp="1"/>
          </p:cNvSpPr>
          <p:nvPr>
            <p:ph type="sldNum" sz="quarter" idx="12"/>
          </p:nvPr>
        </p:nvSpPr>
        <p:spPr/>
        <p:txBody>
          <a:bodyPr/>
          <a:lstStyle>
            <a:lvl1pPr>
              <a:defRPr/>
            </a:lvl1pPr>
          </a:lstStyle>
          <a:p>
            <a:pPr>
              <a:defRPr/>
            </a:pPr>
            <a:fld id="{E6631E25-AB9F-46CB-8384-F9C14AF9B6DB}" type="slidenum">
              <a:rPr lang="en-US">
                <a:solidFill>
                  <a:prstClr val="black"/>
                </a:solidFill>
              </a:rPr>
              <a:pPr>
                <a:defRPr/>
              </a:pPr>
              <a:t>‹#›</a:t>
            </a:fld>
            <a:endParaRPr lang="en-US">
              <a:solidFill>
                <a:prstClr val="black"/>
              </a:solidFill>
            </a:endParaRPr>
          </a:p>
        </p:txBody>
      </p:sp>
    </p:spTree>
    <p:extLst>
      <p:ext uri="{BB962C8B-B14F-4D97-AF65-F5344CB8AC3E}">
        <p14:creationId xmlns="" xmlns:p14="http://schemas.microsoft.com/office/powerpoint/2010/main" val="893515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SF Three Lay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000"/>
            </a:lvl1pPr>
          </a:lstStyle>
          <a:p>
            <a:r>
              <a:rPr lang="en-US" dirty="0" smtClean="0"/>
              <a:t>Click to edit Master title style</a:t>
            </a:r>
            <a:endParaRPr lang="en-US" dirty="0"/>
          </a:p>
        </p:txBody>
      </p:sp>
      <p:sp>
        <p:nvSpPr>
          <p:cNvPr id="13" name="Text Placeholder 12"/>
          <p:cNvSpPr>
            <a:spLocks noGrp="1"/>
          </p:cNvSpPr>
          <p:nvPr>
            <p:ph type="body" sz="quarter" idx="15"/>
          </p:nvPr>
        </p:nvSpPr>
        <p:spPr>
          <a:xfrm>
            <a:off x="457200" y="5029201"/>
            <a:ext cx="6400800" cy="3810000"/>
          </a:xfrm>
        </p:spPr>
        <p:txBody>
          <a:bodyPr/>
          <a:lstStyle/>
          <a:p>
            <a:pPr lvl="0"/>
            <a:r>
              <a:rPr lang="en-US" dirty="0" smtClean="0"/>
              <a:t>Click to edit Master text styles</a:t>
            </a:r>
          </a:p>
        </p:txBody>
      </p:sp>
      <p:sp>
        <p:nvSpPr>
          <p:cNvPr id="4" name="Footer Placeholder 9"/>
          <p:cNvSpPr>
            <a:spLocks noGrp="1"/>
          </p:cNvSpPr>
          <p:nvPr>
            <p:ph type="ftr" sz="quarter" idx="16"/>
          </p:nvPr>
        </p:nvSpPr>
        <p:spPr>
          <a:xfrm>
            <a:off x="0" y="9391650"/>
            <a:ext cx="6218238" cy="209550"/>
          </a:xfrm>
        </p:spPr>
        <p:txBody>
          <a:bodyPr/>
          <a:lstStyle>
            <a:lvl1pPr>
              <a:defRPr/>
            </a:lvl1pPr>
          </a:lstStyle>
          <a:p>
            <a:pPr>
              <a:defRPr/>
            </a:pPr>
            <a:r>
              <a:rPr lang="en-US" smtClean="0">
                <a:solidFill>
                  <a:prstClr val="black"/>
                </a:solidFill>
              </a:rPr>
              <a:t>Adapted with permission from the Penn Master Resilience Training materials, Copyright 2013, Trustees of the University of Pennsylvania. All rights reserved.</a:t>
            </a:r>
            <a:endParaRPr lang="en-US">
              <a:solidFill>
                <a:prstClr val="black"/>
              </a:solidFill>
            </a:endParaRPr>
          </a:p>
        </p:txBody>
      </p:sp>
      <p:sp>
        <p:nvSpPr>
          <p:cNvPr id="5" name="Slide Number Placeholder 10"/>
          <p:cNvSpPr>
            <a:spLocks noGrp="1"/>
          </p:cNvSpPr>
          <p:nvPr>
            <p:ph type="sldNum" sz="quarter" idx="17"/>
          </p:nvPr>
        </p:nvSpPr>
        <p:spPr>
          <a:xfrm>
            <a:off x="6340475" y="9391650"/>
            <a:ext cx="974725" cy="209550"/>
          </a:xfrm>
        </p:spPr>
        <p:txBody>
          <a:bodyPr/>
          <a:lstStyle>
            <a:lvl1pPr>
              <a:defRPr/>
            </a:lvl1pPr>
          </a:lstStyle>
          <a:p>
            <a:pPr>
              <a:defRPr/>
            </a:pPr>
            <a:fld id="{F1FB7CE0-29C8-40C3-87C2-CAC2DB2D5C7E}" type="slidenum">
              <a:rPr lang="en-US">
                <a:solidFill>
                  <a:prstClr val="black"/>
                </a:solidFill>
              </a:rPr>
              <a:pPr>
                <a:defRPr/>
              </a:pPr>
              <a:t>‹#›</a:t>
            </a:fld>
            <a:endParaRPr lang="en-US">
              <a:solidFill>
                <a:prstClr val="black"/>
              </a:solidFill>
            </a:endParaRPr>
          </a:p>
        </p:txBody>
      </p:sp>
    </p:spTree>
    <p:extLst>
      <p:ext uri="{BB962C8B-B14F-4D97-AF65-F5344CB8AC3E}">
        <p14:creationId xmlns="" xmlns:p14="http://schemas.microsoft.com/office/powerpoint/2010/main" val="1753762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384493"/>
            <a:ext cx="6583680" cy="16002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65125" y="8899525"/>
            <a:ext cx="1708150" cy="511175"/>
          </a:xfrm>
          <a:prstGeom prst="rect">
            <a:avLst/>
          </a:prstGeom>
        </p:spPr>
        <p:txBody>
          <a:bodyPr lIns="96661" tIns="48331" rIns="96661" bIns="48331"/>
          <a:lstStyle>
            <a:lvl1pPr>
              <a:defRPr/>
            </a:lvl1pPr>
          </a:lstStyle>
          <a:p>
            <a:pPr defTabSz="960438">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solidFill>
              </a:rPr>
              <a:t>Adapted with permission from the Penn Master Resilience Training materials, Copyright 2013, Trustees of the University of Pennsylvania. All rights reserved.</a:t>
            </a: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E479E336-37A2-4BEB-B61D-7D190DFA8E52}" type="slidenum">
              <a:rPr lang="en-US">
                <a:solidFill>
                  <a:prstClr val="black"/>
                </a:solidFill>
              </a:rPr>
              <a:pPr>
                <a:defRPr/>
              </a:pPr>
              <a:t>‹#›</a:t>
            </a:fld>
            <a:endParaRPr lang="en-US">
              <a:solidFill>
                <a:prstClr val="black"/>
              </a:solidFill>
            </a:endParaRPr>
          </a:p>
        </p:txBody>
      </p:sp>
    </p:spTree>
    <p:extLst>
      <p:ext uri="{BB962C8B-B14F-4D97-AF65-F5344CB8AC3E}">
        <p14:creationId xmlns="" xmlns:p14="http://schemas.microsoft.com/office/powerpoint/2010/main" val="3003764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SF Unit Title">
    <p:spTree>
      <p:nvGrpSpPr>
        <p:cNvPr id="1" name=""/>
        <p:cNvGrpSpPr/>
        <p:nvPr/>
      </p:nvGrpSpPr>
      <p:grpSpPr>
        <a:xfrm>
          <a:off x="0" y="0"/>
          <a:ext cx="0" cy="0"/>
          <a:chOff x="0" y="0"/>
          <a:chExt cx="0" cy="0"/>
        </a:xfrm>
      </p:grpSpPr>
      <p:sp>
        <p:nvSpPr>
          <p:cNvPr id="6" name="Title 5"/>
          <p:cNvSpPr>
            <a:spLocks noGrp="1"/>
          </p:cNvSpPr>
          <p:nvPr>
            <p:ph type="title"/>
          </p:nvPr>
        </p:nvSpPr>
        <p:spPr>
          <a:xfrm>
            <a:off x="228601" y="990600"/>
            <a:ext cx="6858000" cy="762000"/>
          </a:xfrm>
        </p:spPr>
        <p:txBody>
          <a:bodyPr anchor="t"/>
          <a:lstStyle>
            <a:lvl1pPr algn="l">
              <a:defRPr sz="2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8601" y="1828800"/>
            <a:ext cx="6858000" cy="7391400"/>
          </a:xfrm>
        </p:spPr>
        <p:txBody>
          <a:bodyPr/>
          <a:lstStyle>
            <a:lvl1pPr marL="0" indent="0" algn="l">
              <a:buNone/>
              <a:defRPr sz="1300">
                <a:solidFill>
                  <a:schemeClr val="tx1"/>
                </a:solidFill>
              </a:defRPr>
            </a:lvl1pPr>
            <a:lvl2pPr marL="478418" indent="0" algn="ctr">
              <a:buNone/>
              <a:defRPr>
                <a:solidFill>
                  <a:schemeClr val="tx1">
                    <a:tint val="75000"/>
                  </a:schemeClr>
                </a:solidFill>
              </a:defRPr>
            </a:lvl2pPr>
            <a:lvl3pPr marL="956843" indent="0" algn="ctr">
              <a:buNone/>
              <a:defRPr>
                <a:solidFill>
                  <a:schemeClr val="tx1">
                    <a:tint val="75000"/>
                  </a:schemeClr>
                </a:solidFill>
              </a:defRPr>
            </a:lvl3pPr>
            <a:lvl4pPr marL="1435244" indent="0" algn="ctr">
              <a:buNone/>
              <a:defRPr>
                <a:solidFill>
                  <a:schemeClr val="tx1">
                    <a:tint val="75000"/>
                  </a:schemeClr>
                </a:solidFill>
              </a:defRPr>
            </a:lvl4pPr>
            <a:lvl5pPr marL="1913684" indent="0" algn="ctr">
              <a:buNone/>
              <a:defRPr>
                <a:solidFill>
                  <a:schemeClr val="tx1">
                    <a:tint val="75000"/>
                  </a:schemeClr>
                </a:solidFill>
              </a:defRPr>
            </a:lvl5pPr>
            <a:lvl6pPr marL="2392107" indent="0" algn="ctr">
              <a:buNone/>
              <a:defRPr>
                <a:solidFill>
                  <a:schemeClr val="tx1">
                    <a:tint val="75000"/>
                  </a:schemeClr>
                </a:solidFill>
              </a:defRPr>
            </a:lvl6pPr>
            <a:lvl7pPr marL="2870518" indent="0" algn="ctr">
              <a:buNone/>
              <a:defRPr>
                <a:solidFill>
                  <a:schemeClr val="tx1">
                    <a:tint val="75000"/>
                  </a:schemeClr>
                </a:solidFill>
              </a:defRPr>
            </a:lvl7pPr>
            <a:lvl8pPr marL="3348948" indent="0" algn="ctr">
              <a:buNone/>
              <a:defRPr>
                <a:solidFill>
                  <a:schemeClr val="tx1">
                    <a:tint val="75000"/>
                  </a:schemeClr>
                </a:solidFill>
              </a:defRPr>
            </a:lvl8pPr>
            <a:lvl9pPr marL="3827376" indent="0" algn="ctr">
              <a:buNone/>
              <a:defRPr>
                <a:solidFill>
                  <a:schemeClr val="tx1">
                    <a:tint val="75000"/>
                  </a:schemeClr>
                </a:solidFill>
              </a:defRPr>
            </a:lvl9pPr>
          </a:lstStyle>
          <a:p>
            <a:r>
              <a:rPr lang="en-US" dirty="0" smtClean="0"/>
              <a:t>Click to edit Master subtitle style</a:t>
            </a:r>
            <a:endParaRPr lang="en-US" dirty="0"/>
          </a:p>
        </p:txBody>
      </p:sp>
      <p:sp>
        <p:nvSpPr>
          <p:cNvPr id="4" name="Footer Placeholder 9"/>
          <p:cNvSpPr>
            <a:spLocks noGrp="1"/>
          </p:cNvSpPr>
          <p:nvPr>
            <p:ph type="ftr" sz="quarter" idx="10"/>
          </p:nvPr>
        </p:nvSpPr>
        <p:spPr/>
        <p:txBody>
          <a:bodyPr/>
          <a:lstStyle>
            <a:lvl1pPr>
              <a:defRPr/>
            </a:lvl1pPr>
          </a:lstStyle>
          <a:p>
            <a:pPr>
              <a:defRPr/>
            </a:pPr>
            <a:r>
              <a:rPr lang="en-US" smtClean="0"/>
              <a:t>Adapted with permission from the Penn Master Resilience Training materials, Copyright 2013, Trustees of the University of Pennsylvania. All rights reserved.</a:t>
            </a:r>
            <a:endParaRPr lang="en-US"/>
          </a:p>
        </p:txBody>
      </p:sp>
      <p:sp>
        <p:nvSpPr>
          <p:cNvPr id="5" name="Slide Number Placeholder 10"/>
          <p:cNvSpPr>
            <a:spLocks noGrp="1"/>
          </p:cNvSpPr>
          <p:nvPr>
            <p:ph type="sldNum" sz="quarter" idx="11"/>
          </p:nvPr>
        </p:nvSpPr>
        <p:spPr/>
        <p:txBody>
          <a:bodyPr/>
          <a:lstStyle>
            <a:lvl1pPr>
              <a:defRPr/>
            </a:lvl1pPr>
          </a:lstStyle>
          <a:p>
            <a:pPr>
              <a:defRPr/>
            </a:pPr>
            <a:fld id="{CA25C34C-1664-45CD-B426-5C282344ED3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365760" y="8899450"/>
            <a:ext cx="1706880" cy="510063"/>
          </a:xfrm>
          <a:prstGeom prst="rect">
            <a:avLst/>
          </a:prstGeom>
        </p:spPr>
        <p:txBody>
          <a:bodyPr lIns="96661" tIns="48331" rIns="96661" bIns="48331"/>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Adapted with permission from the Penn Master Resilience Training materials, Copyright 2013, Trustees of the University of Pennsylvania. All rights reserved.</a:t>
            </a:r>
            <a:endParaRPr lang="en-US"/>
          </a:p>
        </p:txBody>
      </p:sp>
      <p:sp>
        <p:nvSpPr>
          <p:cNvPr id="4" name="Slide Number Placeholder 5"/>
          <p:cNvSpPr>
            <a:spLocks noGrp="1"/>
          </p:cNvSpPr>
          <p:nvPr>
            <p:ph type="sldNum" sz="quarter" idx="12"/>
          </p:nvPr>
        </p:nvSpPr>
        <p:spPr/>
        <p:txBody>
          <a:bodyPr/>
          <a:lstStyle>
            <a:lvl1pPr>
              <a:defRPr/>
            </a:lvl1pPr>
          </a:lstStyle>
          <a:p>
            <a:pPr>
              <a:defRPr/>
            </a:pPr>
            <a:fld id="{E6631E25-AB9F-46CB-8384-F9C14AF9B6D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8640" y="853440"/>
            <a:ext cx="6217920" cy="16002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548640" y="2773680"/>
            <a:ext cx="6217920" cy="576072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SF Three Lay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228601" y="960120"/>
            <a:ext cx="6858000" cy="8412480"/>
          </a:xfrm>
        </p:spPr>
        <p:txBody>
          <a:bodyPr/>
          <a:lstStyle>
            <a:lvl1pPr marL="0" indent="0">
              <a:lnSpc>
                <a:spcPts val="1400"/>
              </a:lnSpc>
              <a:buFont typeface="+mj-lt"/>
              <a:buNone/>
              <a:defRPr sz="1300"/>
            </a:lvl1pPr>
            <a:lvl2pPr>
              <a:lnSpc>
                <a:spcPts val="1400"/>
              </a:lnSpc>
              <a:buFont typeface="+mj-lt"/>
              <a:buNone/>
              <a:defRPr sz="1300"/>
            </a:lvl2pPr>
            <a:lvl3pPr>
              <a:lnSpc>
                <a:spcPts val="1400"/>
              </a:lnSpc>
              <a:buFont typeface="+mj-lt"/>
              <a:buNone/>
              <a:defRPr sz="1300"/>
            </a:lvl3pPr>
          </a:lstStyle>
          <a:p>
            <a:pPr lvl="0"/>
            <a:r>
              <a:rPr lang="en-US" dirty="0" smtClean="0"/>
              <a:t>Click to edit Master text styles</a:t>
            </a:r>
          </a:p>
        </p:txBody>
      </p:sp>
      <p:sp>
        <p:nvSpPr>
          <p:cNvPr id="4" name="Footer Placeholder 9"/>
          <p:cNvSpPr>
            <a:spLocks noGrp="1"/>
          </p:cNvSpPr>
          <p:nvPr>
            <p:ph type="ftr" sz="quarter" idx="13"/>
          </p:nvPr>
        </p:nvSpPr>
        <p:spPr>
          <a:xfrm>
            <a:off x="0" y="9391650"/>
            <a:ext cx="6218238" cy="209550"/>
          </a:xfrm>
        </p:spPr>
        <p:txBody>
          <a:bodyPr/>
          <a:lstStyle>
            <a:lvl1pPr>
              <a:defRPr>
                <a:cs typeface="Arial" pitchFamily="34" charset="0"/>
              </a:defRPr>
            </a:lvl1pPr>
          </a:lstStyle>
          <a:p>
            <a:pPr>
              <a:defRPr/>
            </a:pPr>
            <a:r>
              <a:rPr lang="en-US" smtClean="0"/>
              <a:t>Adapted with permission from the Penn Master Resilience Training materials, Copyright 2013, Trustees of the University of Pennsylvania. All rights reserved.</a:t>
            </a:r>
            <a:endParaRPr lang="en-US"/>
          </a:p>
        </p:txBody>
      </p:sp>
      <p:sp>
        <p:nvSpPr>
          <p:cNvPr id="5" name="Slide Number Placeholder 10"/>
          <p:cNvSpPr>
            <a:spLocks noGrp="1"/>
          </p:cNvSpPr>
          <p:nvPr>
            <p:ph type="sldNum" sz="quarter" idx="14"/>
          </p:nvPr>
        </p:nvSpPr>
        <p:spPr>
          <a:xfrm>
            <a:off x="6340475" y="9391650"/>
            <a:ext cx="974725" cy="209550"/>
          </a:xfrm>
        </p:spPr>
        <p:txBody>
          <a:bodyPr/>
          <a:lstStyle>
            <a:lvl1pPr>
              <a:defRPr>
                <a:cs typeface="Arial" pitchFamily="34" charset="0"/>
              </a:defRPr>
            </a:lvl1pPr>
          </a:lstStyle>
          <a:p>
            <a:pPr>
              <a:defRPr/>
            </a:pPr>
            <a:fld id="{BE0C4C85-7CB3-4870-94AB-A7E3DCD84FF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SF Unit Title">
    <p:spTree>
      <p:nvGrpSpPr>
        <p:cNvPr id="1" name=""/>
        <p:cNvGrpSpPr/>
        <p:nvPr/>
      </p:nvGrpSpPr>
      <p:grpSpPr>
        <a:xfrm>
          <a:off x="0" y="0"/>
          <a:ext cx="0" cy="0"/>
          <a:chOff x="0" y="0"/>
          <a:chExt cx="0" cy="0"/>
        </a:xfrm>
      </p:grpSpPr>
      <p:sp>
        <p:nvSpPr>
          <p:cNvPr id="6" name="Title 5"/>
          <p:cNvSpPr>
            <a:spLocks noGrp="1"/>
          </p:cNvSpPr>
          <p:nvPr>
            <p:ph type="title"/>
          </p:nvPr>
        </p:nvSpPr>
        <p:spPr>
          <a:xfrm>
            <a:off x="228601" y="990600"/>
            <a:ext cx="6858000" cy="762000"/>
          </a:xfrm>
        </p:spPr>
        <p:txBody>
          <a:bodyPr anchor="t"/>
          <a:lstStyle>
            <a:lvl1pPr algn="l">
              <a:defRPr sz="2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8601" y="1828800"/>
            <a:ext cx="6858000" cy="7391400"/>
          </a:xfrm>
        </p:spPr>
        <p:txBody>
          <a:bodyPr/>
          <a:lstStyle>
            <a:lvl1pPr marL="0" indent="0" algn="l">
              <a:buNone/>
              <a:defRPr sz="1300">
                <a:solidFill>
                  <a:schemeClr val="tx1"/>
                </a:solidFill>
              </a:defRPr>
            </a:lvl1pPr>
            <a:lvl2pPr marL="483176" indent="0" algn="ctr">
              <a:buNone/>
              <a:defRPr>
                <a:solidFill>
                  <a:schemeClr val="tx1">
                    <a:tint val="75000"/>
                  </a:schemeClr>
                </a:solidFill>
              </a:defRPr>
            </a:lvl2pPr>
            <a:lvl3pPr marL="966354" indent="0" algn="ctr">
              <a:buNone/>
              <a:defRPr>
                <a:solidFill>
                  <a:schemeClr val="tx1">
                    <a:tint val="75000"/>
                  </a:schemeClr>
                </a:solidFill>
              </a:defRPr>
            </a:lvl3pPr>
            <a:lvl4pPr marL="1449529" indent="0" algn="ctr">
              <a:buNone/>
              <a:defRPr>
                <a:solidFill>
                  <a:schemeClr val="tx1">
                    <a:tint val="75000"/>
                  </a:schemeClr>
                </a:solidFill>
              </a:defRPr>
            </a:lvl4pPr>
            <a:lvl5pPr marL="1932708" indent="0" algn="ctr">
              <a:buNone/>
              <a:defRPr>
                <a:solidFill>
                  <a:schemeClr val="tx1">
                    <a:tint val="75000"/>
                  </a:schemeClr>
                </a:solidFill>
              </a:defRPr>
            </a:lvl5pPr>
            <a:lvl6pPr marL="2415885" indent="0" algn="ctr">
              <a:buNone/>
              <a:defRPr>
                <a:solidFill>
                  <a:schemeClr val="tx1">
                    <a:tint val="75000"/>
                  </a:schemeClr>
                </a:solidFill>
              </a:defRPr>
            </a:lvl6pPr>
            <a:lvl7pPr marL="2899063" indent="0" algn="ctr">
              <a:buNone/>
              <a:defRPr>
                <a:solidFill>
                  <a:schemeClr val="tx1">
                    <a:tint val="75000"/>
                  </a:schemeClr>
                </a:solidFill>
              </a:defRPr>
            </a:lvl7pPr>
            <a:lvl8pPr marL="3382239" indent="0" algn="ctr">
              <a:buNone/>
              <a:defRPr>
                <a:solidFill>
                  <a:schemeClr val="tx1">
                    <a:tint val="75000"/>
                  </a:schemeClr>
                </a:solidFill>
              </a:defRPr>
            </a:lvl8pPr>
            <a:lvl9pPr marL="3865415" indent="0" algn="ctr">
              <a:buNone/>
              <a:defRPr>
                <a:solidFill>
                  <a:schemeClr val="tx1">
                    <a:tint val="75000"/>
                  </a:schemeClr>
                </a:solidFill>
              </a:defRPr>
            </a:lvl9pPr>
          </a:lstStyle>
          <a:p>
            <a:r>
              <a:rPr lang="en-US" dirty="0" smtClean="0"/>
              <a:t>Click to edit Master subtitle style</a:t>
            </a:r>
            <a:endParaRPr lang="en-US" dirty="0"/>
          </a:p>
        </p:txBody>
      </p:sp>
      <p:sp>
        <p:nvSpPr>
          <p:cNvPr id="4" name="Footer Placeholder 9"/>
          <p:cNvSpPr>
            <a:spLocks noGrp="1"/>
          </p:cNvSpPr>
          <p:nvPr>
            <p:ph type="ftr" sz="quarter" idx="10"/>
          </p:nvPr>
        </p:nvSpPr>
        <p:spPr/>
        <p:txBody>
          <a:bodyPr/>
          <a:lstStyle>
            <a:lvl1pPr>
              <a:defRPr>
                <a:cs typeface="Arial" pitchFamily="34" charset="0"/>
              </a:defRPr>
            </a:lvl1pPr>
          </a:lstStyle>
          <a:p>
            <a:pPr>
              <a:defRPr/>
            </a:pPr>
            <a:r>
              <a:rPr lang="en-US" smtClean="0"/>
              <a:t>Adapted with permission from the Penn Master Resilience Training materials, Copyright 2013, Trustees of the University of Pennsylvania. All rights reserved.</a:t>
            </a:r>
            <a:endParaRPr lang="en-US"/>
          </a:p>
        </p:txBody>
      </p:sp>
      <p:sp>
        <p:nvSpPr>
          <p:cNvPr id="5" name="Slide Number Placeholder 10"/>
          <p:cNvSpPr>
            <a:spLocks noGrp="1"/>
          </p:cNvSpPr>
          <p:nvPr>
            <p:ph type="sldNum" sz="quarter" idx="11"/>
          </p:nvPr>
        </p:nvSpPr>
        <p:spPr/>
        <p:txBody>
          <a:bodyPr/>
          <a:lstStyle>
            <a:lvl1pPr>
              <a:defRPr>
                <a:cs typeface="Arial" pitchFamily="34" charset="0"/>
              </a:defRPr>
            </a:lvl1pPr>
          </a:lstStyle>
          <a:p>
            <a:pPr>
              <a:defRPr/>
            </a:pPr>
            <a:fld id="{AB65D0E3-D0B1-4DA7-84F6-EAA9EF0F257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SF Three Layers">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315200" cy="873457"/>
          </a:xfrm>
        </p:spPr>
        <p:txBody>
          <a:body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228601" y="960120"/>
            <a:ext cx="6858000" cy="8412480"/>
          </a:xfrm>
        </p:spPr>
        <p:txBody>
          <a:bodyPr/>
          <a:lstStyle>
            <a:lvl1pPr marL="0" indent="0">
              <a:lnSpc>
                <a:spcPts val="1400"/>
              </a:lnSpc>
              <a:buFont typeface="+mj-lt"/>
              <a:buNone/>
              <a:defRPr sz="1300"/>
            </a:lvl1pPr>
            <a:lvl2pPr>
              <a:lnSpc>
                <a:spcPts val="1400"/>
              </a:lnSpc>
              <a:buFont typeface="+mj-lt"/>
              <a:buNone/>
              <a:defRPr sz="1300"/>
            </a:lvl2pPr>
            <a:lvl3pPr>
              <a:lnSpc>
                <a:spcPts val="1400"/>
              </a:lnSpc>
              <a:buFont typeface="+mj-lt"/>
              <a:buNone/>
              <a:defRPr sz="1300"/>
            </a:lvl3pPr>
          </a:lstStyle>
          <a:p>
            <a:pPr lvl="0"/>
            <a:r>
              <a:rPr lang="en-US" dirty="0" smtClean="0"/>
              <a:t>Click to edit Master text styles</a:t>
            </a:r>
          </a:p>
        </p:txBody>
      </p:sp>
      <p:sp>
        <p:nvSpPr>
          <p:cNvPr id="4" name="Slide Number Placeholder 10"/>
          <p:cNvSpPr>
            <a:spLocks noGrp="1"/>
          </p:cNvSpPr>
          <p:nvPr>
            <p:ph type="sldNum" sz="quarter" idx="13"/>
          </p:nvPr>
        </p:nvSpPr>
        <p:spPr>
          <a:xfrm>
            <a:off x="6340475" y="9391650"/>
            <a:ext cx="974725" cy="209550"/>
          </a:xfrm>
        </p:spPr>
        <p:txBody>
          <a:bodyPr/>
          <a:lstStyle>
            <a:lvl1pPr>
              <a:defRPr>
                <a:ea typeface="+mn-ea"/>
                <a:cs typeface="Arial" pitchFamily="34" charset="0"/>
              </a:defRPr>
            </a:lvl1pPr>
          </a:lstStyle>
          <a:p>
            <a:pPr>
              <a:defRPr/>
            </a:pPr>
            <a:fld id="{DAEB1DBD-DF79-474F-B00D-47D7FE4653D9}" type="slidenum">
              <a:rPr lang="en-US"/>
              <a:pPr>
                <a:defRPr/>
              </a:pPr>
              <a:t>‹#›</a:t>
            </a:fld>
            <a:endParaRPr lang="en-US"/>
          </a:p>
        </p:txBody>
      </p:sp>
    </p:spTree>
    <p:extLst>
      <p:ext uri="{BB962C8B-B14F-4D97-AF65-F5344CB8AC3E}">
        <p14:creationId xmlns="" xmlns:p14="http://schemas.microsoft.com/office/powerpoint/2010/main" val="1183545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SF Intro Pag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600210"/>
            <a:ext cx="6400800" cy="7620000"/>
          </a:xfrm>
        </p:spPr>
        <p:txBody>
          <a:bodyPr/>
          <a:lstStyle>
            <a:lvl1pPr marL="0" indent="0" algn="l">
              <a:buNone/>
              <a:defRPr sz="1300">
                <a:solidFill>
                  <a:schemeClr val="tx1"/>
                </a:solidFill>
              </a:defRPr>
            </a:lvl1pPr>
            <a:lvl2pPr marL="482401" indent="0" algn="ctr">
              <a:buNone/>
              <a:defRPr>
                <a:solidFill>
                  <a:schemeClr val="tx1">
                    <a:tint val="75000"/>
                  </a:schemeClr>
                </a:solidFill>
              </a:defRPr>
            </a:lvl2pPr>
            <a:lvl3pPr marL="964804" indent="0" algn="ctr">
              <a:buNone/>
              <a:defRPr>
                <a:solidFill>
                  <a:schemeClr val="tx1">
                    <a:tint val="75000"/>
                  </a:schemeClr>
                </a:solidFill>
              </a:defRPr>
            </a:lvl3pPr>
            <a:lvl4pPr marL="1447202" indent="0" algn="ctr">
              <a:buNone/>
              <a:defRPr>
                <a:solidFill>
                  <a:schemeClr val="tx1">
                    <a:tint val="75000"/>
                  </a:schemeClr>
                </a:solidFill>
              </a:defRPr>
            </a:lvl4pPr>
            <a:lvl5pPr marL="1929608" indent="0" algn="ctr">
              <a:buNone/>
              <a:defRPr>
                <a:solidFill>
                  <a:schemeClr val="tx1">
                    <a:tint val="75000"/>
                  </a:schemeClr>
                </a:solidFill>
              </a:defRPr>
            </a:lvl5pPr>
            <a:lvl6pPr marL="2412013" indent="0" algn="ctr">
              <a:buNone/>
              <a:defRPr>
                <a:solidFill>
                  <a:schemeClr val="tx1">
                    <a:tint val="75000"/>
                  </a:schemeClr>
                </a:solidFill>
              </a:defRPr>
            </a:lvl6pPr>
            <a:lvl7pPr marL="2894411" indent="0" algn="ctr">
              <a:buNone/>
              <a:defRPr>
                <a:solidFill>
                  <a:schemeClr val="tx1">
                    <a:tint val="75000"/>
                  </a:schemeClr>
                </a:solidFill>
              </a:defRPr>
            </a:lvl7pPr>
            <a:lvl8pPr marL="3376817" indent="0" algn="ctr">
              <a:buNone/>
              <a:defRPr>
                <a:solidFill>
                  <a:schemeClr val="tx1">
                    <a:tint val="75000"/>
                  </a:schemeClr>
                </a:solidFill>
              </a:defRPr>
            </a:lvl8pPr>
            <a:lvl9pPr marL="3859221" indent="0" algn="ctr">
              <a:buNone/>
              <a:defRPr>
                <a:solidFill>
                  <a:schemeClr val="tx1">
                    <a:tint val="75000"/>
                  </a:schemeClr>
                </a:solidFill>
              </a:defRPr>
            </a:lvl9pPr>
          </a:lstStyle>
          <a:p>
            <a:r>
              <a:rPr lang="en-US" dirty="0" smtClean="0"/>
              <a:t>Click to edit Master subtitle style</a:t>
            </a:r>
            <a:endParaRPr lang="en-US" dirty="0"/>
          </a:p>
        </p:txBody>
      </p:sp>
      <p:sp>
        <p:nvSpPr>
          <p:cNvPr id="6" name="Title 5"/>
          <p:cNvSpPr>
            <a:spLocks noGrp="1"/>
          </p:cNvSpPr>
          <p:nvPr>
            <p:ph type="title"/>
          </p:nvPr>
        </p:nvSpPr>
        <p:spPr>
          <a:xfrm>
            <a:off x="457200" y="990600"/>
            <a:ext cx="6400800" cy="533400"/>
          </a:xfrm>
        </p:spPr>
        <p:txBody>
          <a:bodyPr anchor="t"/>
          <a:lstStyle>
            <a:lvl1pPr algn="l">
              <a:defRPr sz="3000">
                <a:solidFill>
                  <a:schemeClr val="tx1"/>
                </a:solidFill>
              </a:defRPr>
            </a:lvl1pPr>
          </a:lstStyle>
          <a:p>
            <a:r>
              <a:rPr lang="en-US" dirty="0" smtClean="0"/>
              <a:t>Click to edit Master title style</a:t>
            </a:r>
            <a:endParaRPr lang="en-US" dirty="0"/>
          </a:p>
        </p:txBody>
      </p:sp>
      <p:sp>
        <p:nvSpPr>
          <p:cNvPr id="4" name="Footer Placeholder 9"/>
          <p:cNvSpPr>
            <a:spLocks noGrp="1"/>
          </p:cNvSpPr>
          <p:nvPr>
            <p:ph type="ftr" sz="quarter" idx="10"/>
          </p:nvPr>
        </p:nvSpPr>
        <p:spPr/>
        <p:txBody>
          <a:bodyPr/>
          <a:lstStyle>
            <a:lvl1pPr>
              <a:defRPr>
                <a:ea typeface="+mn-ea"/>
                <a:cs typeface="Arial" pitchFamily="34" charset="0"/>
              </a:defRPr>
            </a:lvl1pPr>
          </a:lstStyle>
          <a:p>
            <a:pPr>
              <a:defRPr/>
            </a:pPr>
            <a:r>
              <a:rPr lang="en-US" smtClean="0"/>
              <a:t>Adapted with permission from the Penn Master Resilience Training materials, Copyright 2013, Trustees of the University of Pennsylvania. All rights reserved.</a:t>
            </a:r>
            <a:endParaRPr lang="en-US"/>
          </a:p>
        </p:txBody>
      </p:sp>
      <p:sp>
        <p:nvSpPr>
          <p:cNvPr id="5" name="Slide Number Placeholder 10"/>
          <p:cNvSpPr>
            <a:spLocks noGrp="1"/>
          </p:cNvSpPr>
          <p:nvPr>
            <p:ph type="sldNum" sz="quarter" idx="11"/>
          </p:nvPr>
        </p:nvSpPr>
        <p:spPr/>
        <p:txBody>
          <a:bodyPr/>
          <a:lstStyle>
            <a:lvl1pPr>
              <a:defRPr>
                <a:ea typeface="+mn-ea"/>
                <a:cs typeface="Arial" pitchFamily="34" charset="0"/>
              </a:defRPr>
            </a:lvl1pPr>
          </a:lstStyle>
          <a:p>
            <a:pPr>
              <a:defRPr/>
            </a:pPr>
            <a:fld id="{61444601-19EC-431B-9BEC-7B0B0BC6FF4E}" type="slidenum">
              <a:rPr lang="en-US"/>
              <a:pPr>
                <a:defRPr/>
              </a:pPr>
              <a:t>‹#›</a:t>
            </a:fld>
            <a:endParaRPr lang="en-US"/>
          </a:p>
        </p:txBody>
      </p:sp>
    </p:spTree>
    <p:extLst>
      <p:ext uri="{BB962C8B-B14F-4D97-AF65-F5344CB8AC3E}">
        <p14:creationId xmlns="" xmlns:p14="http://schemas.microsoft.com/office/powerpoint/2010/main" val="1520831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SF Unit Title">
    <p:spTree>
      <p:nvGrpSpPr>
        <p:cNvPr id="1" name=""/>
        <p:cNvGrpSpPr/>
        <p:nvPr/>
      </p:nvGrpSpPr>
      <p:grpSpPr>
        <a:xfrm>
          <a:off x="0" y="0"/>
          <a:ext cx="0" cy="0"/>
          <a:chOff x="0" y="0"/>
          <a:chExt cx="0" cy="0"/>
        </a:xfrm>
      </p:grpSpPr>
      <p:sp>
        <p:nvSpPr>
          <p:cNvPr id="6" name="Title 5"/>
          <p:cNvSpPr>
            <a:spLocks noGrp="1"/>
          </p:cNvSpPr>
          <p:nvPr>
            <p:ph type="title"/>
          </p:nvPr>
        </p:nvSpPr>
        <p:spPr>
          <a:xfrm>
            <a:off x="228601" y="990600"/>
            <a:ext cx="6858000" cy="762000"/>
          </a:xfrm>
        </p:spPr>
        <p:txBody>
          <a:bodyPr anchor="t"/>
          <a:lstStyle>
            <a:lvl1pPr algn="l">
              <a:defRPr sz="2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8601" y="1828800"/>
            <a:ext cx="6858000" cy="7391400"/>
          </a:xfrm>
        </p:spPr>
        <p:txBody>
          <a:bodyPr/>
          <a:lstStyle>
            <a:lvl1pPr marL="0" indent="0" algn="l">
              <a:buNone/>
              <a:defRPr sz="1300">
                <a:solidFill>
                  <a:schemeClr val="tx1"/>
                </a:solidFill>
              </a:defRPr>
            </a:lvl1pPr>
            <a:lvl2pPr marL="478418" indent="0" algn="ctr">
              <a:buNone/>
              <a:defRPr>
                <a:solidFill>
                  <a:schemeClr val="tx1">
                    <a:tint val="75000"/>
                  </a:schemeClr>
                </a:solidFill>
              </a:defRPr>
            </a:lvl2pPr>
            <a:lvl3pPr marL="956843" indent="0" algn="ctr">
              <a:buNone/>
              <a:defRPr>
                <a:solidFill>
                  <a:schemeClr val="tx1">
                    <a:tint val="75000"/>
                  </a:schemeClr>
                </a:solidFill>
              </a:defRPr>
            </a:lvl3pPr>
            <a:lvl4pPr marL="1435244" indent="0" algn="ctr">
              <a:buNone/>
              <a:defRPr>
                <a:solidFill>
                  <a:schemeClr val="tx1">
                    <a:tint val="75000"/>
                  </a:schemeClr>
                </a:solidFill>
              </a:defRPr>
            </a:lvl4pPr>
            <a:lvl5pPr marL="1913684" indent="0" algn="ctr">
              <a:buNone/>
              <a:defRPr>
                <a:solidFill>
                  <a:schemeClr val="tx1">
                    <a:tint val="75000"/>
                  </a:schemeClr>
                </a:solidFill>
              </a:defRPr>
            </a:lvl5pPr>
            <a:lvl6pPr marL="2392107" indent="0" algn="ctr">
              <a:buNone/>
              <a:defRPr>
                <a:solidFill>
                  <a:schemeClr val="tx1">
                    <a:tint val="75000"/>
                  </a:schemeClr>
                </a:solidFill>
              </a:defRPr>
            </a:lvl6pPr>
            <a:lvl7pPr marL="2870518" indent="0" algn="ctr">
              <a:buNone/>
              <a:defRPr>
                <a:solidFill>
                  <a:schemeClr val="tx1">
                    <a:tint val="75000"/>
                  </a:schemeClr>
                </a:solidFill>
              </a:defRPr>
            </a:lvl7pPr>
            <a:lvl8pPr marL="3348948" indent="0" algn="ctr">
              <a:buNone/>
              <a:defRPr>
                <a:solidFill>
                  <a:schemeClr val="tx1">
                    <a:tint val="75000"/>
                  </a:schemeClr>
                </a:solidFill>
              </a:defRPr>
            </a:lvl8pPr>
            <a:lvl9pPr marL="3827376" indent="0" algn="ctr">
              <a:buNone/>
              <a:defRPr>
                <a:solidFill>
                  <a:schemeClr val="tx1">
                    <a:tint val="75000"/>
                  </a:schemeClr>
                </a:solidFill>
              </a:defRPr>
            </a:lvl9pPr>
          </a:lstStyle>
          <a:p>
            <a:r>
              <a:rPr lang="en-US" dirty="0" smtClean="0"/>
              <a:t>Click to edit Master subtitle style</a:t>
            </a:r>
            <a:endParaRPr lang="en-US" dirty="0"/>
          </a:p>
        </p:txBody>
      </p:sp>
      <p:sp>
        <p:nvSpPr>
          <p:cNvPr id="4" name="Footer Placeholder 9"/>
          <p:cNvSpPr>
            <a:spLocks noGrp="1"/>
          </p:cNvSpPr>
          <p:nvPr>
            <p:ph type="ftr" sz="quarter" idx="10"/>
          </p:nvPr>
        </p:nvSpPr>
        <p:spPr/>
        <p:txBody>
          <a:bodyPr/>
          <a:lstStyle>
            <a:lvl1pPr>
              <a:defRPr/>
            </a:lvl1pPr>
          </a:lstStyle>
          <a:p>
            <a:pPr>
              <a:defRPr/>
            </a:pPr>
            <a:r>
              <a:rPr lang="en-US" smtClean="0"/>
              <a:t>Adapted with permission from the Penn Master Resilience Training materials, Copyright 2013, Trustees of the University of Pennsylvania. All rights reserved.</a:t>
            </a:r>
            <a:endParaRPr lang="en-US"/>
          </a:p>
        </p:txBody>
      </p:sp>
      <p:sp>
        <p:nvSpPr>
          <p:cNvPr id="5" name="Slide Number Placeholder 10"/>
          <p:cNvSpPr>
            <a:spLocks noGrp="1"/>
          </p:cNvSpPr>
          <p:nvPr>
            <p:ph type="sldNum" sz="quarter" idx="11"/>
          </p:nvPr>
        </p:nvSpPr>
        <p:spPr/>
        <p:txBody>
          <a:bodyPr/>
          <a:lstStyle>
            <a:lvl1pPr>
              <a:defRPr/>
            </a:lvl1pPr>
          </a:lstStyle>
          <a:p>
            <a:pPr>
              <a:defRPr/>
            </a:pPr>
            <a:fld id="{CA25C34C-1664-45CD-B426-5C282344ED3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6" descr="csf_inside"/>
          <p:cNvPicPr>
            <a:picLocks noChangeAspect="1" noChangeArrowheads="1"/>
          </p:cNvPicPr>
          <p:nvPr/>
        </p:nvPicPr>
        <p:blipFill>
          <a:blip r:embed="rId6" cstate="print"/>
          <a:srcRect b="92290"/>
          <a:stretch>
            <a:fillRect/>
          </a:stretch>
        </p:blipFill>
        <p:spPr bwMode="auto">
          <a:xfrm>
            <a:off x="0" y="0"/>
            <a:ext cx="7315200" cy="879475"/>
          </a:xfrm>
          <a:prstGeom prst="rect">
            <a:avLst/>
          </a:prstGeom>
          <a:noFill/>
          <a:ln w="9525">
            <a:noFill/>
            <a:miter lim="800000"/>
            <a:headEnd/>
            <a:tailEnd/>
          </a:ln>
        </p:spPr>
      </p:pic>
      <p:sp>
        <p:nvSpPr>
          <p:cNvPr id="1027" name="Title Placeholder 9"/>
          <p:cNvSpPr>
            <a:spLocks noGrp="1"/>
          </p:cNvSpPr>
          <p:nvPr>
            <p:ph type="title"/>
          </p:nvPr>
        </p:nvSpPr>
        <p:spPr bwMode="auto">
          <a:xfrm>
            <a:off x="0" y="0"/>
            <a:ext cx="7315200" cy="800100"/>
          </a:xfrm>
          <a:prstGeom prst="rect">
            <a:avLst/>
          </a:prstGeom>
          <a:noFill/>
          <a:ln w="9525">
            <a:noFill/>
            <a:miter lim="800000"/>
            <a:headEnd/>
            <a:tailEnd/>
          </a:ln>
        </p:spPr>
        <p:txBody>
          <a:bodyPr vert="horz" wrap="square" lIns="95669" tIns="47839" rIns="95669" bIns="47839" numCol="1" anchor="ctr" anchorCtr="0" compatLnSpc="1">
            <a:prstTxWarp prst="textNoShape">
              <a:avLst/>
            </a:prstTxWarp>
          </a:bodyPr>
          <a:lstStyle/>
          <a:p>
            <a:pPr lvl="0"/>
            <a:r>
              <a:rPr lang="en-US" dirty="0" smtClean="0"/>
              <a:t>Click to edit Master title style</a:t>
            </a:r>
          </a:p>
        </p:txBody>
      </p:sp>
      <p:sp>
        <p:nvSpPr>
          <p:cNvPr id="1028" name="Text Placeholder 6"/>
          <p:cNvSpPr>
            <a:spLocks noGrp="1"/>
          </p:cNvSpPr>
          <p:nvPr>
            <p:ph type="body" idx="1"/>
          </p:nvPr>
        </p:nvSpPr>
        <p:spPr bwMode="auto">
          <a:xfrm>
            <a:off x="0" y="960438"/>
            <a:ext cx="7315200" cy="8412162"/>
          </a:xfrm>
          <a:prstGeom prst="rect">
            <a:avLst/>
          </a:prstGeom>
          <a:noFill/>
          <a:ln w="9525">
            <a:noFill/>
            <a:miter lim="800000"/>
            <a:headEnd/>
            <a:tailEnd/>
          </a:ln>
        </p:spPr>
        <p:txBody>
          <a:bodyPr vert="horz" wrap="square" lIns="95669" tIns="47839" rIns="95669" bIns="4783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9"/>
          <p:cNvSpPr>
            <a:spLocks noGrp="1"/>
          </p:cNvSpPr>
          <p:nvPr>
            <p:ph type="ftr" sz="quarter" idx="3"/>
          </p:nvPr>
        </p:nvSpPr>
        <p:spPr>
          <a:xfrm>
            <a:off x="0" y="9296400"/>
            <a:ext cx="6218238" cy="304800"/>
          </a:xfrm>
          <a:prstGeom prst="rect">
            <a:avLst/>
          </a:prstGeom>
        </p:spPr>
        <p:txBody>
          <a:bodyPr vert="horz" lIns="95669" tIns="47839" rIns="95669" bIns="47839" rtlCol="0" anchor="ctr"/>
          <a:lstStyle>
            <a:lvl1pPr algn="l" defTabSz="956843" fontAlgn="auto">
              <a:spcBef>
                <a:spcPts val="0"/>
              </a:spcBef>
              <a:spcAft>
                <a:spcPts val="0"/>
              </a:spcAft>
              <a:defRPr sz="800">
                <a:solidFill>
                  <a:schemeClr val="tx1"/>
                </a:solidFill>
                <a:latin typeface="+mj-lt"/>
                <a:cs typeface="+mn-cs"/>
              </a:defRPr>
            </a:lvl1pPr>
          </a:lstStyle>
          <a:p>
            <a:pPr>
              <a:defRPr/>
            </a:pPr>
            <a:r>
              <a:rPr lang="en-US" smtClean="0"/>
              <a:t>Adapted with permission from the Penn Master Resilience Training materials, Copyright 2013, Trustees of the University of Pennsylvania. All rights reserved.</a:t>
            </a:r>
            <a:endParaRPr lang="en-US"/>
          </a:p>
        </p:txBody>
      </p:sp>
      <p:sp>
        <p:nvSpPr>
          <p:cNvPr id="11" name="Slide Number Placeholder 10"/>
          <p:cNvSpPr>
            <a:spLocks noGrp="1"/>
          </p:cNvSpPr>
          <p:nvPr>
            <p:ph type="sldNum" sz="quarter" idx="4"/>
          </p:nvPr>
        </p:nvSpPr>
        <p:spPr>
          <a:xfrm>
            <a:off x="6340475" y="9372600"/>
            <a:ext cx="974725" cy="228600"/>
          </a:xfrm>
          <a:prstGeom prst="rect">
            <a:avLst/>
          </a:prstGeom>
        </p:spPr>
        <p:txBody>
          <a:bodyPr vert="horz" lIns="95669" tIns="47839" rIns="95669" bIns="47839" rtlCol="0" anchor="ctr"/>
          <a:lstStyle>
            <a:lvl1pPr algn="r" defTabSz="956843" fontAlgn="auto">
              <a:spcBef>
                <a:spcPts val="0"/>
              </a:spcBef>
              <a:spcAft>
                <a:spcPts val="0"/>
              </a:spcAft>
              <a:defRPr sz="800">
                <a:solidFill>
                  <a:schemeClr val="tx1"/>
                </a:solidFill>
                <a:latin typeface="+mj-lt"/>
                <a:cs typeface="+mn-cs"/>
              </a:defRPr>
            </a:lvl1pPr>
          </a:lstStyle>
          <a:p>
            <a:pPr>
              <a:defRPr/>
            </a:pPr>
            <a:fld id="{81C3375B-0AAB-440C-A699-24EFD9980C9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7710" r:id="rId1"/>
    <p:sldLayoutId id="2147487709" r:id="rId2"/>
    <p:sldLayoutId id="2147487713" r:id="rId3"/>
    <p:sldLayoutId id="2147487714" r:id="rId4"/>
  </p:sldLayoutIdLst>
  <p:hf sldNum="0" hdr="0" dt="0"/>
  <p:txStyles>
    <p:titleStyle>
      <a:lvl1pPr algn="ctr" rtl="0" eaLnBrk="0" fontAlgn="base" hangingPunct="0">
        <a:spcBef>
          <a:spcPct val="0"/>
        </a:spcBef>
        <a:spcAft>
          <a:spcPct val="0"/>
        </a:spcAft>
        <a:defRPr sz="2000" b="1" kern="1200">
          <a:solidFill>
            <a:schemeClr val="bg1"/>
          </a:solidFill>
          <a:latin typeface="Verdana" pitchFamily="34" charset="0"/>
          <a:ea typeface="+mj-ea"/>
          <a:cs typeface="+mj-cs"/>
        </a:defRPr>
      </a:lvl1pPr>
      <a:lvl2pPr algn="ctr" rtl="0" eaLnBrk="0" fontAlgn="base" hangingPunct="0">
        <a:spcBef>
          <a:spcPct val="0"/>
        </a:spcBef>
        <a:spcAft>
          <a:spcPct val="0"/>
        </a:spcAft>
        <a:defRPr sz="2000" b="1">
          <a:solidFill>
            <a:schemeClr val="bg1"/>
          </a:solidFill>
          <a:latin typeface="Verdana" pitchFamily="34" charset="0"/>
        </a:defRPr>
      </a:lvl2pPr>
      <a:lvl3pPr algn="ctr" rtl="0" eaLnBrk="0" fontAlgn="base" hangingPunct="0">
        <a:spcBef>
          <a:spcPct val="0"/>
        </a:spcBef>
        <a:spcAft>
          <a:spcPct val="0"/>
        </a:spcAft>
        <a:defRPr sz="2000" b="1">
          <a:solidFill>
            <a:schemeClr val="bg1"/>
          </a:solidFill>
          <a:latin typeface="Verdana" pitchFamily="34" charset="0"/>
        </a:defRPr>
      </a:lvl3pPr>
      <a:lvl4pPr algn="ctr" rtl="0" eaLnBrk="0" fontAlgn="base" hangingPunct="0">
        <a:spcBef>
          <a:spcPct val="0"/>
        </a:spcBef>
        <a:spcAft>
          <a:spcPct val="0"/>
        </a:spcAft>
        <a:defRPr sz="2000" b="1">
          <a:solidFill>
            <a:schemeClr val="bg1"/>
          </a:solidFill>
          <a:latin typeface="Verdana" pitchFamily="34" charset="0"/>
        </a:defRPr>
      </a:lvl4pPr>
      <a:lvl5pPr algn="ctr" rtl="0" eaLnBrk="0" fontAlgn="base" hangingPunct="0">
        <a:spcBef>
          <a:spcPct val="0"/>
        </a:spcBef>
        <a:spcAft>
          <a:spcPct val="0"/>
        </a:spcAft>
        <a:defRPr sz="2000" b="1">
          <a:solidFill>
            <a:schemeClr val="bg1"/>
          </a:solidFill>
          <a:latin typeface="Verdana" pitchFamily="34" charset="0"/>
        </a:defRPr>
      </a:lvl5pPr>
      <a:lvl6pPr marL="478376" algn="ctr" rtl="0" fontAlgn="base">
        <a:spcBef>
          <a:spcPct val="0"/>
        </a:spcBef>
        <a:spcAft>
          <a:spcPct val="0"/>
        </a:spcAft>
        <a:defRPr sz="2100" b="1">
          <a:solidFill>
            <a:schemeClr val="bg1"/>
          </a:solidFill>
          <a:latin typeface="Verdana" pitchFamily="34" charset="0"/>
        </a:defRPr>
      </a:lvl6pPr>
      <a:lvl7pPr marL="956758" algn="ctr" rtl="0" fontAlgn="base">
        <a:spcBef>
          <a:spcPct val="0"/>
        </a:spcBef>
        <a:spcAft>
          <a:spcPct val="0"/>
        </a:spcAft>
        <a:defRPr sz="2100" b="1">
          <a:solidFill>
            <a:schemeClr val="bg1"/>
          </a:solidFill>
          <a:latin typeface="Verdana" pitchFamily="34" charset="0"/>
        </a:defRPr>
      </a:lvl7pPr>
      <a:lvl8pPr marL="1435116" algn="ctr" rtl="0" fontAlgn="base">
        <a:spcBef>
          <a:spcPct val="0"/>
        </a:spcBef>
        <a:spcAft>
          <a:spcPct val="0"/>
        </a:spcAft>
        <a:defRPr sz="2100" b="1">
          <a:solidFill>
            <a:schemeClr val="bg1"/>
          </a:solidFill>
          <a:latin typeface="Verdana" pitchFamily="34" charset="0"/>
        </a:defRPr>
      </a:lvl8pPr>
      <a:lvl9pPr marL="1913514" algn="ctr" rtl="0" fontAlgn="base">
        <a:spcBef>
          <a:spcPct val="0"/>
        </a:spcBef>
        <a:spcAft>
          <a:spcPct val="0"/>
        </a:spcAft>
        <a:defRPr sz="2100" b="1">
          <a:solidFill>
            <a:schemeClr val="bg1"/>
          </a:solidFill>
          <a:latin typeface="Verdana" pitchFamily="34" charset="0"/>
        </a:defRPr>
      </a:lvl9pPr>
    </p:titleStyle>
    <p:bodyStyle>
      <a:lvl1pPr marL="354013" indent="-354013" algn="l" rtl="0" eaLnBrk="0" fontAlgn="base" hangingPunct="0">
        <a:spcBef>
          <a:spcPct val="20000"/>
        </a:spcBef>
        <a:spcAft>
          <a:spcPct val="0"/>
        </a:spcAft>
        <a:buFont typeface="Wingdings" pitchFamily="2" charset="2"/>
        <a:buChar char="§"/>
        <a:defRPr sz="2500" kern="1200">
          <a:solidFill>
            <a:schemeClr val="tx1"/>
          </a:solidFill>
          <a:latin typeface="Verdana" pitchFamily="34" charset="0"/>
          <a:ea typeface="+mn-ea"/>
          <a:cs typeface="+mn-cs"/>
        </a:defRPr>
      </a:lvl1pPr>
      <a:lvl2pPr marL="769938" indent="-293688" algn="l" rtl="0" eaLnBrk="0" fontAlgn="base" hangingPunct="0">
        <a:spcBef>
          <a:spcPct val="20000"/>
        </a:spcBef>
        <a:spcAft>
          <a:spcPct val="0"/>
        </a:spcAft>
        <a:buFont typeface="Arial" pitchFamily="34" charset="0"/>
        <a:buChar char="–"/>
        <a:defRPr sz="2300" kern="1200">
          <a:solidFill>
            <a:schemeClr val="tx1"/>
          </a:solidFill>
          <a:latin typeface="Verdana" pitchFamily="34" charset="0"/>
          <a:ea typeface="+mn-ea"/>
          <a:cs typeface="+mn-cs"/>
        </a:defRPr>
      </a:lvl2pPr>
      <a:lvl3pPr marL="1192213" indent="-233363" algn="l" rtl="0" eaLnBrk="0" fontAlgn="base" hangingPunct="0">
        <a:spcBef>
          <a:spcPct val="20000"/>
        </a:spcBef>
        <a:spcAft>
          <a:spcPct val="0"/>
        </a:spcAft>
        <a:buFont typeface="Wingdings" pitchFamily="2" charset="2"/>
        <a:buChar char="§"/>
        <a:defRPr sz="2100" kern="1200">
          <a:solidFill>
            <a:schemeClr val="tx1"/>
          </a:solidFill>
          <a:latin typeface="Verdana" pitchFamily="34" charset="0"/>
          <a:ea typeface="+mn-ea"/>
          <a:cs typeface="+mn-cs"/>
        </a:defRPr>
      </a:lvl3pPr>
      <a:lvl4pPr marL="1668463" indent="-233363" algn="l" rtl="0" eaLnBrk="0" fontAlgn="base" hangingPunct="0">
        <a:spcBef>
          <a:spcPct val="20000"/>
        </a:spcBef>
        <a:spcAft>
          <a:spcPct val="0"/>
        </a:spcAft>
        <a:buFont typeface="Arial" pitchFamily="34" charset="0"/>
        <a:buChar char="–"/>
        <a:defRPr sz="2100" kern="1200">
          <a:solidFill>
            <a:schemeClr val="tx1"/>
          </a:solidFill>
          <a:latin typeface="Verdana" pitchFamily="34" charset="0"/>
          <a:ea typeface="+mn-ea"/>
          <a:cs typeface="+mn-cs"/>
        </a:defRPr>
      </a:lvl4pPr>
      <a:lvl5pPr marL="2146300" indent="-233363" algn="l" rtl="0" eaLnBrk="0" fontAlgn="base" hangingPunct="0">
        <a:spcBef>
          <a:spcPct val="20000"/>
        </a:spcBef>
        <a:spcAft>
          <a:spcPct val="0"/>
        </a:spcAft>
        <a:buFont typeface="Arial" pitchFamily="34" charset="0"/>
        <a:buChar char="»"/>
        <a:defRPr sz="2100" kern="1200">
          <a:solidFill>
            <a:schemeClr val="tx1"/>
          </a:solidFill>
          <a:latin typeface="Verdana" pitchFamily="34" charset="0"/>
          <a:ea typeface="+mn-ea"/>
          <a:cs typeface="+mn-cs"/>
        </a:defRPr>
      </a:lvl5pPr>
      <a:lvl6pPr marL="2631086" indent="-239194" algn="l" defTabSz="95675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09473" indent="-239194" algn="l" defTabSz="95675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87839" indent="-239194" algn="l" defTabSz="95675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66217" indent="-239194" algn="l" defTabSz="95675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56758" rtl="0" eaLnBrk="1" latinLnBrk="0" hangingPunct="1">
        <a:defRPr sz="1900" kern="1200">
          <a:solidFill>
            <a:schemeClr val="tx1"/>
          </a:solidFill>
          <a:latin typeface="+mn-lt"/>
          <a:ea typeface="+mn-ea"/>
          <a:cs typeface="+mn-cs"/>
        </a:defRPr>
      </a:lvl1pPr>
      <a:lvl2pPr marL="478376" algn="l" defTabSz="956758" rtl="0" eaLnBrk="1" latinLnBrk="0" hangingPunct="1">
        <a:defRPr sz="1900" kern="1200">
          <a:solidFill>
            <a:schemeClr val="tx1"/>
          </a:solidFill>
          <a:latin typeface="+mn-lt"/>
          <a:ea typeface="+mn-ea"/>
          <a:cs typeface="+mn-cs"/>
        </a:defRPr>
      </a:lvl2pPr>
      <a:lvl3pPr marL="956758" algn="l" defTabSz="956758" rtl="0" eaLnBrk="1" latinLnBrk="0" hangingPunct="1">
        <a:defRPr sz="1900" kern="1200">
          <a:solidFill>
            <a:schemeClr val="tx1"/>
          </a:solidFill>
          <a:latin typeface="+mn-lt"/>
          <a:ea typeface="+mn-ea"/>
          <a:cs typeface="+mn-cs"/>
        </a:defRPr>
      </a:lvl3pPr>
      <a:lvl4pPr marL="1435116" algn="l" defTabSz="956758" rtl="0" eaLnBrk="1" latinLnBrk="0" hangingPunct="1">
        <a:defRPr sz="1900" kern="1200">
          <a:solidFill>
            <a:schemeClr val="tx1"/>
          </a:solidFill>
          <a:latin typeface="+mn-lt"/>
          <a:ea typeface="+mn-ea"/>
          <a:cs typeface="+mn-cs"/>
        </a:defRPr>
      </a:lvl4pPr>
      <a:lvl5pPr marL="1913514" algn="l" defTabSz="956758" rtl="0" eaLnBrk="1" latinLnBrk="0" hangingPunct="1">
        <a:defRPr sz="1900" kern="1200">
          <a:solidFill>
            <a:schemeClr val="tx1"/>
          </a:solidFill>
          <a:latin typeface="+mn-lt"/>
          <a:ea typeface="+mn-ea"/>
          <a:cs typeface="+mn-cs"/>
        </a:defRPr>
      </a:lvl5pPr>
      <a:lvl6pPr marL="2391894" algn="l" defTabSz="956758" rtl="0" eaLnBrk="1" latinLnBrk="0" hangingPunct="1">
        <a:defRPr sz="1900" kern="1200">
          <a:solidFill>
            <a:schemeClr val="tx1"/>
          </a:solidFill>
          <a:latin typeface="+mn-lt"/>
          <a:ea typeface="+mn-ea"/>
          <a:cs typeface="+mn-cs"/>
        </a:defRPr>
      </a:lvl6pPr>
      <a:lvl7pPr marL="2870262" algn="l" defTabSz="956758" rtl="0" eaLnBrk="1" latinLnBrk="0" hangingPunct="1">
        <a:defRPr sz="1900" kern="1200">
          <a:solidFill>
            <a:schemeClr val="tx1"/>
          </a:solidFill>
          <a:latin typeface="+mn-lt"/>
          <a:ea typeface="+mn-ea"/>
          <a:cs typeface="+mn-cs"/>
        </a:defRPr>
      </a:lvl7pPr>
      <a:lvl8pPr marL="3348650" algn="l" defTabSz="956758" rtl="0" eaLnBrk="1" latinLnBrk="0" hangingPunct="1">
        <a:defRPr sz="1900" kern="1200">
          <a:solidFill>
            <a:schemeClr val="tx1"/>
          </a:solidFill>
          <a:latin typeface="+mn-lt"/>
          <a:ea typeface="+mn-ea"/>
          <a:cs typeface="+mn-cs"/>
        </a:defRPr>
      </a:lvl8pPr>
      <a:lvl9pPr marL="3827035" algn="l" defTabSz="956758"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6" descr="csf_inside"/>
          <p:cNvPicPr>
            <a:picLocks noChangeAspect="1" noChangeArrowheads="1"/>
          </p:cNvPicPr>
          <p:nvPr/>
        </p:nvPicPr>
        <p:blipFill>
          <a:blip r:embed="rId4" cstate="print"/>
          <a:srcRect b="92290"/>
          <a:stretch>
            <a:fillRect/>
          </a:stretch>
        </p:blipFill>
        <p:spPr bwMode="auto">
          <a:xfrm>
            <a:off x="0" y="0"/>
            <a:ext cx="7315200" cy="879475"/>
          </a:xfrm>
          <a:prstGeom prst="rect">
            <a:avLst/>
          </a:prstGeom>
          <a:noFill/>
          <a:ln w="9525">
            <a:noFill/>
            <a:miter lim="800000"/>
            <a:headEnd/>
            <a:tailEnd/>
          </a:ln>
        </p:spPr>
      </p:pic>
      <p:sp>
        <p:nvSpPr>
          <p:cNvPr id="2051" name="Title Placeholder 9"/>
          <p:cNvSpPr>
            <a:spLocks noGrp="1"/>
          </p:cNvSpPr>
          <p:nvPr>
            <p:ph type="title"/>
          </p:nvPr>
        </p:nvSpPr>
        <p:spPr bwMode="auto">
          <a:xfrm>
            <a:off x="0" y="0"/>
            <a:ext cx="7315200" cy="800100"/>
          </a:xfrm>
          <a:prstGeom prst="rect">
            <a:avLst/>
          </a:prstGeom>
          <a:noFill/>
          <a:ln w="9525">
            <a:noFill/>
            <a:miter lim="800000"/>
            <a:headEnd/>
            <a:tailEnd/>
          </a:ln>
        </p:spPr>
        <p:txBody>
          <a:bodyPr vert="horz" wrap="square" lIns="96627" tIns="48314" rIns="96627" bIns="48314" numCol="1" anchor="ctr" anchorCtr="0" compatLnSpc="1">
            <a:prstTxWarp prst="textNoShape">
              <a:avLst/>
            </a:prstTxWarp>
          </a:bodyPr>
          <a:lstStyle/>
          <a:p>
            <a:pPr lvl="0"/>
            <a:r>
              <a:rPr lang="en-US" smtClean="0"/>
              <a:t>Click to edit Master title style</a:t>
            </a:r>
          </a:p>
        </p:txBody>
      </p:sp>
      <p:sp>
        <p:nvSpPr>
          <p:cNvPr id="2052" name="Text Placeholder 6"/>
          <p:cNvSpPr>
            <a:spLocks noGrp="1"/>
          </p:cNvSpPr>
          <p:nvPr>
            <p:ph type="body" idx="1"/>
          </p:nvPr>
        </p:nvSpPr>
        <p:spPr bwMode="auto">
          <a:xfrm>
            <a:off x="0" y="960438"/>
            <a:ext cx="7315200" cy="8412162"/>
          </a:xfrm>
          <a:prstGeom prst="rect">
            <a:avLst/>
          </a:prstGeom>
          <a:noFill/>
          <a:ln w="9525">
            <a:noFill/>
            <a:miter lim="800000"/>
            <a:headEnd/>
            <a:tailEnd/>
          </a:ln>
        </p:spPr>
        <p:txBody>
          <a:bodyPr vert="horz" wrap="square" lIns="96627" tIns="48314" rIns="96627" bIns="483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9"/>
          <p:cNvSpPr>
            <a:spLocks noGrp="1"/>
          </p:cNvSpPr>
          <p:nvPr>
            <p:ph type="ftr" sz="quarter" idx="3"/>
          </p:nvPr>
        </p:nvSpPr>
        <p:spPr>
          <a:xfrm>
            <a:off x="0" y="9372600"/>
            <a:ext cx="6218238" cy="228600"/>
          </a:xfrm>
          <a:prstGeom prst="rect">
            <a:avLst/>
          </a:prstGeom>
        </p:spPr>
        <p:txBody>
          <a:bodyPr vert="horz" lIns="96627" tIns="48314" rIns="96627" bIns="48314" rtlCol="0" anchor="ctr"/>
          <a:lstStyle>
            <a:lvl1pPr algn="l" defTabSz="966354" fontAlgn="auto">
              <a:spcBef>
                <a:spcPts val="0"/>
              </a:spcBef>
              <a:spcAft>
                <a:spcPts val="0"/>
              </a:spcAft>
              <a:defRPr sz="800">
                <a:solidFill>
                  <a:prstClr val="black"/>
                </a:solidFill>
                <a:latin typeface="+mj-lt"/>
                <a:cs typeface="+mn-cs"/>
              </a:defRPr>
            </a:lvl1pPr>
          </a:lstStyle>
          <a:p>
            <a:pPr>
              <a:defRPr/>
            </a:pPr>
            <a:r>
              <a:rPr lang="en-US" smtClean="0"/>
              <a:t>Adapted with permission from the Penn Master Resilience Training materials, Copyright 2013, Trustees of the University of Pennsylvania. All rights reserved.</a:t>
            </a:r>
            <a:endParaRPr lang="en-US"/>
          </a:p>
        </p:txBody>
      </p:sp>
      <p:sp>
        <p:nvSpPr>
          <p:cNvPr id="11" name="Slide Number Placeholder 10"/>
          <p:cNvSpPr>
            <a:spLocks noGrp="1"/>
          </p:cNvSpPr>
          <p:nvPr>
            <p:ph type="sldNum" sz="quarter" idx="4"/>
          </p:nvPr>
        </p:nvSpPr>
        <p:spPr>
          <a:xfrm>
            <a:off x="6340475" y="9372600"/>
            <a:ext cx="974725" cy="228600"/>
          </a:xfrm>
          <a:prstGeom prst="rect">
            <a:avLst/>
          </a:prstGeom>
        </p:spPr>
        <p:txBody>
          <a:bodyPr vert="horz" lIns="96627" tIns="48314" rIns="96627" bIns="48314" rtlCol="0" anchor="ctr"/>
          <a:lstStyle>
            <a:lvl1pPr algn="r" defTabSz="966354" fontAlgn="auto">
              <a:spcBef>
                <a:spcPts val="0"/>
              </a:spcBef>
              <a:spcAft>
                <a:spcPts val="0"/>
              </a:spcAft>
              <a:defRPr sz="800">
                <a:solidFill>
                  <a:prstClr val="black"/>
                </a:solidFill>
                <a:latin typeface="+mj-lt"/>
                <a:cs typeface="+mn-cs"/>
              </a:defRPr>
            </a:lvl1pPr>
          </a:lstStyle>
          <a:p>
            <a:pPr>
              <a:defRPr/>
            </a:pPr>
            <a:fld id="{127FD7FC-9441-4568-9785-83021718927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7711" r:id="rId1"/>
    <p:sldLayoutId id="2147487712" r:id="rId2"/>
  </p:sldLayoutIdLst>
  <p:hf sldNum="0" hdr="0" dt="0"/>
  <p:txStyles>
    <p:titleStyle>
      <a:lvl1pPr algn="ctr" rtl="0" eaLnBrk="0" fontAlgn="base" hangingPunct="0">
        <a:spcBef>
          <a:spcPct val="0"/>
        </a:spcBef>
        <a:spcAft>
          <a:spcPct val="0"/>
        </a:spcAft>
        <a:defRPr sz="2000" b="1" kern="1200">
          <a:solidFill>
            <a:schemeClr val="bg1"/>
          </a:solidFill>
          <a:latin typeface="Verdana" pitchFamily="34" charset="0"/>
          <a:ea typeface="+mj-ea"/>
          <a:cs typeface="+mj-cs"/>
        </a:defRPr>
      </a:lvl1pPr>
      <a:lvl2pPr algn="ctr" rtl="0" eaLnBrk="0" fontAlgn="base" hangingPunct="0">
        <a:spcBef>
          <a:spcPct val="0"/>
        </a:spcBef>
        <a:spcAft>
          <a:spcPct val="0"/>
        </a:spcAft>
        <a:defRPr sz="2000" b="1">
          <a:solidFill>
            <a:schemeClr val="bg1"/>
          </a:solidFill>
          <a:latin typeface="Verdana" pitchFamily="34" charset="0"/>
        </a:defRPr>
      </a:lvl2pPr>
      <a:lvl3pPr algn="ctr" rtl="0" eaLnBrk="0" fontAlgn="base" hangingPunct="0">
        <a:spcBef>
          <a:spcPct val="0"/>
        </a:spcBef>
        <a:spcAft>
          <a:spcPct val="0"/>
        </a:spcAft>
        <a:defRPr sz="2000" b="1">
          <a:solidFill>
            <a:schemeClr val="bg1"/>
          </a:solidFill>
          <a:latin typeface="Verdana" pitchFamily="34" charset="0"/>
        </a:defRPr>
      </a:lvl3pPr>
      <a:lvl4pPr algn="ctr" rtl="0" eaLnBrk="0" fontAlgn="base" hangingPunct="0">
        <a:spcBef>
          <a:spcPct val="0"/>
        </a:spcBef>
        <a:spcAft>
          <a:spcPct val="0"/>
        </a:spcAft>
        <a:defRPr sz="2000" b="1">
          <a:solidFill>
            <a:schemeClr val="bg1"/>
          </a:solidFill>
          <a:latin typeface="Verdana" pitchFamily="34" charset="0"/>
        </a:defRPr>
      </a:lvl4pPr>
      <a:lvl5pPr algn="ctr" rtl="0" eaLnBrk="0" fontAlgn="base" hangingPunct="0">
        <a:spcBef>
          <a:spcPct val="0"/>
        </a:spcBef>
        <a:spcAft>
          <a:spcPct val="0"/>
        </a:spcAft>
        <a:defRPr sz="2000" b="1">
          <a:solidFill>
            <a:schemeClr val="bg1"/>
          </a:solidFill>
          <a:latin typeface="Verdana" pitchFamily="34" charset="0"/>
        </a:defRPr>
      </a:lvl5pPr>
      <a:lvl6pPr marL="483133" algn="ctr" rtl="0" fontAlgn="base">
        <a:spcBef>
          <a:spcPct val="0"/>
        </a:spcBef>
        <a:spcAft>
          <a:spcPct val="0"/>
        </a:spcAft>
        <a:defRPr sz="2100" b="1">
          <a:solidFill>
            <a:schemeClr val="bg1"/>
          </a:solidFill>
          <a:latin typeface="Verdana" pitchFamily="34" charset="0"/>
        </a:defRPr>
      </a:lvl6pPr>
      <a:lvl7pPr marL="966268" algn="ctr" rtl="0" fontAlgn="base">
        <a:spcBef>
          <a:spcPct val="0"/>
        </a:spcBef>
        <a:spcAft>
          <a:spcPct val="0"/>
        </a:spcAft>
        <a:defRPr sz="2100" b="1">
          <a:solidFill>
            <a:schemeClr val="bg1"/>
          </a:solidFill>
          <a:latin typeface="Verdana" pitchFamily="34" charset="0"/>
        </a:defRPr>
      </a:lvl7pPr>
      <a:lvl8pPr marL="1449399" algn="ctr" rtl="0" fontAlgn="base">
        <a:spcBef>
          <a:spcPct val="0"/>
        </a:spcBef>
        <a:spcAft>
          <a:spcPct val="0"/>
        </a:spcAft>
        <a:defRPr sz="2100" b="1">
          <a:solidFill>
            <a:schemeClr val="bg1"/>
          </a:solidFill>
          <a:latin typeface="Verdana" pitchFamily="34" charset="0"/>
        </a:defRPr>
      </a:lvl8pPr>
      <a:lvl9pPr marL="1932535" algn="ctr" rtl="0" fontAlgn="base">
        <a:spcBef>
          <a:spcPct val="0"/>
        </a:spcBef>
        <a:spcAft>
          <a:spcPct val="0"/>
        </a:spcAft>
        <a:defRPr sz="2100" b="1">
          <a:solidFill>
            <a:schemeClr val="bg1"/>
          </a:solidFill>
          <a:latin typeface="Verdana" pitchFamily="34" charset="0"/>
        </a:defRPr>
      </a:lvl9pPr>
    </p:titleStyle>
    <p:bodyStyle>
      <a:lvl1pPr marL="358775" indent="-358775" algn="l" rtl="0" eaLnBrk="0" fontAlgn="base" hangingPunct="0">
        <a:spcBef>
          <a:spcPct val="20000"/>
        </a:spcBef>
        <a:spcAft>
          <a:spcPct val="0"/>
        </a:spcAft>
        <a:buFont typeface="Wingdings" pitchFamily="2" charset="2"/>
        <a:buChar char="§"/>
        <a:defRPr sz="2500" kern="1200">
          <a:solidFill>
            <a:schemeClr val="tx1"/>
          </a:solidFill>
          <a:latin typeface="Verdana" pitchFamily="34" charset="0"/>
          <a:ea typeface="+mn-ea"/>
          <a:cs typeface="+mn-cs"/>
        </a:defRPr>
      </a:lvl1pPr>
      <a:lvl2pPr marL="781050" indent="-298450" algn="l" rtl="0" eaLnBrk="0" fontAlgn="base" hangingPunct="0">
        <a:spcBef>
          <a:spcPct val="20000"/>
        </a:spcBef>
        <a:spcAft>
          <a:spcPct val="0"/>
        </a:spcAft>
        <a:buFont typeface="Arial" pitchFamily="34" charset="0"/>
        <a:buChar char="–"/>
        <a:defRPr sz="2300" kern="1200">
          <a:solidFill>
            <a:schemeClr val="tx1"/>
          </a:solidFill>
          <a:latin typeface="Verdana" pitchFamily="34" charset="0"/>
          <a:ea typeface="+mn-ea"/>
          <a:cs typeface="+mn-cs"/>
        </a:defRPr>
      </a:lvl2pPr>
      <a:lvl3pPr marL="1204913" indent="-238125" algn="l" rtl="0" eaLnBrk="0" fontAlgn="base" hangingPunct="0">
        <a:spcBef>
          <a:spcPct val="20000"/>
        </a:spcBef>
        <a:spcAft>
          <a:spcPct val="0"/>
        </a:spcAft>
        <a:buFont typeface="Wingdings" pitchFamily="2" charset="2"/>
        <a:buChar char="§"/>
        <a:defRPr sz="2100" kern="1200">
          <a:solidFill>
            <a:schemeClr val="tx1"/>
          </a:solidFill>
          <a:latin typeface="Verdana" pitchFamily="34" charset="0"/>
          <a:ea typeface="+mn-ea"/>
          <a:cs typeface="+mn-cs"/>
        </a:defRPr>
      </a:lvl3pPr>
      <a:lvl4pPr marL="1687513" indent="-238125" algn="l" rtl="0" eaLnBrk="0" fontAlgn="base" hangingPunct="0">
        <a:spcBef>
          <a:spcPct val="20000"/>
        </a:spcBef>
        <a:spcAft>
          <a:spcPct val="0"/>
        </a:spcAft>
        <a:buFont typeface="Arial" pitchFamily="34" charset="0"/>
        <a:buChar char="–"/>
        <a:defRPr sz="2100" kern="1200">
          <a:solidFill>
            <a:schemeClr val="tx1"/>
          </a:solidFill>
          <a:latin typeface="Verdana" pitchFamily="34" charset="0"/>
          <a:ea typeface="+mn-ea"/>
          <a:cs typeface="+mn-cs"/>
        </a:defRPr>
      </a:lvl4pPr>
      <a:lvl5pPr marL="2171700" indent="-238125" algn="l" rtl="0" eaLnBrk="0" fontAlgn="base" hangingPunct="0">
        <a:spcBef>
          <a:spcPct val="20000"/>
        </a:spcBef>
        <a:spcAft>
          <a:spcPct val="0"/>
        </a:spcAft>
        <a:buFont typeface="Arial" pitchFamily="34" charset="0"/>
        <a:buChar char="»"/>
        <a:defRPr sz="2100" kern="1200">
          <a:solidFill>
            <a:schemeClr val="tx1"/>
          </a:solidFill>
          <a:latin typeface="Verdana" pitchFamily="34" charset="0"/>
          <a:ea typeface="+mn-ea"/>
          <a:cs typeface="+mn-cs"/>
        </a:defRPr>
      </a:lvl5pPr>
      <a:lvl6pPr marL="2657236" indent="-241568" algn="l" defTabSz="96626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40371" indent="-241568" algn="l" defTabSz="96626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23504" indent="-241568" algn="l" defTabSz="96626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06637" indent="-241568" algn="l" defTabSz="96626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66268" rtl="0" eaLnBrk="1" latinLnBrk="0" hangingPunct="1">
        <a:defRPr sz="1900" kern="1200">
          <a:solidFill>
            <a:schemeClr val="tx1"/>
          </a:solidFill>
          <a:latin typeface="+mn-lt"/>
          <a:ea typeface="+mn-ea"/>
          <a:cs typeface="+mn-cs"/>
        </a:defRPr>
      </a:lvl1pPr>
      <a:lvl2pPr marL="483133" algn="l" defTabSz="966268" rtl="0" eaLnBrk="1" latinLnBrk="0" hangingPunct="1">
        <a:defRPr sz="1900" kern="1200">
          <a:solidFill>
            <a:schemeClr val="tx1"/>
          </a:solidFill>
          <a:latin typeface="+mn-lt"/>
          <a:ea typeface="+mn-ea"/>
          <a:cs typeface="+mn-cs"/>
        </a:defRPr>
      </a:lvl2pPr>
      <a:lvl3pPr marL="966268" algn="l" defTabSz="966268" rtl="0" eaLnBrk="1" latinLnBrk="0" hangingPunct="1">
        <a:defRPr sz="1900" kern="1200">
          <a:solidFill>
            <a:schemeClr val="tx1"/>
          </a:solidFill>
          <a:latin typeface="+mn-lt"/>
          <a:ea typeface="+mn-ea"/>
          <a:cs typeface="+mn-cs"/>
        </a:defRPr>
      </a:lvl3pPr>
      <a:lvl4pPr marL="1449399" algn="l" defTabSz="966268" rtl="0" eaLnBrk="1" latinLnBrk="0" hangingPunct="1">
        <a:defRPr sz="1900" kern="1200">
          <a:solidFill>
            <a:schemeClr val="tx1"/>
          </a:solidFill>
          <a:latin typeface="+mn-lt"/>
          <a:ea typeface="+mn-ea"/>
          <a:cs typeface="+mn-cs"/>
        </a:defRPr>
      </a:lvl4pPr>
      <a:lvl5pPr marL="1932535" algn="l" defTabSz="966268" rtl="0" eaLnBrk="1" latinLnBrk="0" hangingPunct="1">
        <a:defRPr sz="1900" kern="1200">
          <a:solidFill>
            <a:schemeClr val="tx1"/>
          </a:solidFill>
          <a:latin typeface="+mn-lt"/>
          <a:ea typeface="+mn-ea"/>
          <a:cs typeface="+mn-cs"/>
        </a:defRPr>
      </a:lvl5pPr>
      <a:lvl6pPr marL="2415670" algn="l" defTabSz="966268" rtl="0" eaLnBrk="1" latinLnBrk="0" hangingPunct="1">
        <a:defRPr sz="1900" kern="1200">
          <a:solidFill>
            <a:schemeClr val="tx1"/>
          </a:solidFill>
          <a:latin typeface="+mn-lt"/>
          <a:ea typeface="+mn-ea"/>
          <a:cs typeface="+mn-cs"/>
        </a:defRPr>
      </a:lvl6pPr>
      <a:lvl7pPr marL="2898805" algn="l" defTabSz="966268" rtl="0" eaLnBrk="1" latinLnBrk="0" hangingPunct="1">
        <a:defRPr sz="1900" kern="1200">
          <a:solidFill>
            <a:schemeClr val="tx1"/>
          </a:solidFill>
          <a:latin typeface="+mn-lt"/>
          <a:ea typeface="+mn-ea"/>
          <a:cs typeface="+mn-cs"/>
        </a:defRPr>
      </a:lvl7pPr>
      <a:lvl8pPr marL="3381938" algn="l" defTabSz="966268" rtl="0" eaLnBrk="1" latinLnBrk="0" hangingPunct="1">
        <a:defRPr sz="1900" kern="1200">
          <a:solidFill>
            <a:schemeClr val="tx1"/>
          </a:solidFill>
          <a:latin typeface="+mn-lt"/>
          <a:ea typeface="+mn-ea"/>
          <a:cs typeface="+mn-cs"/>
        </a:defRPr>
      </a:lvl8pPr>
      <a:lvl9pPr marL="3865071" algn="l" defTabSz="966268"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434" name="Picture 26" descr="csf_inside"/>
          <p:cNvPicPr>
            <a:picLocks noChangeAspect="1" noChangeArrowheads="1"/>
          </p:cNvPicPr>
          <p:nvPr/>
        </p:nvPicPr>
        <p:blipFill>
          <a:blip r:embed="rId7" cstate="print">
            <a:extLst>
              <a:ext uri="{28A0092B-C50C-407E-A947-70E740481C1C}">
                <a14:useLocalDpi xmlns="" xmlns:a14="http://schemas.microsoft.com/office/drawing/2010/main" val="0"/>
              </a:ext>
            </a:extLst>
          </a:blip>
          <a:srcRect b="92290"/>
          <a:stretch>
            <a:fillRect/>
          </a:stretch>
        </p:blipFill>
        <p:spPr bwMode="auto">
          <a:xfrm>
            <a:off x="0" y="0"/>
            <a:ext cx="7315200" cy="879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5" name="Title Placeholder 9"/>
          <p:cNvSpPr>
            <a:spLocks noGrp="1"/>
          </p:cNvSpPr>
          <p:nvPr>
            <p:ph type="title"/>
          </p:nvPr>
        </p:nvSpPr>
        <p:spPr bwMode="auto">
          <a:xfrm>
            <a:off x="0" y="0"/>
            <a:ext cx="73152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6470" tIns="48235" rIns="96470" bIns="48235" numCol="1" anchor="ctr" anchorCtr="0" compatLnSpc="1">
            <a:prstTxWarp prst="textNoShape">
              <a:avLst/>
            </a:prstTxWarp>
          </a:bodyPr>
          <a:lstStyle/>
          <a:p>
            <a:pPr lvl="0"/>
            <a:r>
              <a:rPr lang="en-US" altLang="en-US" dirty="0" smtClean="0"/>
              <a:t>Click to edit Master title style</a:t>
            </a:r>
          </a:p>
        </p:txBody>
      </p:sp>
      <p:sp>
        <p:nvSpPr>
          <p:cNvPr id="18436" name="Text Placeholder 6"/>
          <p:cNvSpPr>
            <a:spLocks noGrp="1"/>
          </p:cNvSpPr>
          <p:nvPr>
            <p:ph type="body" idx="1"/>
          </p:nvPr>
        </p:nvSpPr>
        <p:spPr bwMode="auto">
          <a:xfrm>
            <a:off x="0" y="960438"/>
            <a:ext cx="7315200" cy="8412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6470" tIns="48235" rIns="96470" bIns="4823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0" name="Footer Placeholder 9"/>
          <p:cNvSpPr>
            <a:spLocks noGrp="1"/>
          </p:cNvSpPr>
          <p:nvPr>
            <p:ph type="ftr" sz="quarter" idx="3"/>
          </p:nvPr>
        </p:nvSpPr>
        <p:spPr>
          <a:xfrm>
            <a:off x="0" y="9334500"/>
            <a:ext cx="6218238" cy="266700"/>
          </a:xfrm>
          <a:prstGeom prst="rect">
            <a:avLst/>
          </a:prstGeom>
        </p:spPr>
        <p:txBody>
          <a:bodyPr vert="horz" wrap="square" lIns="96470" tIns="48235" rIns="96470" bIns="48235" numCol="1" anchor="ctr" anchorCtr="0" compatLnSpc="1">
            <a:prstTxWarp prst="textNoShape">
              <a:avLst/>
            </a:prstTxWarp>
          </a:bodyPr>
          <a:lstStyle>
            <a:lvl1pPr eaLnBrk="1" hangingPunct="1">
              <a:defRPr sz="800">
                <a:solidFill>
                  <a:srgbClr val="000000"/>
                </a:solidFill>
                <a:latin typeface="Verdana" charset="0"/>
                <a:ea typeface="ＭＳ Ｐゴシック" charset="0"/>
                <a:cs typeface="Arial" charset="0"/>
              </a:defRPr>
            </a:lvl1pPr>
          </a:lstStyle>
          <a:p>
            <a:pPr defTabSz="960438">
              <a:defRPr/>
            </a:pPr>
            <a:r>
              <a:rPr lang="en-US" smtClean="0"/>
              <a:t>Adapted with permission from the Penn Master Resilience Training materials, Copyright 2013, Trustees of the University of Pennsylvania. All rights reserved.</a:t>
            </a:r>
            <a:endParaRPr lang="en-US"/>
          </a:p>
        </p:txBody>
      </p:sp>
      <p:sp>
        <p:nvSpPr>
          <p:cNvPr id="11" name="Slide Number Placeholder 10"/>
          <p:cNvSpPr>
            <a:spLocks noGrp="1"/>
          </p:cNvSpPr>
          <p:nvPr>
            <p:ph type="sldNum" sz="quarter" idx="4"/>
          </p:nvPr>
        </p:nvSpPr>
        <p:spPr>
          <a:xfrm>
            <a:off x="6340475" y="9372600"/>
            <a:ext cx="974725" cy="228600"/>
          </a:xfrm>
          <a:prstGeom prst="rect">
            <a:avLst/>
          </a:prstGeom>
        </p:spPr>
        <p:txBody>
          <a:bodyPr vert="horz" wrap="square" lIns="96470" tIns="48235" rIns="96470" bIns="48235" numCol="1" anchor="ctr" anchorCtr="0" compatLnSpc="1">
            <a:prstTxWarp prst="textNoShape">
              <a:avLst/>
            </a:prstTxWarp>
          </a:bodyPr>
          <a:lstStyle>
            <a:lvl1pPr algn="r" eaLnBrk="1" hangingPunct="1">
              <a:defRPr sz="800">
                <a:solidFill>
                  <a:srgbClr val="000000"/>
                </a:solidFill>
                <a:latin typeface="Verdana" charset="0"/>
                <a:ea typeface="ＭＳ Ｐゴシック" charset="0"/>
                <a:cs typeface="Arial" charset="0"/>
              </a:defRPr>
            </a:lvl1pPr>
          </a:lstStyle>
          <a:p>
            <a:pPr defTabSz="960438">
              <a:defRPr/>
            </a:pPr>
            <a:fld id="{E41FA59B-70CB-48BE-9821-557163D438D4}" type="slidenum">
              <a:rPr lang="en-US"/>
              <a:pPr defTabSz="960438">
                <a:defRPr/>
              </a:pPr>
              <a:t>‹#›</a:t>
            </a:fld>
            <a:endParaRPr lang="en-US"/>
          </a:p>
        </p:txBody>
      </p:sp>
    </p:spTree>
    <p:extLst>
      <p:ext uri="{BB962C8B-B14F-4D97-AF65-F5344CB8AC3E}">
        <p14:creationId xmlns="" xmlns:p14="http://schemas.microsoft.com/office/powerpoint/2010/main" val="1440240800"/>
      </p:ext>
    </p:extLst>
  </p:cSld>
  <p:clrMap bg1="lt1" tx1="dk1" bg2="lt2" tx2="dk2" accent1="accent1" accent2="accent2" accent3="accent3" accent4="accent4" accent5="accent5" accent6="accent6" hlink="hlink" folHlink="folHlink"/>
  <p:sldLayoutIdLst>
    <p:sldLayoutId id="2147487716" r:id="rId1"/>
    <p:sldLayoutId id="2147487717" r:id="rId2"/>
    <p:sldLayoutId id="2147487732" r:id="rId3"/>
    <p:sldLayoutId id="2147487733" r:id="rId4"/>
    <p:sldLayoutId id="2147487734" r:id="rId5"/>
  </p:sldLayoutIdLst>
  <p:hf sldNum="0" hdr="0" dt="0"/>
  <p:txStyles>
    <p:titleStyle>
      <a:lvl1pPr algn="ctr" rtl="0" eaLnBrk="0" fontAlgn="base" hangingPunct="0">
        <a:spcBef>
          <a:spcPct val="0"/>
        </a:spcBef>
        <a:spcAft>
          <a:spcPct val="0"/>
        </a:spcAft>
        <a:defRPr sz="2000" b="1" kern="1200">
          <a:solidFill>
            <a:schemeClr val="bg1"/>
          </a:solidFill>
          <a:latin typeface="Verdana" pitchFamily="34" charset="0"/>
          <a:ea typeface="ＭＳ Ｐゴシック" pitchFamily="34" charset="-128"/>
          <a:cs typeface="+mj-cs"/>
        </a:defRPr>
      </a:lvl1pPr>
      <a:lvl2pPr algn="ctr" rtl="0" eaLnBrk="0" fontAlgn="base" hangingPunct="0">
        <a:spcBef>
          <a:spcPct val="0"/>
        </a:spcBef>
        <a:spcAft>
          <a:spcPct val="0"/>
        </a:spcAft>
        <a:defRPr sz="2000" b="1">
          <a:solidFill>
            <a:schemeClr val="bg1"/>
          </a:solidFill>
          <a:latin typeface="Verdana" pitchFamily="34" charset="0"/>
          <a:ea typeface="ＭＳ Ｐゴシック" pitchFamily="34" charset="-128"/>
        </a:defRPr>
      </a:lvl2pPr>
      <a:lvl3pPr algn="ctr" rtl="0" eaLnBrk="0" fontAlgn="base" hangingPunct="0">
        <a:spcBef>
          <a:spcPct val="0"/>
        </a:spcBef>
        <a:spcAft>
          <a:spcPct val="0"/>
        </a:spcAft>
        <a:defRPr sz="2000" b="1">
          <a:solidFill>
            <a:schemeClr val="bg1"/>
          </a:solidFill>
          <a:latin typeface="Verdana" pitchFamily="34" charset="0"/>
          <a:ea typeface="ＭＳ Ｐゴシック" pitchFamily="34" charset="-128"/>
        </a:defRPr>
      </a:lvl3pPr>
      <a:lvl4pPr algn="ctr" rtl="0" eaLnBrk="0" fontAlgn="base" hangingPunct="0">
        <a:spcBef>
          <a:spcPct val="0"/>
        </a:spcBef>
        <a:spcAft>
          <a:spcPct val="0"/>
        </a:spcAft>
        <a:defRPr sz="2000" b="1">
          <a:solidFill>
            <a:schemeClr val="bg1"/>
          </a:solidFill>
          <a:latin typeface="Verdana" pitchFamily="34" charset="0"/>
          <a:ea typeface="ＭＳ Ｐゴシック" pitchFamily="34" charset="-128"/>
        </a:defRPr>
      </a:lvl4pPr>
      <a:lvl5pPr algn="ctr" rtl="0" eaLnBrk="0" fontAlgn="base" hangingPunct="0">
        <a:spcBef>
          <a:spcPct val="0"/>
        </a:spcBef>
        <a:spcAft>
          <a:spcPct val="0"/>
        </a:spcAft>
        <a:defRPr sz="2000" b="1">
          <a:solidFill>
            <a:schemeClr val="bg1"/>
          </a:solidFill>
          <a:latin typeface="Verdana" pitchFamily="34" charset="0"/>
          <a:ea typeface="ＭＳ Ｐゴシック" pitchFamily="34" charset="-128"/>
        </a:defRPr>
      </a:lvl5pPr>
      <a:lvl6pPr marL="482358" algn="ctr" rtl="0" fontAlgn="base">
        <a:spcBef>
          <a:spcPct val="0"/>
        </a:spcBef>
        <a:spcAft>
          <a:spcPct val="0"/>
        </a:spcAft>
        <a:defRPr sz="2100" b="1">
          <a:solidFill>
            <a:schemeClr val="bg1"/>
          </a:solidFill>
          <a:latin typeface="Verdana" pitchFamily="34" charset="0"/>
        </a:defRPr>
      </a:lvl6pPr>
      <a:lvl7pPr marL="964718" algn="ctr" rtl="0" fontAlgn="base">
        <a:spcBef>
          <a:spcPct val="0"/>
        </a:spcBef>
        <a:spcAft>
          <a:spcPct val="0"/>
        </a:spcAft>
        <a:defRPr sz="2100" b="1">
          <a:solidFill>
            <a:schemeClr val="bg1"/>
          </a:solidFill>
          <a:latin typeface="Verdana" pitchFamily="34" charset="0"/>
        </a:defRPr>
      </a:lvl7pPr>
      <a:lvl8pPr marL="1447073" algn="ctr" rtl="0" fontAlgn="base">
        <a:spcBef>
          <a:spcPct val="0"/>
        </a:spcBef>
        <a:spcAft>
          <a:spcPct val="0"/>
        </a:spcAft>
        <a:defRPr sz="2100" b="1">
          <a:solidFill>
            <a:schemeClr val="bg1"/>
          </a:solidFill>
          <a:latin typeface="Verdana" pitchFamily="34" charset="0"/>
        </a:defRPr>
      </a:lvl8pPr>
      <a:lvl9pPr marL="1929436" algn="ctr" rtl="0" fontAlgn="base">
        <a:spcBef>
          <a:spcPct val="0"/>
        </a:spcBef>
        <a:spcAft>
          <a:spcPct val="0"/>
        </a:spcAft>
        <a:defRPr sz="2100" b="1">
          <a:solidFill>
            <a:schemeClr val="bg1"/>
          </a:solidFill>
          <a:latin typeface="Verdana" pitchFamily="34" charset="0"/>
        </a:defRPr>
      </a:lvl9pPr>
    </p:titleStyle>
    <p:bodyStyle>
      <a:lvl1pPr marL="357188" indent="-357188" algn="l" rtl="0" eaLnBrk="0" fontAlgn="base" hangingPunct="0">
        <a:spcBef>
          <a:spcPct val="20000"/>
        </a:spcBef>
        <a:spcAft>
          <a:spcPct val="0"/>
        </a:spcAft>
        <a:buFont typeface="Wingdings" pitchFamily="2" charset="2"/>
        <a:buChar char="§"/>
        <a:defRPr sz="2500" kern="1200">
          <a:solidFill>
            <a:schemeClr val="tx1"/>
          </a:solidFill>
          <a:latin typeface="Verdana" pitchFamily="34" charset="0"/>
          <a:ea typeface="ＭＳ Ｐゴシック" pitchFamily="34" charset="-128"/>
          <a:cs typeface="+mn-cs"/>
        </a:defRPr>
      </a:lvl1pPr>
      <a:lvl2pPr marL="779463" indent="-296863" algn="l" rtl="0" eaLnBrk="0" fontAlgn="base" hangingPunct="0">
        <a:spcBef>
          <a:spcPct val="20000"/>
        </a:spcBef>
        <a:spcAft>
          <a:spcPct val="0"/>
        </a:spcAft>
        <a:buFont typeface="Arial" pitchFamily="34" charset="0"/>
        <a:buChar char="–"/>
        <a:defRPr sz="2300" kern="1200">
          <a:solidFill>
            <a:schemeClr val="tx1"/>
          </a:solidFill>
          <a:latin typeface="Verdana" pitchFamily="34" charset="0"/>
          <a:ea typeface="ＭＳ Ｐゴシック" pitchFamily="34" charset="-128"/>
          <a:cs typeface="+mn-cs"/>
        </a:defRPr>
      </a:lvl2pPr>
      <a:lvl3pPr marL="1201738" indent="-236538" algn="l" rtl="0" eaLnBrk="0" fontAlgn="base" hangingPunct="0">
        <a:spcBef>
          <a:spcPct val="20000"/>
        </a:spcBef>
        <a:spcAft>
          <a:spcPct val="0"/>
        </a:spcAft>
        <a:buFont typeface="Wingdings" pitchFamily="2" charset="2"/>
        <a:buChar char="§"/>
        <a:defRPr sz="2100" kern="1200">
          <a:solidFill>
            <a:schemeClr val="tx1"/>
          </a:solidFill>
          <a:latin typeface="Verdana" pitchFamily="34" charset="0"/>
          <a:ea typeface="ＭＳ Ｐゴシック" pitchFamily="34" charset="-128"/>
          <a:cs typeface="+mn-cs"/>
        </a:defRPr>
      </a:lvl3pPr>
      <a:lvl4pPr marL="1684338" indent="-236538" algn="l" rtl="0" eaLnBrk="0" fontAlgn="base" hangingPunct="0">
        <a:spcBef>
          <a:spcPct val="20000"/>
        </a:spcBef>
        <a:spcAft>
          <a:spcPct val="0"/>
        </a:spcAft>
        <a:buFont typeface="Arial" pitchFamily="34" charset="0"/>
        <a:buChar char="–"/>
        <a:defRPr sz="2100" kern="1200">
          <a:solidFill>
            <a:schemeClr val="tx1"/>
          </a:solidFill>
          <a:latin typeface="Verdana" pitchFamily="34" charset="0"/>
          <a:ea typeface="ＭＳ Ｐゴシック" pitchFamily="34" charset="-128"/>
          <a:cs typeface="+mn-cs"/>
        </a:defRPr>
      </a:lvl4pPr>
      <a:lvl5pPr marL="2166938" indent="-236538" algn="l" rtl="0" eaLnBrk="0" fontAlgn="base" hangingPunct="0">
        <a:spcBef>
          <a:spcPct val="20000"/>
        </a:spcBef>
        <a:spcAft>
          <a:spcPct val="0"/>
        </a:spcAft>
        <a:buFont typeface="Arial" pitchFamily="34" charset="0"/>
        <a:buChar char="»"/>
        <a:defRPr sz="2100" kern="1200">
          <a:solidFill>
            <a:schemeClr val="tx1"/>
          </a:solidFill>
          <a:latin typeface="Verdana" pitchFamily="34" charset="0"/>
          <a:ea typeface="ＭＳ Ｐゴシック" pitchFamily="34" charset="-128"/>
          <a:cs typeface="+mn-cs"/>
        </a:defRPr>
      </a:lvl5pPr>
      <a:lvl6pPr marL="2652977" indent="-241182" algn="l" defTabSz="96471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35340" indent="-241182" algn="l" defTabSz="96471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17695" indent="-241182" algn="l" defTabSz="96471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00055" indent="-241182" algn="l" defTabSz="96471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64718" rtl="0" eaLnBrk="1" latinLnBrk="0" hangingPunct="1">
        <a:defRPr sz="1900" kern="1200">
          <a:solidFill>
            <a:schemeClr val="tx1"/>
          </a:solidFill>
          <a:latin typeface="+mn-lt"/>
          <a:ea typeface="+mn-ea"/>
          <a:cs typeface="+mn-cs"/>
        </a:defRPr>
      </a:lvl1pPr>
      <a:lvl2pPr marL="482358" algn="l" defTabSz="964718" rtl="0" eaLnBrk="1" latinLnBrk="0" hangingPunct="1">
        <a:defRPr sz="1900" kern="1200">
          <a:solidFill>
            <a:schemeClr val="tx1"/>
          </a:solidFill>
          <a:latin typeface="+mn-lt"/>
          <a:ea typeface="+mn-ea"/>
          <a:cs typeface="+mn-cs"/>
        </a:defRPr>
      </a:lvl2pPr>
      <a:lvl3pPr marL="964718" algn="l" defTabSz="964718" rtl="0" eaLnBrk="1" latinLnBrk="0" hangingPunct="1">
        <a:defRPr sz="1900" kern="1200">
          <a:solidFill>
            <a:schemeClr val="tx1"/>
          </a:solidFill>
          <a:latin typeface="+mn-lt"/>
          <a:ea typeface="+mn-ea"/>
          <a:cs typeface="+mn-cs"/>
        </a:defRPr>
      </a:lvl3pPr>
      <a:lvl4pPr marL="1447073" algn="l" defTabSz="964718" rtl="0" eaLnBrk="1" latinLnBrk="0" hangingPunct="1">
        <a:defRPr sz="1900" kern="1200">
          <a:solidFill>
            <a:schemeClr val="tx1"/>
          </a:solidFill>
          <a:latin typeface="+mn-lt"/>
          <a:ea typeface="+mn-ea"/>
          <a:cs typeface="+mn-cs"/>
        </a:defRPr>
      </a:lvl4pPr>
      <a:lvl5pPr marL="1929436" algn="l" defTabSz="964718" rtl="0" eaLnBrk="1" latinLnBrk="0" hangingPunct="1">
        <a:defRPr sz="1900" kern="1200">
          <a:solidFill>
            <a:schemeClr val="tx1"/>
          </a:solidFill>
          <a:latin typeface="+mn-lt"/>
          <a:ea typeface="+mn-ea"/>
          <a:cs typeface="+mn-cs"/>
        </a:defRPr>
      </a:lvl5pPr>
      <a:lvl6pPr marL="2411798" algn="l" defTabSz="964718" rtl="0" eaLnBrk="1" latinLnBrk="0" hangingPunct="1">
        <a:defRPr sz="1900" kern="1200">
          <a:solidFill>
            <a:schemeClr val="tx1"/>
          </a:solidFill>
          <a:latin typeface="+mn-lt"/>
          <a:ea typeface="+mn-ea"/>
          <a:cs typeface="+mn-cs"/>
        </a:defRPr>
      </a:lvl6pPr>
      <a:lvl7pPr marL="2894153" algn="l" defTabSz="964718" rtl="0" eaLnBrk="1" latinLnBrk="0" hangingPunct="1">
        <a:defRPr sz="1900" kern="1200">
          <a:solidFill>
            <a:schemeClr val="tx1"/>
          </a:solidFill>
          <a:latin typeface="+mn-lt"/>
          <a:ea typeface="+mn-ea"/>
          <a:cs typeface="+mn-cs"/>
        </a:defRPr>
      </a:lvl7pPr>
      <a:lvl8pPr marL="3376516" algn="l" defTabSz="964718" rtl="0" eaLnBrk="1" latinLnBrk="0" hangingPunct="1">
        <a:defRPr sz="1900" kern="1200">
          <a:solidFill>
            <a:schemeClr val="tx1"/>
          </a:solidFill>
          <a:latin typeface="+mn-lt"/>
          <a:ea typeface="+mn-ea"/>
          <a:cs typeface="+mn-cs"/>
        </a:defRPr>
      </a:lvl8pPr>
      <a:lvl9pPr marL="3858877" algn="l" defTabSz="964718"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6" descr="csf_inside"/>
          <p:cNvPicPr>
            <a:picLocks noChangeAspect="1" noChangeArrowheads="1"/>
          </p:cNvPicPr>
          <p:nvPr/>
        </p:nvPicPr>
        <p:blipFill>
          <a:blip r:embed="rId5" cstate="print"/>
          <a:srcRect b="92290"/>
          <a:stretch>
            <a:fillRect/>
          </a:stretch>
        </p:blipFill>
        <p:spPr bwMode="auto">
          <a:xfrm>
            <a:off x="0" y="0"/>
            <a:ext cx="7315200" cy="879475"/>
          </a:xfrm>
          <a:prstGeom prst="rect">
            <a:avLst/>
          </a:prstGeom>
          <a:noFill/>
          <a:ln w="9525">
            <a:noFill/>
            <a:miter lim="800000"/>
            <a:headEnd/>
            <a:tailEnd/>
          </a:ln>
        </p:spPr>
      </p:pic>
      <p:sp>
        <p:nvSpPr>
          <p:cNvPr id="1027" name="Title Placeholder 9"/>
          <p:cNvSpPr>
            <a:spLocks noGrp="1"/>
          </p:cNvSpPr>
          <p:nvPr>
            <p:ph type="title"/>
          </p:nvPr>
        </p:nvSpPr>
        <p:spPr bwMode="auto">
          <a:xfrm>
            <a:off x="0" y="0"/>
            <a:ext cx="7315200" cy="800100"/>
          </a:xfrm>
          <a:prstGeom prst="rect">
            <a:avLst/>
          </a:prstGeom>
          <a:noFill/>
          <a:ln w="9525">
            <a:noFill/>
            <a:miter lim="800000"/>
            <a:headEnd/>
            <a:tailEnd/>
          </a:ln>
        </p:spPr>
        <p:txBody>
          <a:bodyPr vert="horz" wrap="square" lIns="95669" tIns="47839" rIns="95669" bIns="47839" numCol="1" anchor="ctr" anchorCtr="0" compatLnSpc="1">
            <a:prstTxWarp prst="textNoShape">
              <a:avLst/>
            </a:prstTxWarp>
          </a:bodyPr>
          <a:lstStyle/>
          <a:p>
            <a:pPr lvl="0"/>
            <a:r>
              <a:rPr lang="en-US" dirty="0" smtClean="0"/>
              <a:t>Click to edit Master title style</a:t>
            </a:r>
          </a:p>
        </p:txBody>
      </p:sp>
      <p:sp>
        <p:nvSpPr>
          <p:cNvPr id="1028" name="Text Placeholder 6"/>
          <p:cNvSpPr>
            <a:spLocks noGrp="1"/>
          </p:cNvSpPr>
          <p:nvPr>
            <p:ph type="body" idx="1"/>
          </p:nvPr>
        </p:nvSpPr>
        <p:spPr bwMode="auto">
          <a:xfrm>
            <a:off x="0" y="960438"/>
            <a:ext cx="7315200" cy="8412162"/>
          </a:xfrm>
          <a:prstGeom prst="rect">
            <a:avLst/>
          </a:prstGeom>
          <a:noFill/>
          <a:ln w="9525">
            <a:noFill/>
            <a:miter lim="800000"/>
            <a:headEnd/>
            <a:tailEnd/>
          </a:ln>
        </p:spPr>
        <p:txBody>
          <a:bodyPr vert="horz" wrap="square" lIns="95669" tIns="47839" rIns="95669" bIns="4783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9"/>
          <p:cNvSpPr>
            <a:spLocks noGrp="1"/>
          </p:cNvSpPr>
          <p:nvPr>
            <p:ph type="ftr" sz="quarter" idx="3"/>
          </p:nvPr>
        </p:nvSpPr>
        <p:spPr>
          <a:xfrm>
            <a:off x="0" y="9296400"/>
            <a:ext cx="6218238" cy="304800"/>
          </a:xfrm>
          <a:prstGeom prst="rect">
            <a:avLst/>
          </a:prstGeom>
        </p:spPr>
        <p:txBody>
          <a:bodyPr vert="horz" lIns="95669" tIns="47839" rIns="95669" bIns="47839" rtlCol="0" anchor="ctr"/>
          <a:lstStyle>
            <a:lvl1pPr algn="l" defTabSz="956843" fontAlgn="auto">
              <a:spcBef>
                <a:spcPts val="0"/>
              </a:spcBef>
              <a:spcAft>
                <a:spcPts val="0"/>
              </a:spcAft>
              <a:defRPr sz="800">
                <a:solidFill>
                  <a:schemeClr val="tx1"/>
                </a:solidFill>
                <a:latin typeface="+mj-lt"/>
                <a:cs typeface="+mn-cs"/>
              </a:defRPr>
            </a:lvl1pPr>
          </a:lstStyle>
          <a:p>
            <a:pPr>
              <a:defRPr/>
            </a:pPr>
            <a:r>
              <a:rPr lang="en-US" smtClean="0">
                <a:solidFill>
                  <a:prstClr val="black"/>
                </a:solidFill>
              </a:rPr>
              <a:t>Adapted with permission from the Penn Master Resilience Training materials, Copyright 2013, Trustees of the University of Pennsylvania. All rights reserved.</a:t>
            </a:r>
            <a:endParaRPr lang="en-US">
              <a:solidFill>
                <a:prstClr val="black"/>
              </a:solidFill>
            </a:endParaRPr>
          </a:p>
        </p:txBody>
      </p:sp>
      <p:sp>
        <p:nvSpPr>
          <p:cNvPr id="11" name="Slide Number Placeholder 10"/>
          <p:cNvSpPr>
            <a:spLocks noGrp="1"/>
          </p:cNvSpPr>
          <p:nvPr>
            <p:ph type="sldNum" sz="quarter" idx="4"/>
          </p:nvPr>
        </p:nvSpPr>
        <p:spPr>
          <a:xfrm>
            <a:off x="6340475" y="9372600"/>
            <a:ext cx="974725" cy="228600"/>
          </a:xfrm>
          <a:prstGeom prst="rect">
            <a:avLst/>
          </a:prstGeom>
        </p:spPr>
        <p:txBody>
          <a:bodyPr vert="horz" lIns="95669" tIns="47839" rIns="95669" bIns="47839" rtlCol="0" anchor="ctr"/>
          <a:lstStyle>
            <a:lvl1pPr algn="r" defTabSz="956843" fontAlgn="auto">
              <a:spcBef>
                <a:spcPts val="0"/>
              </a:spcBef>
              <a:spcAft>
                <a:spcPts val="0"/>
              </a:spcAft>
              <a:defRPr sz="800">
                <a:solidFill>
                  <a:schemeClr val="tx1"/>
                </a:solidFill>
                <a:latin typeface="+mj-lt"/>
                <a:cs typeface="+mn-cs"/>
              </a:defRPr>
            </a:lvl1pPr>
          </a:lstStyle>
          <a:p>
            <a:pPr>
              <a:defRPr/>
            </a:pPr>
            <a:fld id="{81C3375B-0AAB-440C-A699-24EFD9980C93}" type="slidenum">
              <a:rPr lang="en-US">
                <a:solidFill>
                  <a:prstClr val="black"/>
                </a:solidFill>
              </a:rPr>
              <a:pPr>
                <a:defRPr/>
              </a:pPr>
              <a:t>‹#›</a:t>
            </a:fld>
            <a:endParaRPr lang="en-US" dirty="0">
              <a:solidFill>
                <a:prstClr val="black"/>
              </a:solidFill>
            </a:endParaRPr>
          </a:p>
        </p:txBody>
      </p:sp>
    </p:spTree>
    <p:extLst>
      <p:ext uri="{BB962C8B-B14F-4D97-AF65-F5344CB8AC3E}">
        <p14:creationId xmlns="" xmlns:p14="http://schemas.microsoft.com/office/powerpoint/2010/main" val="1499426173"/>
      </p:ext>
    </p:extLst>
  </p:cSld>
  <p:clrMap bg1="lt1" tx1="dk1" bg2="lt2" tx2="dk2" accent1="accent1" accent2="accent2" accent3="accent3" accent4="accent4" accent5="accent5" accent6="accent6" hlink="hlink" folHlink="folHlink"/>
  <p:sldLayoutIdLst>
    <p:sldLayoutId id="2147487719" r:id="rId1"/>
    <p:sldLayoutId id="2147487720" r:id="rId2"/>
    <p:sldLayoutId id="2147487721" r:id="rId3"/>
  </p:sldLayoutIdLst>
  <p:hf sldNum="0" hdr="0" dt="0"/>
  <p:txStyles>
    <p:titleStyle>
      <a:lvl1pPr algn="ctr" rtl="0" eaLnBrk="0" fontAlgn="base" hangingPunct="0">
        <a:spcBef>
          <a:spcPct val="0"/>
        </a:spcBef>
        <a:spcAft>
          <a:spcPct val="0"/>
        </a:spcAft>
        <a:defRPr sz="2000" b="1" kern="1200">
          <a:solidFill>
            <a:schemeClr val="bg1"/>
          </a:solidFill>
          <a:latin typeface="Verdana" pitchFamily="34" charset="0"/>
          <a:ea typeface="+mj-ea"/>
          <a:cs typeface="+mj-cs"/>
        </a:defRPr>
      </a:lvl1pPr>
      <a:lvl2pPr algn="ctr" rtl="0" eaLnBrk="0" fontAlgn="base" hangingPunct="0">
        <a:spcBef>
          <a:spcPct val="0"/>
        </a:spcBef>
        <a:spcAft>
          <a:spcPct val="0"/>
        </a:spcAft>
        <a:defRPr sz="2000" b="1">
          <a:solidFill>
            <a:schemeClr val="bg1"/>
          </a:solidFill>
          <a:latin typeface="Verdana" pitchFamily="34" charset="0"/>
        </a:defRPr>
      </a:lvl2pPr>
      <a:lvl3pPr algn="ctr" rtl="0" eaLnBrk="0" fontAlgn="base" hangingPunct="0">
        <a:spcBef>
          <a:spcPct val="0"/>
        </a:spcBef>
        <a:spcAft>
          <a:spcPct val="0"/>
        </a:spcAft>
        <a:defRPr sz="2000" b="1">
          <a:solidFill>
            <a:schemeClr val="bg1"/>
          </a:solidFill>
          <a:latin typeface="Verdana" pitchFamily="34" charset="0"/>
        </a:defRPr>
      </a:lvl3pPr>
      <a:lvl4pPr algn="ctr" rtl="0" eaLnBrk="0" fontAlgn="base" hangingPunct="0">
        <a:spcBef>
          <a:spcPct val="0"/>
        </a:spcBef>
        <a:spcAft>
          <a:spcPct val="0"/>
        </a:spcAft>
        <a:defRPr sz="2000" b="1">
          <a:solidFill>
            <a:schemeClr val="bg1"/>
          </a:solidFill>
          <a:latin typeface="Verdana" pitchFamily="34" charset="0"/>
        </a:defRPr>
      </a:lvl4pPr>
      <a:lvl5pPr algn="ctr" rtl="0" eaLnBrk="0" fontAlgn="base" hangingPunct="0">
        <a:spcBef>
          <a:spcPct val="0"/>
        </a:spcBef>
        <a:spcAft>
          <a:spcPct val="0"/>
        </a:spcAft>
        <a:defRPr sz="2000" b="1">
          <a:solidFill>
            <a:schemeClr val="bg1"/>
          </a:solidFill>
          <a:latin typeface="Verdana" pitchFamily="34" charset="0"/>
        </a:defRPr>
      </a:lvl5pPr>
      <a:lvl6pPr marL="478376" algn="ctr" rtl="0" fontAlgn="base">
        <a:spcBef>
          <a:spcPct val="0"/>
        </a:spcBef>
        <a:spcAft>
          <a:spcPct val="0"/>
        </a:spcAft>
        <a:defRPr sz="2100" b="1">
          <a:solidFill>
            <a:schemeClr val="bg1"/>
          </a:solidFill>
          <a:latin typeface="Verdana" pitchFamily="34" charset="0"/>
        </a:defRPr>
      </a:lvl6pPr>
      <a:lvl7pPr marL="956758" algn="ctr" rtl="0" fontAlgn="base">
        <a:spcBef>
          <a:spcPct val="0"/>
        </a:spcBef>
        <a:spcAft>
          <a:spcPct val="0"/>
        </a:spcAft>
        <a:defRPr sz="2100" b="1">
          <a:solidFill>
            <a:schemeClr val="bg1"/>
          </a:solidFill>
          <a:latin typeface="Verdana" pitchFamily="34" charset="0"/>
        </a:defRPr>
      </a:lvl7pPr>
      <a:lvl8pPr marL="1435116" algn="ctr" rtl="0" fontAlgn="base">
        <a:spcBef>
          <a:spcPct val="0"/>
        </a:spcBef>
        <a:spcAft>
          <a:spcPct val="0"/>
        </a:spcAft>
        <a:defRPr sz="2100" b="1">
          <a:solidFill>
            <a:schemeClr val="bg1"/>
          </a:solidFill>
          <a:latin typeface="Verdana" pitchFamily="34" charset="0"/>
        </a:defRPr>
      </a:lvl8pPr>
      <a:lvl9pPr marL="1913514" algn="ctr" rtl="0" fontAlgn="base">
        <a:spcBef>
          <a:spcPct val="0"/>
        </a:spcBef>
        <a:spcAft>
          <a:spcPct val="0"/>
        </a:spcAft>
        <a:defRPr sz="2100" b="1">
          <a:solidFill>
            <a:schemeClr val="bg1"/>
          </a:solidFill>
          <a:latin typeface="Verdana" pitchFamily="34" charset="0"/>
        </a:defRPr>
      </a:lvl9pPr>
    </p:titleStyle>
    <p:bodyStyle>
      <a:lvl1pPr marL="354013" indent="-354013" algn="l" rtl="0" eaLnBrk="0" fontAlgn="base" hangingPunct="0">
        <a:spcBef>
          <a:spcPct val="20000"/>
        </a:spcBef>
        <a:spcAft>
          <a:spcPct val="0"/>
        </a:spcAft>
        <a:buFont typeface="Wingdings" pitchFamily="2" charset="2"/>
        <a:buChar char="§"/>
        <a:defRPr sz="2500" kern="1200">
          <a:solidFill>
            <a:schemeClr val="tx1"/>
          </a:solidFill>
          <a:latin typeface="Verdana" pitchFamily="34" charset="0"/>
          <a:ea typeface="+mn-ea"/>
          <a:cs typeface="+mn-cs"/>
        </a:defRPr>
      </a:lvl1pPr>
      <a:lvl2pPr marL="769938" indent="-293688" algn="l" rtl="0" eaLnBrk="0" fontAlgn="base" hangingPunct="0">
        <a:spcBef>
          <a:spcPct val="20000"/>
        </a:spcBef>
        <a:spcAft>
          <a:spcPct val="0"/>
        </a:spcAft>
        <a:buFont typeface="Arial" pitchFamily="34" charset="0"/>
        <a:buChar char="–"/>
        <a:defRPr sz="2300" kern="1200">
          <a:solidFill>
            <a:schemeClr val="tx1"/>
          </a:solidFill>
          <a:latin typeface="Verdana" pitchFamily="34" charset="0"/>
          <a:ea typeface="+mn-ea"/>
          <a:cs typeface="+mn-cs"/>
        </a:defRPr>
      </a:lvl2pPr>
      <a:lvl3pPr marL="1192213" indent="-233363" algn="l" rtl="0" eaLnBrk="0" fontAlgn="base" hangingPunct="0">
        <a:spcBef>
          <a:spcPct val="20000"/>
        </a:spcBef>
        <a:spcAft>
          <a:spcPct val="0"/>
        </a:spcAft>
        <a:buFont typeface="Wingdings" pitchFamily="2" charset="2"/>
        <a:buChar char="§"/>
        <a:defRPr sz="2100" kern="1200">
          <a:solidFill>
            <a:schemeClr val="tx1"/>
          </a:solidFill>
          <a:latin typeface="Verdana" pitchFamily="34" charset="0"/>
          <a:ea typeface="+mn-ea"/>
          <a:cs typeface="+mn-cs"/>
        </a:defRPr>
      </a:lvl3pPr>
      <a:lvl4pPr marL="1668463" indent="-233363" algn="l" rtl="0" eaLnBrk="0" fontAlgn="base" hangingPunct="0">
        <a:spcBef>
          <a:spcPct val="20000"/>
        </a:spcBef>
        <a:spcAft>
          <a:spcPct val="0"/>
        </a:spcAft>
        <a:buFont typeface="Arial" pitchFamily="34" charset="0"/>
        <a:buChar char="–"/>
        <a:defRPr sz="2100" kern="1200">
          <a:solidFill>
            <a:schemeClr val="tx1"/>
          </a:solidFill>
          <a:latin typeface="Verdana" pitchFamily="34" charset="0"/>
          <a:ea typeface="+mn-ea"/>
          <a:cs typeface="+mn-cs"/>
        </a:defRPr>
      </a:lvl4pPr>
      <a:lvl5pPr marL="2146300" indent="-233363" algn="l" rtl="0" eaLnBrk="0" fontAlgn="base" hangingPunct="0">
        <a:spcBef>
          <a:spcPct val="20000"/>
        </a:spcBef>
        <a:spcAft>
          <a:spcPct val="0"/>
        </a:spcAft>
        <a:buFont typeface="Arial" pitchFamily="34" charset="0"/>
        <a:buChar char="»"/>
        <a:defRPr sz="2100" kern="1200">
          <a:solidFill>
            <a:schemeClr val="tx1"/>
          </a:solidFill>
          <a:latin typeface="Verdana" pitchFamily="34" charset="0"/>
          <a:ea typeface="+mn-ea"/>
          <a:cs typeface="+mn-cs"/>
        </a:defRPr>
      </a:lvl5pPr>
      <a:lvl6pPr marL="2631086" indent="-239194" algn="l" defTabSz="95675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09473" indent="-239194" algn="l" defTabSz="95675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87839" indent="-239194" algn="l" defTabSz="95675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66217" indent="-239194" algn="l" defTabSz="95675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56758" rtl="0" eaLnBrk="1" latinLnBrk="0" hangingPunct="1">
        <a:defRPr sz="1900" kern="1200">
          <a:solidFill>
            <a:schemeClr val="tx1"/>
          </a:solidFill>
          <a:latin typeface="+mn-lt"/>
          <a:ea typeface="+mn-ea"/>
          <a:cs typeface="+mn-cs"/>
        </a:defRPr>
      </a:lvl1pPr>
      <a:lvl2pPr marL="478376" algn="l" defTabSz="956758" rtl="0" eaLnBrk="1" latinLnBrk="0" hangingPunct="1">
        <a:defRPr sz="1900" kern="1200">
          <a:solidFill>
            <a:schemeClr val="tx1"/>
          </a:solidFill>
          <a:latin typeface="+mn-lt"/>
          <a:ea typeface="+mn-ea"/>
          <a:cs typeface="+mn-cs"/>
        </a:defRPr>
      </a:lvl2pPr>
      <a:lvl3pPr marL="956758" algn="l" defTabSz="956758" rtl="0" eaLnBrk="1" latinLnBrk="0" hangingPunct="1">
        <a:defRPr sz="1900" kern="1200">
          <a:solidFill>
            <a:schemeClr val="tx1"/>
          </a:solidFill>
          <a:latin typeface="+mn-lt"/>
          <a:ea typeface="+mn-ea"/>
          <a:cs typeface="+mn-cs"/>
        </a:defRPr>
      </a:lvl3pPr>
      <a:lvl4pPr marL="1435116" algn="l" defTabSz="956758" rtl="0" eaLnBrk="1" latinLnBrk="0" hangingPunct="1">
        <a:defRPr sz="1900" kern="1200">
          <a:solidFill>
            <a:schemeClr val="tx1"/>
          </a:solidFill>
          <a:latin typeface="+mn-lt"/>
          <a:ea typeface="+mn-ea"/>
          <a:cs typeface="+mn-cs"/>
        </a:defRPr>
      </a:lvl4pPr>
      <a:lvl5pPr marL="1913514" algn="l" defTabSz="956758" rtl="0" eaLnBrk="1" latinLnBrk="0" hangingPunct="1">
        <a:defRPr sz="1900" kern="1200">
          <a:solidFill>
            <a:schemeClr val="tx1"/>
          </a:solidFill>
          <a:latin typeface="+mn-lt"/>
          <a:ea typeface="+mn-ea"/>
          <a:cs typeface="+mn-cs"/>
        </a:defRPr>
      </a:lvl5pPr>
      <a:lvl6pPr marL="2391894" algn="l" defTabSz="956758" rtl="0" eaLnBrk="1" latinLnBrk="0" hangingPunct="1">
        <a:defRPr sz="1900" kern="1200">
          <a:solidFill>
            <a:schemeClr val="tx1"/>
          </a:solidFill>
          <a:latin typeface="+mn-lt"/>
          <a:ea typeface="+mn-ea"/>
          <a:cs typeface="+mn-cs"/>
        </a:defRPr>
      </a:lvl6pPr>
      <a:lvl7pPr marL="2870262" algn="l" defTabSz="956758" rtl="0" eaLnBrk="1" latinLnBrk="0" hangingPunct="1">
        <a:defRPr sz="1900" kern="1200">
          <a:solidFill>
            <a:schemeClr val="tx1"/>
          </a:solidFill>
          <a:latin typeface="+mn-lt"/>
          <a:ea typeface="+mn-ea"/>
          <a:cs typeface="+mn-cs"/>
        </a:defRPr>
      </a:lvl7pPr>
      <a:lvl8pPr marL="3348650" algn="l" defTabSz="956758" rtl="0" eaLnBrk="1" latinLnBrk="0" hangingPunct="1">
        <a:defRPr sz="1900" kern="1200">
          <a:solidFill>
            <a:schemeClr val="tx1"/>
          </a:solidFill>
          <a:latin typeface="+mn-lt"/>
          <a:ea typeface="+mn-ea"/>
          <a:cs typeface="+mn-cs"/>
        </a:defRPr>
      </a:lvl8pPr>
      <a:lvl9pPr marL="3827035" algn="l" defTabSz="956758"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6" descr="csf_inside"/>
          <p:cNvPicPr>
            <a:picLocks noChangeAspect="1" noChangeArrowheads="1"/>
          </p:cNvPicPr>
          <p:nvPr/>
        </p:nvPicPr>
        <p:blipFill>
          <a:blip r:embed="rId5" cstate="print"/>
          <a:srcRect b="92290"/>
          <a:stretch>
            <a:fillRect/>
          </a:stretch>
        </p:blipFill>
        <p:spPr bwMode="auto">
          <a:xfrm>
            <a:off x="0" y="0"/>
            <a:ext cx="7315200" cy="879475"/>
          </a:xfrm>
          <a:prstGeom prst="rect">
            <a:avLst/>
          </a:prstGeom>
          <a:noFill/>
          <a:ln w="9525">
            <a:noFill/>
            <a:miter lim="800000"/>
            <a:headEnd/>
            <a:tailEnd/>
          </a:ln>
        </p:spPr>
      </p:pic>
      <p:sp>
        <p:nvSpPr>
          <p:cNvPr id="1027" name="Title Placeholder 9"/>
          <p:cNvSpPr>
            <a:spLocks noGrp="1"/>
          </p:cNvSpPr>
          <p:nvPr>
            <p:ph type="title"/>
          </p:nvPr>
        </p:nvSpPr>
        <p:spPr bwMode="auto">
          <a:xfrm>
            <a:off x="0" y="0"/>
            <a:ext cx="7315200" cy="800100"/>
          </a:xfrm>
          <a:prstGeom prst="rect">
            <a:avLst/>
          </a:prstGeom>
          <a:noFill/>
          <a:ln w="9525">
            <a:noFill/>
            <a:miter lim="800000"/>
            <a:headEnd/>
            <a:tailEnd/>
          </a:ln>
        </p:spPr>
        <p:txBody>
          <a:bodyPr vert="horz" wrap="square" lIns="95669" tIns="47839" rIns="95669" bIns="47839" numCol="1" anchor="ctr" anchorCtr="0" compatLnSpc="1">
            <a:prstTxWarp prst="textNoShape">
              <a:avLst/>
            </a:prstTxWarp>
          </a:bodyPr>
          <a:lstStyle/>
          <a:p>
            <a:pPr lvl="0"/>
            <a:r>
              <a:rPr lang="en-US" dirty="0" smtClean="0"/>
              <a:t>Click to edit Master title style</a:t>
            </a:r>
          </a:p>
        </p:txBody>
      </p:sp>
      <p:sp>
        <p:nvSpPr>
          <p:cNvPr id="1028" name="Text Placeholder 6"/>
          <p:cNvSpPr>
            <a:spLocks noGrp="1"/>
          </p:cNvSpPr>
          <p:nvPr>
            <p:ph type="body" idx="1"/>
          </p:nvPr>
        </p:nvSpPr>
        <p:spPr bwMode="auto">
          <a:xfrm>
            <a:off x="0" y="960438"/>
            <a:ext cx="7315200" cy="8412162"/>
          </a:xfrm>
          <a:prstGeom prst="rect">
            <a:avLst/>
          </a:prstGeom>
          <a:noFill/>
          <a:ln w="9525">
            <a:noFill/>
            <a:miter lim="800000"/>
            <a:headEnd/>
            <a:tailEnd/>
          </a:ln>
        </p:spPr>
        <p:txBody>
          <a:bodyPr vert="horz" wrap="square" lIns="95669" tIns="47839" rIns="95669" bIns="4783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9"/>
          <p:cNvSpPr>
            <a:spLocks noGrp="1"/>
          </p:cNvSpPr>
          <p:nvPr>
            <p:ph type="ftr" sz="quarter" idx="3"/>
          </p:nvPr>
        </p:nvSpPr>
        <p:spPr>
          <a:xfrm>
            <a:off x="0" y="9296400"/>
            <a:ext cx="6218238" cy="304800"/>
          </a:xfrm>
          <a:prstGeom prst="rect">
            <a:avLst/>
          </a:prstGeom>
        </p:spPr>
        <p:txBody>
          <a:bodyPr vert="horz" lIns="95669" tIns="47839" rIns="95669" bIns="47839" rtlCol="0" anchor="ctr"/>
          <a:lstStyle>
            <a:lvl1pPr algn="l" defTabSz="956843" fontAlgn="auto">
              <a:spcBef>
                <a:spcPts val="0"/>
              </a:spcBef>
              <a:spcAft>
                <a:spcPts val="0"/>
              </a:spcAft>
              <a:defRPr sz="800">
                <a:solidFill>
                  <a:schemeClr val="tx1"/>
                </a:solidFill>
                <a:latin typeface="+mj-lt"/>
                <a:cs typeface="+mn-cs"/>
              </a:defRPr>
            </a:lvl1pPr>
          </a:lstStyle>
          <a:p>
            <a:pPr>
              <a:defRPr/>
            </a:pPr>
            <a:r>
              <a:rPr lang="en-US" smtClean="0">
                <a:solidFill>
                  <a:prstClr val="black"/>
                </a:solidFill>
              </a:rPr>
              <a:t>Adapted with permission from the Penn Master Resilience Training materials, Copyright 2013, Trustees of the University of Pennsylvania. All rights reserved.</a:t>
            </a:r>
            <a:endParaRPr lang="en-US">
              <a:solidFill>
                <a:prstClr val="black"/>
              </a:solidFill>
            </a:endParaRPr>
          </a:p>
        </p:txBody>
      </p:sp>
      <p:sp>
        <p:nvSpPr>
          <p:cNvPr id="11" name="Slide Number Placeholder 10"/>
          <p:cNvSpPr>
            <a:spLocks noGrp="1"/>
          </p:cNvSpPr>
          <p:nvPr>
            <p:ph type="sldNum" sz="quarter" idx="4"/>
          </p:nvPr>
        </p:nvSpPr>
        <p:spPr>
          <a:xfrm>
            <a:off x="6340475" y="9372600"/>
            <a:ext cx="974725" cy="228600"/>
          </a:xfrm>
          <a:prstGeom prst="rect">
            <a:avLst/>
          </a:prstGeom>
        </p:spPr>
        <p:txBody>
          <a:bodyPr vert="horz" lIns="95669" tIns="47839" rIns="95669" bIns="47839" rtlCol="0" anchor="ctr"/>
          <a:lstStyle>
            <a:lvl1pPr algn="r" defTabSz="956843" fontAlgn="auto">
              <a:spcBef>
                <a:spcPts val="0"/>
              </a:spcBef>
              <a:spcAft>
                <a:spcPts val="0"/>
              </a:spcAft>
              <a:defRPr sz="800">
                <a:solidFill>
                  <a:schemeClr val="tx1"/>
                </a:solidFill>
                <a:latin typeface="+mj-lt"/>
                <a:cs typeface="+mn-cs"/>
              </a:defRPr>
            </a:lvl1pPr>
          </a:lstStyle>
          <a:p>
            <a:pPr>
              <a:defRPr/>
            </a:pPr>
            <a:fld id="{81C3375B-0AAB-440C-A699-24EFD9980C93}" type="slidenum">
              <a:rPr lang="en-US">
                <a:solidFill>
                  <a:prstClr val="black"/>
                </a:solidFill>
              </a:rPr>
              <a:pPr>
                <a:defRPr/>
              </a:pPr>
              <a:t>‹#›</a:t>
            </a:fld>
            <a:endParaRPr lang="en-US" dirty="0">
              <a:solidFill>
                <a:prstClr val="black"/>
              </a:solidFill>
            </a:endParaRPr>
          </a:p>
        </p:txBody>
      </p:sp>
    </p:spTree>
    <p:extLst>
      <p:ext uri="{BB962C8B-B14F-4D97-AF65-F5344CB8AC3E}">
        <p14:creationId xmlns="" xmlns:p14="http://schemas.microsoft.com/office/powerpoint/2010/main" val="3224193553"/>
      </p:ext>
    </p:extLst>
  </p:cSld>
  <p:clrMap bg1="lt1" tx1="dk1" bg2="lt2" tx2="dk2" accent1="accent1" accent2="accent2" accent3="accent3" accent4="accent4" accent5="accent5" accent6="accent6" hlink="hlink" folHlink="folHlink"/>
  <p:sldLayoutIdLst>
    <p:sldLayoutId id="2147487723" r:id="rId1"/>
    <p:sldLayoutId id="2147487724" r:id="rId2"/>
    <p:sldLayoutId id="2147487725" r:id="rId3"/>
  </p:sldLayoutIdLst>
  <p:hf sldNum="0" hdr="0" dt="0"/>
  <p:txStyles>
    <p:titleStyle>
      <a:lvl1pPr algn="ctr" rtl="0" eaLnBrk="0" fontAlgn="base" hangingPunct="0">
        <a:spcBef>
          <a:spcPct val="0"/>
        </a:spcBef>
        <a:spcAft>
          <a:spcPct val="0"/>
        </a:spcAft>
        <a:defRPr sz="2000" b="1" kern="1200">
          <a:solidFill>
            <a:schemeClr val="bg1"/>
          </a:solidFill>
          <a:latin typeface="Verdana" pitchFamily="34" charset="0"/>
          <a:ea typeface="+mj-ea"/>
          <a:cs typeface="+mj-cs"/>
        </a:defRPr>
      </a:lvl1pPr>
      <a:lvl2pPr algn="ctr" rtl="0" eaLnBrk="0" fontAlgn="base" hangingPunct="0">
        <a:spcBef>
          <a:spcPct val="0"/>
        </a:spcBef>
        <a:spcAft>
          <a:spcPct val="0"/>
        </a:spcAft>
        <a:defRPr sz="2000" b="1">
          <a:solidFill>
            <a:schemeClr val="bg1"/>
          </a:solidFill>
          <a:latin typeface="Verdana" pitchFamily="34" charset="0"/>
        </a:defRPr>
      </a:lvl2pPr>
      <a:lvl3pPr algn="ctr" rtl="0" eaLnBrk="0" fontAlgn="base" hangingPunct="0">
        <a:spcBef>
          <a:spcPct val="0"/>
        </a:spcBef>
        <a:spcAft>
          <a:spcPct val="0"/>
        </a:spcAft>
        <a:defRPr sz="2000" b="1">
          <a:solidFill>
            <a:schemeClr val="bg1"/>
          </a:solidFill>
          <a:latin typeface="Verdana" pitchFamily="34" charset="0"/>
        </a:defRPr>
      </a:lvl3pPr>
      <a:lvl4pPr algn="ctr" rtl="0" eaLnBrk="0" fontAlgn="base" hangingPunct="0">
        <a:spcBef>
          <a:spcPct val="0"/>
        </a:spcBef>
        <a:spcAft>
          <a:spcPct val="0"/>
        </a:spcAft>
        <a:defRPr sz="2000" b="1">
          <a:solidFill>
            <a:schemeClr val="bg1"/>
          </a:solidFill>
          <a:latin typeface="Verdana" pitchFamily="34" charset="0"/>
        </a:defRPr>
      </a:lvl4pPr>
      <a:lvl5pPr algn="ctr" rtl="0" eaLnBrk="0" fontAlgn="base" hangingPunct="0">
        <a:spcBef>
          <a:spcPct val="0"/>
        </a:spcBef>
        <a:spcAft>
          <a:spcPct val="0"/>
        </a:spcAft>
        <a:defRPr sz="2000" b="1">
          <a:solidFill>
            <a:schemeClr val="bg1"/>
          </a:solidFill>
          <a:latin typeface="Verdana" pitchFamily="34" charset="0"/>
        </a:defRPr>
      </a:lvl5pPr>
      <a:lvl6pPr marL="478376" algn="ctr" rtl="0" fontAlgn="base">
        <a:spcBef>
          <a:spcPct val="0"/>
        </a:spcBef>
        <a:spcAft>
          <a:spcPct val="0"/>
        </a:spcAft>
        <a:defRPr sz="2100" b="1">
          <a:solidFill>
            <a:schemeClr val="bg1"/>
          </a:solidFill>
          <a:latin typeface="Verdana" pitchFamily="34" charset="0"/>
        </a:defRPr>
      </a:lvl6pPr>
      <a:lvl7pPr marL="956758" algn="ctr" rtl="0" fontAlgn="base">
        <a:spcBef>
          <a:spcPct val="0"/>
        </a:spcBef>
        <a:spcAft>
          <a:spcPct val="0"/>
        </a:spcAft>
        <a:defRPr sz="2100" b="1">
          <a:solidFill>
            <a:schemeClr val="bg1"/>
          </a:solidFill>
          <a:latin typeface="Verdana" pitchFamily="34" charset="0"/>
        </a:defRPr>
      </a:lvl7pPr>
      <a:lvl8pPr marL="1435116" algn="ctr" rtl="0" fontAlgn="base">
        <a:spcBef>
          <a:spcPct val="0"/>
        </a:spcBef>
        <a:spcAft>
          <a:spcPct val="0"/>
        </a:spcAft>
        <a:defRPr sz="2100" b="1">
          <a:solidFill>
            <a:schemeClr val="bg1"/>
          </a:solidFill>
          <a:latin typeface="Verdana" pitchFamily="34" charset="0"/>
        </a:defRPr>
      </a:lvl8pPr>
      <a:lvl9pPr marL="1913514" algn="ctr" rtl="0" fontAlgn="base">
        <a:spcBef>
          <a:spcPct val="0"/>
        </a:spcBef>
        <a:spcAft>
          <a:spcPct val="0"/>
        </a:spcAft>
        <a:defRPr sz="2100" b="1">
          <a:solidFill>
            <a:schemeClr val="bg1"/>
          </a:solidFill>
          <a:latin typeface="Verdana" pitchFamily="34" charset="0"/>
        </a:defRPr>
      </a:lvl9pPr>
    </p:titleStyle>
    <p:bodyStyle>
      <a:lvl1pPr marL="354013" indent="-354013" algn="l" rtl="0" eaLnBrk="0" fontAlgn="base" hangingPunct="0">
        <a:spcBef>
          <a:spcPct val="20000"/>
        </a:spcBef>
        <a:spcAft>
          <a:spcPct val="0"/>
        </a:spcAft>
        <a:buFont typeface="Wingdings" pitchFamily="2" charset="2"/>
        <a:buChar char="§"/>
        <a:defRPr sz="2500" kern="1200">
          <a:solidFill>
            <a:schemeClr val="tx1"/>
          </a:solidFill>
          <a:latin typeface="Verdana" pitchFamily="34" charset="0"/>
          <a:ea typeface="+mn-ea"/>
          <a:cs typeface="+mn-cs"/>
        </a:defRPr>
      </a:lvl1pPr>
      <a:lvl2pPr marL="769938" indent="-293688" algn="l" rtl="0" eaLnBrk="0" fontAlgn="base" hangingPunct="0">
        <a:spcBef>
          <a:spcPct val="20000"/>
        </a:spcBef>
        <a:spcAft>
          <a:spcPct val="0"/>
        </a:spcAft>
        <a:buFont typeface="Arial" pitchFamily="34" charset="0"/>
        <a:buChar char="–"/>
        <a:defRPr sz="2300" kern="1200">
          <a:solidFill>
            <a:schemeClr val="tx1"/>
          </a:solidFill>
          <a:latin typeface="Verdana" pitchFamily="34" charset="0"/>
          <a:ea typeface="+mn-ea"/>
          <a:cs typeface="+mn-cs"/>
        </a:defRPr>
      </a:lvl2pPr>
      <a:lvl3pPr marL="1192213" indent="-233363" algn="l" rtl="0" eaLnBrk="0" fontAlgn="base" hangingPunct="0">
        <a:spcBef>
          <a:spcPct val="20000"/>
        </a:spcBef>
        <a:spcAft>
          <a:spcPct val="0"/>
        </a:spcAft>
        <a:buFont typeface="Wingdings" pitchFamily="2" charset="2"/>
        <a:buChar char="§"/>
        <a:defRPr sz="2100" kern="1200">
          <a:solidFill>
            <a:schemeClr val="tx1"/>
          </a:solidFill>
          <a:latin typeface="Verdana" pitchFamily="34" charset="0"/>
          <a:ea typeface="+mn-ea"/>
          <a:cs typeface="+mn-cs"/>
        </a:defRPr>
      </a:lvl3pPr>
      <a:lvl4pPr marL="1668463" indent="-233363" algn="l" rtl="0" eaLnBrk="0" fontAlgn="base" hangingPunct="0">
        <a:spcBef>
          <a:spcPct val="20000"/>
        </a:spcBef>
        <a:spcAft>
          <a:spcPct val="0"/>
        </a:spcAft>
        <a:buFont typeface="Arial" pitchFamily="34" charset="0"/>
        <a:buChar char="–"/>
        <a:defRPr sz="2100" kern="1200">
          <a:solidFill>
            <a:schemeClr val="tx1"/>
          </a:solidFill>
          <a:latin typeface="Verdana" pitchFamily="34" charset="0"/>
          <a:ea typeface="+mn-ea"/>
          <a:cs typeface="+mn-cs"/>
        </a:defRPr>
      </a:lvl4pPr>
      <a:lvl5pPr marL="2146300" indent="-233363" algn="l" rtl="0" eaLnBrk="0" fontAlgn="base" hangingPunct="0">
        <a:spcBef>
          <a:spcPct val="20000"/>
        </a:spcBef>
        <a:spcAft>
          <a:spcPct val="0"/>
        </a:spcAft>
        <a:buFont typeface="Arial" pitchFamily="34" charset="0"/>
        <a:buChar char="»"/>
        <a:defRPr sz="2100" kern="1200">
          <a:solidFill>
            <a:schemeClr val="tx1"/>
          </a:solidFill>
          <a:latin typeface="Verdana" pitchFamily="34" charset="0"/>
          <a:ea typeface="+mn-ea"/>
          <a:cs typeface="+mn-cs"/>
        </a:defRPr>
      </a:lvl5pPr>
      <a:lvl6pPr marL="2631086" indent="-239194" algn="l" defTabSz="95675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09473" indent="-239194" algn="l" defTabSz="95675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87839" indent="-239194" algn="l" defTabSz="95675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66217" indent="-239194" algn="l" defTabSz="95675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56758" rtl="0" eaLnBrk="1" latinLnBrk="0" hangingPunct="1">
        <a:defRPr sz="1900" kern="1200">
          <a:solidFill>
            <a:schemeClr val="tx1"/>
          </a:solidFill>
          <a:latin typeface="+mn-lt"/>
          <a:ea typeface="+mn-ea"/>
          <a:cs typeface="+mn-cs"/>
        </a:defRPr>
      </a:lvl1pPr>
      <a:lvl2pPr marL="478376" algn="l" defTabSz="956758" rtl="0" eaLnBrk="1" latinLnBrk="0" hangingPunct="1">
        <a:defRPr sz="1900" kern="1200">
          <a:solidFill>
            <a:schemeClr val="tx1"/>
          </a:solidFill>
          <a:latin typeface="+mn-lt"/>
          <a:ea typeface="+mn-ea"/>
          <a:cs typeface="+mn-cs"/>
        </a:defRPr>
      </a:lvl2pPr>
      <a:lvl3pPr marL="956758" algn="l" defTabSz="956758" rtl="0" eaLnBrk="1" latinLnBrk="0" hangingPunct="1">
        <a:defRPr sz="1900" kern="1200">
          <a:solidFill>
            <a:schemeClr val="tx1"/>
          </a:solidFill>
          <a:latin typeface="+mn-lt"/>
          <a:ea typeface="+mn-ea"/>
          <a:cs typeface="+mn-cs"/>
        </a:defRPr>
      </a:lvl3pPr>
      <a:lvl4pPr marL="1435116" algn="l" defTabSz="956758" rtl="0" eaLnBrk="1" latinLnBrk="0" hangingPunct="1">
        <a:defRPr sz="1900" kern="1200">
          <a:solidFill>
            <a:schemeClr val="tx1"/>
          </a:solidFill>
          <a:latin typeface="+mn-lt"/>
          <a:ea typeface="+mn-ea"/>
          <a:cs typeface="+mn-cs"/>
        </a:defRPr>
      </a:lvl4pPr>
      <a:lvl5pPr marL="1913514" algn="l" defTabSz="956758" rtl="0" eaLnBrk="1" latinLnBrk="0" hangingPunct="1">
        <a:defRPr sz="1900" kern="1200">
          <a:solidFill>
            <a:schemeClr val="tx1"/>
          </a:solidFill>
          <a:latin typeface="+mn-lt"/>
          <a:ea typeface="+mn-ea"/>
          <a:cs typeface="+mn-cs"/>
        </a:defRPr>
      </a:lvl5pPr>
      <a:lvl6pPr marL="2391894" algn="l" defTabSz="956758" rtl="0" eaLnBrk="1" latinLnBrk="0" hangingPunct="1">
        <a:defRPr sz="1900" kern="1200">
          <a:solidFill>
            <a:schemeClr val="tx1"/>
          </a:solidFill>
          <a:latin typeface="+mn-lt"/>
          <a:ea typeface="+mn-ea"/>
          <a:cs typeface="+mn-cs"/>
        </a:defRPr>
      </a:lvl6pPr>
      <a:lvl7pPr marL="2870262" algn="l" defTabSz="956758" rtl="0" eaLnBrk="1" latinLnBrk="0" hangingPunct="1">
        <a:defRPr sz="1900" kern="1200">
          <a:solidFill>
            <a:schemeClr val="tx1"/>
          </a:solidFill>
          <a:latin typeface="+mn-lt"/>
          <a:ea typeface="+mn-ea"/>
          <a:cs typeface="+mn-cs"/>
        </a:defRPr>
      </a:lvl7pPr>
      <a:lvl8pPr marL="3348650" algn="l" defTabSz="956758" rtl="0" eaLnBrk="1" latinLnBrk="0" hangingPunct="1">
        <a:defRPr sz="1900" kern="1200">
          <a:solidFill>
            <a:schemeClr val="tx1"/>
          </a:solidFill>
          <a:latin typeface="+mn-lt"/>
          <a:ea typeface="+mn-ea"/>
          <a:cs typeface="+mn-cs"/>
        </a:defRPr>
      </a:lvl8pPr>
      <a:lvl9pPr marL="3827035" algn="l" defTabSz="956758"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26" descr="csf_inside"/>
          <p:cNvPicPr>
            <a:picLocks noChangeAspect="1" noChangeArrowheads="1"/>
          </p:cNvPicPr>
          <p:nvPr/>
        </p:nvPicPr>
        <p:blipFill>
          <a:blip r:embed="rId4" cstate="print"/>
          <a:srcRect b="92290"/>
          <a:stretch>
            <a:fillRect/>
          </a:stretch>
        </p:blipFill>
        <p:spPr bwMode="auto">
          <a:xfrm>
            <a:off x="0" y="0"/>
            <a:ext cx="7315200" cy="879475"/>
          </a:xfrm>
          <a:prstGeom prst="rect">
            <a:avLst/>
          </a:prstGeom>
          <a:noFill/>
          <a:ln w="9525">
            <a:noFill/>
            <a:miter lim="800000"/>
            <a:headEnd/>
            <a:tailEnd/>
          </a:ln>
        </p:spPr>
      </p:pic>
      <p:sp>
        <p:nvSpPr>
          <p:cNvPr id="4099" name="Title Placeholder 9"/>
          <p:cNvSpPr>
            <a:spLocks noGrp="1"/>
          </p:cNvSpPr>
          <p:nvPr>
            <p:ph type="title"/>
          </p:nvPr>
        </p:nvSpPr>
        <p:spPr bwMode="auto">
          <a:xfrm>
            <a:off x="457200" y="3733800"/>
            <a:ext cx="6400800" cy="800100"/>
          </a:xfrm>
          <a:prstGeom prst="rect">
            <a:avLst/>
          </a:prstGeom>
          <a:noFill/>
          <a:ln w="9525">
            <a:noFill/>
            <a:miter lim="800000"/>
            <a:headEnd/>
            <a:tailEnd/>
          </a:ln>
        </p:spPr>
        <p:txBody>
          <a:bodyPr vert="horz" wrap="square" lIns="96470" tIns="48235" rIns="96470" bIns="48235" numCol="1" anchor="ctr" anchorCtr="0" compatLnSpc="1">
            <a:prstTxWarp prst="textNoShape">
              <a:avLst/>
            </a:prstTxWarp>
          </a:bodyPr>
          <a:lstStyle/>
          <a:p>
            <a:pPr lvl="0"/>
            <a:r>
              <a:rPr lang="en-US" smtClean="0"/>
              <a:t>Click to edit Master title style</a:t>
            </a:r>
          </a:p>
        </p:txBody>
      </p:sp>
      <p:sp>
        <p:nvSpPr>
          <p:cNvPr id="10" name="Footer Placeholder 9"/>
          <p:cNvSpPr>
            <a:spLocks noGrp="1"/>
          </p:cNvSpPr>
          <p:nvPr>
            <p:ph type="ftr" sz="quarter" idx="3"/>
          </p:nvPr>
        </p:nvSpPr>
        <p:spPr>
          <a:xfrm>
            <a:off x="0" y="9372600"/>
            <a:ext cx="6218238" cy="228600"/>
          </a:xfrm>
          <a:prstGeom prst="rect">
            <a:avLst/>
          </a:prstGeom>
        </p:spPr>
        <p:txBody>
          <a:bodyPr vert="horz" wrap="square" lIns="96470" tIns="48235" rIns="96470" bIns="48235" numCol="1" anchor="ctr" anchorCtr="0" compatLnSpc="1">
            <a:prstTxWarp prst="textNoShape">
              <a:avLst/>
            </a:prstTxWarp>
          </a:bodyPr>
          <a:lstStyle>
            <a:lvl1pPr>
              <a:defRPr sz="800">
                <a:latin typeface="Verdana" pitchFamily="34" charset="0"/>
              </a:defRPr>
            </a:lvl1pPr>
          </a:lstStyle>
          <a:p>
            <a:pPr defTabSz="960438">
              <a:defRPr/>
            </a:pPr>
            <a:r>
              <a:rPr lang="en-US" smtClean="0">
                <a:solidFill>
                  <a:prstClr val="black"/>
                </a:solidFill>
              </a:rPr>
              <a:t>Adapted with permission from the Penn Master Resilience Training materials, Copyright 2013, Trustees of the University of Pennsylvania. All rights reserved.</a:t>
            </a:r>
            <a:endParaRPr lang="en-US">
              <a:solidFill>
                <a:prstClr val="black"/>
              </a:solidFill>
            </a:endParaRPr>
          </a:p>
        </p:txBody>
      </p:sp>
      <p:sp>
        <p:nvSpPr>
          <p:cNvPr id="11" name="Slide Number Placeholder 10"/>
          <p:cNvSpPr>
            <a:spLocks noGrp="1"/>
          </p:cNvSpPr>
          <p:nvPr>
            <p:ph type="sldNum" sz="quarter" idx="4"/>
          </p:nvPr>
        </p:nvSpPr>
        <p:spPr>
          <a:xfrm>
            <a:off x="6340475" y="9372600"/>
            <a:ext cx="974725" cy="228600"/>
          </a:xfrm>
          <a:prstGeom prst="rect">
            <a:avLst/>
          </a:prstGeom>
        </p:spPr>
        <p:txBody>
          <a:bodyPr vert="horz" wrap="square" lIns="96470" tIns="48235" rIns="96470" bIns="48235" numCol="1" anchor="ctr" anchorCtr="0" compatLnSpc="1">
            <a:prstTxWarp prst="textNoShape">
              <a:avLst/>
            </a:prstTxWarp>
          </a:bodyPr>
          <a:lstStyle>
            <a:lvl1pPr algn="r">
              <a:defRPr sz="800">
                <a:latin typeface="Verdana" pitchFamily="34" charset="0"/>
              </a:defRPr>
            </a:lvl1pPr>
          </a:lstStyle>
          <a:p>
            <a:pPr defTabSz="960438">
              <a:defRPr/>
            </a:pPr>
            <a:fld id="{567B72FB-F0E0-4534-939A-8745D0D6AA9F}" type="slidenum">
              <a:rPr lang="en-US">
                <a:solidFill>
                  <a:prstClr val="black"/>
                </a:solidFill>
              </a:rPr>
              <a:pPr defTabSz="960438">
                <a:defRPr/>
              </a:pPr>
              <a:t>‹#›</a:t>
            </a:fld>
            <a:endParaRPr lang="en-US">
              <a:solidFill>
                <a:prstClr val="black"/>
              </a:solidFill>
            </a:endParaRPr>
          </a:p>
        </p:txBody>
      </p:sp>
      <p:sp>
        <p:nvSpPr>
          <p:cNvPr id="4102" name="Text Placeholder 11"/>
          <p:cNvSpPr>
            <a:spLocks noGrp="1"/>
          </p:cNvSpPr>
          <p:nvPr>
            <p:ph type="body" idx="1"/>
          </p:nvPr>
        </p:nvSpPr>
        <p:spPr bwMode="auto">
          <a:xfrm>
            <a:off x="457200" y="5029200"/>
            <a:ext cx="6400800" cy="3548063"/>
          </a:xfrm>
          <a:prstGeom prst="rect">
            <a:avLst/>
          </a:prstGeom>
          <a:noFill/>
          <a:ln w="9525">
            <a:noFill/>
            <a:miter lim="800000"/>
            <a:headEnd/>
            <a:tailEnd/>
          </a:ln>
        </p:spPr>
        <p:txBody>
          <a:bodyPr vert="horz" wrap="square" lIns="91268" tIns="45634" rIns="91268" bIns="45634" numCol="1" anchor="t" anchorCtr="0" compatLnSpc="1">
            <a:prstTxWarp prst="textNoShape">
              <a:avLst/>
            </a:prstTxWarp>
          </a:bodyPr>
          <a:lstStyle/>
          <a:p>
            <a:pPr lvl="0"/>
            <a:r>
              <a:rPr lang="en-US" smtClean="0"/>
              <a:t>Click to edit Master text styles</a:t>
            </a:r>
          </a:p>
        </p:txBody>
      </p:sp>
    </p:spTree>
    <p:extLst>
      <p:ext uri="{BB962C8B-B14F-4D97-AF65-F5344CB8AC3E}">
        <p14:creationId xmlns="" xmlns:p14="http://schemas.microsoft.com/office/powerpoint/2010/main" val="1753448754"/>
      </p:ext>
    </p:extLst>
  </p:cSld>
  <p:clrMap bg1="lt1" tx1="dk1" bg2="lt2" tx2="dk2" accent1="accent1" accent2="accent2" accent3="accent3" accent4="accent4" accent5="accent5" accent6="accent6" hlink="hlink" folHlink="folHlink"/>
  <p:sldLayoutIdLst>
    <p:sldLayoutId id="2147487727" r:id="rId1"/>
    <p:sldLayoutId id="2147487729" r:id="rId2"/>
  </p:sldLayoutIdLst>
  <p:hf sldNum="0" hdr="0" dt="0"/>
  <p:txStyles>
    <p:titleStyle>
      <a:lvl1pPr algn="l" rtl="0" eaLnBrk="0" fontAlgn="base" hangingPunct="0">
        <a:spcBef>
          <a:spcPct val="0"/>
        </a:spcBef>
        <a:spcAft>
          <a:spcPct val="0"/>
        </a:spcAft>
        <a:defRPr sz="3000" b="1" kern="1200">
          <a:solidFill>
            <a:schemeClr val="tx1"/>
          </a:solidFill>
          <a:latin typeface="Verdana" pitchFamily="34" charset="0"/>
          <a:ea typeface="+mj-ea"/>
          <a:cs typeface="+mj-cs"/>
        </a:defRPr>
      </a:lvl1pPr>
      <a:lvl2pPr algn="l" rtl="0" eaLnBrk="0" fontAlgn="base" hangingPunct="0">
        <a:spcBef>
          <a:spcPct val="0"/>
        </a:spcBef>
        <a:spcAft>
          <a:spcPct val="0"/>
        </a:spcAft>
        <a:defRPr sz="3000" b="1">
          <a:solidFill>
            <a:schemeClr val="tx1"/>
          </a:solidFill>
          <a:latin typeface="Verdana" pitchFamily="34" charset="0"/>
        </a:defRPr>
      </a:lvl2pPr>
      <a:lvl3pPr algn="l" rtl="0" eaLnBrk="0" fontAlgn="base" hangingPunct="0">
        <a:spcBef>
          <a:spcPct val="0"/>
        </a:spcBef>
        <a:spcAft>
          <a:spcPct val="0"/>
        </a:spcAft>
        <a:defRPr sz="3000" b="1">
          <a:solidFill>
            <a:schemeClr val="tx1"/>
          </a:solidFill>
          <a:latin typeface="Verdana" pitchFamily="34" charset="0"/>
        </a:defRPr>
      </a:lvl3pPr>
      <a:lvl4pPr algn="l" rtl="0" eaLnBrk="0" fontAlgn="base" hangingPunct="0">
        <a:spcBef>
          <a:spcPct val="0"/>
        </a:spcBef>
        <a:spcAft>
          <a:spcPct val="0"/>
        </a:spcAft>
        <a:defRPr sz="3000" b="1">
          <a:solidFill>
            <a:schemeClr val="tx1"/>
          </a:solidFill>
          <a:latin typeface="Verdana" pitchFamily="34" charset="0"/>
        </a:defRPr>
      </a:lvl4pPr>
      <a:lvl5pPr algn="l" rtl="0" eaLnBrk="0" fontAlgn="base" hangingPunct="0">
        <a:spcBef>
          <a:spcPct val="0"/>
        </a:spcBef>
        <a:spcAft>
          <a:spcPct val="0"/>
        </a:spcAft>
        <a:defRPr sz="3000" b="1">
          <a:solidFill>
            <a:schemeClr val="tx1"/>
          </a:solidFill>
          <a:latin typeface="Verdana" pitchFamily="34" charset="0"/>
        </a:defRPr>
      </a:lvl5pPr>
      <a:lvl6pPr marL="482358" algn="ctr" rtl="0" fontAlgn="base">
        <a:spcBef>
          <a:spcPct val="0"/>
        </a:spcBef>
        <a:spcAft>
          <a:spcPct val="0"/>
        </a:spcAft>
        <a:defRPr sz="2100" b="1">
          <a:solidFill>
            <a:schemeClr val="bg1"/>
          </a:solidFill>
          <a:latin typeface="Verdana" pitchFamily="34" charset="0"/>
        </a:defRPr>
      </a:lvl6pPr>
      <a:lvl7pPr marL="964718" algn="ctr" rtl="0" fontAlgn="base">
        <a:spcBef>
          <a:spcPct val="0"/>
        </a:spcBef>
        <a:spcAft>
          <a:spcPct val="0"/>
        </a:spcAft>
        <a:defRPr sz="2100" b="1">
          <a:solidFill>
            <a:schemeClr val="bg1"/>
          </a:solidFill>
          <a:latin typeface="Verdana" pitchFamily="34" charset="0"/>
        </a:defRPr>
      </a:lvl7pPr>
      <a:lvl8pPr marL="1447073" algn="ctr" rtl="0" fontAlgn="base">
        <a:spcBef>
          <a:spcPct val="0"/>
        </a:spcBef>
        <a:spcAft>
          <a:spcPct val="0"/>
        </a:spcAft>
        <a:defRPr sz="2100" b="1">
          <a:solidFill>
            <a:schemeClr val="bg1"/>
          </a:solidFill>
          <a:latin typeface="Verdana" pitchFamily="34" charset="0"/>
        </a:defRPr>
      </a:lvl8pPr>
      <a:lvl9pPr marL="1929436" algn="ctr" rtl="0" fontAlgn="base">
        <a:spcBef>
          <a:spcPct val="0"/>
        </a:spcBef>
        <a:spcAft>
          <a:spcPct val="0"/>
        </a:spcAft>
        <a:defRPr sz="2100" b="1">
          <a:solidFill>
            <a:schemeClr val="bg1"/>
          </a:solidFill>
          <a:latin typeface="Verdana" pitchFamily="34" charset="0"/>
        </a:defRPr>
      </a:lvl9pPr>
    </p:titleStyle>
    <p:bodyStyle>
      <a:lvl1pPr marL="357188" indent="-357188" algn="l" rtl="0" eaLnBrk="0" fontAlgn="base" hangingPunct="0">
        <a:spcBef>
          <a:spcPct val="20000"/>
        </a:spcBef>
        <a:spcAft>
          <a:spcPct val="0"/>
        </a:spcAft>
        <a:buFont typeface="Wingdings" pitchFamily="2" charset="2"/>
        <a:defRPr kern="1200">
          <a:solidFill>
            <a:schemeClr val="tx1"/>
          </a:solidFill>
          <a:latin typeface="Verdana" pitchFamily="34" charset="0"/>
          <a:ea typeface="+mn-ea"/>
          <a:cs typeface="+mn-cs"/>
        </a:defRPr>
      </a:lvl1pPr>
      <a:lvl2pPr marL="779463" indent="-296863" algn="l" rtl="0" eaLnBrk="0" fontAlgn="base" hangingPunct="0">
        <a:spcBef>
          <a:spcPct val="20000"/>
        </a:spcBef>
        <a:spcAft>
          <a:spcPct val="0"/>
        </a:spcAft>
        <a:buFont typeface="Arial" pitchFamily="34" charset="0"/>
        <a:buChar char="–"/>
        <a:defRPr sz="2300" kern="1200">
          <a:solidFill>
            <a:schemeClr val="tx1"/>
          </a:solidFill>
          <a:latin typeface="Verdana" pitchFamily="34" charset="0"/>
          <a:ea typeface="+mn-ea"/>
          <a:cs typeface="+mn-cs"/>
        </a:defRPr>
      </a:lvl2pPr>
      <a:lvl3pPr marL="1201738" indent="-236538" algn="l" rtl="0" eaLnBrk="0" fontAlgn="base" hangingPunct="0">
        <a:spcBef>
          <a:spcPct val="20000"/>
        </a:spcBef>
        <a:spcAft>
          <a:spcPct val="0"/>
        </a:spcAft>
        <a:buFont typeface="Wingdings" pitchFamily="2" charset="2"/>
        <a:buChar char="§"/>
        <a:defRPr sz="2100" kern="1200">
          <a:solidFill>
            <a:schemeClr val="tx1"/>
          </a:solidFill>
          <a:latin typeface="Verdana" pitchFamily="34" charset="0"/>
          <a:ea typeface="+mn-ea"/>
          <a:cs typeface="+mn-cs"/>
        </a:defRPr>
      </a:lvl3pPr>
      <a:lvl4pPr marL="1684338" indent="-236538" algn="l" rtl="0" eaLnBrk="0" fontAlgn="base" hangingPunct="0">
        <a:spcBef>
          <a:spcPct val="20000"/>
        </a:spcBef>
        <a:spcAft>
          <a:spcPct val="0"/>
        </a:spcAft>
        <a:buFont typeface="Arial" pitchFamily="34" charset="0"/>
        <a:buChar char="–"/>
        <a:defRPr sz="2100" kern="1200">
          <a:solidFill>
            <a:schemeClr val="tx1"/>
          </a:solidFill>
          <a:latin typeface="Verdana" pitchFamily="34" charset="0"/>
          <a:ea typeface="+mn-ea"/>
          <a:cs typeface="+mn-cs"/>
        </a:defRPr>
      </a:lvl4pPr>
      <a:lvl5pPr marL="2166938" indent="-236538" algn="l" rtl="0" eaLnBrk="0" fontAlgn="base" hangingPunct="0">
        <a:spcBef>
          <a:spcPct val="20000"/>
        </a:spcBef>
        <a:spcAft>
          <a:spcPct val="0"/>
        </a:spcAft>
        <a:buFont typeface="Arial" pitchFamily="34" charset="0"/>
        <a:buChar char="»"/>
        <a:defRPr sz="2100" kern="1200">
          <a:solidFill>
            <a:schemeClr val="tx1"/>
          </a:solidFill>
          <a:latin typeface="Verdana" pitchFamily="34" charset="0"/>
          <a:ea typeface="+mn-ea"/>
          <a:cs typeface="+mn-cs"/>
        </a:defRPr>
      </a:lvl5pPr>
      <a:lvl6pPr marL="2652977" indent="-241182" algn="l" defTabSz="96471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35340" indent="-241182" algn="l" defTabSz="96471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17695" indent="-241182" algn="l" defTabSz="96471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00055" indent="-241182" algn="l" defTabSz="96471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64718" rtl="0" eaLnBrk="1" latinLnBrk="0" hangingPunct="1">
        <a:defRPr sz="1900" kern="1200">
          <a:solidFill>
            <a:schemeClr val="tx1"/>
          </a:solidFill>
          <a:latin typeface="+mn-lt"/>
          <a:ea typeface="+mn-ea"/>
          <a:cs typeface="+mn-cs"/>
        </a:defRPr>
      </a:lvl1pPr>
      <a:lvl2pPr marL="482358" algn="l" defTabSz="964718" rtl="0" eaLnBrk="1" latinLnBrk="0" hangingPunct="1">
        <a:defRPr sz="1900" kern="1200">
          <a:solidFill>
            <a:schemeClr val="tx1"/>
          </a:solidFill>
          <a:latin typeface="+mn-lt"/>
          <a:ea typeface="+mn-ea"/>
          <a:cs typeface="+mn-cs"/>
        </a:defRPr>
      </a:lvl2pPr>
      <a:lvl3pPr marL="964718" algn="l" defTabSz="964718" rtl="0" eaLnBrk="1" latinLnBrk="0" hangingPunct="1">
        <a:defRPr sz="1900" kern="1200">
          <a:solidFill>
            <a:schemeClr val="tx1"/>
          </a:solidFill>
          <a:latin typeface="+mn-lt"/>
          <a:ea typeface="+mn-ea"/>
          <a:cs typeface="+mn-cs"/>
        </a:defRPr>
      </a:lvl3pPr>
      <a:lvl4pPr marL="1447073" algn="l" defTabSz="964718" rtl="0" eaLnBrk="1" latinLnBrk="0" hangingPunct="1">
        <a:defRPr sz="1900" kern="1200">
          <a:solidFill>
            <a:schemeClr val="tx1"/>
          </a:solidFill>
          <a:latin typeface="+mn-lt"/>
          <a:ea typeface="+mn-ea"/>
          <a:cs typeface="+mn-cs"/>
        </a:defRPr>
      </a:lvl4pPr>
      <a:lvl5pPr marL="1929436" algn="l" defTabSz="964718" rtl="0" eaLnBrk="1" latinLnBrk="0" hangingPunct="1">
        <a:defRPr sz="1900" kern="1200">
          <a:solidFill>
            <a:schemeClr val="tx1"/>
          </a:solidFill>
          <a:latin typeface="+mn-lt"/>
          <a:ea typeface="+mn-ea"/>
          <a:cs typeface="+mn-cs"/>
        </a:defRPr>
      </a:lvl5pPr>
      <a:lvl6pPr marL="2411798" algn="l" defTabSz="964718" rtl="0" eaLnBrk="1" latinLnBrk="0" hangingPunct="1">
        <a:defRPr sz="1900" kern="1200">
          <a:solidFill>
            <a:schemeClr val="tx1"/>
          </a:solidFill>
          <a:latin typeface="+mn-lt"/>
          <a:ea typeface="+mn-ea"/>
          <a:cs typeface="+mn-cs"/>
        </a:defRPr>
      </a:lvl6pPr>
      <a:lvl7pPr marL="2894153" algn="l" defTabSz="964718" rtl="0" eaLnBrk="1" latinLnBrk="0" hangingPunct="1">
        <a:defRPr sz="1900" kern="1200">
          <a:solidFill>
            <a:schemeClr val="tx1"/>
          </a:solidFill>
          <a:latin typeface="+mn-lt"/>
          <a:ea typeface="+mn-ea"/>
          <a:cs typeface="+mn-cs"/>
        </a:defRPr>
      </a:lvl7pPr>
      <a:lvl8pPr marL="3376516" algn="l" defTabSz="964718" rtl="0" eaLnBrk="1" latinLnBrk="0" hangingPunct="1">
        <a:defRPr sz="1900" kern="1200">
          <a:solidFill>
            <a:schemeClr val="tx1"/>
          </a:solidFill>
          <a:latin typeface="+mn-lt"/>
          <a:ea typeface="+mn-ea"/>
          <a:cs typeface="+mn-cs"/>
        </a:defRPr>
      </a:lvl8pPr>
      <a:lvl9pPr marL="3858877" algn="l" defTabSz="964718"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0.jpeg"/><Relationship Id="rId3" Type="http://schemas.openxmlformats.org/officeDocument/2006/relationships/hyperlink" Target="http://www.google.com/url?sa=i&amp;rct=j&amp;q=&amp;esrc=s&amp;frm=1&amp;source=images&amp;cd=&amp;cad=rja&amp;docid=IP_lyRYGbSu_GM&amp;tbnid=AIeACyIh7gBNrM:&amp;ved=&amp;url=http://www.mediafuturist.com/2009/07/&amp;ei=IOSlUtDjH4iqyAHnjoGICw&amp;bvm=bv.57752919,d.aWc&amp;psig=AFQjCNGDufaNEqSowPKlu5M96aMm22_JJA&amp;ust=1386689952959189" TargetMode="External"/><Relationship Id="rId7" Type="http://schemas.openxmlformats.org/officeDocument/2006/relationships/hyperlink" Target="http://www.google.com/url?sa=i&amp;rct=j&amp;q=&amp;esrc=s&amp;frm=1&amp;source=images&amp;cd=&amp;cad=rja&amp;docid=OAoHQyBE_YPjjM&amp;tbnid=9ifSRbCbPv6rBM:&amp;ved=0CAUQjRw&amp;url=http://www.google.com/url?sa=i&amp;rct=j&amp;q=&amp;esrc=s&amp;frm=1&amp;source=images&amp;cd=&amp;cad=rja&amp;docid=OAoHQyBE_YPjjM&amp;tbnid=9ifSRbCbPv6rBM:&amp;ved=&amp;url=http://realbalancewellness.wordpress.com/2012/01/15/the-optimistic-advantage-in-being-well/&amp;ei=geOlUruLJMjXyAHu44CgAw&amp;bvm=bv.57752919,d.aWc&amp;psig=AFQjCNGVuZ5K21epTvEIIQSPWMD7Z9DLng&amp;ust=1386689793792171&amp;ei=suOlUsH0MMKfyQHKhoHQDQ&amp;bvm=bv.57752919,d.aWc&amp;psig=AFQjCNGVuZ5K21epTvEIIQSPWMD7Z9DLng&amp;ust=1386689793792171" TargetMode="External"/><Relationship Id="rId12" Type="http://schemas.openxmlformats.org/officeDocument/2006/relationships/hyperlink" Target="http://www.google.com/url?sa=i&amp;rct=j&amp;q=&amp;esrc=s&amp;source=images&amp;cd=&amp;cad=rja&amp;uact=8&amp;docid=tqImD95rcfQ-MM&amp;tbnid=jT3t2HPMMlMgeM:&amp;ved=0CAYQjRw&amp;url=http://www.simpsonmillar.co.uk/news/news.aspx?newsid=2123&amp;ei=J7IgU7msKIryyAHWwIDgCQ&amp;bvm=bv.62788935,d.aWc&amp;psig=AFQjCNEIJGgat9Tly-wrZfm9aLruNmdHFg&amp;ust=1394738047963231"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9.jpeg"/><Relationship Id="rId5" Type="http://schemas.openxmlformats.org/officeDocument/2006/relationships/image" Target="../media/image5.jpeg"/><Relationship Id="rId15" Type="http://schemas.openxmlformats.org/officeDocument/2006/relationships/image" Target="../media/image2.png"/><Relationship Id="rId10" Type="http://schemas.openxmlformats.org/officeDocument/2006/relationships/hyperlink" Target="http://www.google.com/url?sa=i&amp;rct=j&amp;q=&amp;esrc=s&amp;frm=1&amp;source=images&amp;cd=&amp;cad=rja&amp;docid=VgDAk_BEbwcI0M&amp;tbnid=zTz9nspppbVefM:&amp;ved=0CAUQjRw&amp;url=http://nopinkdumbbells.blogspot.com/2012/08/this-type-of-exercise-can-damage-your.html&amp;ei=UO6lUv6sJ8iGyAHKooDICw&amp;bvm=bv.57752919,d.aWc&amp;psig=AFQjCNGAqYLZ0cVHRSKoeUgMjqYg_32yTw&amp;ust=1386692532352725" TargetMode="External"/><Relationship Id="rId4" Type="http://schemas.openxmlformats.org/officeDocument/2006/relationships/hyperlink" Target="http://www.google.com/url?sa=i&amp;rct=j&amp;q=&amp;esrc=s&amp;frm=1&amp;source=images&amp;cd=&amp;cad=rja&amp;docid=IP_lyRYGbSu_GM&amp;tbnid=AIeACyIh7gBNrM:&amp;ved=0CAUQjRw&amp;url=http://www.google.com/url?sa=i&amp;rct=j&amp;q=&amp;esrc=s&amp;frm=1&amp;source=images&amp;cd=&amp;cad=rja&amp;docid=IP_lyRYGbSu_GM&amp;tbnid=AIeACyIh7gBNrM:&amp;ved=&amp;url=http://www.mediafuturist.com/2009/07/&amp;ei=IOSlUtDjH4iqyAHnjoGICw&amp;bvm=bv.57752919,d.aWc&amp;psig=AFQjCNGDufaNEqSowPKlu5M96aMm22_JJA&amp;ust=1386689952959189&amp;ei=NuSlUvOnMKGCyQH0ooDoDw&amp;bvm=bv.57752919,d.aWc&amp;psig=AFQjCNGDufaNEqSowPKlu5M96aMm22_JJA&amp;ust=1386689952959189" TargetMode="External"/><Relationship Id="rId9" Type="http://schemas.openxmlformats.org/officeDocument/2006/relationships/image" Target="../media/image8.jpeg"/><Relationship Id="rId14" Type="http://schemas.openxmlformats.org/officeDocument/2006/relationships/hyperlink" Target="http://www.google.com/url?sa=i&amp;rct=j&amp;q=&amp;esrc=s&amp;source=images&amp;cd=&amp;cad=rja&amp;uact=8&amp;docid=6QzAND3_zwTawM&amp;tbnid=wmc2leqL8i_tVM:&amp;ved=0CAYQjRw&amp;url=http://www.clipartof.com/interior_wall_decor/details/Brain-Guy-Character-Mascot-Looking-Through-A-Magnifying-Glass-Poster-Art-Print-210992&amp;ei=fxEnU-KmBq_lygHghIH4CA&amp;bvm=bv.62922401,d.aWc&amp;psig=AFQjCNFpYYp_-D_Cwx7ZHgpZV_U6Q0IHbg&amp;ust=1395155705202010"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1.jpeg"/><Relationship Id="rId7" Type="http://schemas.openxmlformats.org/officeDocument/2006/relationships/diagramColors" Target="../diagrams/colors1.xm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2ezuYNbDXp2-0M&amp;tbnid=4qpcmH27VviUcM:&amp;ved=0CAYQjRw&amp;url=http://www.clipartlord.com/page/202/&amp;ei=vFcoU66eE4j0qgGCu4CYCA&amp;bvm=bv.62922401,d.b2I&amp;psig=AFQjCNE07jk7ONtqVsO30MpVaZ2nl8lkzg&amp;ust=1395236940889324"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docid=SqDSJbOiRJhuvM&amp;tbnid=2_yFHrDtfLmTtM:&amp;ved=0CAUQjRw&amp;url=http://bestclipartblog.com/28-train-clip-art.html/train-clip-art-15&amp;ei=ZTWvUqTXGcrCyQH4q4DoAw&amp;bvm=bv.57967247,d.aWc&amp;psig=AFQjCNHvGqmU2ZmnNMSsNxiVFWqb6P_L8Q&amp;ust=1387300570077639"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gif"/><Relationship Id="rId4" Type="http://schemas.openxmlformats.org/officeDocument/2006/relationships/hyperlink" Target="http://www.google.com/url?sa=i&amp;rct=j&amp;q=&amp;esrc=s&amp;source=images&amp;cd=&amp;cad=rja&amp;docid=Gj4zKC47W1FdfM&amp;tbnid=efE_aeRlcanSVM:&amp;ved=0CAUQjRw&amp;url=http://abkldesigns.com/train3.html&amp;ei=LDivUuT7CqiQyAGYqYGgBA&amp;psig=AFQjCNE-0R3__7WPVFuHSccveuLQukkJUg&amp;ust=1387301248349094" TargetMode="External"/></Relationships>
</file>

<file path=ppt/slides/_rels/slide5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www.google.com/url?sa=i&amp;rct=j&amp;q=&amp;esrc=s&amp;source=images&amp;cd=&amp;cad=rja&amp;docid=WtdSbVxLX70KTM&amp;tbnid=U3exdeLYkaKQeM:&amp;ved=0CAUQjRw&amp;url=http://capitalistpreservation.blogspot.com/2012/06/john-roberts-infographic.html&amp;ei=IuoMU7yVHNTOqQGNl4HIDg&amp;bvm=bv.61725948,d.aWc&amp;psig=AFQjCNHub3z8X3RmJcip3mbAOkD3QppNTA&amp;ust=1393441621053359" TargetMode="External"/><Relationship Id="rId7" Type="http://schemas.openxmlformats.org/officeDocument/2006/relationships/image" Target="../media/image29.jpe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hyperlink" Target="http://www.google.com/url?sa=i&amp;rct=j&amp;q=&amp;esrc=s&amp;source=images&amp;cd=&amp;cad=rja&amp;docid=eRO8kP8jmW6izM&amp;tbnid=M8kCg-ZbKWf_dM:&amp;ved=0CAUQjRw&amp;url=http://www.depressedaboutdepression.com/depression/treatments/psychotherapy/&amp;ei=rukMU7SYHZOrqQGe5oC4DA&amp;bvm=bv.61725948,d.aWc&amp;psig=AFQjCNGxXQQXnSy_J6YtBLhZW72oq2ygnA&amp;ust=1393441509608219" TargetMode="External"/><Relationship Id="rId5" Type="http://schemas.openxmlformats.org/officeDocument/2006/relationships/image" Target="../media/image28.png"/><Relationship Id="rId4" Type="http://schemas.openxmlformats.org/officeDocument/2006/relationships/image" Target="../media/image27.jpeg"/></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6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www.google.com/url?sa=i&amp;rct=j&amp;q=&amp;esrc=s&amp;source=images&amp;cd=&amp;cad=rja&amp;uact=8&amp;docid=PlFo7JN369cvHM&amp;tbnid=ZFaI4jZaJcz-IM:&amp;ved=0CAUQjRw&amp;url=https://msustudyprograms.wordpress.com/tag/job-shadow/&amp;ei=HHhWU6PeN-LXyAGnyoHgBQ&amp;bvm=bv.65177938,d.aWw&amp;psig=AFQjCNGADYnR_7pyw-xII6iRK52dm51Vag&amp;ust=1398262111134514" TargetMode="Externa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8.jpeg"/><Relationship Id="rId7" Type="http://schemas.openxmlformats.org/officeDocument/2006/relationships/image" Target="../media/image40.jpeg"/><Relationship Id="rId2" Type="http://schemas.openxmlformats.org/officeDocument/2006/relationships/hyperlink" Target="http://www.google.com/url?sa=i&amp;rct=j&amp;q=&amp;esrc=s&amp;source=images&amp;cd=&amp;cad=rja&amp;docid=s9i1fOwKGmTxyM&amp;tbnid=WN02ipL_jiZzjM:&amp;ved=0CAUQjRw&amp;url=http://rebeccaberto.com/2012/07/05/twitter-abuse-part-2-writing-effective-tweets/&amp;ei=kEKvUri4JOOiyAGl8YHIBA&amp;bvm=bv.57967247,d.aWc&amp;psig=AFQjCNGYNFJ6Am7jaSon8vDMExyONbPb1Q&amp;ust=1387303907267562" TargetMode="External"/><Relationship Id="rId1" Type="http://schemas.openxmlformats.org/officeDocument/2006/relationships/slideLayout" Target="../slideLayouts/slideLayout3.xml"/><Relationship Id="rId6" Type="http://schemas.openxmlformats.org/officeDocument/2006/relationships/hyperlink" Target="http://www.google.com/url?sa=i&amp;rct=j&amp;q=&amp;esrc=s&amp;source=images&amp;cd=&amp;cad=rja&amp;docid=BRWAUI0iEWUYAM&amp;tbnid=TSIHQPZWwpd_oM:&amp;ved=0CAUQjRw&amp;url=http://www.fivefeetflat.com/technology/dissecting-imessage/&amp;ei=AkOvUoSxBPDlyAGV34DAAw&amp;bvm=bv.57967247,d.aWc&amp;psig=AFQjCNEyQA-EHN6yAhk1tbDub_3STtNrqA&amp;ust=1387304045706524" TargetMode="External"/><Relationship Id="rId5" Type="http://schemas.openxmlformats.org/officeDocument/2006/relationships/image" Target="../media/image39.png"/><Relationship Id="rId4" Type="http://schemas.openxmlformats.org/officeDocument/2006/relationships/hyperlink" Target="https://www.google.com/url?sa=i&amp;rct=j&amp;q=&amp;esrc=s&amp;source=images&amp;cd=&amp;cad=rja&amp;docid=ry-9uZbmG9aepM&amp;tbnid=kn7KSQMtvF7mRM:&amp;ved=0CAUQjRw&amp;url=https://play.google.com/store/apps/details?id=com.facebook.katana&amp;ei=zkKvUqfnCKKOyAGJh4DgBA&amp;bvm=bv.57967247,d.aWc&amp;psig=AFQjCNHDAIPMslVGsOsG_Zh0xBWMgi5d-w&amp;ust=1387304000738781"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docid=N4_EcujdCdkT-M&amp;tbnid=3kaCk4iKRBKRTM:&amp;ved=0CAUQjRw&amp;url=http://www.impermium.com/blog/social-spam-implications-of-the-twitter-ipo/twitter-logo/&amp;ei=aEKvUpaYJOT8yAHL4IGoCg&amp;bvm=bv.57967247,d.aWc&amp;psig=AFQjCNGYNFJ6Am7jaSon8vDMExyONbPb1Q&amp;ust=1387303907267562" TargetMode="External"/><Relationship Id="rId2" Type="http://schemas.openxmlformats.org/officeDocument/2006/relationships/notesSlide" Target="../notesSlides/notesSlide69.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hyperlink" Target="http://www.google.com/url?sa=i&amp;rct=j&amp;q=&amp;esrc=s&amp;source=images&amp;cd=&amp;cad=rja&amp;docid=OBVPWDieZOcqNM&amp;tbnid=6KEHwf9lzJXdkM:&amp;ved=0CAUQjRw&amp;url=http://appsontap.wordpress.com/2012/03/01/kik-your-texting-bills-goodbye/&amp;ei=YUSvUt_QCuHsyQGz2YHgDw&amp;bvm=bv.57967247,d.aWc&amp;psig=AFQjCNG9BTPTPyoaODCSkXG64ufuOBshrg&amp;ust=1387304410876329" TargetMode="External"/><Relationship Id="rId4" Type="http://schemas.openxmlformats.org/officeDocument/2006/relationships/hyperlink" Target="http://www.google.com/url?sa=i&amp;rct=j&amp;q=&amp;esrc=s&amp;source=images&amp;cd=&amp;cad=rja&amp;docid=BpjENhpw_fMkLM&amp;tbnid=DJ1CsxwlBupV4M:&amp;ved=0CAUQjRw&amp;url=http://inspiredworlds.com/&amp;ei=LEOvUpfvC8mEygHGkoHoAw&amp;bvm=bv.57967247,d.aWc&amp;psig=AFQjCNHsqScBigE4BrBHWZ1x6SRFP3mEfA&amp;ust=1387304095331939" TargetMode="External"/></Relationships>
</file>

<file path=ppt/slides/_rels/slide7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www.google.com/url?sa=i&amp;rct=j&amp;q=&amp;esrc=s&amp;source=images&amp;cd=&amp;cad=rja&amp;docid=N4_EcujdCdkT-M&amp;tbnid=3kaCk4iKRBKRTM:&amp;ved=0CAUQjRw&amp;url=http://www.impermium.com/blog/social-spam-implications-of-the-twitter-ipo/twitter-logo/&amp;ei=aEKvUpaYJOT8yAHL4IGoCg&amp;bvm=bv.57967247,d.aWc&amp;psig=AFQjCNGYNFJ6Am7jaSon8vDMExyONbPb1Q&amp;ust=1387303907267562" TargetMode="External"/><Relationship Id="rId7" Type="http://schemas.openxmlformats.org/officeDocument/2006/relationships/image" Target="../media/image41.png"/><Relationship Id="rId2" Type="http://schemas.openxmlformats.org/officeDocument/2006/relationships/notesSlide" Target="../notesSlides/notesSlide70.xml"/><Relationship Id="rId1" Type="http://schemas.openxmlformats.org/officeDocument/2006/relationships/slideLayout" Target="../slideLayouts/slideLayout3.xml"/><Relationship Id="rId6" Type="http://schemas.openxmlformats.org/officeDocument/2006/relationships/hyperlink" Target="http://www.google.com/url?sa=i&amp;rct=j&amp;q=&amp;esrc=s&amp;source=images&amp;cd=&amp;cad=rja&amp;docid=FfTKxkop94pjkM&amp;tbnid=OS9LZecDiVEdGM:&amp;ved=0CAUQjRw&amp;url=http://jailstuff.org/texas-ad-space/&amp;ei=CYGwUomPAYThyQGq-YCwDA&amp;bvm=bv.58187178,d.aWc&amp;psig=AFQjCNH-tXCMl8xhe48RMp-u-Q__vKxpNQ&amp;ust=1387385450424579" TargetMode="External"/><Relationship Id="rId5" Type="http://schemas.openxmlformats.org/officeDocument/2006/relationships/hyperlink" Target="http://www.google.com/url?sa=i&amp;rct=j&amp;q=&amp;esrc=s&amp;source=images&amp;cd=&amp;cad=rja&amp;docid=OBVPWDieZOcqNM&amp;tbnid=6KEHwf9lzJXdkM:&amp;ved=0CAUQjRw&amp;url=http://appsontap.wordpress.com/2012/03/01/kik-your-texting-bills-goodbye/&amp;ei=YUSvUt_QCuHsyQGz2YHgDw&amp;bvm=bv.57967247,d.aWc&amp;psig=AFQjCNG9BTPTPyoaODCSkXG64ufuOBshrg&amp;ust=1387304410876329" TargetMode="External"/><Relationship Id="rId4" Type="http://schemas.openxmlformats.org/officeDocument/2006/relationships/hyperlink" Target="http://www.google.com/url?sa=i&amp;rct=j&amp;q=&amp;esrc=s&amp;source=images&amp;cd=&amp;cad=rja&amp;docid=BpjENhpw_fMkLM&amp;tbnid=DJ1CsxwlBupV4M:&amp;ved=0CAUQjRw&amp;url=http://inspiredworlds.com/&amp;ei=LEOvUpfvC8mEygHGkoHoAw&amp;bvm=bv.57967247,d.aWc&amp;psig=AFQjCNHsqScBigE4BrBHWZ1x6SRFP3mEfA&amp;ust=138730409533193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0" cy="1066800"/>
          </a:xfrm>
        </p:spPr>
        <p:txBody>
          <a:bodyPr/>
          <a:lstStyle/>
          <a:p>
            <a:r>
              <a:rPr lang="en-US" dirty="0" smtClean="0"/>
              <a:t>Resilience Training for </a:t>
            </a:r>
            <a:r>
              <a:rPr lang="en-US" dirty="0" smtClean="0"/>
              <a:t>Teens V1.1</a:t>
            </a:r>
            <a:br>
              <a:rPr lang="en-US" dirty="0" smtClean="0"/>
            </a:br>
            <a:r>
              <a:rPr lang="en-US" dirty="0" smtClean="0"/>
              <a:t>2014-2015</a:t>
            </a:r>
            <a:endParaRPr lang="en-US" dirty="0"/>
          </a:p>
        </p:txBody>
      </p:sp>
      <p:graphicFrame>
        <p:nvGraphicFramePr>
          <p:cNvPr id="7" name="Table 6"/>
          <p:cNvGraphicFramePr>
            <a:graphicFrameLocks noGrp="1"/>
          </p:cNvGraphicFramePr>
          <p:nvPr/>
        </p:nvGraphicFramePr>
        <p:xfrm>
          <a:off x="304800" y="1143000"/>
          <a:ext cx="4876800" cy="579120"/>
        </p:xfrm>
        <a:graphic>
          <a:graphicData uri="http://schemas.openxmlformats.org/drawingml/2006/table">
            <a:tbl>
              <a:tblPr firstRow="1" bandRow="1">
                <a:tableStyleId>{5C22544A-7EE6-4342-B048-85BDC9FD1C3A}</a:tableStyleId>
              </a:tblPr>
              <a:tblGrid>
                <a:gridCol w="4876800"/>
              </a:tblGrid>
              <a:tr h="579120">
                <a:tc>
                  <a:txBody>
                    <a:bodyPr/>
                    <a:lstStyle/>
                    <a:p>
                      <a:r>
                        <a:rPr lang="en-US" sz="1600" b="0" dirty="0" smtClean="0">
                          <a:solidFill>
                            <a:sysClr val="windowText" lastClr="000000"/>
                          </a:solidFill>
                        </a:rPr>
                        <a:t>Name:</a:t>
                      </a:r>
                      <a:endParaRPr lang="en-US" sz="1600" b="0" dirty="0">
                        <a:solidFill>
                          <a:sysClr val="windowText" lastClr="000000"/>
                        </a:solidFill>
                      </a:endParaRPr>
                    </a:p>
                  </a:txBody>
                  <a:tcPr anchor="b">
                    <a:lnB w="12700" cap="flat" cmpd="sng" algn="ctr">
                      <a:solidFill>
                        <a:schemeClr val="tx1"/>
                      </a:solidFill>
                      <a:prstDash val="solid"/>
                      <a:round/>
                      <a:headEnd type="none" w="med" len="med"/>
                      <a:tailEnd type="none" w="med" len="med"/>
                    </a:lnB>
                    <a:noFill/>
                  </a:tcPr>
                </a:tc>
              </a:tr>
            </a:tbl>
          </a:graphicData>
        </a:graphic>
      </p:graphicFrame>
      <p:pic>
        <p:nvPicPr>
          <p:cNvPr id="6" name="Picture 5" descr="csf2_logo-l.png"/>
          <p:cNvPicPr>
            <a:picLocks noChangeAspect="1"/>
          </p:cNvPicPr>
          <p:nvPr/>
        </p:nvPicPr>
        <p:blipFill>
          <a:blip r:embed="rId3" cstate="print"/>
          <a:stretch>
            <a:fillRect/>
          </a:stretch>
        </p:blipFill>
        <p:spPr>
          <a:xfrm>
            <a:off x="1600200" y="2743200"/>
            <a:ext cx="4114800" cy="4114800"/>
          </a:xfrm>
          <a:prstGeom prst="rect">
            <a:avLst/>
          </a:prstGeom>
        </p:spPr>
      </p:pic>
      <p:pic>
        <p:nvPicPr>
          <p:cNvPr id="5" name="Picture 4" descr="csf2_logo-l.png"/>
          <p:cNvPicPr>
            <a:picLocks noChangeAspect="1"/>
          </p:cNvPicPr>
          <p:nvPr/>
        </p:nvPicPr>
        <p:blipFill>
          <a:blip r:embed="rId3" cstate="print"/>
          <a:stretch>
            <a:fillRect/>
          </a:stretch>
        </p:blipFill>
        <p:spPr>
          <a:xfrm>
            <a:off x="259080" y="76200"/>
            <a:ext cx="731520" cy="731520"/>
          </a:xfrm>
          <a:prstGeom prst="rect">
            <a:avLst/>
          </a:prstGeom>
        </p:spPr>
      </p:pic>
      <p:sp>
        <p:nvSpPr>
          <p:cNvPr id="8" name="Footer Placeholder 7"/>
          <p:cNvSpPr>
            <a:spLocks noGrp="1"/>
          </p:cNvSpPr>
          <p:nvPr>
            <p:ph type="ftr" sz="quarter" idx="13"/>
          </p:nvPr>
        </p:nvSpPr>
        <p:spPr>
          <a:xfrm>
            <a:off x="0" y="9220200"/>
            <a:ext cx="6781800" cy="304800"/>
          </a:xfrm>
        </p:spPr>
        <p:txBody>
          <a:bodyPr/>
          <a:lstStyle/>
          <a:p>
            <a:pPr algn="ctr"/>
            <a:r>
              <a:rPr lang="en-US" dirty="0" smtClean="0"/>
              <a:t>Adapted </a:t>
            </a:r>
            <a:r>
              <a:rPr lang="en-US" dirty="0" smtClean="0"/>
              <a:t>with permission from the Penn Master Resilience Training materials, Copyright 2013, Trustees of the University of Pennsylvania. All rights reserved. </a:t>
            </a:r>
            <a:r>
              <a:rPr lang="en-US" dirty="0" smtClean="0"/>
              <a:t>Disclaimer</a:t>
            </a:r>
            <a:r>
              <a:rPr lang="en-US" dirty="0" smtClean="0"/>
              <a:t>: This curriculum is not intended as therapy or counseling for any mental health issues, or intended to replace therapy or counseling.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ounded Rectangle 64"/>
          <p:cNvSpPr/>
          <p:nvPr/>
        </p:nvSpPr>
        <p:spPr>
          <a:xfrm>
            <a:off x="81280" y="4246598"/>
            <a:ext cx="7071360" cy="2535202"/>
          </a:xfrm>
          <a:prstGeom prst="roundRect">
            <a:avLst/>
          </a:prstGeom>
          <a:solidFill>
            <a:schemeClr val="accent3">
              <a:lumMod val="60000"/>
              <a:lumOff val="40000"/>
            </a:schemeClr>
          </a:solidFill>
          <a:ln w="44450">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dirty="0"/>
          </a:p>
        </p:txBody>
      </p:sp>
      <p:sp>
        <p:nvSpPr>
          <p:cNvPr id="69" name="Rounded Rectangle 68"/>
          <p:cNvSpPr/>
          <p:nvPr/>
        </p:nvSpPr>
        <p:spPr>
          <a:xfrm>
            <a:off x="81280" y="7239000"/>
            <a:ext cx="7071360" cy="1752600"/>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dirty="0"/>
          </a:p>
        </p:txBody>
      </p:sp>
      <p:grpSp>
        <p:nvGrpSpPr>
          <p:cNvPr id="2" name="Group 18"/>
          <p:cNvGrpSpPr/>
          <p:nvPr/>
        </p:nvGrpSpPr>
        <p:grpSpPr>
          <a:xfrm>
            <a:off x="1" y="1402080"/>
            <a:ext cx="9220199" cy="2560320"/>
            <a:chOff x="1" y="3463109"/>
            <a:chExt cx="8643937" cy="3546390"/>
          </a:xfrm>
          <a:noFill/>
        </p:grpSpPr>
        <p:sp>
          <p:nvSpPr>
            <p:cNvPr id="15" name="Rounded Rectangle 14"/>
            <p:cNvSpPr/>
            <p:nvPr/>
          </p:nvSpPr>
          <p:spPr>
            <a:xfrm>
              <a:off x="1" y="3463109"/>
              <a:ext cx="6858000" cy="3546390"/>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Box 50"/>
            <p:cNvSpPr txBox="1">
              <a:spLocks noChangeArrowheads="1"/>
            </p:cNvSpPr>
            <p:nvPr/>
          </p:nvSpPr>
          <p:spPr bwMode="auto">
            <a:xfrm>
              <a:off x="71438" y="4017232"/>
              <a:ext cx="8572500" cy="1748862"/>
            </a:xfrm>
            <a:prstGeom prst="rect">
              <a:avLst/>
            </a:prstGeom>
            <a:grpFill/>
            <a:ln w="9525">
              <a:noFill/>
              <a:miter lim="800000"/>
              <a:headEnd/>
              <a:tailEnd/>
            </a:ln>
          </p:spPr>
          <p:txBody>
            <a:bodyPr/>
            <a:lstStyle/>
            <a:p>
              <a:pPr marL="55379"/>
              <a:r>
                <a:rPr lang="en-US" sz="1300" dirty="0" smtClean="0">
                  <a:latin typeface="Times New Roman" pitchFamily="18" charset="0"/>
                </a:rPr>
                <a:t>__________________________     __________________________     _________________________</a:t>
              </a:r>
            </a:p>
            <a:p>
              <a:pPr marL="55379"/>
              <a:endParaRPr lang="en-US" sz="1300" dirty="0" smtClean="0">
                <a:latin typeface="Times New Roman" pitchFamily="18" charset="0"/>
              </a:endParaRPr>
            </a:p>
            <a:p>
              <a:pPr marL="55379"/>
              <a:r>
                <a:rPr lang="en-US" sz="1300" dirty="0" smtClean="0">
                  <a:latin typeface="Times New Roman" pitchFamily="18" charset="0"/>
                </a:rPr>
                <a:t>__________________________     __________________________     _________________________</a:t>
              </a:r>
            </a:p>
            <a:p>
              <a:pPr marL="55379"/>
              <a:endParaRPr lang="en-US" sz="1300" dirty="0" smtClean="0">
                <a:latin typeface="Times New Roman" pitchFamily="18" charset="0"/>
              </a:endParaRPr>
            </a:p>
            <a:p>
              <a:pPr marL="55379"/>
              <a:r>
                <a:rPr lang="en-US" sz="1300" dirty="0" smtClean="0">
                  <a:latin typeface="Times New Roman" pitchFamily="18" charset="0"/>
                </a:rPr>
                <a:t>__________________________     __________________________     _________________________</a:t>
              </a:r>
            </a:p>
            <a:p>
              <a:pPr marL="55379"/>
              <a:endParaRPr lang="en-US" sz="1300" dirty="0" smtClean="0">
                <a:latin typeface="Times New Roman" pitchFamily="18" charset="0"/>
              </a:endParaRPr>
            </a:p>
            <a:p>
              <a:pPr marL="55379"/>
              <a:r>
                <a:rPr lang="en-US" sz="1300" dirty="0" smtClean="0">
                  <a:latin typeface="Times New Roman" pitchFamily="18" charset="0"/>
                </a:rPr>
                <a:t>__________________________     __________________________     _________________________</a:t>
              </a:r>
            </a:p>
            <a:p>
              <a:pPr marL="55379"/>
              <a:endParaRPr lang="en-US" sz="1300" dirty="0" smtClean="0">
                <a:latin typeface="Times New Roman" pitchFamily="18" charset="0"/>
              </a:endParaRPr>
            </a:p>
            <a:p>
              <a:pPr marL="55379"/>
              <a:endParaRPr lang="en-US" sz="1300" dirty="0" smtClean="0">
                <a:latin typeface="Times New Roman" pitchFamily="18" charset="0"/>
              </a:endParaRPr>
            </a:p>
            <a:p>
              <a:pPr marL="55379"/>
              <a:endParaRPr lang="en-US" sz="1300" dirty="0" smtClean="0">
                <a:latin typeface="Times New Roman" pitchFamily="18" charset="0"/>
              </a:endParaRPr>
            </a:p>
            <a:p>
              <a:pPr marL="55379"/>
              <a:endParaRPr lang="en-US" sz="1300" dirty="0" smtClean="0">
                <a:latin typeface="Times New Roman" pitchFamily="18" charset="0"/>
              </a:endParaRPr>
            </a:p>
            <a:p>
              <a:pPr marL="55379"/>
              <a:endParaRPr lang="en-US" sz="1300" dirty="0" smtClean="0">
                <a:latin typeface="Times New Roman" pitchFamily="18" charset="0"/>
              </a:endParaRPr>
            </a:p>
          </p:txBody>
        </p:sp>
      </p:grpSp>
      <p:sp>
        <p:nvSpPr>
          <p:cNvPr id="20" name="TextBox 19"/>
          <p:cNvSpPr txBox="1"/>
          <p:nvPr/>
        </p:nvSpPr>
        <p:spPr>
          <a:xfrm>
            <a:off x="1219200" y="1143000"/>
            <a:ext cx="4958080" cy="387799"/>
          </a:xfrm>
          <a:prstGeom prst="rect">
            <a:avLst/>
          </a:prstGeom>
          <a:noFill/>
        </p:spPr>
        <p:txBody>
          <a:bodyPr wrap="square" lIns="96661" tIns="48331" rIns="96661" bIns="48331" rtlCol="0">
            <a:spAutoFit/>
          </a:bodyPr>
          <a:lstStyle/>
          <a:p>
            <a:pPr algn="ctr"/>
            <a:r>
              <a:rPr lang="en-US" b="1" dirty="0" smtClean="0">
                <a:latin typeface="Verdana" pitchFamily="34" charset="0"/>
                <a:ea typeface="Verdana" pitchFamily="34" charset="0"/>
                <a:cs typeface="Verdana" pitchFamily="34" charset="0"/>
              </a:rPr>
              <a:t>My Goal List</a:t>
            </a:r>
            <a:endParaRPr lang="en-US" b="1" dirty="0">
              <a:latin typeface="Verdana" pitchFamily="34" charset="0"/>
              <a:ea typeface="Verdana" pitchFamily="34" charset="0"/>
              <a:cs typeface="Verdana" pitchFamily="34" charset="0"/>
            </a:endParaRPr>
          </a:p>
        </p:txBody>
      </p:sp>
      <p:sp>
        <p:nvSpPr>
          <p:cNvPr id="63" name="Rectangle 62"/>
          <p:cNvSpPr/>
          <p:nvPr/>
        </p:nvSpPr>
        <p:spPr>
          <a:xfrm>
            <a:off x="124311" y="4221480"/>
            <a:ext cx="7028330" cy="2454661"/>
          </a:xfrm>
          <a:prstGeom prst="rect">
            <a:avLst/>
          </a:prstGeom>
          <a:noFill/>
          <a:ln w="31750">
            <a:noFill/>
          </a:ln>
          <a:effectLst>
            <a:glow rad="139700">
              <a:schemeClr val="accent6">
                <a:satMod val="175000"/>
                <a:alpha val="40000"/>
              </a:schemeClr>
            </a:glow>
          </a:effectLst>
        </p:spPr>
        <p:txBody>
          <a:bodyPr wrap="square" lIns="96661" tIns="48331" rIns="96661" bIns="48331">
            <a:spAutoFit/>
          </a:bodyPr>
          <a:lstStyle/>
          <a:p>
            <a:endParaRPr lang="en-US" sz="1600" dirty="0" smtClean="0">
              <a:latin typeface="+mn-lt"/>
            </a:endParaRPr>
          </a:p>
          <a:p>
            <a:r>
              <a:rPr lang="en-US" sz="1600" dirty="0" smtClean="0">
                <a:latin typeface="+mn-lt"/>
              </a:rPr>
              <a:t>My goal is: </a:t>
            </a:r>
          </a:p>
          <a:p>
            <a:endParaRPr lang="en-US" sz="1600" dirty="0" smtClean="0">
              <a:latin typeface="+mn-lt"/>
            </a:endParaRPr>
          </a:p>
          <a:p>
            <a:endParaRPr lang="en-US" sz="1600" dirty="0" smtClean="0">
              <a:latin typeface="+mn-lt"/>
            </a:endParaRPr>
          </a:p>
          <a:p>
            <a:r>
              <a:rPr lang="en-US" sz="1600" dirty="0" smtClean="0">
                <a:latin typeface="+mn-lt"/>
              </a:rPr>
              <a:t>When will I achieve this goal? </a:t>
            </a:r>
          </a:p>
          <a:p>
            <a:endParaRPr lang="en-US" sz="1600" dirty="0" smtClean="0">
              <a:latin typeface="+mn-lt"/>
            </a:endParaRPr>
          </a:p>
          <a:p>
            <a:endParaRPr lang="en-US" sz="1600" dirty="0" smtClean="0">
              <a:latin typeface="+mn-lt"/>
            </a:endParaRPr>
          </a:p>
          <a:p>
            <a:r>
              <a:rPr lang="en-US" sz="1600" dirty="0" smtClean="0">
                <a:latin typeface="+mn-lt"/>
              </a:rPr>
              <a:t>This goal is important to me because:</a:t>
            </a:r>
          </a:p>
          <a:p>
            <a:pPr>
              <a:spcBef>
                <a:spcPts val="1057"/>
              </a:spcBef>
            </a:pPr>
            <a:endParaRPr lang="en-US" sz="1600" b="1" dirty="0" smtClean="0">
              <a:latin typeface="+mn-lt"/>
            </a:endParaRPr>
          </a:p>
        </p:txBody>
      </p:sp>
      <p:sp>
        <p:nvSpPr>
          <p:cNvPr id="64" name="TextBox 63"/>
          <p:cNvSpPr txBox="1"/>
          <p:nvPr/>
        </p:nvSpPr>
        <p:spPr>
          <a:xfrm>
            <a:off x="-81280" y="3764280"/>
            <a:ext cx="7602070" cy="387799"/>
          </a:xfrm>
          <a:prstGeom prst="rect">
            <a:avLst/>
          </a:prstGeom>
          <a:noFill/>
          <a:ln>
            <a:noFill/>
          </a:ln>
        </p:spPr>
        <p:txBody>
          <a:bodyPr wrap="square" lIns="96661" tIns="48331" rIns="96661" bIns="48331" rtlCol="0">
            <a:spAutoFit/>
          </a:bodyPr>
          <a:lstStyle/>
          <a:p>
            <a:pPr algn="ctr"/>
            <a:r>
              <a:rPr lang="en-US" b="1" dirty="0" smtClean="0">
                <a:latin typeface="+mn-lt"/>
                <a:ea typeface="Verdana" pitchFamily="34" charset="0"/>
                <a:cs typeface="Verdana" pitchFamily="34" charset="0"/>
              </a:rPr>
              <a:t>What is my goal?</a:t>
            </a:r>
          </a:p>
        </p:txBody>
      </p:sp>
      <p:sp>
        <p:nvSpPr>
          <p:cNvPr id="53" name="TextBox 52"/>
          <p:cNvSpPr txBox="1"/>
          <p:nvPr/>
        </p:nvSpPr>
        <p:spPr>
          <a:xfrm>
            <a:off x="-81279" y="6781800"/>
            <a:ext cx="7602070" cy="387799"/>
          </a:xfrm>
          <a:prstGeom prst="rect">
            <a:avLst/>
          </a:prstGeom>
          <a:noFill/>
          <a:ln>
            <a:noFill/>
          </a:ln>
        </p:spPr>
        <p:txBody>
          <a:bodyPr wrap="square" lIns="96661" tIns="48331" rIns="96661" bIns="48331" rtlCol="0">
            <a:spAutoFit/>
          </a:bodyPr>
          <a:lstStyle/>
          <a:p>
            <a:pPr algn="ctr"/>
            <a:r>
              <a:rPr lang="en-US" b="1" dirty="0" smtClean="0">
                <a:latin typeface="Verdana" pitchFamily="34" charset="0"/>
                <a:ea typeface="Verdana" pitchFamily="34" charset="0"/>
                <a:cs typeface="Verdana" pitchFamily="34" charset="0"/>
              </a:rPr>
              <a:t>Visualize Success</a:t>
            </a:r>
          </a:p>
        </p:txBody>
      </p:sp>
      <p:sp>
        <p:nvSpPr>
          <p:cNvPr id="12" name="Rounded Rectangle 11"/>
          <p:cNvSpPr/>
          <p:nvPr/>
        </p:nvSpPr>
        <p:spPr>
          <a:xfrm>
            <a:off x="2209800" y="685799"/>
            <a:ext cx="2819400" cy="381001"/>
          </a:xfrm>
          <a:prstGeom prst="roundRect">
            <a:avLst/>
          </a:prstGeom>
          <a:solidFill>
            <a:srgbClr val="00B05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en-US" dirty="0" smtClean="0"/>
              <a:t>Self-regulation</a:t>
            </a:r>
            <a:endParaRPr lang="en-US" dirty="0"/>
          </a:p>
        </p:txBody>
      </p:sp>
      <p:sp>
        <p:nvSpPr>
          <p:cNvPr id="13" name="TextBox 12"/>
          <p:cNvSpPr txBox="1"/>
          <p:nvPr/>
        </p:nvSpPr>
        <p:spPr>
          <a:xfrm>
            <a:off x="0" y="204217"/>
            <a:ext cx="7239000" cy="405383"/>
          </a:xfrm>
          <a:prstGeom prst="rect">
            <a:avLst/>
          </a:prstGeom>
          <a:noFill/>
        </p:spPr>
        <p:txBody>
          <a:bodyPr wrap="square" lIns="96661" tIns="48331" rIns="96661" bIns="48331" rtlCol="0">
            <a:spAutoFit/>
          </a:bodyPr>
          <a:lstStyle/>
          <a:p>
            <a:pPr algn="ctr"/>
            <a:r>
              <a:rPr lang="en-US" sz="2000" b="1" dirty="0" smtClean="0">
                <a:solidFill>
                  <a:schemeClr val="bg1"/>
                </a:solidFill>
                <a:latin typeface="+mj-lt"/>
              </a:rPr>
              <a:t>Goal Setting</a:t>
            </a:r>
            <a:endParaRPr lang="en-US" sz="2000" b="1" dirty="0">
              <a:solidFill>
                <a:schemeClr val="bg1"/>
              </a:solidFill>
              <a:latin typeface="+mj-lt"/>
            </a:endParaRPr>
          </a:p>
        </p:txBody>
      </p:sp>
      <p:pic>
        <p:nvPicPr>
          <p:cNvPr id="14" name="Picture 2" descr="S:\0Resilience\Army\MRT V 3.0 Devel\Final\Icons\Goal_Setting.png"/>
          <p:cNvPicPr>
            <a:picLocks noChangeAspect="1" noChangeArrowheads="1"/>
          </p:cNvPicPr>
          <p:nvPr/>
        </p:nvPicPr>
        <p:blipFill>
          <a:blip r:embed="rId3" cstate="print"/>
          <a:srcRect/>
          <a:stretch>
            <a:fillRect/>
          </a:stretch>
        </p:blipFill>
        <p:spPr bwMode="auto">
          <a:xfrm>
            <a:off x="306676" y="76200"/>
            <a:ext cx="607724" cy="731520"/>
          </a:xfrm>
          <a:prstGeom prst="rect">
            <a:avLst/>
          </a:prstGeom>
          <a:noFill/>
          <a:ln w="9525">
            <a:noFill/>
            <a:miter lim="800000"/>
            <a:headEnd/>
            <a:tailEnd/>
          </a:ln>
        </p:spPr>
      </p:pic>
      <p:sp>
        <p:nvSpPr>
          <p:cNvPr id="17" name="Rounded Rectangle 16"/>
          <p:cNvSpPr/>
          <p:nvPr/>
        </p:nvSpPr>
        <p:spPr>
          <a:xfrm>
            <a:off x="76200" y="1600200"/>
            <a:ext cx="7086600" cy="1981200"/>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34470" y="7239000"/>
            <a:ext cx="7028330" cy="977334"/>
          </a:xfrm>
          <a:prstGeom prst="rect">
            <a:avLst/>
          </a:prstGeom>
          <a:noFill/>
          <a:ln w="31750">
            <a:noFill/>
          </a:ln>
          <a:effectLst>
            <a:glow rad="139700">
              <a:schemeClr val="accent6">
                <a:satMod val="175000"/>
                <a:alpha val="40000"/>
              </a:schemeClr>
            </a:glow>
          </a:effectLst>
        </p:spPr>
        <p:txBody>
          <a:bodyPr wrap="square" lIns="96661" tIns="48331" rIns="96661" bIns="48331">
            <a:spAutoFit/>
          </a:bodyPr>
          <a:lstStyle/>
          <a:p>
            <a:r>
              <a:rPr lang="en-US" sz="1600" dirty="0" smtClean="0">
                <a:latin typeface="+mn-lt"/>
              </a:rPr>
              <a:t>Describe in 2-3 sentences what it will look like to achieve this goal:</a:t>
            </a:r>
          </a:p>
          <a:p>
            <a:pPr>
              <a:spcBef>
                <a:spcPts val="1057"/>
              </a:spcBef>
            </a:pPr>
            <a:endParaRPr lang="en-US" sz="1600" b="1" dirty="0" smtClean="0">
              <a:latin typeface="+mn-lt"/>
            </a:endParaRPr>
          </a:p>
        </p:txBody>
      </p:sp>
      <p:sp>
        <p:nvSpPr>
          <p:cNvPr id="19"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10</a:t>
            </a:fld>
            <a:endParaRPr lang="en-US" sz="700" dirty="0">
              <a:latin typeface="+mn-lt"/>
            </a:endParaRPr>
          </a:p>
        </p:txBody>
      </p:sp>
      <p:sp>
        <p:nvSpPr>
          <p:cNvPr id="21" name="Footer Placeholder 13"/>
          <p:cNvSpPr txBox="1">
            <a:spLocks/>
          </p:cNvSpPr>
          <p:nvPr/>
        </p:nvSpPr>
        <p:spPr>
          <a:xfrm>
            <a:off x="76200" y="9220200"/>
            <a:ext cx="6218238" cy="304800"/>
          </a:xfrm>
          <a:prstGeom prst="rect">
            <a:avLst/>
          </a:prstGeom>
        </p:spPr>
        <p:txBody>
          <a:bodyPr/>
          <a:lstStyle/>
          <a:p>
            <a:pPr marL="0" marR="0" lvl="0" indent="0" algn="l" defTabSz="952500" rtl="0" eaLnBrk="1" fontAlgn="base" latinLnBrk="0" hangingPunct="1">
              <a:lnSpc>
                <a:spcPct val="100000"/>
              </a:lnSpc>
              <a:spcBef>
                <a:spcPct val="0"/>
              </a:spcBef>
              <a:spcAft>
                <a:spcPct val="0"/>
              </a:spcAft>
              <a:buClrTx/>
              <a:buSzTx/>
              <a:buFontTx/>
              <a:buNone/>
              <a:tabLst/>
              <a:defRPr/>
            </a:pPr>
            <a:r>
              <a:rPr lang="en-US" sz="800" dirty="0" smtClean="0">
                <a:latin typeface="+mj-lt"/>
                <a:cs typeface="+mn-cs"/>
              </a:rPr>
              <a:t>Adapted with permission from the Penn Master Resilience Training materials, Copyright 2013, Trustees of the University of Pennsylvania. All rights reserved.</a:t>
            </a:r>
            <a:endParaRPr lang="en-US" sz="800" dirty="0">
              <a:latin typeface="+mj-lt"/>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ounded Rectangle 64"/>
          <p:cNvSpPr/>
          <p:nvPr/>
        </p:nvSpPr>
        <p:spPr>
          <a:xfrm>
            <a:off x="81280" y="1327317"/>
            <a:ext cx="7071360" cy="2108482"/>
          </a:xfrm>
          <a:prstGeom prst="roundRect">
            <a:avLst/>
          </a:prstGeom>
          <a:solidFill>
            <a:schemeClr val="accent3">
              <a:lumMod val="60000"/>
              <a:lumOff val="40000"/>
            </a:schemeClr>
          </a:solidFill>
          <a:ln w="44450">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dirty="0"/>
          </a:p>
        </p:txBody>
      </p:sp>
      <p:sp>
        <p:nvSpPr>
          <p:cNvPr id="69" name="Rounded Rectangle 68"/>
          <p:cNvSpPr/>
          <p:nvPr/>
        </p:nvSpPr>
        <p:spPr>
          <a:xfrm>
            <a:off x="81280" y="3962400"/>
            <a:ext cx="7071360" cy="3048000"/>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dirty="0"/>
          </a:p>
        </p:txBody>
      </p:sp>
      <p:sp>
        <p:nvSpPr>
          <p:cNvPr id="64" name="TextBox 63"/>
          <p:cNvSpPr txBox="1"/>
          <p:nvPr/>
        </p:nvSpPr>
        <p:spPr>
          <a:xfrm>
            <a:off x="-81280" y="914400"/>
            <a:ext cx="7602070" cy="387799"/>
          </a:xfrm>
          <a:prstGeom prst="rect">
            <a:avLst/>
          </a:prstGeom>
          <a:noFill/>
          <a:ln>
            <a:noFill/>
          </a:ln>
        </p:spPr>
        <p:txBody>
          <a:bodyPr wrap="square" lIns="96661" tIns="48331" rIns="96661" bIns="48331" rtlCol="0">
            <a:spAutoFit/>
          </a:bodyPr>
          <a:lstStyle/>
          <a:p>
            <a:pPr algn="ctr"/>
            <a:r>
              <a:rPr lang="en-US" b="1" dirty="0" smtClean="0">
                <a:latin typeface="+mn-lt"/>
                <a:ea typeface="Verdana" pitchFamily="34" charset="0"/>
                <a:cs typeface="Verdana" pitchFamily="34" charset="0"/>
              </a:rPr>
              <a:t>Make it Happen</a:t>
            </a:r>
          </a:p>
        </p:txBody>
      </p:sp>
      <p:sp>
        <p:nvSpPr>
          <p:cNvPr id="53" name="TextBox 52"/>
          <p:cNvSpPr txBox="1"/>
          <p:nvPr/>
        </p:nvSpPr>
        <p:spPr>
          <a:xfrm>
            <a:off x="0" y="3505200"/>
            <a:ext cx="7315200" cy="389994"/>
          </a:xfrm>
          <a:prstGeom prst="rect">
            <a:avLst/>
          </a:prstGeom>
          <a:noFill/>
          <a:ln>
            <a:noFill/>
          </a:ln>
        </p:spPr>
        <p:txBody>
          <a:bodyPr wrap="square" lIns="96661" tIns="48331" rIns="96661" bIns="48331" rtlCol="0">
            <a:spAutoFit/>
          </a:bodyPr>
          <a:lstStyle/>
          <a:p>
            <a:pPr algn="ctr"/>
            <a:r>
              <a:rPr lang="en-US" b="1" dirty="0" smtClean="0">
                <a:latin typeface="Verdana" pitchFamily="34" charset="0"/>
                <a:ea typeface="Verdana" pitchFamily="34" charset="0"/>
                <a:cs typeface="Verdana" pitchFamily="34" charset="0"/>
              </a:rPr>
              <a:t>Obstacle Game Plan</a:t>
            </a:r>
          </a:p>
        </p:txBody>
      </p:sp>
      <p:sp>
        <p:nvSpPr>
          <p:cNvPr id="13" name="TextBox 12"/>
          <p:cNvSpPr txBox="1"/>
          <p:nvPr/>
        </p:nvSpPr>
        <p:spPr>
          <a:xfrm>
            <a:off x="0" y="204217"/>
            <a:ext cx="7239000" cy="405383"/>
          </a:xfrm>
          <a:prstGeom prst="rect">
            <a:avLst/>
          </a:prstGeom>
          <a:noFill/>
        </p:spPr>
        <p:txBody>
          <a:bodyPr wrap="square" lIns="96661" tIns="48331" rIns="96661" bIns="48331" rtlCol="0">
            <a:spAutoFit/>
          </a:bodyPr>
          <a:lstStyle/>
          <a:p>
            <a:pPr algn="ctr"/>
            <a:r>
              <a:rPr lang="en-US" sz="2000" b="1" dirty="0" smtClean="0">
                <a:solidFill>
                  <a:schemeClr val="bg1"/>
                </a:solidFill>
                <a:latin typeface="+mj-lt"/>
              </a:rPr>
              <a:t>Goal Setting</a:t>
            </a:r>
            <a:endParaRPr lang="en-US" sz="2000" b="1" dirty="0">
              <a:solidFill>
                <a:schemeClr val="bg1"/>
              </a:solidFill>
              <a:latin typeface="+mj-lt"/>
            </a:endParaRPr>
          </a:p>
        </p:txBody>
      </p:sp>
      <p:sp>
        <p:nvSpPr>
          <p:cNvPr id="18" name="Rectangle 17"/>
          <p:cNvSpPr/>
          <p:nvPr/>
        </p:nvSpPr>
        <p:spPr>
          <a:xfrm>
            <a:off x="134470" y="4039960"/>
            <a:ext cx="7028330" cy="2947104"/>
          </a:xfrm>
          <a:prstGeom prst="rect">
            <a:avLst/>
          </a:prstGeom>
          <a:noFill/>
          <a:ln w="31750">
            <a:noFill/>
          </a:ln>
          <a:effectLst>
            <a:glow rad="139700">
              <a:schemeClr val="accent6">
                <a:satMod val="175000"/>
                <a:alpha val="40000"/>
              </a:schemeClr>
            </a:glow>
          </a:effectLst>
        </p:spPr>
        <p:txBody>
          <a:bodyPr wrap="square" lIns="96661" tIns="48331" rIns="96661" bIns="48331">
            <a:spAutoFit/>
          </a:bodyPr>
          <a:lstStyle/>
          <a:p>
            <a:r>
              <a:rPr lang="en-US" sz="1600" dirty="0" smtClean="0">
                <a:latin typeface="+mn-lt"/>
              </a:rPr>
              <a:t>Obstacle #1:</a:t>
            </a:r>
          </a:p>
          <a:p>
            <a:endParaRPr lang="en-US" sz="1600" dirty="0" smtClean="0">
              <a:latin typeface="+mn-lt"/>
            </a:endParaRPr>
          </a:p>
          <a:p>
            <a:endParaRPr lang="en-US" sz="1600" dirty="0" smtClean="0">
              <a:latin typeface="+mn-lt"/>
            </a:endParaRPr>
          </a:p>
          <a:p>
            <a:r>
              <a:rPr lang="en-US" sz="1600" dirty="0" smtClean="0">
                <a:latin typeface="+mn-lt"/>
              </a:rPr>
              <a:t>Plan:</a:t>
            </a:r>
          </a:p>
          <a:p>
            <a:endParaRPr lang="en-US" sz="1600" dirty="0" smtClean="0">
              <a:latin typeface="+mn-lt"/>
            </a:endParaRPr>
          </a:p>
          <a:p>
            <a:endParaRPr lang="en-US" sz="1600" dirty="0" smtClean="0">
              <a:latin typeface="+mn-lt"/>
            </a:endParaRPr>
          </a:p>
          <a:p>
            <a:r>
              <a:rPr lang="en-US" sz="1600" dirty="0" smtClean="0">
                <a:latin typeface="+mn-lt"/>
              </a:rPr>
              <a:t>Obstacle #2:</a:t>
            </a:r>
          </a:p>
          <a:p>
            <a:endParaRPr lang="en-US" sz="1600" dirty="0" smtClean="0">
              <a:latin typeface="+mn-lt"/>
            </a:endParaRPr>
          </a:p>
          <a:p>
            <a:endParaRPr lang="en-US" sz="1600" dirty="0" smtClean="0">
              <a:latin typeface="+mn-lt"/>
            </a:endParaRPr>
          </a:p>
          <a:p>
            <a:r>
              <a:rPr lang="en-US" sz="1600" dirty="0" smtClean="0">
                <a:latin typeface="+mn-lt"/>
              </a:rPr>
              <a:t>Plan:</a:t>
            </a:r>
          </a:p>
          <a:p>
            <a:pPr>
              <a:spcBef>
                <a:spcPts val="1057"/>
              </a:spcBef>
            </a:pPr>
            <a:endParaRPr lang="en-US" sz="1600" b="1" dirty="0" smtClean="0">
              <a:latin typeface="+mn-lt"/>
            </a:endParaRPr>
          </a:p>
        </p:txBody>
      </p:sp>
      <p:sp>
        <p:nvSpPr>
          <p:cNvPr id="19" name="Rounded Rectangle 18"/>
          <p:cNvSpPr/>
          <p:nvPr/>
        </p:nvSpPr>
        <p:spPr>
          <a:xfrm>
            <a:off x="81280" y="7467600"/>
            <a:ext cx="7071360" cy="175260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dirty="0"/>
          </a:p>
        </p:txBody>
      </p:sp>
      <p:sp>
        <p:nvSpPr>
          <p:cNvPr id="21" name="TextBox 20"/>
          <p:cNvSpPr txBox="1"/>
          <p:nvPr/>
        </p:nvSpPr>
        <p:spPr>
          <a:xfrm>
            <a:off x="-81279" y="7079801"/>
            <a:ext cx="7602070" cy="387799"/>
          </a:xfrm>
          <a:prstGeom prst="rect">
            <a:avLst/>
          </a:prstGeom>
          <a:noFill/>
          <a:ln>
            <a:noFill/>
          </a:ln>
        </p:spPr>
        <p:txBody>
          <a:bodyPr wrap="square" lIns="96661" tIns="48331" rIns="96661" bIns="48331" rtlCol="0">
            <a:spAutoFit/>
          </a:bodyPr>
          <a:lstStyle/>
          <a:p>
            <a:pPr algn="ctr"/>
            <a:r>
              <a:rPr lang="en-US" b="1" dirty="0" smtClean="0">
                <a:latin typeface="Verdana" pitchFamily="34" charset="0"/>
                <a:ea typeface="Verdana" pitchFamily="34" charset="0"/>
                <a:cs typeface="Verdana" pitchFamily="34" charset="0"/>
              </a:rPr>
              <a:t>What is my first step?</a:t>
            </a:r>
          </a:p>
        </p:txBody>
      </p:sp>
      <p:sp>
        <p:nvSpPr>
          <p:cNvPr id="22" name="Rectangle 21"/>
          <p:cNvSpPr/>
          <p:nvPr/>
        </p:nvSpPr>
        <p:spPr>
          <a:xfrm>
            <a:off x="134470" y="7574687"/>
            <a:ext cx="7028330" cy="731113"/>
          </a:xfrm>
          <a:prstGeom prst="rect">
            <a:avLst/>
          </a:prstGeom>
          <a:noFill/>
          <a:ln w="31750">
            <a:noFill/>
          </a:ln>
          <a:effectLst>
            <a:glow rad="139700">
              <a:schemeClr val="accent6">
                <a:satMod val="175000"/>
                <a:alpha val="40000"/>
              </a:schemeClr>
            </a:glow>
          </a:effectLst>
        </p:spPr>
        <p:txBody>
          <a:bodyPr wrap="square" lIns="96661" tIns="48331" rIns="96661" bIns="48331">
            <a:spAutoFit/>
          </a:bodyPr>
          <a:lstStyle/>
          <a:p>
            <a:r>
              <a:rPr lang="en-US" sz="1600" dirty="0" smtClean="0">
                <a:latin typeface="+mn-lt"/>
              </a:rPr>
              <a:t>What is the first thing I’m going to do to achieve my goal?</a:t>
            </a:r>
          </a:p>
          <a:p>
            <a:pPr>
              <a:spcBef>
                <a:spcPts val="1057"/>
              </a:spcBef>
            </a:pPr>
            <a:endParaRPr lang="en-US" sz="1600" b="1" dirty="0" smtClean="0">
              <a:latin typeface="+mn-lt"/>
            </a:endParaRPr>
          </a:p>
        </p:txBody>
      </p:sp>
      <p:sp>
        <p:nvSpPr>
          <p:cNvPr id="23" name="Rectangle 22"/>
          <p:cNvSpPr/>
          <p:nvPr/>
        </p:nvSpPr>
        <p:spPr>
          <a:xfrm>
            <a:off x="134470" y="1378399"/>
            <a:ext cx="7028330" cy="731113"/>
          </a:xfrm>
          <a:prstGeom prst="rect">
            <a:avLst/>
          </a:prstGeom>
          <a:noFill/>
          <a:ln w="31750">
            <a:noFill/>
          </a:ln>
          <a:effectLst>
            <a:glow rad="139700">
              <a:schemeClr val="accent6">
                <a:satMod val="175000"/>
                <a:alpha val="40000"/>
              </a:schemeClr>
            </a:glow>
          </a:effectLst>
        </p:spPr>
        <p:txBody>
          <a:bodyPr wrap="square" lIns="96661" tIns="48331" rIns="96661" bIns="48331">
            <a:spAutoFit/>
          </a:bodyPr>
          <a:lstStyle/>
          <a:p>
            <a:r>
              <a:rPr lang="en-US" sz="1600" dirty="0" smtClean="0">
                <a:latin typeface="+mn-lt"/>
              </a:rPr>
              <a:t>What are the things I need to do to accomplish my goal?</a:t>
            </a:r>
          </a:p>
          <a:p>
            <a:pPr>
              <a:spcBef>
                <a:spcPts val="1057"/>
              </a:spcBef>
            </a:pPr>
            <a:endParaRPr lang="en-US" sz="1600" b="1" dirty="0" smtClean="0">
              <a:latin typeface="+mn-lt"/>
            </a:endParaRPr>
          </a:p>
        </p:txBody>
      </p:sp>
      <p:sp>
        <p:nvSpPr>
          <p:cNvPr id="15"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11</a:t>
            </a:fld>
            <a:endParaRPr lang="en-US" sz="700" dirty="0">
              <a:latin typeface="+mn-lt"/>
            </a:endParaRPr>
          </a:p>
        </p:txBody>
      </p:sp>
      <p:pic>
        <p:nvPicPr>
          <p:cNvPr id="16" name="Picture 2" descr="S:\0Resilience\Army\MRT V 3.0 Devel\Final\Icons\Goal_Setting.png"/>
          <p:cNvPicPr>
            <a:picLocks noChangeAspect="1" noChangeArrowheads="1"/>
          </p:cNvPicPr>
          <p:nvPr/>
        </p:nvPicPr>
        <p:blipFill>
          <a:blip r:embed="rId3" cstate="print"/>
          <a:srcRect/>
          <a:stretch>
            <a:fillRect/>
          </a:stretch>
        </p:blipFill>
        <p:spPr bwMode="auto">
          <a:xfrm>
            <a:off x="306676" y="76200"/>
            <a:ext cx="607724" cy="731520"/>
          </a:xfrm>
          <a:prstGeom prst="rect">
            <a:avLst/>
          </a:prstGeom>
          <a:noFill/>
          <a:ln w="9525">
            <a:noFill/>
            <a:miter lim="800000"/>
            <a:headEnd/>
            <a:tailEnd/>
          </a:ln>
        </p:spPr>
      </p:pic>
      <p:sp>
        <p:nvSpPr>
          <p:cNvPr id="14" name="Footer Placeholder 13"/>
          <p:cNvSpPr txBox="1">
            <a:spLocks/>
          </p:cNvSpPr>
          <p:nvPr/>
        </p:nvSpPr>
        <p:spPr>
          <a:xfrm>
            <a:off x="76200" y="9220200"/>
            <a:ext cx="6218238" cy="304800"/>
          </a:xfrm>
          <a:prstGeom prst="rect">
            <a:avLst/>
          </a:prstGeom>
        </p:spPr>
        <p:txBody>
          <a:bodyPr/>
          <a:lstStyle/>
          <a:p>
            <a:pPr marL="0" marR="0" lvl="0" indent="0" algn="l" defTabSz="952500" rtl="0" eaLnBrk="1" fontAlgn="base" latinLnBrk="0" hangingPunct="1">
              <a:lnSpc>
                <a:spcPct val="100000"/>
              </a:lnSpc>
              <a:spcBef>
                <a:spcPct val="0"/>
              </a:spcBef>
              <a:spcAft>
                <a:spcPct val="0"/>
              </a:spcAft>
              <a:buClrTx/>
              <a:buSzTx/>
              <a:buFontTx/>
              <a:buNone/>
              <a:tabLst/>
              <a:defRPr/>
            </a:pPr>
            <a:r>
              <a:rPr lang="en-US" sz="800" dirty="0" smtClean="0">
                <a:latin typeface="+mj-lt"/>
                <a:cs typeface="+mn-cs"/>
              </a:rPr>
              <a:t>Adapted with permission from the Penn Master Resilience Training materials, Copyright 2013, Trustees of the University of Pennsylvania. All rights reserved.</a:t>
            </a:r>
            <a:endParaRPr lang="en-US" sz="800" dirty="0">
              <a:latin typeface="+mj-lt"/>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Placeholder 6"/>
          <p:cNvSpPr>
            <a:spLocks noGrp="1"/>
          </p:cNvSpPr>
          <p:nvPr>
            <p:ph type="body" sz="quarter" idx="12"/>
          </p:nvPr>
        </p:nvSpPr>
        <p:spPr>
          <a:xfrm>
            <a:off x="228600" y="838200"/>
            <a:ext cx="6858000" cy="8412162"/>
          </a:xfrm>
        </p:spPr>
        <p:txBody>
          <a:bodyPr/>
          <a:lstStyle/>
          <a:p>
            <a:pPr>
              <a:lnSpc>
                <a:spcPct val="100000"/>
              </a:lnSpc>
              <a:spcAft>
                <a:spcPts val="1200"/>
              </a:spcAft>
            </a:pPr>
            <a:r>
              <a:rPr lang="en-US" sz="2000" b="1" dirty="0" smtClean="0"/>
              <a:t>Key Principles</a:t>
            </a:r>
            <a:endParaRPr lang="en-US" b="1" dirty="0" smtClean="0"/>
          </a:p>
          <a:p>
            <a:pPr>
              <a:buFont typeface="Arial" pitchFamily="34" charset="0"/>
              <a:buChar char="•"/>
            </a:pPr>
            <a:r>
              <a:rPr lang="en-US" dirty="0" smtClean="0"/>
              <a:t> Setting goals helps provide direction and gives us something to work toward</a:t>
            </a:r>
          </a:p>
          <a:p>
            <a:pPr>
              <a:buFont typeface="Arial" pitchFamily="34" charset="0"/>
              <a:buChar char="•"/>
            </a:pPr>
            <a:endParaRPr lang="en-US" dirty="0" smtClean="0"/>
          </a:p>
          <a:p>
            <a:pPr>
              <a:buFont typeface="Arial" pitchFamily="34" charset="0"/>
              <a:buChar char="•"/>
            </a:pPr>
            <a:r>
              <a:rPr lang="en-US" dirty="0" smtClean="0"/>
              <a:t> Having a plan for accomplishing our goals increases the likelihood of success</a:t>
            </a:r>
          </a:p>
          <a:p>
            <a:pPr>
              <a:buFont typeface="Arial" pitchFamily="34" charset="0"/>
              <a:buChar char="•"/>
            </a:pPr>
            <a:endParaRPr lang="en-US" dirty="0" smtClean="0"/>
          </a:p>
          <a:p>
            <a:pPr>
              <a:buFont typeface="Arial" pitchFamily="34" charset="0"/>
              <a:buChar char="•"/>
            </a:pPr>
            <a:r>
              <a:rPr lang="en-US" dirty="0" smtClean="0"/>
              <a:t> Goal Setting builds </a:t>
            </a:r>
            <a:r>
              <a:rPr lang="en-US" b="1" dirty="0" smtClean="0">
                <a:solidFill>
                  <a:srgbClr val="00B050"/>
                </a:solidFill>
              </a:rPr>
              <a:t>Self-regulation</a:t>
            </a:r>
            <a:endParaRPr lang="en-US" dirty="0" smtClean="0"/>
          </a:p>
          <a:p>
            <a:endParaRPr lang="en-US" dirty="0" smtClean="0"/>
          </a:p>
          <a:p>
            <a:r>
              <a:rPr lang="en-US" sz="2000" b="1" dirty="0" smtClean="0"/>
              <a:t>Check on Learning</a:t>
            </a:r>
            <a:endParaRPr lang="en-US" sz="2000" dirty="0" smtClean="0"/>
          </a:p>
          <a:p>
            <a:r>
              <a:rPr lang="en-US" dirty="0" smtClean="0"/>
              <a:t> </a:t>
            </a:r>
          </a:p>
          <a:p>
            <a:r>
              <a:rPr lang="en-US" b="1" dirty="0" smtClean="0"/>
              <a:t>What is the skill?</a:t>
            </a:r>
            <a:r>
              <a:rPr lang="en-US" dirty="0" smtClean="0"/>
              <a:t> Goal Setting</a:t>
            </a:r>
          </a:p>
          <a:p>
            <a:r>
              <a:rPr lang="en-US" dirty="0" smtClean="0"/>
              <a:t> </a:t>
            </a:r>
          </a:p>
          <a:p>
            <a:r>
              <a:rPr lang="en-US" b="1" dirty="0" smtClean="0"/>
              <a:t>When do I use it?</a:t>
            </a:r>
            <a:r>
              <a:rPr lang="en-US" dirty="0" smtClean="0"/>
              <a:t> When you have a goal you want to accomplish</a:t>
            </a:r>
          </a:p>
          <a:p>
            <a:r>
              <a:rPr lang="en-US" dirty="0" smtClean="0"/>
              <a:t> </a:t>
            </a:r>
          </a:p>
          <a:p>
            <a:pPr>
              <a:spcAft>
                <a:spcPts val="600"/>
              </a:spcAft>
            </a:pPr>
            <a:r>
              <a:rPr lang="en-US" b="1" dirty="0" smtClean="0"/>
              <a:t>How do I use it?</a:t>
            </a:r>
            <a:r>
              <a:rPr lang="en-US" dirty="0" smtClean="0"/>
              <a:t> </a:t>
            </a:r>
            <a:endParaRPr lang="en-US" sz="200" dirty="0" smtClean="0"/>
          </a:p>
          <a:p>
            <a:pPr marL="819150" lvl="1" indent="-342900">
              <a:lnSpc>
                <a:spcPct val="100000"/>
              </a:lnSpc>
              <a:spcBef>
                <a:spcPts val="0"/>
              </a:spcBef>
              <a:spcAft>
                <a:spcPts val="600"/>
              </a:spcAft>
              <a:buFont typeface="+mj-lt"/>
              <a:buAutoNum type="arabicPeriod"/>
            </a:pPr>
            <a:r>
              <a:rPr lang="en-US" dirty="0" smtClean="0"/>
              <a:t>Identify your goal</a:t>
            </a:r>
          </a:p>
          <a:p>
            <a:pPr marL="819150" lvl="1" indent="-342900">
              <a:spcBef>
                <a:spcPts val="0"/>
              </a:spcBef>
              <a:spcAft>
                <a:spcPts val="600"/>
              </a:spcAft>
              <a:buFont typeface="+mj-lt"/>
              <a:buAutoNum type="arabicPeriod"/>
            </a:pPr>
            <a:r>
              <a:rPr lang="en-US" dirty="0" smtClean="0"/>
              <a:t>Visualize success</a:t>
            </a:r>
          </a:p>
          <a:p>
            <a:pPr marL="819150" lvl="1" indent="-342900">
              <a:spcBef>
                <a:spcPts val="0"/>
              </a:spcBef>
              <a:spcAft>
                <a:spcPts val="600"/>
              </a:spcAft>
              <a:buFont typeface="+mj-lt"/>
              <a:buAutoNum type="arabicPeriod"/>
            </a:pPr>
            <a:r>
              <a:rPr lang="en-US" dirty="0" smtClean="0"/>
              <a:t>Identify what you need to do to accomplish the goal</a:t>
            </a:r>
          </a:p>
          <a:p>
            <a:pPr marL="819150" lvl="1" indent="-342900">
              <a:spcBef>
                <a:spcPts val="0"/>
              </a:spcBef>
              <a:spcAft>
                <a:spcPts val="600"/>
              </a:spcAft>
              <a:buFont typeface="+mj-lt"/>
              <a:buAutoNum type="arabicPeriod"/>
            </a:pPr>
            <a:r>
              <a:rPr lang="en-US" dirty="0" smtClean="0"/>
              <a:t>Create a game plan for dealing with obstacles</a:t>
            </a:r>
          </a:p>
          <a:p>
            <a:pPr marL="819150" lvl="1" indent="-342900">
              <a:spcBef>
                <a:spcPts val="0"/>
              </a:spcBef>
              <a:spcAft>
                <a:spcPts val="600"/>
              </a:spcAft>
              <a:buFont typeface="+mj-lt"/>
              <a:buAutoNum type="arabicPeriod"/>
            </a:pPr>
            <a:r>
              <a:rPr lang="en-US" dirty="0" smtClean="0"/>
              <a:t>Identify your first step</a:t>
            </a:r>
          </a:p>
          <a:p>
            <a:pPr>
              <a:spcAft>
                <a:spcPts val="600"/>
              </a:spcAft>
            </a:pPr>
            <a:endParaRPr lang="en-US" dirty="0" smtClean="0"/>
          </a:p>
        </p:txBody>
      </p:sp>
      <p:grpSp>
        <p:nvGrpSpPr>
          <p:cNvPr id="2" name="Group 10"/>
          <p:cNvGrpSpPr/>
          <p:nvPr/>
        </p:nvGrpSpPr>
        <p:grpSpPr>
          <a:xfrm>
            <a:off x="76200" y="5486399"/>
            <a:ext cx="7086600" cy="3733801"/>
            <a:chOff x="76200" y="5638801"/>
            <a:chExt cx="7086600" cy="3310467"/>
          </a:xfrm>
        </p:grpSpPr>
        <p:sp>
          <p:nvSpPr>
            <p:cNvPr id="12" name="Oval 11"/>
            <p:cNvSpPr/>
            <p:nvPr/>
          </p:nvSpPr>
          <p:spPr>
            <a:xfrm>
              <a:off x="1752600" y="5638801"/>
              <a:ext cx="3733800" cy="1038577"/>
            </a:xfrm>
            <a:prstGeom prst="ellipse">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9"/>
            <p:cNvGrpSpPr/>
            <p:nvPr/>
          </p:nvGrpSpPr>
          <p:grpSpPr>
            <a:xfrm>
              <a:off x="76200" y="5768623"/>
              <a:ext cx="7086600" cy="3180645"/>
              <a:chOff x="76200" y="5875172"/>
              <a:chExt cx="7086600" cy="3080244"/>
            </a:xfrm>
          </p:grpSpPr>
          <p:sp>
            <p:nvSpPr>
              <p:cNvPr id="14" name="Rectangle 13"/>
              <p:cNvSpPr/>
              <p:nvPr/>
            </p:nvSpPr>
            <p:spPr>
              <a:xfrm>
                <a:off x="76200" y="6324600"/>
                <a:ext cx="7086600" cy="263081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1514803" y="5875172"/>
                <a:ext cx="4252748" cy="685541"/>
              </a:xfrm>
              <a:prstGeom prst="rect">
                <a:avLst/>
              </a:prstGeom>
              <a:noFill/>
            </p:spPr>
            <p:txBody>
              <a:bodyPr wrap="square" rtlCol="0">
                <a:spAutoFit/>
              </a:bodyPr>
              <a:lstStyle/>
              <a:p>
                <a:pPr algn="ctr"/>
                <a:r>
                  <a:rPr lang="en-US" sz="1600" b="1" dirty="0" smtClean="0">
                    <a:latin typeface="+mn-lt"/>
                  </a:rPr>
                  <a:t>MAKE IT PERSONAL!</a:t>
                </a:r>
              </a:p>
              <a:p>
                <a:pPr algn="ctr"/>
                <a:r>
                  <a:rPr lang="en-US" sz="1600" dirty="0" smtClean="0">
                    <a:latin typeface="+mn-lt"/>
                  </a:rPr>
                  <a:t>What did you learn?</a:t>
                </a:r>
              </a:p>
              <a:p>
                <a:pPr algn="ctr"/>
                <a:r>
                  <a:rPr lang="en-US" sz="1600" dirty="0" smtClean="0">
                    <a:latin typeface="+mn-lt"/>
                  </a:rPr>
                  <a:t>How can you use it?</a:t>
                </a:r>
                <a:endParaRPr lang="en-US" sz="1600" dirty="0">
                  <a:latin typeface="+mn-lt"/>
                </a:endParaRPr>
              </a:p>
            </p:txBody>
          </p:sp>
        </p:grpSp>
      </p:grpSp>
      <p:sp>
        <p:nvSpPr>
          <p:cNvPr id="19" name="Title 5"/>
          <p:cNvSpPr txBox="1">
            <a:spLocks/>
          </p:cNvSpPr>
          <p:nvPr/>
        </p:nvSpPr>
        <p:spPr bwMode="auto">
          <a:xfrm>
            <a:off x="0" y="0"/>
            <a:ext cx="7315200" cy="800100"/>
          </a:xfrm>
          <a:prstGeom prst="rect">
            <a:avLst/>
          </a:prstGeom>
          <a:noFill/>
          <a:ln w="9525">
            <a:noFill/>
            <a:miter lim="800000"/>
            <a:headEnd/>
            <a:tailEnd/>
          </a:ln>
        </p:spPr>
        <p:txBody>
          <a:bodyPr vert="horz" wrap="square" lIns="95669" tIns="47839" rIns="95669" bIns="47839"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000" b="1" dirty="0" smtClean="0">
                <a:solidFill>
                  <a:schemeClr val="bg1"/>
                </a:solidFill>
                <a:latin typeface="Verdana" pitchFamily="34" charset="0"/>
                <a:ea typeface="+mj-ea"/>
                <a:cs typeface="+mj-cs"/>
              </a:rPr>
              <a:t>Goal Setting</a:t>
            </a:r>
            <a:r>
              <a:rPr kumimoji="0" lang="en-US" sz="2000" b="1" i="0" u="none" strike="noStrike" kern="1200" cap="none" spc="0" normalizeH="0" baseline="0" noProof="0" dirty="0" smtClean="0">
                <a:ln>
                  <a:noFill/>
                </a:ln>
                <a:solidFill>
                  <a:schemeClr val="bg1"/>
                </a:solidFill>
                <a:effectLst/>
                <a:uLnTx/>
                <a:uFillTx/>
                <a:latin typeface="Verdana" pitchFamily="34" charset="0"/>
                <a:ea typeface="+mj-ea"/>
                <a:cs typeface="+mj-cs"/>
              </a:rPr>
              <a:t>:</a:t>
            </a:r>
            <a:r>
              <a:rPr kumimoji="0" lang="en-US" sz="2000" b="1" i="0" u="none" strike="noStrike" kern="1200" cap="none" spc="0" normalizeH="0" noProof="0" dirty="0" smtClean="0">
                <a:ln>
                  <a:noFill/>
                </a:ln>
                <a:solidFill>
                  <a:schemeClr val="bg1"/>
                </a:solidFill>
                <a:effectLst/>
                <a:uLnTx/>
                <a:uFillTx/>
                <a:latin typeface="Verdana" pitchFamily="34" charset="0"/>
                <a:ea typeface="+mj-ea"/>
                <a:cs typeface="+mj-cs"/>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noProof="0" dirty="0" smtClean="0">
                <a:ln>
                  <a:noFill/>
                </a:ln>
                <a:solidFill>
                  <a:schemeClr val="bg1"/>
                </a:solidFill>
                <a:effectLst/>
                <a:uLnTx/>
                <a:uFillTx/>
                <a:latin typeface="Verdana" pitchFamily="34" charset="0"/>
                <a:ea typeface="+mj-ea"/>
                <a:cs typeface="+mj-cs"/>
              </a:rPr>
              <a:t>Make it Personal</a:t>
            </a:r>
            <a:endParaRPr kumimoji="0" lang="en-US" sz="2000" b="1" i="0" u="none" strike="noStrike" kern="1200" cap="none" spc="0" normalizeH="0" baseline="0" noProof="0" dirty="0" smtClean="0">
              <a:ln>
                <a:noFill/>
              </a:ln>
              <a:solidFill>
                <a:schemeClr val="bg1"/>
              </a:solidFill>
              <a:effectLst/>
              <a:uLnTx/>
              <a:uFillTx/>
              <a:latin typeface="Verdana" pitchFamily="34" charset="0"/>
              <a:ea typeface="+mj-ea"/>
              <a:cs typeface="+mj-cs"/>
            </a:endParaRPr>
          </a:p>
        </p:txBody>
      </p:sp>
      <p:sp>
        <p:nvSpPr>
          <p:cNvPr id="10"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12</a:t>
            </a:fld>
            <a:endParaRPr lang="en-US" sz="700" dirty="0">
              <a:latin typeface="+mn-lt"/>
            </a:endParaRPr>
          </a:p>
        </p:txBody>
      </p:sp>
      <p:pic>
        <p:nvPicPr>
          <p:cNvPr id="11" name="Picture 2" descr="S:\0Resilience\Army\MRT V 3.0 Devel\Final\Icons\Goal_Setting.png"/>
          <p:cNvPicPr>
            <a:picLocks noChangeAspect="1" noChangeArrowheads="1"/>
          </p:cNvPicPr>
          <p:nvPr/>
        </p:nvPicPr>
        <p:blipFill>
          <a:blip r:embed="rId3" cstate="print"/>
          <a:srcRect/>
          <a:stretch>
            <a:fillRect/>
          </a:stretch>
        </p:blipFill>
        <p:spPr bwMode="auto">
          <a:xfrm>
            <a:off x="306676" y="76200"/>
            <a:ext cx="607724" cy="731520"/>
          </a:xfrm>
          <a:prstGeom prst="rect">
            <a:avLst/>
          </a:prstGeom>
          <a:noFill/>
          <a:ln w="9525">
            <a:noFill/>
            <a:miter lim="800000"/>
            <a:headEnd/>
            <a:tailEnd/>
          </a:ln>
        </p:spPr>
      </p:pic>
      <p:sp>
        <p:nvSpPr>
          <p:cNvPr id="13" name="Footer Placeholder 12"/>
          <p:cNvSpPr>
            <a:spLocks noGrp="1"/>
          </p:cNvSpPr>
          <p:nvPr>
            <p:ph type="ftr" sz="quarter" idx="13"/>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0" y="4469000"/>
            <a:ext cx="7315200" cy="2765719"/>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dirty="0"/>
          </a:p>
        </p:txBody>
      </p:sp>
      <p:sp>
        <p:nvSpPr>
          <p:cNvPr id="9" name="Rounded Rectangle 8"/>
          <p:cNvSpPr/>
          <p:nvPr/>
        </p:nvSpPr>
        <p:spPr>
          <a:xfrm>
            <a:off x="0" y="2819400"/>
            <a:ext cx="7315200" cy="2057400"/>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dirty="0"/>
          </a:p>
        </p:txBody>
      </p:sp>
      <p:sp>
        <p:nvSpPr>
          <p:cNvPr id="8" name="Rounded Rectangle 7"/>
          <p:cNvSpPr/>
          <p:nvPr/>
        </p:nvSpPr>
        <p:spPr>
          <a:xfrm>
            <a:off x="0" y="2209800"/>
            <a:ext cx="7315200" cy="609600"/>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dirty="0"/>
          </a:p>
        </p:txBody>
      </p:sp>
      <p:sp>
        <p:nvSpPr>
          <p:cNvPr id="5" name="Rectangle 4"/>
          <p:cNvSpPr/>
          <p:nvPr/>
        </p:nvSpPr>
        <p:spPr>
          <a:xfrm>
            <a:off x="208630" y="914400"/>
            <a:ext cx="6877970" cy="1174824"/>
          </a:xfrm>
          <a:prstGeom prst="rect">
            <a:avLst/>
          </a:prstGeom>
        </p:spPr>
        <p:txBody>
          <a:bodyPr wrap="square" lIns="96661" tIns="48331" rIns="96661" bIns="48331">
            <a:spAutoFit/>
          </a:bodyPr>
          <a:lstStyle/>
          <a:p>
            <a:r>
              <a:rPr lang="en-US" sz="1400" b="1" dirty="0" smtClean="0">
                <a:latin typeface="+mn-lt"/>
              </a:rPr>
              <a:t>Instructions: </a:t>
            </a:r>
            <a:r>
              <a:rPr lang="en-US" sz="1400" dirty="0" smtClean="0">
                <a:latin typeface="+mn-lt"/>
              </a:rPr>
              <a:t>Record three good things each day. Next to each positive event that you list, write a reflection (at least one sentence) about:</a:t>
            </a:r>
          </a:p>
          <a:p>
            <a:r>
              <a:rPr lang="en-US" sz="1400" dirty="0" smtClean="0">
                <a:latin typeface="+mn-lt"/>
              </a:rPr>
              <a:t>	- Why this good thing happened</a:t>
            </a:r>
          </a:p>
          <a:p>
            <a:r>
              <a:rPr lang="en-US" sz="1400" dirty="0" smtClean="0">
                <a:latin typeface="+mn-lt"/>
              </a:rPr>
              <a:t>	- What this good thing means to you</a:t>
            </a:r>
          </a:p>
          <a:p>
            <a:r>
              <a:rPr lang="en-US" sz="1400" dirty="0" smtClean="0">
                <a:latin typeface="+mn-lt"/>
              </a:rPr>
              <a:t>	- How this good thing makes you feel</a:t>
            </a:r>
          </a:p>
        </p:txBody>
      </p:sp>
      <p:sp>
        <p:nvSpPr>
          <p:cNvPr id="11" name="Rounded Rectangle 10"/>
          <p:cNvSpPr/>
          <p:nvPr/>
        </p:nvSpPr>
        <p:spPr>
          <a:xfrm>
            <a:off x="0" y="7010400"/>
            <a:ext cx="7315200" cy="2133599"/>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dirty="0"/>
          </a:p>
        </p:txBody>
      </p:sp>
      <p:sp>
        <p:nvSpPr>
          <p:cNvPr id="7" name="TextBox 6"/>
          <p:cNvSpPr txBox="1"/>
          <p:nvPr/>
        </p:nvSpPr>
        <p:spPr>
          <a:xfrm>
            <a:off x="0" y="2209800"/>
            <a:ext cx="6901620" cy="6514747"/>
          </a:xfrm>
          <a:prstGeom prst="rect">
            <a:avLst/>
          </a:prstGeom>
          <a:noFill/>
        </p:spPr>
        <p:txBody>
          <a:bodyPr wrap="square" lIns="96661" tIns="48331" rIns="96661" bIns="48331" rtlCol="0">
            <a:spAutoFit/>
          </a:bodyPr>
          <a:lstStyle/>
          <a:p>
            <a:r>
              <a:rPr lang="en-US" sz="1600" b="1" dirty="0" smtClean="0">
                <a:latin typeface="+mn-lt"/>
              </a:rPr>
              <a:t>Date:</a:t>
            </a:r>
            <a:endParaRPr lang="en-US" sz="1800" dirty="0" smtClean="0">
              <a:latin typeface="Bradley Hand ITC" pitchFamily="66" charset="0"/>
            </a:endParaRPr>
          </a:p>
          <a:p>
            <a:endParaRPr lang="en-US" sz="1600" b="1" dirty="0" smtClean="0">
              <a:latin typeface="+mn-lt"/>
            </a:endParaRPr>
          </a:p>
          <a:p>
            <a:endParaRPr lang="en-US" sz="1600" b="1" dirty="0" smtClean="0">
              <a:latin typeface="+mn-lt"/>
            </a:endParaRPr>
          </a:p>
          <a:p>
            <a:r>
              <a:rPr lang="en-US" sz="1600" b="1" dirty="0" smtClean="0">
                <a:latin typeface="+mn-lt"/>
              </a:rPr>
              <a:t>Good Thing 1:</a:t>
            </a:r>
            <a:endParaRPr lang="en-US" sz="1800" b="1" dirty="0" smtClean="0">
              <a:latin typeface="Bradley Hand ITC" pitchFamily="66" charset="0"/>
            </a:endParaRPr>
          </a:p>
          <a:p>
            <a:endParaRPr lang="en-US" sz="1600" b="1" dirty="0" smtClean="0">
              <a:latin typeface="+mn-lt"/>
            </a:endParaRPr>
          </a:p>
          <a:p>
            <a:r>
              <a:rPr lang="en-US" sz="1600" b="1" dirty="0" smtClean="0">
                <a:latin typeface="+mn-lt"/>
              </a:rPr>
              <a:t>Reflection:</a:t>
            </a:r>
            <a:endParaRPr lang="en-US" sz="1800" b="1" dirty="0" smtClean="0">
              <a:latin typeface="Bradley Hand ITC" pitchFamily="66" charset="0"/>
            </a:endParaRPr>
          </a:p>
          <a:p>
            <a:endParaRPr lang="en-US" sz="1800" b="1" dirty="0" smtClean="0">
              <a:latin typeface="+mn-lt"/>
            </a:endParaRPr>
          </a:p>
          <a:p>
            <a:endParaRPr lang="en-US" sz="1600" b="1" dirty="0" smtClean="0">
              <a:latin typeface="+mn-lt"/>
            </a:endParaRPr>
          </a:p>
          <a:p>
            <a:endParaRPr lang="en-US" sz="1600" b="1" dirty="0" smtClean="0">
              <a:latin typeface="+mn-lt"/>
            </a:endParaRPr>
          </a:p>
          <a:p>
            <a:endParaRPr lang="en-US" sz="1600" b="1" dirty="0" smtClean="0">
              <a:latin typeface="+mn-lt"/>
            </a:endParaRPr>
          </a:p>
          <a:p>
            <a:endParaRPr lang="en-US" sz="1600" b="1" dirty="0" smtClean="0">
              <a:latin typeface="+mn-lt"/>
            </a:endParaRPr>
          </a:p>
          <a:p>
            <a:r>
              <a:rPr lang="en-US" sz="1600" b="1" dirty="0" smtClean="0">
                <a:latin typeface="+mn-lt"/>
              </a:rPr>
              <a:t>Good Thing 2:</a:t>
            </a:r>
            <a:endParaRPr lang="en-US" sz="1800" b="1" dirty="0" smtClean="0">
              <a:latin typeface="Bradley Hand ITC" pitchFamily="66" charset="0"/>
            </a:endParaRPr>
          </a:p>
          <a:p>
            <a:endParaRPr lang="en-US" sz="1600" b="1" dirty="0" smtClean="0">
              <a:latin typeface="+mn-lt"/>
            </a:endParaRPr>
          </a:p>
          <a:p>
            <a:r>
              <a:rPr lang="en-US" sz="1600" b="1" dirty="0" smtClean="0">
                <a:latin typeface="+mn-lt"/>
              </a:rPr>
              <a:t>Reflection: </a:t>
            </a:r>
            <a:endParaRPr lang="en-US" sz="18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mn-lt"/>
            </a:endParaRPr>
          </a:p>
          <a:p>
            <a:r>
              <a:rPr lang="en-US" sz="1600" b="1" dirty="0" smtClean="0">
                <a:latin typeface="+mn-lt"/>
              </a:rPr>
              <a:t>Good Thing 3:</a:t>
            </a:r>
            <a:endParaRPr lang="en-US" sz="1800" b="1" dirty="0" smtClean="0">
              <a:latin typeface="Bradley Hand ITC" pitchFamily="66" charset="0"/>
            </a:endParaRPr>
          </a:p>
          <a:p>
            <a:endParaRPr lang="en-US" sz="1600" b="1" dirty="0" smtClean="0">
              <a:latin typeface="+mn-lt"/>
            </a:endParaRPr>
          </a:p>
          <a:p>
            <a:r>
              <a:rPr lang="en-US" sz="1600" b="1" dirty="0" smtClean="0">
                <a:latin typeface="+mn-lt"/>
              </a:rPr>
              <a:t>Reflection:</a:t>
            </a:r>
            <a:endParaRPr lang="en-US" sz="1800" b="1" dirty="0" smtClean="0">
              <a:latin typeface="Bradley Hand ITC" pitchFamily="66" charset="0"/>
            </a:endParaRPr>
          </a:p>
          <a:p>
            <a:endParaRPr lang="en-US" sz="1500" b="1" dirty="0" smtClean="0">
              <a:latin typeface="+mn-lt"/>
            </a:endParaRPr>
          </a:p>
          <a:p>
            <a:endParaRPr lang="en-US" sz="1500" dirty="0" smtClean="0">
              <a:latin typeface="+mn-lt"/>
            </a:endParaRPr>
          </a:p>
          <a:p>
            <a:endParaRPr lang="en-US" sz="1500" b="1" dirty="0">
              <a:latin typeface="+mn-lt"/>
            </a:endParaRPr>
          </a:p>
        </p:txBody>
      </p:sp>
      <p:sp>
        <p:nvSpPr>
          <p:cNvPr id="13" name="TextBox 12"/>
          <p:cNvSpPr txBox="1"/>
          <p:nvPr/>
        </p:nvSpPr>
        <p:spPr>
          <a:xfrm>
            <a:off x="0" y="204217"/>
            <a:ext cx="7239000" cy="405383"/>
          </a:xfrm>
          <a:prstGeom prst="rect">
            <a:avLst/>
          </a:prstGeom>
          <a:noFill/>
        </p:spPr>
        <p:txBody>
          <a:bodyPr wrap="square" lIns="96661" tIns="48331" rIns="96661" bIns="48331" rtlCol="0">
            <a:spAutoFit/>
          </a:bodyPr>
          <a:lstStyle/>
          <a:p>
            <a:pPr algn="ctr"/>
            <a:r>
              <a:rPr lang="en-US" sz="2000" b="1" dirty="0" smtClean="0">
                <a:solidFill>
                  <a:schemeClr val="bg1"/>
                </a:solidFill>
                <a:latin typeface="+mj-lt"/>
              </a:rPr>
              <a:t>Hunt the Good Stuff</a:t>
            </a:r>
            <a:endParaRPr lang="en-US" sz="2000" b="1" dirty="0">
              <a:solidFill>
                <a:schemeClr val="bg1"/>
              </a:solidFill>
              <a:latin typeface="+mj-lt"/>
            </a:endParaRPr>
          </a:p>
        </p:txBody>
      </p:sp>
      <p:sp>
        <p:nvSpPr>
          <p:cNvPr id="12" name="Rounded Rectangle 11"/>
          <p:cNvSpPr/>
          <p:nvPr/>
        </p:nvSpPr>
        <p:spPr>
          <a:xfrm>
            <a:off x="2209800" y="609599"/>
            <a:ext cx="2819400" cy="381001"/>
          </a:xfrm>
          <a:prstGeom prst="roundRect">
            <a:avLst/>
          </a:prstGeom>
          <a:solidFill>
            <a:srgbClr val="00B05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en-US" dirty="0" smtClean="0"/>
              <a:t>Optimism</a:t>
            </a:r>
            <a:endParaRPr lang="en-US" dirty="0"/>
          </a:p>
        </p:txBody>
      </p:sp>
      <p:sp>
        <p:nvSpPr>
          <p:cNvPr id="15"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13</a:t>
            </a:fld>
            <a:endParaRPr lang="en-US" sz="700" dirty="0">
              <a:latin typeface="+mn-lt"/>
            </a:endParaRPr>
          </a:p>
        </p:txBody>
      </p:sp>
      <p:pic>
        <p:nvPicPr>
          <p:cNvPr id="16" name="Picture 5" descr="HTGS.png"/>
          <p:cNvPicPr>
            <a:picLocks noChangeAspect="1"/>
          </p:cNvPicPr>
          <p:nvPr/>
        </p:nvPicPr>
        <p:blipFill>
          <a:blip r:embed="rId3" cstate="print"/>
          <a:srcRect/>
          <a:stretch>
            <a:fillRect/>
          </a:stretch>
        </p:blipFill>
        <p:spPr bwMode="auto">
          <a:xfrm>
            <a:off x="305741" y="76200"/>
            <a:ext cx="608659" cy="731520"/>
          </a:xfrm>
          <a:prstGeom prst="rect">
            <a:avLst/>
          </a:prstGeom>
          <a:noFill/>
          <a:ln w="9525">
            <a:noFill/>
            <a:miter lim="800000"/>
            <a:headEnd/>
            <a:tailEnd/>
          </a:ln>
        </p:spPr>
      </p:pic>
      <p:sp>
        <p:nvSpPr>
          <p:cNvPr id="14" name="Footer Placeholder 13"/>
          <p:cNvSpPr>
            <a:spLocks noGrp="1"/>
          </p:cNvSpPr>
          <p:nvPr>
            <p:ph type="ftr" sz="quarter" idx="11"/>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p:nvPr/>
        </p:nvGrpSpPr>
        <p:grpSpPr>
          <a:xfrm>
            <a:off x="304800" y="1066800"/>
            <a:ext cx="6662738" cy="4267200"/>
            <a:chOff x="381000" y="914400"/>
            <a:chExt cx="6434138" cy="4267200"/>
          </a:xfrm>
        </p:grpSpPr>
        <p:pic>
          <p:nvPicPr>
            <p:cNvPr id="55" name="Picture 7"/>
            <p:cNvPicPr>
              <a:picLocks noChangeAspect="1" noChangeArrowheads="1"/>
            </p:cNvPicPr>
            <p:nvPr/>
          </p:nvPicPr>
          <p:blipFill>
            <a:blip r:embed="rId3" cstate="print"/>
            <a:srcRect/>
            <a:stretch>
              <a:fillRect/>
            </a:stretch>
          </p:blipFill>
          <p:spPr bwMode="auto">
            <a:xfrm>
              <a:off x="381000" y="914400"/>
              <a:ext cx="6434138" cy="4267200"/>
            </a:xfrm>
            <a:prstGeom prst="rect">
              <a:avLst/>
            </a:prstGeom>
            <a:noFill/>
            <a:ln w="9525">
              <a:noFill/>
              <a:miter lim="800000"/>
              <a:headEnd/>
              <a:tailEnd/>
            </a:ln>
            <a:effectLst/>
          </p:spPr>
        </p:pic>
        <p:sp>
          <p:nvSpPr>
            <p:cNvPr id="57" name="Rectangle 56"/>
            <p:cNvSpPr/>
            <p:nvPr/>
          </p:nvSpPr>
          <p:spPr>
            <a:xfrm>
              <a:off x="3810000" y="1447800"/>
              <a:ext cx="18288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p:cNvSpPr/>
            <p:nvPr/>
          </p:nvSpPr>
          <p:spPr>
            <a:xfrm>
              <a:off x="3810000" y="4191000"/>
              <a:ext cx="18288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457200" y="1524000"/>
              <a:ext cx="18288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Rectangle 39"/>
          <p:cNvSpPr>
            <a:spLocks noChangeArrowheads="1"/>
          </p:cNvSpPr>
          <p:nvPr/>
        </p:nvSpPr>
        <p:spPr bwMode="auto">
          <a:xfrm>
            <a:off x="381000" y="1479111"/>
            <a:ext cx="2054817" cy="959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6573" tIns="48286" rIns="96573" bIns="48286">
            <a:spAutoFit/>
          </a:bodyPr>
          <a:lstStyle/>
          <a:p>
            <a:pPr eaLnBrk="0" hangingPunct="0">
              <a:spcAft>
                <a:spcPct val="96000"/>
              </a:spcAft>
              <a:defRPr/>
            </a:pPr>
            <a:r>
              <a:rPr lang="en-US" sz="1400" b="1" dirty="0">
                <a:solidFill>
                  <a:srgbClr val="000000"/>
                </a:solidFill>
                <a:latin typeface="Verdana" pitchFamily="34" charset="0"/>
                <a:cs typeface="+mn-cs"/>
              </a:rPr>
              <a:t/>
            </a:r>
            <a:br>
              <a:rPr lang="en-US" sz="1400" b="1" dirty="0">
                <a:solidFill>
                  <a:srgbClr val="000000"/>
                </a:solidFill>
                <a:latin typeface="Verdana" pitchFamily="34" charset="0"/>
                <a:cs typeface="+mn-cs"/>
              </a:rPr>
            </a:br>
            <a:r>
              <a:rPr lang="en-US" sz="1400" dirty="0">
                <a:solidFill>
                  <a:srgbClr val="000000"/>
                </a:solidFill>
                <a:latin typeface="Verdana" pitchFamily="34" charset="0"/>
                <a:cs typeface="+mn-cs"/>
              </a:rPr>
              <a:t>The trigger: </a:t>
            </a:r>
            <a:r>
              <a:rPr lang="en-US" sz="1400" dirty="0" smtClean="0">
                <a:solidFill>
                  <a:srgbClr val="000000"/>
                </a:solidFill>
                <a:latin typeface="Verdana" pitchFamily="34" charset="0"/>
                <a:cs typeface="+mn-cs"/>
              </a:rPr>
              <a:t>positive, negative, big or small </a:t>
            </a:r>
            <a:endParaRPr lang="en-US" sz="1400" dirty="0">
              <a:solidFill>
                <a:srgbClr val="000000"/>
              </a:solidFill>
              <a:latin typeface="Verdana" pitchFamily="34" charset="0"/>
              <a:cs typeface="+mn-cs"/>
            </a:endParaRPr>
          </a:p>
        </p:txBody>
      </p:sp>
      <p:sp>
        <p:nvSpPr>
          <p:cNvPr id="49" name="Rectangle 48"/>
          <p:cNvSpPr/>
          <p:nvPr/>
        </p:nvSpPr>
        <p:spPr>
          <a:xfrm>
            <a:off x="0" y="5181600"/>
            <a:ext cx="7315200" cy="4114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11"/>
          <p:cNvGrpSpPr/>
          <p:nvPr/>
        </p:nvGrpSpPr>
        <p:grpSpPr>
          <a:xfrm>
            <a:off x="423862" y="5181600"/>
            <a:ext cx="6434138" cy="4267200"/>
            <a:chOff x="381000" y="914400"/>
            <a:chExt cx="6434138" cy="4267200"/>
          </a:xfrm>
        </p:grpSpPr>
        <p:pic>
          <p:nvPicPr>
            <p:cNvPr id="50" name="Picture 7"/>
            <p:cNvPicPr>
              <a:picLocks noChangeAspect="1" noChangeArrowheads="1"/>
            </p:cNvPicPr>
            <p:nvPr/>
          </p:nvPicPr>
          <p:blipFill>
            <a:blip r:embed="rId3" cstate="print"/>
            <a:srcRect/>
            <a:stretch>
              <a:fillRect/>
            </a:stretch>
          </p:blipFill>
          <p:spPr bwMode="auto">
            <a:xfrm>
              <a:off x="381000" y="914400"/>
              <a:ext cx="6434138" cy="4267200"/>
            </a:xfrm>
            <a:prstGeom prst="rect">
              <a:avLst/>
            </a:prstGeom>
            <a:noFill/>
            <a:ln w="9525">
              <a:noFill/>
              <a:miter lim="800000"/>
              <a:headEnd/>
              <a:tailEnd/>
            </a:ln>
            <a:effectLst/>
          </p:spPr>
        </p:pic>
        <p:sp>
          <p:nvSpPr>
            <p:cNvPr id="51" name="Rectangle 50"/>
            <p:cNvSpPr/>
            <p:nvPr/>
          </p:nvSpPr>
          <p:spPr>
            <a:xfrm>
              <a:off x="457200" y="1524000"/>
              <a:ext cx="18288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a:off x="3810000" y="1447800"/>
              <a:ext cx="18288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a:off x="3810000" y="4191000"/>
              <a:ext cx="18288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146" name="Title 5"/>
          <p:cNvSpPr>
            <a:spLocks noGrp="1"/>
          </p:cNvSpPr>
          <p:nvPr>
            <p:ph type="title"/>
          </p:nvPr>
        </p:nvSpPr>
        <p:spPr>
          <a:xfrm>
            <a:off x="0" y="0"/>
            <a:ext cx="7315200" cy="838200"/>
          </a:xfrm>
        </p:spPr>
        <p:txBody>
          <a:bodyPr/>
          <a:lstStyle/>
          <a:p>
            <a:r>
              <a:rPr lang="en-US" dirty="0" smtClean="0"/>
              <a:t>ATC</a:t>
            </a:r>
          </a:p>
        </p:txBody>
      </p:sp>
      <p:pic>
        <p:nvPicPr>
          <p:cNvPr id="27" name="Picture 37" descr="ATC.png"/>
          <p:cNvPicPr>
            <a:picLocks noChangeAspect="1"/>
          </p:cNvPicPr>
          <p:nvPr/>
        </p:nvPicPr>
        <p:blipFill>
          <a:blip r:embed="rId4" cstate="print"/>
          <a:srcRect/>
          <a:stretch>
            <a:fillRect/>
          </a:stretch>
        </p:blipFill>
        <p:spPr bwMode="auto">
          <a:xfrm>
            <a:off x="305741" y="76200"/>
            <a:ext cx="608659" cy="731520"/>
          </a:xfrm>
          <a:prstGeom prst="rect">
            <a:avLst/>
          </a:prstGeom>
          <a:noFill/>
          <a:ln w="9525">
            <a:noFill/>
            <a:miter lim="800000"/>
            <a:headEnd/>
            <a:tailEnd/>
          </a:ln>
        </p:spPr>
      </p:pic>
      <p:sp>
        <p:nvSpPr>
          <p:cNvPr id="48" name="TextBox 47"/>
          <p:cNvSpPr txBox="1"/>
          <p:nvPr/>
        </p:nvSpPr>
        <p:spPr>
          <a:xfrm>
            <a:off x="381000" y="5943600"/>
            <a:ext cx="2133600" cy="677108"/>
          </a:xfrm>
          <a:prstGeom prst="rect">
            <a:avLst/>
          </a:prstGeom>
          <a:noFill/>
        </p:spPr>
        <p:txBody>
          <a:bodyPr wrap="square" rtlCol="0">
            <a:spAutoFit/>
          </a:bodyPr>
          <a:lstStyle/>
          <a:p>
            <a:pPr algn="ctr"/>
            <a:r>
              <a:rPr lang="en-US" dirty="0" smtClean="0">
                <a:latin typeface="+mn-lt"/>
              </a:rPr>
              <a:t>Got a B on a math test </a:t>
            </a:r>
            <a:endParaRPr lang="en-US" dirty="0">
              <a:latin typeface="+mn-lt"/>
            </a:endParaRPr>
          </a:p>
        </p:txBody>
      </p:sp>
      <p:sp>
        <p:nvSpPr>
          <p:cNvPr id="59" name="Rectangle 37"/>
          <p:cNvSpPr>
            <a:spLocks noChangeArrowheads="1"/>
          </p:cNvSpPr>
          <p:nvPr/>
        </p:nvSpPr>
        <p:spPr bwMode="auto">
          <a:xfrm>
            <a:off x="3733801" y="1416067"/>
            <a:ext cx="2514600" cy="1390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6573" tIns="48286" rIns="96573" bIns="48286">
            <a:spAutoFit/>
          </a:bodyPr>
          <a:lstStyle/>
          <a:p>
            <a:pPr eaLnBrk="0" hangingPunct="0">
              <a:spcAft>
                <a:spcPts val="0"/>
              </a:spcAft>
              <a:defRPr/>
            </a:pPr>
            <a:r>
              <a:rPr lang="en-US" sz="1400" b="1" dirty="0">
                <a:solidFill>
                  <a:srgbClr val="000000"/>
                </a:solidFill>
                <a:latin typeface="Verdana" pitchFamily="34" charset="0"/>
                <a:cs typeface="+mn-cs"/>
              </a:rPr>
              <a:t/>
            </a:r>
            <a:br>
              <a:rPr lang="en-US" sz="1400" b="1" dirty="0">
                <a:solidFill>
                  <a:srgbClr val="000000"/>
                </a:solidFill>
                <a:latin typeface="Verdana" pitchFamily="34" charset="0"/>
                <a:cs typeface="+mn-cs"/>
              </a:rPr>
            </a:br>
            <a:r>
              <a:rPr lang="en-US" sz="1400" dirty="0">
                <a:solidFill>
                  <a:srgbClr val="000000"/>
                </a:solidFill>
                <a:latin typeface="Verdana" pitchFamily="34" charset="0"/>
                <a:cs typeface="+mn-cs"/>
              </a:rPr>
              <a:t>Your interpretations of </a:t>
            </a:r>
            <a:endParaRPr lang="en-US" sz="1400" dirty="0" smtClean="0">
              <a:solidFill>
                <a:srgbClr val="000000"/>
              </a:solidFill>
              <a:latin typeface="Verdana" pitchFamily="34" charset="0"/>
              <a:cs typeface="+mn-cs"/>
            </a:endParaRPr>
          </a:p>
          <a:p>
            <a:pPr eaLnBrk="0" hangingPunct="0">
              <a:spcAft>
                <a:spcPts val="0"/>
              </a:spcAft>
              <a:defRPr/>
            </a:pPr>
            <a:r>
              <a:rPr lang="en-US" sz="1400" dirty="0" smtClean="0">
                <a:solidFill>
                  <a:srgbClr val="000000"/>
                </a:solidFill>
                <a:latin typeface="Verdana" pitchFamily="34" charset="0"/>
                <a:cs typeface="+mn-cs"/>
              </a:rPr>
              <a:t>the </a:t>
            </a:r>
            <a:r>
              <a:rPr lang="en-US" sz="1400" dirty="0">
                <a:solidFill>
                  <a:srgbClr val="000000"/>
                </a:solidFill>
                <a:latin typeface="Verdana" pitchFamily="34" charset="0"/>
                <a:cs typeface="+mn-cs"/>
              </a:rPr>
              <a:t>Activating Event; </a:t>
            </a:r>
            <a:endParaRPr lang="en-US" sz="1400" dirty="0" smtClean="0">
              <a:solidFill>
                <a:srgbClr val="000000"/>
              </a:solidFill>
              <a:latin typeface="Verdana" pitchFamily="34" charset="0"/>
              <a:cs typeface="+mn-cs"/>
            </a:endParaRPr>
          </a:p>
          <a:p>
            <a:pPr eaLnBrk="0" hangingPunct="0">
              <a:spcAft>
                <a:spcPts val="0"/>
              </a:spcAft>
              <a:defRPr/>
            </a:pPr>
            <a:r>
              <a:rPr lang="en-US" sz="1400" dirty="0" smtClean="0">
                <a:solidFill>
                  <a:srgbClr val="000000"/>
                </a:solidFill>
                <a:latin typeface="Verdana" pitchFamily="34" charset="0"/>
                <a:cs typeface="+mn-cs"/>
              </a:rPr>
              <a:t>what you say </a:t>
            </a:r>
            <a:r>
              <a:rPr lang="en-US" sz="1400" dirty="0">
                <a:solidFill>
                  <a:srgbClr val="000000"/>
                </a:solidFill>
                <a:latin typeface="Verdana" pitchFamily="34" charset="0"/>
                <a:cs typeface="+mn-cs"/>
              </a:rPr>
              <a:t>to </a:t>
            </a:r>
            <a:endParaRPr lang="en-US" sz="1400" dirty="0" smtClean="0">
              <a:solidFill>
                <a:srgbClr val="000000"/>
              </a:solidFill>
              <a:latin typeface="Verdana" pitchFamily="34" charset="0"/>
              <a:cs typeface="+mn-cs"/>
            </a:endParaRPr>
          </a:p>
          <a:p>
            <a:pPr eaLnBrk="0" hangingPunct="0">
              <a:spcAft>
                <a:spcPts val="0"/>
              </a:spcAft>
              <a:defRPr/>
            </a:pPr>
            <a:r>
              <a:rPr lang="en-US" sz="1400" dirty="0" smtClean="0">
                <a:solidFill>
                  <a:srgbClr val="000000"/>
                </a:solidFill>
                <a:latin typeface="Verdana" pitchFamily="34" charset="0"/>
                <a:cs typeface="+mn-cs"/>
              </a:rPr>
              <a:t>yourself  in </a:t>
            </a:r>
            <a:r>
              <a:rPr lang="en-US" sz="1400" dirty="0">
                <a:solidFill>
                  <a:srgbClr val="000000"/>
                </a:solidFill>
                <a:latin typeface="Verdana" pitchFamily="34" charset="0"/>
                <a:cs typeface="+mn-cs"/>
              </a:rPr>
              <a:t>the </a:t>
            </a:r>
            <a:r>
              <a:rPr lang="en-US" sz="1400" dirty="0" smtClean="0">
                <a:solidFill>
                  <a:srgbClr val="000000"/>
                </a:solidFill>
                <a:latin typeface="Verdana" pitchFamily="34" charset="0"/>
                <a:cs typeface="+mn-cs"/>
              </a:rPr>
              <a:t>heat</a:t>
            </a:r>
          </a:p>
          <a:p>
            <a:pPr eaLnBrk="0" hangingPunct="0">
              <a:spcAft>
                <a:spcPts val="0"/>
              </a:spcAft>
              <a:defRPr/>
            </a:pPr>
            <a:r>
              <a:rPr lang="en-US" sz="1400" dirty="0" smtClean="0">
                <a:solidFill>
                  <a:srgbClr val="000000"/>
                </a:solidFill>
                <a:latin typeface="Verdana" pitchFamily="34" charset="0"/>
                <a:cs typeface="+mn-cs"/>
              </a:rPr>
              <a:t>of </a:t>
            </a:r>
            <a:r>
              <a:rPr lang="en-US" sz="1400" dirty="0">
                <a:solidFill>
                  <a:srgbClr val="000000"/>
                </a:solidFill>
                <a:latin typeface="Verdana" pitchFamily="34" charset="0"/>
                <a:cs typeface="+mn-cs"/>
              </a:rPr>
              <a:t>the moment</a:t>
            </a:r>
          </a:p>
        </p:txBody>
      </p:sp>
      <p:sp>
        <p:nvSpPr>
          <p:cNvPr id="63" name="Rectangle 3"/>
          <p:cNvSpPr txBox="1">
            <a:spLocks noChangeArrowheads="1"/>
          </p:cNvSpPr>
          <p:nvPr/>
        </p:nvSpPr>
        <p:spPr bwMode="auto">
          <a:xfrm>
            <a:off x="3581400" y="4032416"/>
            <a:ext cx="2610173" cy="1072984"/>
          </a:xfrm>
          <a:prstGeom prst="rect">
            <a:avLst/>
          </a:prstGeom>
          <a:noFill/>
          <a:ln w="9525">
            <a:noFill/>
            <a:miter lim="800000"/>
            <a:headEnd/>
            <a:tailEnd/>
          </a:ln>
        </p:spPr>
        <p:txBody>
          <a:bodyPr lIns="97247" tIns="48624" rIns="97247" bIns="48624"/>
          <a:lstStyle/>
          <a:p>
            <a:pPr marL="362158" indent="-362158" eaLnBrk="0" hangingPunct="0">
              <a:spcBef>
                <a:spcPct val="20000"/>
              </a:spcBef>
              <a:buClr>
                <a:srgbClr val="000099"/>
              </a:buClr>
              <a:buSzPct val="65000"/>
              <a:defRPr/>
            </a:pPr>
            <a:endParaRPr lang="en-US" sz="1400" kern="0" dirty="0" smtClean="0">
              <a:solidFill>
                <a:prstClr val="black"/>
              </a:solidFill>
              <a:latin typeface="Verdana"/>
              <a:cs typeface="+mn-cs"/>
            </a:endParaRPr>
          </a:p>
          <a:p>
            <a:pPr marL="362158" indent="-362158" eaLnBrk="0" hangingPunct="0">
              <a:spcBef>
                <a:spcPct val="20000"/>
              </a:spcBef>
              <a:buClr>
                <a:srgbClr val="000099"/>
              </a:buClr>
              <a:buSzPct val="65000"/>
              <a:defRPr/>
            </a:pPr>
            <a:r>
              <a:rPr lang="en-US" sz="1400" kern="0" dirty="0" smtClean="0">
                <a:solidFill>
                  <a:prstClr val="black"/>
                </a:solidFill>
                <a:latin typeface="Verdana"/>
                <a:cs typeface="+mn-cs"/>
              </a:rPr>
              <a:t>    Emotions</a:t>
            </a:r>
          </a:p>
          <a:p>
            <a:pPr marL="362158" indent="-362158" eaLnBrk="0" hangingPunct="0">
              <a:spcBef>
                <a:spcPct val="20000"/>
              </a:spcBef>
              <a:buClr>
                <a:srgbClr val="000099"/>
              </a:buClr>
              <a:buSzPct val="65000"/>
              <a:defRPr/>
            </a:pPr>
            <a:r>
              <a:rPr lang="en-US" sz="1400" kern="0" dirty="0">
                <a:solidFill>
                  <a:prstClr val="black"/>
                </a:solidFill>
                <a:latin typeface="Verdana"/>
                <a:cs typeface="+mn-cs"/>
              </a:rPr>
              <a:t> </a:t>
            </a:r>
            <a:r>
              <a:rPr lang="en-US" sz="1400" kern="0" dirty="0" smtClean="0">
                <a:solidFill>
                  <a:prstClr val="black"/>
                </a:solidFill>
                <a:latin typeface="Verdana"/>
                <a:cs typeface="+mn-cs"/>
              </a:rPr>
              <a:t>  </a:t>
            </a:r>
            <a:r>
              <a:rPr lang="en-US" sz="1400" b="1" kern="0" dirty="0" smtClean="0">
                <a:solidFill>
                  <a:prstClr val="black"/>
                </a:solidFill>
                <a:latin typeface="Verdana"/>
                <a:cs typeface="+mn-cs"/>
              </a:rPr>
              <a:t> </a:t>
            </a:r>
            <a:r>
              <a:rPr lang="en-US" sz="1400" kern="0" dirty="0" smtClean="0">
                <a:solidFill>
                  <a:prstClr val="black"/>
                </a:solidFill>
                <a:latin typeface="Verdana"/>
                <a:cs typeface="+mn-cs"/>
              </a:rPr>
              <a:t>Reactions</a:t>
            </a:r>
            <a:endParaRPr lang="en-US" sz="1400" kern="0" dirty="0">
              <a:solidFill>
                <a:prstClr val="black"/>
              </a:solidFill>
              <a:latin typeface="Verdana"/>
              <a:cs typeface="+mn-cs"/>
            </a:endParaRPr>
          </a:p>
          <a:p>
            <a:pPr marL="362158" indent="-362158" eaLnBrk="0" hangingPunct="0">
              <a:spcBef>
                <a:spcPct val="20000"/>
              </a:spcBef>
              <a:buClr>
                <a:srgbClr val="000099"/>
              </a:buClr>
              <a:buSzPct val="65000"/>
              <a:defRPr/>
            </a:pPr>
            <a:endParaRPr lang="en-US" sz="1400" kern="0" dirty="0">
              <a:solidFill>
                <a:prstClr val="black"/>
              </a:solidFill>
              <a:latin typeface="Verdana"/>
              <a:cs typeface="+mn-cs"/>
            </a:endParaRPr>
          </a:p>
        </p:txBody>
      </p:sp>
      <p:sp>
        <p:nvSpPr>
          <p:cNvPr id="64" name="Rounded Rectangle 63"/>
          <p:cNvSpPr/>
          <p:nvPr/>
        </p:nvSpPr>
        <p:spPr>
          <a:xfrm>
            <a:off x="2286000" y="685799"/>
            <a:ext cx="2819400" cy="381001"/>
          </a:xfrm>
          <a:prstGeom prst="roundRect">
            <a:avLst/>
          </a:prstGeom>
          <a:solidFill>
            <a:srgbClr val="00B05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en-US" dirty="0" smtClean="0"/>
              <a:t>Self-awareness</a:t>
            </a:r>
            <a:endParaRPr lang="en-US" dirty="0"/>
          </a:p>
        </p:txBody>
      </p:sp>
      <p:sp>
        <p:nvSpPr>
          <p:cNvPr id="20"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14</a:t>
            </a:fld>
            <a:endParaRPr lang="en-US" sz="700" dirty="0">
              <a:latin typeface="+mn-lt"/>
            </a:endParaRPr>
          </a:p>
        </p:txBody>
      </p:sp>
      <p:sp>
        <p:nvSpPr>
          <p:cNvPr id="23" name="Footer Placeholder 13"/>
          <p:cNvSpPr txBox="1">
            <a:spLocks/>
          </p:cNvSpPr>
          <p:nvPr/>
        </p:nvSpPr>
        <p:spPr>
          <a:xfrm>
            <a:off x="76200" y="9220200"/>
            <a:ext cx="6218238" cy="304800"/>
          </a:xfrm>
          <a:prstGeom prst="rect">
            <a:avLst/>
          </a:prstGeom>
        </p:spPr>
        <p:txBody>
          <a:bodyPr/>
          <a:lstStyle/>
          <a:p>
            <a:pPr marL="0" marR="0" lvl="0" indent="0" algn="l" defTabSz="952500" rtl="0" eaLnBrk="1" fontAlgn="base" latinLnBrk="0" hangingPunct="1">
              <a:lnSpc>
                <a:spcPct val="100000"/>
              </a:lnSpc>
              <a:spcBef>
                <a:spcPct val="0"/>
              </a:spcBef>
              <a:spcAft>
                <a:spcPct val="0"/>
              </a:spcAft>
              <a:buClrTx/>
              <a:buSzTx/>
              <a:buFontTx/>
              <a:buNone/>
              <a:tabLst/>
              <a:defRPr/>
            </a:pPr>
            <a:r>
              <a:rPr lang="en-US" sz="800" dirty="0" smtClean="0">
                <a:latin typeface="+mj-lt"/>
                <a:cs typeface="+mn-cs"/>
              </a:rPr>
              <a:t>Adapted with permission from the Penn Master Resilience Training materials, Copyright 2013, Trustees of the University of Pennsylvania. All rights reserved.</a:t>
            </a:r>
            <a:endParaRPr lang="en-US" sz="800" dirty="0">
              <a:latin typeface="+mj-lt"/>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5029200"/>
            <a:ext cx="7315200" cy="419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1"/>
          <p:cNvGrpSpPr/>
          <p:nvPr/>
        </p:nvGrpSpPr>
        <p:grpSpPr>
          <a:xfrm>
            <a:off x="423862" y="5181600"/>
            <a:ext cx="6434138" cy="4267200"/>
            <a:chOff x="381000" y="914400"/>
            <a:chExt cx="6434138" cy="4267200"/>
          </a:xfrm>
        </p:grpSpPr>
        <p:pic>
          <p:nvPicPr>
            <p:cNvPr id="13" name="Picture 7"/>
            <p:cNvPicPr>
              <a:picLocks noChangeAspect="1" noChangeArrowheads="1"/>
            </p:cNvPicPr>
            <p:nvPr/>
          </p:nvPicPr>
          <p:blipFill>
            <a:blip r:embed="rId3" cstate="print"/>
            <a:srcRect/>
            <a:stretch>
              <a:fillRect/>
            </a:stretch>
          </p:blipFill>
          <p:spPr bwMode="auto">
            <a:xfrm>
              <a:off x="381000" y="914400"/>
              <a:ext cx="6434138" cy="4267200"/>
            </a:xfrm>
            <a:prstGeom prst="rect">
              <a:avLst/>
            </a:prstGeom>
            <a:noFill/>
            <a:ln w="9525">
              <a:noFill/>
              <a:miter lim="800000"/>
              <a:headEnd/>
              <a:tailEnd/>
            </a:ln>
            <a:effectLst/>
          </p:spPr>
        </p:pic>
        <p:sp>
          <p:nvSpPr>
            <p:cNvPr id="14" name="Rectangle 13"/>
            <p:cNvSpPr/>
            <p:nvPr/>
          </p:nvSpPr>
          <p:spPr>
            <a:xfrm>
              <a:off x="457200" y="1524000"/>
              <a:ext cx="18288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3810000" y="1447800"/>
              <a:ext cx="18288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3810000" y="4191000"/>
              <a:ext cx="18288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itle 5"/>
          <p:cNvSpPr>
            <a:spLocks noGrp="1"/>
          </p:cNvSpPr>
          <p:nvPr>
            <p:ph type="title"/>
          </p:nvPr>
        </p:nvSpPr>
        <p:spPr>
          <a:xfrm>
            <a:off x="0" y="0"/>
            <a:ext cx="7315200" cy="838200"/>
          </a:xfrm>
        </p:spPr>
        <p:txBody>
          <a:bodyPr anchor="ctr"/>
          <a:lstStyle/>
          <a:p>
            <a:pPr algn="ctr"/>
            <a:r>
              <a:rPr lang="en-US" dirty="0" smtClean="0">
                <a:solidFill>
                  <a:schemeClr val="bg1"/>
                </a:solidFill>
              </a:rPr>
              <a:t>Activating Events and ATC</a:t>
            </a:r>
          </a:p>
        </p:txBody>
      </p:sp>
      <p:sp>
        <p:nvSpPr>
          <p:cNvPr id="19" name="Rectangle 18"/>
          <p:cNvSpPr/>
          <p:nvPr/>
        </p:nvSpPr>
        <p:spPr>
          <a:xfrm>
            <a:off x="228600" y="1143000"/>
            <a:ext cx="6934200" cy="492443"/>
          </a:xfrm>
          <a:prstGeom prst="rect">
            <a:avLst/>
          </a:prstGeom>
        </p:spPr>
        <p:txBody>
          <a:bodyPr wrap="square">
            <a:spAutoFit/>
          </a:bodyPr>
          <a:lstStyle/>
          <a:p>
            <a:r>
              <a:rPr lang="en-US" sz="1300" b="1" dirty="0" smtClean="0">
                <a:latin typeface="+mn-lt"/>
              </a:rPr>
              <a:t>Instructions:</a:t>
            </a:r>
            <a:r>
              <a:rPr lang="en-US" sz="1300" dirty="0" smtClean="0">
                <a:latin typeface="+mn-lt"/>
              </a:rPr>
              <a:t> Use the space below to generate some of your recent Activating Events (AEs).</a:t>
            </a:r>
            <a:endParaRPr lang="en-US" sz="1300" dirty="0">
              <a:latin typeface="+mn-lt"/>
            </a:endParaRPr>
          </a:p>
        </p:txBody>
      </p:sp>
      <p:graphicFrame>
        <p:nvGraphicFramePr>
          <p:cNvPr id="20" name="Table 19"/>
          <p:cNvGraphicFramePr>
            <a:graphicFrameLocks noGrp="1"/>
          </p:cNvGraphicFramePr>
          <p:nvPr/>
        </p:nvGraphicFramePr>
        <p:xfrm>
          <a:off x="457200" y="1711643"/>
          <a:ext cx="6400800" cy="2743200"/>
        </p:xfrm>
        <a:graphic>
          <a:graphicData uri="http://schemas.openxmlformats.org/drawingml/2006/table">
            <a:tbl>
              <a:tblPr firstRow="1" bandRow="1">
                <a:tableStyleId>{5C22544A-7EE6-4342-B048-85BDC9FD1C3A}</a:tableStyleId>
              </a:tblPr>
              <a:tblGrid>
                <a:gridCol w="3002845"/>
                <a:gridCol w="474133"/>
                <a:gridCol w="2923822"/>
              </a:tblGrid>
              <a:tr h="457200">
                <a:tc>
                  <a:txBody>
                    <a:bodyPr/>
                    <a:lstStyle/>
                    <a:p>
                      <a:endParaRPr lang="en-US" dirty="0"/>
                    </a:p>
                  </a:txBody>
                  <a:tcP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r>
              <a:tr h="457200">
                <a:tc>
                  <a:txBody>
                    <a:bodyPr/>
                    <a:lstStyle/>
                    <a:p>
                      <a:endParaRPr lang="en-US" dirty="0"/>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7200">
                <a:tc>
                  <a:txBody>
                    <a:bodyPr/>
                    <a:lstStyle/>
                    <a:p>
                      <a:endParaRPr lang="en-US" dirty="0"/>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7200">
                <a:tc>
                  <a:txBody>
                    <a:bodyPr/>
                    <a:lstStyle/>
                    <a:p>
                      <a:endParaRPr lang="en-US" dirty="0"/>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7200">
                <a:tc>
                  <a:txBody>
                    <a:bodyPr/>
                    <a:lstStyle/>
                    <a:p>
                      <a:endParaRPr lang="en-US" dirty="0"/>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7200">
                <a:tc>
                  <a:txBody>
                    <a:bodyPr/>
                    <a:lstStyle/>
                    <a:p>
                      <a:endParaRPr lang="en-US" dirty="0"/>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2"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15</a:t>
            </a:fld>
            <a:endParaRPr lang="en-US" sz="700" dirty="0">
              <a:latin typeface="+mn-lt"/>
            </a:endParaRPr>
          </a:p>
        </p:txBody>
      </p:sp>
      <p:pic>
        <p:nvPicPr>
          <p:cNvPr id="18" name="Picture 37" descr="ATC.png"/>
          <p:cNvPicPr>
            <a:picLocks noChangeAspect="1"/>
          </p:cNvPicPr>
          <p:nvPr/>
        </p:nvPicPr>
        <p:blipFill>
          <a:blip r:embed="rId4" cstate="print"/>
          <a:srcRect/>
          <a:stretch>
            <a:fillRect/>
          </a:stretch>
        </p:blipFill>
        <p:spPr bwMode="auto">
          <a:xfrm>
            <a:off x="305741" y="76200"/>
            <a:ext cx="608659" cy="731520"/>
          </a:xfrm>
          <a:prstGeom prst="rect">
            <a:avLst/>
          </a:prstGeom>
          <a:noFill/>
          <a:ln w="9525">
            <a:noFill/>
            <a:miter lim="800000"/>
            <a:headEnd/>
            <a:tailEnd/>
          </a:ln>
        </p:spPr>
      </p:pic>
      <p:sp>
        <p:nvSpPr>
          <p:cNvPr id="21" name="Footer Placeholder 20"/>
          <p:cNvSpPr>
            <a:spLocks noGrp="1"/>
          </p:cNvSpPr>
          <p:nvPr>
            <p:ph type="ftr" sz="quarter" idx="10"/>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xmlns="" val="962323543"/>
              </p:ext>
            </p:extLst>
          </p:nvPr>
        </p:nvGraphicFramePr>
        <p:xfrm>
          <a:off x="228600" y="990601"/>
          <a:ext cx="6858000" cy="8229599"/>
        </p:xfrm>
        <a:graphic>
          <a:graphicData uri="http://schemas.openxmlformats.org/drawingml/2006/table">
            <a:tbl>
              <a:tblPr/>
              <a:tblGrid>
                <a:gridCol w="3429000"/>
                <a:gridCol w="3429000"/>
              </a:tblGrid>
              <a:tr h="1419529">
                <a:tc gridSpan="2">
                  <a:txBody>
                    <a:bodyPr/>
                    <a:lstStyle/>
                    <a:p>
                      <a:pPr marL="0" marR="0" lvl="0" indent="0" algn="l" defTabSz="963613" rtl="0" eaLnBrk="1" fontAlgn="base" latinLnBrk="0" hangingPunct="1">
                        <a:lnSpc>
                          <a:spcPct val="100000"/>
                        </a:lnSpc>
                        <a:spcBef>
                          <a:spcPct val="0"/>
                        </a:spcBef>
                        <a:spcAft>
                          <a:spcPct val="0"/>
                        </a:spcAft>
                        <a:buClrTx/>
                        <a:buSzTx/>
                        <a:buFontTx/>
                        <a:buNone/>
                        <a:tabLst/>
                        <a:defRPr/>
                      </a:pPr>
                      <a:r>
                        <a:rPr kumimoji="0" lang="en-US" sz="1300" b="1" i="0" u="none" strike="noStrike" cap="none" normalizeH="0" baseline="0" dirty="0" smtClean="0">
                          <a:ln>
                            <a:noFill/>
                          </a:ln>
                          <a:solidFill>
                            <a:schemeClr val="tx1"/>
                          </a:solidFill>
                          <a:effectLst/>
                          <a:latin typeface="Verdana" pitchFamily="34" charset="0"/>
                          <a:cs typeface="Arial" pitchFamily="34" charset="0"/>
                        </a:rPr>
                        <a:t>Describe a recent, vivid, and meaningful AE (who, what, when, where): </a:t>
                      </a:r>
                      <a:r>
                        <a:rPr kumimoji="0" lang="en-US" sz="1800" b="0" i="0" u="none" strike="noStrike" kern="1200" cap="none" spc="0" normalizeH="0" baseline="0" noProof="0" dirty="0" smtClean="0">
                          <a:ln>
                            <a:noFill/>
                          </a:ln>
                          <a:solidFill>
                            <a:schemeClr val="tx1"/>
                          </a:solidFill>
                          <a:effectLst/>
                          <a:uLnTx/>
                          <a:uFillTx/>
                          <a:latin typeface="Bradley Hand ITC" pitchFamily="66" charset="0"/>
                          <a:ea typeface="+mn-ea"/>
                          <a:cs typeface="+mn-cs"/>
                        </a:rPr>
                        <a:t>I woke up this morning with a sore throat.</a:t>
                      </a:r>
                    </a:p>
                  </a:txBody>
                  <a:tcPr marT="45719" marB="45719"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en-US"/>
                    </a:p>
                  </a:txBody>
                  <a:tcPr/>
                </a:tc>
              </a:tr>
              <a:tr h="502672">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Verdana" pitchFamily="34" charset="0"/>
                          <a:cs typeface="Times New Roman" pitchFamily="18" charset="0"/>
                        </a:rPr>
                        <a:t>Thoughts: </a:t>
                      </a:r>
                      <a:endParaRPr kumimoji="0" lang="en-US" sz="1300" b="0" i="0" u="none" strike="noStrike" cap="none" normalizeH="0" baseline="0" dirty="0" smtClean="0">
                        <a:ln>
                          <a:noFill/>
                        </a:ln>
                        <a:solidFill>
                          <a:schemeClr val="tx1"/>
                        </a:solidFill>
                        <a:effectLst/>
                        <a:latin typeface="Verdana" pitchFamily="34" charset="0"/>
                        <a:cs typeface="Times New Roman" pitchFamily="18" charset="0"/>
                      </a:endParaRPr>
                    </a:p>
                    <a:p>
                      <a:pPr marL="0" marR="0" lvl="0" indent="0" algn="l" defTabSz="965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Verdana" pitchFamily="34" charset="0"/>
                          <a:cs typeface="Times New Roman" pitchFamily="18" charset="0"/>
                        </a:rPr>
                        <a:t>What you said to yourself in the heat of the moment</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Verdana" pitchFamily="34" charset="0"/>
                          <a:cs typeface="Times New Roman" pitchFamily="18" charset="0"/>
                        </a:rPr>
                        <a:t>Consequences: </a:t>
                      </a:r>
                      <a:endParaRPr kumimoji="0" lang="en-US" sz="1300" b="0" i="0" u="none" strike="noStrike" cap="none" normalizeH="0" baseline="0" dirty="0" smtClean="0">
                        <a:ln>
                          <a:noFill/>
                        </a:ln>
                        <a:solidFill>
                          <a:schemeClr val="tx1"/>
                        </a:solidFill>
                        <a:effectLst/>
                        <a:latin typeface="Verdana" pitchFamily="34" charset="0"/>
                        <a:cs typeface="Times New Roman" pitchFamily="18" charset="0"/>
                      </a:endParaRPr>
                    </a:p>
                    <a:p>
                      <a:pPr marL="0" marR="0" lvl="0" indent="0" algn="l" defTabSz="965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Verdana" pitchFamily="34" charset="0"/>
                          <a:cs typeface="Times New Roman" pitchFamily="18" charset="0"/>
                        </a:rPr>
                        <a:t>ER: Emotions, Reactions</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1597912">
                <a:tc>
                  <a:txBody>
                    <a:bodyPr/>
                    <a:lstStyle/>
                    <a:p>
                      <a:pPr marL="0" marR="0" lvl="0" indent="0" algn="l" defTabSz="963613"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j-lt"/>
                          <a:cs typeface="Times New Roman" pitchFamily="18" charset="0"/>
                        </a:rPr>
                        <a:t>Thought: </a:t>
                      </a:r>
                      <a:r>
                        <a:rPr kumimoji="0" lang="en-US" sz="1800" b="0" i="0" u="none" strike="noStrike" cap="none" normalizeH="0" baseline="0" dirty="0" smtClean="0">
                          <a:ln>
                            <a:noFill/>
                          </a:ln>
                          <a:solidFill>
                            <a:schemeClr val="tx1"/>
                          </a:solidFill>
                          <a:effectLst/>
                          <a:latin typeface="Bradley Hand ITC" pitchFamily="66" charset="0"/>
                          <a:cs typeface="Times New Roman" pitchFamily="18" charset="0"/>
                        </a:rPr>
                        <a:t>I don’t feel like getting up and going to school. </a:t>
                      </a:r>
                    </a:p>
                    <a:p>
                      <a:pPr marL="0" marR="0" lvl="0" indent="0" algn="l" defTabSz="96361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Bradley Hand ITC" pitchFamily="66" charset="0"/>
                        <a:cs typeface="Times New Roman" pitchFamily="18" charset="0"/>
                      </a:endParaRPr>
                    </a:p>
                    <a:p>
                      <a:pPr marL="0" marR="0" lvl="0" indent="0" algn="l" defTabSz="963613"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63613"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Verdana" pitchFamily="34" charset="0"/>
                          <a:cs typeface="Times New Roman" pitchFamily="18" charset="0"/>
                        </a:rPr>
                        <a:t>E: </a:t>
                      </a:r>
                      <a:r>
                        <a:rPr kumimoji="0" lang="en-US" sz="1800" b="0" i="0" u="none" strike="noStrike" cap="none" normalizeH="0" baseline="0" dirty="0" smtClean="0">
                          <a:ln>
                            <a:noFill/>
                          </a:ln>
                          <a:solidFill>
                            <a:schemeClr val="tx1"/>
                          </a:solidFill>
                          <a:effectLst/>
                          <a:latin typeface="Bradley Hand ITC" pitchFamily="66" charset="0"/>
                          <a:cs typeface="Times New Roman" pitchFamily="18" charset="0"/>
                        </a:rPr>
                        <a:t>Frustrated</a:t>
                      </a:r>
                    </a:p>
                    <a:p>
                      <a:pPr marL="0" marR="0" lvl="0" indent="0" algn="l" defTabSz="96361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Bradley Hand ITC" pitchFamily="66" charset="0"/>
                        <a:cs typeface="Times New Roman" pitchFamily="18" charset="0"/>
                      </a:endParaRPr>
                    </a:p>
                    <a:p>
                      <a:pPr marL="0" marR="0" lvl="0" indent="0" algn="l" defTabSz="963613" rtl="0" eaLnBrk="1" fontAlgn="base" latinLnBrk="0" hangingPunct="1">
                        <a:lnSpc>
                          <a:spcPct val="100000"/>
                        </a:lnSpc>
                        <a:spcBef>
                          <a:spcPct val="0"/>
                        </a:spcBef>
                        <a:spcAft>
                          <a:spcPct val="0"/>
                        </a:spcAft>
                        <a:buClrTx/>
                        <a:buSzTx/>
                        <a:buFontTx/>
                        <a:buNone/>
                        <a:tabLst/>
                        <a:defRPr/>
                      </a:pPr>
                      <a:r>
                        <a:rPr kumimoji="0" lang="en-US" sz="1300" b="1" i="0" u="none" strike="noStrike" cap="none" normalizeH="0" baseline="0" dirty="0" smtClean="0">
                          <a:ln>
                            <a:noFill/>
                          </a:ln>
                          <a:solidFill>
                            <a:schemeClr val="tx1"/>
                          </a:solidFill>
                          <a:effectLst/>
                          <a:latin typeface="Verdana" pitchFamily="34" charset="0"/>
                          <a:cs typeface="Times New Roman" pitchFamily="18" charset="0"/>
                        </a:rPr>
                        <a:t>R: </a:t>
                      </a:r>
                      <a:r>
                        <a:rPr kumimoji="0" lang="en-US" sz="1800" b="0" i="0" u="none" strike="noStrike" cap="none" normalizeH="0" baseline="0" dirty="0" smtClean="0">
                          <a:ln>
                            <a:noFill/>
                          </a:ln>
                          <a:solidFill>
                            <a:schemeClr val="tx1"/>
                          </a:solidFill>
                          <a:effectLst/>
                          <a:latin typeface="Bradley Hand ITC" pitchFamily="66" charset="0"/>
                          <a:cs typeface="Times New Roman" pitchFamily="18" charset="0"/>
                        </a:rPr>
                        <a:t>Stay in bed</a:t>
                      </a:r>
                      <a:endParaRPr kumimoji="0" lang="en-US" sz="1800" b="0" i="0" u="none" strike="noStrike" kern="1200" cap="none" spc="0" normalizeH="0" baseline="0" noProof="0" dirty="0" smtClean="0">
                        <a:ln>
                          <a:noFill/>
                        </a:ln>
                        <a:solidFill>
                          <a:schemeClr val="tx1"/>
                        </a:solidFill>
                        <a:effectLst/>
                        <a:uLnTx/>
                        <a:uFillTx/>
                        <a:latin typeface="Courier"/>
                        <a:ea typeface="+mn-ea"/>
                        <a:cs typeface="Times New Roman" pitchFamily="18" charset="0"/>
                      </a:endParaRP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1597912">
                <a:tc>
                  <a:txBody>
                    <a:bodyPr/>
                    <a:lstStyle/>
                    <a:p>
                      <a:pPr marL="0" marR="0" lvl="0" indent="0" algn="l" defTabSz="963613" rtl="0" eaLnBrk="1" fontAlgn="base" latinLnBrk="0" hangingPunct="1">
                        <a:lnSpc>
                          <a:spcPct val="100000"/>
                        </a:lnSpc>
                        <a:spcBef>
                          <a:spcPct val="0"/>
                        </a:spcBef>
                        <a:spcAft>
                          <a:spcPct val="0"/>
                        </a:spcAft>
                        <a:buClrTx/>
                        <a:buSzTx/>
                        <a:buFontTx/>
                        <a:buNone/>
                        <a:tabLst/>
                      </a:pPr>
                      <a:r>
                        <a:rPr kumimoji="0" lang="en-US" sz="1300" b="1" i="0" u="none" strike="noStrike" kern="1200" cap="none" spc="0" normalizeH="0" baseline="0" noProof="0" dirty="0" smtClean="0">
                          <a:ln>
                            <a:noFill/>
                          </a:ln>
                          <a:solidFill>
                            <a:schemeClr val="tx1"/>
                          </a:solidFill>
                          <a:effectLst/>
                          <a:uLnTx/>
                          <a:uFillTx/>
                          <a:latin typeface="+mn-lt"/>
                          <a:ea typeface="+mn-ea"/>
                          <a:cs typeface="Times New Roman" pitchFamily="18" charset="0"/>
                        </a:rPr>
                        <a:t>Thought: </a:t>
                      </a:r>
                      <a:r>
                        <a:rPr kumimoji="0" lang="en-US" sz="1800" b="0" i="0" u="none" strike="noStrike" cap="none" normalizeH="0" baseline="0" dirty="0" smtClean="0">
                          <a:ln>
                            <a:noFill/>
                          </a:ln>
                          <a:solidFill>
                            <a:schemeClr val="tx1"/>
                          </a:solidFill>
                          <a:effectLst/>
                          <a:latin typeface="Bradley Hand ITC" pitchFamily="66" charset="0"/>
                          <a:cs typeface="Times New Roman" pitchFamily="18" charset="0"/>
                        </a:rPr>
                        <a:t>I hope I’m not getting sick.</a:t>
                      </a:r>
                    </a:p>
                    <a:p>
                      <a:pPr marL="0" marR="0" lvl="0" indent="0" algn="l" defTabSz="96361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Bradley Hand ITC" pitchFamily="66" charset="0"/>
                        <a:cs typeface="Times New Roman" pitchFamily="18" charset="0"/>
                      </a:endParaRPr>
                    </a:p>
                    <a:p>
                      <a:pPr marL="0" marR="0" lvl="0" indent="0" algn="l" defTabSz="963613"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Bradley Hand ITC" pitchFamily="66" charset="0"/>
                        <a:cs typeface="Times New Roman" pitchFamily="18" charset="0"/>
                      </a:endParaRP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63613"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Verdana" pitchFamily="34" charset="0"/>
                          <a:cs typeface="Times New Roman" pitchFamily="18" charset="0"/>
                        </a:rPr>
                        <a:t>E: </a:t>
                      </a:r>
                      <a:r>
                        <a:rPr kumimoji="0" lang="en-US" sz="1800" b="0" i="0" u="none" strike="noStrike" cap="none" normalizeH="0" baseline="0" dirty="0" smtClean="0">
                          <a:ln>
                            <a:noFill/>
                          </a:ln>
                          <a:solidFill>
                            <a:schemeClr val="tx1"/>
                          </a:solidFill>
                          <a:effectLst/>
                          <a:latin typeface="Bradley Hand ITC" pitchFamily="66" charset="0"/>
                          <a:cs typeface="Times New Roman" pitchFamily="18" charset="0"/>
                        </a:rPr>
                        <a:t>Worried</a:t>
                      </a:r>
                    </a:p>
                    <a:p>
                      <a:pPr marL="0" marR="0" lvl="0" indent="0" algn="l" defTabSz="963613"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Bradley Hand ITC" pitchFamily="66" charset="0"/>
                        <a:cs typeface="Times New Roman" pitchFamily="18" charset="0"/>
                      </a:endParaRPr>
                    </a:p>
                    <a:p>
                      <a:pPr marL="0" marR="0" lvl="0" indent="0" algn="l" defTabSz="963613"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Bradley Hand ITC" pitchFamily="66" charset="0"/>
                        <a:cs typeface="Times New Roman" pitchFamily="18" charset="0"/>
                      </a:endParaRPr>
                    </a:p>
                    <a:p>
                      <a:pPr marL="0" marR="0" lvl="0" indent="0" algn="l" defTabSz="963613"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Verdana" pitchFamily="34" charset="0"/>
                          <a:cs typeface="Times New Roman" pitchFamily="18" charset="0"/>
                        </a:rPr>
                        <a:t>R: </a:t>
                      </a:r>
                      <a:r>
                        <a:rPr kumimoji="0" lang="en-US" sz="1800" b="0" i="0" u="none" strike="noStrike" cap="none" normalizeH="0" baseline="0" dirty="0" smtClean="0">
                          <a:ln>
                            <a:noFill/>
                          </a:ln>
                          <a:solidFill>
                            <a:schemeClr val="tx1"/>
                          </a:solidFill>
                          <a:effectLst/>
                          <a:latin typeface="Bradley Hand ITC" pitchFamily="66" charset="0"/>
                          <a:cs typeface="Times New Roman" pitchFamily="18" charset="0"/>
                        </a:rPr>
                        <a:t>Felt my neck with my hand</a:t>
                      </a:r>
                      <a:endParaRPr kumimoji="0" lang="en-US" sz="1800" b="0" i="0" u="none" strike="noStrike" cap="none" normalizeH="0" baseline="0" dirty="0" smtClean="0">
                        <a:ln>
                          <a:noFill/>
                        </a:ln>
                        <a:solidFill>
                          <a:schemeClr val="tx1"/>
                        </a:solidFill>
                        <a:effectLst/>
                        <a:latin typeface="Courier"/>
                        <a:cs typeface="Times New Roman" pitchFamily="18" charset="0"/>
                      </a:endParaRP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1597912">
                <a:tc>
                  <a:txBody>
                    <a:bodyPr/>
                    <a:lstStyle/>
                    <a:p>
                      <a:pPr marL="0" marR="0" lvl="0" indent="0" algn="l" defTabSz="963613" rtl="0" eaLnBrk="1" fontAlgn="base" latinLnBrk="0" hangingPunct="1">
                        <a:lnSpc>
                          <a:spcPct val="100000"/>
                        </a:lnSpc>
                        <a:spcBef>
                          <a:spcPct val="0"/>
                        </a:spcBef>
                        <a:spcAft>
                          <a:spcPct val="0"/>
                        </a:spcAft>
                        <a:buClrTx/>
                        <a:buSzTx/>
                        <a:buFontTx/>
                        <a:buNone/>
                        <a:tabLst/>
                      </a:pPr>
                      <a:r>
                        <a:rPr kumimoji="0" lang="en-US" sz="1300" b="1" i="0" u="none" strike="noStrike" kern="1200" cap="none" spc="0" normalizeH="0" baseline="0" noProof="0" dirty="0" smtClean="0">
                          <a:ln>
                            <a:noFill/>
                          </a:ln>
                          <a:solidFill>
                            <a:schemeClr val="tx1"/>
                          </a:solidFill>
                          <a:effectLst/>
                          <a:uLnTx/>
                          <a:uFillTx/>
                          <a:latin typeface="+mn-lt"/>
                          <a:ea typeface="+mn-ea"/>
                          <a:cs typeface="Times New Roman" pitchFamily="18" charset="0"/>
                        </a:rPr>
                        <a:t>Thought: </a:t>
                      </a:r>
                      <a:r>
                        <a:rPr kumimoji="0" lang="en-US" sz="1800" b="0" i="0" u="none" strike="noStrike" cap="none" normalizeH="0" baseline="0" dirty="0" smtClean="0">
                          <a:ln>
                            <a:noFill/>
                          </a:ln>
                          <a:solidFill>
                            <a:schemeClr val="tx1"/>
                          </a:solidFill>
                          <a:effectLst/>
                          <a:latin typeface="Bradley Hand ITC" pitchFamily="66" charset="0"/>
                          <a:cs typeface="Times New Roman" pitchFamily="18" charset="0"/>
                        </a:rPr>
                        <a:t>Maybe I will take some medicine.</a:t>
                      </a:r>
                    </a:p>
                    <a:p>
                      <a:pPr marL="0" marR="0" lvl="0" indent="0" algn="l" defTabSz="96361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Bradley Hand ITC" pitchFamily="66" charset="0"/>
                        <a:cs typeface="Times New Roman" pitchFamily="18" charset="0"/>
                      </a:endParaRPr>
                    </a:p>
                    <a:p>
                      <a:pPr marL="0" marR="0" lvl="0" indent="0" algn="l" defTabSz="96361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Bradley Hand ITC" pitchFamily="66" charset="0"/>
                        <a:cs typeface="Times New Roman" pitchFamily="18" charset="0"/>
                      </a:endParaRPr>
                    </a:p>
                    <a:p>
                      <a:pPr marL="0" marR="0" lvl="0" indent="0" algn="l" defTabSz="963613"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Bradley Hand ITC" pitchFamily="66" charset="0"/>
                        <a:cs typeface="Times New Roman" pitchFamily="18" charset="0"/>
                      </a:endParaRP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63613"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Verdana" pitchFamily="34" charset="0"/>
                          <a:cs typeface="Times New Roman" pitchFamily="18" charset="0"/>
                        </a:rPr>
                        <a:t>E: </a:t>
                      </a:r>
                      <a:r>
                        <a:rPr kumimoji="0" lang="en-US" sz="1800" b="0" i="0" u="none" strike="noStrike" cap="none" normalizeH="0" baseline="0" dirty="0" smtClean="0">
                          <a:ln>
                            <a:noFill/>
                          </a:ln>
                          <a:solidFill>
                            <a:schemeClr val="tx1"/>
                          </a:solidFill>
                          <a:effectLst/>
                          <a:latin typeface="Bradley Hand ITC" pitchFamily="66" charset="0"/>
                          <a:cs typeface="Times New Roman" pitchFamily="18" charset="0"/>
                        </a:rPr>
                        <a:t>Calm</a:t>
                      </a:r>
                    </a:p>
                    <a:p>
                      <a:pPr marL="0" marR="0" lvl="0" indent="0" algn="l" defTabSz="96361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Bradley Hand ITC" pitchFamily="66" charset="0"/>
                        <a:cs typeface="Times New Roman" pitchFamily="18" charset="0"/>
                      </a:endParaRPr>
                    </a:p>
                    <a:p>
                      <a:pPr marL="0" marR="0" lvl="0" indent="0" algn="l" defTabSz="96361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Bradley Hand ITC" pitchFamily="66" charset="0"/>
                        <a:cs typeface="Times New Roman" pitchFamily="18" charset="0"/>
                      </a:endParaRPr>
                    </a:p>
                    <a:p>
                      <a:pPr marL="0" marR="0" lvl="0" indent="0" algn="l" defTabSz="963613" rtl="0" eaLnBrk="1" fontAlgn="base" latinLnBrk="0" hangingPunct="1">
                        <a:lnSpc>
                          <a:spcPct val="100000"/>
                        </a:lnSpc>
                        <a:spcBef>
                          <a:spcPct val="0"/>
                        </a:spcBef>
                        <a:spcAft>
                          <a:spcPct val="0"/>
                        </a:spcAft>
                        <a:buClrTx/>
                        <a:buSzTx/>
                        <a:buFontTx/>
                        <a:buNone/>
                        <a:tabLst/>
                        <a:defRPr/>
                      </a:pPr>
                      <a:r>
                        <a:rPr kumimoji="0" lang="en-US" sz="1300" b="1" i="0" u="none" strike="noStrike" cap="none" normalizeH="0" baseline="0" dirty="0" smtClean="0">
                          <a:ln>
                            <a:noFill/>
                          </a:ln>
                          <a:solidFill>
                            <a:schemeClr val="tx1"/>
                          </a:solidFill>
                          <a:effectLst/>
                          <a:latin typeface="Verdana" pitchFamily="34" charset="0"/>
                          <a:cs typeface="Times New Roman" pitchFamily="18" charset="0"/>
                        </a:rPr>
                        <a:t>R: </a:t>
                      </a:r>
                      <a:r>
                        <a:rPr kumimoji="0" lang="en-US" sz="1800" b="0" i="0" u="none" strike="noStrike" cap="none" normalizeH="0" baseline="0" dirty="0" smtClean="0">
                          <a:ln>
                            <a:noFill/>
                          </a:ln>
                          <a:solidFill>
                            <a:schemeClr val="tx1"/>
                          </a:solidFill>
                          <a:effectLst/>
                          <a:latin typeface="Bradley Hand ITC" pitchFamily="66" charset="0"/>
                          <a:cs typeface="Times New Roman" pitchFamily="18" charset="0"/>
                        </a:rPr>
                        <a:t>Start getting up</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1513662">
                <a:tc gridSpan="2">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Verdana" pitchFamily="34" charset="0"/>
                          <a:cs typeface="Arial" pitchFamily="34" charset="0"/>
                        </a:rPr>
                        <a:t>Are my emotions and reactions helping or harming? Please describe.</a:t>
                      </a:r>
                    </a:p>
                    <a:p>
                      <a:pPr marL="0" marR="0" lvl="0" indent="0" algn="l" defTabSz="965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Bradley Hand ITC" pitchFamily="66" charset="0"/>
                          <a:cs typeface="Arial" pitchFamily="34" charset="0"/>
                        </a:rPr>
                        <a:t>In this situation I think my emotions and reactions were helping and harming me. At first, I wanted to stay in bed and not go to school, but then I started feeling more calm and started getting up.</a:t>
                      </a:r>
                    </a:p>
                  </a:txBody>
                  <a:tcPr marT="45719" marB="45719"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en-US"/>
                    </a:p>
                  </a:txBody>
                  <a:tcPr/>
                </a:tc>
              </a:tr>
            </a:tbl>
          </a:graphicData>
        </a:graphic>
      </p:graphicFrame>
      <p:sp>
        <p:nvSpPr>
          <p:cNvPr id="11" name="Title 5"/>
          <p:cNvSpPr txBox="1">
            <a:spLocks/>
          </p:cNvSpPr>
          <p:nvPr/>
        </p:nvSpPr>
        <p:spPr bwMode="auto">
          <a:xfrm>
            <a:off x="0" y="0"/>
            <a:ext cx="7315200" cy="838200"/>
          </a:xfrm>
          <a:prstGeom prst="rect">
            <a:avLst/>
          </a:prstGeom>
          <a:noFill/>
          <a:ln w="9525">
            <a:noFill/>
            <a:miter lim="800000"/>
            <a:headEnd/>
            <a:tailEnd/>
          </a:ln>
        </p:spPr>
        <p:txBody>
          <a:bodyPr vert="horz" wrap="square" lIns="95669" tIns="47839" rIns="95669" bIns="47839"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Verdana" pitchFamily="34" charset="0"/>
                <a:ea typeface="+mj-ea"/>
                <a:cs typeface="+mj-cs"/>
              </a:rPr>
              <a:t>ATC Example</a:t>
            </a:r>
          </a:p>
        </p:txBody>
      </p:sp>
      <p:sp>
        <p:nvSpPr>
          <p:cNvPr id="5"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16</a:t>
            </a:fld>
            <a:endParaRPr lang="en-US" sz="700" dirty="0">
              <a:latin typeface="+mn-lt"/>
            </a:endParaRPr>
          </a:p>
        </p:txBody>
      </p:sp>
      <p:pic>
        <p:nvPicPr>
          <p:cNvPr id="6" name="Picture 37" descr="ATC.png"/>
          <p:cNvPicPr>
            <a:picLocks noChangeAspect="1"/>
          </p:cNvPicPr>
          <p:nvPr/>
        </p:nvPicPr>
        <p:blipFill>
          <a:blip r:embed="rId3" cstate="print"/>
          <a:srcRect/>
          <a:stretch>
            <a:fillRect/>
          </a:stretch>
        </p:blipFill>
        <p:spPr bwMode="auto">
          <a:xfrm>
            <a:off x="305741" y="76200"/>
            <a:ext cx="608659" cy="731520"/>
          </a:xfrm>
          <a:prstGeom prst="rect">
            <a:avLst/>
          </a:prstGeom>
          <a:noFill/>
          <a:ln w="9525">
            <a:noFill/>
            <a:miter lim="800000"/>
            <a:headEnd/>
            <a:tailEnd/>
          </a:ln>
        </p:spPr>
      </p:pic>
      <p:sp>
        <p:nvSpPr>
          <p:cNvPr id="10" name="Footer Placeholder 13"/>
          <p:cNvSpPr txBox="1">
            <a:spLocks/>
          </p:cNvSpPr>
          <p:nvPr/>
        </p:nvSpPr>
        <p:spPr>
          <a:xfrm>
            <a:off x="76200" y="9220200"/>
            <a:ext cx="6218238" cy="304800"/>
          </a:xfrm>
          <a:prstGeom prst="rect">
            <a:avLst/>
          </a:prstGeom>
        </p:spPr>
        <p:txBody>
          <a:bodyPr/>
          <a:lstStyle/>
          <a:p>
            <a:pPr marL="0" marR="0" lvl="0" indent="0" algn="l" defTabSz="952500" rtl="0" eaLnBrk="1" fontAlgn="base" latinLnBrk="0" hangingPunct="1">
              <a:lnSpc>
                <a:spcPct val="100000"/>
              </a:lnSpc>
              <a:spcBef>
                <a:spcPct val="0"/>
              </a:spcBef>
              <a:spcAft>
                <a:spcPct val="0"/>
              </a:spcAft>
              <a:buClrTx/>
              <a:buSzTx/>
              <a:buFontTx/>
              <a:buNone/>
              <a:tabLst/>
              <a:defRPr/>
            </a:pPr>
            <a:r>
              <a:rPr lang="en-US" sz="800" dirty="0" smtClean="0">
                <a:latin typeface="+mj-lt"/>
                <a:cs typeface="+mn-cs"/>
              </a:rPr>
              <a:t>Adapted with permission from the Penn Master Resilience Training materials, Copyright 2013, Trustees of the University of Pennsylvania. All rights reserved.</a:t>
            </a:r>
            <a:endParaRPr lang="en-US" sz="800" dirty="0">
              <a:latin typeface="+mj-lt"/>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228600" y="1066801"/>
          <a:ext cx="6858000" cy="8229599"/>
        </p:xfrm>
        <a:graphic>
          <a:graphicData uri="http://schemas.openxmlformats.org/drawingml/2006/table">
            <a:tbl>
              <a:tblPr/>
              <a:tblGrid>
                <a:gridCol w="3429000"/>
                <a:gridCol w="3429000"/>
              </a:tblGrid>
              <a:tr h="1419529">
                <a:tc gridSpan="2">
                  <a:txBody>
                    <a:bodyPr/>
                    <a:lstStyle/>
                    <a:p>
                      <a:pPr marL="0" marR="0" lvl="0" indent="0" algn="l" defTabSz="963613" rtl="0" eaLnBrk="1" fontAlgn="base" latinLnBrk="0" hangingPunct="1">
                        <a:lnSpc>
                          <a:spcPct val="100000"/>
                        </a:lnSpc>
                        <a:spcBef>
                          <a:spcPct val="0"/>
                        </a:spcBef>
                        <a:spcAft>
                          <a:spcPct val="0"/>
                        </a:spcAft>
                        <a:buClrTx/>
                        <a:buSzTx/>
                        <a:buFontTx/>
                        <a:buNone/>
                        <a:tabLst/>
                        <a:defRPr/>
                      </a:pPr>
                      <a:r>
                        <a:rPr kumimoji="0" lang="en-US" sz="1300" b="1" i="0" u="none" strike="noStrike" cap="none" normalizeH="0" baseline="0" dirty="0" smtClean="0">
                          <a:ln>
                            <a:noFill/>
                          </a:ln>
                          <a:solidFill>
                            <a:schemeClr val="tx1"/>
                          </a:solidFill>
                          <a:effectLst/>
                          <a:latin typeface="Verdana" pitchFamily="34" charset="0"/>
                          <a:cs typeface="Arial" pitchFamily="34" charset="0"/>
                        </a:rPr>
                        <a:t>Describe a recent, vivid, and meaningful AE (who, what, when, where):</a:t>
                      </a:r>
                      <a:endParaRPr kumimoji="0" lang="en-US" sz="1600" b="0" i="0" u="none" strike="noStrike" kern="1200" cap="none" spc="0" normalizeH="0" baseline="0" noProof="0" dirty="0" smtClean="0">
                        <a:ln>
                          <a:noFill/>
                        </a:ln>
                        <a:solidFill>
                          <a:schemeClr val="tx1"/>
                        </a:solidFill>
                        <a:effectLst/>
                        <a:uLnTx/>
                        <a:uFillTx/>
                        <a:latin typeface="Bradley Hand ITC" pitchFamily="66" charset="0"/>
                        <a:ea typeface="+mn-ea"/>
                        <a:cs typeface="+mn-cs"/>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en-US"/>
                    </a:p>
                  </a:txBody>
                  <a:tcPr/>
                </a:tc>
              </a:tr>
              <a:tr h="502672">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Verdana" pitchFamily="34" charset="0"/>
                          <a:cs typeface="Times New Roman" pitchFamily="18" charset="0"/>
                        </a:rPr>
                        <a:t>Thoughts: </a:t>
                      </a:r>
                      <a:endParaRPr kumimoji="0" lang="en-US" sz="1300" b="0" i="0" u="none" strike="noStrike" cap="none" normalizeH="0" baseline="0" dirty="0" smtClean="0">
                        <a:ln>
                          <a:noFill/>
                        </a:ln>
                        <a:solidFill>
                          <a:schemeClr val="tx1"/>
                        </a:solidFill>
                        <a:effectLst/>
                        <a:latin typeface="Verdana" pitchFamily="34" charset="0"/>
                        <a:cs typeface="Times New Roman" pitchFamily="18" charset="0"/>
                      </a:endParaRPr>
                    </a:p>
                    <a:p>
                      <a:pPr marL="0" marR="0" lvl="0" indent="0" algn="l" defTabSz="965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Verdana" pitchFamily="34" charset="0"/>
                          <a:cs typeface="Times New Roman" pitchFamily="18" charset="0"/>
                        </a:rPr>
                        <a:t>What you said to yourself in the heat of the moment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Verdana" pitchFamily="34" charset="0"/>
                          <a:cs typeface="Times New Roman" pitchFamily="18" charset="0"/>
                        </a:rPr>
                        <a:t>Consequences: </a:t>
                      </a:r>
                      <a:endParaRPr kumimoji="0" lang="en-US" sz="1300" b="0" i="0" u="none" strike="noStrike" cap="none" normalizeH="0" baseline="0" dirty="0" smtClean="0">
                        <a:ln>
                          <a:noFill/>
                        </a:ln>
                        <a:solidFill>
                          <a:schemeClr val="tx1"/>
                        </a:solidFill>
                        <a:effectLst/>
                        <a:latin typeface="Verdana" pitchFamily="34" charset="0"/>
                        <a:cs typeface="Times New Roman" pitchFamily="18" charset="0"/>
                      </a:endParaRPr>
                    </a:p>
                    <a:p>
                      <a:pPr marL="0" marR="0" lvl="0" indent="0" algn="l" defTabSz="965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Verdana" pitchFamily="34" charset="0"/>
                          <a:cs typeface="Times New Roman" pitchFamily="18" charset="0"/>
                        </a:rPr>
                        <a:t>ER: Emotions, Reactions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1597912">
                <a:tc>
                  <a:txBody>
                    <a:bodyPr/>
                    <a:lstStyle/>
                    <a:p>
                      <a:pPr marL="0" marR="0" lvl="0" indent="0" algn="l" defTabSz="963613"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j-lt"/>
                          <a:cs typeface="Times New Roman" pitchFamily="18" charset="0"/>
                        </a:rPr>
                        <a:t>Thought:</a:t>
                      </a:r>
                      <a:endParaRPr kumimoji="0" lang="en-US" sz="1600" b="0" i="0" u="none" strike="noStrike" cap="none" normalizeH="0" baseline="0" dirty="0" smtClean="0">
                        <a:ln>
                          <a:noFill/>
                        </a:ln>
                        <a:solidFill>
                          <a:schemeClr val="tx1"/>
                        </a:solidFill>
                        <a:effectLst/>
                        <a:latin typeface="Bradley Hand ITC" pitchFamily="66" charset="0"/>
                        <a:cs typeface="Times New Roman" pitchFamily="18" charset="0"/>
                      </a:endParaRPr>
                    </a:p>
                    <a:p>
                      <a:pPr marL="0" marR="0" lvl="0" indent="0" algn="l" defTabSz="96361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Bradley Hand ITC" pitchFamily="66" charset="0"/>
                        <a:cs typeface="Times New Roman" pitchFamily="18" charset="0"/>
                      </a:endParaRPr>
                    </a:p>
                    <a:p>
                      <a:pPr marL="0" marR="0" lvl="0" indent="0" algn="l" defTabSz="963613"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63613"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Verdana" pitchFamily="34" charset="0"/>
                          <a:cs typeface="Times New Roman" pitchFamily="18" charset="0"/>
                        </a:rPr>
                        <a:t>E:</a:t>
                      </a:r>
                      <a:endParaRPr kumimoji="0" lang="en-US" sz="1600" b="0" i="0" u="none" strike="noStrike" cap="none" normalizeH="0" baseline="0" dirty="0" smtClean="0">
                        <a:ln>
                          <a:noFill/>
                        </a:ln>
                        <a:solidFill>
                          <a:schemeClr val="tx1"/>
                        </a:solidFill>
                        <a:effectLst/>
                        <a:latin typeface="Bradley Hand ITC" pitchFamily="66" charset="0"/>
                        <a:cs typeface="Times New Roman" pitchFamily="18" charset="0"/>
                      </a:endParaRPr>
                    </a:p>
                    <a:p>
                      <a:pPr marL="0" marR="0" lvl="0" indent="0" algn="l" defTabSz="96361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Bradley Hand ITC" pitchFamily="66" charset="0"/>
                        <a:cs typeface="Times New Roman" pitchFamily="18" charset="0"/>
                      </a:endParaRPr>
                    </a:p>
                    <a:p>
                      <a:pPr marL="0" marR="0" lvl="0" indent="0" algn="l" defTabSz="963613" rtl="0" eaLnBrk="1" fontAlgn="base" latinLnBrk="0" hangingPunct="1">
                        <a:lnSpc>
                          <a:spcPct val="100000"/>
                        </a:lnSpc>
                        <a:spcBef>
                          <a:spcPct val="0"/>
                        </a:spcBef>
                        <a:spcAft>
                          <a:spcPct val="0"/>
                        </a:spcAft>
                        <a:buClrTx/>
                        <a:buSzTx/>
                        <a:buFontTx/>
                        <a:buNone/>
                        <a:tabLst/>
                        <a:defRPr/>
                      </a:pPr>
                      <a:r>
                        <a:rPr kumimoji="0" lang="en-US" sz="1300" b="1" i="0" u="none" strike="noStrike" cap="none" normalizeH="0" baseline="0" dirty="0" smtClean="0">
                          <a:ln>
                            <a:noFill/>
                          </a:ln>
                          <a:solidFill>
                            <a:schemeClr val="tx1"/>
                          </a:solidFill>
                          <a:effectLst/>
                          <a:latin typeface="Verdana" pitchFamily="34" charset="0"/>
                          <a:cs typeface="Times New Roman" pitchFamily="18" charset="0"/>
                        </a:rPr>
                        <a:t>R:</a:t>
                      </a:r>
                      <a:endParaRPr kumimoji="0" lang="en-US" sz="1200" b="0" i="0" u="none" strike="noStrike" kern="1200" cap="none" spc="0" normalizeH="0" baseline="0" noProof="0" dirty="0" smtClean="0">
                        <a:ln>
                          <a:noFill/>
                        </a:ln>
                        <a:solidFill>
                          <a:schemeClr val="tx1"/>
                        </a:solidFill>
                        <a:effectLst/>
                        <a:uLnTx/>
                        <a:uFillTx/>
                        <a:latin typeface="Courier"/>
                        <a:ea typeface="+mn-ea"/>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1597912">
                <a:tc>
                  <a:txBody>
                    <a:bodyPr/>
                    <a:lstStyle/>
                    <a:p>
                      <a:pPr marL="0" marR="0" lvl="0" indent="0" algn="l" defTabSz="963613" rtl="0" eaLnBrk="1" fontAlgn="base" latinLnBrk="0" hangingPunct="1">
                        <a:lnSpc>
                          <a:spcPct val="100000"/>
                        </a:lnSpc>
                        <a:spcBef>
                          <a:spcPct val="0"/>
                        </a:spcBef>
                        <a:spcAft>
                          <a:spcPct val="0"/>
                        </a:spcAft>
                        <a:buClrTx/>
                        <a:buSzTx/>
                        <a:buFontTx/>
                        <a:buNone/>
                        <a:tabLst/>
                      </a:pPr>
                      <a:r>
                        <a:rPr kumimoji="0" lang="en-US" sz="1300" b="1" i="0" u="none" strike="noStrike" kern="1200" cap="none" spc="0" normalizeH="0" baseline="0" noProof="0" dirty="0" smtClean="0">
                          <a:ln>
                            <a:noFill/>
                          </a:ln>
                          <a:solidFill>
                            <a:schemeClr val="tx1"/>
                          </a:solidFill>
                          <a:effectLst/>
                          <a:uLnTx/>
                          <a:uFillTx/>
                          <a:latin typeface="+mn-lt"/>
                          <a:ea typeface="+mn-ea"/>
                          <a:cs typeface="Times New Roman" pitchFamily="18" charset="0"/>
                        </a:rPr>
                        <a:t>Thought:</a:t>
                      </a:r>
                      <a:endParaRPr kumimoji="0" lang="en-US" sz="1600" b="0" i="0" u="none" strike="noStrike" cap="none" normalizeH="0" baseline="0" dirty="0" smtClean="0">
                        <a:ln>
                          <a:noFill/>
                        </a:ln>
                        <a:solidFill>
                          <a:schemeClr val="tx1"/>
                        </a:solidFill>
                        <a:effectLst/>
                        <a:latin typeface="Bradley Hand ITC" pitchFamily="66" charset="0"/>
                        <a:cs typeface="Times New Roman" pitchFamily="18" charset="0"/>
                      </a:endParaRPr>
                    </a:p>
                    <a:p>
                      <a:pPr marL="0" marR="0" lvl="0" indent="0" algn="l" defTabSz="96361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Bradley Hand ITC" pitchFamily="66" charset="0"/>
                        <a:cs typeface="Times New Roman" pitchFamily="18" charset="0"/>
                      </a:endParaRPr>
                    </a:p>
                    <a:p>
                      <a:pPr marL="0" marR="0" lvl="0" indent="0" algn="l" defTabSz="963613"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Bradley Hand ITC" pitchFamily="66"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63613"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Verdana" pitchFamily="34" charset="0"/>
                          <a:cs typeface="Times New Roman" pitchFamily="18" charset="0"/>
                        </a:rPr>
                        <a:t>E:</a:t>
                      </a:r>
                      <a:endParaRPr kumimoji="0" lang="en-US" sz="1600" b="0" i="0" u="none" strike="noStrike" cap="none" normalizeH="0" baseline="0" dirty="0" smtClean="0">
                        <a:ln>
                          <a:noFill/>
                        </a:ln>
                        <a:solidFill>
                          <a:schemeClr val="tx1"/>
                        </a:solidFill>
                        <a:effectLst/>
                        <a:latin typeface="Bradley Hand ITC" pitchFamily="66" charset="0"/>
                        <a:cs typeface="Times New Roman" pitchFamily="18" charset="0"/>
                      </a:endParaRPr>
                    </a:p>
                    <a:p>
                      <a:pPr marL="0" marR="0" lvl="0" indent="0" algn="l" defTabSz="963613"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Bradley Hand ITC" pitchFamily="66" charset="0"/>
                        <a:cs typeface="Times New Roman" pitchFamily="18" charset="0"/>
                      </a:endParaRPr>
                    </a:p>
                    <a:p>
                      <a:pPr marL="0" marR="0" lvl="0" indent="0" algn="l" defTabSz="963613"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Bradley Hand ITC" pitchFamily="66" charset="0"/>
                        <a:cs typeface="Times New Roman" pitchFamily="18" charset="0"/>
                      </a:endParaRPr>
                    </a:p>
                    <a:p>
                      <a:pPr marL="0" marR="0" lvl="0" indent="0" algn="l" defTabSz="963613"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Verdana" pitchFamily="34" charset="0"/>
                          <a:cs typeface="Times New Roman" pitchFamily="18" charset="0"/>
                        </a:rPr>
                        <a:t>R:</a:t>
                      </a:r>
                      <a:endParaRPr kumimoji="0" lang="en-US" sz="1200" b="0" i="0" u="none" strike="noStrike" cap="none" normalizeH="0" baseline="0" dirty="0" smtClean="0">
                        <a:ln>
                          <a:noFill/>
                        </a:ln>
                        <a:solidFill>
                          <a:schemeClr val="tx1"/>
                        </a:solidFill>
                        <a:effectLst/>
                        <a:latin typeface="Courier"/>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1597912">
                <a:tc>
                  <a:txBody>
                    <a:bodyPr/>
                    <a:lstStyle/>
                    <a:p>
                      <a:pPr marL="0" marR="0" lvl="0" indent="0" algn="l" defTabSz="963613" rtl="0" eaLnBrk="1" fontAlgn="base" latinLnBrk="0" hangingPunct="1">
                        <a:lnSpc>
                          <a:spcPct val="100000"/>
                        </a:lnSpc>
                        <a:spcBef>
                          <a:spcPct val="0"/>
                        </a:spcBef>
                        <a:spcAft>
                          <a:spcPct val="0"/>
                        </a:spcAft>
                        <a:buClrTx/>
                        <a:buSzTx/>
                        <a:buFontTx/>
                        <a:buNone/>
                        <a:tabLst/>
                      </a:pPr>
                      <a:r>
                        <a:rPr kumimoji="0" lang="en-US" sz="1300" b="1" i="0" u="none" strike="noStrike" kern="1200" cap="none" spc="0" normalizeH="0" baseline="0" noProof="0" dirty="0" smtClean="0">
                          <a:ln>
                            <a:noFill/>
                          </a:ln>
                          <a:solidFill>
                            <a:schemeClr val="tx1"/>
                          </a:solidFill>
                          <a:effectLst/>
                          <a:uLnTx/>
                          <a:uFillTx/>
                          <a:latin typeface="+mn-lt"/>
                          <a:ea typeface="+mn-ea"/>
                          <a:cs typeface="Times New Roman" pitchFamily="18" charset="0"/>
                        </a:rPr>
                        <a:t>Thought:</a:t>
                      </a:r>
                      <a:endParaRPr kumimoji="0" lang="en-US" sz="1600" b="0" i="0" u="none" strike="noStrike" cap="none" normalizeH="0" baseline="0" dirty="0" smtClean="0">
                        <a:ln>
                          <a:noFill/>
                        </a:ln>
                        <a:solidFill>
                          <a:schemeClr val="tx1"/>
                        </a:solidFill>
                        <a:effectLst/>
                        <a:latin typeface="Bradley Hand ITC" pitchFamily="66" charset="0"/>
                        <a:cs typeface="Times New Roman" pitchFamily="18" charset="0"/>
                      </a:endParaRPr>
                    </a:p>
                    <a:p>
                      <a:pPr marL="0" marR="0" lvl="0" indent="0" algn="l" defTabSz="96361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Bradley Hand ITC" pitchFamily="66" charset="0"/>
                        <a:cs typeface="Times New Roman" pitchFamily="18" charset="0"/>
                      </a:endParaRPr>
                    </a:p>
                    <a:p>
                      <a:pPr marL="0" marR="0" lvl="0" indent="0" algn="l" defTabSz="96361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Bradley Hand ITC" pitchFamily="66" charset="0"/>
                        <a:cs typeface="Times New Roman" pitchFamily="18" charset="0"/>
                      </a:endParaRPr>
                    </a:p>
                    <a:p>
                      <a:pPr marL="0" marR="0" lvl="0" indent="0" algn="l" defTabSz="963613"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Bradley Hand ITC" pitchFamily="66"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63613"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Verdana" pitchFamily="34" charset="0"/>
                          <a:cs typeface="Times New Roman" pitchFamily="18" charset="0"/>
                        </a:rPr>
                        <a:t>E:</a:t>
                      </a:r>
                      <a:endParaRPr kumimoji="0" lang="en-US" sz="1600" b="0" i="0" u="none" strike="noStrike" cap="none" normalizeH="0" baseline="0" dirty="0" smtClean="0">
                        <a:ln>
                          <a:noFill/>
                        </a:ln>
                        <a:solidFill>
                          <a:schemeClr val="tx1"/>
                        </a:solidFill>
                        <a:effectLst/>
                        <a:latin typeface="Bradley Hand ITC" pitchFamily="66" charset="0"/>
                        <a:cs typeface="Times New Roman" pitchFamily="18" charset="0"/>
                      </a:endParaRPr>
                    </a:p>
                    <a:p>
                      <a:pPr marL="0" marR="0" lvl="0" indent="0" algn="l" defTabSz="96361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Bradley Hand ITC" pitchFamily="66" charset="0"/>
                        <a:cs typeface="Times New Roman" pitchFamily="18" charset="0"/>
                      </a:endParaRPr>
                    </a:p>
                    <a:p>
                      <a:pPr marL="0" marR="0" lvl="0" indent="0" algn="l" defTabSz="96361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Bradley Hand ITC" pitchFamily="66" charset="0"/>
                        <a:cs typeface="Times New Roman" pitchFamily="18" charset="0"/>
                      </a:endParaRPr>
                    </a:p>
                    <a:p>
                      <a:pPr marL="0" marR="0" lvl="0" indent="0" algn="l" defTabSz="963613" rtl="0" eaLnBrk="1" fontAlgn="base" latinLnBrk="0" hangingPunct="1">
                        <a:lnSpc>
                          <a:spcPct val="100000"/>
                        </a:lnSpc>
                        <a:spcBef>
                          <a:spcPct val="0"/>
                        </a:spcBef>
                        <a:spcAft>
                          <a:spcPct val="0"/>
                        </a:spcAft>
                        <a:buClrTx/>
                        <a:buSzTx/>
                        <a:buFontTx/>
                        <a:buNone/>
                        <a:tabLst/>
                        <a:defRPr/>
                      </a:pPr>
                      <a:r>
                        <a:rPr kumimoji="0" lang="en-US" sz="1300" b="1" i="0" u="none" strike="noStrike" cap="none" normalizeH="0" baseline="0" dirty="0" smtClean="0">
                          <a:ln>
                            <a:noFill/>
                          </a:ln>
                          <a:solidFill>
                            <a:schemeClr val="tx1"/>
                          </a:solidFill>
                          <a:effectLst/>
                          <a:latin typeface="Verdana" pitchFamily="34" charset="0"/>
                          <a:cs typeface="Times New Roman" pitchFamily="18" charset="0"/>
                        </a:rPr>
                        <a:t>R:</a:t>
                      </a:r>
                      <a:endParaRPr kumimoji="0" lang="en-US" sz="1200" b="0" i="0" u="none" strike="noStrike" cap="none" normalizeH="0" baseline="0" dirty="0" smtClean="0">
                        <a:ln>
                          <a:noFill/>
                        </a:ln>
                        <a:solidFill>
                          <a:schemeClr val="tx1"/>
                        </a:solidFill>
                        <a:effectLst/>
                        <a:latin typeface="Bradley Hand ITC" pitchFamily="66"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1513662">
                <a:tc gridSpan="2">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Verdana" pitchFamily="34" charset="0"/>
                          <a:cs typeface="Arial" pitchFamily="34" charset="0"/>
                        </a:rPr>
                        <a:t>Are my emotions and reactions helping or harming? Please describe.</a:t>
                      </a:r>
                    </a:p>
                    <a:p>
                      <a:pPr marL="0" marR="0" lvl="0" indent="0" algn="l" defTabSz="9652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Verdana" pitchFamily="34" charset="0"/>
                        <a:cs typeface="Arial" pitchFamily="34" charset="0"/>
                      </a:endParaRPr>
                    </a:p>
                    <a:p>
                      <a:pPr marL="0" marR="0" lvl="0" indent="0" algn="l" defTabSz="9652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Verdana" pitchFamily="34" charset="0"/>
                        <a:cs typeface="Arial" pitchFamily="34"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en-US"/>
                    </a:p>
                  </a:txBody>
                  <a:tcPr/>
                </a:tc>
              </a:tr>
            </a:tbl>
          </a:graphicData>
        </a:graphic>
      </p:graphicFrame>
      <p:sp>
        <p:nvSpPr>
          <p:cNvPr id="12" name="Title 5"/>
          <p:cNvSpPr txBox="1">
            <a:spLocks/>
          </p:cNvSpPr>
          <p:nvPr/>
        </p:nvSpPr>
        <p:spPr bwMode="auto">
          <a:xfrm>
            <a:off x="0" y="0"/>
            <a:ext cx="7315200" cy="838200"/>
          </a:xfrm>
          <a:prstGeom prst="rect">
            <a:avLst/>
          </a:prstGeom>
          <a:noFill/>
          <a:ln w="9525">
            <a:noFill/>
            <a:miter lim="800000"/>
            <a:headEnd/>
            <a:tailEnd/>
          </a:ln>
        </p:spPr>
        <p:txBody>
          <a:bodyPr vert="horz" wrap="square" lIns="95669" tIns="47839" rIns="95669" bIns="47839"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Verdana" pitchFamily="34" charset="0"/>
                <a:ea typeface="+mj-ea"/>
                <a:cs typeface="+mj-cs"/>
              </a:rPr>
              <a:t>ATC Practice</a:t>
            </a:r>
          </a:p>
        </p:txBody>
      </p:sp>
      <p:sp>
        <p:nvSpPr>
          <p:cNvPr id="5"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17</a:t>
            </a:fld>
            <a:endParaRPr lang="en-US" sz="700" dirty="0">
              <a:latin typeface="+mn-lt"/>
            </a:endParaRPr>
          </a:p>
        </p:txBody>
      </p:sp>
      <p:pic>
        <p:nvPicPr>
          <p:cNvPr id="6" name="Picture 37" descr="ATC.png"/>
          <p:cNvPicPr>
            <a:picLocks noChangeAspect="1"/>
          </p:cNvPicPr>
          <p:nvPr/>
        </p:nvPicPr>
        <p:blipFill>
          <a:blip r:embed="rId3" cstate="print"/>
          <a:srcRect/>
          <a:stretch>
            <a:fillRect/>
          </a:stretch>
        </p:blipFill>
        <p:spPr bwMode="auto">
          <a:xfrm>
            <a:off x="305741" y="76200"/>
            <a:ext cx="608659" cy="731520"/>
          </a:xfrm>
          <a:prstGeom prst="rect">
            <a:avLst/>
          </a:prstGeom>
          <a:noFill/>
          <a:ln w="9525">
            <a:noFill/>
            <a:miter lim="800000"/>
            <a:headEnd/>
            <a:tailEnd/>
          </a:ln>
        </p:spPr>
      </p:pic>
      <p:sp>
        <p:nvSpPr>
          <p:cNvPr id="10" name="Footer Placeholder 13"/>
          <p:cNvSpPr txBox="1">
            <a:spLocks/>
          </p:cNvSpPr>
          <p:nvPr/>
        </p:nvSpPr>
        <p:spPr>
          <a:xfrm>
            <a:off x="76200" y="9220200"/>
            <a:ext cx="6218238" cy="304800"/>
          </a:xfrm>
          <a:prstGeom prst="rect">
            <a:avLst/>
          </a:prstGeom>
        </p:spPr>
        <p:txBody>
          <a:bodyPr/>
          <a:lstStyle/>
          <a:p>
            <a:pPr marL="0" marR="0" lvl="0" indent="0" algn="l" defTabSz="952500" rtl="0" eaLnBrk="1" fontAlgn="base" latinLnBrk="0" hangingPunct="1">
              <a:lnSpc>
                <a:spcPct val="100000"/>
              </a:lnSpc>
              <a:spcBef>
                <a:spcPct val="0"/>
              </a:spcBef>
              <a:spcAft>
                <a:spcPct val="0"/>
              </a:spcAft>
              <a:buClrTx/>
              <a:buSzTx/>
              <a:buFontTx/>
              <a:buNone/>
              <a:tabLst/>
              <a:defRPr/>
            </a:pPr>
            <a:r>
              <a:rPr lang="en-US" sz="800" dirty="0" smtClean="0">
                <a:latin typeface="+mj-lt"/>
                <a:cs typeface="+mn-cs"/>
              </a:rPr>
              <a:t>Adapted with permission from the Penn Master Resilience Training materials, Copyright 2013, Trustees of the University of Pennsylvania. All rights reserved.</a:t>
            </a:r>
            <a:endParaRPr lang="en-US" sz="800" dirty="0">
              <a:latin typeface="+mj-lt"/>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Placeholder 6"/>
          <p:cNvSpPr>
            <a:spLocks noGrp="1"/>
          </p:cNvSpPr>
          <p:nvPr>
            <p:ph type="body" sz="quarter" idx="12"/>
          </p:nvPr>
        </p:nvSpPr>
        <p:spPr>
          <a:xfrm>
            <a:off x="228600" y="914400"/>
            <a:ext cx="6858000" cy="8412162"/>
          </a:xfrm>
        </p:spPr>
        <p:txBody>
          <a:bodyPr/>
          <a:lstStyle/>
          <a:p>
            <a:pPr>
              <a:lnSpc>
                <a:spcPct val="100000"/>
              </a:lnSpc>
            </a:pPr>
            <a:r>
              <a:rPr lang="en-US" sz="2000" b="1" dirty="0" smtClean="0"/>
              <a:t>Key Principles</a:t>
            </a:r>
          </a:p>
          <a:p>
            <a:pPr>
              <a:lnSpc>
                <a:spcPct val="100000"/>
              </a:lnSpc>
            </a:pPr>
            <a:endParaRPr lang="en-US" b="1" dirty="0" smtClean="0"/>
          </a:p>
          <a:p>
            <a:pPr>
              <a:buFont typeface="Arial" pitchFamily="34" charset="0"/>
              <a:buChar char="•"/>
            </a:pPr>
            <a:r>
              <a:rPr lang="en-US" dirty="0" smtClean="0"/>
              <a:t> Thoughts drive Consequences</a:t>
            </a:r>
          </a:p>
          <a:p>
            <a:pPr>
              <a:buFont typeface="Arial" pitchFamily="34" charset="0"/>
              <a:buChar char="•"/>
            </a:pPr>
            <a:endParaRPr lang="en-US" dirty="0" smtClean="0"/>
          </a:p>
          <a:p>
            <a:pPr>
              <a:buFont typeface="Arial" pitchFamily="34" charset="0"/>
              <a:buChar char="•"/>
            </a:pPr>
            <a:r>
              <a:rPr lang="en-US" dirty="0" smtClean="0"/>
              <a:t> ATC builds </a:t>
            </a:r>
            <a:r>
              <a:rPr lang="en-US" b="1" dirty="0" smtClean="0">
                <a:solidFill>
                  <a:srgbClr val="00B050"/>
                </a:solidFill>
              </a:rPr>
              <a:t>Self-awareness</a:t>
            </a:r>
            <a:endParaRPr lang="en-US" dirty="0" smtClean="0"/>
          </a:p>
          <a:p>
            <a:endParaRPr lang="en-US" dirty="0" smtClean="0"/>
          </a:p>
          <a:p>
            <a:r>
              <a:rPr lang="en-US" sz="2000" b="1" dirty="0" smtClean="0"/>
              <a:t>Check on Learning</a:t>
            </a:r>
            <a:endParaRPr lang="en-US" sz="2000" dirty="0" smtClean="0"/>
          </a:p>
          <a:p>
            <a:r>
              <a:rPr lang="en-US" dirty="0" smtClean="0"/>
              <a:t> </a:t>
            </a:r>
          </a:p>
          <a:p>
            <a:r>
              <a:rPr lang="en-US" b="1" dirty="0" smtClean="0"/>
              <a:t>What is the skill?</a:t>
            </a:r>
            <a:r>
              <a:rPr lang="en-US" dirty="0" smtClean="0"/>
              <a:t> ATC</a:t>
            </a:r>
          </a:p>
          <a:p>
            <a:r>
              <a:rPr lang="en-US" dirty="0" smtClean="0"/>
              <a:t> </a:t>
            </a:r>
          </a:p>
          <a:p>
            <a:r>
              <a:rPr lang="en-US" b="1" dirty="0" smtClean="0"/>
              <a:t>When do I use it?</a:t>
            </a:r>
            <a:r>
              <a:rPr lang="en-US" dirty="0" smtClean="0"/>
              <a:t> When you don’t like your Emotions or Reactions and you want to change them</a:t>
            </a:r>
          </a:p>
          <a:p>
            <a:r>
              <a:rPr lang="en-US" dirty="0" smtClean="0"/>
              <a:t> </a:t>
            </a:r>
          </a:p>
          <a:p>
            <a:pPr>
              <a:spcAft>
                <a:spcPts val="600"/>
              </a:spcAft>
            </a:pPr>
            <a:r>
              <a:rPr lang="en-US" b="1" dirty="0" smtClean="0"/>
              <a:t>How do I use it?</a:t>
            </a:r>
            <a:r>
              <a:rPr lang="en-US" dirty="0" smtClean="0"/>
              <a:t> Separate the A, T, C:</a:t>
            </a:r>
            <a:endParaRPr lang="en-US" sz="200" dirty="0" smtClean="0"/>
          </a:p>
          <a:p>
            <a:pPr marL="819150" lvl="1" indent="-342900">
              <a:lnSpc>
                <a:spcPct val="100000"/>
              </a:lnSpc>
              <a:spcBef>
                <a:spcPts val="0"/>
              </a:spcBef>
              <a:spcAft>
                <a:spcPts val="600"/>
              </a:spcAft>
              <a:buFont typeface="+mj-lt"/>
              <a:buAutoNum type="arabicPeriod"/>
            </a:pPr>
            <a:r>
              <a:rPr lang="en-US" dirty="0" smtClean="0"/>
              <a:t>A: Just the facts- Something that happened to you</a:t>
            </a:r>
          </a:p>
          <a:p>
            <a:pPr marL="819150" lvl="1" indent="-342900">
              <a:spcBef>
                <a:spcPts val="0"/>
              </a:spcBef>
              <a:spcAft>
                <a:spcPts val="600"/>
              </a:spcAft>
              <a:buFont typeface="+mj-lt"/>
              <a:buAutoNum type="arabicPeriod"/>
            </a:pPr>
            <a:r>
              <a:rPr lang="en-US" dirty="0" smtClean="0"/>
              <a:t>T: What you say to yourself in the heat of the moment</a:t>
            </a:r>
          </a:p>
          <a:p>
            <a:pPr marL="819150" lvl="1" indent="-342900">
              <a:spcBef>
                <a:spcPts val="0"/>
              </a:spcBef>
              <a:spcAft>
                <a:spcPts val="600"/>
              </a:spcAft>
              <a:buFont typeface="+mj-lt"/>
              <a:buAutoNum type="arabicPeriod"/>
            </a:pPr>
            <a:r>
              <a:rPr lang="en-US" dirty="0" smtClean="0"/>
              <a:t>C: Emotions and Reactions</a:t>
            </a:r>
          </a:p>
          <a:p>
            <a:pPr marL="819150" lvl="1" indent="-342900">
              <a:spcBef>
                <a:spcPts val="0"/>
              </a:spcBef>
              <a:spcAft>
                <a:spcPts val="600"/>
              </a:spcAft>
              <a:buFont typeface="+mj-lt"/>
              <a:buAutoNum type="arabicPeriod"/>
            </a:pPr>
            <a:r>
              <a:rPr lang="en-US" dirty="0" smtClean="0"/>
              <a:t>Ask yourself if your Emotions and Reactions are helping or harming</a:t>
            </a:r>
          </a:p>
          <a:p>
            <a:pPr>
              <a:spcAft>
                <a:spcPts val="600"/>
              </a:spcAft>
            </a:pPr>
            <a:endParaRPr lang="en-US" dirty="0" smtClean="0"/>
          </a:p>
        </p:txBody>
      </p:sp>
      <p:grpSp>
        <p:nvGrpSpPr>
          <p:cNvPr id="2" name="Group 10"/>
          <p:cNvGrpSpPr/>
          <p:nvPr/>
        </p:nvGrpSpPr>
        <p:grpSpPr>
          <a:xfrm>
            <a:off x="76200" y="5181600"/>
            <a:ext cx="7086600" cy="4038600"/>
            <a:chOff x="76200" y="5638801"/>
            <a:chExt cx="7086600" cy="3505198"/>
          </a:xfrm>
        </p:grpSpPr>
        <p:sp>
          <p:nvSpPr>
            <p:cNvPr id="12" name="Oval 11"/>
            <p:cNvSpPr/>
            <p:nvPr/>
          </p:nvSpPr>
          <p:spPr>
            <a:xfrm>
              <a:off x="1752600" y="5638801"/>
              <a:ext cx="3733800" cy="1038577"/>
            </a:xfrm>
            <a:prstGeom prst="ellipse">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9"/>
            <p:cNvGrpSpPr/>
            <p:nvPr/>
          </p:nvGrpSpPr>
          <p:grpSpPr>
            <a:xfrm>
              <a:off x="76200" y="5768623"/>
              <a:ext cx="7086600" cy="3375376"/>
              <a:chOff x="76200" y="5875172"/>
              <a:chExt cx="7086600" cy="3268828"/>
            </a:xfrm>
          </p:grpSpPr>
          <p:sp>
            <p:nvSpPr>
              <p:cNvPr id="14" name="Rectangle 13"/>
              <p:cNvSpPr/>
              <p:nvPr/>
            </p:nvSpPr>
            <p:spPr>
              <a:xfrm>
                <a:off x="76200" y="6324600"/>
                <a:ext cx="7086600" cy="281940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1514803" y="5875172"/>
                <a:ext cx="4252748" cy="685541"/>
              </a:xfrm>
              <a:prstGeom prst="rect">
                <a:avLst/>
              </a:prstGeom>
              <a:noFill/>
            </p:spPr>
            <p:txBody>
              <a:bodyPr wrap="square" rtlCol="0">
                <a:spAutoFit/>
              </a:bodyPr>
              <a:lstStyle/>
              <a:p>
                <a:pPr algn="ctr"/>
                <a:r>
                  <a:rPr lang="en-US" sz="1600" b="1" dirty="0" smtClean="0">
                    <a:latin typeface="+mn-lt"/>
                  </a:rPr>
                  <a:t>MAKE IT PERSONAL!</a:t>
                </a:r>
              </a:p>
              <a:p>
                <a:pPr algn="ctr"/>
                <a:r>
                  <a:rPr lang="en-US" sz="1600" dirty="0" smtClean="0">
                    <a:latin typeface="+mn-lt"/>
                  </a:rPr>
                  <a:t>What did you learn?</a:t>
                </a:r>
              </a:p>
              <a:p>
                <a:pPr algn="ctr"/>
                <a:r>
                  <a:rPr lang="en-US" sz="1600" dirty="0" smtClean="0">
                    <a:latin typeface="+mn-lt"/>
                  </a:rPr>
                  <a:t>How can you use it?</a:t>
                </a:r>
                <a:endParaRPr lang="en-US" sz="1600" dirty="0">
                  <a:latin typeface="+mn-lt"/>
                </a:endParaRPr>
              </a:p>
            </p:txBody>
          </p:sp>
        </p:grpSp>
      </p:grpSp>
      <p:sp>
        <p:nvSpPr>
          <p:cNvPr id="19" name="Title 5"/>
          <p:cNvSpPr txBox="1">
            <a:spLocks/>
          </p:cNvSpPr>
          <p:nvPr/>
        </p:nvSpPr>
        <p:spPr bwMode="auto">
          <a:xfrm>
            <a:off x="0" y="0"/>
            <a:ext cx="7315200" cy="838200"/>
          </a:xfrm>
          <a:prstGeom prst="rect">
            <a:avLst/>
          </a:prstGeom>
          <a:noFill/>
          <a:ln w="9525">
            <a:noFill/>
            <a:miter lim="800000"/>
            <a:headEnd/>
            <a:tailEnd/>
          </a:ln>
        </p:spPr>
        <p:txBody>
          <a:bodyPr vert="horz" wrap="square" lIns="95669" tIns="47839" rIns="95669" bIns="47839"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Verdana" pitchFamily="34" charset="0"/>
                <a:ea typeface="+mj-ea"/>
                <a:cs typeface="+mj-cs"/>
              </a:rPr>
              <a:t>ATC:</a:t>
            </a:r>
            <a:r>
              <a:rPr kumimoji="0" lang="en-US" sz="2000" b="1" i="0" u="none" strike="noStrike" kern="1200" cap="none" spc="0" normalizeH="0" noProof="0" dirty="0" smtClean="0">
                <a:ln>
                  <a:noFill/>
                </a:ln>
                <a:solidFill>
                  <a:schemeClr val="bg1"/>
                </a:solidFill>
                <a:effectLst/>
                <a:uLnTx/>
                <a:uFillTx/>
                <a:latin typeface="Verdana" pitchFamily="34" charset="0"/>
                <a:ea typeface="+mj-ea"/>
                <a:cs typeface="+mj-cs"/>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noProof="0" dirty="0" smtClean="0">
                <a:ln>
                  <a:noFill/>
                </a:ln>
                <a:solidFill>
                  <a:schemeClr val="bg1"/>
                </a:solidFill>
                <a:effectLst/>
                <a:uLnTx/>
                <a:uFillTx/>
                <a:latin typeface="Verdana" pitchFamily="34" charset="0"/>
                <a:ea typeface="+mj-ea"/>
                <a:cs typeface="+mj-cs"/>
              </a:rPr>
              <a:t>Make it Personal</a:t>
            </a:r>
            <a:endParaRPr kumimoji="0" lang="en-US" sz="2000" b="1" i="0" u="none" strike="noStrike" kern="1200" cap="none" spc="0" normalizeH="0" baseline="0" noProof="0" dirty="0" smtClean="0">
              <a:ln>
                <a:noFill/>
              </a:ln>
              <a:solidFill>
                <a:schemeClr val="bg1"/>
              </a:solidFill>
              <a:effectLst/>
              <a:uLnTx/>
              <a:uFillTx/>
              <a:latin typeface="Verdana" pitchFamily="34" charset="0"/>
              <a:ea typeface="+mj-ea"/>
              <a:cs typeface="+mj-cs"/>
            </a:endParaRPr>
          </a:p>
        </p:txBody>
      </p:sp>
      <p:sp>
        <p:nvSpPr>
          <p:cNvPr id="10"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18</a:t>
            </a:fld>
            <a:endParaRPr lang="en-US" sz="700" dirty="0">
              <a:latin typeface="+mn-lt"/>
            </a:endParaRPr>
          </a:p>
        </p:txBody>
      </p:sp>
      <p:pic>
        <p:nvPicPr>
          <p:cNvPr id="11" name="Picture 37" descr="ATC.png"/>
          <p:cNvPicPr>
            <a:picLocks noChangeAspect="1"/>
          </p:cNvPicPr>
          <p:nvPr/>
        </p:nvPicPr>
        <p:blipFill>
          <a:blip r:embed="rId3" cstate="print"/>
          <a:srcRect/>
          <a:stretch>
            <a:fillRect/>
          </a:stretch>
        </p:blipFill>
        <p:spPr bwMode="auto">
          <a:xfrm>
            <a:off x="305741" y="76200"/>
            <a:ext cx="608659" cy="731520"/>
          </a:xfrm>
          <a:prstGeom prst="rect">
            <a:avLst/>
          </a:prstGeom>
          <a:noFill/>
          <a:ln w="9525">
            <a:noFill/>
            <a:miter lim="800000"/>
            <a:headEnd/>
            <a:tailEnd/>
          </a:ln>
        </p:spPr>
      </p:pic>
      <p:sp>
        <p:nvSpPr>
          <p:cNvPr id="17" name="Footer Placeholder 13"/>
          <p:cNvSpPr txBox="1">
            <a:spLocks/>
          </p:cNvSpPr>
          <p:nvPr/>
        </p:nvSpPr>
        <p:spPr>
          <a:xfrm>
            <a:off x="76200" y="9220200"/>
            <a:ext cx="6218238" cy="304800"/>
          </a:xfrm>
          <a:prstGeom prst="rect">
            <a:avLst/>
          </a:prstGeom>
        </p:spPr>
        <p:txBody>
          <a:bodyPr/>
          <a:lstStyle/>
          <a:p>
            <a:pPr marL="0" marR="0" lvl="0" indent="0" algn="l" defTabSz="952500" rtl="0" eaLnBrk="1" fontAlgn="base" latinLnBrk="0" hangingPunct="1">
              <a:lnSpc>
                <a:spcPct val="100000"/>
              </a:lnSpc>
              <a:spcBef>
                <a:spcPct val="0"/>
              </a:spcBef>
              <a:spcAft>
                <a:spcPct val="0"/>
              </a:spcAft>
              <a:buClrTx/>
              <a:buSzTx/>
              <a:buFontTx/>
              <a:buNone/>
              <a:tabLst/>
              <a:defRPr/>
            </a:pPr>
            <a:r>
              <a:rPr lang="en-US" sz="800" dirty="0" smtClean="0">
                <a:latin typeface="+mj-lt"/>
                <a:cs typeface="+mn-cs"/>
              </a:rPr>
              <a:t>Adapted with permission from the Penn Master Resilience Training materials, Copyright 2013, Trustees of the University of Pennsylvania. All rights reserved.</a:t>
            </a:r>
            <a:endParaRPr lang="en-US" sz="800" dirty="0">
              <a:latin typeface="+mj-lt"/>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0" y="4469000"/>
            <a:ext cx="7315200" cy="2765719"/>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dirty="0"/>
          </a:p>
        </p:txBody>
      </p:sp>
      <p:sp>
        <p:nvSpPr>
          <p:cNvPr id="9" name="Rounded Rectangle 8"/>
          <p:cNvSpPr/>
          <p:nvPr/>
        </p:nvSpPr>
        <p:spPr>
          <a:xfrm>
            <a:off x="0" y="2819400"/>
            <a:ext cx="7315200" cy="2057400"/>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dirty="0"/>
          </a:p>
        </p:txBody>
      </p:sp>
      <p:sp>
        <p:nvSpPr>
          <p:cNvPr id="8" name="Rounded Rectangle 7"/>
          <p:cNvSpPr/>
          <p:nvPr/>
        </p:nvSpPr>
        <p:spPr>
          <a:xfrm>
            <a:off x="0" y="2209800"/>
            <a:ext cx="7315200" cy="609600"/>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dirty="0"/>
          </a:p>
        </p:txBody>
      </p:sp>
      <p:sp>
        <p:nvSpPr>
          <p:cNvPr id="5" name="Rectangle 4"/>
          <p:cNvSpPr/>
          <p:nvPr/>
        </p:nvSpPr>
        <p:spPr>
          <a:xfrm>
            <a:off x="208630" y="914400"/>
            <a:ext cx="6877970" cy="1174824"/>
          </a:xfrm>
          <a:prstGeom prst="rect">
            <a:avLst/>
          </a:prstGeom>
        </p:spPr>
        <p:txBody>
          <a:bodyPr wrap="square" lIns="96661" tIns="48331" rIns="96661" bIns="48331">
            <a:spAutoFit/>
          </a:bodyPr>
          <a:lstStyle/>
          <a:p>
            <a:r>
              <a:rPr lang="en-US" sz="1400" b="1" dirty="0" smtClean="0">
                <a:latin typeface="+mn-lt"/>
              </a:rPr>
              <a:t>Instructions: </a:t>
            </a:r>
            <a:r>
              <a:rPr lang="en-US" sz="1400" dirty="0" smtClean="0">
                <a:latin typeface="+mn-lt"/>
              </a:rPr>
              <a:t>Record three good things each day. Next to each positive event that you list, write a reflection (at least one sentence) about:</a:t>
            </a:r>
          </a:p>
          <a:p>
            <a:r>
              <a:rPr lang="en-US" sz="1400" dirty="0" smtClean="0">
                <a:latin typeface="+mn-lt"/>
              </a:rPr>
              <a:t>	- Why this good thing happened</a:t>
            </a:r>
          </a:p>
          <a:p>
            <a:r>
              <a:rPr lang="en-US" sz="1400" dirty="0" smtClean="0">
                <a:latin typeface="+mn-lt"/>
              </a:rPr>
              <a:t>	- What this good thing means to you</a:t>
            </a:r>
          </a:p>
          <a:p>
            <a:r>
              <a:rPr lang="en-US" sz="1400" dirty="0" smtClean="0">
                <a:latin typeface="+mn-lt"/>
              </a:rPr>
              <a:t>	- How this good thing makes you feel</a:t>
            </a:r>
          </a:p>
        </p:txBody>
      </p:sp>
      <p:sp>
        <p:nvSpPr>
          <p:cNvPr id="11" name="Rounded Rectangle 10"/>
          <p:cNvSpPr/>
          <p:nvPr/>
        </p:nvSpPr>
        <p:spPr>
          <a:xfrm>
            <a:off x="0" y="7010400"/>
            <a:ext cx="7315200" cy="2133599"/>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dirty="0"/>
          </a:p>
        </p:txBody>
      </p:sp>
      <p:sp>
        <p:nvSpPr>
          <p:cNvPr id="7" name="TextBox 6"/>
          <p:cNvSpPr txBox="1"/>
          <p:nvPr/>
        </p:nvSpPr>
        <p:spPr>
          <a:xfrm>
            <a:off x="0" y="2209800"/>
            <a:ext cx="6901620" cy="6514747"/>
          </a:xfrm>
          <a:prstGeom prst="rect">
            <a:avLst/>
          </a:prstGeom>
          <a:noFill/>
        </p:spPr>
        <p:txBody>
          <a:bodyPr wrap="square" lIns="96661" tIns="48331" rIns="96661" bIns="48331" rtlCol="0">
            <a:spAutoFit/>
          </a:bodyPr>
          <a:lstStyle/>
          <a:p>
            <a:r>
              <a:rPr lang="en-US" sz="1600" b="1" dirty="0" smtClean="0">
                <a:latin typeface="+mn-lt"/>
              </a:rPr>
              <a:t>Date:</a:t>
            </a:r>
            <a:endParaRPr lang="en-US" sz="1800" dirty="0" smtClean="0">
              <a:latin typeface="Bradley Hand ITC" pitchFamily="66" charset="0"/>
            </a:endParaRPr>
          </a:p>
          <a:p>
            <a:endParaRPr lang="en-US" sz="1600" b="1" dirty="0" smtClean="0">
              <a:latin typeface="+mn-lt"/>
            </a:endParaRPr>
          </a:p>
          <a:p>
            <a:endParaRPr lang="en-US" sz="1600" b="1" dirty="0" smtClean="0">
              <a:latin typeface="+mn-lt"/>
            </a:endParaRPr>
          </a:p>
          <a:p>
            <a:r>
              <a:rPr lang="en-US" sz="1600" b="1" dirty="0" smtClean="0">
                <a:latin typeface="+mn-lt"/>
              </a:rPr>
              <a:t>Good Thing 1:</a:t>
            </a:r>
            <a:endParaRPr lang="en-US" sz="1800" b="1" dirty="0" smtClean="0">
              <a:latin typeface="Bradley Hand ITC" pitchFamily="66" charset="0"/>
            </a:endParaRPr>
          </a:p>
          <a:p>
            <a:endParaRPr lang="en-US" sz="1600" b="1" dirty="0" smtClean="0">
              <a:latin typeface="+mn-lt"/>
            </a:endParaRPr>
          </a:p>
          <a:p>
            <a:r>
              <a:rPr lang="en-US" sz="1600" b="1" dirty="0" smtClean="0">
                <a:latin typeface="+mn-lt"/>
              </a:rPr>
              <a:t>Reflection:</a:t>
            </a:r>
            <a:endParaRPr lang="en-US" sz="1800" b="1" dirty="0" smtClean="0">
              <a:latin typeface="Bradley Hand ITC" pitchFamily="66" charset="0"/>
            </a:endParaRPr>
          </a:p>
          <a:p>
            <a:endParaRPr lang="en-US" sz="1800" b="1" dirty="0" smtClean="0">
              <a:latin typeface="+mn-lt"/>
            </a:endParaRPr>
          </a:p>
          <a:p>
            <a:endParaRPr lang="en-US" sz="1600" b="1" dirty="0" smtClean="0">
              <a:latin typeface="+mn-lt"/>
            </a:endParaRPr>
          </a:p>
          <a:p>
            <a:endParaRPr lang="en-US" sz="1600" b="1" dirty="0" smtClean="0">
              <a:latin typeface="+mn-lt"/>
            </a:endParaRPr>
          </a:p>
          <a:p>
            <a:endParaRPr lang="en-US" sz="1600" b="1" dirty="0" smtClean="0">
              <a:latin typeface="+mn-lt"/>
            </a:endParaRPr>
          </a:p>
          <a:p>
            <a:endParaRPr lang="en-US" sz="1600" b="1" dirty="0" smtClean="0">
              <a:latin typeface="+mn-lt"/>
            </a:endParaRPr>
          </a:p>
          <a:p>
            <a:r>
              <a:rPr lang="en-US" sz="1600" b="1" dirty="0" smtClean="0">
                <a:latin typeface="+mn-lt"/>
              </a:rPr>
              <a:t>Good Thing 2:</a:t>
            </a:r>
            <a:endParaRPr lang="en-US" sz="1800" b="1" dirty="0" smtClean="0">
              <a:latin typeface="Bradley Hand ITC" pitchFamily="66" charset="0"/>
            </a:endParaRPr>
          </a:p>
          <a:p>
            <a:endParaRPr lang="en-US" sz="1600" b="1" dirty="0" smtClean="0">
              <a:latin typeface="+mn-lt"/>
            </a:endParaRPr>
          </a:p>
          <a:p>
            <a:r>
              <a:rPr lang="en-US" sz="1600" b="1" dirty="0" smtClean="0">
                <a:latin typeface="+mn-lt"/>
              </a:rPr>
              <a:t>Reflection: </a:t>
            </a:r>
            <a:endParaRPr lang="en-US" sz="18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mn-lt"/>
            </a:endParaRPr>
          </a:p>
          <a:p>
            <a:r>
              <a:rPr lang="en-US" sz="1600" b="1" dirty="0" smtClean="0">
                <a:latin typeface="+mn-lt"/>
              </a:rPr>
              <a:t>Good Thing 3:</a:t>
            </a:r>
            <a:endParaRPr lang="en-US" sz="1800" b="1" dirty="0" smtClean="0">
              <a:latin typeface="Bradley Hand ITC" pitchFamily="66" charset="0"/>
            </a:endParaRPr>
          </a:p>
          <a:p>
            <a:endParaRPr lang="en-US" sz="1600" b="1" dirty="0" smtClean="0">
              <a:latin typeface="+mn-lt"/>
            </a:endParaRPr>
          </a:p>
          <a:p>
            <a:r>
              <a:rPr lang="en-US" sz="1600" b="1" dirty="0" smtClean="0">
                <a:latin typeface="+mn-lt"/>
              </a:rPr>
              <a:t>Reflection:</a:t>
            </a:r>
            <a:endParaRPr lang="en-US" sz="1800" b="1" dirty="0" smtClean="0">
              <a:latin typeface="Bradley Hand ITC" pitchFamily="66" charset="0"/>
            </a:endParaRPr>
          </a:p>
          <a:p>
            <a:endParaRPr lang="en-US" sz="1500" b="1" dirty="0" smtClean="0">
              <a:latin typeface="+mn-lt"/>
            </a:endParaRPr>
          </a:p>
          <a:p>
            <a:endParaRPr lang="en-US" sz="1500" dirty="0" smtClean="0">
              <a:latin typeface="+mn-lt"/>
            </a:endParaRPr>
          </a:p>
          <a:p>
            <a:endParaRPr lang="en-US" sz="1500" b="1" dirty="0">
              <a:latin typeface="+mn-lt"/>
            </a:endParaRPr>
          </a:p>
        </p:txBody>
      </p:sp>
      <p:sp>
        <p:nvSpPr>
          <p:cNvPr id="13" name="TextBox 12"/>
          <p:cNvSpPr txBox="1"/>
          <p:nvPr/>
        </p:nvSpPr>
        <p:spPr>
          <a:xfrm>
            <a:off x="0" y="204217"/>
            <a:ext cx="7239000" cy="405383"/>
          </a:xfrm>
          <a:prstGeom prst="rect">
            <a:avLst/>
          </a:prstGeom>
          <a:noFill/>
        </p:spPr>
        <p:txBody>
          <a:bodyPr wrap="square" lIns="96661" tIns="48331" rIns="96661" bIns="48331" rtlCol="0">
            <a:spAutoFit/>
          </a:bodyPr>
          <a:lstStyle/>
          <a:p>
            <a:pPr algn="ctr"/>
            <a:r>
              <a:rPr lang="en-US" sz="2000" b="1" dirty="0" smtClean="0">
                <a:solidFill>
                  <a:schemeClr val="bg1"/>
                </a:solidFill>
                <a:latin typeface="+mj-lt"/>
              </a:rPr>
              <a:t>Hunt the Good Stuff</a:t>
            </a:r>
            <a:endParaRPr lang="en-US" sz="2000" b="1" dirty="0">
              <a:solidFill>
                <a:schemeClr val="bg1"/>
              </a:solidFill>
              <a:latin typeface="+mj-lt"/>
            </a:endParaRPr>
          </a:p>
        </p:txBody>
      </p:sp>
      <p:sp>
        <p:nvSpPr>
          <p:cNvPr id="12" name="Rounded Rectangle 11"/>
          <p:cNvSpPr/>
          <p:nvPr/>
        </p:nvSpPr>
        <p:spPr>
          <a:xfrm>
            <a:off x="2209800" y="609599"/>
            <a:ext cx="2819400" cy="381001"/>
          </a:xfrm>
          <a:prstGeom prst="roundRect">
            <a:avLst/>
          </a:prstGeom>
          <a:solidFill>
            <a:srgbClr val="00B05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en-US" dirty="0" smtClean="0"/>
              <a:t>Optimism</a:t>
            </a:r>
            <a:endParaRPr lang="en-US" dirty="0"/>
          </a:p>
        </p:txBody>
      </p:sp>
      <p:sp>
        <p:nvSpPr>
          <p:cNvPr id="15"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19</a:t>
            </a:fld>
            <a:endParaRPr lang="en-US" sz="700" dirty="0">
              <a:latin typeface="+mn-lt"/>
            </a:endParaRPr>
          </a:p>
        </p:txBody>
      </p:sp>
      <p:pic>
        <p:nvPicPr>
          <p:cNvPr id="16" name="Picture 5" descr="HTGS.png"/>
          <p:cNvPicPr>
            <a:picLocks noChangeAspect="1"/>
          </p:cNvPicPr>
          <p:nvPr/>
        </p:nvPicPr>
        <p:blipFill>
          <a:blip r:embed="rId3" cstate="print"/>
          <a:srcRect/>
          <a:stretch>
            <a:fillRect/>
          </a:stretch>
        </p:blipFill>
        <p:spPr bwMode="auto">
          <a:xfrm>
            <a:off x="305741" y="76200"/>
            <a:ext cx="608659" cy="731520"/>
          </a:xfrm>
          <a:prstGeom prst="rect">
            <a:avLst/>
          </a:prstGeom>
          <a:noFill/>
          <a:ln w="9525">
            <a:noFill/>
            <a:miter lim="800000"/>
            <a:headEnd/>
            <a:tailEnd/>
          </a:ln>
        </p:spPr>
      </p:pic>
      <p:sp>
        <p:nvSpPr>
          <p:cNvPr id="14" name="Footer Placeholder 13"/>
          <p:cNvSpPr>
            <a:spLocks noGrp="1"/>
          </p:cNvSpPr>
          <p:nvPr>
            <p:ph type="ftr" sz="quarter" idx="11"/>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143000"/>
            <a:ext cx="7315200" cy="838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70" name="Title 5"/>
          <p:cNvSpPr>
            <a:spLocks noGrp="1"/>
          </p:cNvSpPr>
          <p:nvPr>
            <p:ph type="title"/>
          </p:nvPr>
        </p:nvSpPr>
        <p:spPr/>
        <p:txBody>
          <a:bodyPr/>
          <a:lstStyle/>
          <a:p>
            <a:r>
              <a:rPr lang="en-US" dirty="0" smtClean="0"/>
              <a:t>Understanding Resilience</a:t>
            </a:r>
          </a:p>
        </p:txBody>
      </p:sp>
      <p:sp>
        <p:nvSpPr>
          <p:cNvPr id="7" name="Text Placeholder 6"/>
          <p:cNvSpPr>
            <a:spLocks noGrp="1"/>
          </p:cNvSpPr>
          <p:nvPr>
            <p:ph type="body" sz="quarter" idx="12"/>
          </p:nvPr>
        </p:nvSpPr>
        <p:spPr>
          <a:xfrm>
            <a:off x="228600" y="4618038"/>
            <a:ext cx="6858000" cy="1706562"/>
          </a:xfrm>
        </p:spPr>
        <p:txBody>
          <a:bodyPr/>
          <a:lstStyle/>
          <a:p>
            <a:pPr marL="341737" indent="-341737" algn="ctr">
              <a:defRPr/>
            </a:pPr>
            <a:r>
              <a:rPr lang="en-US" dirty="0" smtClean="0"/>
              <a:t>When you hear the word resilience, what are the first 3 words you think of?</a:t>
            </a:r>
          </a:p>
          <a:p>
            <a:pPr marL="803721" indent="-227830" algn="ctr">
              <a:buFont typeface="+mj-lt"/>
              <a:buAutoNum type="arabicPeriod"/>
              <a:defRPr/>
            </a:pPr>
            <a:endParaRPr lang="en-US" dirty="0" smtClean="0"/>
          </a:p>
          <a:p>
            <a:pPr marL="803721" lvl="1" indent="-227830">
              <a:buFont typeface="Arial" pitchFamily="34" charset="0"/>
              <a:buChar char="•"/>
              <a:defRPr/>
            </a:pPr>
            <a:r>
              <a:rPr lang="en-US" dirty="0" smtClean="0"/>
              <a:t>____________________________________</a:t>
            </a:r>
          </a:p>
          <a:p>
            <a:pPr marL="803721" lvl="1" indent="-227830">
              <a:buFont typeface="Arial" pitchFamily="34" charset="0"/>
              <a:buChar char="•"/>
              <a:defRPr/>
            </a:pPr>
            <a:endParaRPr lang="en-US" dirty="0" smtClean="0"/>
          </a:p>
          <a:p>
            <a:pPr marL="803721" lvl="1" indent="-227830">
              <a:buFont typeface="Arial" pitchFamily="34" charset="0"/>
              <a:buChar char="•"/>
              <a:defRPr/>
            </a:pPr>
            <a:r>
              <a:rPr lang="en-US" dirty="0" smtClean="0"/>
              <a:t>____________________________________</a:t>
            </a:r>
          </a:p>
          <a:p>
            <a:pPr marL="803721" lvl="1" indent="-227830">
              <a:buFont typeface="Arial" pitchFamily="34" charset="0"/>
              <a:buChar char="•"/>
              <a:defRPr/>
            </a:pPr>
            <a:endParaRPr lang="en-US" dirty="0" smtClean="0"/>
          </a:p>
          <a:p>
            <a:pPr marL="803721" lvl="1" indent="-227830">
              <a:buFont typeface="Arial" pitchFamily="34" charset="0"/>
              <a:buChar char="•"/>
              <a:defRPr/>
            </a:pPr>
            <a:r>
              <a:rPr lang="en-US" dirty="0" smtClean="0"/>
              <a:t>____________________________________</a:t>
            </a:r>
          </a:p>
          <a:p>
            <a:pPr algn="ctr">
              <a:defRPr/>
            </a:pPr>
            <a:endParaRPr lang="en-US" dirty="0" smtClean="0"/>
          </a:p>
        </p:txBody>
      </p:sp>
      <p:sp>
        <p:nvSpPr>
          <p:cNvPr id="6" name="Rectangle 5"/>
          <p:cNvSpPr/>
          <p:nvPr/>
        </p:nvSpPr>
        <p:spPr>
          <a:xfrm>
            <a:off x="76200" y="1219200"/>
            <a:ext cx="7162800" cy="707886"/>
          </a:xfrm>
          <a:prstGeom prst="rect">
            <a:avLst/>
          </a:prstGeom>
        </p:spPr>
        <p:txBody>
          <a:bodyPr wrap="square">
            <a:spAutoFit/>
          </a:bodyPr>
          <a:lstStyle/>
          <a:p>
            <a:pPr algn="ctr"/>
            <a:r>
              <a:rPr lang="en-US" sz="2000" dirty="0" smtClean="0">
                <a:latin typeface="+mn-lt"/>
              </a:rPr>
              <a:t>Resilience is the ability to </a:t>
            </a:r>
            <a:r>
              <a:rPr lang="en-US" sz="2000" b="1" dirty="0" smtClean="0">
                <a:latin typeface="+mn-lt"/>
              </a:rPr>
              <a:t>grow</a:t>
            </a:r>
            <a:r>
              <a:rPr lang="en-US" sz="2000" dirty="0" smtClean="0">
                <a:latin typeface="+mn-lt"/>
              </a:rPr>
              <a:t> and </a:t>
            </a:r>
            <a:r>
              <a:rPr lang="en-US" sz="2000" b="1" dirty="0" smtClean="0">
                <a:latin typeface="+mn-lt"/>
              </a:rPr>
              <a:t>thrive</a:t>
            </a:r>
            <a:r>
              <a:rPr lang="en-US" sz="2000" dirty="0" smtClean="0">
                <a:latin typeface="+mn-lt"/>
              </a:rPr>
              <a:t> in the face of challenges and </a:t>
            </a:r>
            <a:r>
              <a:rPr lang="en-US" sz="2000" b="1" dirty="0" smtClean="0">
                <a:latin typeface="+mn-lt"/>
              </a:rPr>
              <a:t>bounce back </a:t>
            </a:r>
            <a:r>
              <a:rPr lang="en-US" sz="2000" dirty="0" smtClean="0">
                <a:latin typeface="+mn-lt"/>
              </a:rPr>
              <a:t>from adversity. </a:t>
            </a:r>
          </a:p>
        </p:txBody>
      </p:sp>
      <p:grpSp>
        <p:nvGrpSpPr>
          <p:cNvPr id="16" name="Group 15"/>
          <p:cNvGrpSpPr/>
          <p:nvPr/>
        </p:nvGrpSpPr>
        <p:grpSpPr>
          <a:xfrm>
            <a:off x="1524000" y="2209800"/>
            <a:ext cx="4191000" cy="1981200"/>
            <a:chOff x="1447800" y="3581400"/>
            <a:chExt cx="4191000" cy="1981200"/>
          </a:xfrm>
        </p:grpSpPr>
        <p:sp>
          <p:nvSpPr>
            <p:cNvPr id="8" name="Rectangle 7"/>
            <p:cNvSpPr/>
            <p:nvPr/>
          </p:nvSpPr>
          <p:spPr>
            <a:xfrm>
              <a:off x="1447800" y="3581400"/>
              <a:ext cx="4191000" cy="1981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425" tIns="48213" rIns="96425" bIns="48213" anchor="ctr"/>
            <a:lstStyle/>
            <a:p>
              <a:pPr algn="ctr">
                <a:defRPr/>
              </a:pPr>
              <a:endParaRPr lang="en-US" dirty="0"/>
            </a:p>
          </p:txBody>
        </p:sp>
        <p:pic>
          <p:nvPicPr>
            <p:cNvPr id="9" name="Picture 6" descr="tennis-ball.jpg"/>
            <p:cNvPicPr>
              <a:picLocks noChangeAspect="1"/>
            </p:cNvPicPr>
            <p:nvPr/>
          </p:nvPicPr>
          <p:blipFill>
            <a:blip r:embed="rId3" cstate="print"/>
            <a:srcRect l="13310"/>
            <a:stretch>
              <a:fillRect/>
            </a:stretch>
          </p:blipFill>
          <p:spPr bwMode="auto">
            <a:xfrm>
              <a:off x="1524000" y="3810000"/>
              <a:ext cx="1828800" cy="1737014"/>
            </a:xfrm>
            <a:prstGeom prst="rect">
              <a:avLst/>
            </a:prstGeom>
            <a:noFill/>
            <a:ln w="9525">
              <a:noFill/>
              <a:miter lim="800000"/>
              <a:headEnd/>
              <a:tailEnd/>
            </a:ln>
          </p:spPr>
        </p:pic>
        <p:pic>
          <p:nvPicPr>
            <p:cNvPr id="10" name="Picture 7" descr="cracked-egg-thumb7834857.jpg"/>
            <p:cNvPicPr>
              <a:picLocks noChangeAspect="1"/>
            </p:cNvPicPr>
            <p:nvPr/>
          </p:nvPicPr>
          <p:blipFill>
            <a:blip r:embed="rId4" cstate="print"/>
            <a:srcRect/>
            <a:stretch>
              <a:fillRect/>
            </a:stretch>
          </p:blipFill>
          <p:spPr bwMode="auto">
            <a:xfrm>
              <a:off x="3657600" y="3886200"/>
              <a:ext cx="1952673" cy="1665287"/>
            </a:xfrm>
            <a:prstGeom prst="rect">
              <a:avLst/>
            </a:prstGeom>
            <a:noFill/>
            <a:ln w="9525">
              <a:noFill/>
              <a:miter lim="800000"/>
              <a:headEnd/>
              <a:tailEnd/>
            </a:ln>
          </p:spPr>
        </p:pic>
        <p:sp>
          <p:nvSpPr>
            <p:cNvPr id="11" name="Text Box 9"/>
            <p:cNvSpPr txBox="1">
              <a:spLocks noChangeArrowheads="1"/>
            </p:cNvSpPr>
            <p:nvPr/>
          </p:nvSpPr>
          <p:spPr bwMode="auto">
            <a:xfrm>
              <a:off x="1447801" y="3581400"/>
              <a:ext cx="3809999" cy="343589"/>
            </a:xfrm>
            <a:prstGeom prst="rect">
              <a:avLst/>
            </a:prstGeom>
            <a:noFill/>
            <a:ln w="9525">
              <a:noFill/>
              <a:miter lim="800000"/>
              <a:headEnd/>
              <a:tailEnd/>
            </a:ln>
          </p:spPr>
          <p:txBody>
            <a:bodyPr wrap="square" lIns="96425" tIns="48213" rIns="96425" bIns="48213">
              <a:spAutoFit/>
            </a:bodyPr>
            <a:lstStyle/>
            <a:p>
              <a:pPr>
                <a:spcBef>
                  <a:spcPct val="50000"/>
                </a:spcBef>
                <a:defRPr/>
              </a:pPr>
              <a:r>
                <a:rPr lang="en-US" sz="1600" dirty="0">
                  <a:latin typeface="+mj-lt"/>
                  <a:cs typeface="+mn-cs"/>
                </a:rPr>
                <a:t>        </a:t>
              </a:r>
              <a:r>
                <a:rPr lang="en-US" sz="1600" b="1" dirty="0" smtClean="0">
                  <a:latin typeface="+mj-lt"/>
                  <a:cs typeface="+mn-cs"/>
                </a:rPr>
                <a:t>You            </a:t>
              </a:r>
              <a:r>
                <a:rPr lang="en-US" sz="1600" b="1" dirty="0">
                  <a:latin typeface="+mj-lt"/>
                  <a:cs typeface="+mn-cs"/>
                </a:rPr>
                <a:t>	</a:t>
              </a:r>
              <a:r>
                <a:rPr lang="en-US" sz="1600" b="1" dirty="0" smtClean="0">
                  <a:latin typeface="+mj-lt"/>
                  <a:cs typeface="+mn-cs"/>
                </a:rPr>
                <a:t>         Not </a:t>
              </a:r>
              <a:r>
                <a:rPr lang="en-US" sz="1600" b="1" dirty="0">
                  <a:latin typeface="+mj-lt"/>
                  <a:cs typeface="+mn-cs"/>
                </a:rPr>
                <a:t>You</a:t>
              </a:r>
            </a:p>
          </p:txBody>
        </p:sp>
      </p:grpSp>
      <p:pic>
        <p:nvPicPr>
          <p:cNvPr id="17" name="Picture 16" descr="csf2_logo-l.png"/>
          <p:cNvPicPr>
            <a:picLocks noChangeAspect="1"/>
          </p:cNvPicPr>
          <p:nvPr/>
        </p:nvPicPr>
        <p:blipFill>
          <a:blip r:embed="rId5" cstate="print"/>
          <a:stretch>
            <a:fillRect/>
          </a:stretch>
        </p:blipFill>
        <p:spPr>
          <a:xfrm>
            <a:off x="259080" y="76200"/>
            <a:ext cx="731520" cy="731520"/>
          </a:xfrm>
          <a:prstGeom prst="rect">
            <a:avLst/>
          </a:prstGeom>
        </p:spPr>
      </p:pic>
      <p:graphicFrame>
        <p:nvGraphicFramePr>
          <p:cNvPr id="18" name="Group 35"/>
          <p:cNvGraphicFramePr>
            <a:graphicFrameLocks/>
          </p:cNvGraphicFramePr>
          <p:nvPr>
            <p:extLst>
              <p:ext uri="{D42A27DB-BD31-4B8C-83A1-F6EECF244321}">
                <p14:modId xmlns="" xmlns:p14="http://schemas.microsoft.com/office/powerpoint/2010/main" val="689465051"/>
              </p:ext>
            </p:extLst>
          </p:nvPr>
        </p:nvGraphicFramePr>
        <p:xfrm>
          <a:off x="381000" y="6673831"/>
          <a:ext cx="6553200" cy="1708169"/>
        </p:xfrm>
        <a:graphic>
          <a:graphicData uri="http://schemas.openxmlformats.org/drawingml/2006/table">
            <a:tbl>
              <a:tblPr/>
              <a:tblGrid>
                <a:gridCol w="6553200"/>
              </a:tblGrid>
              <a:tr h="284668">
                <a:tc>
                  <a:txBody>
                    <a:bodyPr/>
                    <a:lstStyle/>
                    <a:p>
                      <a:pPr marL="0" marR="0" lvl="0" indent="0" algn="ctr" defTabSz="914400" rtl="0" eaLnBrk="1" fontAlgn="base" latinLnBrk="0" hangingPunct="1">
                        <a:lnSpc>
                          <a:spcPct val="100000"/>
                        </a:lnSpc>
                        <a:spcBef>
                          <a:spcPct val="20000"/>
                        </a:spcBef>
                        <a:spcAft>
                          <a:spcPct val="0"/>
                        </a:spcAft>
                        <a:buClr>
                          <a:srgbClr val="000099"/>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Verdana" pitchFamily="34" charset="0"/>
                        </a:rPr>
                        <a:t>RESILIENCE FACTS</a:t>
                      </a:r>
                    </a:p>
                  </a:txBody>
                  <a:tcPr marL="96006" marR="96006" marT="48763" marB="48763" horzOverflow="overflow">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284668">
                <a:tc>
                  <a:txBody>
                    <a:bodyPr/>
                    <a:lstStyle/>
                    <a:p>
                      <a:pPr marL="0" marR="0" lvl="0" indent="0" algn="ctr" defTabSz="914400" rtl="0" eaLnBrk="1" fontAlgn="base" latinLnBrk="0" hangingPunct="1">
                        <a:lnSpc>
                          <a:spcPct val="100000"/>
                        </a:lnSpc>
                        <a:spcBef>
                          <a:spcPct val="20000"/>
                        </a:spcBef>
                        <a:spcAft>
                          <a:spcPct val="0"/>
                        </a:spcAft>
                        <a:buClr>
                          <a:srgbClr val="000099"/>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Verdana" pitchFamily="34" charset="0"/>
                        </a:rPr>
                        <a:t>Resilient people know when and how to express emotion</a:t>
                      </a:r>
                    </a:p>
                  </a:txBody>
                  <a:tcPr marL="96006" marR="96006" marT="48763" marB="48763" horzOverflow="overflow">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2705">
                <a:tc>
                  <a:txBody>
                    <a:bodyPr/>
                    <a:lstStyle/>
                    <a:p>
                      <a:pPr marL="0" marR="0" lvl="0" indent="0" algn="ctr" defTabSz="914400" rtl="0" eaLnBrk="1" fontAlgn="base" latinLnBrk="0" hangingPunct="1">
                        <a:lnSpc>
                          <a:spcPct val="100000"/>
                        </a:lnSpc>
                        <a:spcBef>
                          <a:spcPct val="20000"/>
                        </a:spcBef>
                        <a:spcAft>
                          <a:spcPct val="0"/>
                        </a:spcAft>
                        <a:buClr>
                          <a:srgbClr val="000099"/>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Verdana" pitchFamily="34" charset="0"/>
                        </a:rPr>
                        <a:t>Asking for help is a resilient strategy</a:t>
                      </a:r>
                    </a:p>
                  </a:txBody>
                  <a:tcPr marL="96006" marR="96006" marT="48763" marB="48763" horzOverflow="overflow">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4668">
                <a:tc>
                  <a:txBody>
                    <a:bodyPr/>
                    <a:lstStyle/>
                    <a:p>
                      <a:pPr marL="0" marR="0" lvl="0" indent="0" algn="ctr" defTabSz="914400" rtl="0" eaLnBrk="1" fontAlgn="base" latinLnBrk="0" hangingPunct="1">
                        <a:lnSpc>
                          <a:spcPct val="100000"/>
                        </a:lnSpc>
                        <a:spcBef>
                          <a:spcPct val="20000"/>
                        </a:spcBef>
                        <a:spcAft>
                          <a:spcPct val="0"/>
                        </a:spcAft>
                        <a:buClr>
                          <a:srgbClr val="000099"/>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Verdana" pitchFamily="34" charset="0"/>
                        </a:rPr>
                        <a:t>Resilience can be messy</a:t>
                      </a:r>
                    </a:p>
                  </a:txBody>
                  <a:tcPr marL="96006" marR="96006" marT="48763" marB="48763" horzOverflow="overflow">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4668">
                <a:tc>
                  <a:txBody>
                    <a:bodyPr/>
                    <a:lstStyle/>
                    <a:p>
                      <a:pPr marL="0" marR="0" lvl="0" indent="0" algn="ctr" defTabSz="914400" rtl="0" eaLnBrk="1" fontAlgn="base" latinLnBrk="0" hangingPunct="1">
                        <a:lnSpc>
                          <a:spcPct val="100000"/>
                        </a:lnSpc>
                        <a:spcBef>
                          <a:spcPct val="20000"/>
                        </a:spcBef>
                        <a:spcAft>
                          <a:spcPct val="0"/>
                        </a:spcAft>
                        <a:buClr>
                          <a:srgbClr val="000099"/>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Verdana" pitchFamily="34" charset="0"/>
                        </a:rPr>
                        <a:t>Everyone can develop resilience </a:t>
                      </a:r>
                    </a:p>
                  </a:txBody>
                  <a:tcPr marL="96006" marR="96006" marT="48763" marB="48763" horzOverflow="overflow">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3"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2</a:t>
            </a:fld>
            <a:endParaRPr lang="en-US" sz="700" dirty="0">
              <a:latin typeface="+mn-lt"/>
            </a:endParaRPr>
          </a:p>
        </p:txBody>
      </p:sp>
      <p:sp>
        <p:nvSpPr>
          <p:cNvPr id="15" name="Footer Placeholder 14"/>
          <p:cNvSpPr>
            <a:spLocks noGrp="1"/>
          </p:cNvSpPr>
          <p:nvPr>
            <p:ph type="ftr" sz="quarter" idx="13"/>
          </p:nvPr>
        </p:nvSpPr>
        <p:spPr/>
        <p:txBody>
          <a:bodyPr/>
          <a:lstStyle/>
          <a:p>
            <a:pPr>
              <a:defRPr/>
            </a:pPr>
            <a:r>
              <a:rPr lang="en-US" dirty="0" smtClean="0"/>
              <a:t>Adapted with permission from the Penn Master Resilience Training materials, Copyright 2013, Trustees of the University of Pennsylvania. All rights reserved.</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60120"/>
            <a:ext cx="7315200" cy="420116"/>
          </a:xfrm>
          <a:prstGeom prst="rect">
            <a:avLst/>
          </a:prstGeom>
          <a:noFill/>
        </p:spPr>
        <p:txBody>
          <a:bodyPr wrap="square" lIns="96661" tIns="48331" rIns="96661" bIns="48331" rtlCol="0">
            <a:spAutoFit/>
          </a:bodyPr>
          <a:lstStyle/>
          <a:p>
            <a:pPr algn="ctr"/>
            <a:r>
              <a:rPr lang="en-US" sz="2100" b="1" dirty="0" smtClean="0"/>
              <a:t>What is stressing you out?</a:t>
            </a:r>
            <a:endParaRPr lang="en-US" sz="2100" b="1" dirty="0"/>
          </a:p>
        </p:txBody>
      </p:sp>
      <p:sp>
        <p:nvSpPr>
          <p:cNvPr id="6" name="Rounded Rectangle 5"/>
          <p:cNvSpPr/>
          <p:nvPr/>
        </p:nvSpPr>
        <p:spPr>
          <a:xfrm>
            <a:off x="228601" y="1440181"/>
            <a:ext cx="6858000" cy="2369819"/>
          </a:xfrm>
          <a:prstGeom prst="roundRect">
            <a:avLst/>
          </a:prstGeom>
          <a:noFill/>
          <a:ln>
            <a:solidFill>
              <a:schemeClr val="tx2"/>
            </a:solid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9" name="Text Box 12"/>
          <p:cNvSpPr txBox="1">
            <a:spLocks noChangeArrowheads="1"/>
          </p:cNvSpPr>
          <p:nvPr/>
        </p:nvSpPr>
        <p:spPr bwMode="auto">
          <a:xfrm>
            <a:off x="406400" y="3912222"/>
            <a:ext cx="3169920" cy="387799"/>
          </a:xfrm>
          <a:prstGeom prst="rect">
            <a:avLst/>
          </a:prstGeom>
          <a:noFill/>
          <a:ln w="9525">
            <a:noFill/>
            <a:miter lim="800000"/>
            <a:headEnd/>
            <a:tailEnd/>
          </a:ln>
          <a:effectLst/>
        </p:spPr>
        <p:txBody>
          <a:bodyPr lIns="96661" tIns="48331" rIns="96661" bIns="48331">
            <a:spAutoFit/>
          </a:bodyPr>
          <a:lstStyle/>
          <a:p>
            <a:pPr algn="ctr">
              <a:spcBef>
                <a:spcPct val="50000"/>
              </a:spcBef>
              <a:defRPr/>
            </a:pPr>
            <a:r>
              <a:rPr lang="en-US" b="1" dirty="0" smtClean="0"/>
              <a:t>Controllable</a:t>
            </a:r>
            <a:endParaRPr lang="en-US" b="1" dirty="0"/>
          </a:p>
        </p:txBody>
      </p:sp>
      <p:sp>
        <p:nvSpPr>
          <p:cNvPr id="10" name="Text Box 13"/>
          <p:cNvSpPr txBox="1">
            <a:spLocks noChangeArrowheads="1"/>
          </p:cNvSpPr>
          <p:nvPr/>
        </p:nvSpPr>
        <p:spPr bwMode="auto">
          <a:xfrm>
            <a:off x="3881773" y="3912222"/>
            <a:ext cx="3169920" cy="387799"/>
          </a:xfrm>
          <a:prstGeom prst="rect">
            <a:avLst/>
          </a:prstGeom>
          <a:noFill/>
          <a:ln w="9525">
            <a:noFill/>
            <a:miter lim="800000"/>
            <a:headEnd/>
            <a:tailEnd/>
          </a:ln>
          <a:effectLst/>
        </p:spPr>
        <p:txBody>
          <a:bodyPr lIns="96661" tIns="48331" rIns="96661" bIns="48331">
            <a:spAutoFit/>
          </a:bodyPr>
          <a:lstStyle/>
          <a:p>
            <a:pPr algn="ctr">
              <a:spcBef>
                <a:spcPct val="50000"/>
              </a:spcBef>
              <a:defRPr/>
            </a:pPr>
            <a:r>
              <a:rPr lang="en-US" b="1" dirty="0" smtClean="0"/>
              <a:t>Uncontrollable</a:t>
            </a:r>
            <a:endParaRPr lang="en-US" b="1" dirty="0"/>
          </a:p>
        </p:txBody>
      </p:sp>
      <p:sp>
        <p:nvSpPr>
          <p:cNvPr id="11" name="Text Box 14"/>
          <p:cNvSpPr txBox="1">
            <a:spLocks noChangeArrowheads="1"/>
          </p:cNvSpPr>
          <p:nvPr/>
        </p:nvSpPr>
        <p:spPr bwMode="auto">
          <a:xfrm rot="16200000">
            <a:off x="-1281938" y="5043678"/>
            <a:ext cx="3120390" cy="393954"/>
          </a:xfrm>
          <a:prstGeom prst="rect">
            <a:avLst/>
          </a:prstGeom>
          <a:noFill/>
          <a:ln w="9525">
            <a:noFill/>
            <a:miter lim="800000"/>
            <a:headEnd/>
            <a:tailEnd/>
          </a:ln>
          <a:effectLst/>
        </p:spPr>
        <p:txBody>
          <a:bodyPr lIns="96661" tIns="48331" rIns="96661" bIns="48331">
            <a:spAutoFit/>
          </a:bodyPr>
          <a:lstStyle/>
          <a:p>
            <a:pPr algn="ctr">
              <a:spcBef>
                <a:spcPts val="0"/>
              </a:spcBef>
              <a:defRPr/>
            </a:pPr>
            <a:r>
              <a:rPr lang="en-US" b="1" dirty="0" smtClean="0">
                <a:effectLst>
                  <a:outerShdw blurRad="38100" dist="38100" dir="2700000" algn="tl">
                    <a:srgbClr val="C0C0C0"/>
                  </a:outerShdw>
                </a:effectLst>
              </a:rPr>
              <a:t>Big Deal</a:t>
            </a:r>
            <a:endParaRPr lang="en-US" b="1" dirty="0"/>
          </a:p>
        </p:txBody>
      </p:sp>
      <p:sp>
        <p:nvSpPr>
          <p:cNvPr id="12" name="Text Box 15"/>
          <p:cNvSpPr txBox="1">
            <a:spLocks noChangeArrowheads="1"/>
          </p:cNvSpPr>
          <p:nvPr/>
        </p:nvSpPr>
        <p:spPr bwMode="auto">
          <a:xfrm rot="16200000">
            <a:off x="-1269492" y="6963918"/>
            <a:ext cx="3120390" cy="393954"/>
          </a:xfrm>
          <a:prstGeom prst="rect">
            <a:avLst/>
          </a:prstGeom>
          <a:noFill/>
          <a:ln w="9525">
            <a:noFill/>
            <a:miter lim="800000"/>
            <a:headEnd/>
            <a:tailEnd/>
          </a:ln>
          <a:effectLst/>
        </p:spPr>
        <p:txBody>
          <a:bodyPr lIns="96661" tIns="48331" rIns="96661" bIns="48331">
            <a:spAutoFit/>
          </a:bodyPr>
          <a:lstStyle/>
          <a:p>
            <a:pPr algn="ctr">
              <a:spcBef>
                <a:spcPts val="0"/>
              </a:spcBef>
              <a:defRPr/>
            </a:pPr>
            <a:r>
              <a:rPr lang="en-US" b="1" dirty="0" smtClean="0"/>
              <a:t>Little Deal</a:t>
            </a:r>
            <a:endParaRPr lang="en-US" b="1" dirty="0"/>
          </a:p>
        </p:txBody>
      </p:sp>
      <p:sp>
        <p:nvSpPr>
          <p:cNvPr id="13" name="AutoShape 17"/>
          <p:cNvSpPr>
            <a:spLocks noChangeArrowheads="1"/>
          </p:cNvSpPr>
          <p:nvPr/>
        </p:nvSpPr>
        <p:spPr bwMode="auto">
          <a:xfrm>
            <a:off x="3859361" y="6240780"/>
            <a:ext cx="3227239" cy="1912620"/>
          </a:xfrm>
          <a:prstGeom prst="roundRect">
            <a:avLst>
              <a:gd name="adj" fmla="val 16667"/>
            </a:avLst>
          </a:prstGeom>
          <a:solidFill>
            <a:schemeClr val="tx2">
              <a:lumMod val="20000"/>
              <a:lumOff val="80000"/>
            </a:schemeClr>
          </a:solidFill>
          <a:ln w="9525">
            <a:noFill/>
            <a:round/>
            <a:headEnd/>
            <a:tailEnd/>
          </a:ln>
          <a:effectLst/>
          <a:scene3d>
            <a:camera prst="orthographicFront">
              <a:rot lat="0" lon="0" rev="0"/>
            </a:camera>
            <a:lightRig rig="contrasting" dir="t">
              <a:rot lat="0" lon="0" rev="1500000"/>
            </a:lightRig>
          </a:scene3d>
          <a:sp3d prstMaterial="metal"/>
        </p:spPr>
        <p:txBody>
          <a:bodyPr wrap="none" lIns="96661" tIns="48331" rIns="96661" bIns="48331" anchor="ctr"/>
          <a:lstStyle/>
          <a:p>
            <a:endParaRPr lang="en-US"/>
          </a:p>
        </p:txBody>
      </p:sp>
      <p:sp>
        <p:nvSpPr>
          <p:cNvPr id="14" name="AutoShape 18"/>
          <p:cNvSpPr>
            <a:spLocks noChangeArrowheads="1"/>
          </p:cNvSpPr>
          <p:nvPr/>
        </p:nvSpPr>
        <p:spPr bwMode="auto">
          <a:xfrm>
            <a:off x="468043" y="6240780"/>
            <a:ext cx="3227239" cy="1912620"/>
          </a:xfrm>
          <a:prstGeom prst="roundRect">
            <a:avLst>
              <a:gd name="adj" fmla="val 16667"/>
            </a:avLst>
          </a:prstGeom>
          <a:solidFill>
            <a:schemeClr val="tx2">
              <a:lumMod val="20000"/>
              <a:lumOff val="80000"/>
            </a:schemeClr>
          </a:solidFill>
          <a:ln w="9525">
            <a:noFill/>
            <a:round/>
            <a:headEnd/>
            <a:tailEnd/>
          </a:ln>
          <a:effectLst/>
          <a:scene3d>
            <a:camera prst="orthographicFront">
              <a:rot lat="0" lon="0" rev="0"/>
            </a:camera>
            <a:lightRig rig="contrasting" dir="t">
              <a:rot lat="0" lon="0" rev="1500000"/>
            </a:lightRig>
          </a:scene3d>
          <a:sp3d prstMaterial="metal"/>
        </p:spPr>
        <p:txBody>
          <a:bodyPr wrap="none" lIns="96661" tIns="48331" rIns="96661" bIns="48331" anchor="ctr"/>
          <a:lstStyle/>
          <a:p>
            <a:endParaRPr lang="en-US"/>
          </a:p>
        </p:txBody>
      </p:sp>
      <p:sp>
        <p:nvSpPr>
          <p:cNvPr id="15" name="AutoShape 19"/>
          <p:cNvSpPr>
            <a:spLocks noChangeArrowheads="1"/>
          </p:cNvSpPr>
          <p:nvPr/>
        </p:nvSpPr>
        <p:spPr bwMode="auto">
          <a:xfrm>
            <a:off x="3859361" y="4240530"/>
            <a:ext cx="3227239" cy="1912620"/>
          </a:xfrm>
          <a:prstGeom prst="roundRect">
            <a:avLst>
              <a:gd name="adj" fmla="val 16667"/>
            </a:avLst>
          </a:prstGeom>
          <a:solidFill>
            <a:schemeClr val="tx2">
              <a:lumMod val="20000"/>
              <a:lumOff val="80000"/>
            </a:schemeClr>
          </a:solidFill>
          <a:ln w="9525">
            <a:noFill/>
            <a:round/>
            <a:headEnd/>
            <a:tailEnd/>
          </a:ln>
          <a:effectLst/>
          <a:scene3d>
            <a:camera prst="orthographicFront">
              <a:rot lat="0" lon="0" rev="0"/>
            </a:camera>
            <a:lightRig rig="contrasting" dir="t">
              <a:rot lat="0" lon="0" rev="1500000"/>
            </a:lightRig>
          </a:scene3d>
          <a:sp3d prstMaterial="metal"/>
        </p:spPr>
        <p:txBody>
          <a:bodyPr wrap="none" lIns="96661" tIns="48331" rIns="96661" bIns="48331" anchor="ctr"/>
          <a:lstStyle/>
          <a:p>
            <a:endParaRPr lang="en-US"/>
          </a:p>
        </p:txBody>
      </p:sp>
      <p:sp>
        <p:nvSpPr>
          <p:cNvPr id="16" name="AutoShape 16"/>
          <p:cNvSpPr>
            <a:spLocks noChangeArrowheads="1"/>
          </p:cNvSpPr>
          <p:nvPr/>
        </p:nvSpPr>
        <p:spPr bwMode="auto">
          <a:xfrm>
            <a:off x="468043" y="4240530"/>
            <a:ext cx="3227239" cy="1912620"/>
          </a:xfrm>
          <a:prstGeom prst="roundRect">
            <a:avLst>
              <a:gd name="adj" fmla="val 16667"/>
            </a:avLst>
          </a:prstGeom>
          <a:solidFill>
            <a:schemeClr val="tx2">
              <a:lumMod val="20000"/>
              <a:lumOff val="80000"/>
            </a:schemeClr>
          </a:solidFill>
          <a:ln w="9525">
            <a:noFill/>
            <a:round/>
            <a:headEnd/>
            <a:tailEnd/>
          </a:ln>
          <a:effectLst/>
          <a:scene3d>
            <a:camera prst="orthographicFront">
              <a:rot lat="0" lon="0" rev="0"/>
            </a:camera>
            <a:lightRig rig="contrasting" dir="t">
              <a:rot lat="0" lon="0" rev="1500000"/>
            </a:lightRig>
          </a:scene3d>
          <a:sp3d prstMaterial="metal"/>
        </p:spPr>
        <p:txBody>
          <a:bodyPr wrap="none" lIns="96661" tIns="48331" rIns="96661" bIns="48331" anchor="ctr"/>
          <a:lstStyle/>
          <a:p>
            <a:pPr algn="ctr"/>
            <a:endParaRPr lang="en-US" dirty="0"/>
          </a:p>
        </p:txBody>
      </p:sp>
      <p:sp>
        <p:nvSpPr>
          <p:cNvPr id="19" name="Rectangle 14"/>
          <p:cNvSpPr>
            <a:spLocks noChangeArrowheads="1"/>
          </p:cNvSpPr>
          <p:nvPr/>
        </p:nvSpPr>
        <p:spPr bwMode="auto">
          <a:xfrm>
            <a:off x="0" y="1409667"/>
            <a:ext cx="3357687" cy="2698318"/>
          </a:xfrm>
          <a:prstGeom prst="rect">
            <a:avLst/>
          </a:prstGeom>
          <a:noFill/>
          <a:ln w="9525">
            <a:noFill/>
            <a:miter lim="800000"/>
            <a:headEnd/>
            <a:tailEnd/>
          </a:ln>
        </p:spPr>
        <p:txBody>
          <a:bodyPr wrap="square" lIns="96661" tIns="48331" rIns="96661" bIns="48331">
            <a:spAutoFit/>
          </a:bodyPr>
          <a:lstStyle/>
          <a:p>
            <a:pPr algn="ctr"/>
            <a:endParaRPr lang="en-US" sz="1700" dirty="0"/>
          </a:p>
          <a:p>
            <a:pPr algn="ctr"/>
            <a:r>
              <a:rPr lang="en-US" sz="1700" dirty="0" smtClean="0"/>
              <a:t>______________________</a:t>
            </a:r>
            <a:endParaRPr lang="en-US" sz="1700" dirty="0"/>
          </a:p>
          <a:p>
            <a:pPr algn="ctr"/>
            <a:endParaRPr lang="en-US" sz="1700" dirty="0"/>
          </a:p>
          <a:p>
            <a:pPr algn="ctr"/>
            <a:r>
              <a:rPr lang="en-US" sz="1700" dirty="0" smtClean="0"/>
              <a:t>______________________</a:t>
            </a:r>
            <a:endParaRPr lang="en-US" sz="1700" dirty="0"/>
          </a:p>
          <a:p>
            <a:pPr algn="ctr"/>
            <a:endParaRPr lang="en-US" sz="1700" dirty="0"/>
          </a:p>
          <a:p>
            <a:pPr algn="ctr"/>
            <a:r>
              <a:rPr lang="en-US" sz="1700" dirty="0" smtClean="0"/>
              <a:t>______________________</a:t>
            </a:r>
            <a:endParaRPr lang="en-US" sz="1700" dirty="0"/>
          </a:p>
          <a:p>
            <a:pPr algn="ctr"/>
            <a:endParaRPr lang="en-US" sz="1700" dirty="0"/>
          </a:p>
          <a:p>
            <a:pPr algn="ctr"/>
            <a:r>
              <a:rPr lang="en-US" sz="1700" dirty="0" smtClean="0"/>
              <a:t>______________________</a:t>
            </a:r>
            <a:r>
              <a:rPr lang="en-US" sz="1700" dirty="0"/>
              <a:t/>
            </a:r>
            <a:br>
              <a:rPr lang="en-US" sz="1700" dirty="0"/>
            </a:br>
            <a:endParaRPr lang="en-US" sz="1700" dirty="0"/>
          </a:p>
          <a:p>
            <a:endParaRPr lang="en-US" sz="1700" u="sng" dirty="0"/>
          </a:p>
        </p:txBody>
      </p:sp>
      <p:sp>
        <p:nvSpPr>
          <p:cNvPr id="20" name="Rectangle 14"/>
          <p:cNvSpPr>
            <a:spLocks noChangeArrowheads="1"/>
          </p:cNvSpPr>
          <p:nvPr/>
        </p:nvSpPr>
        <p:spPr bwMode="auto">
          <a:xfrm>
            <a:off x="3318389" y="1371600"/>
            <a:ext cx="3265291" cy="2698318"/>
          </a:xfrm>
          <a:prstGeom prst="rect">
            <a:avLst/>
          </a:prstGeom>
          <a:noFill/>
          <a:ln w="9525">
            <a:noFill/>
            <a:miter lim="800000"/>
            <a:headEnd/>
            <a:tailEnd/>
          </a:ln>
        </p:spPr>
        <p:txBody>
          <a:bodyPr wrap="square" lIns="96661" tIns="48331" rIns="96661" bIns="48331">
            <a:spAutoFit/>
          </a:bodyPr>
          <a:lstStyle/>
          <a:p>
            <a:pPr algn="ctr"/>
            <a:endParaRPr lang="en-US" sz="1700" dirty="0"/>
          </a:p>
          <a:p>
            <a:pPr algn="ctr"/>
            <a:r>
              <a:rPr lang="en-US" sz="1700" dirty="0" smtClean="0"/>
              <a:t>______________________</a:t>
            </a:r>
            <a:endParaRPr lang="en-US" sz="1700" dirty="0"/>
          </a:p>
          <a:p>
            <a:pPr algn="ctr"/>
            <a:endParaRPr lang="en-US" sz="1700" dirty="0"/>
          </a:p>
          <a:p>
            <a:pPr algn="ctr"/>
            <a:r>
              <a:rPr lang="en-US" sz="1700" dirty="0" smtClean="0"/>
              <a:t>______________________</a:t>
            </a:r>
            <a:endParaRPr lang="en-US" sz="1700" dirty="0"/>
          </a:p>
          <a:p>
            <a:pPr algn="ctr"/>
            <a:endParaRPr lang="en-US" sz="1700" dirty="0"/>
          </a:p>
          <a:p>
            <a:pPr algn="ctr"/>
            <a:r>
              <a:rPr lang="en-US" sz="1700" dirty="0" smtClean="0"/>
              <a:t>______________________</a:t>
            </a:r>
            <a:endParaRPr lang="en-US" sz="1700" dirty="0"/>
          </a:p>
          <a:p>
            <a:pPr algn="ctr"/>
            <a:endParaRPr lang="en-US" sz="1700" dirty="0"/>
          </a:p>
          <a:p>
            <a:pPr algn="ctr"/>
            <a:r>
              <a:rPr lang="en-US" sz="1700" dirty="0" smtClean="0"/>
              <a:t>______________________</a:t>
            </a:r>
            <a:r>
              <a:rPr lang="en-US" sz="1700" dirty="0"/>
              <a:t/>
            </a:r>
            <a:br>
              <a:rPr lang="en-US" sz="1700" dirty="0"/>
            </a:br>
            <a:endParaRPr lang="en-US" sz="1700" dirty="0"/>
          </a:p>
          <a:p>
            <a:endParaRPr lang="en-US" sz="1700" u="sng" dirty="0"/>
          </a:p>
        </p:txBody>
      </p:sp>
      <p:sp>
        <p:nvSpPr>
          <p:cNvPr id="17" name="Rectangle 6"/>
          <p:cNvSpPr>
            <a:spLocks noChangeArrowheads="1"/>
          </p:cNvSpPr>
          <p:nvPr/>
        </p:nvSpPr>
        <p:spPr bwMode="auto">
          <a:xfrm>
            <a:off x="650240" y="4343400"/>
            <a:ext cx="2844800" cy="1928877"/>
          </a:xfrm>
          <a:prstGeom prst="rect">
            <a:avLst/>
          </a:prstGeom>
          <a:noFill/>
          <a:ln w="9525">
            <a:noFill/>
            <a:miter lim="800000"/>
            <a:headEnd/>
            <a:tailEnd/>
          </a:ln>
        </p:spPr>
        <p:txBody>
          <a:bodyPr lIns="96661" tIns="48331" rIns="96661" bIns="48331">
            <a:spAutoFit/>
          </a:bodyPr>
          <a:lstStyle/>
          <a:p>
            <a:r>
              <a:rPr lang="en-US" sz="1700" dirty="0" smtClean="0"/>
              <a:t>_____________________</a:t>
            </a:r>
            <a:endParaRPr lang="en-US" sz="1700" dirty="0"/>
          </a:p>
          <a:p>
            <a:endParaRPr lang="en-US" sz="1700" dirty="0"/>
          </a:p>
          <a:p>
            <a:r>
              <a:rPr lang="en-US" sz="1700" dirty="0" smtClean="0"/>
              <a:t>_____________________</a:t>
            </a:r>
            <a:endParaRPr lang="en-US" sz="1700" dirty="0"/>
          </a:p>
          <a:p>
            <a:endParaRPr lang="en-US" sz="1700" dirty="0"/>
          </a:p>
          <a:p>
            <a:r>
              <a:rPr lang="en-US" sz="1700" dirty="0" smtClean="0"/>
              <a:t>_____________________</a:t>
            </a:r>
            <a:endParaRPr lang="en-US" sz="1700" dirty="0"/>
          </a:p>
          <a:p>
            <a:endParaRPr lang="en-US" sz="1700" dirty="0"/>
          </a:p>
          <a:p>
            <a:endParaRPr lang="en-US" sz="1700" dirty="0"/>
          </a:p>
        </p:txBody>
      </p:sp>
      <p:sp>
        <p:nvSpPr>
          <p:cNvPr id="21" name="Rectangle 6"/>
          <p:cNvSpPr>
            <a:spLocks noChangeArrowheads="1"/>
          </p:cNvSpPr>
          <p:nvPr/>
        </p:nvSpPr>
        <p:spPr bwMode="auto">
          <a:xfrm>
            <a:off x="4064000" y="4343400"/>
            <a:ext cx="2844800" cy="1928877"/>
          </a:xfrm>
          <a:prstGeom prst="rect">
            <a:avLst/>
          </a:prstGeom>
          <a:noFill/>
          <a:ln w="9525">
            <a:noFill/>
            <a:miter lim="800000"/>
            <a:headEnd/>
            <a:tailEnd/>
          </a:ln>
        </p:spPr>
        <p:txBody>
          <a:bodyPr lIns="96661" tIns="48331" rIns="96661" bIns="48331">
            <a:spAutoFit/>
          </a:bodyPr>
          <a:lstStyle/>
          <a:p>
            <a:r>
              <a:rPr lang="en-US" sz="1700" dirty="0" smtClean="0"/>
              <a:t>_____________________</a:t>
            </a:r>
            <a:endParaRPr lang="en-US" sz="1700" dirty="0"/>
          </a:p>
          <a:p>
            <a:endParaRPr lang="en-US" sz="1700" dirty="0"/>
          </a:p>
          <a:p>
            <a:r>
              <a:rPr lang="en-US" sz="1700" dirty="0" smtClean="0"/>
              <a:t>_____________________</a:t>
            </a:r>
            <a:endParaRPr lang="en-US" sz="1700" dirty="0"/>
          </a:p>
          <a:p>
            <a:endParaRPr lang="en-US" sz="1700" dirty="0"/>
          </a:p>
          <a:p>
            <a:r>
              <a:rPr lang="en-US" sz="1700" dirty="0" smtClean="0"/>
              <a:t>_____________________</a:t>
            </a:r>
            <a:endParaRPr lang="en-US" sz="1700" dirty="0"/>
          </a:p>
          <a:p>
            <a:endParaRPr lang="en-US" sz="1700" dirty="0"/>
          </a:p>
          <a:p>
            <a:endParaRPr lang="en-US" sz="1700" dirty="0"/>
          </a:p>
        </p:txBody>
      </p:sp>
      <p:sp>
        <p:nvSpPr>
          <p:cNvPr id="22" name="Rectangle 6"/>
          <p:cNvSpPr>
            <a:spLocks noChangeArrowheads="1"/>
          </p:cNvSpPr>
          <p:nvPr/>
        </p:nvSpPr>
        <p:spPr bwMode="auto">
          <a:xfrm>
            <a:off x="650240" y="6357214"/>
            <a:ext cx="2844800" cy="1928877"/>
          </a:xfrm>
          <a:prstGeom prst="rect">
            <a:avLst/>
          </a:prstGeom>
          <a:noFill/>
          <a:ln w="9525">
            <a:noFill/>
            <a:miter lim="800000"/>
            <a:headEnd/>
            <a:tailEnd/>
          </a:ln>
        </p:spPr>
        <p:txBody>
          <a:bodyPr lIns="96661" tIns="48331" rIns="96661" bIns="48331">
            <a:spAutoFit/>
          </a:bodyPr>
          <a:lstStyle/>
          <a:p>
            <a:r>
              <a:rPr lang="en-US" sz="1700" dirty="0" smtClean="0"/>
              <a:t>_____________________</a:t>
            </a:r>
            <a:endParaRPr lang="en-US" sz="1700" dirty="0"/>
          </a:p>
          <a:p>
            <a:endParaRPr lang="en-US" sz="1700" dirty="0"/>
          </a:p>
          <a:p>
            <a:r>
              <a:rPr lang="en-US" sz="1700" dirty="0" smtClean="0"/>
              <a:t>_____________________</a:t>
            </a:r>
            <a:endParaRPr lang="en-US" sz="1700" dirty="0"/>
          </a:p>
          <a:p>
            <a:endParaRPr lang="en-US" sz="1700" dirty="0"/>
          </a:p>
          <a:p>
            <a:r>
              <a:rPr lang="en-US" sz="1700" dirty="0" smtClean="0"/>
              <a:t>_____________________</a:t>
            </a:r>
            <a:endParaRPr lang="en-US" sz="1700" dirty="0"/>
          </a:p>
          <a:p>
            <a:endParaRPr lang="en-US" sz="1700" dirty="0"/>
          </a:p>
          <a:p>
            <a:endParaRPr lang="en-US" sz="1700" dirty="0"/>
          </a:p>
        </p:txBody>
      </p:sp>
      <p:sp>
        <p:nvSpPr>
          <p:cNvPr id="23" name="Rectangle 6"/>
          <p:cNvSpPr>
            <a:spLocks noChangeArrowheads="1"/>
          </p:cNvSpPr>
          <p:nvPr/>
        </p:nvSpPr>
        <p:spPr bwMode="auto">
          <a:xfrm>
            <a:off x="4064000" y="6357214"/>
            <a:ext cx="2844800" cy="1928877"/>
          </a:xfrm>
          <a:prstGeom prst="rect">
            <a:avLst/>
          </a:prstGeom>
          <a:noFill/>
          <a:ln w="9525">
            <a:noFill/>
            <a:miter lim="800000"/>
            <a:headEnd/>
            <a:tailEnd/>
          </a:ln>
        </p:spPr>
        <p:txBody>
          <a:bodyPr lIns="96661" tIns="48331" rIns="96661" bIns="48331">
            <a:spAutoFit/>
          </a:bodyPr>
          <a:lstStyle/>
          <a:p>
            <a:r>
              <a:rPr lang="en-US" sz="1700" dirty="0" smtClean="0"/>
              <a:t>_____________________</a:t>
            </a:r>
            <a:endParaRPr lang="en-US" sz="1700" dirty="0"/>
          </a:p>
          <a:p>
            <a:endParaRPr lang="en-US" sz="1700" dirty="0"/>
          </a:p>
          <a:p>
            <a:r>
              <a:rPr lang="en-US" sz="1700" dirty="0" smtClean="0"/>
              <a:t>_____________________</a:t>
            </a:r>
            <a:endParaRPr lang="en-US" sz="1700" dirty="0"/>
          </a:p>
          <a:p>
            <a:endParaRPr lang="en-US" sz="1700" dirty="0"/>
          </a:p>
          <a:p>
            <a:r>
              <a:rPr lang="en-US" sz="1700" dirty="0" smtClean="0"/>
              <a:t>_____________________</a:t>
            </a:r>
            <a:endParaRPr lang="en-US" sz="1700" dirty="0"/>
          </a:p>
          <a:p>
            <a:endParaRPr lang="en-US" sz="1700" dirty="0"/>
          </a:p>
          <a:p>
            <a:endParaRPr lang="en-US" sz="1700" dirty="0"/>
          </a:p>
        </p:txBody>
      </p:sp>
      <p:sp>
        <p:nvSpPr>
          <p:cNvPr id="28" name="TextBox 27"/>
          <p:cNvSpPr txBox="1"/>
          <p:nvPr/>
        </p:nvSpPr>
        <p:spPr>
          <a:xfrm>
            <a:off x="2763520" y="1600200"/>
            <a:ext cx="812800" cy="400050"/>
          </a:xfrm>
          <a:prstGeom prst="rect">
            <a:avLst/>
          </a:prstGeom>
          <a:noFill/>
        </p:spPr>
        <p:txBody>
          <a:bodyPr wrap="square" lIns="96661" tIns="48331" rIns="96661" bIns="48331" rtlCol="0">
            <a:spAutoFit/>
          </a:bodyPr>
          <a:lstStyle/>
          <a:p>
            <a:pPr algn="ctr"/>
            <a:r>
              <a:rPr lang="en-US" b="1" dirty="0" smtClean="0"/>
              <a:t>B   L</a:t>
            </a:r>
            <a:endParaRPr lang="en-US" b="1" dirty="0"/>
          </a:p>
        </p:txBody>
      </p:sp>
      <p:sp>
        <p:nvSpPr>
          <p:cNvPr id="29" name="TextBox 28"/>
          <p:cNvSpPr txBox="1"/>
          <p:nvPr/>
        </p:nvSpPr>
        <p:spPr>
          <a:xfrm>
            <a:off x="2763520" y="2080260"/>
            <a:ext cx="812800" cy="400050"/>
          </a:xfrm>
          <a:prstGeom prst="rect">
            <a:avLst/>
          </a:prstGeom>
          <a:noFill/>
        </p:spPr>
        <p:txBody>
          <a:bodyPr wrap="square" lIns="96661" tIns="48331" rIns="96661" bIns="48331" rtlCol="0">
            <a:spAutoFit/>
          </a:bodyPr>
          <a:lstStyle/>
          <a:p>
            <a:pPr algn="ctr"/>
            <a:r>
              <a:rPr lang="en-US" b="1" dirty="0" smtClean="0"/>
              <a:t>B   L</a:t>
            </a:r>
            <a:endParaRPr lang="en-US" b="1" dirty="0"/>
          </a:p>
        </p:txBody>
      </p:sp>
      <p:sp>
        <p:nvSpPr>
          <p:cNvPr id="35" name="TextBox 34"/>
          <p:cNvSpPr txBox="1"/>
          <p:nvPr/>
        </p:nvSpPr>
        <p:spPr>
          <a:xfrm>
            <a:off x="81280" y="8237905"/>
            <a:ext cx="7152640" cy="328438"/>
          </a:xfrm>
          <a:prstGeom prst="rect">
            <a:avLst/>
          </a:prstGeom>
          <a:noFill/>
        </p:spPr>
        <p:txBody>
          <a:bodyPr wrap="square" lIns="96661" tIns="48331" rIns="96661" bIns="48331" rtlCol="0">
            <a:spAutoFit/>
          </a:bodyPr>
          <a:lstStyle/>
          <a:p>
            <a:pPr algn="ctr"/>
            <a:r>
              <a:rPr lang="en-US" sz="1500" dirty="0" smtClean="0"/>
              <a:t>Write down at least one thing you can do to help lower your stress:</a:t>
            </a:r>
            <a:endParaRPr lang="en-US" sz="1500" dirty="0"/>
          </a:p>
        </p:txBody>
      </p:sp>
      <p:sp>
        <p:nvSpPr>
          <p:cNvPr id="39" name="Rounded Rectangle 38"/>
          <p:cNvSpPr/>
          <p:nvPr/>
        </p:nvSpPr>
        <p:spPr>
          <a:xfrm>
            <a:off x="243840" y="8241030"/>
            <a:ext cx="6827520" cy="1280160"/>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40" name="Rectangle 39"/>
          <p:cNvSpPr/>
          <p:nvPr/>
        </p:nvSpPr>
        <p:spPr>
          <a:xfrm>
            <a:off x="-731520" y="5791200"/>
            <a:ext cx="5527040" cy="297661"/>
          </a:xfrm>
          <a:prstGeom prst="rect">
            <a:avLst/>
          </a:prstGeom>
        </p:spPr>
        <p:txBody>
          <a:bodyPr wrap="square" lIns="96661" tIns="48331" rIns="96661" bIns="48331">
            <a:spAutoFit/>
          </a:bodyPr>
          <a:lstStyle/>
          <a:p>
            <a:pPr algn="ctr">
              <a:defRPr/>
            </a:pPr>
            <a:r>
              <a:rPr lang="en-US" sz="1300" dirty="0" smtClean="0"/>
              <a:t>Take action to fix the problem</a:t>
            </a:r>
            <a:endParaRPr lang="en-US" sz="1300" b="1" dirty="0"/>
          </a:p>
        </p:txBody>
      </p:sp>
      <p:sp>
        <p:nvSpPr>
          <p:cNvPr id="41" name="Rectangle 40"/>
          <p:cNvSpPr/>
          <p:nvPr/>
        </p:nvSpPr>
        <p:spPr>
          <a:xfrm>
            <a:off x="3662680" y="5791200"/>
            <a:ext cx="3576320" cy="297661"/>
          </a:xfrm>
          <a:prstGeom prst="rect">
            <a:avLst/>
          </a:prstGeom>
        </p:spPr>
        <p:txBody>
          <a:bodyPr wrap="square" lIns="96661" tIns="48331" rIns="96661" bIns="48331">
            <a:spAutoFit/>
          </a:bodyPr>
          <a:lstStyle/>
          <a:p>
            <a:pPr algn="ctr">
              <a:defRPr/>
            </a:pPr>
            <a:r>
              <a:rPr lang="en-US" sz="1300" dirty="0" smtClean="0"/>
              <a:t>Work to change how you think about it</a:t>
            </a:r>
            <a:endParaRPr lang="en-US" sz="1300" b="1" dirty="0"/>
          </a:p>
        </p:txBody>
      </p:sp>
      <p:sp>
        <p:nvSpPr>
          <p:cNvPr id="42" name="Rectangle 41"/>
          <p:cNvSpPr/>
          <p:nvPr/>
        </p:nvSpPr>
        <p:spPr>
          <a:xfrm>
            <a:off x="137160" y="7772400"/>
            <a:ext cx="3901440" cy="297661"/>
          </a:xfrm>
          <a:prstGeom prst="rect">
            <a:avLst/>
          </a:prstGeom>
        </p:spPr>
        <p:txBody>
          <a:bodyPr wrap="square" lIns="96661" tIns="48331" rIns="96661" bIns="48331">
            <a:spAutoFit/>
          </a:bodyPr>
          <a:lstStyle/>
          <a:p>
            <a:pPr algn="ctr">
              <a:defRPr/>
            </a:pPr>
            <a:r>
              <a:rPr lang="en-US" sz="1300" dirty="0" smtClean="0"/>
              <a:t>Accept it or take action to fix the problem</a:t>
            </a:r>
            <a:endParaRPr lang="en-US" sz="1300" b="1" dirty="0"/>
          </a:p>
        </p:txBody>
      </p:sp>
      <p:sp>
        <p:nvSpPr>
          <p:cNvPr id="43" name="Rectangle 42"/>
          <p:cNvSpPr/>
          <p:nvPr/>
        </p:nvSpPr>
        <p:spPr>
          <a:xfrm>
            <a:off x="5042546" y="7772400"/>
            <a:ext cx="834809" cy="297661"/>
          </a:xfrm>
          <a:prstGeom prst="rect">
            <a:avLst/>
          </a:prstGeom>
        </p:spPr>
        <p:txBody>
          <a:bodyPr wrap="none" lIns="96661" tIns="48331" rIns="96661" bIns="48331">
            <a:spAutoFit/>
          </a:bodyPr>
          <a:lstStyle/>
          <a:p>
            <a:pPr algn="ctr">
              <a:defRPr/>
            </a:pPr>
            <a:r>
              <a:rPr lang="en-US" sz="1300" dirty="0" smtClean="0"/>
              <a:t>Accept it</a:t>
            </a:r>
            <a:endParaRPr lang="en-US" sz="1300" b="1" dirty="0"/>
          </a:p>
        </p:txBody>
      </p:sp>
      <p:sp>
        <p:nvSpPr>
          <p:cNvPr id="37" name="TextBox 36"/>
          <p:cNvSpPr txBox="1"/>
          <p:nvPr/>
        </p:nvSpPr>
        <p:spPr>
          <a:xfrm>
            <a:off x="2763520" y="2640330"/>
            <a:ext cx="812800" cy="400050"/>
          </a:xfrm>
          <a:prstGeom prst="rect">
            <a:avLst/>
          </a:prstGeom>
          <a:noFill/>
        </p:spPr>
        <p:txBody>
          <a:bodyPr wrap="square" lIns="96661" tIns="48331" rIns="96661" bIns="48331" rtlCol="0">
            <a:spAutoFit/>
          </a:bodyPr>
          <a:lstStyle/>
          <a:p>
            <a:pPr algn="ctr"/>
            <a:r>
              <a:rPr lang="en-US" b="1" dirty="0" smtClean="0"/>
              <a:t>B   L</a:t>
            </a:r>
            <a:endParaRPr lang="en-US" b="1" dirty="0"/>
          </a:p>
        </p:txBody>
      </p:sp>
      <p:sp>
        <p:nvSpPr>
          <p:cNvPr id="38" name="TextBox 37"/>
          <p:cNvSpPr txBox="1"/>
          <p:nvPr/>
        </p:nvSpPr>
        <p:spPr>
          <a:xfrm>
            <a:off x="2763520" y="3120390"/>
            <a:ext cx="812800" cy="400050"/>
          </a:xfrm>
          <a:prstGeom prst="rect">
            <a:avLst/>
          </a:prstGeom>
          <a:noFill/>
        </p:spPr>
        <p:txBody>
          <a:bodyPr wrap="square" lIns="96661" tIns="48331" rIns="96661" bIns="48331" rtlCol="0">
            <a:spAutoFit/>
          </a:bodyPr>
          <a:lstStyle/>
          <a:p>
            <a:pPr algn="ctr"/>
            <a:r>
              <a:rPr lang="en-US" b="1" dirty="0" smtClean="0"/>
              <a:t>B   L</a:t>
            </a:r>
            <a:endParaRPr lang="en-US" b="1" dirty="0"/>
          </a:p>
        </p:txBody>
      </p:sp>
      <p:sp>
        <p:nvSpPr>
          <p:cNvPr id="44" name="TextBox 43"/>
          <p:cNvSpPr txBox="1"/>
          <p:nvPr/>
        </p:nvSpPr>
        <p:spPr>
          <a:xfrm>
            <a:off x="6096000" y="1600200"/>
            <a:ext cx="812800" cy="400050"/>
          </a:xfrm>
          <a:prstGeom prst="rect">
            <a:avLst/>
          </a:prstGeom>
          <a:noFill/>
        </p:spPr>
        <p:txBody>
          <a:bodyPr wrap="square" lIns="96661" tIns="48331" rIns="96661" bIns="48331" rtlCol="0">
            <a:spAutoFit/>
          </a:bodyPr>
          <a:lstStyle/>
          <a:p>
            <a:pPr algn="ctr"/>
            <a:r>
              <a:rPr lang="en-US" b="1" dirty="0" smtClean="0"/>
              <a:t>B   L</a:t>
            </a:r>
            <a:endParaRPr lang="en-US" b="1" dirty="0"/>
          </a:p>
        </p:txBody>
      </p:sp>
      <p:sp>
        <p:nvSpPr>
          <p:cNvPr id="45" name="TextBox 44"/>
          <p:cNvSpPr txBox="1"/>
          <p:nvPr/>
        </p:nvSpPr>
        <p:spPr>
          <a:xfrm>
            <a:off x="6096000" y="2080260"/>
            <a:ext cx="812800" cy="400050"/>
          </a:xfrm>
          <a:prstGeom prst="rect">
            <a:avLst/>
          </a:prstGeom>
          <a:noFill/>
        </p:spPr>
        <p:txBody>
          <a:bodyPr wrap="square" lIns="96661" tIns="48331" rIns="96661" bIns="48331" rtlCol="0">
            <a:spAutoFit/>
          </a:bodyPr>
          <a:lstStyle/>
          <a:p>
            <a:pPr algn="ctr"/>
            <a:r>
              <a:rPr lang="en-US" b="1" dirty="0" smtClean="0"/>
              <a:t>B   L</a:t>
            </a:r>
            <a:endParaRPr lang="en-US" b="1" dirty="0"/>
          </a:p>
        </p:txBody>
      </p:sp>
      <p:sp>
        <p:nvSpPr>
          <p:cNvPr id="46" name="TextBox 45"/>
          <p:cNvSpPr txBox="1"/>
          <p:nvPr/>
        </p:nvSpPr>
        <p:spPr>
          <a:xfrm>
            <a:off x="6096000" y="2560320"/>
            <a:ext cx="812800" cy="400050"/>
          </a:xfrm>
          <a:prstGeom prst="rect">
            <a:avLst/>
          </a:prstGeom>
          <a:noFill/>
        </p:spPr>
        <p:txBody>
          <a:bodyPr wrap="square" lIns="96661" tIns="48331" rIns="96661" bIns="48331" rtlCol="0">
            <a:spAutoFit/>
          </a:bodyPr>
          <a:lstStyle/>
          <a:p>
            <a:pPr algn="ctr"/>
            <a:r>
              <a:rPr lang="en-US" b="1" dirty="0" smtClean="0"/>
              <a:t>B   L</a:t>
            </a:r>
            <a:endParaRPr lang="en-US" b="1" dirty="0"/>
          </a:p>
        </p:txBody>
      </p:sp>
      <p:sp>
        <p:nvSpPr>
          <p:cNvPr id="47" name="TextBox 46"/>
          <p:cNvSpPr txBox="1"/>
          <p:nvPr/>
        </p:nvSpPr>
        <p:spPr>
          <a:xfrm>
            <a:off x="6096000" y="3120390"/>
            <a:ext cx="812800" cy="400050"/>
          </a:xfrm>
          <a:prstGeom prst="rect">
            <a:avLst/>
          </a:prstGeom>
          <a:noFill/>
        </p:spPr>
        <p:txBody>
          <a:bodyPr wrap="square" lIns="96661" tIns="48331" rIns="96661" bIns="48331" rtlCol="0">
            <a:spAutoFit/>
          </a:bodyPr>
          <a:lstStyle/>
          <a:p>
            <a:pPr algn="ctr"/>
            <a:r>
              <a:rPr lang="en-US" b="1" dirty="0" smtClean="0"/>
              <a:t>B   L</a:t>
            </a:r>
            <a:endParaRPr lang="en-US" b="1" dirty="0"/>
          </a:p>
        </p:txBody>
      </p:sp>
      <p:pic>
        <p:nvPicPr>
          <p:cNvPr id="34" name="Picture 33" descr="Energy_Management.png"/>
          <p:cNvPicPr>
            <a:picLocks noChangeAspect="1"/>
          </p:cNvPicPr>
          <p:nvPr/>
        </p:nvPicPr>
        <p:blipFill>
          <a:blip r:embed="rId3" cstate="print"/>
          <a:stretch>
            <a:fillRect/>
          </a:stretch>
        </p:blipFill>
        <p:spPr>
          <a:xfrm>
            <a:off x="306983" y="76200"/>
            <a:ext cx="607417" cy="731520"/>
          </a:xfrm>
          <a:prstGeom prst="rect">
            <a:avLst/>
          </a:prstGeom>
        </p:spPr>
      </p:pic>
      <p:sp>
        <p:nvSpPr>
          <p:cNvPr id="48" name="Title 5"/>
          <p:cNvSpPr txBox="1">
            <a:spLocks/>
          </p:cNvSpPr>
          <p:nvPr/>
        </p:nvSpPr>
        <p:spPr bwMode="auto">
          <a:xfrm>
            <a:off x="0" y="0"/>
            <a:ext cx="7315200" cy="800100"/>
          </a:xfrm>
          <a:prstGeom prst="rect">
            <a:avLst/>
          </a:prstGeom>
          <a:noFill/>
          <a:ln w="9525">
            <a:noFill/>
            <a:miter lim="800000"/>
            <a:headEnd/>
            <a:tailEnd/>
          </a:ln>
        </p:spPr>
        <p:txBody>
          <a:bodyPr vert="horz" wrap="square" lIns="95669" tIns="47839" rIns="95669" bIns="47839"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Verdana" pitchFamily="34" charset="0"/>
                <a:ea typeface="+mj-ea"/>
                <a:cs typeface="+mj-cs"/>
              </a:rPr>
              <a:t>Control the Controllables</a:t>
            </a:r>
            <a:r>
              <a:rPr kumimoji="0" lang="en-US" sz="2000" b="1" i="0" u="none" strike="noStrike" kern="1200" cap="none" spc="0" normalizeH="0" noProof="0" dirty="0" smtClean="0">
                <a:ln>
                  <a:noFill/>
                </a:ln>
                <a:solidFill>
                  <a:schemeClr val="bg1"/>
                </a:solidFill>
                <a:effectLst/>
                <a:uLnTx/>
                <a:uFillTx/>
                <a:latin typeface="Verdana" pitchFamily="34" charset="0"/>
                <a:ea typeface="+mj-ea"/>
                <a:cs typeface="+mj-cs"/>
              </a:rPr>
              <a:t> Example</a:t>
            </a:r>
            <a:endParaRPr kumimoji="0" lang="en-US" sz="2000" b="1" i="0" u="none" strike="noStrike" kern="1200" cap="none" spc="0" normalizeH="0" baseline="0" noProof="0" dirty="0" smtClean="0">
              <a:ln>
                <a:noFill/>
              </a:ln>
              <a:solidFill>
                <a:schemeClr val="bg1"/>
              </a:solidFill>
              <a:effectLst/>
              <a:uLnTx/>
              <a:uFillTx/>
              <a:latin typeface="Verdana" pitchFamily="34" charset="0"/>
              <a:ea typeface="+mj-ea"/>
              <a:cs typeface="+mj-cs"/>
            </a:endParaRPr>
          </a:p>
        </p:txBody>
      </p:sp>
      <p:sp>
        <p:nvSpPr>
          <p:cNvPr id="36"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20</a:t>
            </a:fld>
            <a:endParaRPr lang="en-US" sz="700" dirty="0">
              <a:latin typeface="+mn-lt"/>
            </a:endParaRPr>
          </a:p>
        </p:txBody>
      </p:sp>
      <p:sp>
        <p:nvSpPr>
          <p:cNvPr id="49" name="TextBox 48"/>
          <p:cNvSpPr txBox="1"/>
          <p:nvPr/>
        </p:nvSpPr>
        <p:spPr>
          <a:xfrm>
            <a:off x="381000" y="1524000"/>
            <a:ext cx="2590800" cy="2031325"/>
          </a:xfrm>
          <a:prstGeom prst="rect">
            <a:avLst/>
          </a:prstGeom>
          <a:noFill/>
        </p:spPr>
        <p:txBody>
          <a:bodyPr wrap="square" rtlCol="0">
            <a:spAutoFit/>
          </a:bodyPr>
          <a:lstStyle/>
          <a:p>
            <a:r>
              <a:rPr lang="en-US" sz="1800" dirty="0" smtClean="0">
                <a:latin typeface="Bradley Hand ITC" pitchFamily="66" charset="0"/>
              </a:rPr>
              <a:t>Taking driving test</a:t>
            </a:r>
          </a:p>
          <a:p>
            <a:endParaRPr lang="en-US" sz="1800" dirty="0" smtClean="0">
              <a:latin typeface="Bradley Hand ITC" pitchFamily="66" charset="0"/>
            </a:endParaRPr>
          </a:p>
          <a:p>
            <a:r>
              <a:rPr lang="en-US" sz="1800" dirty="0" smtClean="0">
                <a:latin typeface="Bradley Hand ITC" pitchFamily="66" charset="0"/>
              </a:rPr>
              <a:t>Math homework</a:t>
            </a:r>
          </a:p>
          <a:p>
            <a:endParaRPr lang="en-US" sz="1800" dirty="0" smtClean="0">
              <a:latin typeface="Bradley Hand ITC" pitchFamily="66" charset="0"/>
            </a:endParaRPr>
          </a:p>
          <a:p>
            <a:r>
              <a:rPr lang="en-US" sz="1800" dirty="0" smtClean="0">
                <a:latin typeface="Bradley Hand ITC" pitchFamily="66" charset="0"/>
              </a:rPr>
              <a:t>Basketball practice</a:t>
            </a:r>
          </a:p>
          <a:p>
            <a:endParaRPr lang="en-US" sz="1800" dirty="0" smtClean="0">
              <a:latin typeface="Bradley Hand ITC" pitchFamily="66" charset="0"/>
            </a:endParaRPr>
          </a:p>
          <a:p>
            <a:r>
              <a:rPr lang="en-US" sz="1800" dirty="0" smtClean="0">
                <a:latin typeface="Bradley Hand ITC" pitchFamily="66" charset="0"/>
              </a:rPr>
              <a:t>Fighting with Jill</a:t>
            </a:r>
            <a:endParaRPr lang="en-US" sz="1800" dirty="0">
              <a:latin typeface="Bradley Hand ITC" pitchFamily="66" charset="0"/>
            </a:endParaRPr>
          </a:p>
        </p:txBody>
      </p:sp>
      <p:sp>
        <p:nvSpPr>
          <p:cNvPr id="50" name="TextBox 49"/>
          <p:cNvSpPr txBox="1"/>
          <p:nvPr/>
        </p:nvSpPr>
        <p:spPr>
          <a:xfrm>
            <a:off x="3810000" y="1524000"/>
            <a:ext cx="2590800" cy="2031325"/>
          </a:xfrm>
          <a:prstGeom prst="rect">
            <a:avLst/>
          </a:prstGeom>
          <a:noFill/>
        </p:spPr>
        <p:txBody>
          <a:bodyPr wrap="square" rtlCol="0">
            <a:spAutoFit/>
          </a:bodyPr>
          <a:lstStyle/>
          <a:p>
            <a:r>
              <a:rPr lang="en-US" sz="1800" dirty="0" smtClean="0">
                <a:latin typeface="Bradley Hand ITC" pitchFamily="66" charset="0"/>
              </a:rPr>
              <a:t>No homecoming date</a:t>
            </a:r>
          </a:p>
          <a:p>
            <a:endParaRPr lang="en-US" sz="1800" dirty="0" smtClean="0">
              <a:latin typeface="Bradley Hand ITC" pitchFamily="66" charset="0"/>
            </a:endParaRPr>
          </a:p>
          <a:p>
            <a:r>
              <a:rPr lang="en-US" sz="1800" dirty="0" smtClean="0">
                <a:latin typeface="Bradley Hand ITC" pitchFamily="66" charset="0"/>
              </a:rPr>
              <a:t>Parents fighting</a:t>
            </a:r>
          </a:p>
          <a:p>
            <a:endParaRPr lang="en-US" sz="1800" dirty="0" smtClean="0">
              <a:latin typeface="Bradley Hand ITC" pitchFamily="66" charset="0"/>
            </a:endParaRPr>
          </a:p>
          <a:p>
            <a:r>
              <a:rPr lang="en-US" sz="1800" dirty="0" smtClean="0">
                <a:latin typeface="Bradley Hand ITC" pitchFamily="66" charset="0"/>
              </a:rPr>
              <a:t>Dad deploying soon</a:t>
            </a:r>
          </a:p>
          <a:p>
            <a:endParaRPr lang="en-US" sz="1800" dirty="0" smtClean="0">
              <a:latin typeface="Bradley Hand ITC" pitchFamily="66" charset="0"/>
            </a:endParaRPr>
          </a:p>
          <a:p>
            <a:r>
              <a:rPr lang="en-US" sz="1800" dirty="0" smtClean="0">
                <a:latin typeface="Bradley Hand ITC" pitchFamily="66" charset="0"/>
              </a:rPr>
              <a:t>School starts too early</a:t>
            </a:r>
            <a:endParaRPr lang="en-US" sz="1800" dirty="0">
              <a:latin typeface="Bradley Hand ITC" pitchFamily="66" charset="0"/>
            </a:endParaRPr>
          </a:p>
        </p:txBody>
      </p:sp>
      <p:sp>
        <p:nvSpPr>
          <p:cNvPr id="51" name="Oval 50"/>
          <p:cNvSpPr/>
          <p:nvPr/>
        </p:nvSpPr>
        <p:spPr>
          <a:xfrm>
            <a:off x="6096000" y="2057400"/>
            <a:ext cx="4572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096000" y="1600200"/>
            <a:ext cx="4572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096000" y="2514600"/>
            <a:ext cx="4572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124200" y="2057400"/>
            <a:ext cx="4572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124200" y="2590800"/>
            <a:ext cx="4572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743200" y="1600200"/>
            <a:ext cx="4572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2743200" y="3124200"/>
            <a:ext cx="4572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685800" y="4267200"/>
            <a:ext cx="2590800" cy="1477328"/>
          </a:xfrm>
          <a:prstGeom prst="rect">
            <a:avLst/>
          </a:prstGeom>
          <a:noFill/>
        </p:spPr>
        <p:txBody>
          <a:bodyPr wrap="square" rtlCol="0">
            <a:spAutoFit/>
          </a:bodyPr>
          <a:lstStyle/>
          <a:p>
            <a:r>
              <a:rPr lang="en-US" sz="1800" dirty="0" smtClean="0">
                <a:latin typeface="Bradley Hand ITC" pitchFamily="66" charset="0"/>
              </a:rPr>
              <a:t>Taking driving test</a:t>
            </a:r>
          </a:p>
          <a:p>
            <a:endParaRPr lang="en-US" sz="1800" dirty="0" smtClean="0">
              <a:latin typeface="Bradley Hand ITC" pitchFamily="66" charset="0"/>
            </a:endParaRPr>
          </a:p>
          <a:p>
            <a:r>
              <a:rPr lang="en-US" sz="1800" dirty="0" smtClean="0">
                <a:latin typeface="Bradley Hand ITC" pitchFamily="66" charset="0"/>
              </a:rPr>
              <a:t>Fighting with Jill</a:t>
            </a:r>
          </a:p>
          <a:p>
            <a:endParaRPr lang="en-US" sz="1800" dirty="0" smtClean="0">
              <a:latin typeface="Bradley Hand ITC" pitchFamily="66" charset="0"/>
            </a:endParaRPr>
          </a:p>
          <a:p>
            <a:endParaRPr lang="en-US" sz="1800" dirty="0">
              <a:latin typeface="Bradley Hand ITC" pitchFamily="66" charset="0"/>
            </a:endParaRPr>
          </a:p>
        </p:txBody>
      </p:sp>
      <p:sp>
        <p:nvSpPr>
          <p:cNvPr id="60" name="TextBox 59"/>
          <p:cNvSpPr txBox="1"/>
          <p:nvPr/>
        </p:nvSpPr>
        <p:spPr>
          <a:xfrm>
            <a:off x="4114800" y="4237672"/>
            <a:ext cx="2590800" cy="1477328"/>
          </a:xfrm>
          <a:prstGeom prst="rect">
            <a:avLst/>
          </a:prstGeom>
          <a:noFill/>
        </p:spPr>
        <p:txBody>
          <a:bodyPr wrap="square" rtlCol="0">
            <a:spAutoFit/>
          </a:bodyPr>
          <a:lstStyle/>
          <a:p>
            <a:r>
              <a:rPr lang="en-US" sz="1800" dirty="0" smtClean="0">
                <a:latin typeface="Bradley Hand ITC" pitchFamily="66" charset="0"/>
              </a:rPr>
              <a:t>No homecoming date</a:t>
            </a:r>
          </a:p>
          <a:p>
            <a:endParaRPr lang="en-US" sz="1800" dirty="0" smtClean="0">
              <a:latin typeface="Bradley Hand ITC" pitchFamily="66" charset="0"/>
            </a:endParaRPr>
          </a:p>
          <a:p>
            <a:r>
              <a:rPr lang="en-US" sz="1800" dirty="0" smtClean="0">
                <a:latin typeface="Bradley Hand ITC" pitchFamily="66" charset="0"/>
              </a:rPr>
              <a:t>Parents fighting</a:t>
            </a:r>
          </a:p>
          <a:p>
            <a:endParaRPr lang="en-US" sz="1800" dirty="0" smtClean="0">
              <a:latin typeface="Bradley Hand ITC" pitchFamily="66" charset="0"/>
            </a:endParaRPr>
          </a:p>
          <a:p>
            <a:r>
              <a:rPr lang="en-US" sz="1800" dirty="0" smtClean="0">
                <a:latin typeface="Bradley Hand ITC" pitchFamily="66" charset="0"/>
              </a:rPr>
              <a:t>Dad deploying soon</a:t>
            </a:r>
            <a:endParaRPr lang="en-US" sz="1800" dirty="0">
              <a:latin typeface="Bradley Hand ITC" pitchFamily="66" charset="0"/>
            </a:endParaRPr>
          </a:p>
        </p:txBody>
      </p:sp>
      <p:sp>
        <p:nvSpPr>
          <p:cNvPr id="61" name="TextBox 60"/>
          <p:cNvSpPr txBox="1"/>
          <p:nvPr/>
        </p:nvSpPr>
        <p:spPr>
          <a:xfrm>
            <a:off x="685800" y="6295072"/>
            <a:ext cx="2590800" cy="1477328"/>
          </a:xfrm>
          <a:prstGeom prst="rect">
            <a:avLst/>
          </a:prstGeom>
          <a:noFill/>
        </p:spPr>
        <p:txBody>
          <a:bodyPr wrap="square" rtlCol="0">
            <a:spAutoFit/>
          </a:bodyPr>
          <a:lstStyle/>
          <a:p>
            <a:r>
              <a:rPr lang="en-US" sz="1800" dirty="0" smtClean="0">
                <a:latin typeface="Bradley Hand ITC" pitchFamily="66" charset="0"/>
              </a:rPr>
              <a:t>Math homework</a:t>
            </a:r>
          </a:p>
          <a:p>
            <a:endParaRPr lang="en-US" sz="1800" dirty="0" smtClean="0">
              <a:latin typeface="Bradley Hand ITC" pitchFamily="66" charset="0"/>
            </a:endParaRPr>
          </a:p>
          <a:p>
            <a:r>
              <a:rPr lang="en-US" sz="1800" dirty="0" smtClean="0">
                <a:latin typeface="Bradley Hand ITC" pitchFamily="66" charset="0"/>
              </a:rPr>
              <a:t>Basketball practice</a:t>
            </a:r>
          </a:p>
          <a:p>
            <a:endParaRPr lang="en-US" sz="1800" dirty="0" smtClean="0">
              <a:latin typeface="Bradley Hand ITC" pitchFamily="66" charset="0"/>
            </a:endParaRPr>
          </a:p>
          <a:p>
            <a:endParaRPr lang="en-US" sz="1800" dirty="0">
              <a:latin typeface="Bradley Hand ITC" pitchFamily="66" charset="0"/>
            </a:endParaRPr>
          </a:p>
        </p:txBody>
      </p:sp>
      <p:sp>
        <p:nvSpPr>
          <p:cNvPr id="62" name="TextBox 61"/>
          <p:cNvSpPr txBox="1"/>
          <p:nvPr/>
        </p:nvSpPr>
        <p:spPr>
          <a:xfrm>
            <a:off x="4114800" y="6295072"/>
            <a:ext cx="2590800" cy="646331"/>
          </a:xfrm>
          <a:prstGeom prst="rect">
            <a:avLst/>
          </a:prstGeom>
          <a:noFill/>
        </p:spPr>
        <p:txBody>
          <a:bodyPr wrap="square" rtlCol="0">
            <a:spAutoFit/>
          </a:bodyPr>
          <a:lstStyle/>
          <a:p>
            <a:r>
              <a:rPr lang="en-US" sz="1800" dirty="0" smtClean="0">
                <a:latin typeface="Bradley Hand ITC" pitchFamily="66" charset="0"/>
              </a:rPr>
              <a:t>School starts too early</a:t>
            </a:r>
          </a:p>
          <a:p>
            <a:endParaRPr lang="en-US" sz="1800" dirty="0">
              <a:latin typeface="Bradley Hand ITC" pitchFamily="66" charset="0"/>
            </a:endParaRPr>
          </a:p>
        </p:txBody>
      </p:sp>
      <p:sp>
        <p:nvSpPr>
          <p:cNvPr id="63" name="TextBox 62"/>
          <p:cNvSpPr txBox="1"/>
          <p:nvPr/>
        </p:nvSpPr>
        <p:spPr>
          <a:xfrm>
            <a:off x="533400" y="8610600"/>
            <a:ext cx="6096000" cy="646331"/>
          </a:xfrm>
          <a:prstGeom prst="rect">
            <a:avLst/>
          </a:prstGeom>
          <a:noFill/>
        </p:spPr>
        <p:txBody>
          <a:bodyPr wrap="square" rtlCol="0">
            <a:spAutoFit/>
          </a:bodyPr>
          <a:lstStyle/>
          <a:p>
            <a:r>
              <a:rPr lang="en-US" sz="1800" dirty="0" smtClean="0">
                <a:latin typeface="Bradley Hand ITC" pitchFamily="66" charset="0"/>
              </a:rPr>
              <a:t>I can get my math homework done before basketball practice so that I can get to bed earlier on school nights.</a:t>
            </a:r>
          </a:p>
        </p:txBody>
      </p:sp>
      <p:sp>
        <p:nvSpPr>
          <p:cNvPr id="64" name="Rounded Rectangle 63"/>
          <p:cNvSpPr/>
          <p:nvPr/>
        </p:nvSpPr>
        <p:spPr>
          <a:xfrm>
            <a:off x="2362200" y="685799"/>
            <a:ext cx="2590800" cy="381001"/>
          </a:xfrm>
          <a:prstGeom prst="roundRect">
            <a:avLst/>
          </a:prstGeom>
          <a:solidFill>
            <a:srgbClr val="00B05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en-US" dirty="0" smtClean="0"/>
              <a:t>Self-regulation</a:t>
            </a:r>
            <a:endParaRPr lang="en-US" dirty="0"/>
          </a:p>
        </p:txBody>
      </p:sp>
      <p:sp>
        <p:nvSpPr>
          <p:cNvPr id="66" name="Oval 65"/>
          <p:cNvSpPr/>
          <p:nvPr/>
        </p:nvSpPr>
        <p:spPr>
          <a:xfrm>
            <a:off x="6477000" y="3124200"/>
            <a:ext cx="4572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ooter Placeholder 53"/>
          <p:cNvSpPr>
            <a:spLocks noGrp="1"/>
          </p:cNvSpPr>
          <p:nvPr>
            <p:ph type="ftr" sz="quarter" idx="11"/>
          </p:nvPr>
        </p:nvSpPr>
        <p:spPr>
          <a:xfrm>
            <a:off x="411162" y="9220200"/>
            <a:ext cx="6218238" cy="266700"/>
          </a:xfrm>
        </p:spPr>
        <p:txBody>
          <a:bodyPr/>
          <a:lstStyle/>
          <a:p>
            <a:pPr>
              <a:defRPr/>
            </a:pPr>
            <a:r>
              <a:rPr lang="en-US" dirty="0" smtClean="0"/>
              <a:t>Adapted with permission from the Penn Master Resilience Training materials, Copyright 2013, Trustees of the University of Pennsylvania. All rights reserved.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60120"/>
            <a:ext cx="7315200" cy="420116"/>
          </a:xfrm>
          <a:prstGeom prst="rect">
            <a:avLst/>
          </a:prstGeom>
          <a:noFill/>
        </p:spPr>
        <p:txBody>
          <a:bodyPr wrap="square" lIns="96661" tIns="48331" rIns="96661" bIns="48331" rtlCol="0">
            <a:spAutoFit/>
          </a:bodyPr>
          <a:lstStyle/>
          <a:p>
            <a:pPr algn="ctr"/>
            <a:r>
              <a:rPr lang="en-US" sz="2100" b="1" dirty="0" smtClean="0"/>
              <a:t>What is stressing you out?</a:t>
            </a:r>
            <a:endParaRPr lang="en-US" sz="2100" b="1" dirty="0"/>
          </a:p>
        </p:txBody>
      </p:sp>
      <p:sp>
        <p:nvSpPr>
          <p:cNvPr id="6" name="Rounded Rectangle 5"/>
          <p:cNvSpPr/>
          <p:nvPr/>
        </p:nvSpPr>
        <p:spPr>
          <a:xfrm>
            <a:off x="228601" y="1440181"/>
            <a:ext cx="6858000" cy="2369819"/>
          </a:xfrm>
          <a:prstGeom prst="roundRect">
            <a:avLst/>
          </a:prstGeom>
          <a:noFill/>
          <a:ln>
            <a:solidFill>
              <a:schemeClr val="tx2"/>
            </a:solid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9" name="Text Box 12"/>
          <p:cNvSpPr txBox="1">
            <a:spLocks noChangeArrowheads="1"/>
          </p:cNvSpPr>
          <p:nvPr/>
        </p:nvSpPr>
        <p:spPr bwMode="auto">
          <a:xfrm>
            <a:off x="406400" y="3912222"/>
            <a:ext cx="3169920" cy="387799"/>
          </a:xfrm>
          <a:prstGeom prst="rect">
            <a:avLst/>
          </a:prstGeom>
          <a:noFill/>
          <a:ln w="9525">
            <a:noFill/>
            <a:miter lim="800000"/>
            <a:headEnd/>
            <a:tailEnd/>
          </a:ln>
          <a:effectLst/>
        </p:spPr>
        <p:txBody>
          <a:bodyPr lIns="96661" tIns="48331" rIns="96661" bIns="48331">
            <a:spAutoFit/>
          </a:bodyPr>
          <a:lstStyle/>
          <a:p>
            <a:pPr algn="ctr">
              <a:spcBef>
                <a:spcPct val="50000"/>
              </a:spcBef>
              <a:defRPr/>
            </a:pPr>
            <a:r>
              <a:rPr lang="en-US" b="1" dirty="0" smtClean="0"/>
              <a:t>Controllable</a:t>
            </a:r>
            <a:endParaRPr lang="en-US" b="1" dirty="0"/>
          </a:p>
        </p:txBody>
      </p:sp>
      <p:sp>
        <p:nvSpPr>
          <p:cNvPr id="10" name="Text Box 13"/>
          <p:cNvSpPr txBox="1">
            <a:spLocks noChangeArrowheads="1"/>
          </p:cNvSpPr>
          <p:nvPr/>
        </p:nvSpPr>
        <p:spPr bwMode="auto">
          <a:xfrm>
            <a:off x="3881773" y="3912222"/>
            <a:ext cx="3169920" cy="387799"/>
          </a:xfrm>
          <a:prstGeom prst="rect">
            <a:avLst/>
          </a:prstGeom>
          <a:noFill/>
          <a:ln w="9525">
            <a:noFill/>
            <a:miter lim="800000"/>
            <a:headEnd/>
            <a:tailEnd/>
          </a:ln>
          <a:effectLst/>
        </p:spPr>
        <p:txBody>
          <a:bodyPr lIns="96661" tIns="48331" rIns="96661" bIns="48331">
            <a:spAutoFit/>
          </a:bodyPr>
          <a:lstStyle/>
          <a:p>
            <a:pPr algn="ctr">
              <a:spcBef>
                <a:spcPct val="50000"/>
              </a:spcBef>
              <a:defRPr/>
            </a:pPr>
            <a:r>
              <a:rPr lang="en-US" b="1" dirty="0" smtClean="0"/>
              <a:t>Uncontrollable</a:t>
            </a:r>
            <a:endParaRPr lang="en-US" b="1" dirty="0"/>
          </a:p>
        </p:txBody>
      </p:sp>
      <p:sp>
        <p:nvSpPr>
          <p:cNvPr id="11" name="Text Box 14"/>
          <p:cNvSpPr txBox="1">
            <a:spLocks noChangeArrowheads="1"/>
          </p:cNvSpPr>
          <p:nvPr/>
        </p:nvSpPr>
        <p:spPr bwMode="auto">
          <a:xfrm rot="16200000">
            <a:off x="-1281938" y="5043678"/>
            <a:ext cx="3120390" cy="393954"/>
          </a:xfrm>
          <a:prstGeom prst="rect">
            <a:avLst/>
          </a:prstGeom>
          <a:noFill/>
          <a:ln w="9525">
            <a:noFill/>
            <a:miter lim="800000"/>
            <a:headEnd/>
            <a:tailEnd/>
          </a:ln>
          <a:effectLst/>
        </p:spPr>
        <p:txBody>
          <a:bodyPr lIns="96661" tIns="48331" rIns="96661" bIns="48331">
            <a:spAutoFit/>
          </a:bodyPr>
          <a:lstStyle/>
          <a:p>
            <a:pPr algn="ctr">
              <a:spcBef>
                <a:spcPts val="0"/>
              </a:spcBef>
              <a:defRPr/>
            </a:pPr>
            <a:r>
              <a:rPr lang="en-US" b="1" dirty="0" smtClean="0">
                <a:effectLst>
                  <a:outerShdw blurRad="38100" dist="38100" dir="2700000" algn="tl">
                    <a:srgbClr val="C0C0C0"/>
                  </a:outerShdw>
                </a:effectLst>
              </a:rPr>
              <a:t>Big Deal</a:t>
            </a:r>
            <a:endParaRPr lang="en-US" b="1" dirty="0"/>
          </a:p>
        </p:txBody>
      </p:sp>
      <p:sp>
        <p:nvSpPr>
          <p:cNvPr id="12" name="Text Box 15"/>
          <p:cNvSpPr txBox="1">
            <a:spLocks noChangeArrowheads="1"/>
          </p:cNvSpPr>
          <p:nvPr/>
        </p:nvSpPr>
        <p:spPr bwMode="auto">
          <a:xfrm rot="16200000">
            <a:off x="-1269492" y="6963918"/>
            <a:ext cx="3120390" cy="393954"/>
          </a:xfrm>
          <a:prstGeom prst="rect">
            <a:avLst/>
          </a:prstGeom>
          <a:noFill/>
          <a:ln w="9525">
            <a:noFill/>
            <a:miter lim="800000"/>
            <a:headEnd/>
            <a:tailEnd/>
          </a:ln>
          <a:effectLst/>
        </p:spPr>
        <p:txBody>
          <a:bodyPr lIns="96661" tIns="48331" rIns="96661" bIns="48331">
            <a:spAutoFit/>
          </a:bodyPr>
          <a:lstStyle/>
          <a:p>
            <a:pPr algn="ctr">
              <a:spcBef>
                <a:spcPts val="0"/>
              </a:spcBef>
              <a:defRPr/>
            </a:pPr>
            <a:r>
              <a:rPr lang="en-US" b="1" dirty="0" smtClean="0"/>
              <a:t>Little Deal</a:t>
            </a:r>
            <a:endParaRPr lang="en-US" b="1" dirty="0"/>
          </a:p>
        </p:txBody>
      </p:sp>
      <p:sp>
        <p:nvSpPr>
          <p:cNvPr id="13" name="AutoShape 17"/>
          <p:cNvSpPr>
            <a:spLocks noChangeArrowheads="1"/>
          </p:cNvSpPr>
          <p:nvPr/>
        </p:nvSpPr>
        <p:spPr bwMode="auto">
          <a:xfrm>
            <a:off x="3859361" y="6240780"/>
            <a:ext cx="3227239" cy="1912620"/>
          </a:xfrm>
          <a:prstGeom prst="roundRect">
            <a:avLst>
              <a:gd name="adj" fmla="val 16667"/>
            </a:avLst>
          </a:prstGeom>
          <a:solidFill>
            <a:schemeClr val="tx2">
              <a:lumMod val="20000"/>
              <a:lumOff val="80000"/>
            </a:schemeClr>
          </a:solidFill>
          <a:ln w="9525">
            <a:noFill/>
            <a:round/>
            <a:headEnd/>
            <a:tailEnd/>
          </a:ln>
          <a:effectLst/>
          <a:scene3d>
            <a:camera prst="orthographicFront">
              <a:rot lat="0" lon="0" rev="0"/>
            </a:camera>
            <a:lightRig rig="contrasting" dir="t">
              <a:rot lat="0" lon="0" rev="1500000"/>
            </a:lightRig>
          </a:scene3d>
          <a:sp3d prstMaterial="metal"/>
        </p:spPr>
        <p:txBody>
          <a:bodyPr wrap="none" lIns="96661" tIns="48331" rIns="96661" bIns="48331" anchor="ctr"/>
          <a:lstStyle/>
          <a:p>
            <a:endParaRPr lang="en-US"/>
          </a:p>
        </p:txBody>
      </p:sp>
      <p:sp>
        <p:nvSpPr>
          <p:cNvPr id="14" name="AutoShape 18"/>
          <p:cNvSpPr>
            <a:spLocks noChangeArrowheads="1"/>
          </p:cNvSpPr>
          <p:nvPr/>
        </p:nvSpPr>
        <p:spPr bwMode="auto">
          <a:xfrm>
            <a:off x="468043" y="6240780"/>
            <a:ext cx="3227239" cy="1912620"/>
          </a:xfrm>
          <a:prstGeom prst="roundRect">
            <a:avLst>
              <a:gd name="adj" fmla="val 16667"/>
            </a:avLst>
          </a:prstGeom>
          <a:solidFill>
            <a:schemeClr val="tx2">
              <a:lumMod val="20000"/>
              <a:lumOff val="80000"/>
            </a:schemeClr>
          </a:solidFill>
          <a:ln w="9525">
            <a:noFill/>
            <a:round/>
            <a:headEnd/>
            <a:tailEnd/>
          </a:ln>
          <a:effectLst/>
          <a:scene3d>
            <a:camera prst="orthographicFront">
              <a:rot lat="0" lon="0" rev="0"/>
            </a:camera>
            <a:lightRig rig="contrasting" dir="t">
              <a:rot lat="0" lon="0" rev="1500000"/>
            </a:lightRig>
          </a:scene3d>
          <a:sp3d prstMaterial="metal"/>
        </p:spPr>
        <p:txBody>
          <a:bodyPr wrap="none" lIns="96661" tIns="48331" rIns="96661" bIns="48331" anchor="ctr"/>
          <a:lstStyle/>
          <a:p>
            <a:endParaRPr lang="en-US"/>
          </a:p>
        </p:txBody>
      </p:sp>
      <p:sp>
        <p:nvSpPr>
          <p:cNvPr id="15" name="AutoShape 19"/>
          <p:cNvSpPr>
            <a:spLocks noChangeArrowheads="1"/>
          </p:cNvSpPr>
          <p:nvPr/>
        </p:nvSpPr>
        <p:spPr bwMode="auto">
          <a:xfrm>
            <a:off x="3859361" y="4240530"/>
            <a:ext cx="3227239" cy="1912620"/>
          </a:xfrm>
          <a:prstGeom prst="roundRect">
            <a:avLst>
              <a:gd name="adj" fmla="val 16667"/>
            </a:avLst>
          </a:prstGeom>
          <a:solidFill>
            <a:schemeClr val="tx2">
              <a:lumMod val="20000"/>
              <a:lumOff val="80000"/>
            </a:schemeClr>
          </a:solidFill>
          <a:ln w="9525">
            <a:noFill/>
            <a:round/>
            <a:headEnd/>
            <a:tailEnd/>
          </a:ln>
          <a:effectLst/>
          <a:scene3d>
            <a:camera prst="orthographicFront">
              <a:rot lat="0" lon="0" rev="0"/>
            </a:camera>
            <a:lightRig rig="contrasting" dir="t">
              <a:rot lat="0" lon="0" rev="1500000"/>
            </a:lightRig>
          </a:scene3d>
          <a:sp3d prstMaterial="metal"/>
        </p:spPr>
        <p:txBody>
          <a:bodyPr wrap="none" lIns="96661" tIns="48331" rIns="96661" bIns="48331" anchor="ctr"/>
          <a:lstStyle/>
          <a:p>
            <a:endParaRPr lang="en-US"/>
          </a:p>
        </p:txBody>
      </p:sp>
      <p:sp>
        <p:nvSpPr>
          <p:cNvPr id="16" name="AutoShape 16"/>
          <p:cNvSpPr>
            <a:spLocks noChangeArrowheads="1"/>
          </p:cNvSpPr>
          <p:nvPr/>
        </p:nvSpPr>
        <p:spPr bwMode="auto">
          <a:xfrm>
            <a:off x="468043" y="4240530"/>
            <a:ext cx="3227239" cy="1912620"/>
          </a:xfrm>
          <a:prstGeom prst="roundRect">
            <a:avLst>
              <a:gd name="adj" fmla="val 16667"/>
            </a:avLst>
          </a:prstGeom>
          <a:solidFill>
            <a:schemeClr val="tx2">
              <a:lumMod val="20000"/>
              <a:lumOff val="80000"/>
            </a:schemeClr>
          </a:solidFill>
          <a:ln w="9525">
            <a:noFill/>
            <a:round/>
            <a:headEnd/>
            <a:tailEnd/>
          </a:ln>
          <a:effectLst/>
          <a:scene3d>
            <a:camera prst="orthographicFront">
              <a:rot lat="0" lon="0" rev="0"/>
            </a:camera>
            <a:lightRig rig="contrasting" dir="t">
              <a:rot lat="0" lon="0" rev="1500000"/>
            </a:lightRig>
          </a:scene3d>
          <a:sp3d prstMaterial="metal"/>
        </p:spPr>
        <p:txBody>
          <a:bodyPr wrap="none" lIns="96661" tIns="48331" rIns="96661" bIns="48331" anchor="ctr"/>
          <a:lstStyle/>
          <a:p>
            <a:pPr algn="ctr"/>
            <a:endParaRPr lang="en-US" dirty="0"/>
          </a:p>
        </p:txBody>
      </p:sp>
      <p:sp>
        <p:nvSpPr>
          <p:cNvPr id="19" name="Rectangle 14"/>
          <p:cNvSpPr>
            <a:spLocks noChangeArrowheads="1"/>
          </p:cNvSpPr>
          <p:nvPr/>
        </p:nvSpPr>
        <p:spPr bwMode="auto">
          <a:xfrm>
            <a:off x="0" y="1409667"/>
            <a:ext cx="3357687" cy="2698318"/>
          </a:xfrm>
          <a:prstGeom prst="rect">
            <a:avLst/>
          </a:prstGeom>
          <a:noFill/>
          <a:ln w="9525">
            <a:noFill/>
            <a:miter lim="800000"/>
            <a:headEnd/>
            <a:tailEnd/>
          </a:ln>
        </p:spPr>
        <p:txBody>
          <a:bodyPr wrap="square" lIns="96661" tIns="48331" rIns="96661" bIns="48331">
            <a:spAutoFit/>
          </a:bodyPr>
          <a:lstStyle/>
          <a:p>
            <a:pPr algn="ctr"/>
            <a:endParaRPr lang="en-US" sz="1700" dirty="0"/>
          </a:p>
          <a:p>
            <a:pPr algn="ctr"/>
            <a:r>
              <a:rPr lang="en-US" sz="1700" dirty="0" smtClean="0"/>
              <a:t>______________________</a:t>
            </a:r>
            <a:endParaRPr lang="en-US" sz="1700" dirty="0"/>
          </a:p>
          <a:p>
            <a:pPr algn="ctr"/>
            <a:endParaRPr lang="en-US" sz="1700" dirty="0"/>
          </a:p>
          <a:p>
            <a:pPr algn="ctr"/>
            <a:r>
              <a:rPr lang="en-US" sz="1700" dirty="0" smtClean="0"/>
              <a:t>______________________</a:t>
            </a:r>
            <a:endParaRPr lang="en-US" sz="1700" dirty="0"/>
          </a:p>
          <a:p>
            <a:pPr algn="ctr"/>
            <a:endParaRPr lang="en-US" sz="1700" dirty="0"/>
          </a:p>
          <a:p>
            <a:pPr algn="ctr"/>
            <a:r>
              <a:rPr lang="en-US" sz="1700" dirty="0" smtClean="0"/>
              <a:t>______________________</a:t>
            </a:r>
            <a:endParaRPr lang="en-US" sz="1700" dirty="0"/>
          </a:p>
          <a:p>
            <a:pPr algn="ctr"/>
            <a:endParaRPr lang="en-US" sz="1700" dirty="0"/>
          </a:p>
          <a:p>
            <a:pPr algn="ctr"/>
            <a:r>
              <a:rPr lang="en-US" sz="1700" dirty="0" smtClean="0"/>
              <a:t>______________________</a:t>
            </a:r>
            <a:r>
              <a:rPr lang="en-US" sz="1700" dirty="0"/>
              <a:t/>
            </a:r>
            <a:br>
              <a:rPr lang="en-US" sz="1700" dirty="0"/>
            </a:br>
            <a:endParaRPr lang="en-US" sz="1700" dirty="0"/>
          </a:p>
          <a:p>
            <a:endParaRPr lang="en-US" sz="1700" u="sng" dirty="0"/>
          </a:p>
        </p:txBody>
      </p:sp>
      <p:sp>
        <p:nvSpPr>
          <p:cNvPr id="20" name="Rectangle 14"/>
          <p:cNvSpPr>
            <a:spLocks noChangeArrowheads="1"/>
          </p:cNvSpPr>
          <p:nvPr/>
        </p:nvSpPr>
        <p:spPr bwMode="auto">
          <a:xfrm>
            <a:off x="3318389" y="1371600"/>
            <a:ext cx="3265291" cy="2698318"/>
          </a:xfrm>
          <a:prstGeom prst="rect">
            <a:avLst/>
          </a:prstGeom>
          <a:noFill/>
          <a:ln w="9525">
            <a:noFill/>
            <a:miter lim="800000"/>
            <a:headEnd/>
            <a:tailEnd/>
          </a:ln>
        </p:spPr>
        <p:txBody>
          <a:bodyPr wrap="square" lIns="96661" tIns="48331" rIns="96661" bIns="48331">
            <a:spAutoFit/>
          </a:bodyPr>
          <a:lstStyle/>
          <a:p>
            <a:pPr algn="ctr"/>
            <a:endParaRPr lang="en-US" sz="1700" dirty="0"/>
          </a:p>
          <a:p>
            <a:pPr algn="ctr"/>
            <a:r>
              <a:rPr lang="en-US" sz="1700" dirty="0" smtClean="0"/>
              <a:t>______________________</a:t>
            </a:r>
            <a:endParaRPr lang="en-US" sz="1700" dirty="0"/>
          </a:p>
          <a:p>
            <a:pPr algn="ctr"/>
            <a:endParaRPr lang="en-US" sz="1700" dirty="0"/>
          </a:p>
          <a:p>
            <a:pPr algn="ctr"/>
            <a:r>
              <a:rPr lang="en-US" sz="1700" dirty="0" smtClean="0"/>
              <a:t>______________________</a:t>
            </a:r>
            <a:endParaRPr lang="en-US" sz="1700" dirty="0"/>
          </a:p>
          <a:p>
            <a:pPr algn="ctr"/>
            <a:endParaRPr lang="en-US" sz="1700" dirty="0"/>
          </a:p>
          <a:p>
            <a:pPr algn="ctr"/>
            <a:r>
              <a:rPr lang="en-US" sz="1700" dirty="0" smtClean="0"/>
              <a:t>______________________</a:t>
            </a:r>
            <a:endParaRPr lang="en-US" sz="1700" dirty="0"/>
          </a:p>
          <a:p>
            <a:pPr algn="ctr"/>
            <a:endParaRPr lang="en-US" sz="1700" dirty="0"/>
          </a:p>
          <a:p>
            <a:pPr algn="ctr"/>
            <a:r>
              <a:rPr lang="en-US" sz="1700" dirty="0" smtClean="0"/>
              <a:t>______________________</a:t>
            </a:r>
            <a:r>
              <a:rPr lang="en-US" sz="1700" dirty="0"/>
              <a:t/>
            </a:r>
            <a:br>
              <a:rPr lang="en-US" sz="1700" dirty="0"/>
            </a:br>
            <a:endParaRPr lang="en-US" sz="1700" dirty="0"/>
          </a:p>
          <a:p>
            <a:endParaRPr lang="en-US" sz="1700" u="sng" dirty="0"/>
          </a:p>
        </p:txBody>
      </p:sp>
      <p:sp>
        <p:nvSpPr>
          <p:cNvPr id="17" name="Rectangle 6"/>
          <p:cNvSpPr>
            <a:spLocks noChangeArrowheads="1"/>
          </p:cNvSpPr>
          <p:nvPr/>
        </p:nvSpPr>
        <p:spPr bwMode="auto">
          <a:xfrm>
            <a:off x="650240" y="4343400"/>
            <a:ext cx="2844800" cy="1928877"/>
          </a:xfrm>
          <a:prstGeom prst="rect">
            <a:avLst/>
          </a:prstGeom>
          <a:noFill/>
          <a:ln w="9525">
            <a:noFill/>
            <a:miter lim="800000"/>
            <a:headEnd/>
            <a:tailEnd/>
          </a:ln>
        </p:spPr>
        <p:txBody>
          <a:bodyPr lIns="96661" tIns="48331" rIns="96661" bIns="48331">
            <a:spAutoFit/>
          </a:bodyPr>
          <a:lstStyle/>
          <a:p>
            <a:r>
              <a:rPr lang="en-US" sz="1700" dirty="0" smtClean="0"/>
              <a:t>_____________________</a:t>
            </a:r>
            <a:endParaRPr lang="en-US" sz="1700" dirty="0"/>
          </a:p>
          <a:p>
            <a:endParaRPr lang="en-US" sz="1700" dirty="0"/>
          </a:p>
          <a:p>
            <a:r>
              <a:rPr lang="en-US" sz="1700" dirty="0" smtClean="0"/>
              <a:t>_____________________</a:t>
            </a:r>
            <a:endParaRPr lang="en-US" sz="1700" dirty="0"/>
          </a:p>
          <a:p>
            <a:endParaRPr lang="en-US" sz="1700" dirty="0"/>
          </a:p>
          <a:p>
            <a:r>
              <a:rPr lang="en-US" sz="1700" dirty="0" smtClean="0"/>
              <a:t>_____________________</a:t>
            </a:r>
            <a:endParaRPr lang="en-US" sz="1700" dirty="0"/>
          </a:p>
          <a:p>
            <a:endParaRPr lang="en-US" sz="1700" dirty="0"/>
          </a:p>
          <a:p>
            <a:endParaRPr lang="en-US" sz="1700" dirty="0"/>
          </a:p>
        </p:txBody>
      </p:sp>
      <p:sp>
        <p:nvSpPr>
          <p:cNvPr id="21" name="Rectangle 6"/>
          <p:cNvSpPr>
            <a:spLocks noChangeArrowheads="1"/>
          </p:cNvSpPr>
          <p:nvPr/>
        </p:nvSpPr>
        <p:spPr bwMode="auto">
          <a:xfrm>
            <a:off x="4064000" y="4343400"/>
            <a:ext cx="2844800" cy="1928877"/>
          </a:xfrm>
          <a:prstGeom prst="rect">
            <a:avLst/>
          </a:prstGeom>
          <a:noFill/>
          <a:ln w="9525">
            <a:noFill/>
            <a:miter lim="800000"/>
            <a:headEnd/>
            <a:tailEnd/>
          </a:ln>
        </p:spPr>
        <p:txBody>
          <a:bodyPr lIns="96661" tIns="48331" rIns="96661" bIns="48331">
            <a:spAutoFit/>
          </a:bodyPr>
          <a:lstStyle/>
          <a:p>
            <a:r>
              <a:rPr lang="en-US" sz="1700" dirty="0" smtClean="0"/>
              <a:t>_____________________</a:t>
            </a:r>
            <a:endParaRPr lang="en-US" sz="1700" dirty="0"/>
          </a:p>
          <a:p>
            <a:endParaRPr lang="en-US" sz="1700" dirty="0"/>
          </a:p>
          <a:p>
            <a:r>
              <a:rPr lang="en-US" sz="1700" dirty="0" smtClean="0"/>
              <a:t>_____________________</a:t>
            </a:r>
            <a:endParaRPr lang="en-US" sz="1700" dirty="0"/>
          </a:p>
          <a:p>
            <a:endParaRPr lang="en-US" sz="1700" dirty="0"/>
          </a:p>
          <a:p>
            <a:r>
              <a:rPr lang="en-US" sz="1700" dirty="0" smtClean="0"/>
              <a:t>_____________________</a:t>
            </a:r>
            <a:endParaRPr lang="en-US" sz="1700" dirty="0"/>
          </a:p>
          <a:p>
            <a:endParaRPr lang="en-US" sz="1700" dirty="0"/>
          </a:p>
          <a:p>
            <a:endParaRPr lang="en-US" sz="1700" dirty="0"/>
          </a:p>
        </p:txBody>
      </p:sp>
      <p:sp>
        <p:nvSpPr>
          <p:cNvPr id="22" name="Rectangle 6"/>
          <p:cNvSpPr>
            <a:spLocks noChangeArrowheads="1"/>
          </p:cNvSpPr>
          <p:nvPr/>
        </p:nvSpPr>
        <p:spPr bwMode="auto">
          <a:xfrm>
            <a:off x="650240" y="6357214"/>
            <a:ext cx="2844800" cy="1928877"/>
          </a:xfrm>
          <a:prstGeom prst="rect">
            <a:avLst/>
          </a:prstGeom>
          <a:noFill/>
          <a:ln w="9525">
            <a:noFill/>
            <a:miter lim="800000"/>
            <a:headEnd/>
            <a:tailEnd/>
          </a:ln>
        </p:spPr>
        <p:txBody>
          <a:bodyPr lIns="96661" tIns="48331" rIns="96661" bIns="48331">
            <a:spAutoFit/>
          </a:bodyPr>
          <a:lstStyle/>
          <a:p>
            <a:r>
              <a:rPr lang="en-US" sz="1700" dirty="0" smtClean="0"/>
              <a:t>_____________________</a:t>
            </a:r>
            <a:endParaRPr lang="en-US" sz="1700" dirty="0"/>
          </a:p>
          <a:p>
            <a:endParaRPr lang="en-US" sz="1700" dirty="0"/>
          </a:p>
          <a:p>
            <a:r>
              <a:rPr lang="en-US" sz="1700" dirty="0" smtClean="0"/>
              <a:t>_____________________</a:t>
            </a:r>
            <a:endParaRPr lang="en-US" sz="1700" dirty="0"/>
          </a:p>
          <a:p>
            <a:endParaRPr lang="en-US" sz="1700" dirty="0"/>
          </a:p>
          <a:p>
            <a:r>
              <a:rPr lang="en-US" sz="1700" dirty="0" smtClean="0"/>
              <a:t>_____________________</a:t>
            </a:r>
            <a:endParaRPr lang="en-US" sz="1700" dirty="0"/>
          </a:p>
          <a:p>
            <a:endParaRPr lang="en-US" sz="1700" dirty="0"/>
          </a:p>
          <a:p>
            <a:endParaRPr lang="en-US" sz="1700" dirty="0"/>
          </a:p>
        </p:txBody>
      </p:sp>
      <p:sp>
        <p:nvSpPr>
          <p:cNvPr id="23" name="Rectangle 6"/>
          <p:cNvSpPr>
            <a:spLocks noChangeArrowheads="1"/>
          </p:cNvSpPr>
          <p:nvPr/>
        </p:nvSpPr>
        <p:spPr bwMode="auto">
          <a:xfrm>
            <a:off x="4064000" y="6357214"/>
            <a:ext cx="2844800" cy="1928877"/>
          </a:xfrm>
          <a:prstGeom prst="rect">
            <a:avLst/>
          </a:prstGeom>
          <a:noFill/>
          <a:ln w="9525">
            <a:noFill/>
            <a:miter lim="800000"/>
            <a:headEnd/>
            <a:tailEnd/>
          </a:ln>
        </p:spPr>
        <p:txBody>
          <a:bodyPr lIns="96661" tIns="48331" rIns="96661" bIns="48331">
            <a:spAutoFit/>
          </a:bodyPr>
          <a:lstStyle/>
          <a:p>
            <a:r>
              <a:rPr lang="en-US" sz="1700" dirty="0" smtClean="0"/>
              <a:t>_____________________</a:t>
            </a:r>
            <a:endParaRPr lang="en-US" sz="1700" dirty="0"/>
          </a:p>
          <a:p>
            <a:endParaRPr lang="en-US" sz="1700" dirty="0"/>
          </a:p>
          <a:p>
            <a:r>
              <a:rPr lang="en-US" sz="1700" dirty="0" smtClean="0"/>
              <a:t>_____________________</a:t>
            </a:r>
            <a:endParaRPr lang="en-US" sz="1700" dirty="0"/>
          </a:p>
          <a:p>
            <a:endParaRPr lang="en-US" sz="1700" dirty="0"/>
          </a:p>
          <a:p>
            <a:r>
              <a:rPr lang="en-US" sz="1700" dirty="0" smtClean="0"/>
              <a:t>_____________________</a:t>
            </a:r>
            <a:endParaRPr lang="en-US" sz="1700" dirty="0"/>
          </a:p>
          <a:p>
            <a:endParaRPr lang="en-US" sz="1700" dirty="0"/>
          </a:p>
          <a:p>
            <a:endParaRPr lang="en-US" sz="1700" dirty="0"/>
          </a:p>
        </p:txBody>
      </p:sp>
      <p:sp>
        <p:nvSpPr>
          <p:cNvPr id="28" name="TextBox 27"/>
          <p:cNvSpPr txBox="1"/>
          <p:nvPr/>
        </p:nvSpPr>
        <p:spPr>
          <a:xfrm>
            <a:off x="2763520" y="1600200"/>
            <a:ext cx="812800" cy="400050"/>
          </a:xfrm>
          <a:prstGeom prst="rect">
            <a:avLst/>
          </a:prstGeom>
          <a:noFill/>
        </p:spPr>
        <p:txBody>
          <a:bodyPr wrap="square" lIns="96661" tIns="48331" rIns="96661" bIns="48331" rtlCol="0">
            <a:spAutoFit/>
          </a:bodyPr>
          <a:lstStyle/>
          <a:p>
            <a:pPr algn="ctr"/>
            <a:r>
              <a:rPr lang="en-US" b="1" dirty="0" smtClean="0"/>
              <a:t>B   L</a:t>
            </a:r>
            <a:endParaRPr lang="en-US" b="1" dirty="0"/>
          </a:p>
        </p:txBody>
      </p:sp>
      <p:sp>
        <p:nvSpPr>
          <p:cNvPr id="29" name="TextBox 28"/>
          <p:cNvSpPr txBox="1"/>
          <p:nvPr/>
        </p:nvSpPr>
        <p:spPr>
          <a:xfrm>
            <a:off x="2763520" y="2080260"/>
            <a:ext cx="812800" cy="400050"/>
          </a:xfrm>
          <a:prstGeom prst="rect">
            <a:avLst/>
          </a:prstGeom>
          <a:noFill/>
        </p:spPr>
        <p:txBody>
          <a:bodyPr wrap="square" lIns="96661" tIns="48331" rIns="96661" bIns="48331" rtlCol="0">
            <a:spAutoFit/>
          </a:bodyPr>
          <a:lstStyle/>
          <a:p>
            <a:pPr algn="ctr"/>
            <a:r>
              <a:rPr lang="en-US" b="1" dirty="0" smtClean="0"/>
              <a:t>B   L</a:t>
            </a:r>
            <a:endParaRPr lang="en-US" b="1" dirty="0"/>
          </a:p>
        </p:txBody>
      </p:sp>
      <p:sp>
        <p:nvSpPr>
          <p:cNvPr id="35" name="TextBox 34"/>
          <p:cNvSpPr txBox="1"/>
          <p:nvPr/>
        </p:nvSpPr>
        <p:spPr>
          <a:xfrm>
            <a:off x="81280" y="8237905"/>
            <a:ext cx="7152640" cy="328438"/>
          </a:xfrm>
          <a:prstGeom prst="rect">
            <a:avLst/>
          </a:prstGeom>
          <a:noFill/>
        </p:spPr>
        <p:txBody>
          <a:bodyPr wrap="square" lIns="96661" tIns="48331" rIns="96661" bIns="48331" rtlCol="0">
            <a:spAutoFit/>
          </a:bodyPr>
          <a:lstStyle/>
          <a:p>
            <a:pPr algn="ctr"/>
            <a:r>
              <a:rPr lang="en-US" sz="1500" dirty="0" smtClean="0"/>
              <a:t>Write down at least one thing you can do to help lower your stress:</a:t>
            </a:r>
            <a:endParaRPr lang="en-US" sz="1500" dirty="0"/>
          </a:p>
        </p:txBody>
      </p:sp>
      <p:sp>
        <p:nvSpPr>
          <p:cNvPr id="39" name="Rounded Rectangle 38"/>
          <p:cNvSpPr/>
          <p:nvPr/>
        </p:nvSpPr>
        <p:spPr>
          <a:xfrm>
            <a:off x="243840" y="8241030"/>
            <a:ext cx="6827520" cy="1280160"/>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40" name="Rectangle 39"/>
          <p:cNvSpPr/>
          <p:nvPr/>
        </p:nvSpPr>
        <p:spPr>
          <a:xfrm>
            <a:off x="-731520" y="5791200"/>
            <a:ext cx="5527040" cy="297661"/>
          </a:xfrm>
          <a:prstGeom prst="rect">
            <a:avLst/>
          </a:prstGeom>
        </p:spPr>
        <p:txBody>
          <a:bodyPr wrap="square" lIns="96661" tIns="48331" rIns="96661" bIns="48331">
            <a:spAutoFit/>
          </a:bodyPr>
          <a:lstStyle/>
          <a:p>
            <a:pPr algn="ctr">
              <a:defRPr/>
            </a:pPr>
            <a:r>
              <a:rPr lang="en-US" sz="1300" dirty="0" smtClean="0"/>
              <a:t>Take action to fix the problem</a:t>
            </a:r>
            <a:endParaRPr lang="en-US" sz="1300" b="1" dirty="0"/>
          </a:p>
        </p:txBody>
      </p:sp>
      <p:sp>
        <p:nvSpPr>
          <p:cNvPr id="41" name="Rectangle 40"/>
          <p:cNvSpPr/>
          <p:nvPr/>
        </p:nvSpPr>
        <p:spPr>
          <a:xfrm>
            <a:off x="3662680" y="5791200"/>
            <a:ext cx="3576320" cy="297661"/>
          </a:xfrm>
          <a:prstGeom prst="rect">
            <a:avLst/>
          </a:prstGeom>
        </p:spPr>
        <p:txBody>
          <a:bodyPr wrap="square" lIns="96661" tIns="48331" rIns="96661" bIns="48331">
            <a:spAutoFit/>
          </a:bodyPr>
          <a:lstStyle/>
          <a:p>
            <a:pPr algn="ctr">
              <a:defRPr/>
            </a:pPr>
            <a:r>
              <a:rPr lang="en-US" sz="1300" dirty="0" smtClean="0"/>
              <a:t>Work to change how you think about it</a:t>
            </a:r>
            <a:endParaRPr lang="en-US" sz="1300" b="1" dirty="0"/>
          </a:p>
        </p:txBody>
      </p:sp>
      <p:sp>
        <p:nvSpPr>
          <p:cNvPr id="42" name="Rectangle 41"/>
          <p:cNvSpPr/>
          <p:nvPr/>
        </p:nvSpPr>
        <p:spPr>
          <a:xfrm>
            <a:off x="137160" y="7772400"/>
            <a:ext cx="3901440" cy="297661"/>
          </a:xfrm>
          <a:prstGeom prst="rect">
            <a:avLst/>
          </a:prstGeom>
        </p:spPr>
        <p:txBody>
          <a:bodyPr wrap="square" lIns="96661" tIns="48331" rIns="96661" bIns="48331">
            <a:spAutoFit/>
          </a:bodyPr>
          <a:lstStyle/>
          <a:p>
            <a:pPr algn="ctr">
              <a:defRPr/>
            </a:pPr>
            <a:r>
              <a:rPr lang="en-US" sz="1300" dirty="0" smtClean="0"/>
              <a:t>Accept it or take action to fix the problem</a:t>
            </a:r>
            <a:endParaRPr lang="en-US" sz="1300" b="1" dirty="0"/>
          </a:p>
        </p:txBody>
      </p:sp>
      <p:sp>
        <p:nvSpPr>
          <p:cNvPr id="43" name="Rectangle 42"/>
          <p:cNvSpPr/>
          <p:nvPr/>
        </p:nvSpPr>
        <p:spPr>
          <a:xfrm>
            <a:off x="5042546" y="7772400"/>
            <a:ext cx="834809" cy="297661"/>
          </a:xfrm>
          <a:prstGeom prst="rect">
            <a:avLst/>
          </a:prstGeom>
        </p:spPr>
        <p:txBody>
          <a:bodyPr wrap="none" lIns="96661" tIns="48331" rIns="96661" bIns="48331">
            <a:spAutoFit/>
          </a:bodyPr>
          <a:lstStyle/>
          <a:p>
            <a:pPr algn="ctr">
              <a:defRPr/>
            </a:pPr>
            <a:r>
              <a:rPr lang="en-US" sz="1300" dirty="0" smtClean="0"/>
              <a:t>Accept it</a:t>
            </a:r>
            <a:endParaRPr lang="en-US" sz="1300" b="1" dirty="0"/>
          </a:p>
        </p:txBody>
      </p:sp>
      <p:sp>
        <p:nvSpPr>
          <p:cNvPr id="37" name="TextBox 36"/>
          <p:cNvSpPr txBox="1"/>
          <p:nvPr/>
        </p:nvSpPr>
        <p:spPr>
          <a:xfrm>
            <a:off x="2763520" y="2640330"/>
            <a:ext cx="812800" cy="400050"/>
          </a:xfrm>
          <a:prstGeom prst="rect">
            <a:avLst/>
          </a:prstGeom>
          <a:noFill/>
        </p:spPr>
        <p:txBody>
          <a:bodyPr wrap="square" lIns="96661" tIns="48331" rIns="96661" bIns="48331" rtlCol="0">
            <a:spAutoFit/>
          </a:bodyPr>
          <a:lstStyle/>
          <a:p>
            <a:pPr algn="ctr"/>
            <a:r>
              <a:rPr lang="en-US" b="1" dirty="0" smtClean="0"/>
              <a:t>B   L</a:t>
            </a:r>
            <a:endParaRPr lang="en-US" b="1" dirty="0"/>
          </a:p>
        </p:txBody>
      </p:sp>
      <p:sp>
        <p:nvSpPr>
          <p:cNvPr id="38" name="TextBox 37"/>
          <p:cNvSpPr txBox="1"/>
          <p:nvPr/>
        </p:nvSpPr>
        <p:spPr>
          <a:xfrm>
            <a:off x="2763520" y="3120390"/>
            <a:ext cx="812800" cy="400050"/>
          </a:xfrm>
          <a:prstGeom prst="rect">
            <a:avLst/>
          </a:prstGeom>
          <a:noFill/>
        </p:spPr>
        <p:txBody>
          <a:bodyPr wrap="square" lIns="96661" tIns="48331" rIns="96661" bIns="48331" rtlCol="0">
            <a:spAutoFit/>
          </a:bodyPr>
          <a:lstStyle/>
          <a:p>
            <a:pPr algn="ctr"/>
            <a:r>
              <a:rPr lang="en-US" b="1" dirty="0" smtClean="0"/>
              <a:t>B   L</a:t>
            </a:r>
            <a:endParaRPr lang="en-US" b="1" dirty="0"/>
          </a:p>
        </p:txBody>
      </p:sp>
      <p:sp>
        <p:nvSpPr>
          <p:cNvPr id="44" name="TextBox 43"/>
          <p:cNvSpPr txBox="1"/>
          <p:nvPr/>
        </p:nvSpPr>
        <p:spPr>
          <a:xfrm>
            <a:off x="6096000" y="1600200"/>
            <a:ext cx="812800" cy="400050"/>
          </a:xfrm>
          <a:prstGeom prst="rect">
            <a:avLst/>
          </a:prstGeom>
          <a:noFill/>
        </p:spPr>
        <p:txBody>
          <a:bodyPr wrap="square" lIns="96661" tIns="48331" rIns="96661" bIns="48331" rtlCol="0">
            <a:spAutoFit/>
          </a:bodyPr>
          <a:lstStyle/>
          <a:p>
            <a:pPr algn="ctr"/>
            <a:r>
              <a:rPr lang="en-US" b="1" dirty="0" smtClean="0"/>
              <a:t>B   L</a:t>
            </a:r>
            <a:endParaRPr lang="en-US" b="1" dirty="0"/>
          </a:p>
        </p:txBody>
      </p:sp>
      <p:sp>
        <p:nvSpPr>
          <p:cNvPr id="45" name="TextBox 44"/>
          <p:cNvSpPr txBox="1"/>
          <p:nvPr/>
        </p:nvSpPr>
        <p:spPr>
          <a:xfrm>
            <a:off x="6096000" y="2080260"/>
            <a:ext cx="812800" cy="400050"/>
          </a:xfrm>
          <a:prstGeom prst="rect">
            <a:avLst/>
          </a:prstGeom>
          <a:noFill/>
        </p:spPr>
        <p:txBody>
          <a:bodyPr wrap="square" lIns="96661" tIns="48331" rIns="96661" bIns="48331" rtlCol="0">
            <a:spAutoFit/>
          </a:bodyPr>
          <a:lstStyle/>
          <a:p>
            <a:pPr algn="ctr"/>
            <a:r>
              <a:rPr lang="en-US" b="1" dirty="0" smtClean="0"/>
              <a:t>B   L</a:t>
            </a:r>
            <a:endParaRPr lang="en-US" b="1" dirty="0"/>
          </a:p>
        </p:txBody>
      </p:sp>
      <p:sp>
        <p:nvSpPr>
          <p:cNvPr id="46" name="TextBox 45"/>
          <p:cNvSpPr txBox="1"/>
          <p:nvPr/>
        </p:nvSpPr>
        <p:spPr>
          <a:xfrm>
            <a:off x="6096000" y="2560320"/>
            <a:ext cx="812800" cy="400050"/>
          </a:xfrm>
          <a:prstGeom prst="rect">
            <a:avLst/>
          </a:prstGeom>
          <a:noFill/>
        </p:spPr>
        <p:txBody>
          <a:bodyPr wrap="square" lIns="96661" tIns="48331" rIns="96661" bIns="48331" rtlCol="0">
            <a:spAutoFit/>
          </a:bodyPr>
          <a:lstStyle/>
          <a:p>
            <a:pPr algn="ctr"/>
            <a:r>
              <a:rPr lang="en-US" b="1" dirty="0" smtClean="0"/>
              <a:t>B   L</a:t>
            </a:r>
            <a:endParaRPr lang="en-US" b="1" dirty="0"/>
          </a:p>
        </p:txBody>
      </p:sp>
      <p:sp>
        <p:nvSpPr>
          <p:cNvPr id="47" name="TextBox 46"/>
          <p:cNvSpPr txBox="1"/>
          <p:nvPr/>
        </p:nvSpPr>
        <p:spPr>
          <a:xfrm>
            <a:off x="6096000" y="3120390"/>
            <a:ext cx="812800" cy="400050"/>
          </a:xfrm>
          <a:prstGeom prst="rect">
            <a:avLst/>
          </a:prstGeom>
          <a:noFill/>
        </p:spPr>
        <p:txBody>
          <a:bodyPr wrap="square" lIns="96661" tIns="48331" rIns="96661" bIns="48331" rtlCol="0">
            <a:spAutoFit/>
          </a:bodyPr>
          <a:lstStyle/>
          <a:p>
            <a:pPr algn="ctr"/>
            <a:r>
              <a:rPr lang="en-US" b="1" dirty="0" smtClean="0"/>
              <a:t>B   L</a:t>
            </a:r>
            <a:endParaRPr lang="en-US" b="1" dirty="0"/>
          </a:p>
        </p:txBody>
      </p:sp>
      <p:pic>
        <p:nvPicPr>
          <p:cNvPr id="34" name="Picture 33" descr="Energy_Management.png"/>
          <p:cNvPicPr>
            <a:picLocks noChangeAspect="1"/>
          </p:cNvPicPr>
          <p:nvPr/>
        </p:nvPicPr>
        <p:blipFill>
          <a:blip r:embed="rId3" cstate="print"/>
          <a:stretch>
            <a:fillRect/>
          </a:stretch>
        </p:blipFill>
        <p:spPr>
          <a:xfrm>
            <a:off x="306983" y="76200"/>
            <a:ext cx="607417" cy="731520"/>
          </a:xfrm>
          <a:prstGeom prst="rect">
            <a:avLst/>
          </a:prstGeom>
        </p:spPr>
      </p:pic>
      <p:sp>
        <p:nvSpPr>
          <p:cNvPr id="48" name="Title 5"/>
          <p:cNvSpPr txBox="1">
            <a:spLocks/>
          </p:cNvSpPr>
          <p:nvPr/>
        </p:nvSpPr>
        <p:spPr bwMode="auto">
          <a:xfrm>
            <a:off x="0" y="0"/>
            <a:ext cx="7315200" cy="838200"/>
          </a:xfrm>
          <a:prstGeom prst="rect">
            <a:avLst/>
          </a:prstGeom>
          <a:noFill/>
          <a:ln w="9525">
            <a:noFill/>
            <a:miter lim="800000"/>
            <a:headEnd/>
            <a:tailEnd/>
          </a:ln>
        </p:spPr>
        <p:txBody>
          <a:bodyPr vert="horz" wrap="square" lIns="95669" tIns="47839" rIns="95669" bIns="47839"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Verdana" pitchFamily="34" charset="0"/>
                <a:ea typeface="+mj-ea"/>
                <a:cs typeface="+mj-cs"/>
              </a:rPr>
              <a:t>Control the Controllables Practice</a:t>
            </a:r>
          </a:p>
        </p:txBody>
      </p:sp>
      <p:sp>
        <p:nvSpPr>
          <p:cNvPr id="49"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21</a:t>
            </a:fld>
            <a:endParaRPr lang="en-US" sz="700" dirty="0">
              <a:latin typeface="+mn-lt"/>
            </a:endParaRPr>
          </a:p>
        </p:txBody>
      </p:sp>
      <p:sp>
        <p:nvSpPr>
          <p:cNvPr id="50" name="Rounded Rectangle 49"/>
          <p:cNvSpPr/>
          <p:nvPr/>
        </p:nvSpPr>
        <p:spPr>
          <a:xfrm>
            <a:off x="2362200" y="685799"/>
            <a:ext cx="2590800" cy="381001"/>
          </a:xfrm>
          <a:prstGeom prst="roundRect">
            <a:avLst/>
          </a:prstGeom>
          <a:solidFill>
            <a:srgbClr val="00B05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en-US" dirty="0" smtClean="0"/>
              <a:t>Self-regulation</a:t>
            </a:r>
            <a:endParaRPr lang="en-US" dirty="0"/>
          </a:p>
        </p:txBody>
      </p:sp>
      <p:sp>
        <p:nvSpPr>
          <p:cNvPr id="36" name="Footer Placeholder 35"/>
          <p:cNvSpPr>
            <a:spLocks noGrp="1"/>
          </p:cNvSpPr>
          <p:nvPr>
            <p:ph type="ftr" sz="quarter" idx="11"/>
          </p:nvPr>
        </p:nvSpPr>
        <p:spPr>
          <a:xfrm>
            <a:off x="868362" y="9220200"/>
            <a:ext cx="6218238" cy="266700"/>
          </a:xfrm>
        </p:spPr>
        <p:txBody>
          <a:bodyPr/>
          <a:lstStyle/>
          <a:p>
            <a:pPr>
              <a:defRPr/>
            </a:pPr>
            <a:r>
              <a:rPr lang="en-US" dirty="0" smtClean="0"/>
              <a:t>Adapted with permission from the Penn Master Resilience Training materials, Copyright 2013, Trustees of the University of Pennsylvania. All rights reserved.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533400" y="4876800"/>
            <a:ext cx="6324600" cy="4313396"/>
          </a:xfrm>
          <a:prstGeom prst="roundRect">
            <a:avLst/>
          </a:prstGeom>
          <a:noFill/>
          <a:ln w="19050">
            <a:solidFill>
              <a:schemeClr val="accent5">
                <a:lumMod val="75000"/>
              </a:schemeClr>
            </a:solidFill>
          </a:ln>
        </p:spPr>
        <p:txBody>
          <a:bodyPr wrap="square" lIns="96661" tIns="48331" rIns="96661" bIns="48331" rtlCol="0">
            <a:spAutoFit/>
          </a:bodyPr>
          <a:lstStyle/>
          <a:p>
            <a:r>
              <a:rPr lang="en-US" sz="1300" dirty="0" smtClean="0">
                <a:latin typeface="+mn-lt"/>
              </a:rPr>
              <a:t>Identify 2 situations in which you usually get nervous:</a:t>
            </a:r>
          </a:p>
          <a:p>
            <a:endParaRPr lang="en-US" sz="1300" dirty="0" smtClean="0">
              <a:latin typeface="+mn-lt"/>
            </a:endParaRPr>
          </a:p>
          <a:p>
            <a:r>
              <a:rPr lang="en-US" sz="1300" dirty="0" smtClean="0">
                <a:latin typeface="+mn-lt"/>
              </a:rPr>
              <a:t>1. </a:t>
            </a:r>
          </a:p>
          <a:p>
            <a:endParaRPr lang="en-US" sz="1300" dirty="0" smtClean="0">
              <a:latin typeface="+mn-lt"/>
            </a:endParaRPr>
          </a:p>
          <a:p>
            <a:endParaRPr lang="en-US" sz="1300" dirty="0" smtClean="0">
              <a:latin typeface="+mn-lt"/>
            </a:endParaRPr>
          </a:p>
          <a:p>
            <a:r>
              <a:rPr lang="en-US" sz="1300" dirty="0" smtClean="0">
                <a:latin typeface="+mn-lt"/>
              </a:rPr>
              <a:t>2. </a:t>
            </a:r>
          </a:p>
          <a:p>
            <a:endParaRPr lang="en-US" sz="1300" dirty="0" smtClean="0">
              <a:latin typeface="+mn-lt"/>
            </a:endParaRPr>
          </a:p>
          <a:p>
            <a:endParaRPr lang="en-US" sz="1300" dirty="0" smtClean="0">
              <a:latin typeface="+mn-lt"/>
            </a:endParaRPr>
          </a:p>
          <a:p>
            <a:r>
              <a:rPr lang="en-US" sz="1300" dirty="0" smtClean="0">
                <a:latin typeface="+mn-lt"/>
              </a:rPr>
              <a:t>What do you feel like when you get nervous?</a:t>
            </a:r>
          </a:p>
          <a:p>
            <a:endParaRPr lang="en-US" sz="1300" dirty="0" smtClean="0">
              <a:latin typeface="+mn-lt"/>
            </a:endParaRPr>
          </a:p>
          <a:p>
            <a:endParaRPr lang="en-US" sz="1300" dirty="0" smtClean="0">
              <a:latin typeface="+mn-lt"/>
            </a:endParaRPr>
          </a:p>
          <a:p>
            <a:endParaRPr lang="en-US" sz="1300" dirty="0" smtClean="0">
              <a:latin typeface="+mn-lt"/>
            </a:endParaRPr>
          </a:p>
          <a:p>
            <a:endParaRPr lang="en-US" sz="1300" dirty="0" smtClean="0">
              <a:latin typeface="+mn-lt"/>
            </a:endParaRPr>
          </a:p>
          <a:p>
            <a:r>
              <a:rPr lang="en-US" sz="1300" dirty="0" smtClean="0">
                <a:latin typeface="+mn-lt"/>
              </a:rPr>
              <a:t>When you get nervous in the future, what can you tell yourself to feel more confident and ready to perform?</a:t>
            </a:r>
          </a:p>
          <a:p>
            <a:endParaRPr lang="en-US" sz="1300" dirty="0" smtClean="0">
              <a:latin typeface="+mn-lt"/>
            </a:endParaRPr>
          </a:p>
          <a:p>
            <a:endParaRPr lang="en-US" sz="1300" dirty="0" smtClean="0">
              <a:latin typeface="+mn-lt"/>
            </a:endParaRPr>
          </a:p>
          <a:p>
            <a:endParaRPr lang="en-US" sz="1300" dirty="0" smtClean="0">
              <a:latin typeface="+mn-lt"/>
            </a:endParaRPr>
          </a:p>
          <a:p>
            <a:endParaRPr lang="en-US" sz="1300" dirty="0">
              <a:latin typeface="+mn-lt"/>
            </a:endParaRPr>
          </a:p>
        </p:txBody>
      </p:sp>
      <p:sp>
        <p:nvSpPr>
          <p:cNvPr id="31" name="Slide Number Placeholder 11"/>
          <p:cNvSpPr txBox="1">
            <a:spLocks/>
          </p:cNvSpPr>
          <p:nvPr/>
        </p:nvSpPr>
        <p:spPr bwMode="auto">
          <a:xfrm>
            <a:off x="6827520" y="9201150"/>
            <a:ext cx="487680" cy="400050"/>
          </a:xfrm>
          <a:prstGeom prst="rect">
            <a:avLst/>
          </a:prstGeom>
          <a:noFill/>
          <a:ln w="9525">
            <a:noFill/>
            <a:miter lim="800000"/>
            <a:headEnd/>
            <a:tailEnd/>
          </a:ln>
        </p:spPr>
        <p:txBody>
          <a:bodyPr lIns="96661" tIns="48331" rIns="96661" bIns="48331" anchor="b"/>
          <a:lstStyle/>
          <a:p>
            <a:pPr algn="r"/>
            <a:endParaRPr lang="en-US" sz="1300" dirty="0">
              <a:solidFill>
                <a:schemeClr val="tx1">
                  <a:lumMod val="50000"/>
                  <a:lumOff val="50000"/>
                </a:schemeClr>
              </a:solidFill>
            </a:endParaRPr>
          </a:p>
        </p:txBody>
      </p:sp>
      <p:pic>
        <p:nvPicPr>
          <p:cNvPr id="32" name="Picture 7" descr="nervous.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0" y="1887538"/>
            <a:ext cx="2021305" cy="1828800"/>
          </a:xfrm>
          <a:prstGeom prst="rect">
            <a:avLst/>
          </a:prstGeom>
          <a:noFill/>
          <a:ln w="9525">
            <a:noFill/>
            <a:miter lim="800000"/>
            <a:headEnd/>
            <a:tailEnd/>
          </a:ln>
        </p:spPr>
      </p:pic>
      <p:sp>
        <p:nvSpPr>
          <p:cNvPr id="33" name="Rectangle 3"/>
          <p:cNvSpPr txBox="1">
            <a:spLocks noChangeArrowheads="1"/>
          </p:cNvSpPr>
          <p:nvPr/>
        </p:nvSpPr>
        <p:spPr bwMode="auto">
          <a:xfrm>
            <a:off x="2286000" y="1447800"/>
            <a:ext cx="5029200" cy="746125"/>
          </a:xfrm>
          <a:prstGeom prst="rect">
            <a:avLst/>
          </a:prstGeom>
          <a:solidFill>
            <a:schemeClr val="accent5">
              <a:lumMod val="60000"/>
              <a:lumOff val="40000"/>
            </a:schemeClr>
          </a:solidFill>
          <a:ln w="9525">
            <a:noFill/>
            <a:miter lim="800000"/>
            <a:headEnd/>
            <a:tailEnd/>
          </a:ln>
        </p:spPr>
        <p:txBody>
          <a:bodyPr/>
          <a:lstStyle/>
          <a:p>
            <a:pPr marL="114300">
              <a:spcBef>
                <a:spcPts val="1000"/>
              </a:spcBef>
              <a:defRPr/>
            </a:pPr>
            <a:r>
              <a:rPr lang="en-US" sz="1400" b="1" dirty="0">
                <a:latin typeface="+mn-lt"/>
                <a:cs typeface="Arial" charset="0"/>
              </a:rPr>
              <a:t>TREMBLING/SHAKING: </a:t>
            </a:r>
            <a:r>
              <a:rPr lang="en-US" sz="1400" dirty="0">
                <a:latin typeface="+mn-lt"/>
                <a:cs typeface="Arial" charset="0"/>
              </a:rPr>
              <a:t>We shake because we need to speed up communication between the brain</a:t>
            </a:r>
            <a:r>
              <a:rPr lang="en-US" sz="1400" b="1" dirty="0">
                <a:latin typeface="+mn-lt"/>
                <a:cs typeface="Arial" charset="0"/>
              </a:rPr>
              <a:t> </a:t>
            </a:r>
            <a:r>
              <a:rPr lang="en-US" sz="1400" dirty="0">
                <a:latin typeface="+mn-lt"/>
                <a:cs typeface="Arial" charset="0"/>
              </a:rPr>
              <a:t>and body.</a:t>
            </a:r>
          </a:p>
        </p:txBody>
      </p:sp>
      <p:sp>
        <p:nvSpPr>
          <p:cNvPr id="34" name="Rectangle 3"/>
          <p:cNvSpPr txBox="1">
            <a:spLocks noChangeArrowheads="1"/>
          </p:cNvSpPr>
          <p:nvPr/>
        </p:nvSpPr>
        <p:spPr bwMode="auto">
          <a:xfrm>
            <a:off x="2286000" y="3352800"/>
            <a:ext cx="5029200" cy="779462"/>
          </a:xfrm>
          <a:prstGeom prst="rect">
            <a:avLst/>
          </a:prstGeom>
          <a:solidFill>
            <a:schemeClr val="accent5">
              <a:lumMod val="60000"/>
              <a:lumOff val="40000"/>
            </a:schemeClr>
          </a:solidFill>
          <a:ln w="9525">
            <a:noFill/>
            <a:miter lim="800000"/>
            <a:headEnd/>
            <a:tailEnd/>
          </a:ln>
        </p:spPr>
        <p:txBody>
          <a:bodyPr/>
          <a:lstStyle/>
          <a:p>
            <a:pPr marL="114300">
              <a:spcBef>
                <a:spcPts val="1000"/>
              </a:spcBef>
              <a:defRPr/>
            </a:pPr>
            <a:r>
              <a:rPr lang="en-US" sz="1400" b="1" dirty="0">
                <a:latin typeface="+mn-lt"/>
                <a:cs typeface="Arial" charset="0"/>
              </a:rPr>
              <a:t>SWEATING: </a:t>
            </a:r>
            <a:r>
              <a:rPr lang="en-US" sz="1400" dirty="0">
                <a:latin typeface="+mn-lt"/>
                <a:cs typeface="Arial" charset="0"/>
              </a:rPr>
              <a:t>We sweat so that our body remains at the perfect temperature right from the start of the performance.</a:t>
            </a:r>
          </a:p>
        </p:txBody>
      </p:sp>
      <p:sp>
        <p:nvSpPr>
          <p:cNvPr id="35" name="Rectangle 3"/>
          <p:cNvSpPr txBox="1">
            <a:spLocks noChangeArrowheads="1"/>
          </p:cNvSpPr>
          <p:nvPr/>
        </p:nvSpPr>
        <p:spPr bwMode="auto">
          <a:xfrm>
            <a:off x="2286000" y="2362200"/>
            <a:ext cx="5029200" cy="777875"/>
          </a:xfrm>
          <a:prstGeom prst="rect">
            <a:avLst/>
          </a:prstGeom>
          <a:solidFill>
            <a:schemeClr val="accent5">
              <a:lumMod val="60000"/>
              <a:lumOff val="40000"/>
            </a:schemeClr>
          </a:solidFill>
          <a:ln w="9525">
            <a:noFill/>
            <a:miter lim="800000"/>
            <a:headEnd/>
            <a:tailEnd/>
          </a:ln>
        </p:spPr>
        <p:txBody>
          <a:bodyPr/>
          <a:lstStyle/>
          <a:p>
            <a:pPr marL="114300">
              <a:spcBef>
                <a:spcPts val="1000"/>
              </a:spcBef>
              <a:defRPr/>
            </a:pPr>
            <a:r>
              <a:rPr lang="en-US" sz="1400" b="1" dirty="0">
                <a:latin typeface="+mn-lt"/>
                <a:cs typeface="Arial" charset="0"/>
              </a:rPr>
              <a:t>BUTTERFLIES: </a:t>
            </a:r>
            <a:r>
              <a:rPr lang="en-US" sz="1400" dirty="0">
                <a:latin typeface="+mn-lt"/>
                <a:cs typeface="Arial" charset="0"/>
              </a:rPr>
              <a:t>We feel butterflies because digestion shuts down so energy can go where it needs to go to help us perform.</a:t>
            </a:r>
          </a:p>
          <a:p>
            <a:pPr marL="114300">
              <a:spcBef>
                <a:spcPts val="1000"/>
              </a:spcBef>
              <a:defRPr/>
            </a:pPr>
            <a:endParaRPr lang="en-US" sz="1400" dirty="0">
              <a:latin typeface="+mn-lt"/>
              <a:cs typeface="Arial" charset="0"/>
            </a:endParaRPr>
          </a:p>
        </p:txBody>
      </p:sp>
      <p:sp>
        <p:nvSpPr>
          <p:cNvPr id="36" name="Title 5"/>
          <p:cNvSpPr txBox="1">
            <a:spLocks/>
          </p:cNvSpPr>
          <p:nvPr/>
        </p:nvSpPr>
        <p:spPr bwMode="auto">
          <a:xfrm>
            <a:off x="0" y="0"/>
            <a:ext cx="7315200" cy="800100"/>
          </a:xfrm>
          <a:prstGeom prst="rect">
            <a:avLst/>
          </a:prstGeom>
          <a:noFill/>
          <a:ln w="9525">
            <a:noFill/>
            <a:miter lim="800000"/>
            <a:headEnd/>
            <a:tailEnd/>
          </a:ln>
        </p:spPr>
        <p:txBody>
          <a:bodyPr vert="horz" wrap="square" lIns="95669" tIns="47839" rIns="95669" bIns="47839"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Verdana" pitchFamily="34" charset="0"/>
                <a:ea typeface="+mj-ea"/>
                <a:cs typeface="+mj-cs"/>
              </a:rPr>
              <a:t>What About</a:t>
            </a:r>
            <a:r>
              <a:rPr kumimoji="0" lang="en-US" sz="2000" b="1" i="0" u="none" strike="noStrike" kern="1200" cap="none" spc="0" normalizeH="0" noProof="0" dirty="0" smtClean="0">
                <a:ln>
                  <a:noFill/>
                </a:ln>
                <a:solidFill>
                  <a:schemeClr val="bg1"/>
                </a:solidFill>
                <a:effectLst/>
                <a:uLnTx/>
                <a:uFillTx/>
                <a:latin typeface="Verdana" pitchFamily="34" charset="0"/>
                <a:ea typeface="+mj-ea"/>
                <a:cs typeface="+mj-cs"/>
              </a:rPr>
              <a:t> My Nerves?</a:t>
            </a:r>
            <a:endParaRPr kumimoji="0" lang="en-US" sz="2000" b="1" i="0" u="none" strike="noStrike" kern="1200" cap="none" spc="0" normalizeH="0" baseline="0" noProof="0" dirty="0" smtClean="0">
              <a:ln>
                <a:noFill/>
              </a:ln>
              <a:solidFill>
                <a:schemeClr val="bg1"/>
              </a:solidFill>
              <a:effectLst/>
              <a:uLnTx/>
              <a:uFillTx/>
              <a:latin typeface="Verdana" pitchFamily="34" charset="0"/>
              <a:ea typeface="+mj-ea"/>
              <a:cs typeface="+mj-cs"/>
            </a:endParaRPr>
          </a:p>
        </p:txBody>
      </p:sp>
      <p:pic>
        <p:nvPicPr>
          <p:cNvPr id="11" name="Picture 10" descr="Energy_Management.png"/>
          <p:cNvPicPr>
            <a:picLocks noChangeAspect="1"/>
          </p:cNvPicPr>
          <p:nvPr/>
        </p:nvPicPr>
        <p:blipFill>
          <a:blip r:embed="rId4" cstate="print"/>
          <a:stretch>
            <a:fillRect/>
          </a:stretch>
        </p:blipFill>
        <p:spPr>
          <a:xfrm>
            <a:off x="306983" y="76200"/>
            <a:ext cx="607417" cy="731520"/>
          </a:xfrm>
          <a:prstGeom prst="rect">
            <a:avLst/>
          </a:prstGeom>
        </p:spPr>
      </p:pic>
      <p:sp>
        <p:nvSpPr>
          <p:cNvPr id="12"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22</a:t>
            </a:fld>
            <a:endParaRPr lang="en-US" sz="700" dirty="0">
              <a:latin typeface="+mn-lt"/>
            </a:endParaRPr>
          </a:p>
        </p:txBody>
      </p:sp>
      <p:sp>
        <p:nvSpPr>
          <p:cNvPr id="13" name="Footer Placeholder 12"/>
          <p:cNvSpPr>
            <a:spLocks noGrp="1"/>
          </p:cNvSpPr>
          <p:nvPr>
            <p:ph type="ftr" sz="quarter" idx="11"/>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ed Rectangle 39"/>
          <p:cNvSpPr/>
          <p:nvPr/>
        </p:nvSpPr>
        <p:spPr>
          <a:xfrm>
            <a:off x="152400" y="7086600"/>
            <a:ext cx="7010400" cy="22098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02" name="Rectangle 64"/>
          <p:cNvSpPr>
            <a:spLocks noChangeArrowheads="1"/>
          </p:cNvSpPr>
          <p:nvPr/>
        </p:nvSpPr>
        <p:spPr bwMode="auto">
          <a:xfrm>
            <a:off x="3429000" y="1600200"/>
            <a:ext cx="2581275" cy="282272"/>
          </a:xfrm>
          <a:prstGeom prst="rect">
            <a:avLst/>
          </a:prstGeom>
          <a:noFill/>
          <a:ln w="9525">
            <a:noFill/>
            <a:miter lim="800000"/>
            <a:headEnd/>
            <a:tailEnd/>
          </a:ln>
        </p:spPr>
        <p:txBody>
          <a:bodyPr wrap="square" lIns="96661" tIns="48331" rIns="96661" bIns="48331">
            <a:spAutoFit/>
          </a:bodyPr>
          <a:lstStyle/>
          <a:p>
            <a:pPr algn="ctr">
              <a:defRPr/>
            </a:pPr>
            <a:r>
              <a:rPr lang="en-US" sz="1200" b="1" dirty="0" smtClean="0">
                <a:latin typeface="+mn-lt"/>
              </a:rPr>
              <a:t>BODY</a:t>
            </a:r>
            <a:endParaRPr lang="en-US" sz="1200" b="1" dirty="0">
              <a:latin typeface="+mn-lt"/>
            </a:endParaRPr>
          </a:p>
        </p:txBody>
      </p:sp>
      <p:sp>
        <p:nvSpPr>
          <p:cNvPr id="63515" name="TextBox 85"/>
          <p:cNvSpPr txBox="1">
            <a:spLocks noChangeArrowheads="1"/>
          </p:cNvSpPr>
          <p:nvPr/>
        </p:nvSpPr>
        <p:spPr bwMode="auto">
          <a:xfrm>
            <a:off x="214313" y="7243669"/>
            <a:ext cx="6910387" cy="2128931"/>
          </a:xfrm>
          <a:prstGeom prst="rect">
            <a:avLst/>
          </a:prstGeom>
          <a:noFill/>
          <a:ln w="28575">
            <a:noFill/>
            <a:miter lim="800000"/>
            <a:headEnd/>
            <a:tailEnd/>
          </a:ln>
        </p:spPr>
        <p:txBody>
          <a:bodyPr lIns="96661" tIns="48331" rIns="96661" bIns="48331">
            <a:spAutoFit/>
          </a:bodyPr>
          <a:lstStyle/>
          <a:p>
            <a:pPr algn="ctr">
              <a:defRPr/>
            </a:pPr>
            <a:r>
              <a:rPr lang="en-US" sz="1800" dirty="0" smtClean="0">
                <a:latin typeface="+mn-lt"/>
              </a:rPr>
              <a:t>When can you use Deliberate Breathing?</a:t>
            </a:r>
            <a:endParaRPr lang="en-US" sz="1800" dirty="0">
              <a:latin typeface="+mn-lt"/>
            </a:endParaRPr>
          </a:p>
          <a:p>
            <a:pPr marL="228600" indent="-228600">
              <a:lnSpc>
                <a:spcPct val="150000"/>
              </a:lnSpc>
              <a:spcAft>
                <a:spcPts val="638"/>
              </a:spcAft>
              <a:buFont typeface="+mj-lt"/>
              <a:buAutoNum type="arabicPeriod"/>
              <a:defRPr/>
            </a:pPr>
            <a:r>
              <a:rPr lang="en-US" sz="1800" u="sng" dirty="0">
                <a:latin typeface="+mn-lt"/>
              </a:rPr>
              <a:t>     					                	</a:t>
            </a:r>
          </a:p>
          <a:p>
            <a:pPr marL="228600" indent="-228600">
              <a:lnSpc>
                <a:spcPct val="150000"/>
              </a:lnSpc>
              <a:spcAft>
                <a:spcPts val="638"/>
              </a:spcAft>
              <a:buFont typeface="+mj-lt"/>
              <a:buAutoNum type="arabicPeriod"/>
              <a:defRPr/>
            </a:pPr>
            <a:r>
              <a:rPr lang="en-US" sz="1800" u="sng" dirty="0">
                <a:latin typeface="+mn-lt"/>
              </a:rPr>
              <a:t>			_____			</a:t>
            </a:r>
            <a:r>
              <a:rPr lang="en-US" sz="1800" u="sng" dirty="0" smtClean="0">
                <a:latin typeface="+mn-lt"/>
              </a:rPr>
              <a:t>______</a:t>
            </a:r>
            <a:endParaRPr lang="en-US" sz="1800" u="sng" dirty="0">
              <a:latin typeface="+mn-lt"/>
            </a:endParaRPr>
          </a:p>
          <a:p>
            <a:pPr marL="228600" indent="-228600">
              <a:lnSpc>
                <a:spcPct val="150000"/>
              </a:lnSpc>
              <a:spcAft>
                <a:spcPts val="638"/>
              </a:spcAft>
              <a:buFont typeface="+mj-lt"/>
              <a:buAutoNum type="arabicPeriod"/>
              <a:defRPr/>
            </a:pPr>
            <a:r>
              <a:rPr lang="en-US" sz="1800" u="sng" dirty="0">
                <a:latin typeface="+mn-lt"/>
              </a:rPr>
              <a:t>						</a:t>
            </a:r>
            <a:r>
              <a:rPr lang="en-US" sz="1800" u="sng" dirty="0" smtClean="0">
                <a:latin typeface="+mn-lt"/>
              </a:rPr>
              <a:t>______</a:t>
            </a:r>
            <a:endParaRPr lang="en-US" sz="1800" u="sng" dirty="0">
              <a:latin typeface="+mn-lt"/>
            </a:endParaRPr>
          </a:p>
          <a:p>
            <a:pPr algn="ctr">
              <a:defRPr/>
            </a:pPr>
            <a:endParaRPr lang="en-US" sz="1800" dirty="0">
              <a:latin typeface="+mn-lt"/>
            </a:endParaRPr>
          </a:p>
        </p:txBody>
      </p:sp>
      <p:sp>
        <p:nvSpPr>
          <p:cNvPr id="28"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23</a:t>
            </a:fld>
            <a:endParaRPr lang="en-US" sz="700" dirty="0">
              <a:latin typeface="+mn-lt"/>
            </a:endParaRPr>
          </a:p>
        </p:txBody>
      </p:sp>
      <p:sp>
        <p:nvSpPr>
          <p:cNvPr id="27" name="Title 1"/>
          <p:cNvSpPr txBox="1">
            <a:spLocks/>
          </p:cNvSpPr>
          <p:nvPr/>
        </p:nvSpPr>
        <p:spPr bwMode="auto">
          <a:xfrm>
            <a:off x="0" y="0"/>
            <a:ext cx="7315200" cy="804672"/>
          </a:xfrm>
          <a:prstGeom prst="rect">
            <a:avLst/>
          </a:prstGeom>
          <a:noFill/>
          <a:ln w="9525">
            <a:noFill/>
            <a:miter lim="800000"/>
            <a:headEnd/>
            <a:tailEnd/>
          </a:ln>
        </p:spPr>
        <p:txBody>
          <a:bodyPr lIns="96661" tIns="48331" rIns="96661" bIns="48331" anchor="ctr"/>
          <a:lstStyle/>
          <a:p>
            <a:pPr algn="ctr">
              <a:defRPr/>
            </a:pPr>
            <a:r>
              <a:rPr lang="en-US" sz="2000" b="1" dirty="0">
                <a:solidFill>
                  <a:schemeClr val="bg1"/>
                </a:solidFill>
                <a:latin typeface="+mn-lt"/>
                <a:cs typeface="Arial" pitchFamily="34" charset="0"/>
              </a:rPr>
              <a:t>Deliberate </a:t>
            </a:r>
            <a:r>
              <a:rPr lang="en-US" sz="2000" b="1" dirty="0" smtClean="0">
                <a:solidFill>
                  <a:schemeClr val="bg1"/>
                </a:solidFill>
                <a:latin typeface="+mn-lt"/>
                <a:cs typeface="Arial" pitchFamily="34" charset="0"/>
              </a:rPr>
              <a:t>Breathing Practice</a:t>
            </a:r>
            <a:endParaRPr lang="en-US" sz="2000" b="1" dirty="0">
              <a:solidFill>
                <a:schemeClr val="bg1"/>
              </a:solidFill>
              <a:latin typeface="+mn-lt"/>
              <a:cs typeface="Arial" pitchFamily="34" charset="0"/>
            </a:endParaRPr>
          </a:p>
        </p:txBody>
      </p:sp>
      <p:pic>
        <p:nvPicPr>
          <p:cNvPr id="42" name="Picture 16" descr="calm.jpg"/>
          <p:cNvPicPr>
            <a:picLocks noChangeAspect="1"/>
          </p:cNvPicPr>
          <p:nvPr/>
        </p:nvPicPr>
        <p:blipFill>
          <a:blip r:embed="rId2" cstate="print">
            <a:clrChange>
              <a:clrFrom>
                <a:srgbClr val="FFFFFF"/>
              </a:clrFrom>
              <a:clrTo>
                <a:srgbClr val="FFFFFF">
                  <a:alpha val="0"/>
                </a:srgbClr>
              </a:clrTo>
            </a:clrChange>
          </a:blip>
          <a:srcRect b="11966"/>
          <a:stretch>
            <a:fillRect/>
          </a:stretch>
        </p:blipFill>
        <p:spPr bwMode="auto">
          <a:xfrm>
            <a:off x="-838200" y="2020820"/>
            <a:ext cx="4572000" cy="4303780"/>
          </a:xfrm>
          <a:prstGeom prst="rect">
            <a:avLst/>
          </a:prstGeom>
          <a:noFill/>
          <a:ln w="9525">
            <a:noFill/>
            <a:miter lim="800000"/>
            <a:headEnd/>
            <a:tailEnd/>
          </a:ln>
        </p:spPr>
      </p:pic>
      <p:pic>
        <p:nvPicPr>
          <p:cNvPr id="15" name="Picture 14" descr="Energy_Management.png"/>
          <p:cNvPicPr>
            <a:picLocks noChangeAspect="1"/>
          </p:cNvPicPr>
          <p:nvPr/>
        </p:nvPicPr>
        <p:blipFill>
          <a:blip r:embed="rId3" cstate="print"/>
          <a:stretch>
            <a:fillRect/>
          </a:stretch>
        </p:blipFill>
        <p:spPr>
          <a:xfrm>
            <a:off x="306983" y="76200"/>
            <a:ext cx="607417" cy="731520"/>
          </a:xfrm>
          <a:prstGeom prst="rect">
            <a:avLst/>
          </a:prstGeom>
        </p:spPr>
      </p:pic>
      <p:sp>
        <p:nvSpPr>
          <p:cNvPr id="16" name="Rounded Rectangle 15"/>
          <p:cNvSpPr/>
          <p:nvPr/>
        </p:nvSpPr>
        <p:spPr>
          <a:xfrm>
            <a:off x="2743200" y="1905000"/>
            <a:ext cx="3962400" cy="121920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p:cNvSpPr>
            <a:spLocks noChangeArrowheads="1"/>
          </p:cNvSpPr>
          <p:nvPr/>
        </p:nvSpPr>
        <p:spPr bwMode="auto">
          <a:xfrm>
            <a:off x="3429000" y="3352800"/>
            <a:ext cx="2581275" cy="282272"/>
          </a:xfrm>
          <a:prstGeom prst="rect">
            <a:avLst/>
          </a:prstGeom>
          <a:noFill/>
          <a:ln w="9525">
            <a:noFill/>
            <a:miter lim="800000"/>
            <a:headEnd/>
            <a:tailEnd/>
          </a:ln>
        </p:spPr>
        <p:txBody>
          <a:bodyPr wrap="square" lIns="96661" tIns="48331" rIns="96661" bIns="48331">
            <a:spAutoFit/>
          </a:bodyPr>
          <a:lstStyle/>
          <a:p>
            <a:pPr algn="ctr">
              <a:defRPr/>
            </a:pPr>
            <a:r>
              <a:rPr lang="en-US" sz="1200" b="1" dirty="0" smtClean="0">
                <a:latin typeface="+mn-lt"/>
              </a:rPr>
              <a:t>MIND</a:t>
            </a:r>
            <a:endParaRPr lang="en-US" sz="1200" b="1" dirty="0">
              <a:latin typeface="+mn-lt"/>
            </a:endParaRPr>
          </a:p>
        </p:txBody>
      </p:sp>
      <p:sp>
        <p:nvSpPr>
          <p:cNvPr id="18" name="Rounded Rectangle 17"/>
          <p:cNvSpPr/>
          <p:nvPr/>
        </p:nvSpPr>
        <p:spPr>
          <a:xfrm>
            <a:off x="2743200" y="3657600"/>
            <a:ext cx="3962400" cy="121920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p:cNvSpPr>
            <a:spLocks noChangeArrowheads="1"/>
          </p:cNvSpPr>
          <p:nvPr/>
        </p:nvSpPr>
        <p:spPr bwMode="auto">
          <a:xfrm>
            <a:off x="3429000" y="5105400"/>
            <a:ext cx="2581275" cy="282272"/>
          </a:xfrm>
          <a:prstGeom prst="rect">
            <a:avLst/>
          </a:prstGeom>
          <a:noFill/>
          <a:ln w="9525">
            <a:noFill/>
            <a:miter lim="800000"/>
            <a:headEnd/>
            <a:tailEnd/>
          </a:ln>
        </p:spPr>
        <p:txBody>
          <a:bodyPr wrap="square" lIns="96661" tIns="48331" rIns="96661" bIns="48331">
            <a:spAutoFit/>
          </a:bodyPr>
          <a:lstStyle/>
          <a:p>
            <a:pPr algn="ctr">
              <a:defRPr/>
            </a:pPr>
            <a:r>
              <a:rPr lang="en-US" sz="1200" b="1" dirty="0" smtClean="0">
                <a:latin typeface="+mn-lt"/>
              </a:rPr>
              <a:t>EMOTIONS</a:t>
            </a:r>
            <a:endParaRPr lang="en-US" sz="1200" b="1" dirty="0">
              <a:latin typeface="+mn-lt"/>
            </a:endParaRPr>
          </a:p>
        </p:txBody>
      </p:sp>
      <p:sp>
        <p:nvSpPr>
          <p:cNvPr id="20" name="Rounded Rectangle 19"/>
          <p:cNvSpPr/>
          <p:nvPr/>
        </p:nvSpPr>
        <p:spPr>
          <a:xfrm>
            <a:off x="2743200" y="5410200"/>
            <a:ext cx="3962400" cy="121920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0" y="960120"/>
            <a:ext cx="7315200" cy="420116"/>
          </a:xfrm>
          <a:prstGeom prst="rect">
            <a:avLst/>
          </a:prstGeom>
          <a:noFill/>
        </p:spPr>
        <p:txBody>
          <a:bodyPr wrap="square" lIns="96661" tIns="48331" rIns="96661" bIns="48331" rtlCol="0">
            <a:spAutoFit/>
          </a:bodyPr>
          <a:lstStyle/>
          <a:p>
            <a:pPr algn="ctr"/>
            <a:r>
              <a:rPr lang="en-US" sz="2100" b="1" dirty="0" smtClean="0"/>
              <a:t>What was that like?</a:t>
            </a:r>
            <a:endParaRPr lang="en-US" sz="2100" b="1" dirty="0"/>
          </a:p>
        </p:txBody>
      </p:sp>
      <p:sp>
        <p:nvSpPr>
          <p:cNvPr id="22" name="Footer Placeholder 21"/>
          <p:cNvSpPr>
            <a:spLocks noGrp="1"/>
          </p:cNvSpPr>
          <p:nvPr>
            <p:ph type="ftr" sz="quarter" idx="11"/>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5"/>
          <p:cNvSpPr>
            <a:spLocks noGrp="1"/>
          </p:cNvSpPr>
          <p:nvPr>
            <p:ph type="title"/>
          </p:nvPr>
        </p:nvSpPr>
        <p:spPr/>
        <p:txBody>
          <a:bodyPr/>
          <a:lstStyle/>
          <a:p>
            <a:r>
              <a:rPr lang="en-US" dirty="0" smtClean="0"/>
              <a:t>Energy Management:</a:t>
            </a:r>
            <a:br>
              <a:rPr lang="en-US" dirty="0" smtClean="0"/>
            </a:br>
            <a:r>
              <a:rPr lang="en-US" dirty="0" smtClean="0"/>
              <a:t>Make it Personal</a:t>
            </a:r>
          </a:p>
        </p:txBody>
      </p:sp>
      <p:sp>
        <p:nvSpPr>
          <p:cNvPr id="13315" name="Text Placeholder 6"/>
          <p:cNvSpPr>
            <a:spLocks noGrp="1"/>
          </p:cNvSpPr>
          <p:nvPr>
            <p:ph type="body" sz="quarter" idx="12"/>
          </p:nvPr>
        </p:nvSpPr>
        <p:spPr>
          <a:xfrm>
            <a:off x="228600" y="838200"/>
            <a:ext cx="6858000" cy="8412162"/>
          </a:xfrm>
        </p:spPr>
        <p:txBody>
          <a:bodyPr/>
          <a:lstStyle/>
          <a:p>
            <a:pPr>
              <a:lnSpc>
                <a:spcPct val="100000"/>
              </a:lnSpc>
              <a:spcAft>
                <a:spcPts val="1200"/>
              </a:spcAft>
            </a:pPr>
            <a:r>
              <a:rPr lang="en-US" sz="2000" b="1" dirty="0" smtClean="0"/>
              <a:t>Key Principles</a:t>
            </a:r>
            <a:endParaRPr lang="en-US" b="1" dirty="0" smtClean="0"/>
          </a:p>
          <a:p>
            <a:pPr>
              <a:buFont typeface="Arial" pitchFamily="34" charset="0"/>
              <a:buChar char="•"/>
            </a:pPr>
            <a:r>
              <a:rPr lang="en-US" dirty="0" smtClean="0"/>
              <a:t> Knowing what you can and cannot control helps you reduce stress and  </a:t>
            </a:r>
          </a:p>
          <a:p>
            <a:r>
              <a:rPr lang="en-US" dirty="0" smtClean="0"/>
              <a:t>  manage your energy</a:t>
            </a:r>
          </a:p>
          <a:p>
            <a:pPr>
              <a:buFont typeface="Arial" pitchFamily="34" charset="0"/>
              <a:buChar char="•"/>
            </a:pPr>
            <a:endParaRPr lang="en-US" dirty="0" smtClean="0"/>
          </a:p>
          <a:p>
            <a:pPr>
              <a:buFont typeface="Arial" pitchFamily="34" charset="0"/>
              <a:buChar char="•"/>
            </a:pPr>
            <a:r>
              <a:rPr lang="en-US" dirty="0" smtClean="0"/>
              <a:t> Feeling nervous is your body’s way of preparing you to perform</a:t>
            </a:r>
          </a:p>
          <a:p>
            <a:pPr>
              <a:buFont typeface="Arial" pitchFamily="34" charset="0"/>
              <a:buChar char="•"/>
            </a:pPr>
            <a:endParaRPr lang="en-US" dirty="0" smtClean="0"/>
          </a:p>
          <a:p>
            <a:pPr>
              <a:buFont typeface="Arial" pitchFamily="34" charset="0"/>
              <a:buChar char="•"/>
            </a:pPr>
            <a:r>
              <a:rPr lang="en-US" dirty="0" smtClean="0"/>
              <a:t> Deliberate breathing can help you refocus and recover energy</a:t>
            </a:r>
          </a:p>
          <a:p>
            <a:pPr>
              <a:buFont typeface="Arial" pitchFamily="34" charset="0"/>
              <a:buChar char="•"/>
            </a:pPr>
            <a:endParaRPr lang="en-US" dirty="0" smtClean="0"/>
          </a:p>
          <a:p>
            <a:pPr>
              <a:buFont typeface="Arial" pitchFamily="34" charset="0"/>
              <a:buChar char="•"/>
            </a:pPr>
            <a:r>
              <a:rPr lang="en-US" dirty="0" smtClean="0"/>
              <a:t> Energy Management builds </a:t>
            </a:r>
            <a:r>
              <a:rPr lang="en-US" b="1" dirty="0" smtClean="0">
                <a:solidFill>
                  <a:srgbClr val="00B050"/>
                </a:solidFill>
              </a:rPr>
              <a:t>Self-regulation</a:t>
            </a:r>
            <a:endParaRPr lang="en-US" dirty="0" smtClean="0"/>
          </a:p>
          <a:p>
            <a:endParaRPr lang="en-US" dirty="0" smtClean="0"/>
          </a:p>
          <a:p>
            <a:r>
              <a:rPr lang="en-US" sz="2000" b="1" dirty="0" smtClean="0"/>
              <a:t>Check on Learning</a:t>
            </a:r>
            <a:endParaRPr lang="en-US" sz="2000" dirty="0" smtClean="0"/>
          </a:p>
          <a:p>
            <a:r>
              <a:rPr lang="en-US" dirty="0" smtClean="0"/>
              <a:t> </a:t>
            </a:r>
          </a:p>
          <a:p>
            <a:r>
              <a:rPr lang="en-US" b="1" dirty="0" smtClean="0"/>
              <a:t>What is the skill?</a:t>
            </a:r>
            <a:r>
              <a:rPr lang="en-US" dirty="0" smtClean="0"/>
              <a:t> Energy Management</a:t>
            </a:r>
          </a:p>
          <a:p>
            <a:r>
              <a:rPr lang="en-US" dirty="0" smtClean="0"/>
              <a:t> </a:t>
            </a:r>
          </a:p>
          <a:p>
            <a:r>
              <a:rPr lang="en-US" b="1" dirty="0" smtClean="0"/>
              <a:t>When do I use it?</a:t>
            </a:r>
            <a:r>
              <a:rPr lang="en-US" dirty="0" smtClean="0"/>
              <a:t> When I am feeling overwhelmed or tired</a:t>
            </a:r>
          </a:p>
          <a:p>
            <a:r>
              <a:rPr lang="en-US" dirty="0" smtClean="0"/>
              <a:t> </a:t>
            </a:r>
          </a:p>
          <a:p>
            <a:r>
              <a:rPr lang="en-US" b="1" dirty="0" smtClean="0"/>
              <a:t>How do I use it?</a:t>
            </a:r>
            <a:r>
              <a:rPr lang="en-US" dirty="0" smtClean="0"/>
              <a:t> </a:t>
            </a:r>
            <a:endParaRPr lang="en-US" sz="200" dirty="0" smtClean="0"/>
          </a:p>
          <a:p>
            <a:pPr lvl="2">
              <a:buFont typeface="Arial" pitchFamily="34" charset="0"/>
              <a:buChar char="•"/>
            </a:pPr>
            <a:r>
              <a:rPr lang="en-US" dirty="0" smtClean="0"/>
              <a:t>Ask myself, “What can I control?”</a:t>
            </a:r>
          </a:p>
          <a:p>
            <a:pPr lvl="2">
              <a:buFont typeface="Arial" pitchFamily="34" charset="0"/>
              <a:buChar char="•"/>
            </a:pPr>
            <a:r>
              <a:rPr lang="en-US" dirty="0" smtClean="0"/>
              <a:t>When I get nervous, tell myself “I’m ready!”</a:t>
            </a:r>
          </a:p>
          <a:p>
            <a:pPr lvl="2">
              <a:buFont typeface="Arial" pitchFamily="34" charset="0"/>
              <a:buChar char="•"/>
            </a:pPr>
            <a:r>
              <a:rPr lang="en-US" dirty="0" smtClean="0"/>
              <a:t>Take slow, deep breaths to help focus and restore energy</a:t>
            </a:r>
          </a:p>
          <a:p>
            <a:endParaRPr lang="en-US" dirty="0" smtClean="0"/>
          </a:p>
        </p:txBody>
      </p:sp>
      <p:grpSp>
        <p:nvGrpSpPr>
          <p:cNvPr id="2" name="Group 10"/>
          <p:cNvGrpSpPr/>
          <p:nvPr/>
        </p:nvGrpSpPr>
        <p:grpSpPr>
          <a:xfrm>
            <a:off x="152400" y="5562600"/>
            <a:ext cx="7086600" cy="3657600"/>
            <a:chOff x="152400" y="5638801"/>
            <a:chExt cx="7086600" cy="3436467"/>
          </a:xfrm>
        </p:grpSpPr>
        <p:sp>
          <p:nvSpPr>
            <p:cNvPr id="12" name="Oval 11"/>
            <p:cNvSpPr/>
            <p:nvPr/>
          </p:nvSpPr>
          <p:spPr>
            <a:xfrm>
              <a:off x="1752600" y="5638801"/>
              <a:ext cx="3733800" cy="1038577"/>
            </a:xfrm>
            <a:prstGeom prst="ellipse">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9"/>
            <p:cNvGrpSpPr/>
            <p:nvPr/>
          </p:nvGrpSpPr>
          <p:grpSpPr>
            <a:xfrm>
              <a:off x="152400" y="5768622"/>
              <a:ext cx="7086600" cy="3306646"/>
              <a:chOff x="152400" y="5875172"/>
              <a:chExt cx="7086600" cy="3202268"/>
            </a:xfrm>
          </p:grpSpPr>
          <p:sp>
            <p:nvSpPr>
              <p:cNvPr id="14" name="Rectangle 13"/>
              <p:cNvSpPr/>
              <p:nvPr/>
            </p:nvSpPr>
            <p:spPr>
              <a:xfrm>
                <a:off x="152400" y="6324600"/>
                <a:ext cx="7086600" cy="275284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591003" y="5875172"/>
                <a:ext cx="4252748" cy="685541"/>
              </a:xfrm>
              <a:prstGeom prst="rect">
                <a:avLst/>
              </a:prstGeom>
              <a:noFill/>
            </p:spPr>
            <p:txBody>
              <a:bodyPr wrap="square" rtlCol="0">
                <a:spAutoFit/>
              </a:bodyPr>
              <a:lstStyle/>
              <a:p>
                <a:pPr algn="ctr"/>
                <a:r>
                  <a:rPr lang="en-US" sz="1600" b="1" dirty="0" smtClean="0">
                    <a:latin typeface="+mn-lt"/>
                  </a:rPr>
                  <a:t>MAKE IT PERSONAL!</a:t>
                </a:r>
              </a:p>
              <a:p>
                <a:pPr algn="ctr"/>
                <a:r>
                  <a:rPr lang="en-US" sz="1600" dirty="0" smtClean="0">
                    <a:latin typeface="+mn-lt"/>
                  </a:rPr>
                  <a:t>What did you learn?</a:t>
                </a:r>
              </a:p>
              <a:p>
                <a:pPr algn="ctr"/>
                <a:r>
                  <a:rPr lang="en-US" sz="1600" dirty="0" smtClean="0">
                    <a:latin typeface="+mn-lt"/>
                  </a:rPr>
                  <a:t>How can you use it?</a:t>
                </a:r>
                <a:endParaRPr lang="en-US" sz="1600" dirty="0">
                  <a:latin typeface="+mn-lt"/>
                </a:endParaRPr>
              </a:p>
            </p:txBody>
          </p:sp>
        </p:grpSp>
      </p:grpSp>
      <p:pic>
        <p:nvPicPr>
          <p:cNvPr id="10" name="Picture 9" descr="Energy_Management.png"/>
          <p:cNvPicPr>
            <a:picLocks noChangeAspect="1"/>
          </p:cNvPicPr>
          <p:nvPr/>
        </p:nvPicPr>
        <p:blipFill>
          <a:blip r:embed="rId3" cstate="print"/>
          <a:stretch>
            <a:fillRect/>
          </a:stretch>
        </p:blipFill>
        <p:spPr>
          <a:xfrm>
            <a:off x="306983" y="76200"/>
            <a:ext cx="607417" cy="731520"/>
          </a:xfrm>
          <a:prstGeom prst="rect">
            <a:avLst/>
          </a:prstGeom>
        </p:spPr>
      </p:pic>
      <p:sp>
        <p:nvSpPr>
          <p:cNvPr id="16" name="Footer Placeholder 13"/>
          <p:cNvSpPr txBox="1">
            <a:spLocks/>
          </p:cNvSpPr>
          <p:nvPr/>
        </p:nvSpPr>
        <p:spPr>
          <a:xfrm>
            <a:off x="76200" y="9220200"/>
            <a:ext cx="6218238" cy="304800"/>
          </a:xfrm>
          <a:prstGeom prst="rect">
            <a:avLst/>
          </a:prstGeom>
        </p:spPr>
        <p:txBody>
          <a:bodyPr/>
          <a:lstStyle/>
          <a:p>
            <a:pPr marL="0" marR="0" lvl="0" indent="0" algn="l" defTabSz="952500" rtl="0" eaLnBrk="1" fontAlgn="base" latinLnBrk="0" hangingPunct="1">
              <a:lnSpc>
                <a:spcPct val="100000"/>
              </a:lnSpc>
              <a:spcBef>
                <a:spcPct val="0"/>
              </a:spcBef>
              <a:spcAft>
                <a:spcPct val="0"/>
              </a:spcAft>
              <a:buClrTx/>
              <a:buSzTx/>
              <a:buFontTx/>
              <a:buNone/>
              <a:tabLst/>
              <a:defRPr/>
            </a:pPr>
            <a:r>
              <a:rPr lang="en-US" sz="800" dirty="0" smtClean="0">
                <a:latin typeface="+mj-lt"/>
                <a:cs typeface="+mn-cs"/>
              </a:rPr>
              <a:t>Adapted with permission from the Penn Master Resilience Training materials, Copyright 2013, Trustees of the University of Pennsylvania. All rights reserved.</a:t>
            </a:r>
            <a:endParaRPr lang="en-US" sz="800" dirty="0">
              <a:latin typeface="+mj-lt"/>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0" y="4469000"/>
            <a:ext cx="7315200" cy="2765719"/>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9" name="Rounded Rectangle 8"/>
          <p:cNvSpPr/>
          <p:nvPr/>
        </p:nvSpPr>
        <p:spPr>
          <a:xfrm>
            <a:off x="0" y="2819400"/>
            <a:ext cx="7315200" cy="2057400"/>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8" name="Rounded Rectangle 7"/>
          <p:cNvSpPr/>
          <p:nvPr/>
        </p:nvSpPr>
        <p:spPr>
          <a:xfrm>
            <a:off x="0" y="2209800"/>
            <a:ext cx="7315200" cy="609600"/>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5" name="Rectangle 4"/>
          <p:cNvSpPr/>
          <p:nvPr/>
        </p:nvSpPr>
        <p:spPr>
          <a:xfrm>
            <a:off x="208630" y="914400"/>
            <a:ext cx="6877970" cy="1174824"/>
          </a:xfrm>
          <a:prstGeom prst="rect">
            <a:avLst/>
          </a:prstGeom>
        </p:spPr>
        <p:txBody>
          <a:bodyPr wrap="square" lIns="96661" tIns="48331" rIns="96661" bIns="48331">
            <a:spAutoFit/>
          </a:bodyPr>
          <a:lstStyle/>
          <a:p>
            <a:r>
              <a:rPr lang="en-US" sz="1400" b="1" dirty="0" smtClean="0">
                <a:latin typeface="+mn-lt"/>
              </a:rPr>
              <a:t>Instructions: </a:t>
            </a:r>
            <a:r>
              <a:rPr lang="en-US" sz="1400" dirty="0" smtClean="0">
                <a:latin typeface="+mn-lt"/>
              </a:rPr>
              <a:t>Record three good things each day. Next to each positive event that you list, write a reflection (at least one sentence) about:</a:t>
            </a:r>
          </a:p>
          <a:p>
            <a:r>
              <a:rPr lang="en-US" sz="1400" dirty="0" smtClean="0">
                <a:latin typeface="+mn-lt"/>
              </a:rPr>
              <a:t>	- Why this good thing happened</a:t>
            </a:r>
          </a:p>
          <a:p>
            <a:r>
              <a:rPr lang="en-US" sz="1400" dirty="0" smtClean="0">
                <a:latin typeface="+mn-lt"/>
              </a:rPr>
              <a:t>	- What this good thing means to you</a:t>
            </a:r>
          </a:p>
          <a:p>
            <a:r>
              <a:rPr lang="en-US" sz="1400" dirty="0" smtClean="0">
                <a:latin typeface="+mn-lt"/>
              </a:rPr>
              <a:t>	- How this good thing makes you feel</a:t>
            </a:r>
          </a:p>
        </p:txBody>
      </p:sp>
      <p:sp>
        <p:nvSpPr>
          <p:cNvPr id="11" name="Rounded Rectangle 10"/>
          <p:cNvSpPr/>
          <p:nvPr/>
        </p:nvSpPr>
        <p:spPr>
          <a:xfrm>
            <a:off x="0" y="7010400"/>
            <a:ext cx="7315200" cy="2133599"/>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7" name="TextBox 6"/>
          <p:cNvSpPr txBox="1"/>
          <p:nvPr/>
        </p:nvSpPr>
        <p:spPr>
          <a:xfrm>
            <a:off x="0" y="2209800"/>
            <a:ext cx="6901620" cy="6514747"/>
          </a:xfrm>
          <a:prstGeom prst="rect">
            <a:avLst/>
          </a:prstGeom>
          <a:noFill/>
        </p:spPr>
        <p:txBody>
          <a:bodyPr wrap="square" lIns="96661" tIns="48331" rIns="96661" bIns="48331" rtlCol="0">
            <a:spAutoFit/>
          </a:bodyPr>
          <a:lstStyle/>
          <a:p>
            <a:r>
              <a:rPr lang="en-US" sz="1600" b="1" dirty="0" smtClean="0">
                <a:latin typeface="+mn-lt"/>
              </a:rPr>
              <a:t>Date:</a:t>
            </a:r>
            <a:endParaRPr lang="en-US" sz="1800" dirty="0" smtClean="0">
              <a:latin typeface="Bradley Hand ITC" pitchFamily="66" charset="0"/>
            </a:endParaRPr>
          </a:p>
          <a:p>
            <a:endParaRPr lang="en-US" sz="1600" b="1" dirty="0" smtClean="0">
              <a:latin typeface="+mn-lt"/>
            </a:endParaRPr>
          </a:p>
          <a:p>
            <a:endParaRPr lang="en-US" sz="1600" b="1" dirty="0" smtClean="0">
              <a:latin typeface="+mn-lt"/>
            </a:endParaRPr>
          </a:p>
          <a:p>
            <a:r>
              <a:rPr lang="en-US" sz="1600" b="1" dirty="0" smtClean="0">
                <a:latin typeface="+mn-lt"/>
              </a:rPr>
              <a:t>Good Thing 1:</a:t>
            </a:r>
            <a:endParaRPr lang="en-US" sz="1800" b="1" dirty="0" smtClean="0">
              <a:latin typeface="Bradley Hand ITC" pitchFamily="66" charset="0"/>
            </a:endParaRPr>
          </a:p>
          <a:p>
            <a:endParaRPr lang="en-US" sz="1600" b="1" dirty="0" smtClean="0">
              <a:latin typeface="+mn-lt"/>
            </a:endParaRPr>
          </a:p>
          <a:p>
            <a:r>
              <a:rPr lang="en-US" sz="1600" b="1" dirty="0" smtClean="0">
                <a:latin typeface="+mn-lt"/>
              </a:rPr>
              <a:t>Reflection:</a:t>
            </a:r>
            <a:endParaRPr lang="en-US" sz="1800" b="1" dirty="0" smtClean="0">
              <a:latin typeface="Bradley Hand ITC" pitchFamily="66" charset="0"/>
            </a:endParaRPr>
          </a:p>
          <a:p>
            <a:endParaRPr lang="en-US" sz="1800" b="1" dirty="0" smtClean="0">
              <a:latin typeface="+mn-lt"/>
            </a:endParaRPr>
          </a:p>
          <a:p>
            <a:endParaRPr lang="en-US" sz="1600" b="1" dirty="0" smtClean="0">
              <a:latin typeface="+mn-lt"/>
            </a:endParaRPr>
          </a:p>
          <a:p>
            <a:endParaRPr lang="en-US" sz="1600" b="1" dirty="0" smtClean="0">
              <a:latin typeface="+mn-lt"/>
            </a:endParaRPr>
          </a:p>
          <a:p>
            <a:endParaRPr lang="en-US" sz="1600" b="1" dirty="0" smtClean="0">
              <a:latin typeface="+mn-lt"/>
            </a:endParaRPr>
          </a:p>
          <a:p>
            <a:endParaRPr lang="en-US" sz="1600" b="1" dirty="0" smtClean="0">
              <a:latin typeface="+mn-lt"/>
            </a:endParaRPr>
          </a:p>
          <a:p>
            <a:r>
              <a:rPr lang="en-US" sz="1600" b="1" dirty="0" smtClean="0">
                <a:latin typeface="+mn-lt"/>
              </a:rPr>
              <a:t>Good Thing 2:</a:t>
            </a:r>
            <a:endParaRPr lang="en-US" sz="1800" b="1" dirty="0" smtClean="0">
              <a:latin typeface="Bradley Hand ITC" pitchFamily="66" charset="0"/>
            </a:endParaRPr>
          </a:p>
          <a:p>
            <a:endParaRPr lang="en-US" sz="1600" b="1" dirty="0" smtClean="0">
              <a:latin typeface="+mn-lt"/>
            </a:endParaRPr>
          </a:p>
          <a:p>
            <a:r>
              <a:rPr lang="en-US" sz="1600" b="1" dirty="0" smtClean="0">
                <a:latin typeface="+mn-lt"/>
              </a:rPr>
              <a:t>Reflection: </a:t>
            </a:r>
            <a:endParaRPr lang="en-US" sz="18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mn-lt"/>
            </a:endParaRPr>
          </a:p>
          <a:p>
            <a:r>
              <a:rPr lang="en-US" sz="1600" b="1" dirty="0" smtClean="0">
                <a:latin typeface="+mn-lt"/>
              </a:rPr>
              <a:t>Good Thing 3:</a:t>
            </a:r>
            <a:endParaRPr lang="en-US" sz="1800" b="1" dirty="0" smtClean="0">
              <a:latin typeface="Bradley Hand ITC" pitchFamily="66" charset="0"/>
            </a:endParaRPr>
          </a:p>
          <a:p>
            <a:endParaRPr lang="en-US" sz="1600" b="1" dirty="0" smtClean="0">
              <a:latin typeface="+mn-lt"/>
            </a:endParaRPr>
          </a:p>
          <a:p>
            <a:r>
              <a:rPr lang="en-US" sz="1600" b="1" dirty="0" smtClean="0">
                <a:latin typeface="+mn-lt"/>
              </a:rPr>
              <a:t>Reflection:</a:t>
            </a:r>
            <a:endParaRPr lang="en-US" sz="1800" b="1" dirty="0" smtClean="0">
              <a:latin typeface="Bradley Hand ITC" pitchFamily="66" charset="0"/>
            </a:endParaRPr>
          </a:p>
          <a:p>
            <a:endParaRPr lang="en-US" sz="1500" b="1" dirty="0" smtClean="0">
              <a:latin typeface="+mn-lt"/>
            </a:endParaRPr>
          </a:p>
          <a:p>
            <a:endParaRPr lang="en-US" sz="1500" dirty="0" smtClean="0">
              <a:latin typeface="+mn-lt"/>
            </a:endParaRPr>
          </a:p>
          <a:p>
            <a:endParaRPr lang="en-US" sz="1500" b="1" dirty="0">
              <a:latin typeface="+mn-lt"/>
            </a:endParaRPr>
          </a:p>
        </p:txBody>
      </p:sp>
      <p:sp>
        <p:nvSpPr>
          <p:cNvPr id="13" name="TextBox 12"/>
          <p:cNvSpPr txBox="1"/>
          <p:nvPr/>
        </p:nvSpPr>
        <p:spPr>
          <a:xfrm>
            <a:off x="0" y="204217"/>
            <a:ext cx="7239000" cy="405383"/>
          </a:xfrm>
          <a:prstGeom prst="rect">
            <a:avLst/>
          </a:prstGeom>
          <a:noFill/>
        </p:spPr>
        <p:txBody>
          <a:bodyPr wrap="square" lIns="96661" tIns="48331" rIns="96661" bIns="48331" rtlCol="0">
            <a:spAutoFit/>
          </a:bodyPr>
          <a:lstStyle/>
          <a:p>
            <a:pPr algn="ctr"/>
            <a:r>
              <a:rPr lang="en-US" sz="2000" b="1" dirty="0" smtClean="0">
                <a:solidFill>
                  <a:schemeClr val="bg1"/>
                </a:solidFill>
                <a:latin typeface="+mj-lt"/>
              </a:rPr>
              <a:t>Hunt the Good Stuff</a:t>
            </a:r>
            <a:endParaRPr lang="en-US" sz="2000" b="1" dirty="0">
              <a:solidFill>
                <a:schemeClr val="bg1"/>
              </a:solidFill>
              <a:latin typeface="+mj-lt"/>
            </a:endParaRPr>
          </a:p>
        </p:txBody>
      </p:sp>
      <p:sp>
        <p:nvSpPr>
          <p:cNvPr id="12" name="Rounded Rectangle 11"/>
          <p:cNvSpPr/>
          <p:nvPr/>
        </p:nvSpPr>
        <p:spPr>
          <a:xfrm>
            <a:off x="2209800" y="609599"/>
            <a:ext cx="2819400" cy="381001"/>
          </a:xfrm>
          <a:prstGeom prst="roundRect">
            <a:avLst/>
          </a:prstGeom>
          <a:solidFill>
            <a:srgbClr val="00B05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en-US" dirty="0" smtClean="0"/>
              <a:t>Optimism</a:t>
            </a:r>
            <a:endParaRPr lang="en-US" dirty="0"/>
          </a:p>
        </p:txBody>
      </p:sp>
      <p:sp>
        <p:nvSpPr>
          <p:cNvPr id="15"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25</a:t>
            </a:fld>
            <a:endParaRPr lang="en-US" sz="700" dirty="0">
              <a:latin typeface="+mn-lt"/>
            </a:endParaRPr>
          </a:p>
        </p:txBody>
      </p:sp>
      <p:pic>
        <p:nvPicPr>
          <p:cNvPr id="16" name="Picture 5" descr="HTGS.png"/>
          <p:cNvPicPr>
            <a:picLocks noChangeAspect="1"/>
          </p:cNvPicPr>
          <p:nvPr/>
        </p:nvPicPr>
        <p:blipFill>
          <a:blip r:embed="rId3" cstate="print"/>
          <a:srcRect/>
          <a:stretch>
            <a:fillRect/>
          </a:stretch>
        </p:blipFill>
        <p:spPr bwMode="auto">
          <a:xfrm>
            <a:off x="305741" y="76200"/>
            <a:ext cx="608659" cy="731520"/>
          </a:xfrm>
          <a:prstGeom prst="rect">
            <a:avLst/>
          </a:prstGeom>
          <a:noFill/>
          <a:ln w="9525">
            <a:noFill/>
            <a:miter lim="800000"/>
            <a:headEnd/>
            <a:tailEnd/>
          </a:ln>
        </p:spPr>
      </p:pic>
      <p:sp>
        <p:nvSpPr>
          <p:cNvPr id="14" name="Footer Placeholder 13"/>
          <p:cNvSpPr>
            <a:spLocks noGrp="1"/>
          </p:cNvSpPr>
          <p:nvPr>
            <p:ph type="ftr" sz="quarter" idx="11"/>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28600" y="7467600"/>
            <a:ext cx="6858000" cy="83820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p>
        </p:txBody>
      </p:sp>
      <p:sp>
        <p:nvSpPr>
          <p:cNvPr id="12" name="Rounded Rectangle 11"/>
          <p:cNvSpPr/>
          <p:nvPr/>
        </p:nvSpPr>
        <p:spPr>
          <a:xfrm>
            <a:off x="228600" y="5715000"/>
            <a:ext cx="6858000" cy="83820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p>
        </p:txBody>
      </p:sp>
      <p:sp>
        <p:nvSpPr>
          <p:cNvPr id="11" name="Rounded Rectangle 10"/>
          <p:cNvSpPr/>
          <p:nvPr/>
        </p:nvSpPr>
        <p:spPr>
          <a:xfrm>
            <a:off x="228600" y="3657600"/>
            <a:ext cx="6934200" cy="114300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p>
        </p:txBody>
      </p:sp>
      <p:sp>
        <p:nvSpPr>
          <p:cNvPr id="10" name="Rounded Rectangle 9"/>
          <p:cNvSpPr/>
          <p:nvPr/>
        </p:nvSpPr>
        <p:spPr>
          <a:xfrm>
            <a:off x="228600" y="1905000"/>
            <a:ext cx="6934200" cy="83820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p>
        </p:txBody>
      </p:sp>
      <p:sp>
        <p:nvSpPr>
          <p:cNvPr id="8194" name="Title 5"/>
          <p:cNvSpPr>
            <a:spLocks noGrp="1"/>
          </p:cNvSpPr>
          <p:nvPr>
            <p:ph type="title"/>
          </p:nvPr>
        </p:nvSpPr>
        <p:spPr>
          <a:xfrm>
            <a:off x="0" y="0"/>
            <a:ext cx="7315200" cy="838200"/>
          </a:xfrm>
        </p:spPr>
        <p:txBody>
          <a:bodyPr/>
          <a:lstStyle/>
          <a:p>
            <a:r>
              <a:rPr lang="en-US" dirty="0" smtClean="0"/>
              <a:t>Avoid Thinking Traps</a:t>
            </a:r>
          </a:p>
        </p:txBody>
      </p:sp>
      <p:sp>
        <p:nvSpPr>
          <p:cNvPr id="7" name="Text Placeholder 6"/>
          <p:cNvSpPr>
            <a:spLocks noGrp="1"/>
          </p:cNvSpPr>
          <p:nvPr>
            <p:ph type="body" sz="quarter" idx="12"/>
          </p:nvPr>
        </p:nvSpPr>
        <p:spPr>
          <a:xfrm>
            <a:off x="0" y="1752600"/>
            <a:ext cx="7315200" cy="8001000"/>
          </a:xfrm>
        </p:spPr>
        <p:txBody>
          <a:bodyPr/>
          <a:lstStyle/>
          <a:p>
            <a:pPr>
              <a:defRPr/>
            </a:pPr>
            <a:endParaRPr lang="en-US" dirty="0" smtClean="0"/>
          </a:p>
          <a:p>
            <a:pPr marL="455657" indent="-227830">
              <a:buFont typeface="+mj-lt"/>
              <a:buAutoNum type="arabicPeriod"/>
              <a:defRPr/>
            </a:pPr>
            <a:r>
              <a:rPr lang="en-US" sz="1600" b="1" dirty="0" smtClean="0"/>
              <a:t>Jumping to Conclusions: </a:t>
            </a:r>
            <a:endParaRPr lang="en-US" sz="1600" dirty="0" smtClean="0"/>
          </a:p>
          <a:p>
            <a:pPr marL="455657">
              <a:defRPr/>
            </a:pPr>
            <a:r>
              <a:rPr lang="en-US" sz="1600" dirty="0" smtClean="0"/>
              <a:t>Believing one is certain about a situation despite little or no evidence to support it</a:t>
            </a:r>
          </a:p>
          <a:p>
            <a:pPr>
              <a:buFont typeface="+mj-lt"/>
              <a:buAutoNum type="arabicPeriod"/>
              <a:defRPr/>
            </a:pPr>
            <a:endParaRPr lang="en-US" sz="1600" dirty="0" smtClean="0"/>
          </a:p>
          <a:p>
            <a:pPr>
              <a:buFont typeface="+mj-lt"/>
              <a:buAutoNum type="arabicPeriod"/>
              <a:defRPr/>
            </a:pPr>
            <a:endParaRPr lang="en-US" sz="1600" dirty="0" smtClean="0"/>
          </a:p>
          <a:p>
            <a:pPr>
              <a:defRPr/>
            </a:pPr>
            <a:endParaRPr lang="en-US" sz="1600" dirty="0" smtClean="0"/>
          </a:p>
          <a:p>
            <a:pPr>
              <a:defRPr/>
            </a:pPr>
            <a:endParaRPr lang="en-US" sz="1600" dirty="0" smtClean="0"/>
          </a:p>
          <a:p>
            <a:pPr>
              <a:defRPr/>
            </a:pPr>
            <a:endParaRPr lang="en-US" sz="1600" dirty="0" smtClean="0"/>
          </a:p>
          <a:p>
            <a:pPr marL="455657" indent="-227830">
              <a:buFont typeface="+mj-lt"/>
              <a:buAutoNum type="arabicPeriod" startAt="2"/>
              <a:defRPr/>
            </a:pPr>
            <a:r>
              <a:rPr lang="en-US" sz="1600" b="1" dirty="0" smtClean="0"/>
              <a:t>Mind Reading:</a:t>
            </a:r>
            <a:endParaRPr lang="en-US" sz="1600" dirty="0" smtClean="0"/>
          </a:p>
          <a:p>
            <a:pPr marL="455657">
              <a:defRPr/>
            </a:pPr>
            <a:r>
              <a:rPr lang="en-US" sz="1600" dirty="0" smtClean="0"/>
              <a:t>Assuming that you know what another person is thinking</a:t>
            </a:r>
          </a:p>
          <a:p>
            <a:pPr marL="455657">
              <a:defRPr/>
            </a:pPr>
            <a:r>
              <a:rPr lang="en-US" sz="1600" dirty="0" smtClean="0"/>
              <a:t>                                         OR</a:t>
            </a:r>
          </a:p>
          <a:p>
            <a:pPr marL="455657">
              <a:defRPr/>
            </a:pPr>
            <a:r>
              <a:rPr lang="en-US" sz="1600" dirty="0" smtClean="0"/>
              <a:t>Expecting another person to know what you are thinking</a:t>
            </a:r>
          </a:p>
          <a:p>
            <a:pPr marL="455657">
              <a:defRPr/>
            </a:pPr>
            <a:endParaRPr lang="en-US" sz="1600" dirty="0" smtClean="0"/>
          </a:p>
          <a:p>
            <a:pPr>
              <a:defRPr/>
            </a:pPr>
            <a:endParaRPr lang="en-US" sz="1600" dirty="0" smtClean="0"/>
          </a:p>
          <a:p>
            <a:pPr>
              <a:defRPr/>
            </a:pPr>
            <a:endParaRPr lang="en-US" sz="1600" dirty="0" smtClean="0"/>
          </a:p>
          <a:p>
            <a:pPr>
              <a:defRPr/>
            </a:pPr>
            <a:endParaRPr lang="en-US" sz="1600" dirty="0" smtClean="0"/>
          </a:p>
          <a:p>
            <a:pPr>
              <a:defRPr/>
            </a:pPr>
            <a:endParaRPr lang="en-US" sz="1600" dirty="0" smtClean="0"/>
          </a:p>
          <a:p>
            <a:pPr marL="455657" indent="-227830">
              <a:buFont typeface="+mj-lt"/>
              <a:buAutoNum type="arabicPeriod" startAt="3"/>
              <a:defRPr/>
            </a:pPr>
            <a:r>
              <a:rPr lang="en-US" sz="1600" b="1" dirty="0" smtClean="0"/>
              <a:t>Me, Me, Me: </a:t>
            </a:r>
            <a:endParaRPr lang="en-US" sz="1600" dirty="0" smtClean="0"/>
          </a:p>
          <a:p>
            <a:pPr marL="455657">
              <a:defRPr/>
            </a:pPr>
            <a:r>
              <a:rPr lang="en-US" sz="1600" dirty="0" smtClean="0"/>
              <a:t>Believing that you are the sole cause of every problem you encounter</a:t>
            </a:r>
          </a:p>
          <a:p>
            <a:pPr marL="455657">
              <a:defRPr/>
            </a:pPr>
            <a:endParaRPr lang="en-US" sz="1600" dirty="0" smtClean="0"/>
          </a:p>
          <a:p>
            <a:pPr marL="455657">
              <a:defRPr/>
            </a:pPr>
            <a:endParaRPr lang="en-US" sz="1600" dirty="0" smtClean="0"/>
          </a:p>
          <a:p>
            <a:pPr marL="455657">
              <a:defRPr/>
            </a:pPr>
            <a:endParaRPr lang="en-US" sz="1600" dirty="0" smtClean="0"/>
          </a:p>
          <a:p>
            <a:pPr marL="455657">
              <a:defRPr/>
            </a:pPr>
            <a:endParaRPr lang="en-US" sz="1600" dirty="0" smtClean="0"/>
          </a:p>
          <a:p>
            <a:pPr>
              <a:defRPr/>
            </a:pPr>
            <a:endParaRPr lang="en-US" sz="1600" dirty="0" smtClean="0"/>
          </a:p>
          <a:p>
            <a:pPr marL="455657" indent="-227830">
              <a:buFont typeface="+mj-lt"/>
              <a:buAutoNum type="arabicPeriod" startAt="4"/>
              <a:defRPr/>
            </a:pPr>
            <a:r>
              <a:rPr lang="en-US" sz="1600" b="1" dirty="0" smtClean="0"/>
              <a:t>Them, Them, Them: </a:t>
            </a:r>
            <a:endParaRPr lang="en-US" sz="1600" dirty="0" smtClean="0"/>
          </a:p>
          <a:p>
            <a:pPr marL="455657">
              <a:defRPr/>
            </a:pPr>
            <a:r>
              <a:rPr lang="en-US" sz="1600" dirty="0" smtClean="0"/>
              <a:t>Believing that other people or circumstances are the sole    cause of every problem you encounter</a:t>
            </a:r>
          </a:p>
          <a:p>
            <a:pPr marL="455657">
              <a:defRPr/>
            </a:pPr>
            <a:endParaRPr lang="en-US" sz="1600" dirty="0" smtClean="0"/>
          </a:p>
        </p:txBody>
      </p:sp>
      <p:sp>
        <p:nvSpPr>
          <p:cNvPr id="6" name="Rounded Rectangle 5"/>
          <p:cNvSpPr/>
          <p:nvPr/>
        </p:nvSpPr>
        <p:spPr>
          <a:xfrm>
            <a:off x="2209800" y="685799"/>
            <a:ext cx="2819400" cy="381001"/>
          </a:xfrm>
          <a:prstGeom prst="roundRect">
            <a:avLst/>
          </a:prstGeom>
          <a:solidFill>
            <a:srgbClr val="00B05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en-US" dirty="0" smtClean="0"/>
              <a:t>Mental Agility</a:t>
            </a:r>
            <a:endParaRPr lang="en-US" dirty="0"/>
          </a:p>
        </p:txBody>
      </p:sp>
      <p:sp>
        <p:nvSpPr>
          <p:cNvPr id="19" name="Text Placeholder 6"/>
          <p:cNvSpPr txBox="1">
            <a:spLocks/>
          </p:cNvSpPr>
          <p:nvPr/>
        </p:nvSpPr>
        <p:spPr bwMode="auto">
          <a:xfrm>
            <a:off x="76200" y="1143000"/>
            <a:ext cx="7162800" cy="838200"/>
          </a:xfrm>
          <a:prstGeom prst="rect">
            <a:avLst/>
          </a:prstGeom>
          <a:noFill/>
          <a:ln w="9525">
            <a:noFill/>
            <a:miter lim="800000"/>
            <a:headEnd/>
            <a:tailEnd/>
          </a:ln>
        </p:spPr>
        <p:txBody>
          <a:bodyPr vert="horz" wrap="square" lIns="95669" tIns="47839" rIns="95669" bIns="47839" numCol="1" anchor="t" anchorCtr="0" compatLnSpc="1">
            <a:prstTxWarp prst="textNoShape">
              <a:avLst/>
            </a:prstTxWarp>
          </a:bodyPr>
          <a:lstStyle/>
          <a:p>
            <a:pPr marL="0" marR="0" lvl="0" indent="0" algn="l" defTabSz="914400" rtl="0" eaLnBrk="0" fontAlgn="base" latinLnBrk="0" hangingPunct="0">
              <a:lnSpc>
                <a:spcPts val="1600"/>
              </a:lnSpc>
              <a:spcBef>
                <a:spcPct val="20000"/>
              </a:spcBef>
              <a:spcAft>
                <a:spcPct val="0"/>
              </a:spcAft>
              <a:buClrTx/>
              <a:buSzTx/>
              <a:buFont typeface="+mj-lt"/>
              <a:buNone/>
              <a:tabLst/>
              <a:defRPr/>
            </a:pPr>
            <a:r>
              <a:rPr kumimoji="0" lang="en-US" sz="1600" b="1" i="0" u="none" strike="noStrike" kern="1200" cap="none" spc="0" normalizeH="0" baseline="0" noProof="0" dirty="0" smtClean="0">
                <a:ln>
                  <a:noFill/>
                </a:ln>
                <a:solidFill>
                  <a:srgbClr val="FF0000"/>
                </a:solidFill>
                <a:effectLst/>
                <a:uLnTx/>
                <a:uFillTx/>
                <a:latin typeface="Verdana" pitchFamily="34" charset="0"/>
                <a:ea typeface="+mn-ea"/>
                <a:cs typeface="+mn-cs"/>
              </a:rPr>
              <a:t>Thinking traps</a:t>
            </a:r>
            <a:r>
              <a:rPr kumimoji="0" lang="en-US" sz="1600" b="0" i="0" u="none" strike="noStrike" kern="1200" cap="none" spc="0" normalizeH="0" baseline="0" noProof="0" dirty="0" smtClean="0">
                <a:ln>
                  <a:noFill/>
                </a:ln>
                <a:solidFill>
                  <a:schemeClr val="tx1"/>
                </a:solidFill>
                <a:effectLst/>
                <a:uLnTx/>
                <a:uFillTx/>
                <a:latin typeface="Verdana" pitchFamily="34" charset="0"/>
                <a:ea typeface="+mn-ea"/>
                <a:cs typeface="+mn-cs"/>
              </a:rPr>
              <a:t> are patterns in thinking that are not flexible and can cause us to miss critical information about a situation or individual.</a:t>
            </a:r>
          </a:p>
          <a:p>
            <a:pPr marL="0" marR="0" lvl="0" indent="0" algn="l" defTabSz="914400" rtl="0" eaLnBrk="0" fontAlgn="base" latinLnBrk="0" hangingPunct="0">
              <a:lnSpc>
                <a:spcPts val="1400"/>
              </a:lnSpc>
              <a:spcBef>
                <a:spcPct val="20000"/>
              </a:spcBef>
              <a:spcAft>
                <a:spcPct val="0"/>
              </a:spcAft>
              <a:buClrTx/>
              <a:buSzTx/>
              <a:buFont typeface="+mj-lt"/>
              <a:buNone/>
              <a:tabLst/>
              <a:defRPr/>
            </a:pPr>
            <a:endParaRPr kumimoji="0" lang="en-US" sz="1300" b="0" i="0" u="sng" strike="noStrike" kern="1200" cap="none" spc="0" normalizeH="0" baseline="0" noProof="0" dirty="0" smtClean="0">
              <a:ln>
                <a:noFill/>
              </a:ln>
              <a:solidFill>
                <a:schemeClr val="tx1"/>
              </a:solidFill>
              <a:effectLst/>
              <a:uLnTx/>
              <a:uFillTx/>
              <a:latin typeface="Verdana" pitchFamily="34" charset="0"/>
              <a:ea typeface="+mn-ea"/>
              <a:cs typeface="+mn-cs"/>
            </a:endParaRPr>
          </a:p>
          <a:p>
            <a:pPr marL="0" marR="0" lvl="0" indent="0" algn="l" defTabSz="914400" rtl="0" eaLnBrk="0" fontAlgn="base" latinLnBrk="0" hangingPunct="0">
              <a:lnSpc>
                <a:spcPts val="1400"/>
              </a:lnSpc>
              <a:spcBef>
                <a:spcPct val="20000"/>
              </a:spcBef>
              <a:spcAft>
                <a:spcPct val="0"/>
              </a:spcAft>
              <a:buClrTx/>
              <a:buSzTx/>
              <a:buFont typeface="+mj-lt"/>
              <a:buNone/>
              <a:tabLst/>
              <a:defRPr/>
            </a:pPr>
            <a:endParaRPr kumimoji="0" lang="en-US" sz="13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0" marR="0" lvl="0" indent="0" algn="l" defTabSz="914400" rtl="0" eaLnBrk="0" fontAlgn="base" latinLnBrk="0" hangingPunct="0">
              <a:lnSpc>
                <a:spcPts val="1400"/>
              </a:lnSpc>
              <a:spcBef>
                <a:spcPct val="20000"/>
              </a:spcBef>
              <a:spcAft>
                <a:spcPct val="0"/>
              </a:spcAft>
              <a:buClrTx/>
              <a:buSzTx/>
              <a:buFont typeface="+mj-lt"/>
              <a:buNone/>
              <a:tabLst/>
              <a:defRPr/>
            </a:pPr>
            <a:endParaRPr kumimoji="0" lang="en-US" sz="1300" b="0"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sp>
        <p:nvSpPr>
          <p:cNvPr id="14" name="Rectangle 13"/>
          <p:cNvSpPr/>
          <p:nvPr/>
        </p:nvSpPr>
        <p:spPr>
          <a:xfrm>
            <a:off x="762000" y="2743200"/>
            <a:ext cx="6553200" cy="830997"/>
          </a:xfrm>
          <a:prstGeom prst="rect">
            <a:avLst/>
          </a:prstGeom>
        </p:spPr>
        <p:txBody>
          <a:bodyPr wrap="square">
            <a:spAutoFit/>
          </a:bodyPr>
          <a:lstStyle/>
          <a:p>
            <a:pPr marL="455657">
              <a:defRPr/>
            </a:pPr>
            <a:r>
              <a:rPr lang="en-US" sz="1600" b="1" dirty="0" smtClean="0">
                <a:latin typeface="+mn-lt"/>
              </a:rPr>
              <a:t>Mental Cue:</a:t>
            </a:r>
            <a:r>
              <a:rPr lang="en-US" sz="1600" dirty="0" smtClean="0">
                <a:latin typeface="+mn-lt"/>
              </a:rPr>
              <a:t>		Slow Down</a:t>
            </a:r>
          </a:p>
          <a:p>
            <a:pPr marL="455657">
              <a:defRPr/>
            </a:pPr>
            <a:r>
              <a:rPr lang="en-US" sz="1600" b="1" dirty="0" smtClean="0">
                <a:latin typeface="+mn-lt"/>
              </a:rPr>
              <a:t>Critical Question:</a:t>
            </a:r>
            <a:r>
              <a:rPr lang="en-US" sz="1600" dirty="0" smtClean="0">
                <a:latin typeface="+mn-lt"/>
              </a:rPr>
              <a:t>	What is the evidence for and 			against my thoughts?</a:t>
            </a:r>
          </a:p>
        </p:txBody>
      </p:sp>
      <p:sp>
        <p:nvSpPr>
          <p:cNvPr id="15" name="Rectangle 14"/>
          <p:cNvSpPr/>
          <p:nvPr/>
        </p:nvSpPr>
        <p:spPr>
          <a:xfrm>
            <a:off x="838200" y="4800600"/>
            <a:ext cx="6858000" cy="830997"/>
          </a:xfrm>
          <a:prstGeom prst="rect">
            <a:avLst/>
          </a:prstGeom>
        </p:spPr>
        <p:txBody>
          <a:bodyPr wrap="square">
            <a:spAutoFit/>
          </a:bodyPr>
          <a:lstStyle/>
          <a:p>
            <a:pPr marL="455657">
              <a:defRPr/>
            </a:pPr>
            <a:r>
              <a:rPr lang="en-US" sz="1600" b="1" dirty="0" smtClean="0">
                <a:latin typeface="+mn-lt"/>
              </a:rPr>
              <a:t>Mental Cue:</a:t>
            </a:r>
            <a:r>
              <a:rPr lang="en-US" sz="1600" dirty="0" smtClean="0">
                <a:latin typeface="+mn-lt"/>
              </a:rPr>
              <a:t>		Speak Up</a:t>
            </a:r>
          </a:p>
          <a:p>
            <a:pPr marL="455657">
              <a:defRPr/>
            </a:pPr>
            <a:r>
              <a:rPr lang="en-US" sz="1600" b="1" dirty="0" smtClean="0">
                <a:latin typeface="+mn-lt"/>
              </a:rPr>
              <a:t>Critical Question:</a:t>
            </a:r>
            <a:r>
              <a:rPr lang="en-US" sz="1600" dirty="0" smtClean="0">
                <a:latin typeface="+mn-lt"/>
              </a:rPr>
              <a:t> 	Did I express myself? Did I </a:t>
            </a:r>
          </a:p>
          <a:p>
            <a:pPr marL="455657">
              <a:defRPr/>
            </a:pPr>
            <a:r>
              <a:rPr lang="en-US" sz="1600" dirty="0" smtClean="0">
                <a:latin typeface="+mn-lt"/>
              </a:rPr>
              <a:t>			ask for information?</a:t>
            </a:r>
          </a:p>
        </p:txBody>
      </p:sp>
      <p:sp>
        <p:nvSpPr>
          <p:cNvPr id="16" name="Rectangle 15"/>
          <p:cNvSpPr/>
          <p:nvPr/>
        </p:nvSpPr>
        <p:spPr>
          <a:xfrm>
            <a:off x="838200" y="6553200"/>
            <a:ext cx="6477000" cy="830997"/>
          </a:xfrm>
          <a:prstGeom prst="rect">
            <a:avLst/>
          </a:prstGeom>
        </p:spPr>
        <p:txBody>
          <a:bodyPr wrap="square">
            <a:spAutoFit/>
          </a:bodyPr>
          <a:lstStyle/>
          <a:p>
            <a:pPr marL="455657">
              <a:defRPr/>
            </a:pPr>
            <a:r>
              <a:rPr lang="en-US" sz="1600" b="1" dirty="0" smtClean="0">
                <a:latin typeface="+mn-lt"/>
              </a:rPr>
              <a:t>Mental Cue:</a:t>
            </a:r>
            <a:r>
              <a:rPr lang="en-US" sz="1600" dirty="0" smtClean="0">
                <a:latin typeface="+mn-lt"/>
              </a:rPr>
              <a:t>		Look Outward</a:t>
            </a:r>
          </a:p>
          <a:p>
            <a:pPr marL="455657">
              <a:defRPr/>
            </a:pPr>
            <a:r>
              <a:rPr lang="en-US" sz="1600" b="1" dirty="0" smtClean="0">
                <a:latin typeface="+mn-lt"/>
              </a:rPr>
              <a:t>Critical Question:</a:t>
            </a:r>
            <a:r>
              <a:rPr lang="en-US" sz="1600" dirty="0" smtClean="0">
                <a:latin typeface="+mn-lt"/>
              </a:rPr>
              <a:t>	How did others and/or 				circumstances contribute?</a:t>
            </a:r>
            <a:endParaRPr lang="en-US" sz="1600" b="1" dirty="0" smtClean="0">
              <a:latin typeface="+mn-lt"/>
            </a:endParaRPr>
          </a:p>
        </p:txBody>
      </p:sp>
      <p:sp>
        <p:nvSpPr>
          <p:cNvPr id="17" name="Rectangle 16"/>
          <p:cNvSpPr/>
          <p:nvPr/>
        </p:nvSpPr>
        <p:spPr>
          <a:xfrm>
            <a:off x="838200" y="8323422"/>
            <a:ext cx="5715000" cy="584775"/>
          </a:xfrm>
          <a:prstGeom prst="rect">
            <a:avLst/>
          </a:prstGeom>
        </p:spPr>
        <p:txBody>
          <a:bodyPr wrap="square">
            <a:spAutoFit/>
          </a:bodyPr>
          <a:lstStyle/>
          <a:p>
            <a:pPr marL="455657">
              <a:defRPr/>
            </a:pPr>
            <a:r>
              <a:rPr lang="en-US" sz="1600" b="1" dirty="0" smtClean="0">
                <a:latin typeface="+mn-lt"/>
              </a:rPr>
              <a:t>Mental Cue:</a:t>
            </a:r>
            <a:r>
              <a:rPr lang="en-US" sz="1600" dirty="0" smtClean="0">
                <a:latin typeface="+mn-lt"/>
              </a:rPr>
              <a:t>		Look Inward</a:t>
            </a:r>
          </a:p>
          <a:p>
            <a:pPr marL="455657">
              <a:defRPr/>
            </a:pPr>
            <a:r>
              <a:rPr lang="en-US" sz="1600" b="1" dirty="0" smtClean="0">
                <a:latin typeface="+mn-lt"/>
              </a:rPr>
              <a:t>Critical Questions:</a:t>
            </a:r>
            <a:r>
              <a:rPr lang="en-US" sz="1600" dirty="0" smtClean="0">
                <a:latin typeface="+mn-lt"/>
              </a:rPr>
              <a:t> 	How did I contribute?</a:t>
            </a:r>
            <a:endParaRPr lang="en-US" sz="1600" b="1" dirty="0" smtClean="0">
              <a:latin typeface="+mn-lt"/>
            </a:endParaRPr>
          </a:p>
        </p:txBody>
      </p:sp>
      <p:sp>
        <p:nvSpPr>
          <p:cNvPr id="18" name="Bent Arrow 17"/>
          <p:cNvSpPr/>
          <p:nvPr/>
        </p:nvSpPr>
        <p:spPr>
          <a:xfrm rot="10800000" flipH="1">
            <a:off x="533400" y="2590800"/>
            <a:ext cx="685800" cy="609600"/>
          </a:xfrm>
          <a:prstGeom prst="ben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Bent Arrow 19"/>
          <p:cNvSpPr/>
          <p:nvPr/>
        </p:nvSpPr>
        <p:spPr>
          <a:xfrm rot="10800000" flipH="1">
            <a:off x="533401" y="4648200"/>
            <a:ext cx="685800" cy="609600"/>
          </a:xfrm>
          <a:prstGeom prst="ben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Bent Arrow 20"/>
          <p:cNvSpPr/>
          <p:nvPr/>
        </p:nvSpPr>
        <p:spPr>
          <a:xfrm rot="10800000" flipH="1">
            <a:off x="533400" y="6400800"/>
            <a:ext cx="685800" cy="609600"/>
          </a:xfrm>
          <a:prstGeom prst="ben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Bent Arrow 21"/>
          <p:cNvSpPr/>
          <p:nvPr/>
        </p:nvSpPr>
        <p:spPr>
          <a:xfrm rot="10800000" flipH="1">
            <a:off x="533401" y="8153400"/>
            <a:ext cx="685800" cy="609600"/>
          </a:xfrm>
          <a:prstGeom prst="ben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3" name="Picture 22" descr="Avoid_Thinking_Traps.png"/>
          <p:cNvPicPr>
            <a:picLocks noChangeAspect="1"/>
          </p:cNvPicPr>
          <p:nvPr/>
        </p:nvPicPr>
        <p:blipFill>
          <a:blip r:embed="rId3" cstate="print"/>
          <a:stretch>
            <a:fillRect/>
          </a:stretch>
        </p:blipFill>
        <p:spPr>
          <a:xfrm>
            <a:off x="306983" y="76200"/>
            <a:ext cx="607417" cy="731520"/>
          </a:xfrm>
          <a:prstGeom prst="rect">
            <a:avLst/>
          </a:prstGeom>
        </p:spPr>
      </p:pic>
      <p:sp>
        <p:nvSpPr>
          <p:cNvPr id="24"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26</a:t>
            </a:fld>
            <a:endParaRPr lang="en-US" sz="700" dirty="0">
              <a:latin typeface="+mn-lt"/>
            </a:endParaRPr>
          </a:p>
        </p:txBody>
      </p:sp>
      <p:sp>
        <p:nvSpPr>
          <p:cNvPr id="25" name="Footer Placeholder 24"/>
          <p:cNvSpPr>
            <a:spLocks noGrp="1"/>
          </p:cNvSpPr>
          <p:nvPr>
            <p:ph type="ftr" sz="quarter" idx="13"/>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52400" y="3429000"/>
            <a:ext cx="6934200" cy="152400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p>
        </p:txBody>
      </p:sp>
      <p:sp>
        <p:nvSpPr>
          <p:cNvPr id="14" name="Rounded Rectangle 13"/>
          <p:cNvSpPr/>
          <p:nvPr/>
        </p:nvSpPr>
        <p:spPr>
          <a:xfrm>
            <a:off x="152400" y="1447800"/>
            <a:ext cx="6934200" cy="83820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p>
        </p:txBody>
      </p:sp>
      <p:pic>
        <p:nvPicPr>
          <p:cNvPr id="13" name="Picture 12" descr="Toxic Waste Can.jpg"/>
          <p:cNvPicPr>
            <a:picLocks noChangeAspect="1"/>
          </p:cNvPicPr>
          <p:nvPr/>
        </p:nvPicPr>
        <p:blipFill>
          <a:blip r:embed="rId3" cstate="print"/>
          <a:srcRect l="6780" t="10170" r="3390" b="16949"/>
          <a:stretch>
            <a:fillRect/>
          </a:stretch>
        </p:blipFill>
        <p:spPr>
          <a:xfrm>
            <a:off x="304800" y="6652404"/>
            <a:ext cx="3352800" cy="2720196"/>
          </a:xfrm>
          <a:prstGeom prst="rect">
            <a:avLst/>
          </a:prstGeom>
        </p:spPr>
      </p:pic>
      <p:sp>
        <p:nvSpPr>
          <p:cNvPr id="8" name="Rectangle 7"/>
          <p:cNvSpPr/>
          <p:nvPr/>
        </p:nvSpPr>
        <p:spPr>
          <a:xfrm>
            <a:off x="76200" y="1371600"/>
            <a:ext cx="7086600" cy="5029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Callout 14"/>
          <p:cNvSpPr/>
          <p:nvPr/>
        </p:nvSpPr>
        <p:spPr>
          <a:xfrm>
            <a:off x="2819400" y="6629400"/>
            <a:ext cx="2362200" cy="1143000"/>
          </a:xfrm>
          <a:prstGeom prst="cloudCallout">
            <a:avLst>
              <a:gd name="adj1" fmla="val -67540"/>
              <a:gd name="adj2" fmla="val 56100"/>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361083" y="6858000"/>
            <a:ext cx="3201517" cy="646331"/>
          </a:xfrm>
          <a:prstGeom prst="rect">
            <a:avLst/>
          </a:prstGeom>
          <a:noFill/>
        </p:spPr>
        <p:txBody>
          <a:bodyPr wrap="square" rtlCol="0">
            <a:spAutoFit/>
          </a:bodyPr>
          <a:lstStyle/>
          <a:p>
            <a:pPr algn="ctr"/>
            <a:r>
              <a:rPr lang="en-US" sz="1800" dirty="0" smtClean="0">
                <a:latin typeface="+mn-lt"/>
              </a:rPr>
              <a:t>I feel hopeless</a:t>
            </a:r>
          </a:p>
          <a:p>
            <a:pPr algn="ctr"/>
            <a:r>
              <a:rPr lang="en-US" sz="1800" dirty="0" smtClean="0">
                <a:latin typeface="+mn-lt"/>
              </a:rPr>
              <a:t> and helpless…</a:t>
            </a:r>
            <a:endParaRPr lang="en-US" sz="1800" dirty="0">
              <a:latin typeface="+mn-lt"/>
            </a:endParaRPr>
          </a:p>
        </p:txBody>
      </p:sp>
      <p:sp>
        <p:nvSpPr>
          <p:cNvPr id="7" name="Text Placeholder 6"/>
          <p:cNvSpPr>
            <a:spLocks noGrp="1"/>
          </p:cNvSpPr>
          <p:nvPr>
            <p:ph type="body" sz="quarter" idx="12"/>
          </p:nvPr>
        </p:nvSpPr>
        <p:spPr>
          <a:xfrm>
            <a:off x="-76200" y="1112838"/>
            <a:ext cx="7315200" cy="5135562"/>
          </a:xfrm>
        </p:spPr>
        <p:txBody>
          <a:bodyPr/>
          <a:lstStyle/>
          <a:p>
            <a:pPr>
              <a:defRPr/>
            </a:pPr>
            <a:endParaRPr lang="en-US" sz="1600" dirty="0" smtClean="0"/>
          </a:p>
          <a:p>
            <a:pPr>
              <a:defRPr/>
            </a:pPr>
            <a:endParaRPr lang="en-US" sz="1600" dirty="0" smtClean="0"/>
          </a:p>
          <a:p>
            <a:pPr marL="455657" indent="-227830">
              <a:buFont typeface="+mj-lt"/>
              <a:buAutoNum type="arabicPeriod" startAt="5"/>
              <a:defRPr/>
            </a:pPr>
            <a:r>
              <a:rPr lang="en-US" sz="1600" b="1" dirty="0" smtClean="0"/>
              <a:t>Always, Always, Always:</a:t>
            </a:r>
            <a:endParaRPr lang="en-US" sz="1600" dirty="0" smtClean="0"/>
          </a:p>
          <a:p>
            <a:pPr marL="455657">
              <a:defRPr/>
            </a:pPr>
            <a:r>
              <a:rPr lang="en-US" sz="1600" dirty="0" smtClean="0"/>
              <a:t>Believing that negative events are unchangeable and that you have little or no control over them</a:t>
            </a:r>
          </a:p>
          <a:p>
            <a:pPr>
              <a:defRPr/>
            </a:pPr>
            <a:endParaRPr lang="en-US" sz="1600" dirty="0" smtClean="0"/>
          </a:p>
          <a:p>
            <a:pPr>
              <a:defRPr/>
            </a:pPr>
            <a:endParaRPr lang="en-US" sz="1600" dirty="0" smtClean="0"/>
          </a:p>
          <a:p>
            <a:pPr>
              <a:defRPr/>
            </a:pPr>
            <a:endParaRPr lang="en-US" sz="1600" dirty="0" smtClean="0"/>
          </a:p>
          <a:p>
            <a:pPr>
              <a:defRPr/>
            </a:pPr>
            <a:endParaRPr lang="en-US" sz="1600" dirty="0" smtClean="0"/>
          </a:p>
          <a:p>
            <a:pPr>
              <a:defRPr/>
            </a:pPr>
            <a:endParaRPr lang="en-US" sz="1600" dirty="0" smtClean="0"/>
          </a:p>
          <a:p>
            <a:pPr>
              <a:defRPr/>
            </a:pPr>
            <a:endParaRPr lang="en-US" sz="1600" dirty="0" smtClean="0"/>
          </a:p>
          <a:p>
            <a:pPr marL="455657" indent="-227830">
              <a:buFont typeface="+mj-lt"/>
              <a:buAutoNum type="arabicPeriod" startAt="6"/>
              <a:defRPr/>
            </a:pPr>
            <a:r>
              <a:rPr lang="en-US" sz="1600" b="1" dirty="0" smtClean="0"/>
              <a:t>Everything, Everything, Everything: </a:t>
            </a:r>
            <a:endParaRPr lang="en-US" sz="1600" dirty="0" smtClean="0"/>
          </a:p>
          <a:p>
            <a:pPr marL="455291">
              <a:defRPr/>
            </a:pPr>
            <a:r>
              <a:rPr lang="en-US" sz="1600" dirty="0"/>
              <a:t>Believing that you can judge </a:t>
            </a:r>
            <a:r>
              <a:rPr lang="en-US" sz="1600" dirty="0" smtClean="0"/>
              <a:t>your character or someone else’s character based </a:t>
            </a:r>
            <a:r>
              <a:rPr lang="en-US" sz="1600" dirty="0"/>
              <a:t>on a single event </a:t>
            </a:r>
            <a:endParaRPr lang="en-US" sz="1600" dirty="0" smtClean="0"/>
          </a:p>
          <a:p>
            <a:pPr marL="455291">
              <a:defRPr/>
            </a:pPr>
            <a:r>
              <a:rPr lang="en-US" sz="1600" dirty="0" smtClean="0"/>
              <a:t>			   OR </a:t>
            </a:r>
          </a:p>
          <a:p>
            <a:pPr marL="455291">
              <a:defRPr/>
            </a:pPr>
            <a:r>
              <a:rPr lang="en-US" sz="1600" dirty="0" smtClean="0"/>
              <a:t>Believing </a:t>
            </a:r>
            <a:r>
              <a:rPr lang="en-US" sz="1600" dirty="0"/>
              <a:t>that what caused the problem is going to negatively affect many areas of </a:t>
            </a:r>
            <a:r>
              <a:rPr lang="en-US" sz="1600" dirty="0" smtClean="0"/>
              <a:t>your life</a:t>
            </a:r>
          </a:p>
          <a:p>
            <a:pPr marL="455291">
              <a:defRPr/>
            </a:pPr>
            <a:endParaRPr lang="en-US" sz="1600" b="1" dirty="0" smtClean="0"/>
          </a:p>
          <a:p>
            <a:pPr>
              <a:defRPr/>
            </a:pPr>
            <a:endParaRPr lang="en-US" dirty="0"/>
          </a:p>
        </p:txBody>
      </p:sp>
      <p:sp>
        <p:nvSpPr>
          <p:cNvPr id="18" name="Rectangle 17"/>
          <p:cNvSpPr/>
          <p:nvPr/>
        </p:nvSpPr>
        <p:spPr>
          <a:xfrm>
            <a:off x="838200" y="2057400"/>
            <a:ext cx="6248400" cy="1077218"/>
          </a:xfrm>
          <a:prstGeom prst="rect">
            <a:avLst/>
          </a:prstGeom>
        </p:spPr>
        <p:txBody>
          <a:bodyPr wrap="square">
            <a:spAutoFit/>
          </a:bodyPr>
          <a:lstStyle/>
          <a:p>
            <a:pPr marL="455657">
              <a:defRPr/>
            </a:pPr>
            <a:endParaRPr lang="en-US" sz="1600" b="1" dirty="0" smtClean="0">
              <a:latin typeface="+mn-lt"/>
            </a:endParaRPr>
          </a:p>
          <a:p>
            <a:pPr marL="455657">
              <a:defRPr/>
            </a:pPr>
            <a:r>
              <a:rPr lang="en-US" sz="1600" b="1" dirty="0" smtClean="0">
                <a:latin typeface="+mn-lt"/>
              </a:rPr>
              <a:t>Mental Cue:</a:t>
            </a:r>
            <a:r>
              <a:rPr lang="en-US" sz="1600" dirty="0" smtClean="0">
                <a:latin typeface="+mn-lt"/>
              </a:rPr>
              <a:t>		Grab Control</a:t>
            </a:r>
          </a:p>
          <a:p>
            <a:pPr marL="455657">
              <a:defRPr/>
            </a:pPr>
            <a:r>
              <a:rPr lang="en-US" sz="1600" b="1" dirty="0" smtClean="0">
                <a:latin typeface="+mn-lt"/>
              </a:rPr>
              <a:t>Critical Question:</a:t>
            </a:r>
            <a:r>
              <a:rPr lang="en-US" sz="1600" dirty="0" smtClean="0">
                <a:latin typeface="+mn-lt"/>
              </a:rPr>
              <a:t>	What is changeable? What can 			I control?</a:t>
            </a:r>
            <a:endParaRPr lang="en-US" sz="1600" b="1" dirty="0" smtClean="0">
              <a:latin typeface="+mn-lt"/>
            </a:endParaRPr>
          </a:p>
        </p:txBody>
      </p:sp>
      <p:sp>
        <p:nvSpPr>
          <p:cNvPr id="19" name="Rectangle 18"/>
          <p:cNvSpPr/>
          <p:nvPr/>
        </p:nvSpPr>
        <p:spPr>
          <a:xfrm>
            <a:off x="838200" y="4953000"/>
            <a:ext cx="6248400" cy="1323439"/>
          </a:xfrm>
          <a:prstGeom prst="rect">
            <a:avLst/>
          </a:prstGeom>
        </p:spPr>
        <p:txBody>
          <a:bodyPr wrap="square">
            <a:spAutoFit/>
          </a:bodyPr>
          <a:lstStyle/>
          <a:p>
            <a:pPr marL="455291">
              <a:defRPr/>
            </a:pPr>
            <a:r>
              <a:rPr lang="en-US" sz="1600" b="1" dirty="0" smtClean="0">
                <a:latin typeface="+mn-lt"/>
              </a:rPr>
              <a:t>Mental Cue:</a:t>
            </a:r>
            <a:r>
              <a:rPr lang="en-US" sz="1600" dirty="0" smtClean="0">
                <a:latin typeface="+mn-lt"/>
              </a:rPr>
              <a:t>		Get Specific</a:t>
            </a:r>
          </a:p>
          <a:p>
            <a:pPr marL="455291">
              <a:defRPr/>
            </a:pPr>
            <a:r>
              <a:rPr lang="en-US" sz="1600" b="1" dirty="0" smtClean="0">
                <a:latin typeface="+mn-lt"/>
              </a:rPr>
              <a:t>Critical Question:</a:t>
            </a:r>
            <a:r>
              <a:rPr lang="en-US" sz="1600" dirty="0" smtClean="0">
                <a:latin typeface="+mn-lt"/>
              </a:rPr>
              <a:t>	What is the </a:t>
            </a:r>
            <a:r>
              <a:rPr lang="en-US" sz="1600" i="1" dirty="0" smtClean="0">
                <a:latin typeface="+mn-lt"/>
              </a:rPr>
              <a:t>specific</a:t>
            </a:r>
            <a:r>
              <a:rPr lang="en-US" sz="1600" dirty="0" smtClean="0">
                <a:latin typeface="+mn-lt"/>
              </a:rPr>
              <a:t> behavior 			that explains the situation? 				What </a:t>
            </a:r>
            <a:r>
              <a:rPr lang="en-US" sz="1600" i="1" dirty="0" smtClean="0">
                <a:latin typeface="+mn-lt"/>
              </a:rPr>
              <a:t>specific</a:t>
            </a:r>
            <a:r>
              <a:rPr lang="en-US" sz="1600" dirty="0" smtClean="0">
                <a:latin typeface="+mn-lt"/>
              </a:rPr>
              <a:t> area of my life 			will be affected?</a:t>
            </a:r>
            <a:endParaRPr lang="en-US" sz="1600" b="1" dirty="0" smtClean="0">
              <a:latin typeface="+mn-lt"/>
            </a:endParaRPr>
          </a:p>
        </p:txBody>
      </p:sp>
      <p:sp>
        <p:nvSpPr>
          <p:cNvPr id="20" name="Bent Arrow 19"/>
          <p:cNvSpPr/>
          <p:nvPr/>
        </p:nvSpPr>
        <p:spPr>
          <a:xfrm rot="10800000" flipH="1">
            <a:off x="457200" y="2209800"/>
            <a:ext cx="685800" cy="609600"/>
          </a:xfrm>
          <a:prstGeom prst="ben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Bent Arrow 20"/>
          <p:cNvSpPr/>
          <p:nvPr/>
        </p:nvSpPr>
        <p:spPr>
          <a:xfrm rot="10800000" flipH="1">
            <a:off x="457201" y="4800600"/>
            <a:ext cx="685800" cy="609600"/>
          </a:xfrm>
          <a:prstGeom prst="ben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itle 5"/>
          <p:cNvSpPr>
            <a:spLocks noGrp="1"/>
          </p:cNvSpPr>
          <p:nvPr>
            <p:ph type="title"/>
          </p:nvPr>
        </p:nvSpPr>
        <p:spPr>
          <a:xfrm>
            <a:off x="0" y="0"/>
            <a:ext cx="7315200" cy="838200"/>
          </a:xfrm>
        </p:spPr>
        <p:txBody>
          <a:bodyPr/>
          <a:lstStyle/>
          <a:p>
            <a:r>
              <a:rPr lang="en-US" dirty="0" smtClean="0"/>
              <a:t>Avoid Thinking Traps</a:t>
            </a:r>
          </a:p>
        </p:txBody>
      </p:sp>
      <p:sp>
        <p:nvSpPr>
          <p:cNvPr id="24" name="Rounded Rectangle 23"/>
          <p:cNvSpPr/>
          <p:nvPr/>
        </p:nvSpPr>
        <p:spPr>
          <a:xfrm>
            <a:off x="2209800" y="685799"/>
            <a:ext cx="2819400" cy="381001"/>
          </a:xfrm>
          <a:prstGeom prst="roundRect">
            <a:avLst/>
          </a:prstGeom>
          <a:solidFill>
            <a:srgbClr val="00B05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en-US" dirty="0" smtClean="0"/>
              <a:t>Mental Agility</a:t>
            </a:r>
            <a:endParaRPr lang="en-US" dirty="0"/>
          </a:p>
        </p:txBody>
      </p:sp>
      <p:sp>
        <p:nvSpPr>
          <p:cNvPr id="22"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27</a:t>
            </a:fld>
            <a:endParaRPr lang="en-US" sz="700" dirty="0">
              <a:latin typeface="+mn-lt"/>
            </a:endParaRPr>
          </a:p>
        </p:txBody>
      </p:sp>
      <p:pic>
        <p:nvPicPr>
          <p:cNvPr id="26" name="Picture 25" descr="Avoid_Thinking_Traps.png"/>
          <p:cNvPicPr>
            <a:picLocks noChangeAspect="1"/>
          </p:cNvPicPr>
          <p:nvPr/>
        </p:nvPicPr>
        <p:blipFill>
          <a:blip r:embed="rId4" cstate="print"/>
          <a:stretch>
            <a:fillRect/>
          </a:stretch>
        </p:blipFill>
        <p:spPr>
          <a:xfrm>
            <a:off x="306983" y="76200"/>
            <a:ext cx="607417" cy="731520"/>
          </a:xfrm>
          <a:prstGeom prst="rect">
            <a:avLst/>
          </a:prstGeom>
        </p:spPr>
      </p:pic>
      <p:sp>
        <p:nvSpPr>
          <p:cNvPr id="25" name="Footer Placeholder 24"/>
          <p:cNvSpPr>
            <a:spLocks noGrp="1"/>
          </p:cNvSpPr>
          <p:nvPr>
            <p:ph type="ftr" sz="quarter" idx="13"/>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096000"/>
            <a:ext cx="7315200" cy="2971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6"/>
          <p:cNvSpPr txBox="1">
            <a:spLocks/>
          </p:cNvSpPr>
          <p:nvPr/>
        </p:nvSpPr>
        <p:spPr>
          <a:xfrm>
            <a:off x="-228600" y="5791200"/>
            <a:ext cx="7620000" cy="1447800"/>
          </a:xfrm>
          <a:prstGeom prst="rect">
            <a:avLst/>
          </a:prstGeom>
        </p:spPr>
        <p:txBody>
          <a:bodyPr/>
          <a:lstStyle/>
          <a:p>
            <a:pPr marL="354013" marR="0" lvl="0" indent="-354013" algn="l" defTabSz="914400" rtl="0" eaLnBrk="0" fontAlgn="base" latinLnBrk="0" hangingPunct="0">
              <a:lnSpc>
                <a:spcPct val="100000"/>
              </a:lnSpc>
              <a:spcBef>
                <a:spcPct val="20000"/>
              </a:spcBef>
              <a:spcAft>
                <a:spcPct val="0"/>
              </a:spcAft>
              <a:buClrTx/>
              <a:buSzTx/>
              <a:buFont typeface="+mj-lt"/>
              <a:buAutoNum type="arabicPeriod"/>
              <a:tabLst/>
              <a:defRPr/>
            </a:pPr>
            <a:endParaRPr kumimoji="0" lang="en-US" sz="2500" b="0" i="0" u="none" strike="noStrike" kern="1200" cap="none" spc="0" normalizeH="0" baseline="0" noProof="0" dirty="0" smtClean="0">
              <a:ln>
                <a:noFill/>
              </a:ln>
              <a:solidFill>
                <a:schemeClr val="bg1"/>
              </a:solidFill>
              <a:effectLst/>
              <a:uLnTx/>
              <a:uFillTx/>
              <a:latin typeface="Verdana" pitchFamily="34" charset="0"/>
              <a:ea typeface="+mn-ea"/>
              <a:cs typeface="+mn-cs"/>
            </a:endParaRPr>
          </a:p>
          <a:p>
            <a:pPr marL="455657" marR="0" lvl="0" indent="-227830" algn="l" defTabSz="914400" rtl="0" eaLnBrk="0" fontAlgn="base" latinLnBrk="0" hangingPunct="0">
              <a:lnSpc>
                <a:spcPct val="100000"/>
              </a:lnSpc>
              <a:spcBef>
                <a:spcPts val="600"/>
              </a:spcBef>
              <a:spcAft>
                <a:spcPct val="0"/>
              </a:spcAft>
              <a:buClrTx/>
              <a:buSzTx/>
              <a:tabLst/>
              <a:defRPr/>
            </a:pPr>
            <a:r>
              <a:rPr kumimoji="0" lang="en-US" sz="1200" b="1" i="0" u="sng" strike="noStrike" kern="1200" cap="none" spc="0" normalizeH="0" baseline="0" noProof="0" dirty="0" smtClean="0">
                <a:ln>
                  <a:noFill/>
                </a:ln>
                <a:solidFill>
                  <a:schemeClr val="bg1"/>
                </a:solidFill>
                <a:effectLst/>
                <a:uLnTx/>
                <a:uFillTx/>
                <a:latin typeface="Verdana" pitchFamily="34" charset="0"/>
                <a:ea typeface="+mn-ea"/>
                <a:cs typeface="+mn-cs"/>
              </a:rPr>
              <a:t>Jumping to Conclusions</a:t>
            </a:r>
            <a:r>
              <a:rPr kumimoji="0" lang="en-US" sz="1200" b="1" i="0" u="none" strike="noStrike" kern="1200" cap="none" spc="0" normalizeH="0" baseline="0" noProof="0" dirty="0" smtClean="0">
                <a:ln>
                  <a:noFill/>
                </a:ln>
                <a:solidFill>
                  <a:schemeClr val="bg1"/>
                </a:solidFill>
                <a:effectLst/>
                <a:uLnTx/>
                <a:uFillTx/>
                <a:latin typeface="Verdana" pitchFamily="34" charset="0"/>
                <a:ea typeface="+mn-ea"/>
                <a:cs typeface="+mn-cs"/>
              </a:rPr>
              <a:t>: </a:t>
            </a:r>
            <a:r>
              <a:rPr kumimoji="0" lang="en-US" sz="1200" b="0" i="0" u="none" strike="noStrike" kern="1200" cap="none" spc="0" normalizeH="0" baseline="0" noProof="0" dirty="0" smtClean="0">
                <a:ln>
                  <a:noFill/>
                </a:ln>
                <a:solidFill>
                  <a:schemeClr val="bg1"/>
                </a:solidFill>
                <a:effectLst/>
                <a:uLnTx/>
                <a:uFillTx/>
                <a:latin typeface="Verdana" pitchFamily="34" charset="0"/>
                <a:ea typeface="+mn-ea"/>
                <a:cs typeface="+mn-cs"/>
              </a:rPr>
              <a:t>Believing one is certain about a situation despite little or no evidence to support it</a:t>
            </a:r>
          </a:p>
          <a:p>
            <a:pPr marL="455657" marR="0" lvl="0" indent="-227830" algn="l" defTabSz="914400" rtl="0" eaLnBrk="0" fontAlgn="base" latinLnBrk="0" hangingPunct="0">
              <a:lnSpc>
                <a:spcPct val="100000"/>
              </a:lnSpc>
              <a:spcBef>
                <a:spcPts val="600"/>
              </a:spcBef>
              <a:spcAft>
                <a:spcPct val="0"/>
              </a:spcAft>
              <a:buClrTx/>
              <a:buSzTx/>
              <a:tabLst/>
              <a:defRPr/>
            </a:pPr>
            <a:r>
              <a:rPr kumimoji="0" lang="en-US" sz="1200" b="1" i="0" u="sng" strike="noStrike" kern="1200" cap="none" spc="0" normalizeH="0" baseline="0" noProof="0" dirty="0" smtClean="0">
                <a:ln>
                  <a:noFill/>
                </a:ln>
                <a:solidFill>
                  <a:schemeClr val="bg1"/>
                </a:solidFill>
                <a:effectLst/>
                <a:uLnTx/>
                <a:uFillTx/>
                <a:latin typeface="Verdana" pitchFamily="34" charset="0"/>
                <a:ea typeface="+mn-ea"/>
                <a:cs typeface="+mn-cs"/>
              </a:rPr>
              <a:t>Mind Reading</a:t>
            </a:r>
            <a:r>
              <a:rPr kumimoji="0" lang="en-US" sz="1200" b="1" i="0" u="none" strike="noStrike" kern="1200" cap="none" spc="0" normalizeH="0" baseline="0" noProof="0" dirty="0" smtClean="0">
                <a:ln>
                  <a:noFill/>
                </a:ln>
                <a:solidFill>
                  <a:schemeClr val="bg1"/>
                </a:solidFill>
                <a:effectLst/>
                <a:uLnTx/>
                <a:uFillTx/>
                <a:latin typeface="Verdana" pitchFamily="34" charset="0"/>
                <a:ea typeface="+mn-ea"/>
                <a:cs typeface="+mn-cs"/>
              </a:rPr>
              <a:t>: </a:t>
            </a:r>
            <a:r>
              <a:rPr kumimoji="0" lang="en-US" sz="1200" b="0" i="0" u="none" strike="noStrike" kern="1200" cap="none" spc="0" normalizeH="0" baseline="0" noProof="0" dirty="0" smtClean="0">
                <a:ln>
                  <a:noFill/>
                </a:ln>
                <a:solidFill>
                  <a:schemeClr val="bg1"/>
                </a:solidFill>
                <a:effectLst/>
                <a:uLnTx/>
                <a:uFillTx/>
                <a:latin typeface="Verdana" pitchFamily="34" charset="0"/>
                <a:ea typeface="+mn-ea"/>
                <a:cs typeface="+mn-cs"/>
              </a:rPr>
              <a:t>Assuming that you know what another person is thinking, or expecting another person to know what you are thinking</a:t>
            </a:r>
          </a:p>
          <a:p>
            <a:pPr marL="455657" marR="0" lvl="0" indent="-227830" algn="l" defTabSz="914400" rtl="0" eaLnBrk="0" fontAlgn="base" latinLnBrk="0" hangingPunct="0">
              <a:lnSpc>
                <a:spcPct val="100000"/>
              </a:lnSpc>
              <a:spcBef>
                <a:spcPts val="600"/>
              </a:spcBef>
              <a:spcAft>
                <a:spcPct val="0"/>
              </a:spcAft>
              <a:buClrTx/>
              <a:buSzTx/>
              <a:tabLst/>
              <a:defRPr/>
            </a:pPr>
            <a:r>
              <a:rPr kumimoji="0" lang="en-US" sz="1200" b="1" i="0" u="sng" strike="noStrike" kern="1200" cap="none" spc="0" normalizeH="0" baseline="0" noProof="0" dirty="0" smtClean="0">
                <a:ln>
                  <a:noFill/>
                </a:ln>
                <a:solidFill>
                  <a:schemeClr val="bg1"/>
                </a:solidFill>
                <a:effectLst/>
                <a:uLnTx/>
                <a:uFillTx/>
                <a:latin typeface="Verdana" pitchFamily="34" charset="0"/>
                <a:ea typeface="+mn-ea"/>
                <a:cs typeface="+mn-cs"/>
              </a:rPr>
              <a:t>Me, Me, Me</a:t>
            </a:r>
            <a:r>
              <a:rPr kumimoji="0" lang="en-US" sz="1200" b="1" i="0" u="none" strike="noStrike" kern="1200" cap="none" spc="0" normalizeH="0" baseline="0" noProof="0" dirty="0" smtClean="0">
                <a:ln>
                  <a:noFill/>
                </a:ln>
                <a:solidFill>
                  <a:schemeClr val="bg1"/>
                </a:solidFill>
                <a:effectLst/>
                <a:uLnTx/>
                <a:uFillTx/>
                <a:latin typeface="Verdana" pitchFamily="34" charset="0"/>
                <a:ea typeface="+mn-ea"/>
                <a:cs typeface="+mn-cs"/>
              </a:rPr>
              <a:t>: </a:t>
            </a:r>
            <a:r>
              <a:rPr kumimoji="0" lang="en-US" sz="1200" b="0" i="0" u="none" strike="noStrike" kern="1200" cap="none" spc="0" normalizeH="0" baseline="0" noProof="0" dirty="0" smtClean="0">
                <a:ln>
                  <a:noFill/>
                </a:ln>
                <a:solidFill>
                  <a:schemeClr val="bg1"/>
                </a:solidFill>
                <a:effectLst/>
                <a:uLnTx/>
                <a:uFillTx/>
                <a:latin typeface="Verdana" pitchFamily="34" charset="0"/>
                <a:ea typeface="+mn-ea"/>
                <a:cs typeface="+mn-cs"/>
              </a:rPr>
              <a:t>Believing that you are the sole cause of every problem you encounter</a:t>
            </a:r>
          </a:p>
          <a:p>
            <a:pPr marL="455657" marR="0" lvl="0" indent="-227830" algn="l" defTabSz="914400" rtl="0" eaLnBrk="0" fontAlgn="base" latinLnBrk="0" hangingPunct="0">
              <a:lnSpc>
                <a:spcPct val="100000"/>
              </a:lnSpc>
              <a:spcBef>
                <a:spcPts val="600"/>
              </a:spcBef>
              <a:spcAft>
                <a:spcPct val="0"/>
              </a:spcAft>
              <a:buClrTx/>
              <a:buSzTx/>
              <a:tabLst/>
              <a:defRPr/>
            </a:pPr>
            <a:r>
              <a:rPr kumimoji="0" lang="en-US" sz="1200" b="1" i="0" u="sng" strike="noStrike" kern="1200" cap="none" spc="0" normalizeH="0" baseline="0" noProof="0" dirty="0" smtClean="0">
                <a:ln>
                  <a:noFill/>
                </a:ln>
                <a:solidFill>
                  <a:schemeClr val="bg1"/>
                </a:solidFill>
                <a:effectLst/>
                <a:uLnTx/>
                <a:uFillTx/>
                <a:latin typeface="Verdana" pitchFamily="34" charset="0"/>
                <a:ea typeface="+mn-ea"/>
                <a:cs typeface="+mn-cs"/>
              </a:rPr>
              <a:t>Them, Them, Them</a:t>
            </a:r>
            <a:r>
              <a:rPr kumimoji="0" lang="en-US" sz="1200" b="1" i="0" u="none" strike="noStrike" kern="1200" cap="none" spc="0" normalizeH="0" baseline="0" noProof="0" dirty="0" smtClean="0">
                <a:ln>
                  <a:noFill/>
                </a:ln>
                <a:solidFill>
                  <a:schemeClr val="bg1"/>
                </a:solidFill>
                <a:effectLst/>
                <a:uLnTx/>
                <a:uFillTx/>
                <a:latin typeface="Verdana" pitchFamily="34" charset="0"/>
                <a:ea typeface="+mn-ea"/>
                <a:cs typeface="+mn-cs"/>
              </a:rPr>
              <a:t>: </a:t>
            </a:r>
            <a:r>
              <a:rPr kumimoji="0" lang="en-US" sz="1200" b="0" i="0" u="none" strike="noStrike" kern="1200" cap="none" spc="0" normalizeH="0" baseline="0" noProof="0" dirty="0" smtClean="0">
                <a:ln>
                  <a:noFill/>
                </a:ln>
                <a:solidFill>
                  <a:schemeClr val="bg1"/>
                </a:solidFill>
                <a:effectLst/>
                <a:uLnTx/>
                <a:uFillTx/>
                <a:latin typeface="Verdana" pitchFamily="34" charset="0"/>
                <a:ea typeface="+mn-ea"/>
                <a:cs typeface="+mn-cs"/>
              </a:rPr>
              <a:t>Believing that other people or circumstances are the sole cause of every problem you encounter</a:t>
            </a:r>
          </a:p>
          <a:p>
            <a:pPr marL="455657" marR="0" lvl="0" indent="-227830" algn="l" defTabSz="914400" rtl="0" eaLnBrk="0" fontAlgn="base" latinLnBrk="0" hangingPunct="0">
              <a:lnSpc>
                <a:spcPct val="100000"/>
              </a:lnSpc>
              <a:spcBef>
                <a:spcPts val="600"/>
              </a:spcBef>
              <a:spcAft>
                <a:spcPct val="0"/>
              </a:spcAft>
              <a:buClrTx/>
              <a:buSzTx/>
              <a:tabLst/>
              <a:defRPr/>
            </a:pPr>
            <a:r>
              <a:rPr kumimoji="0" lang="en-US" sz="1200" b="1" i="0" u="sng" strike="noStrike" kern="1200" cap="none" spc="0" normalizeH="0" baseline="0" noProof="0" dirty="0" smtClean="0">
                <a:ln>
                  <a:noFill/>
                </a:ln>
                <a:solidFill>
                  <a:schemeClr val="bg1"/>
                </a:solidFill>
                <a:effectLst/>
                <a:uLnTx/>
                <a:uFillTx/>
                <a:latin typeface="Verdana" pitchFamily="34" charset="0"/>
                <a:ea typeface="+mn-ea"/>
                <a:cs typeface="+mn-cs"/>
              </a:rPr>
              <a:t>Always, Always, Always</a:t>
            </a:r>
            <a:r>
              <a:rPr kumimoji="0" lang="en-US" sz="1200" b="1" i="0" u="none" strike="noStrike" kern="1200" cap="none" spc="0" normalizeH="0" baseline="0" noProof="0" dirty="0" smtClean="0">
                <a:ln>
                  <a:noFill/>
                </a:ln>
                <a:solidFill>
                  <a:schemeClr val="bg1"/>
                </a:solidFill>
                <a:effectLst/>
                <a:uLnTx/>
                <a:uFillTx/>
                <a:latin typeface="Verdana" pitchFamily="34" charset="0"/>
                <a:ea typeface="+mn-ea"/>
                <a:cs typeface="+mn-cs"/>
              </a:rPr>
              <a:t>:</a:t>
            </a:r>
            <a:r>
              <a:rPr lang="en-US" sz="1200" dirty="0" smtClean="0">
                <a:solidFill>
                  <a:schemeClr val="bg1"/>
                </a:solidFill>
                <a:latin typeface="Verdana" pitchFamily="34" charset="0"/>
                <a:cs typeface="+mn-cs"/>
              </a:rPr>
              <a:t> </a:t>
            </a:r>
            <a:r>
              <a:rPr kumimoji="0" lang="en-US" sz="1200" b="0" i="0" u="none" strike="noStrike" kern="1200" cap="none" spc="0" normalizeH="0" baseline="0" noProof="0" dirty="0" smtClean="0">
                <a:ln>
                  <a:noFill/>
                </a:ln>
                <a:solidFill>
                  <a:schemeClr val="bg1"/>
                </a:solidFill>
                <a:effectLst/>
                <a:uLnTx/>
                <a:uFillTx/>
                <a:latin typeface="Verdana" pitchFamily="34" charset="0"/>
                <a:ea typeface="+mn-ea"/>
                <a:cs typeface="+mn-cs"/>
              </a:rPr>
              <a:t>Believing that negative events are unchangeable and that you have little or no control over them</a:t>
            </a:r>
          </a:p>
          <a:p>
            <a:pPr marL="455657" marR="0" lvl="0" indent="-227830" algn="l" defTabSz="914400" rtl="0" eaLnBrk="0" fontAlgn="base" latinLnBrk="0" hangingPunct="0">
              <a:lnSpc>
                <a:spcPct val="100000"/>
              </a:lnSpc>
              <a:spcBef>
                <a:spcPts val="600"/>
              </a:spcBef>
              <a:spcAft>
                <a:spcPct val="0"/>
              </a:spcAft>
              <a:buClrTx/>
              <a:buSzTx/>
              <a:tabLst/>
              <a:defRPr/>
            </a:pPr>
            <a:r>
              <a:rPr kumimoji="0" lang="en-US" sz="1200" b="1" i="0" u="sng" strike="noStrike" kern="1200" cap="none" spc="0" normalizeH="0" baseline="0" noProof="0" dirty="0" smtClean="0">
                <a:ln>
                  <a:noFill/>
                </a:ln>
                <a:solidFill>
                  <a:schemeClr val="bg1"/>
                </a:solidFill>
                <a:effectLst/>
                <a:uLnTx/>
                <a:uFillTx/>
                <a:latin typeface="Verdana" pitchFamily="34" charset="0"/>
                <a:ea typeface="+mn-ea"/>
                <a:cs typeface="+mn-cs"/>
              </a:rPr>
              <a:t>Everything, Everything, Everything</a:t>
            </a:r>
            <a:r>
              <a:rPr kumimoji="0" lang="en-US" sz="1200" b="1" i="0" u="none" strike="noStrike" kern="1200" cap="none" spc="0" normalizeH="0" baseline="0" noProof="0" dirty="0" smtClean="0">
                <a:ln>
                  <a:noFill/>
                </a:ln>
                <a:solidFill>
                  <a:schemeClr val="bg1"/>
                </a:solidFill>
                <a:effectLst/>
                <a:uLnTx/>
                <a:uFillTx/>
                <a:latin typeface="Verdana" pitchFamily="34" charset="0"/>
                <a:ea typeface="+mn-ea"/>
                <a:cs typeface="+mn-cs"/>
              </a:rPr>
              <a:t>: </a:t>
            </a:r>
            <a:r>
              <a:rPr kumimoji="0" lang="en-US" sz="1200" b="0" i="0" u="none" strike="noStrike" kern="1200" cap="none" spc="0" normalizeH="0" baseline="0" noProof="0" dirty="0" smtClean="0">
                <a:ln>
                  <a:noFill/>
                </a:ln>
                <a:solidFill>
                  <a:schemeClr val="bg1"/>
                </a:solidFill>
                <a:effectLst/>
                <a:uLnTx/>
                <a:uFillTx/>
                <a:latin typeface="Verdana" pitchFamily="34" charset="0"/>
                <a:ea typeface="+mn-ea"/>
                <a:cs typeface="+mn-cs"/>
              </a:rPr>
              <a:t>Believing that you can judge </a:t>
            </a:r>
            <a:r>
              <a:rPr lang="en-US" sz="1200" dirty="0" smtClean="0">
                <a:solidFill>
                  <a:schemeClr val="bg1"/>
                </a:solidFill>
                <a:latin typeface="Verdana" pitchFamily="34" charset="0"/>
                <a:cs typeface="+mn-cs"/>
              </a:rPr>
              <a:t>your </a:t>
            </a:r>
            <a:r>
              <a:rPr kumimoji="0" lang="en-US" sz="1200" b="0" i="0" u="none" strike="noStrike" kern="1200" cap="none" spc="0" normalizeH="0" baseline="0" noProof="0" dirty="0" smtClean="0">
                <a:ln>
                  <a:noFill/>
                </a:ln>
                <a:solidFill>
                  <a:schemeClr val="bg1"/>
                </a:solidFill>
                <a:effectLst/>
                <a:uLnTx/>
                <a:uFillTx/>
                <a:latin typeface="Verdana" pitchFamily="34" charset="0"/>
                <a:ea typeface="+mn-ea"/>
                <a:cs typeface="+mn-cs"/>
              </a:rPr>
              <a:t>character or someone else’s character based on a single event or believing that what caused the problem is going to negatively affect many areas of </a:t>
            </a:r>
            <a:r>
              <a:rPr lang="en-US" sz="1200" dirty="0" smtClean="0">
                <a:solidFill>
                  <a:schemeClr val="bg1"/>
                </a:solidFill>
                <a:latin typeface="Verdana" pitchFamily="34" charset="0"/>
                <a:cs typeface="+mn-cs"/>
              </a:rPr>
              <a:t>your </a:t>
            </a:r>
            <a:r>
              <a:rPr kumimoji="0" lang="en-US" sz="1200" b="0" i="0" u="none" strike="noStrike" kern="1200" cap="none" spc="0" normalizeH="0" baseline="0" noProof="0" dirty="0" smtClean="0">
                <a:ln>
                  <a:noFill/>
                </a:ln>
                <a:solidFill>
                  <a:schemeClr val="bg1"/>
                </a:solidFill>
                <a:effectLst/>
                <a:uLnTx/>
                <a:uFillTx/>
                <a:latin typeface="Verdana" pitchFamily="34" charset="0"/>
                <a:ea typeface="+mn-ea"/>
                <a:cs typeface="+mn-cs"/>
              </a:rPr>
              <a:t>life</a:t>
            </a:r>
          </a:p>
          <a:p>
            <a:pPr marL="354013" marR="0" lvl="0" indent="-354013" algn="l"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2500" b="0" i="0" u="none" strike="noStrike" kern="1200" cap="none" spc="0" normalizeH="0" baseline="0" noProof="0" dirty="0">
              <a:ln>
                <a:noFill/>
              </a:ln>
              <a:solidFill>
                <a:schemeClr val="bg1"/>
              </a:solidFill>
              <a:effectLst/>
              <a:uLnTx/>
              <a:uFillTx/>
              <a:latin typeface="Verdana" pitchFamily="34" charset="0"/>
              <a:ea typeface="+mn-ea"/>
              <a:cs typeface="+mn-cs"/>
            </a:endParaRPr>
          </a:p>
        </p:txBody>
      </p:sp>
      <p:graphicFrame>
        <p:nvGraphicFramePr>
          <p:cNvPr id="6" name="Table 5"/>
          <p:cNvGraphicFramePr>
            <a:graphicFrameLocks noGrp="1"/>
          </p:cNvGraphicFramePr>
          <p:nvPr/>
        </p:nvGraphicFramePr>
        <p:xfrm>
          <a:off x="0" y="1371600"/>
          <a:ext cx="7315200" cy="4390780"/>
        </p:xfrm>
        <a:graphic>
          <a:graphicData uri="http://schemas.openxmlformats.org/drawingml/2006/table">
            <a:tbl>
              <a:tblPr firstRow="1" bandRow="1">
                <a:tableStyleId>{2D5ABB26-0587-4C30-8999-92F81FD0307C}</a:tableStyleId>
              </a:tblPr>
              <a:tblGrid>
                <a:gridCol w="4191000"/>
                <a:gridCol w="3124200"/>
              </a:tblGrid>
              <a:tr h="530978">
                <a:tc>
                  <a:txBody>
                    <a:bodyPr/>
                    <a:lstStyle/>
                    <a:p>
                      <a:pPr algn="l"/>
                      <a:r>
                        <a:rPr lang="en-US" sz="1400" dirty="0" smtClean="0"/>
                        <a:t>1. “It’s because I have a bad teacher.”</a:t>
                      </a:r>
                      <a:endParaRPr lang="en-US" sz="1400" dirty="0"/>
                    </a:p>
                  </a:txBody>
                  <a:tcPr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anchor="b">
                    <a:lnL>
                      <a:noFill/>
                    </a:lnL>
                    <a:lnB w="12700" cap="flat" cmpd="sng" algn="ctr">
                      <a:solidFill>
                        <a:schemeClr val="tx1"/>
                      </a:solidFill>
                      <a:prstDash val="solid"/>
                      <a:round/>
                      <a:headEnd type="none" w="med" len="med"/>
                      <a:tailEnd type="none" w="med" len="med"/>
                    </a:lnB>
                    <a:solidFill>
                      <a:schemeClr val="bg1"/>
                    </a:solidFill>
                  </a:tcPr>
                </a:tc>
              </a:tr>
              <a:tr h="530978">
                <a:tc>
                  <a:txBody>
                    <a:bodyPr/>
                    <a:lstStyle/>
                    <a:p>
                      <a:pPr algn="l"/>
                      <a:r>
                        <a:rPr lang="en-US" sz="1400" dirty="0" smtClean="0"/>
                        <a:t>2. “The boy/girl</a:t>
                      </a:r>
                      <a:r>
                        <a:rPr lang="en-US" sz="1400" baseline="0" dirty="0" smtClean="0"/>
                        <a:t> I like thinks I’m ugly.”</a:t>
                      </a:r>
                      <a:endParaRPr lang="en-US" sz="1400" dirty="0"/>
                    </a:p>
                  </a:txBody>
                  <a:tcPr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400" dirty="0"/>
                    </a:p>
                  </a:txBody>
                  <a:tcPr anchor="b">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30978">
                <a:tc>
                  <a:txBody>
                    <a:bodyPr/>
                    <a:lstStyle/>
                    <a:p>
                      <a:pPr algn="l"/>
                      <a:r>
                        <a:rPr lang="en-US" sz="1400" dirty="0" smtClean="0"/>
                        <a:t>3. “I’m the reason our group got a bad grade.”</a:t>
                      </a:r>
                      <a:endParaRPr lang="en-US" sz="1400" dirty="0"/>
                    </a:p>
                  </a:txBody>
                  <a:tcPr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anchor="b">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8630">
                <a:tc>
                  <a:txBody>
                    <a:bodyPr/>
                    <a:lstStyle/>
                    <a:p>
                      <a:pPr algn="l"/>
                      <a:r>
                        <a:rPr lang="en-US" sz="1400" dirty="0" smtClean="0"/>
                        <a:t>4. “If I can’t pass a silly high</a:t>
                      </a:r>
                      <a:r>
                        <a:rPr lang="en-US" sz="1400" baseline="0" dirty="0" smtClean="0"/>
                        <a:t> school class, I won’t ever be successful in the future.”</a:t>
                      </a:r>
                      <a:endParaRPr lang="en-US" sz="1400" dirty="0"/>
                    </a:p>
                  </a:txBody>
                  <a:tcPr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400" dirty="0"/>
                    </a:p>
                  </a:txBody>
                  <a:tcPr anchor="b">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78630">
                <a:tc>
                  <a:txBody>
                    <a:bodyPr/>
                    <a:lstStyle/>
                    <a:p>
                      <a:pPr algn="l"/>
                      <a:r>
                        <a:rPr lang="en-US" sz="1400" dirty="0" smtClean="0"/>
                        <a:t>5. “I’m never going to have a boyfriend/girlfriend.</a:t>
                      </a:r>
                      <a:r>
                        <a:rPr lang="en-US" sz="1400" baseline="0" dirty="0" smtClean="0"/>
                        <a:t> I will be alone forever.”</a:t>
                      </a:r>
                      <a:endParaRPr lang="en-US" sz="1400" dirty="0"/>
                    </a:p>
                  </a:txBody>
                  <a:tcPr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anchor="b">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0978">
                <a:tc>
                  <a:txBody>
                    <a:bodyPr/>
                    <a:lstStyle/>
                    <a:p>
                      <a:pPr algn="l"/>
                      <a:r>
                        <a:rPr lang="en-US" sz="1400" dirty="0" smtClean="0"/>
                        <a:t>6. “My boyfriend/girlfriend is cheating on me.”</a:t>
                      </a:r>
                      <a:endParaRPr lang="en-US" sz="1400" dirty="0"/>
                    </a:p>
                  </a:txBody>
                  <a:tcPr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400" dirty="0"/>
                    </a:p>
                  </a:txBody>
                  <a:tcPr anchor="b">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30978">
                <a:tc>
                  <a:txBody>
                    <a:bodyPr/>
                    <a:lstStyle/>
                    <a:p>
                      <a:pPr algn="l"/>
                      <a:r>
                        <a:rPr lang="en-US" sz="1400" dirty="0" smtClean="0"/>
                        <a:t>7. “I didn’t do well on the</a:t>
                      </a:r>
                      <a:r>
                        <a:rPr lang="en-US" sz="1400" baseline="0" dirty="0" smtClean="0"/>
                        <a:t> ACT, I’m an embarrassment to my family</a:t>
                      </a:r>
                      <a:r>
                        <a:rPr lang="en-US" sz="1400" dirty="0" smtClean="0"/>
                        <a:t>.”</a:t>
                      </a:r>
                      <a:endParaRPr lang="en-US" sz="1400" dirty="0"/>
                    </a:p>
                  </a:txBody>
                  <a:tcPr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anchor="b">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8630">
                <a:tc>
                  <a:txBody>
                    <a:bodyPr/>
                    <a:lstStyle/>
                    <a:p>
                      <a:pPr algn="l"/>
                      <a:r>
                        <a:rPr lang="en-US" sz="1400" dirty="0" smtClean="0"/>
                        <a:t>8. “My teacher hates me</a:t>
                      </a:r>
                      <a:r>
                        <a:rPr lang="en-US" sz="1400" baseline="0" dirty="0" smtClean="0"/>
                        <a:t>.”</a:t>
                      </a:r>
                      <a:endParaRPr lang="en-US" sz="1400" dirty="0"/>
                    </a:p>
                  </a:txBody>
                  <a:tcPr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400" dirty="0"/>
                    </a:p>
                  </a:txBody>
                  <a:tcPr anchor="b">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10" name="TextBox 9"/>
          <p:cNvSpPr txBox="1"/>
          <p:nvPr/>
        </p:nvSpPr>
        <p:spPr>
          <a:xfrm>
            <a:off x="0" y="861536"/>
            <a:ext cx="7315200" cy="523220"/>
          </a:xfrm>
          <a:prstGeom prst="rect">
            <a:avLst/>
          </a:prstGeom>
          <a:noFill/>
        </p:spPr>
        <p:txBody>
          <a:bodyPr wrap="square" rtlCol="0">
            <a:spAutoFit/>
          </a:bodyPr>
          <a:lstStyle/>
          <a:p>
            <a:r>
              <a:rPr lang="en-US" sz="1400" b="1" dirty="0" smtClean="0">
                <a:latin typeface="+mn-lt"/>
              </a:rPr>
              <a:t>Instructions:</a:t>
            </a:r>
            <a:r>
              <a:rPr lang="en-US" sz="1400" dirty="0" smtClean="0">
                <a:latin typeface="+mn-lt"/>
              </a:rPr>
              <a:t> Read each thought and identify what Thinking Trap the thought falls into.</a:t>
            </a:r>
            <a:endParaRPr lang="en-US" sz="1400" dirty="0">
              <a:latin typeface="+mn-lt"/>
            </a:endParaRPr>
          </a:p>
        </p:txBody>
      </p:sp>
      <p:sp>
        <p:nvSpPr>
          <p:cNvPr id="14" name="Title 5"/>
          <p:cNvSpPr>
            <a:spLocks noGrp="1"/>
          </p:cNvSpPr>
          <p:nvPr>
            <p:ph type="title"/>
          </p:nvPr>
        </p:nvSpPr>
        <p:spPr>
          <a:xfrm>
            <a:off x="0" y="0"/>
            <a:ext cx="7315200" cy="838200"/>
          </a:xfrm>
        </p:spPr>
        <p:txBody>
          <a:bodyPr anchor="ctr"/>
          <a:lstStyle/>
          <a:p>
            <a:pPr algn="ctr"/>
            <a:r>
              <a:rPr lang="en-US" dirty="0" smtClean="0">
                <a:solidFill>
                  <a:schemeClr val="bg1"/>
                </a:solidFill>
              </a:rPr>
              <a:t>Name That Trap Practice</a:t>
            </a:r>
          </a:p>
        </p:txBody>
      </p:sp>
      <p:sp>
        <p:nvSpPr>
          <p:cNvPr id="8"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28</a:t>
            </a:fld>
            <a:endParaRPr lang="en-US" sz="700" dirty="0">
              <a:latin typeface="+mn-lt"/>
            </a:endParaRPr>
          </a:p>
        </p:txBody>
      </p:sp>
      <p:pic>
        <p:nvPicPr>
          <p:cNvPr id="9" name="Picture 8" descr="Avoid_Thinking_Traps.png"/>
          <p:cNvPicPr>
            <a:picLocks noChangeAspect="1"/>
          </p:cNvPicPr>
          <p:nvPr/>
        </p:nvPicPr>
        <p:blipFill>
          <a:blip r:embed="rId3" cstate="print"/>
          <a:stretch>
            <a:fillRect/>
          </a:stretch>
        </p:blipFill>
        <p:spPr>
          <a:xfrm>
            <a:off x="306983" y="76200"/>
            <a:ext cx="607417" cy="731520"/>
          </a:xfrm>
          <a:prstGeom prst="rect">
            <a:avLst/>
          </a:prstGeom>
        </p:spPr>
      </p:pic>
      <p:sp>
        <p:nvSpPr>
          <p:cNvPr id="11" name="Footer Placeholder 10"/>
          <p:cNvSpPr>
            <a:spLocks noGrp="1"/>
          </p:cNvSpPr>
          <p:nvPr>
            <p:ph type="ftr" sz="quarter" idx="10"/>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ounded Rectangle 51"/>
          <p:cNvSpPr/>
          <p:nvPr/>
        </p:nvSpPr>
        <p:spPr>
          <a:xfrm>
            <a:off x="762000" y="939463"/>
            <a:ext cx="5638800" cy="914400"/>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5715000"/>
            <a:ext cx="7315200" cy="3886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1905000"/>
            <a:ext cx="7315200" cy="381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6200" y="5688955"/>
            <a:ext cx="7315200" cy="2769245"/>
          </a:xfrm>
          <a:prstGeom prst="rect">
            <a:avLst/>
          </a:prstGeom>
          <a:noFill/>
        </p:spPr>
        <p:txBody>
          <a:bodyPr wrap="square" rtlCol="0">
            <a:spAutoFit/>
          </a:bodyPr>
          <a:lstStyle/>
          <a:p>
            <a:r>
              <a:rPr lang="en-US" sz="1300" dirty="0" smtClean="0">
                <a:latin typeface="+mn-lt"/>
              </a:rPr>
              <a:t>Use ATC to describe a time you fell into a Thinking Trap:</a:t>
            </a:r>
          </a:p>
          <a:p>
            <a:endParaRPr lang="en-US" sz="1300" dirty="0" smtClean="0">
              <a:latin typeface="+mn-lt"/>
            </a:endParaRPr>
          </a:p>
          <a:p>
            <a:endParaRPr lang="en-US" sz="1300" dirty="0" smtClean="0">
              <a:latin typeface="+mn-lt"/>
            </a:endParaRPr>
          </a:p>
          <a:p>
            <a:endParaRPr lang="en-US" sz="1300" dirty="0" smtClean="0">
              <a:latin typeface="+mn-lt"/>
            </a:endParaRPr>
          </a:p>
          <a:p>
            <a:endParaRPr lang="en-US" sz="1300" dirty="0" smtClean="0">
              <a:latin typeface="+mn-lt"/>
            </a:endParaRPr>
          </a:p>
          <a:p>
            <a:endParaRPr lang="en-US" sz="1300" dirty="0" smtClean="0">
              <a:latin typeface="+mn-lt"/>
            </a:endParaRPr>
          </a:p>
          <a:p>
            <a:r>
              <a:rPr lang="en-US" sz="1300" dirty="0" smtClean="0">
                <a:latin typeface="+mn-lt"/>
              </a:rPr>
              <a:t>What Thinking Trap did you fall into? _________________________________</a:t>
            </a:r>
          </a:p>
          <a:p>
            <a:endParaRPr lang="en-US" sz="1300" dirty="0" smtClean="0">
              <a:latin typeface="+mn-lt"/>
            </a:endParaRPr>
          </a:p>
          <a:p>
            <a:r>
              <a:rPr lang="en-US" sz="1300" dirty="0" smtClean="0">
                <a:latin typeface="+mn-lt"/>
              </a:rPr>
              <a:t>What is the Mental Cue for this trap? _________________________________</a:t>
            </a:r>
          </a:p>
          <a:p>
            <a:endParaRPr lang="en-US" sz="1300" dirty="0" smtClean="0">
              <a:latin typeface="+mn-lt"/>
            </a:endParaRPr>
          </a:p>
          <a:p>
            <a:r>
              <a:rPr lang="en-US" sz="1300" dirty="0" smtClean="0">
                <a:latin typeface="+mn-lt"/>
              </a:rPr>
              <a:t>What is the Critical Question? _______________________________________</a:t>
            </a:r>
          </a:p>
          <a:p>
            <a:endParaRPr lang="en-US" sz="1300" dirty="0" smtClean="0">
              <a:latin typeface="+mn-lt"/>
            </a:endParaRPr>
          </a:p>
          <a:p>
            <a:r>
              <a:rPr lang="en-US" sz="1300" dirty="0" smtClean="0">
                <a:latin typeface="+mn-lt"/>
              </a:rPr>
              <a:t>Answer to the Critical Question:</a:t>
            </a:r>
            <a:endParaRPr lang="en-US" sz="1300" dirty="0">
              <a:latin typeface="+mn-lt"/>
            </a:endParaRPr>
          </a:p>
        </p:txBody>
      </p:sp>
      <p:graphicFrame>
        <p:nvGraphicFramePr>
          <p:cNvPr id="14" name="Table 13"/>
          <p:cNvGraphicFramePr>
            <a:graphicFrameLocks noGrp="1"/>
          </p:cNvGraphicFramePr>
          <p:nvPr/>
        </p:nvGraphicFramePr>
        <p:xfrm>
          <a:off x="76200" y="8153400"/>
          <a:ext cx="7086600" cy="1143000"/>
        </p:xfrm>
        <a:graphic>
          <a:graphicData uri="http://schemas.openxmlformats.org/drawingml/2006/table">
            <a:tbl>
              <a:tblPr firstRow="1" bandRow="1">
                <a:tableStyleId>{5C22544A-7EE6-4342-B048-85BDC9FD1C3A}</a:tableStyleId>
              </a:tblPr>
              <a:tblGrid>
                <a:gridCol w="7086600"/>
              </a:tblGrid>
              <a:tr h="370840">
                <a:tc>
                  <a:txBody>
                    <a:bodyPr/>
                    <a:lstStyle/>
                    <a:p>
                      <a:endParaRPr lang="en-US" dirty="0" smtClean="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8" name="TextBox 17"/>
          <p:cNvSpPr txBox="1"/>
          <p:nvPr/>
        </p:nvSpPr>
        <p:spPr>
          <a:xfrm>
            <a:off x="76200" y="1905000"/>
            <a:ext cx="7315200" cy="2693045"/>
          </a:xfrm>
          <a:prstGeom prst="rect">
            <a:avLst/>
          </a:prstGeom>
          <a:noFill/>
        </p:spPr>
        <p:txBody>
          <a:bodyPr wrap="square" rtlCol="0">
            <a:spAutoFit/>
          </a:bodyPr>
          <a:lstStyle/>
          <a:p>
            <a:r>
              <a:rPr lang="en-US" sz="1300" dirty="0" smtClean="0">
                <a:latin typeface="+mn-lt"/>
              </a:rPr>
              <a:t>Use ATC to describe a time you fell into a Thinking Trap:</a:t>
            </a:r>
          </a:p>
          <a:p>
            <a:endParaRPr lang="en-US" sz="1300" dirty="0" smtClean="0">
              <a:latin typeface="+mn-lt"/>
            </a:endParaRPr>
          </a:p>
          <a:p>
            <a:endParaRPr lang="en-US" sz="1300" dirty="0" smtClean="0">
              <a:latin typeface="+mn-lt"/>
            </a:endParaRPr>
          </a:p>
          <a:p>
            <a:endParaRPr lang="en-US" sz="1300" dirty="0" smtClean="0">
              <a:latin typeface="+mn-lt"/>
            </a:endParaRPr>
          </a:p>
          <a:p>
            <a:endParaRPr lang="en-US" sz="1300" dirty="0" smtClean="0">
              <a:latin typeface="+mn-lt"/>
            </a:endParaRPr>
          </a:p>
          <a:p>
            <a:endParaRPr lang="en-US" sz="1300" dirty="0" smtClean="0">
              <a:latin typeface="+mn-lt"/>
            </a:endParaRPr>
          </a:p>
          <a:p>
            <a:r>
              <a:rPr lang="en-US" sz="1300" dirty="0" smtClean="0">
                <a:latin typeface="+mn-lt"/>
              </a:rPr>
              <a:t>What Thinking Trap did you fall into? _________________________________</a:t>
            </a:r>
          </a:p>
          <a:p>
            <a:endParaRPr lang="en-US" sz="1300" dirty="0" smtClean="0">
              <a:latin typeface="+mn-lt"/>
            </a:endParaRPr>
          </a:p>
          <a:p>
            <a:r>
              <a:rPr lang="en-US" sz="1300" dirty="0" smtClean="0">
                <a:latin typeface="+mn-lt"/>
              </a:rPr>
              <a:t>What is the Mental Cue for this trap? _________________________________</a:t>
            </a:r>
          </a:p>
          <a:p>
            <a:endParaRPr lang="en-US" sz="1300" dirty="0" smtClean="0">
              <a:latin typeface="+mn-lt"/>
            </a:endParaRPr>
          </a:p>
          <a:p>
            <a:r>
              <a:rPr lang="en-US" sz="1300" dirty="0" smtClean="0">
                <a:latin typeface="+mn-lt"/>
              </a:rPr>
              <a:t>What is the Critical Question? _______________________________________</a:t>
            </a:r>
          </a:p>
          <a:p>
            <a:endParaRPr lang="en-US" sz="1300" dirty="0" smtClean="0">
              <a:latin typeface="+mn-lt"/>
            </a:endParaRPr>
          </a:p>
          <a:p>
            <a:r>
              <a:rPr lang="en-US" sz="1300" dirty="0" smtClean="0">
                <a:latin typeface="+mn-lt"/>
              </a:rPr>
              <a:t>Answer to the Critical Question:</a:t>
            </a:r>
            <a:endParaRPr lang="en-US" sz="1300" dirty="0">
              <a:latin typeface="+mn-lt"/>
            </a:endParaRPr>
          </a:p>
        </p:txBody>
      </p:sp>
      <p:graphicFrame>
        <p:nvGraphicFramePr>
          <p:cNvPr id="20" name="Table 19"/>
          <p:cNvGraphicFramePr>
            <a:graphicFrameLocks noGrp="1"/>
          </p:cNvGraphicFramePr>
          <p:nvPr/>
        </p:nvGraphicFramePr>
        <p:xfrm>
          <a:off x="152400" y="4495800"/>
          <a:ext cx="7086600" cy="1143000"/>
        </p:xfrm>
        <a:graphic>
          <a:graphicData uri="http://schemas.openxmlformats.org/drawingml/2006/table">
            <a:tbl>
              <a:tblPr firstRow="1" bandRow="1">
                <a:tableStyleId>{5C22544A-7EE6-4342-B048-85BDC9FD1C3A}</a:tableStyleId>
              </a:tblPr>
              <a:tblGrid>
                <a:gridCol w="7086600"/>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5" name="TextBox 14"/>
          <p:cNvSpPr txBox="1"/>
          <p:nvPr/>
        </p:nvSpPr>
        <p:spPr>
          <a:xfrm>
            <a:off x="2667000" y="3784431"/>
            <a:ext cx="6858000" cy="473206"/>
          </a:xfrm>
          <a:prstGeom prst="rect">
            <a:avLst/>
          </a:prstGeom>
          <a:noFill/>
        </p:spPr>
        <p:txBody>
          <a:bodyPr wrap="square" rtlCol="0">
            <a:spAutoFit/>
          </a:bodyPr>
          <a:lstStyle/>
          <a:p>
            <a:pPr>
              <a:lnSpc>
                <a:spcPct val="150000"/>
              </a:lnSpc>
            </a:pPr>
            <a:r>
              <a:rPr lang="en-US" sz="1800" dirty="0" smtClean="0">
                <a:latin typeface="Bradley Hand ITC" pitchFamily="66" charset="0"/>
              </a:rPr>
              <a:t>How did others/circumstances contribute?</a:t>
            </a:r>
            <a:endParaRPr lang="en-US" sz="1800" dirty="0">
              <a:latin typeface="Bradley Hand ITC" pitchFamily="66" charset="0"/>
            </a:endParaRPr>
          </a:p>
        </p:txBody>
      </p:sp>
      <p:sp>
        <p:nvSpPr>
          <p:cNvPr id="16" name="TextBox 15"/>
          <p:cNvSpPr txBox="1"/>
          <p:nvPr/>
        </p:nvSpPr>
        <p:spPr>
          <a:xfrm>
            <a:off x="3276600" y="3352800"/>
            <a:ext cx="6858000" cy="507831"/>
          </a:xfrm>
          <a:prstGeom prst="rect">
            <a:avLst/>
          </a:prstGeom>
          <a:noFill/>
        </p:spPr>
        <p:txBody>
          <a:bodyPr wrap="square" rtlCol="0">
            <a:spAutoFit/>
          </a:bodyPr>
          <a:lstStyle/>
          <a:p>
            <a:pPr>
              <a:lnSpc>
                <a:spcPct val="150000"/>
              </a:lnSpc>
            </a:pPr>
            <a:r>
              <a:rPr lang="en-US" sz="1800" dirty="0" smtClean="0">
                <a:latin typeface="Bradley Hand ITC" pitchFamily="66" charset="0"/>
              </a:rPr>
              <a:t>Look outward</a:t>
            </a:r>
            <a:endParaRPr lang="en-US" sz="1800" dirty="0">
              <a:latin typeface="Bradley Hand ITC" pitchFamily="66" charset="0"/>
            </a:endParaRPr>
          </a:p>
        </p:txBody>
      </p:sp>
      <p:sp>
        <p:nvSpPr>
          <p:cNvPr id="17" name="TextBox 16"/>
          <p:cNvSpPr txBox="1"/>
          <p:nvPr/>
        </p:nvSpPr>
        <p:spPr>
          <a:xfrm>
            <a:off x="3276600" y="2971800"/>
            <a:ext cx="6858000" cy="507831"/>
          </a:xfrm>
          <a:prstGeom prst="rect">
            <a:avLst/>
          </a:prstGeom>
          <a:noFill/>
        </p:spPr>
        <p:txBody>
          <a:bodyPr wrap="square" rtlCol="0">
            <a:spAutoFit/>
          </a:bodyPr>
          <a:lstStyle/>
          <a:p>
            <a:pPr>
              <a:lnSpc>
                <a:spcPct val="150000"/>
              </a:lnSpc>
            </a:pPr>
            <a:r>
              <a:rPr lang="en-US" sz="1800" dirty="0" smtClean="0">
                <a:latin typeface="Bradley Hand ITC" pitchFamily="66" charset="0"/>
              </a:rPr>
              <a:t>Me, Me, Me</a:t>
            </a:r>
            <a:endParaRPr lang="en-US" sz="1800" dirty="0">
              <a:latin typeface="Bradley Hand ITC" pitchFamily="66" charset="0"/>
            </a:endParaRPr>
          </a:p>
        </p:txBody>
      </p:sp>
      <p:sp>
        <p:nvSpPr>
          <p:cNvPr id="24" name="TextBox 23"/>
          <p:cNvSpPr txBox="1"/>
          <p:nvPr/>
        </p:nvSpPr>
        <p:spPr>
          <a:xfrm>
            <a:off x="76200" y="4452372"/>
            <a:ext cx="7315200" cy="1338828"/>
          </a:xfrm>
          <a:prstGeom prst="rect">
            <a:avLst/>
          </a:prstGeom>
          <a:noFill/>
        </p:spPr>
        <p:txBody>
          <a:bodyPr wrap="square" rtlCol="0">
            <a:spAutoFit/>
          </a:bodyPr>
          <a:lstStyle/>
          <a:p>
            <a:pPr>
              <a:lnSpc>
                <a:spcPct val="150000"/>
              </a:lnSpc>
            </a:pPr>
            <a:r>
              <a:rPr lang="en-US" sz="1800" dirty="0" smtClean="0">
                <a:latin typeface="Bradley Hand ITC" pitchFamily="66" charset="0"/>
              </a:rPr>
              <a:t>My grandmother’s health is not good and it has been stressful on our family. I do need to work on not talking back to my parents but I also need to remember that they have a lot going on.</a:t>
            </a:r>
            <a:endParaRPr lang="en-US" sz="1800" dirty="0">
              <a:latin typeface="Bradley Hand ITC" pitchFamily="66" charset="0"/>
            </a:endParaRPr>
          </a:p>
        </p:txBody>
      </p:sp>
      <p:sp>
        <p:nvSpPr>
          <p:cNvPr id="31" name="Rectangle 30"/>
          <p:cNvSpPr/>
          <p:nvPr/>
        </p:nvSpPr>
        <p:spPr>
          <a:xfrm>
            <a:off x="838200" y="914400"/>
            <a:ext cx="5486400" cy="954107"/>
          </a:xfrm>
          <a:prstGeom prst="rect">
            <a:avLst/>
          </a:prstGeom>
        </p:spPr>
        <p:txBody>
          <a:bodyPr wrap="square">
            <a:spAutoFit/>
          </a:bodyPr>
          <a:lstStyle/>
          <a:p>
            <a:pPr algn="ctr">
              <a:defRPr/>
            </a:pPr>
            <a:r>
              <a:rPr lang="en-US" sz="1300" b="1" dirty="0" smtClean="0">
                <a:latin typeface="+mn-lt"/>
              </a:rPr>
              <a:t>What do you do if you are falling into a Thinking Trap?</a:t>
            </a:r>
          </a:p>
          <a:p>
            <a:pPr>
              <a:defRPr/>
            </a:pPr>
            <a:endParaRPr lang="en-US" sz="400" dirty="0" smtClean="0">
              <a:latin typeface="+mn-lt"/>
            </a:endParaRPr>
          </a:p>
          <a:p>
            <a:pPr>
              <a:defRPr/>
            </a:pPr>
            <a:r>
              <a:rPr lang="en-US" sz="1300" dirty="0" smtClean="0">
                <a:latin typeface="+mn-lt"/>
              </a:rPr>
              <a:t>STEP 1: Use ATC to identify the </a:t>
            </a:r>
            <a:r>
              <a:rPr lang="en-US" sz="1300" b="1" dirty="0" smtClean="0">
                <a:latin typeface="+mn-lt"/>
              </a:rPr>
              <a:t>Thinking Trap</a:t>
            </a:r>
            <a:endParaRPr lang="en-US" sz="1300" dirty="0" smtClean="0">
              <a:latin typeface="+mn-lt"/>
            </a:endParaRPr>
          </a:p>
          <a:p>
            <a:pPr>
              <a:defRPr/>
            </a:pPr>
            <a:r>
              <a:rPr lang="en-US" sz="1300" dirty="0" smtClean="0">
                <a:latin typeface="+mn-lt"/>
              </a:rPr>
              <a:t>STEP 2: Say the </a:t>
            </a:r>
            <a:r>
              <a:rPr lang="en-US" sz="1300" b="1" dirty="0" smtClean="0">
                <a:latin typeface="+mn-lt"/>
              </a:rPr>
              <a:t>MENTAL CUE </a:t>
            </a:r>
            <a:r>
              <a:rPr lang="en-US" sz="1300" dirty="0" smtClean="0">
                <a:latin typeface="+mn-lt"/>
              </a:rPr>
              <a:t>to remind you what to do</a:t>
            </a:r>
          </a:p>
          <a:p>
            <a:pPr>
              <a:defRPr/>
            </a:pPr>
            <a:r>
              <a:rPr lang="en-US" sz="1300" dirty="0" smtClean="0">
                <a:latin typeface="+mn-lt"/>
              </a:rPr>
              <a:t>STEP 3: Ask yourself and answer the </a:t>
            </a:r>
            <a:r>
              <a:rPr lang="en-US" sz="1300" b="1" dirty="0" smtClean="0">
                <a:latin typeface="+mn-lt"/>
              </a:rPr>
              <a:t>CRITICAL QUESTION</a:t>
            </a:r>
            <a:endParaRPr lang="en-US" sz="1300" dirty="0" smtClean="0">
              <a:latin typeface="+mn-lt"/>
            </a:endParaRPr>
          </a:p>
        </p:txBody>
      </p:sp>
      <p:grpSp>
        <p:nvGrpSpPr>
          <p:cNvPr id="2" name="Group 41"/>
          <p:cNvGrpSpPr/>
          <p:nvPr/>
        </p:nvGrpSpPr>
        <p:grpSpPr>
          <a:xfrm>
            <a:off x="228600" y="2133600"/>
            <a:ext cx="6781800" cy="990600"/>
            <a:chOff x="228600" y="2209800"/>
            <a:chExt cx="6781800" cy="990600"/>
          </a:xfrm>
        </p:grpSpPr>
        <p:sp>
          <p:nvSpPr>
            <p:cNvPr id="34" name="Right Arrow 33"/>
            <p:cNvSpPr/>
            <p:nvPr/>
          </p:nvSpPr>
          <p:spPr>
            <a:xfrm>
              <a:off x="4419600" y="2438400"/>
              <a:ext cx="533400" cy="457200"/>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029200" y="2209800"/>
              <a:ext cx="1981200" cy="91440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5029200" y="2234625"/>
              <a:ext cx="1600200" cy="815608"/>
            </a:xfrm>
            <a:prstGeom prst="rect">
              <a:avLst/>
            </a:prstGeom>
            <a:noFill/>
          </p:spPr>
          <p:txBody>
            <a:bodyPr wrap="square" rtlCol="0">
              <a:spAutoFit/>
            </a:bodyPr>
            <a:lstStyle/>
            <a:p>
              <a:r>
                <a:rPr lang="en-US" sz="900" b="1" dirty="0" smtClean="0">
                  <a:latin typeface="+mn-lt"/>
                </a:rPr>
                <a:t>Consequences: ER</a:t>
              </a:r>
            </a:p>
            <a:p>
              <a:endParaRPr lang="en-US" sz="500" b="1" dirty="0" smtClean="0">
                <a:latin typeface="+mn-lt"/>
              </a:endParaRPr>
            </a:p>
            <a:p>
              <a:pPr>
                <a:spcAft>
                  <a:spcPts val="600"/>
                </a:spcAft>
              </a:pPr>
              <a:r>
                <a:rPr lang="en-US" sz="900" b="1" dirty="0" smtClean="0">
                  <a:latin typeface="+mn-lt"/>
                </a:rPr>
                <a:t>E:</a:t>
              </a:r>
            </a:p>
            <a:p>
              <a:pPr>
                <a:spcAft>
                  <a:spcPts val="600"/>
                </a:spcAft>
              </a:pPr>
              <a:endParaRPr lang="en-US" sz="300" b="1" dirty="0" smtClean="0">
                <a:latin typeface="+mn-lt"/>
              </a:endParaRPr>
            </a:p>
            <a:p>
              <a:pPr>
                <a:spcAft>
                  <a:spcPts val="600"/>
                </a:spcAft>
              </a:pPr>
              <a:r>
                <a:rPr lang="en-US" sz="900" b="1" dirty="0" smtClean="0">
                  <a:latin typeface="+mn-lt"/>
                </a:rPr>
                <a:t>R:</a:t>
              </a:r>
              <a:endParaRPr lang="en-US" sz="900" b="1" dirty="0">
                <a:latin typeface="+mn-lt"/>
              </a:endParaRPr>
            </a:p>
          </p:txBody>
        </p:sp>
        <p:sp>
          <p:nvSpPr>
            <p:cNvPr id="37" name="Cloud Callout 36"/>
            <p:cNvSpPr/>
            <p:nvPr/>
          </p:nvSpPr>
          <p:spPr>
            <a:xfrm>
              <a:off x="2514600" y="2209800"/>
              <a:ext cx="1828800" cy="990600"/>
            </a:xfrm>
            <a:prstGeom prst="cloudCallout">
              <a:avLst>
                <a:gd name="adj1" fmla="val -70033"/>
                <a:gd name="adj2" fmla="val 42192"/>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3048000" y="2286000"/>
              <a:ext cx="914400" cy="215444"/>
            </a:xfrm>
            <a:prstGeom prst="rect">
              <a:avLst/>
            </a:prstGeom>
            <a:noFill/>
          </p:spPr>
          <p:txBody>
            <a:bodyPr wrap="square" rtlCol="0">
              <a:spAutoFit/>
            </a:bodyPr>
            <a:lstStyle/>
            <a:p>
              <a:pPr algn="ctr"/>
              <a:r>
                <a:rPr lang="en-US" sz="800" b="1" dirty="0" smtClean="0">
                  <a:latin typeface="+mn-lt"/>
                </a:rPr>
                <a:t>Thoughts</a:t>
              </a:r>
              <a:endParaRPr lang="en-US" sz="800" b="1" dirty="0">
                <a:latin typeface="+mn-lt"/>
              </a:endParaRPr>
            </a:p>
          </p:txBody>
        </p:sp>
        <p:sp>
          <p:nvSpPr>
            <p:cNvPr id="39" name="Right Arrow 38"/>
            <p:cNvSpPr/>
            <p:nvPr/>
          </p:nvSpPr>
          <p:spPr>
            <a:xfrm>
              <a:off x="1905000" y="2438400"/>
              <a:ext cx="533400" cy="457200"/>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28600" y="2286000"/>
              <a:ext cx="1600200" cy="91440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81000" y="2299156"/>
              <a:ext cx="1219200" cy="215444"/>
            </a:xfrm>
            <a:prstGeom prst="rect">
              <a:avLst/>
            </a:prstGeom>
            <a:noFill/>
          </p:spPr>
          <p:txBody>
            <a:bodyPr wrap="square" rtlCol="0">
              <a:spAutoFit/>
            </a:bodyPr>
            <a:lstStyle/>
            <a:p>
              <a:r>
                <a:rPr lang="en-US" sz="800" b="1" dirty="0" smtClean="0">
                  <a:latin typeface="+mn-lt"/>
                </a:rPr>
                <a:t>Activating Event</a:t>
              </a:r>
              <a:endParaRPr lang="en-US" sz="800" b="1" dirty="0">
                <a:latin typeface="+mn-lt"/>
              </a:endParaRPr>
            </a:p>
          </p:txBody>
        </p:sp>
      </p:grpSp>
      <p:grpSp>
        <p:nvGrpSpPr>
          <p:cNvPr id="3" name="Group 52"/>
          <p:cNvGrpSpPr/>
          <p:nvPr/>
        </p:nvGrpSpPr>
        <p:grpSpPr>
          <a:xfrm>
            <a:off x="228600" y="5943600"/>
            <a:ext cx="6781800" cy="990600"/>
            <a:chOff x="228600" y="2209800"/>
            <a:chExt cx="6781800" cy="990600"/>
          </a:xfrm>
        </p:grpSpPr>
        <p:sp>
          <p:nvSpPr>
            <p:cNvPr id="54" name="Right Arrow 53"/>
            <p:cNvSpPr/>
            <p:nvPr/>
          </p:nvSpPr>
          <p:spPr>
            <a:xfrm>
              <a:off x="4419600" y="2438400"/>
              <a:ext cx="533400" cy="457200"/>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5029200" y="2209800"/>
              <a:ext cx="1981200" cy="91440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5029200" y="2234625"/>
              <a:ext cx="1600200" cy="815608"/>
            </a:xfrm>
            <a:prstGeom prst="rect">
              <a:avLst/>
            </a:prstGeom>
            <a:noFill/>
          </p:spPr>
          <p:txBody>
            <a:bodyPr wrap="square" rtlCol="0">
              <a:spAutoFit/>
            </a:bodyPr>
            <a:lstStyle/>
            <a:p>
              <a:r>
                <a:rPr lang="en-US" sz="900" b="1" dirty="0" smtClean="0">
                  <a:latin typeface="+mn-lt"/>
                </a:rPr>
                <a:t>Consequences: ER</a:t>
              </a:r>
            </a:p>
            <a:p>
              <a:endParaRPr lang="en-US" sz="500" b="1" dirty="0" smtClean="0">
                <a:latin typeface="+mn-lt"/>
              </a:endParaRPr>
            </a:p>
            <a:p>
              <a:pPr>
                <a:spcAft>
                  <a:spcPts val="600"/>
                </a:spcAft>
              </a:pPr>
              <a:r>
                <a:rPr lang="en-US" sz="900" b="1" dirty="0" smtClean="0">
                  <a:latin typeface="+mn-lt"/>
                </a:rPr>
                <a:t>E:</a:t>
              </a:r>
            </a:p>
            <a:p>
              <a:pPr>
                <a:spcAft>
                  <a:spcPts val="600"/>
                </a:spcAft>
              </a:pPr>
              <a:endParaRPr lang="en-US" sz="300" b="1" dirty="0" smtClean="0">
                <a:latin typeface="+mn-lt"/>
              </a:endParaRPr>
            </a:p>
            <a:p>
              <a:pPr>
                <a:spcAft>
                  <a:spcPts val="600"/>
                </a:spcAft>
              </a:pPr>
              <a:r>
                <a:rPr lang="en-US" sz="900" b="1" dirty="0" smtClean="0">
                  <a:latin typeface="+mn-lt"/>
                </a:rPr>
                <a:t>R:</a:t>
              </a:r>
              <a:endParaRPr lang="en-US" sz="900" b="1" dirty="0">
                <a:latin typeface="+mn-lt"/>
              </a:endParaRPr>
            </a:p>
          </p:txBody>
        </p:sp>
        <p:sp>
          <p:nvSpPr>
            <p:cNvPr id="57" name="Cloud Callout 56"/>
            <p:cNvSpPr/>
            <p:nvPr/>
          </p:nvSpPr>
          <p:spPr>
            <a:xfrm>
              <a:off x="2514600" y="2209800"/>
              <a:ext cx="1828800" cy="990600"/>
            </a:xfrm>
            <a:prstGeom prst="cloudCallout">
              <a:avLst>
                <a:gd name="adj1" fmla="val -70033"/>
                <a:gd name="adj2" fmla="val 42192"/>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3048000" y="2286000"/>
              <a:ext cx="914400" cy="215444"/>
            </a:xfrm>
            <a:prstGeom prst="rect">
              <a:avLst/>
            </a:prstGeom>
            <a:noFill/>
          </p:spPr>
          <p:txBody>
            <a:bodyPr wrap="square" rtlCol="0">
              <a:spAutoFit/>
            </a:bodyPr>
            <a:lstStyle/>
            <a:p>
              <a:pPr algn="ctr"/>
              <a:r>
                <a:rPr lang="en-US" sz="800" b="1" dirty="0" smtClean="0">
                  <a:latin typeface="+mn-lt"/>
                </a:rPr>
                <a:t>Thoughts</a:t>
              </a:r>
              <a:endParaRPr lang="en-US" sz="800" b="1" dirty="0">
                <a:latin typeface="+mn-lt"/>
              </a:endParaRPr>
            </a:p>
          </p:txBody>
        </p:sp>
        <p:sp>
          <p:nvSpPr>
            <p:cNvPr id="59" name="Right Arrow 58"/>
            <p:cNvSpPr/>
            <p:nvPr/>
          </p:nvSpPr>
          <p:spPr>
            <a:xfrm>
              <a:off x="1905000" y="2438400"/>
              <a:ext cx="533400" cy="457200"/>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228600" y="2286000"/>
              <a:ext cx="1600200" cy="91440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381000" y="2299156"/>
              <a:ext cx="1219200" cy="215444"/>
            </a:xfrm>
            <a:prstGeom prst="rect">
              <a:avLst/>
            </a:prstGeom>
            <a:noFill/>
          </p:spPr>
          <p:txBody>
            <a:bodyPr wrap="square" rtlCol="0">
              <a:spAutoFit/>
            </a:bodyPr>
            <a:lstStyle/>
            <a:p>
              <a:r>
                <a:rPr lang="en-US" sz="800" b="1" dirty="0" smtClean="0">
                  <a:latin typeface="+mn-lt"/>
                </a:rPr>
                <a:t>Activating Event</a:t>
              </a:r>
              <a:endParaRPr lang="en-US" sz="800" b="1" dirty="0">
                <a:latin typeface="+mn-lt"/>
              </a:endParaRPr>
            </a:p>
          </p:txBody>
        </p:sp>
      </p:grpSp>
      <p:sp>
        <p:nvSpPr>
          <p:cNvPr id="62" name="TextBox 61"/>
          <p:cNvSpPr txBox="1"/>
          <p:nvPr/>
        </p:nvSpPr>
        <p:spPr>
          <a:xfrm>
            <a:off x="228600" y="2323237"/>
            <a:ext cx="1828800" cy="877163"/>
          </a:xfrm>
          <a:prstGeom prst="rect">
            <a:avLst/>
          </a:prstGeom>
          <a:noFill/>
        </p:spPr>
        <p:txBody>
          <a:bodyPr wrap="square" rtlCol="0">
            <a:spAutoFit/>
          </a:bodyPr>
          <a:lstStyle/>
          <a:p>
            <a:r>
              <a:rPr lang="en-US" sz="1700" dirty="0" smtClean="0">
                <a:latin typeface="Bradley Hand ITC" pitchFamily="66" charset="0"/>
              </a:rPr>
              <a:t>Parents were fighting last week</a:t>
            </a:r>
            <a:endParaRPr lang="en-US" sz="1700" dirty="0">
              <a:latin typeface="Bradley Hand ITC" pitchFamily="66" charset="0"/>
            </a:endParaRPr>
          </a:p>
        </p:txBody>
      </p:sp>
      <p:sp>
        <p:nvSpPr>
          <p:cNvPr id="63" name="TextBox 62"/>
          <p:cNvSpPr txBox="1"/>
          <p:nvPr/>
        </p:nvSpPr>
        <p:spPr>
          <a:xfrm>
            <a:off x="2438400" y="2362200"/>
            <a:ext cx="1828800" cy="646331"/>
          </a:xfrm>
          <a:prstGeom prst="rect">
            <a:avLst/>
          </a:prstGeom>
          <a:noFill/>
        </p:spPr>
        <p:txBody>
          <a:bodyPr wrap="square" rtlCol="0">
            <a:spAutoFit/>
          </a:bodyPr>
          <a:lstStyle/>
          <a:p>
            <a:pPr algn="ctr"/>
            <a:r>
              <a:rPr lang="en-US" sz="1800" dirty="0" smtClean="0">
                <a:latin typeface="Bradley Hand ITC" pitchFamily="66" charset="0"/>
              </a:rPr>
              <a:t>This is </a:t>
            </a:r>
          </a:p>
          <a:p>
            <a:pPr algn="ctr"/>
            <a:r>
              <a:rPr lang="en-US" sz="1800" dirty="0" smtClean="0">
                <a:latin typeface="Bradley Hand ITC" pitchFamily="66" charset="0"/>
              </a:rPr>
              <a:t>my fault</a:t>
            </a:r>
            <a:endParaRPr lang="en-US" sz="1800" dirty="0">
              <a:latin typeface="Bradley Hand ITC" pitchFamily="66" charset="0"/>
            </a:endParaRPr>
          </a:p>
        </p:txBody>
      </p:sp>
      <p:sp>
        <p:nvSpPr>
          <p:cNvPr id="64" name="TextBox 63"/>
          <p:cNvSpPr txBox="1"/>
          <p:nvPr/>
        </p:nvSpPr>
        <p:spPr>
          <a:xfrm>
            <a:off x="5181600" y="2286000"/>
            <a:ext cx="2133600" cy="723275"/>
          </a:xfrm>
          <a:prstGeom prst="rect">
            <a:avLst/>
          </a:prstGeom>
          <a:noFill/>
        </p:spPr>
        <p:txBody>
          <a:bodyPr wrap="square" rtlCol="0">
            <a:spAutoFit/>
          </a:bodyPr>
          <a:lstStyle/>
          <a:p>
            <a:endParaRPr lang="en-US" sz="300" dirty="0" smtClean="0">
              <a:latin typeface="Bradley Hand ITC" pitchFamily="66" charset="0"/>
            </a:endParaRPr>
          </a:p>
          <a:p>
            <a:r>
              <a:rPr lang="en-US" sz="1800" dirty="0" smtClean="0">
                <a:latin typeface="Bradley Hand ITC" pitchFamily="66" charset="0"/>
              </a:rPr>
              <a:t>Sad</a:t>
            </a:r>
          </a:p>
          <a:p>
            <a:endParaRPr lang="en-US" sz="200" dirty="0" smtClean="0">
              <a:latin typeface="Bradley Hand ITC" pitchFamily="66" charset="0"/>
            </a:endParaRPr>
          </a:p>
          <a:p>
            <a:r>
              <a:rPr lang="en-US" sz="1800" dirty="0" smtClean="0">
                <a:latin typeface="Bradley Hand ITC" pitchFamily="66" charset="0"/>
              </a:rPr>
              <a:t>Stay in my room</a:t>
            </a:r>
            <a:endParaRPr lang="en-US" sz="1800" dirty="0">
              <a:latin typeface="Bradley Hand ITC" pitchFamily="66" charset="0"/>
            </a:endParaRPr>
          </a:p>
        </p:txBody>
      </p:sp>
      <p:sp>
        <p:nvSpPr>
          <p:cNvPr id="44" name="Title 5"/>
          <p:cNvSpPr txBox="1">
            <a:spLocks/>
          </p:cNvSpPr>
          <p:nvPr/>
        </p:nvSpPr>
        <p:spPr bwMode="auto">
          <a:xfrm>
            <a:off x="0" y="0"/>
            <a:ext cx="7315200" cy="838200"/>
          </a:xfrm>
          <a:prstGeom prst="rect">
            <a:avLst/>
          </a:prstGeom>
          <a:noFill/>
          <a:ln w="9525">
            <a:noFill/>
            <a:miter lim="800000"/>
            <a:headEnd/>
            <a:tailEnd/>
          </a:ln>
        </p:spPr>
        <p:txBody>
          <a:bodyPr vert="horz" wrap="square" lIns="95669" tIns="47839" rIns="95669" bIns="47839"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Verdana" pitchFamily="34" charset="0"/>
                <a:ea typeface="+mj-ea"/>
                <a:cs typeface="+mj-cs"/>
              </a:rPr>
              <a:t>Avoid Thinking Traps Practice</a:t>
            </a:r>
          </a:p>
        </p:txBody>
      </p:sp>
      <p:sp>
        <p:nvSpPr>
          <p:cNvPr id="42"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29</a:t>
            </a:fld>
            <a:endParaRPr lang="en-US" sz="700" dirty="0">
              <a:latin typeface="+mn-lt"/>
            </a:endParaRPr>
          </a:p>
        </p:txBody>
      </p:sp>
      <p:pic>
        <p:nvPicPr>
          <p:cNvPr id="43" name="Picture 42" descr="Avoid_Thinking_Traps.png"/>
          <p:cNvPicPr>
            <a:picLocks noChangeAspect="1"/>
          </p:cNvPicPr>
          <p:nvPr/>
        </p:nvPicPr>
        <p:blipFill>
          <a:blip r:embed="rId3" cstate="print"/>
          <a:stretch>
            <a:fillRect/>
          </a:stretch>
        </p:blipFill>
        <p:spPr>
          <a:xfrm>
            <a:off x="306983" y="76200"/>
            <a:ext cx="607417" cy="731520"/>
          </a:xfrm>
          <a:prstGeom prst="rect">
            <a:avLst/>
          </a:prstGeom>
        </p:spPr>
      </p:pic>
      <p:sp>
        <p:nvSpPr>
          <p:cNvPr id="45" name="Footer Placeholder 44"/>
          <p:cNvSpPr>
            <a:spLocks noGrp="1"/>
          </p:cNvSpPr>
          <p:nvPr>
            <p:ph type="ftr" sz="quarter" idx="10"/>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
            <a:ext cx="7315200" cy="800100"/>
          </a:xfrm>
        </p:spPr>
        <p:txBody>
          <a:bodyPr/>
          <a:lstStyle/>
          <a:p>
            <a:r>
              <a:rPr lang="en-US" dirty="0" smtClean="0"/>
              <a:t>6 Core Competencies:</a:t>
            </a:r>
            <a:br>
              <a:rPr lang="en-US" dirty="0" smtClean="0"/>
            </a:br>
            <a:r>
              <a:rPr lang="en-US" sz="1400" dirty="0" smtClean="0"/>
              <a:t>The Building Blocks of Resilience</a:t>
            </a:r>
            <a:endParaRPr lang="en-US" sz="1400" dirty="0"/>
          </a:p>
        </p:txBody>
      </p:sp>
      <p:sp>
        <p:nvSpPr>
          <p:cNvPr id="6" name="Text Placeholder 3"/>
          <p:cNvSpPr txBox="1">
            <a:spLocks/>
          </p:cNvSpPr>
          <p:nvPr/>
        </p:nvSpPr>
        <p:spPr bwMode="auto">
          <a:xfrm>
            <a:off x="0" y="1676400"/>
            <a:ext cx="8534400" cy="990600"/>
          </a:xfrm>
          <a:prstGeom prst="rect">
            <a:avLst/>
          </a:prstGeom>
          <a:noFill/>
          <a:ln w="9525">
            <a:noFill/>
            <a:miter lim="800000"/>
            <a:headEnd/>
            <a:tailEnd/>
          </a:ln>
        </p:spPr>
        <p:txBody>
          <a:bodyPr vert="horz" wrap="square" lIns="95669" tIns="47839" rIns="95669" bIns="47839" numCol="1" anchor="t" anchorCtr="0" compatLnSpc="1">
            <a:prstTxWarp prst="textNoShape">
              <a:avLst/>
            </a:prstTxWarp>
          </a:bodyPr>
          <a:lstStyle/>
          <a:p>
            <a:pPr marL="0" marR="0" lvl="0" indent="0" algn="l" defTabSz="914400" rtl="0" eaLnBrk="0" fontAlgn="base" latinLnBrk="0" hangingPunct="0">
              <a:lnSpc>
                <a:spcPts val="1400"/>
              </a:lnSpc>
              <a:spcBef>
                <a:spcPct val="20000"/>
              </a:spcBef>
              <a:spcAft>
                <a:spcPct val="0"/>
              </a:spcAft>
              <a:buClrTx/>
              <a:buSzTx/>
              <a:buFont typeface="Arial" pitchFamily="34" charset="0"/>
              <a:buNone/>
              <a:tabLst/>
              <a:defRPr/>
            </a:pPr>
            <a:r>
              <a:rPr kumimoji="0" lang="en-US" sz="1300" b="1" i="0" u="none" strike="noStrike" kern="1200" cap="none" spc="0" normalizeH="0" baseline="0" noProof="0" dirty="0" smtClean="0">
                <a:ln>
                  <a:noFill/>
                </a:ln>
                <a:solidFill>
                  <a:schemeClr val="tx1"/>
                </a:solidFill>
                <a:effectLst/>
                <a:uLnTx/>
                <a:uFillTx/>
                <a:latin typeface="Verdana" pitchFamily="34" charset="0"/>
                <a:ea typeface="+mn-ea"/>
                <a:cs typeface="+mn-cs"/>
              </a:rPr>
              <a:t>1. Self-awareness:</a:t>
            </a:r>
          </a:p>
          <a:p>
            <a:pPr marL="0" marR="0" lvl="0" indent="0" algn="l" defTabSz="914400" rtl="0" eaLnBrk="0" fontAlgn="base" latinLnBrk="0" hangingPunct="0">
              <a:lnSpc>
                <a:spcPts val="1400"/>
              </a:lnSpc>
              <a:spcBef>
                <a:spcPct val="20000"/>
              </a:spcBef>
              <a:spcAft>
                <a:spcPct val="0"/>
              </a:spcAft>
              <a:buClrTx/>
              <a:buSzTx/>
              <a:buFont typeface="+mj-lt"/>
              <a:buNone/>
              <a:tabLst/>
              <a:defRPr/>
            </a:pPr>
            <a:r>
              <a:rPr kumimoji="0" lang="en-US" sz="1300" b="0" i="0" u="none" strike="noStrike" kern="1200" cap="none" spc="0" normalizeH="0" baseline="0" noProof="0" dirty="0" smtClean="0">
                <a:ln>
                  <a:noFill/>
                </a:ln>
                <a:solidFill>
                  <a:schemeClr val="tx1"/>
                </a:solidFill>
                <a:effectLst/>
                <a:uLnTx/>
                <a:uFillTx/>
                <a:latin typeface="Verdana" pitchFamily="34" charset="0"/>
                <a:ea typeface="+mn-ea"/>
                <a:cs typeface="+mn-cs"/>
              </a:rPr>
              <a:t>Reflecting upon how you think, feel, and act</a:t>
            </a:r>
          </a:p>
          <a:p>
            <a:pPr marL="0" marR="0" lvl="0" indent="0" algn="l" defTabSz="914400" rtl="0" eaLnBrk="0" fontAlgn="base" latinLnBrk="0" hangingPunct="0">
              <a:lnSpc>
                <a:spcPts val="1400"/>
              </a:lnSpc>
              <a:spcBef>
                <a:spcPct val="20000"/>
              </a:spcBef>
              <a:spcAft>
                <a:spcPct val="0"/>
              </a:spcAft>
              <a:buClrTx/>
              <a:buSzTx/>
              <a:buFont typeface="+mj-lt"/>
              <a:buNone/>
              <a:tabLst/>
              <a:defRPr/>
            </a:pPr>
            <a:endParaRPr kumimoji="0" lang="en-US" sz="1300" b="0"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sp>
        <p:nvSpPr>
          <p:cNvPr id="7" name="Text Placeholder 3"/>
          <p:cNvSpPr>
            <a:spLocks noGrp="1"/>
          </p:cNvSpPr>
          <p:nvPr>
            <p:ph type="body" sz="quarter" idx="12"/>
          </p:nvPr>
        </p:nvSpPr>
        <p:spPr>
          <a:xfrm>
            <a:off x="0" y="3048000"/>
            <a:ext cx="8642350" cy="533400"/>
          </a:xfrm>
        </p:spPr>
        <p:txBody>
          <a:bodyPr/>
          <a:lstStyle/>
          <a:p>
            <a:pPr>
              <a:buFont typeface="Arial" pitchFamily="34" charset="0"/>
              <a:buNone/>
            </a:pPr>
            <a:r>
              <a:rPr lang="en-US" b="1" dirty="0" smtClean="0"/>
              <a:t>2. Self-regulation:</a:t>
            </a:r>
          </a:p>
          <a:p>
            <a:r>
              <a:rPr lang="en-US" dirty="0" smtClean="0"/>
              <a:t>Keeping your emotions and actions in check</a:t>
            </a:r>
          </a:p>
          <a:p>
            <a:endParaRPr lang="en-US" dirty="0" smtClean="0"/>
          </a:p>
        </p:txBody>
      </p:sp>
      <p:sp>
        <p:nvSpPr>
          <p:cNvPr id="8" name="Text Placeholder 3"/>
          <p:cNvSpPr txBox="1">
            <a:spLocks/>
          </p:cNvSpPr>
          <p:nvPr/>
        </p:nvSpPr>
        <p:spPr bwMode="auto">
          <a:xfrm>
            <a:off x="0" y="4343400"/>
            <a:ext cx="8642350" cy="609600"/>
          </a:xfrm>
          <a:prstGeom prst="rect">
            <a:avLst/>
          </a:prstGeom>
          <a:noFill/>
          <a:ln w="9525">
            <a:noFill/>
            <a:miter lim="800000"/>
            <a:headEnd/>
            <a:tailEnd/>
          </a:ln>
        </p:spPr>
        <p:txBody>
          <a:bodyPr vert="horz" wrap="square" lIns="95669" tIns="47839" rIns="95669" bIns="47839" numCol="1" anchor="t" anchorCtr="0" compatLnSpc="1">
            <a:prstTxWarp prst="textNoShape">
              <a:avLst/>
            </a:prstTxWarp>
          </a:bodyPr>
          <a:lstStyle/>
          <a:p>
            <a:pPr marL="0" marR="0" lvl="0" indent="0" algn="l" defTabSz="914400" rtl="0" eaLnBrk="0" fontAlgn="base" latinLnBrk="0" hangingPunct="0">
              <a:lnSpc>
                <a:spcPts val="1400"/>
              </a:lnSpc>
              <a:spcBef>
                <a:spcPct val="20000"/>
              </a:spcBef>
              <a:spcAft>
                <a:spcPct val="0"/>
              </a:spcAft>
              <a:buClrTx/>
              <a:buSzTx/>
              <a:buFont typeface="Arial" pitchFamily="34" charset="0"/>
              <a:buNone/>
              <a:tabLst/>
              <a:defRPr/>
            </a:pPr>
            <a:r>
              <a:rPr kumimoji="0" lang="en-US" sz="1300" b="1" i="0" u="none" strike="noStrike" kern="1200" cap="none" spc="0" normalizeH="0" baseline="0" noProof="0" dirty="0" smtClean="0">
                <a:ln>
                  <a:noFill/>
                </a:ln>
                <a:solidFill>
                  <a:schemeClr val="tx1"/>
                </a:solidFill>
                <a:effectLst/>
                <a:uLnTx/>
                <a:uFillTx/>
                <a:latin typeface="Verdana" pitchFamily="34" charset="0"/>
                <a:ea typeface="+mn-ea"/>
                <a:cs typeface="+mn-cs"/>
              </a:rPr>
              <a:t>3. Optimism: </a:t>
            </a:r>
          </a:p>
          <a:p>
            <a:pPr marL="0" marR="0" lvl="0" indent="0" algn="l" defTabSz="914400" rtl="0" eaLnBrk="0" fontAlgn="base" latinLnBrk="0" hangingPunct="0">
              <a:lnSpc>
                <a:spcPts val="1400"/>
              </a:lnSpc>
              <a:spcBef>
                <a:spcPct val="20000"/>
              </a:spcBef>
              <a:spcAft>
                <a:spcPct val="0"/>
              </a:spcAft>
              <a:buClrTx/>
              <a:buSzTx/>
              <a:buFont typeface="+mj-lt"/>
              <a:buNone/>
              <a:tabLst/>
              <a:defRPr/>
            </a:pPr>
            <a:r>
              <a:rPr kumimoji="0" lang="en-US" sz="1300" b="0" i="0" u="none" strike="noStrike" kern="1200" cap="none" spc="0" normalizeH="0" baseline="0" noProof="0" dirty="0" smtClean="0">
                <a:ln>
                  <a:noFill/>
                </a:ln>
                <a:solidFill>
                  <a:schemeClr val="tx1"/>
                </a:solidFill>
                <a:effectLst/>
                <a:uLnTx/>
                <a:uFillTx/>
                <a:latin typeface="Verdana" pitchFamily="34" charset="0"/>
                <a:ea typeface="+mn-ea"/>
                <a:cs typeface="+mn-cs"/>
              </a:rPr>
              <a:t>Maintaining a hopeful and realistic outlook</a:t>
            </a:r>
          </a:p>
          <a:p>
            <a:pPr marL="0" marR="0" lvl="0" indent="0" algn="l" defTabSz="914400" rtl="0" eaLnBrk="0" fontAlgn="base" latinLnBrk="0" hangingPunct="0">
              <a:lnSpc>
                <a:spcPts val="1400"/>
              </a:lnSpc>
              <a:spcBef>
                <a:spcPct val="20000"/>
              </a:spcBef>
              <a:spcAft>
                <a:spcPct val="0"/>
              </a:spcAft>
              <a:buClrTx/>
              <a:buSzTx/>
              <a:buFont typeface="+mj-lt"/>
              <a:buNone/>
              <a:tabLst/>
              <a:defRPr/>
            </a:pPr>
            <a:endParaRPr kumimoji="0" lang="en-US" sz="1300" b="0"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sp>
        <p:nvSpPr>
          <p:cNvPr id="9" name="Text Placeholder 3"/>
          <p:cNvSpPr txBox="1">
            <a:spLocks/>
          </p:cNvSpPr>
          <p:nvPr/>
        </p:nvSpPr>
        <p:spPr bwMode="auto">
          <a:xfrm>
            <a:off x="0" y="5638800"/>
            <a:ext cx="8642350" cy="762000"/>
          </a:xfrm>
          <a:prstGeom prst="rect">
            <a:avLst/>
          </a:prstGeom>
          <a:noFill/>
          <a:ln w="9525">
            <a:noFill/>
            <a:miter lim="800000"/>
            <a:headEnd/>
            <a:tailEnd/>
          </a:ln>
        </p:spPr>
        <p:txBody>
          <a:bodyPr vert="horz" wrap="square" lIns="95669" tIns="47839" rIns="95669" bIns="47839" numCol="1" anchor="t" anchorCtr="0" compatLnSpc="1">
            <a:prstTxWarp prst="textNoShape">
              <a:avLst/>
            </a:prstTxWarp>
          </a:bodyPr>
          <a:lstStyle/>
          <a:p>
            <a:pPr marL="0" marR="0" lvl="0" indent="0" algn="l" defTabSz="914400" rtl="0" eaLnBrk="0" fontAlgn="base" latinLnBrk="0" hangingPunct="0">
              <a:lnSpc>
                <a:spcPts val="1400"/>
              </a:lnSpc>
              <a:spcBef>
                <a:spcPct val="20000"/>
              </a:spcBef>
              <a:spcAft>
                <a:spcPct val="0"/>
              </a:spcAft>
              <a:buClrTx/>
              <a:buSzTx/>
              <a:buFont typeface="Arial" pitchFamily="34" charset="0"/>
              <a:buNone/>
              <a:tabLst/>
              <a:defRPr/>
            </a:pPr>
            <a:r>
              <a:rPr kumimoji="0" lang="en-US" sz="1300" b="1" i="0" u="none" strike="noStrike" kern="1200" cap="none" spc="0" normalizeH="0" baseline="0" noProof="0" dirty="0" smtClean="0">
                <a:ln>
                  <a:noFill/>
                </a:ln>
                <a:solidFill>
                  <a:schemeClr val="tx1"/>
                </a:solidFill>
                <a:effectLst/>
                <a:uLnTx/>
                <a:uFillTx/>
                <a:latin typeface="Verdana" pitchFamily="34" charset="0"/>
                <a:ea typeface="+mn-ea"/>
                <a:cs typeface="+mn-cs"/>
              </a:rPr>
              <a:t>4. Mental Agility: </a:t>
            </a:r>
          </a:p>
          <a:p>
            <a:pPr marL="0" marR="0" lvl="0" indent="0" algn="l" defTabSz="914400" rtl="0" eaLnBrk="0" fontAlgn="base" latinLnBrk="0" hangingPunct="0">
              <a:lnSpc>
                <a:spcPts val="1400"/>
              </a:lnSpc>
              <a:spcBef>
                <a:spcPct val="20000"/>
              </a:spcBef>
              <a:spcAft>
                <a:spcPct val="0"/>
              </a:spcAft>
              <a:buClrTx/>
              <a:buSzTx/>
              <a:buFont typeface="+mj-lt"/>
              <a:buNone/>
              <a:tabLst/>
              <a:defRPr/>
            </a:pPr>
            <a:r>
              <a:rPr kumimoji="0" lang="en-US" sz="1300" b="0" i="0" u="none" strike="noStrike" kern="1200" cap="none" spc="0" normalizeH="0" baseline="0" noProof="0" dirty="0" smtClean="0">
                <a:ln>
                  <a:noFill/>
                </a:ln>
                <a:solidFill>
                  <a:schemeClr val="tx1"/>
                </a:solidFill>
                <a:effectLst/>
                <a:uLnTx/>
                <a:uFillTx/>
                <a:latin typeface="Verdana" pitchFamily="34" charset="0"/>
                <a:ea typeface="+mn-ea"/>
                <a:cs typeface="+mn-cs"/>
              </a:rPr>
              <a:t>Being flexible and accurate in the way you think</a:t>
            </a:r>
          </a:p>
        </p:txBody>
      </p:sp>
      <p:sp>
        <p:nvSpPr>
          <p:cNvPr id="10" name="Text Placeholder 3"/>
          <p:cNvSpPr txBox="1">
            <a:spLocks/>
          </p:cNvSpPr>
          <p:nvPr/>
        </p:nvSpPr>
        <p:spPr bwMode="auto">
          <a:xfrm>
            <a:off x="0" y="7010400"/>
            <a:ext cx="4876800" cy="685800"/>
          </a:xfrm>
          <a:prstGeom prst="rect">
            <a:avLst/>
          </a:prstGeom>
          <a:noFill/>
          <a:ln w="9525">
            <a:noFill/>
            <a:miter lim="800000"/>
            <a:headEnd/>
            <a:tailEnd/>
          </a:ln>
        </p:spPr>
        <p:txBody>
          <a:bodyPr vert="horz" wrap="square" lIns="95669" tIns="47839" rIns="95669" bIns="47839" numCol="1" anchor="t" anchorCtr="0" compatLnSpc="1">
            <a:prstTxWarp prst="textNoShape">
              <a:avLst/>
            </a:prstTxWarp>
          </a:bodyPr>
          <a:lstStyle/>
          <a:p>
            <a:pPr marL="0" marR="0" lvl="0" indent="0" algn="l" defTabSz="914400" rtl="0" eaLnBrk="0" fontAlgn="base" latinLnBrk="0" hangingPunct="0">
              <a:lnSpc>
                <a:spcPts val="1400"/>
              </a:lnSpc>
              <a:spcBef>
                <a:spcPct val="20000"/>
              </a:spcBef>
              <a:spcAft>
                <a:spcPct val="0"/>
              </a:spcAft>
              <a:buClrTx/>
              <a:buSzTx/>
              <a:buFont typeface="Arial" pitchFamily="34" charset="0"/>
              <a:buNone/>
              <a:tabLst/>
              <a:defRPr/>
            </a:pPr>
            <a:r>
              <a:rPr kumimoji="0" lang="en-US" sz="1300" b="1" i="0" u="none" strike="noStrike" kern="1200" cap="none" spc="0" normalizeH="0" baseline="0" noProof="0" dirty="0" smtClean="0">
                <a:ln>
                  <a:noFill/>
                </a:ln>
                <a:solidFill>
                  <a:schemeClr val="tx1"/>
                </a:solidFill>
                <a:effectLst/>
                <a:uLnTx/>
                <a:uFillTx/>
                <a:latin typeface="Verdana" pitchFamily="34" charset="0"/>
                <a:ea typeface="+mn-ea"/>
                <a:cs typeface="+mn-cs"/>
              </a:rPr>
              <a:t>5. Strengths of Character</a:t>
            </a:r>
          </a:p>
          <a:p>
            <a:pPr marL="0" marR="0" lvl="0" indent="0" algn="l" defTabSz="914400" rtl="0" eaLnBrk="0" fontAlgn="base" latinLnBrk="0" hangingPunct="0">
              <a:lnSpc>
                <a:spcPts val="1400"/>
              </a:lnSpc>
              <a:spcBef>
                <a:spcPct val="20000"/>
              </a:spcBef>
              <a:spcAft>
                <a:spcPct val="0"/>
              </a:spcAft>
              <a:buClrTx/>
              <a:buSzTx/>
              <a:buFont typeface="+mj-lt"/>
              <a:buNone/>
              <a:tabLst/>
              <a:defRPr/>
            </a:pPr>
            <a:r>
              <a:rPr kumimoji="0" lang="en-US" sz="1300" b="0" i="0" u="none" strike="noStrike" kern="1200" cap="none" spc="0" normalizeH="0" baseline="0" noProof="0" dirty="0" smtClean="0">
                <a:ln>
                  <a:noFill/>
                </a:ln>
                <a:solidFill>
                  <a:schemeClr val="tx1"/>
                </a:solidFill>
                <a:effectLst/>
                <a:uLnTx/>
                <a:uFillTx/>
                <a:latin typeface="Verdana" pitchFamily="34" charset="0"/>
                <a:ea typeface="+mn-ea"/>
                <a:cs typeface="+mn-cs"/>
              </a:rPr>
              <a:t>Know your strengths and how to use them</a:t>
            </a:r>
          </a:p>
          <a:p>
            <a:pPr marL="0" marR="0" lvl="0" indent="0" algn="l" defTabSz="914400" rtl="0" eaLnBrk="0" fontAlgn="base" latinLnBrk="0" hangingPunct="0">
              <a:lnSpc>
                <a:spcPts val="1400"/>
              </a:lnSpc>
              <a:spcBef>
                <a:spcPct val="20000"/>
              </a:spcBef>
              <a:spcAft>
                <a:spcPct val="0"/>
              </a:spcAft>
              <a:buClrTx/>
              <a:buSzTx/>
              <a:buFont typeface="+mj-lt"/>
              <a:buNone/>
              <a:tabLst/>
              <a:defRPr/>
            </a:pPr>
            <a:endParaRPr kumimoji="0" lang="en-US" sz="1300" b="0"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sp>
        <p:nvSpPr>
          <p:cNvPr id="11" name="Text Placeholder 3"/>
          <p:cNvSpPr txBox="1">
            <a:spLocks/>
          </p:cNvSpPr>
          <p:nvPr/>
        </p:nvSpPr>
        <p:spPr bwMode="auto">
          <a:xfrm>
            <a:off x="0" y="8382000"/>
            <a:ext cx="8642350" cy="762000"/>
          </a:xfrm>
          <a:prstGeom prst="rect">
            <a:avLst/>
          </a:prstGeom>
          <a:noFill/>
          <a:ln w="9525">
            <a:noFill/>
            <a:miter lim="800000"/>
            <a:headEnd/>
            <a:tailEnd/>
          </a:ln>
        </p:spPr>
        <p:txBody>
          <a:bodyPr vert="horz" wrap="square" lIns="95669" tIns="47839" rIns="95669" bIns="47839" numCol="1" anchor="t" anchorCtr="0" compatLnSpc="1">
            <a:prstTxWarp prst="textNoShape">
              <a:avLst/>
            </a:prstTxWarp>
          </a:bodyPr>
          <a:lstStyle/>
          <a:p>
            <a:pPr marL="0" marR="0" lvl="0" indent="0" algn="l" defTabSz="914400" rtl="0" eaLnBrk="0" fontAlgn="base" latinLnBrk="0" hangingPunct="0">
              <a:lnSpc>
                <a:spcPts val="1400"/>
              </a:lnSpc>
              <a:spcBef>
                <a:spcPct val="20000"/>
              </a:spcBef>
              <a:spcAft>
                <a:spcPct val="0"/>
              </a:spcAft>
              <a:buClrTx/>
              <a:buSzTx/>
              <a:buFont typeface="Arial" pitchFamily="34" charset="0"/>
              <a:buNone/>
              <a:tabLst/>
              <a:defRPr/>
            </a:pPr>
            <a:r>
              <a:rPr kumimoji="0" lang="en-US" sz="1300" b="1" i="0" u="none" strike="noStrike" kern="1200" cap="none" spc="0" normalizeH="0" baseline="0" noProof="0" dirty="0" smtClean="0">
                <a:ln>
                  <a:noFill/>
                </a:ln>
                <a:solidFill>
                  <a:schemeClr val="tx1"/>
                </a:solidFill>
                <a:effectLst/>
                <a:uLnTx/>
                <a:uFillTx/>
                <a:latin typeface="Verdana" pitchFamily="34" charset="0"/>
                <a:ea typeface="+mn-ea"/>
                <a:cs typeface="+mn-cs"/>
              </a:rPr>
              <a:t>6. Connection: </a:t>
            </a:r>
          </a:p>
          <a:p>
            <a:pPr marL="0" marR="0" lvl="0" indent="0" algn="l" defTabSz="914400" rtl="0" eaLnBrk="0" fontAlgn="base" latinLnBrk="0" hangingPunct="0">
              <a:lnSpc>
                <a:spcPts val="1400"/>
              </a:lnSpc>
              <a:spcBef>
                <a:spcPct val="20000"/>
              </a:spcBef>
              <a:spcAft>
                <a:spcPct val="0"/>
              </a:spcAft>
              <a:buClrTx/>
              <a:buSzTx/>
              <a:buFont typeface="+mj-lt"/>
              <a:buNone/>
              <a:tabLst/>
              <a:defRPr/>
            </a:pPr>
            <a:r>
              <a:rPr kumimoji="0" lang="en-US" sz="1300" b="0" i="0" u="none" strike="noStrike" kern="1200" cap="none" spc="0" normalizeH="0" baseline="0" noProof="0" dirty="0" smtClean="0">
                <a:ln>
                  <a:noFill/>
                </a:ln>
                <a:solidFill>
                  <a:schemeClr val="tx1"/>
                </a:solidFill>
                <a:effectLst/>
                <a:uLnTx/>
                <a:uFillTx/>
                <a:latin typeface="Verdana" pitchFamily="34" charset="0"/>
                <a:ea typeface="+mn-ea"/>
                <a:cs typeface="+mn-cs"/>
              </a:rPr>
              <a:t>Building and maintaining strong relationships </a:t>
            </a:r>
          </a:p>
          <a:p>
            <a:pPr marL="0" marR="0" lvl="0" indent="0" algn="l" defTabSz="914400" rtl="0" eaLnBrk="0" fontAlgn="base" latinLnBrk="0" hangingPunct="0">
              <a:lnSpc>
                <a:spcPts val="1400"/>
              </a:lnSpc>
              <a:spcBef>
                <a:spcPct val="20000"/>
              </a:spcBef>
              <a:spcAft>
                <a:spcPct val="0"/>
              </a:spcAft>
              <a:buClrTx/>
              <a:buSzTx/>
              <a:buFont typeface="+mj-lt"/>
              <a:buNone/>
              <a:tabLst/>
              <a:defRPr/>
            </a:pPr>
            <a:endParaRPr kumimoji="0" lang="en-US" sz="1300" b="0"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sp>
        <p:nvSpPr>
          <p:cNvPr id="107524" name="AutoShape 4" descr="data:image/jpeg;base64,/9j/4AAQSkZJRgABAQAAAQABAAD/2wCEAAkGBxQSEhQUEBQUFhUUFBUZFBYWFhUWGBQWFxQXFxUUFRYYHCggGBwlHhUUITEhJSkrLi4uFx8zODMsNygtLisBCgoKDg0OGxAQGywmICQvLC4tNzc0LC8vLzQsLyw0Li4sLDUsLCwsLywrLCwsLDcsLCwsLCwsLDQsLCwsLCwsLP/AABEIAOEA4QMBIgACEQEDEQH/xAAcAAEAAQUBAQAAAAAAAAAAAAAABQIDBAYHAQj/xAA7EAABAwEFBQYFAwMEAwEAAAABAAIDEQQFEiExBkFRYXETIjKBkaEHFFKx0UJywWKCsiMz4fCSwuJj/8QAGwEBAAIDAQEAAAAAAAAAAAAAAAECAwQFBgf/xAArEQACAgIBBAEDAwUBAAAAAAAAAQIDBBEhBRIxQRMiUXEykbEUI4Gh0RX/2gAMAwEAAhEDEQA/AO4oiIAiIgCIiAIiIAiIgCIiAIiIAiIgCIiAIiIAiIgCIiAIiIAiIgCIiAIiIAiIgCIiAIqJJA0VKjbdeIa0ue4MYNSSB7lASEk7W6lY77d9I9Vz6+fiBGyrbO3Gfrdk3yGp86LS702ttEtccrqfS3uj0b/Kq5aJ0dmtd8tZ/uSsZ1c0fcqKn2wszdbS3yLj9guHvtLnGgqSTkBmSVMS7JWkxhwLS4jOPQjli0JWrdlwq13tLZmrplPfatnUY9tLM44WTlxOgAkJ+yypNpo2AOfNgBNAX1aK8O8ub7LbPvs7zJaHNxFtGsb3i2tKkkZbqKcvOyNnidG8Oo4a0zB3EdCuTd1nsuUY6cfbN6vp/dDb4Zu1l2iY/wAE0bv7mn2qpFl5HeB7ridg2Ka19XzF7Bo0Nwk8nOrp0WXfVmfZGGWzTPjaCKsxOpmaVbn7FbcOrVSsUF7MEsGyMe5naGXg06gj3WQydp0IXDLt29tLfE5rxwe0fdtCtnu/b6N1O1jLebDiHoc10Y3Rfk03HR1BFrF2bQxy/wC1K0n6SaH0OamYrf8AUPMfhZU9+CpnIqI5A7Q1VakBERAEREAREQBERAEREAREQBW5pQ0VKrc6gqdy1raO+22eN0sm7Jjfqdub+UXILe0m0LLM3FIauNcDBq78DmuRX/tHLaXVkdkPCweFvQb+uqwr6vh88jpJHVc4+QG4AbgFElxKt26K7Lr5yVboSpS5LgmtT8ELC47zubzc7QLptxfCyNoDrW8vO9kZo3oXUqfKixtFkcpuhxjnjeNQ8e+X8rq0lfCMjSrj9I4dVI2OyRsqIYo42ivhaMRHN7qlRzsxX63EnoNB9l4zqmVVkTTh64O5hVygmmW6hork0cTqeZKsNvSGtO1FeeKnqtT2lvYumcwHusNKc95UT8wVajpkrId0mZbMlRejpb4g7Pjo4b/yoDam7nzwljPG1wOH6qbq/ZYeyF6ntOxccng4f6XAVy6rZ5xm08QQfJasozxbl91yjLFq2DX3OWTXdNFnJG5orSpGXqvYpSumWqwNtAEFaOlLQMq0NfERwCg70+HdrhqQwStG+I1P/iQD6VXo8HIlk19zWtHEyqVVPtTNchtRC2K6drZ4qDHjb9L6n0Oo9VrM1lcwkOBBGoIII6g6K2CQt1bRqNnYbl2simoCezfwJyPR35W2Wa21yf6/lfPcFoXUdhrS98BxkkNdRpPCgNKrYhPfAOgoqIT3RXgPsq1lAREQBERAEREAREQBEXhQGFeEv6R5riG3+0HbzlrT/pxVazgT+p3mfYLpG3F8fL2WaUHvEYWfuecI9ASfJcVslgMvedWh8IGp5rbxcedz1FGvfdGtbkR+KpUxdlkZiaZsWDVwZTFTgMWSybLs3gNZH8w1oq49dwUx8iB+in7nZ+wXTxenJt/N/jk0L87x8R17ZQWf5aM2RobE4VA3134zqXV1qpZx3Lj1037PY2lkNGtcScLhiAJ1La0PPJQ1qve0ibt+2eZK5OqaD+nDoBypRYv/ABpylLUlr0ZF1KKS4ezZLuv6WO2vsc4aaPe1rqUJGrD5iiknNoP2OIPQ6H7KG2dtcN5WoWpxaJ4W4JYwKBz2uIjmHItNOoW0XlZ6HG3MEd4cV8y6rTXVkuuHrz+T1WFc5RTfs5jfN1uZaJCdHuLmniDn91Y+RPBdBlga8ZgOA0B1HQ71kukaWYPl4aU17IA9a8Vt43VYRrUZ+V/svbiyctxNF2Yu13zLZP0xgknmRRo96+S22Y5gcASf4SrWDC0D9o+5WLNa44yO2e1pd9RpWnDkuZlXvJt7kvwbdMFVDTZO7H2Em1Oe4ZMZVvMuyHti9lva0rZGYSzVieC1jSXFpBGeTW5f3HyWPtHtpJHO+KziOjDhc5wJJd+qlCBQVp1qvSYGQqsRSsWvX5PP9RthVNyb4NuvS5YLSKTxtfwOjh0cMwuebR/DZzQX2Ql4zPZu8Q/adHdMltexu0ZtTXNlw9q01yFAWnQgeo9FLXtfUNnAMzw2ugoST0AXRjZXZDv3wasbYSj3p8HDrouKSeUxsFC2uIuyDADQ1GteS67cN1iJjYmaN8R48Seq5VZ9riLe+0BuFj5HYmb8JOYPPf1XY7ptIqKGoeAQfKo9lNWvRkTTJcBeoizEhERAEREAREQBERAFZtb6MceSvLDvR1GeYQHH/jPeNGQRA6l7z/bRo/yKgdjmO7AOcKlzy2GvD9TiOANaKc27gZLahjaHYGNArzJccvMeiSjAHYQBgha1tNxdr/HovQ4OLKCjZvyji5mRGbdevB4z9WF2FjScch1eRrQ7hur6KOmvuzsNGxl/9VBn5uzKs7TTYBHC3JobU8+Cgmsqtq+9VmKjH+RbZtl33jBP3Y+676HACvQaH7qm1wUNCMjl/wDJP2K1yOw5gtJBBqCNx4ra7W4uhxHxYQT+4UJ9wpxcn5Hork4/xaa9mm2Gyz2K09tZXNNCaB1aOY7VruP/AApe07ZWsf6pecTD3mZYaVoRh3hVXgQ01OQ/6ae6x7sumS1PkbFG52IAkAVI3GvDRcPrXScSKVqX1Pz+DqdOzbpfQ/B0yxETwxS0oZI2Py/qaCVgW2eKN2F76Glaa0HOgUHYL7nsbRZ5WNPYgMwuBaQAMsxyoteM0kkkz31qf+dF4GHSbHbJS4Xo9QsztijosbAQC2hBFQRoQtDtt0ie8pnTOxCJsZZGdKFtankDXJY9tv8Ans0LY4jQvqdKlv7eFa+yxNj7LaHWh9pmDw2h776980oAK66k+Sy04NmOpzctcaX3Ob1fMU6HGL0zdbBej7C17bOQztDVwDWmrqUBGWqipHPcSSQKkk1zJJNSSqnH9W93h5N4qOtFvDSQ0YiNSdB+VEfkt+lbZ5NfJZ9PLM1ocDVrxUaaj3CqfaHOdWQkuP6nEknzOvRR8Vv+po8qgrPYQ4De06HgVFlU4cSRE65wWma7tLOBK0D6Kk8ak/hdR+G979tZQCe9C7D5at/HktGtN1MnIZJUFpycNc1O7E2I2O09kHFzJo3UJAFHsINMuRcuphZNf01+zpYmRDUYezs8L8QB4hVrCul9WdCVmrrnSCIiAIiIAiIgCIiALBvjwDr/AAVnLDvQdzzCIHz/APE2+JbPbz2ZBaY4yWuFQTmK8ipuKXtmBwy7aFpHJwGnqWqM+KNga+8YRIaMfGwE9HOFK7q0A81MQR90MGWHwct1Oi9B05zcW98LwcXP7U1xyQm1NnL2MmaD3RR44Z8ORUdYmVAK2wPoTuJ8TToefI89DvVuOxxA1a0tzr3SCK+4WfJx3bpopj5KrWmbjc+yVnssHa2wB78NcJOQJ0Y0bytRviQYS1oAxmjWjQAmppyAqsu8b5dIayPc924ZE+QGTfZQFutQaHSSkCgpyaD+kcSVbDxXTuc3/wAKZF/ytKK4MS8O8RTTOvQ5D7BbT8K8cdroAS17HB9NANWk8qj3WiSX5CQXNfU50FHCp4DKnBbjsbtb2V12hjKMtDXARuAGJwkPiz1wd72XP6vOnicZbOl0ui6cvi7dbfBtu3OyUlom7aFodVjQ4VANW1FRXXKiybi2Gj7EG0g9oRoDTBw6lc9u7bC2xTRySzSyMa4Y2GlCw5OyA4EnyXZJdobMyHtnTx9nSuLEDroABqeWq87CcLNs9DmdOvxXGMud/b+Dm977K/KWmKaZ7OyD8LCSBWrXHMaDMUV7aWQdkMJFKHTTRQnxH2sjvJkUdnD29m95IeAMWQDS2hP9WWqjdmLO8RPa+pGvJtcvLf6Lm59Ka+VPhcHn+q4dkJd1i016M90RdI1jdSGho5nIUVV57KzwtxPhc1o35EDrTTzVoPIwuHiYRXkQagrq2zu0kVqjAc5okpR7HEZ8SK6gqOmyinKLemauDKO3Fvk4bLCQsu7X1DxwAPnWn/ein9tLqbDaJGxju5FoG7EK0HmoSxQFrSD4nGruQGgWXPlHs17L5so9un5MwHvtP9I9iPyrWze0vzd4RMjbSOPtDU+J1GFpPIZ6dFdg7z+WnoalNhdnflrwe5pqwwvMfEVeyrT04rV6eq3Z9Xn0a+Eod/Pn0dnuTwu6j7KSWDczf9PqSs5ehO4EREAREQBERAEREAVi3Nqw+vor6peKiiA4n8Z7BUQSjdjYfZw/laLd17zSvjhc4nE5jG5kZuIa0uI6jNdq2/uoz2OVoFXR99vVhzA/txLgjaseCNQQR1BqFtU3ThzF6MNlcZfqWzqb7smh/wBO0tIcPCSQajk4arCthYymM6mgyBJXUHWGK8bPBMXOBdGHNc0jLEAXAg1BzHstP2g+HU7jjikbJQUDT3TTluqupR1KKr1L9RzbMCTs2v0mtsIOTcuWQ+y1vbmIdnFiJDe0AdTgeAW4XNszaHTCFzHsOpLgQGt3uB0Kg9s9j2Rz0jtLJ6khzal0kZ3h4GQHmOipk9Si6XB+WjPidOm8iLgtpeimO7YRCAWt7MDIU15qw1gaKMAY3d9R5q6+jQAPDEA1o4upr9vdWoYnSOoMzvO4LxvLekfVf7dcfkmktL9i09v9RWPLHTUZcVtFk2ZfIKtD3c2tqPssG87pfD4hlpofQgq0qZxW2YaOpY90+yL0yHutsYnjM1BG12J9foZ3nDzDaea2vZC+47TC4hojeHHtGcK+E9KUHktQnippodOXEL26Imxv7RoFSKOrmKVzpw6rFKEZ19j45OX1/pFuelKD8I2u1sGImNwJ3jiOB/KxCQN5YeB08isG9YXw2pja0wyNBpvGIe1Ft013MNSMumi0smj4ZJeT5vk0fDJI198lc3SD1JK8AJybUA7zqegUp8o0bz7D+Fm2S7cZpE0uJ4Cp8+HmsUq5pra8mGVck+UQ8krLO0GQgVGQBzpyAGau7GW/tbcXZhroixgPIh3vQ+ylfijcmH5ebCBWIRvpuc3Mf5H0WrXHIYpWPGrXA/kLt04kKn3LydinFjW+5eTu1zv7hHA/dZ6g7otAqCPC8CnnmFOLoI3AiIpAREQBERAEREAREQEZeUOddztVwDbu4DZbQ4Adx3eYeROnkcvRfR00YcCCtP2s2fbaojG+ge3NjuBp/iVaMtENEN8Fr/EkDrK896Il0dd7HElwHR3+S6avmWzyT3baw4AtkidodCN4PFpGS+hNmdoIrdA2WE8nt3sdTNp/O9JL2SSj1wu2QvZNIJGua4veaOFNXE1HFd0KgNt4ojZJTLTIdx1ASHk90N5k5LWyK++P4Or0nM/p7e3W+7SOHynJvN7yetStp2Bu0TOYHaOe7F0aTl7ALV7Qw95u8HE3nxHrVTmxN/tsswMn+2TXF9JOTq8AfYrTokoz5PS9VpnbjNVrbT2dvhiaxoa0AAZADcoLbe7mSWWZzgMTI3ODv2gkKWs95RPYHskYWkVqHCi0P4g7YRujNnszg8vykePCG/S07ycq8qresnGMWeSwse2y+KgntP8AY5fah/ktr+HeyLbZjkldSJj8JaNXnCHUruFHBapMcxyqT13LbPh1tG6ySCIguimeKgZua80aHDjoKjkudT29y7j2nUPm/p5Onyb9bdiY3ymVhAcaUDhXCAAO6a/94rOsuykLR3wXEjPUDyA+6ngql0pVQb20fO3CMntmt2XY6Bpq8ufnoTQe2qnbNZGRikbWtHIAK+imMIx8IlRS8IhtrLq+Zs0kYHeAxM/c3MeuY81xRjaFfQZXF/iBZ2We1uDS2j++ACO6TXECN2YPqk17LG0bH27HFgJ70dKftOY9Dkt8s0uJoPr1XFdkr0LZ2YQSHHC4AE5HflwyK63dUtCW8cx5KYsEoiIrAIiIAiIgCIiAIiIAse1WYPHMaH+FkIgNI2p2ZjtbcMowvaDgeNR+QuY/LW65p+0j8OmIAujkH0u4eefBfQE0AcM/XeFE2676A4gHNOoIBHmCp2SmRGyfxDs1sAa9whmOXZvIAcf/AM3HJ3TVU/Ei75JImSNJLIiS9v7qASeWY81z34g7MxQvY+BuAPxVaNA5tMxw1XRvhhaHSWBokJdge9tXEk4dQM+Rosc0pJxNqix0TjdH0cynu58jcTGPIbniaxxA6kClFEPGefdO/wCkr6QDABQAU4UXFtprI1trnZQACQ0A4EA6ea0LqOxb2ep6d1V5djg460tmq9kNaM65fhVYuGZ4/wDK3HZrYg2trn4hGwGgJYHYjvoKjIceKxb82bfZJAx4xB3+28DJ/IDceSxuqaj3aN+OdTK11dy7kWdkdkH20uOIMjZ4nEVxOOYAFVvWzuwAs1obK+RsgYDhaGkd45AnM6Zq/wDDe75Yo5e1YWB7muZioCe7Qmmo0Gq3ILcpoj2qTXJ5nqXU7vlnVCX0eONfyeKpEW0cIIi8KA598Sr0lD2wROLG4A55aaFxJIArwFNOa1DZ24myzAP0zLuYH5U/8Qbw7S0YGtp2Qwk73E5+gWHsp2hmaWtNBXFwDdPwsT5ZbXBvl33aA2kTWtaMssh/ypex2PBmTU/ZY9znxDdl/Kk1lKhERAEREAREQBERAEREAREQBWbZ4HdFeWHeb6MpxKA59t9FiZF+532C2P4b2XBYx/U9x+w/ha7tY7FIxgzoNObjl9h6rf7osnYwxx/SwA9dT7kqPZkk/p0ZlFi227YphSWNj/3NB91lVSqkpGTi9otWazMja1kbQ1rRQAZABVujBpUA00ruVVUqg297FF6vKpVCD1FTVKoCpUSvDQS40ABJPADMlVVUZtNX5SfDr2bvSmftVAcx2lvQWi0Oka2jdBxIGjncypPY6Y4ntpkW1J4UOVfVa6wVK6BcNgwRsaB3nULjzP4Cottl3wjY7o8B6rOVqCIMaANyuK5Q9ReIgPUXi9QBERAF4i8QBKryq8qgKqpVUEpVAV1UVektXAcB7lZ75KAngtXvu14Y3u3uyHnr7ISiMueH5m24j4WnGejaYR60XQKrWtjbHgiMhHekOX7RkP5Pop/GoQZdqlVZxp2ikgvVTErGNO0UAvYkxKx2i9xpsERtbfjrNG3s8JkecsQqA0amnoFB2D4g7p4v7mH/ANT+VF7UW3trQ4jwt7reg1PmaqQsFyR9mO0bVzhUnOo5Dgo5MjS0T0G2dkdrIW8nMf8AwCsW+dsrN2T2xuL3Oa5oAa4DMUzLgOKgbVsqw/7biORzHqFHybKyjQtPnT7hRtlOCEjdQrqNzT17J3EN9xRaXZ9l5a5loHWvsFud02XDgYNG0z6b1MSZPZstUVvEvQVYqV1XqoqvQUBUvVTVeoD1ERAUrwqohUkICkleVXpCpKA8JVJK9KoJQkxbwmoKcdei1O8QZ52Qt0GvLe4+QUxeVsDQ550Ay/hYOy0NA6d/ikJw/trmfM+wQI2ZtGgAZAAADgBoqTKsOS1hWHWpQTokDMvO2UYbQvO3UE6JPtk7ZRnbr0ToNEmJlh3xb+zhc4a0o3qcvyrImUFtHasTmsGgFT1Ont902NEddVmxyAHQZnoFvFhFKk9AteuODCwuOrvsFLsnQS5JF0bDu9MlbNkbuJCx2zK616FS62xt4lZULQ0d0LGa5XWlAZIeqg5WWq40KSC6CqgVQAqwEBUF6F4AqqIAvURAF5ReopBQQqSqyVSUBbJWDeM9BTefss5wUHeDJDicGEmhwio8hWqA1Lay31IhYc9X8uCx7HangAYjQCg6BZcWz0pJdL4nGruqzo7poqsyJGNHaXK+2UrJFioqvlkLFgPK9xlX+wTsFBJj9oV4ZSsgwKk2dAYrpyouZhdJzdRTbrIqIbvIeHU0BREMrtU3ZMAHID+fssaO3lZNrsDnuFcgBxVcd2UVjEeRWwrNhtJVDLEAr7LMpIMiKZZMcix44lkMYgMhjleaVYYFeagLoVwK00qsFAXEXgK9QBERAF4vUQFBC8IVxEBZLVQ6NZCINmC6zK26yclJJRCdkWbFyVJsPJS1Eomh3ER8ivPkFMUTCmie4hvkE+QUzhTCo0O4h/kU+SUxhTCmh3EP8kvRYlL4UwpojZFCxqoWVSdEomiNkcLOqxAs6iUU6BiCJViNZFEogLIaqgFcovaICgL1VIgPKovUQBERAEREB4iIpICIiABeoigkIiIAiIgCIiAIiIDxERSQF6iKCQiIgCIiAIiIAiIgP//Z">
            <a:hlinkClick r:id="rId3"/>
          </p:cNvPr>
          <p:cNvSpPr>
            <a:spLocks noChangeAspect="1" noChangeArrowheads="1"/>
          </p:cNvSpPr>
          <p:nvPr/>
        </p:nvSpPr>
        <p:spPr bwMode="auto">
          <a:xfrm>
            <a:off x="0" y="-1462088"/>
            <a:ext cx="3048000" cy="30480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7526" name="AutoShape 6" descr="data:image/jpeg;base64,/9j/4AAQSkZJRgABAQAAAQABAAD/2wCEAAkGBxQSEhQUEBQUFhUUFBUZFBYWFhUWGBQWFxQXFxUUFRYYHCggGBwlHhUUITEhJSkrLi4uFx8zODMsNygtLisBCgoKDg0OGxAQGywmICQvLC4tNzc0LC8vLzQsLyw0Li4sLDUsLCwsLywrLCwsLDcsLCwsLCwsLDQsLCwsLCwsLP/AABEIAOEA4QMBIgACEQEDEQH/xAAcAAEAAQUBAQAAAAAAAAAAAAAABQIDBAYHAQj/xAA7EAABAwEFBQYFAwMEAwEAAAABAAIDEQQFEiExBkFRYXETIjKBkaEHFFKx0UJywWKCsiMz4fCSwuJj/8QAGwEBAAIDAQEAAAAAAAAAAAAAAAECAwQFBgf/xAArEQACAgIBBAEDAwUBAAAAAAAAAQIDBBEhBRIxQRMiUXEykbEUI4Gh0RX/2gAMAwEAAhEDEQA/AO4oiIAiIgCIiAIiIAiIgCIiAIiIAiIgCIiAIiIAiIgCIiAIiIAiIgCIiAIiIAiIgCIiAIqJJA0VKjbdeIa0ue4MYNSSB7lASEk7W6lY77d9I9Vz6+fiBGyrbO3Gfrdk3yGp86LS702ttEtccrqfS3uj0b/Kq5aJ0dmtd8tZ/uSsZ1c0fcqKn2wszdbS3yLj9guHvtLnGgqSTkBmSVMS7JWkxhwLS4jOPQjli0JWrdlwq13tLZmrplPfatnUY9tLM44WTlxOgAkJ+yypNpo2AOfNgBNAX1aK8O8ub7LbPvs7zJaHNxFtGsb3i2tKkkZbqKcvOyNnidG8Oo4a0zB3EdCuTd1nsuUY6cfbN6vp/dDb4Zu1l2iY/wAE0bv7mn2qpFl5HeB7ridg2Ka19XzF7Bo0Nwk8nOrp0WXfVmfZGGWzTPjaCKsxOpmaVbn7FbcOrVSsUF7MEsGyMe5naGXg06gj3WQydp0IXDLt29tLfE5rxwe0fdtCtnu/b6N1O1jLebDiHoc10Y3Rfk03HR1BFrF2bQxy/wC1K0n6SaH0OamYrf8AUPMfhZU9+CpnIqI5A7Q1VakBERAEREAREQBERAEREAREQBW5pQ0VKrc6gqdy1raO+22eN0sm7Jjfqdub+UXILe0m0LLM3FIauNcDBq78DmuRX/tHLaXVkdkPCweFvQb+uqwr6vh88jpJHVc4+QG4AbgFElxKt26K7Lr5yVboSpS5LgmtT8ELC47zubzc7QLptxfCyNoDrW8vO9kZo3oXUqfKixtFkcpuhxjnjeNQ8e+X8rq0lfCMjSrj9I4dVI2OyRsqIYo42ivhaMRHN7qlRzsxX63EnoNB9l4zqmVVkTTh64O5hVygmmW6hork0cTqeZKsNvSGtO1FeeKnqtT2lvYumcwHusNKc95UT8wVajpkrId0mZbMlRejpb4g7Pjo4b/yoDam7nzwljPG1wOH6qbq/ZYeyF6ntOxccng4f6XAVy6rZ5xm08QQfJasozxbl91yjLFq2DX3OWTXdNFnJG5orSpGXqvYpSumWqwNtAEFaOlLQMq0NfERwCg70+HdrhqQwStG+I1P/iQD6VXo8HIlk19zWtHEyqVVPtTNchtRC2K6drZ4qDHjb9L6n0Oo9VrM1lcwkOBBGoIII6g6K2CQt1bRqNnYbl2simoCezfwJyPR35W2Wa21yf6/lfPcFoXUdhrS98BxkkNdRpPCgNKrYhPfAOgoqIT3RXgPsq1lAREQBERAEREAREQBEXhQGFeEv6R5riG3+0HbzlrT/pxVazgT+p3mfYLpG3F8fL2WaUHvEYWfuecI9ASfJcVslgMvedWh8IGp5rbxcedz1FGvfdGtbkR+KpUxdlkZiaZsWDVwZTFTgMWSybLs3gNZH8w1oq49dwUx8iB+in7nZ+wXTxenJt/N/jk0L87x8R17ZQWf5aM2RobE4VA3134zqXV1qpZx3Lj1037PY2lkNGtcScLhiAJ1La0PPJQ1qve0ibt+2eZK5OqaD+nDoBypRYv/ABpylLUlr0ZF1KKS4ezZLuv6WO2vsc4aaPe1rqUJGrD5iiknNoP2OIPQ6H7KG2dtcN5WoWpxaJ4W4JYwKBz2uIjmHItNOoW0XlZ6HG3MEd4cV8y6rTXVkuuHrz+T1WFc5RTfs5jfN1uZaJCdHuLmniDn91Y+RPBdBlga8ZgOA0B1HQ71kukaWYPl4aU17IA9a8Vt43VYRrUZ+V/svbiyctxNF2Yu13zLZP0xgknmRRo96+S22Y5gcASf4SrWDC0D9o+5WLNa44yO2e1pd9RpWnDkuZlXvJt7kvwbdMFVDTZO7H2Em1Oe4ZMZVvMuyHti9lva0rZGYSzVieC1jSXFpBGeTW5f3HyWPtHtpJHO+KziOjDhc5wJJd+qlCBQVp1qvSYGQqsRSsWvX5PP9RthVNyb4NuvS5YLSKTxtfwOjh0cMwuebR/DZzQX2Ql4zPZu8Q/adHdMltexu0ZtTXNlw9q01yFAWnQgeo9FLXtfUNnAMzw2ugoST0AXRjZXZDv3wasbYSj3p8HDrouKSeUxsFC2uIuyDADQ1GteS67cN1iJjYmaN8R48Seq5VZ9riLe+0BuFj5HYmb8JOYPPf1XY7ptIqKGoeAQfKo9lNWvRkTTJcBeoizEhERAEREAREQBERAFZtb6MceSvLDvR1GeYQHH/jPeNGQRA6l7z/bRo/yKgdjmO7AOcKlzy2GvD9TiOANaKc27gZLahjaHYGNArzJccvMeiSjAHYQBgha1tNxdr/HovQ4OLKCjZvyji5mRGbdevB4z9WF2FjScch1eRrQ7hur6KOmvuzsNGxl/9VBn5uzKs7TTYBHC3JobU8+Cgmsqtq+9VmKjH+RbZtl33jBP3Y+676HACvQaH7qm1wUNCMjl/wDJP2K1yOw5gtJBBqCNx4ra7W4uhxHxYQT+4UJ9wpxcn5Hork4/xaa9mm2Gyz2K09tZXNNCaB1aOY7VruP/AApe07ZWsf6pecTD3mZYaVoRh3hVXgQ01OQ/6ae6x7sumS1PkbFG52IAkAVI3GvDRcPrXScSKVqX1Pz+DqdOzbpfQ/B0yxETwxS0oZI2Py/qaCVgW2eKN2F76Glaa0HOgUHYL7nsbRZ5WNPYgMwuBaQAMsxyoteM0kkkz31qf+dF4GHSbHbJS4Xo9QsztijosbAQC2hBFQRoQtDtt0ie8pnTOxCJsZZGdKFtankDXJY9tv8Ans0LY4jQvqdKlv7eFa+yxNj7LaHWh9pmDw2h776980oAK66k+Sy04NmOpzctcaX3Ob1fMU6HGL0zdbBej7C17bOQztDVwDWmrqUBGWqipHPcSSQKkk1zJJNSSqnH9W93h5N4qOtFvDSQ0YiNSdB+VEfkt+lbZ5NfJZ9PLM1ocDVrxUaaj3CqfaHOdWQkuP6nEknzOvRR8Vv+po8qgrPYQ4De06HgVFlU4cSRE65wWma7tLOBK0D6Kk8ak/hdR+G979tZQCe9C7D5at/HktGtN1MnIZJUFpycNc1O7E2I2O09kHFzJo3UJAFHsINMuRcuphZNf01+zpYmRDUYezs8L8QB4hVrCul9WdCVmrrnSCIiAIiIAiIgCIiALBvjwDr/AAVnLDvQdzzCIHz/APE2+JbPbz2ZBaY4yWuFQTmK8ipuKXtmBwy7aFpHJwGnqWqM+KNga+8YRIaMfGwE9HOFK7q0A81MQR90MGWHwct1Oi9B05zcW98LwcXP7U1xyQm1NnL2MmaD3RR44Z8ORUdYmVAK2wPoTuJ8TToefI89DvVuOxxA1a0tzr3SCK+4WfJx3bpopj5KrWmbjc+yVnssHa2wB78NcJOQJ0Y0bytRviQYS1oAxmjWjQAmppyAqsu8b5dIayPc924ZE+QGTfZQFutQaHSSkCgpyaD+kcSVbDxXTuc3/wAKZF/ytKK4MS8O8RTTOvQ5D7BbT8K8cdroAS17HB9NANWk8qj3WiSX5CQXNfU50FHCp4DKnBbjsbtb2V12hjKMtDXARuAGJwkPiz1wd72XP6vOnicZbOl0ui6cvi7dbfBtu3OyUlom7aFodVjQ4VANW1FRXXKiybi2Gj7EG0g9oRoDTBw6lc9u7bC2xTRySzSyMa4Y2GlCw5OyA4EnyXZJdobMyHtnTx9nSuLEDroABqeWq87CcLNs9DmdOvxXGMud/b+Dm977K/KWmKaZ7OyD8LCSBWrXHMaDMUV7aWQdkMJFKHTTRQnxH2sjvJkUdnD29m95IeAMWQDS2hP9WWqjdmLO8RPa+pGvJtcvLf6Lm59Ka+VPhcHn+q4dkJd1i016M90RdI1jdSGho5nIUVV57KzwtxPhc1o35EDrTTzVoPIwuHiYRXkQagrq2zu0kVqjAc5okpR7HEZ8SK6gqOmyinKLemauDKO3Fvk4bLCQsu7X1DxwAPnWn/ein9tLqbDaJGxju5FoG7EK0HmoSxQFrSD4nGruQGgWXPlHs17L5so9un5MwHvtP9I9iPyrWze0vzd4RMjbSOPtDU+J1GFpPIZ6dFdg7z+WnoalNhdnflrwe5pqwwvMfEVeyrT04rV6eq3Z9Xn0a+Eod/Pn0dnuTwu6j7KSWDczf9PqSs5ehO4EREAREQBERAEREAVi3Nqw+vor6peKiiA4n8Z7BUQSjdjYfZw/laLd17zSvjhc4nE5jG5kZuIa0uI6jNdq2/uoz2OVoFXR99vVhzA/txLgjaseCNQQR1BqFtU3ThzF6MNlcZfqWzqb7smh/wBO0tIcPCSQajk4arCthYymM6mgyBJXUHWGK8bPBMXOBdGHNc0jLEAXAg1BzHstP2g+HU7jjikbJQUDT3TTluqupR1KKr1L9RzbMCTs2v0mtsIOTcuWQ+y1vbmIdnFiJDe0AdTgeAW4XNszaHTCFzHsOpLgQGt3uB0Kg9s9j2Rz0jtLJ6khzal0kZ3h4GQHmOipk9Si6XB+WjPidOm8iLgtpeimO7YRCAWt7MDIU15qw1gaKMAY3d9R5q6+jQAPDEA1o4upr9vdWoYnSOoMzvO4LxvLekfVf7dcfkmktL9i09v9RWPLHTUZcVtFk2ZfIKtD3c2tqPssG87pfD4hlpofQgq0qZxW2YaOpY90+yL0yHutsYnjM1BG12J9foZ3nDzDaea2vZC+47TC4hojeHHtGcK+E9KUHktQnippodOXEL26Imxv7RoFSKOrmKVzpw6rFKEZ19j45OX1/pFuelKD8I2u1sGImNwJ3jiOB/KxCQN5YeB08isG9YXw2pja0wyNBpvGIe1Ft013MNSMumi0smj4ZJeT5vk0fDJI198lc3SD1JK8AJybUA7zqegUp8o0bz7D+Fm2S7cZpE0uJ4Cp8+HmsUq5pra8mGVck+UQ8krLO0GQgVGQBzpyAGau7GW/tbcXZhroixgPIh3vQ+ylfijcmH5ebCBWIRvpuc3Mf5H0WrXHIYpWPGrXA/kLt04kKn3LydinFjW+5eTu1zv7hHA/dZ6g7otAqCPC8CnnmFOLoI3AiIpAREQBERAEREAREQEZeUOddztVwDbu4DZbQ4Adx3eYeROnkcvRfR00YcCCtP2s2fbaojG+ge3NjuBp/iVaMtENEN8Fr/EkDrK896Il0dd7HElwHR3+S6avmWzyT3baw4AtkidodCN4PFpGS+hNmdoIrdA2WE8nt3sdTNp/O9JL2SSj1wu2QvZNIJGua4veaOFNXE1HFd0KgNt4ojZJTLTIdx1ASHk90N5k5LWyK++P4Or0nM/p7e3W+7SOHynJvN7yetStp2Bu0TOYHaOe7F0aTl7ALV7Qw95u8HE3nxHrVTmxN/tsswMn+2TXF9JOTq8AfYrTokoz5PS9VpnbjNVrbT2dvhiaxoa0AAZADcoLbe7mSWWZzgMTI3ODv2gkKWs95RPYHskYWkVqHCi0P4g7YRujNnszg8vykePCG/S07ycq8qresnGMWeSwse2y+KgntP8AY5fah/ktr+HeyLbZjkldSJj8JaNXnCHUruFHBapMcxyqT13LbPh1tG6ySCIguimeKgZua80aHDjoKjkudT29y7j2nUPm/p5Onyb9bdiY3ymVhAcaUDhXCAAO6a/94rOsuykLR3wXEjPUDyA+6ngql0pVQb20fO3CMntmt2XY6Bpq8ufnoTQe2qnbNZGRikbWtHIAK+imMIx8IlRS8IhtrLq+Zs0kYHeAxM/c3MeuY81xRjaFfQZXF/iBZ2We1uDS2j++ACO6TXECN2YPqk17LG0bH27HFgJ70dKftOY9Dkt8s0uJoPr1XFdkr0LZ2YQSHHC4AE5HflwyK63dUtCW8cx5KYsEoiIrAIiIAiIgCIiAIiIAse1WYPHMaH+FkIgNI2p2ZjtbcMowvaDgeNR+QuY/LW65p+0j8OmIAujkH0u4eefBfQE0AcM/XeFE2676A4gHNOoIBHmCp2SmRGyfxDs1sAa9whmOXZvIAcf/AM3HJ3TVU/Ei75JImSNJLIiS9v7qASeWY81z34g7MxQvY+BuAPxVaNA5tMxw1XRvhhaHSWBokJdge9tXEk4dQM+Rosc0pJxNqix0TjdH0cynu58jcTGPIbniaxxA6kClFEPGefdO/wCkr6QDABQAU4UXFtprI1trnZQACQ0A4EA6ea0LqOxb2ep6d1V5djg460tmq9kNaM65fhVYuGZ4/wDK3HZrYg2trn4hGwGgJYHYjvoKjIceKxb82bfZJAx4xB3+28DJ/IDceSxuqaj3aN+OdTK11dy7kWdkdkH20uOIMjZ4nEVxOOYAFVvWzuwAs1obK+RsgYDhaGkd45AnM6Zq/wDDe75Yo5e1YWB7muZioCe7Qmmo0Gq3ILcpoj2qTXJ5nqXU7vlnVCX0eONfyeKpEW0cIIi8KA598Sr0lD2wROLG4A55aaFxJIArwFNOa1DZ24myzAP0zLuYH5U/8Qbw7S0YGtp2Qwk73E5+gWHsp2hmaWtNBXFwDdPwsT5ZbXBvl33aA2kTWtaMssh/ypex2PBmTU/ZY9znxDdl/Kk1lKhERAEREAREQBERAEREAREQBWbZ4HdFeWHeb6MpxKA59t9FiZF+532C2P4b2XBYx/U9x+w/ha7tY7FIxgzoNObjl9h6rf7osnYwxx/SwA9dT7kqPZkk/p0ZlFi227YphSWNj/3NB91lVSqkpGTi9otWazMja1kbQ1rRQAZABVujBpUA00ruVVUqg297FF6vKpVCD1FTVKoCpUSvDQS40ABJPADMlVVUZtNX5SfDr2bvSmftVAcx2lvQWi0Oka2jdBxIGjncypPY6Y4ntpkW1J4UOVfVa6wVK6BcNgwRsaB3nULjzP4Cottl3wjY7o8B6rOVqCIMaANyuK5Q9ReIgPUXi9QBERAF4i8QBKryq8qgKqpVUEpVAV1UVektXAcB7lZ75KAngtXvu14Y3u3uyHnr7ISiMueH5m24j4WnGejaYR60XQKrWtjbHgiMhHekOX7RkP5Pop/GoQZdqlVZxp2ikgvVTErGNO0UAvYkxKx2i9xpsERtbfjrNG3s8JkecsQqA0amnoFB2D4g7p4v7mH/ANT+VF7UW3trQ4jwt7reg1PmaqQsFyR9mO0bVzhUnOo5Dgo5MjS0T0G2dkdrIW8nMf8AwCsW+dsrN2T2xuL3Oa5oAa4DMUzLgOKgbVsqw/7biORzHqFHybKyjQtPnT7hRtlOCEjdQrqNzT17J3EN9xRaXZ9l5a5loHWvsFud02XDgYNG0z6b1MSZPZstUVvEvQVYqV1XqoqvQUBUvVTVeoD1ERAUrwqohUkICkleVXpCpKA8JVJK9KoJQkxbwmoKcdei1O8QZ52Qt0GvLe4+QUxeVsDQ550Ay/hYOy0NA6d/ikJw/trmfM+wQI2ZtGgAZAAADgBoqTKsOS1hWHWpQTokDMvO2UYbQvO3UE6JPtk7ZRnbr0ToNEmJlh3xb+zhc4a0o3qcvyrImUFtHasTmsGgFT1Ont902NEddVmxyAHQZnoFvFhFKk9AteuODCwuOrvsFLsnQS5JF0bDu9MlbNkbuJCx2zK616FS62xt4lZULQ0d0LGa5XWlAZIeqg5WWq40KSC6CqgVQAqwEBUF6F4AqqIAvURAF5ReopBQQqSqyVSUBbJWDeM9BTefss5wUHeDJDicGEmhwio8hWqA1Lay31IhYc9X8uCx7HangAYjQCg6BZcWz0pJdL4nGruqzo7poqsyJGNHaXK+2UrJFioqvlkLFgPK9xlX+wTsFBJj9oV4ZSsgwKk2dAYrpyouZhdJzdRTbrIqIbvIeHU0BREMrtU3ZMAHID+fssaO3lZNrsDnuFcgBxVcd2UVjEeRWwrNhtJVDLEAr7LMpIMiKZZMcix44lkMYgMhjleaVYYFeagLoVwK00qsFAXEXgK9QBERAF4vUQFBC8IVxEBZLVQ6NZCINmC6zK26yclJJRCdkWbFyVJsPJS1Eomh3ER8ivPkFMUTCmie4hvkE+QUzhTCo0O4h/kU+SUxhTCmh3EP8kvRYlL4UwpojZFCxqoWVSdEomiNkcLOqxAs6iUU6BiCJViNZFEogLIaqgFcovaICgL1VIgPKovUQBERAEREB4iIpICIiABeoigkIiIAiIgCIiAIiIDxERSQF6iKCQiIgCIiAIiIAiIgP//Z">
            <a:hlinkClick r:id="rId4"/>
          </p:cNvPr>
          <p:cNvSpPr>
            <a:spLocks noChangeAspect="1" noChangeArrowheads="1"/>
          </p:cNvSpPr>
          <p:nvPr/>
        </p:nvSpPr>
        <p:spPr bwMode="auto">
          <a:xfrm>
            <a:off x="0" y="-1462088"/>
            <a:ext cx="3048000" cy="30480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7528" name="AutoShape 8" descr="data:image/jpeg;base64,/9j/4AAQSkZJRgABAQAAAQABAAD/2wCEAAkGBxQSEhQUEBQUFhUUFBUZFBYWFhUWGBQWFxQXFxUUFRYYHCggGBwlHhUUITEhJSkrLi4uFx8zODMsNygtLisBCgoKDg0OGxAQGywmICQvLC4tNzc0LC8vLzQsLyw0Li4sLDUsLCwsLywrLCwsLDcsLCwsLCwsLDQsLCwsLCwsLP/AABEIAOEA4QMBIgACEQEDEQH/xAAcAAEAAQUBAQAAAAAAAAAAAAAABQIDBAYHAQj/xAA7EAABAwEFBQYFAwMEAwEAAAABAAIDEQQFEiExBkFRYXETIjKBkaEHFFKx0UJywWKCsiMz4fCSwuJj/8QAGwEBAAIDAQEAAAAAAAAAAAAAAAECAwQFBgf/xAArEQACAgIBBAEDAwUBAAAAAAAAAQIDBBEhBRIxQRMiUXEykbEUI4Gh0RX/2gAMAwEAAhEDEQA/AO4oiIAiIgCIiAIiIAiIgCIiAIiIAiIgCIiAIiIAiIgCIiAIiIAiIgCIiAIiIAiIgCIiAIqJJA0VKjbdeIa0ue4MYNSSB7lASEk7W6lY77d9I9Vz6+fiBGyrbO3Gfrdk3yGp86LS702ttEtccrqfS3uj0b/Kq5aJ0dmtd8tZ/uSsZ1c0fcqKn2wszdbS3yLj9guHvtLnGgqSTkBmSVMS7JWkxhwLS4jOPQjli0JWrdlwq13tLZmrplPfatnUY9tLM44WTlxOgAkJ+yypNpo2AOfNgBNAX1aK8O8ub7LbPvs7zJaHNxFtGsb3i2tKkkZbqKcvOyNnidG8Oo4a0zB3EdCuTd1nsuUY6cfbN6vp/dDb4Zu1l2iY/wAE0bv7mn2qpFl5HeB7ridg2Ka19XzF7Bo0Nwk8nOrp0WXfVmfZGGWzTPjaCKsxOpmaVbn7FbcOrVSsUF7MEsGyMe5naGXg06gj3WQydp0IXDLt29tLfE5rxwe0fdtCtnu/b6N1O1jLebDiHoc10Y3Rfk03HR1BFrF2bQxy/wC1K0n6SaH0OamYrf8AUPMfhZU9+CpnIqI5A7Q1VakBERAEREAREQBERAEREAREQBW5pQ0VKrc6gqdy1raO+22eN0sm7Jjfqdub+UXILe0m0LLM3FIauNcDBq78DmuRX/tHLaXVkdkPCweFvQb+uqwr6vh88jpJHVc4+QG4AbgFElxKt26K7Lr5yVboSpS5LgmtT8ELC47zubzc7QLptxfCyNoDrW8vO9kZo3oXUqfKixtFkcpuhxjnjeNQ8e+X8rq0lfCMjSrj9I4dVI2OyRsqIYo42ivhaMRHN7qlRzsxX63EnoNB9l4zqmVVkTTh64O5hVygmmW6hork0cTqeZKsNvSGtO1FeeKnqtT2lvYumcwHusNKc95UT8wVajpkrId0mZbMlRejpb4g7Pjo4b/yoDam7nzwljPG1wOH6qbq/ZYeyF6ntOxccng4f6XAVy6rZ5xm08QQfJasozxbl91yjLFq2DX3OWTXdNFnJG5orSpGXqvYpSumWqwNtAEFaOlLQMq0NfERwCg70+HdrhqQwStG+I1P/iQD6VXo8HIlk19zWtHEyqVVPtTNchtRC2K6drZ4qDHjb9L6n0Oo9VrM1lcwkOBBGoIII6g6K2CQt1bRqNnYbl2simoCezfwJyPR35W2Wa21yf6/lfPcFoXUdhrS98BxkkNdRpPCgNKrYhPfAOgoqIT3RXgPsq1lAREQBERAEREAREQBEXhQGFeEv6R5riG3+0HbzlrT/pxVazgT+p3mfYLpG3F8fL2WaUHvEYWfuecI9ASfJcVslgMvedWh8IGp5rbxcedz1FGvfdGtbkR+KpUxdlkZiaZsWDVwZTFTgMWSybLs3gNZH8w1oq49dwUx8iB+in7nZ+wXTxenJt/N/jk0L87x8R17ZQWf5aM2RobE4VA3134zqXV1qpZx3Lj1037PY2lkNGtcScLhiAJ1La0PPJQ1qve0ibt+2eZK5OqaD+nDoBypRYv/ABpylLUlr0ZF1KKS4ezZLuv6WO2vsc4aaPe1rqUJGrD5iiknNoP2OIPQ6H7KG2dtcN5WoWpxaJ4W4JYwKBz2uIjmHItNOoW0XlZ6HG3MEd4cV8y6rTXVkuuHrz+T1WFc5RTfs5jfN1uZaJCdHuLmniDn91Y+RPBdBlga8ZgOA0B1HQ71kukaWYPl4aU17IA9a8Vt43VYRrUZ+V/svbiyctxNF2Yu13zLZP0xgknmRRo96+S22Y5gcASf4SrWDC0D9o+5WLNa44yO2e1pd9RpWnDkuZlXvJt7kvwbdMFVDTZO7H2Em1Oe4ZMZVvMuyHti9lva0rZGYSzVieC1jSXFpBGeTW5f3HyWPtHtpJHO+KziOjDhc5wJJd+qlCBQVp1qvSYGQqsRSsWvX5PP9RthVNyb4NuvS5YLSKTxtfwOjh0cMwuebR/DZzQX2Ql4zPZu8Q/adHdMltexu0ZtTXNlw9q01yFAWnQgeo9FLXtfUNnAMzw2ugoST0AXRjZXZDv3wasbYSj3p8HDrouKSeUxsFC2uIuyDADQ1GteS67cN1iJjYmaN8R48Seq5VZ9riLe+0BuFj5HYmb8JOYPPf1XY7ptIqKGoeAQfKo9lNWvRkTTJcBeoizEhERAEREAREQBERAFZtb6MceSvLDvR1GeYQHH/jPeNGQRA6l7z/bRo/yKgdjmO7AOcKlzy2GvD9TiOANaKc27gZLahjaHYGNArzJccvMeiSjAHYQBgha1tNxdr/HovQ4OLKCjZvyji5mRGbdevB4z9WF2FjScch1eRrQ7hur6KOmvuzsNGxl/9VBn5uzKs7TTYBHC3JobU8+Cgmsqtq+9VmKjH+RbZtl33jBP3Y+676HACvQaH7qm1wUNCMjl/wDJP2K1yOw5gtJBBqCNx4ra7W4uhxHxYQT+4UJ9wpxcn5Hork4/xaa9mm2Gyz2K09tZXNNCaB1aOY7VruP/AApe07ZWsf6pecTD3mZYaVoRh3hVXgQ01OQ/6ae6x7sumS1PkbFG52IAkAVI3GvDRcPrXScSKVqX1Pz+DqdOzbpfQ/B0yxETwxS0oZI2Py/qaCVgW2eKN2F76Glaa0HOgUHYL7nsbRZ5WNPYgMwuBaQAMsxyoteM0kkkz31qf+dF4GHSbHbJS4Xo9QsztijosbAQC2hBFQRoQtDtt0ie8pnTOxCJsZZGdKFtankDXJY9tv8Ans0LY4jQvqdKlv7eFa+yxNj7LaHWh9pmDw2h776980oAK66k+Sy04NmOpzctcaX3Ob1fMU6HGL0zdbBej7C17bOQztDVwDWmrqUBGWqipHPcSSQKkk1zJJNSSqnH9W93h5N4qOtFvDSQ0YiNSdB+VEfkt+lbZ5NfJZ9PLM1ocDVrxUaaj3CqfaHOdWQkuP6nEknzOvRR8Vv+po8qgrPYQ4De06HgVFlU4cSRE65wWma7tLOBK0D6Kk8ak/hdR+G979tZQCe9C7D5at/HktGtN1MnIZJUFpycNc1O7E2I2O09kHFzJo3UJAFHsINMuRcuphZNf01+zpYmRDUYezs8L8QB4hVrCul9WdCVmrrnSCIiAIiIAiIgCIiALBvjwDr/AAVnLDvQdzzCIHz/APE2+JbPbz2ZBaY4yWuFQTmK8ipuKXtmBwy7aFpHJwGnqWqM+KNga+8YRIaMfGwE9HOFK7q0A81MQR90MGWHwct1Oi9B05zcW98LwcXP7U1xyQm1NnL2MmaD3RR44Z8ORUdYmVAK2wPoTuJ8TToefI89DvVuOxxA1a0tzr3SCK+4WfJx3bpopj5KrWmbjc+yVnssHa2wB78NcJOQJ0Y0bytRviQYS1oAxmjWjQAmppyAqsu8b5dIayPc924ZE+QGTfZQFutQaHSSkCgpyaD+kcSVbDxXTuc3/wAKZF/ytKK4MS8O8RTTOvQ5D7BbT8K8cdroAS17HB9NANWk8qj3WiSX5CQXNfU50FHCp4DKnBbjsbtb2V12hjKMtDXARuAGJwkPiz1wd72XP6vOnicZbOl0ui6cvi7dbfBtu3OyUlom7aFodVjQ4VANW1FRXXKiybi2Gj7EG0g9oRoDTBw6lc9u7bC2xTRySzSyMa4Y2GlCw5OyA4EnyXZJdobMyHtnTx9nSuLEDroABqeWq87CcLNs9DmdOvxXGMud/b+Dm977K/KWmKaZ7OyD8LCSBWrXHMaDMUV7aWQdkMJFKHTTRQnxH2sjvJkUdnD29m95IeAMWQDS2hP9WWqjdmLO8RPa+pGvJtcvLf6Lm59Ka+VPhcHn+q4dkJd1i016M90RdI1jdSGho5nIUVV57KzwtxPhc1o35EDrTTzVoPIwuHiYRXkQagrq2zu0kVqjAc5okpR7HEZ8SK6gqOmyinKLemauDKO3Fvk4bLCQsu7X1DxwAPnWn/ein9tLqbDaJGxju5FoG7EK0HmoSxQFrSD4nGruQGgWXPlHs17L5so9un5MwHvtP9I9iPyrWze0vzd4RMjbSOPtDU+J1GFpPIZ6dFdg7z+WnoalNhdnflrwe5pqwwvMfEVeyrT04rV6eq3Z9Xn0a+Eod/Pn0dnuTwu6j7KSWDczf9PqSs5ehO4EREAREQBERAEREAVi3Nqw+vor6peKiiA4n8Z7BUQSjdjYfZw/laLd17zSvjhc4nE5jG5kZuIa0uI6jNdq2/uoz2OVoFXR99vVhzA/txLgjaseCNQQR1BqFtU3ThzF6MNlcZfqWzqb7smh/wBO0tIcPCSQajk4arCthYymM6mgyBJXUHWGK8bPBMXOBdGHNc0jLEAXAg1BzHstP2g+HU7jjikbJQUDT3TTluqupR1KKr1L9RzbMCTs2v0mtsIOTcuWQ+y1vbmIdnFiJDe0AdTgeAW4XNszaHTCFzHsOpLgQGt3uB0Kg9s9j2Rz0jtLJ6khzal0kZ3h4GQHmOipk9Si6XB+WjPidOm8iLgtpeimO7YRCAWt7MDIU15qw1gaKMAY3d9R5q6+jQAPDEA1o4upr9vdWoYnSOoMzvO4LxvLekfVf7dcfkmktL9i09v9RWPLHTUZcVtFk2ZfIKtD3c2tqPssG87pfD4hlpofQgq0qZxW2YaOpY90+yL0yHutsYnjM1BG12J9foZ3nDzDaea2vZC+47TC4hojeHHtGcK+E9KUHktQnippodOXEL26Imxv7RoFSKOrmKVzpw6rFKEZ19j45OX1/pFuelKD8I2u1sGImNwJ3jiOB/KxCQN5YeB08isG9YXw2pja0wyNBpvGIe1Ft013MNSMumi0smj4ZJeT5vk0fDJI198lc3SD1JK8AJybUA7zqegUp8o0bz7D+Fm2S7cZpE0uJ4Cp8+HmsUq5pra8mGVck+UQ8krLO0GQgVGQBzpyAGau7GW/tbcXZhroixgPIh3vQ+ylfijcmH5ebCBWIRvpuc3Mf5H0WrXHIYpWPGrXA/kLt04kKn3LydinFjW+5eTu1zv7hHA/dZ6g7otAqCPC8CnnmFOLoI3AiIpAREQBERAEREAREQEZeUOddztVwDbu4DZbQ4Adx3eYeROnkcvRfR00YcCCtP2s2fbaojG+ge3NjuBp/iVaMtENEN8Fr/EkDrK896Il0dd7HElwHR3+S6avmWzyT3baw4AtkidodCN4PFpGS+hNmdoIrdA2WE8nt3sdTNp/O9JL2SSj1wu2QvZNIJGua4veaOFNXE1HFd0KgNt4ojZJTLTIdx1ASHk90N5k5LWyK++P4Or0nM/p7e3W+7SOHynJvN7yetStp2Bu0TOYHaOe7F0aTl7ALV7Qw95u8HE3nxHrVTmxN/tsswMn+2TXF9JOTq8AfYrTokoz5PS9VpnbjNVrbT2dvhiaxoa0AAZADcoLbe7mSWWZzgMTI3ODv2gkKWs95RPYHskYWkVqHCi0P4g7YRujNnszg8vykePCG/S07ycq8qresnGMWeSwse2y+KgntP8AY5fah/ktr+HeyLbZjkldSJj8JaNXnCHUruFHBapMcxyqT13LbPh1tG6ySCIguimeKgZua80aHDjoKjkudT29y7j2nUPm/p5Onyb9bdiY3ymVhAcaUDhXCAAO6a/94rOsuykLR3wXEjPUDyA+6ngql0pVQb20fO3CMntmt2XY6Bpq8ufnoTQe2qnbNZGRikbWtHIAK+imMIx8IlRS8IhtrLq+Zs0kYHeAxM/c3MeuY81xRjaFfQZXF/iBZ2We1uDS2j++ACO6TXECN2YPqk17LG0bH27HFgJ70dKftOY9Dkt8s0uJoPr1XFdkr0LZ2YQSHHC4AE5HflwyK63dUtCW8cx5KYsEoiIrAIiIAiIgCIiAIiIAse1WYPHMaH+FkIgNI2p2ZjtbcMowvaDgeNR+QuY/LW65p+0j8OmIAujkH0u4eefBfQE0AcM/XeFE2676A4gHNOoIBHmCp2SmRGyfxDs1sAa9whmOXZvIAcf/AM3HJ3TVU/Ei75JImSNJLIiS9v7qASeWY81z34g7MxQvY+BuAPxVaNA5tMxw1XRvhhaHSWBokJdge9tXEk4dQM+Rosc0pJxNqix0TjdH0cynu58jcTGPIbniaxxA6kClFEPGefdO/wCkr6QDABQAU4UXFtprI1trnZQACQ0A4EA6ea0LqOxb2ep6d1V5djg460tmq9kNaM65fhVYuGZ4/wDK3HZrYg2trn4hGwGgJYHYjvoKjIceKxb82bfZJAx4xB3+28DJ/IDceSxuqaj3aN+OdTK11dy7kWdkdkH20uOIMjZ4nEVxOOYAFVvWzuwAs1obK+RsgYDhaGkd45AnM6Zq/wDDe75Yo5e1YWB7muZioCe7Qmmo0Gq3ILcpoj2qTXJ5nqXU7vlnVCX0eONfyeKpEW0cIIi8KA598Sr0lD2wROLG4A55aaFxJIArwFNOa1DZ24myzAP0zLuYH5U/8Qbw7S0YGtp2Qwk73E5+gWHsp2hmaWtNBXFwDdPwsT5ZbXBvl33aA2kTWtaMssh/ypex2PBmTU/ZY9znxDdl/Kk1lKhERAEREAREQBERAEREAREQBWbZ4HdFeWHeb6MpxKA59t9FiZF+532C2P4b2XBYx/U9x+w/ha7tY7FIxgzoNObjl9h6rf7osnYwxx/SwA9dT7kqPZkk/p0ZlFi227YphSWNj/3NB91lVSqkpGTi9otWazMja1kbQ1rRQAZABVujBpUA00ruVVUqg297FF6vKpVCD1FTVKoCpUSvDQS40ABJPADMlVVUZtNX5SfDr2bvSmftVAcx2lvQWi0Oka2jdBxIGjncypPY6Y4ntpkW1J4UOVfVa6wVK6BcNgwRsaB3nULjzP4Cottl3wjY7o8B6rOVqCIMaANyuK5Q9ReIgPUXi9QBERAF4i8QBKryq8qgKqpVUEpVAV1UVektXAcB7lZ75KAngtXvu14Y3u3uyHnr7ISiMueH5m24j4WnGejaYR60XQKrWtjbHgiMhHekOX7RkP5Pop/GoQZdqlVZxp2ikgvVTErGNO0UAvYkxKx2i9xpsERtbfjrNG3s8JkecsQqA0amnoFB2D4g7p4v7mH/ANT+VF7UW3trQ4jwt7reg1PmaqQsFyR9mO0bVzhUnOo5Dgo5MjS0T0G2dkdrIW8nMf8AwCsW+dsrN2T2xuL3Oa5oAa4DMUzLgOKgbVsqw/7biORzHqFHybKyjQtPnT7hRtlOCEjdQrqNzT17J3EN9xRaXZ9l5a5loHWvsFud02XDgYNG0z6b1MSZPZstUVvEvQVYqV1XqoqvQUBUvVTVeoD1ERAUrwqohUkICkleVXpCpKA8JVJK9KoJQkxbwmoKcdei1O8QZ52Qt0GvLe4+QUxeVsDQ550Ay/hYOy0NA6d/ikJw/trmfM+wQI2ZtGgAZAAADgBoqTKsOS1hWHWpQTokDMvO2UYbQvO3UE6JPtk7ZRnbr0ToNEmJlh3xb+zhc4a0o3qcvyrImUFtHasTmsGgFT1Ont902NEddVmxyAHQZnoFvFhFKk9AteuODCwuOrvsFLsnQS5JF0bDu9MlbNkbuJCx2zK616FS62xt4lZULQ0d0LGa5XWlAZIeqg5WWq40KSC6CqgVQAqwEBUF6F4AqqIAvURAF5ReopBQQqSqyVSUBbJWDeM9BTefss5wUHeDJDicGEmhwio8hWqA1Lay31IhYc9X8uCx7HangAYjQCg6BZcWz0pJdL4nGruqzo7poqsyJGNHaXK+2UrJFioqvlkLFgPK9xlX+wTsFBJj9oV4ZSsgwKk2dAYrpyouZhdJzdRTbrIqIbvIeHU0BREMrtU3ZMAHID+fssaO3lZNrsDnuFcgBxVcd2UVjEeRWwrNhtJVDLEAr7LMpIMiKZZMcix44lkMYgMhjleaVYYFeagLoVwK00qsFAXEXgK9QBERAF4vUQFBC8IVxEBZLVQ6NZCINmC6zK26yclJJRCdkWbFyVJsPJS1Eomh3ER8ivPkFMUTCmie4hvkE+QUzhTCo0O4h/kU+SUxhTCmh3EP8kvRYlL4UwpojZFCxqoWVSdEomiNkcLOqxAs6iUU6BiCJViNZFEogLIaqgFcovaICgL1VIgPKovUQBERAEREB4iIpICIiABeoigkIiIAiIgCIiAIiIDxERSQF6iKCQiIgCIiAIiIAiIgP//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7530" name="AutoShape 10" descr="data:image/jpeg;base64,/9j/4AAQSkZJRgABAQAAAQABAAD/2wCEAAkGBxQSEhQUEBQUFhUUFBUZFBYWFhUWGBQWFxQXFxUUFRYYHCggGBwlHhUUITEhJSkrLi4uFx8zODMsNygtLisBCgoKDg0OGxAQGywmICQvLC4tNzc0LC8vLzQsLyw0Li4sLDUsLCwsLywrLCwsLDcsLCwsLCwsLDQsLCwsLCwsLP/AABEIAOEA4QMBIgACEQEDEQH/xAAcAAEAAQUBAQAAAAAAAAAAAAAABQIDBAYHAQj/xAA7EAABAwEFBQYFAwMEAwEAAAABAAIDEQQFEiExBkFRYXETIjKBkaEHFFKx0UJywWKCsiMz4fCSwuJj/8QAGwEBAAIDAQEAAAAAAAAAAAAAAAECAwQFBgf/xAArEQACAgIBBAEDAwUBAAAAAAAAAQIDBBEhBRIxQRMiUXEykbEUI4Gh0RX/2gAMAwEAAhEDEQA/AO4oiIAiIgCIiAIiIAiIgCIiAIiIAiIgCIiAIiIAiIgCIiAIiIAiIgCIiAIiIAiIgCIiAIqJJA0VKjbdeIa0ue4MYNSSB7lASEk7W6lY77d9I9Vz6+fiBGyrbO3Gfrdk3yGp86LS702ttEtccrqfS3uj0b/Kq5aJ0dmtd8tZ/uSsZ1c0fcqKn2wszdbS3yLj9guHvtLnGgqSTkBmSVMS7JWkxhwLS4jOPQjli0JWrdlwq13tLZmrplPfatnUY9tLM44WTlxOgAkJ+yypNpo2AOfNgBNAX1aK8O8ub7LbPvs7zJaHNxFtGsb3i2tKkkZbqKcvOyNnidG8Oo4a0zB3EdCuTd1nsuUY6cfbN6vp/dDb4Zu1l2iY/wAE0bv7mn2qpFl5HeB7ridg2Ka19XzF7Bo0Nwk8nOrp0WXfVmfZGGWzTPjaCKsxOpmaVbn7FbcOrVSsUF7MEsGyMe5naGXg06gj3WQydp0IXDLt29tLfE5rxwe0fdtCtnu/b6N1O1jLebDiHoc10Y3Rfk03HR1BFrF2bQxy/wC1K0n6SaH0OamYrf8AUPMfhZU9+CpnIqI5A7Q1VakBERAEREAREQBERAEREAREQBW5pQ0VKrc6gqdy1raO+22eN0sm7Jjfqdub+UXILe0m0LLM3FIauNcDBq78DmuRX/tHLaXVkdkPCweFvQb+uqwr6vh88jpJHVc4+QG4AbgFElxKt26K7Lr5yVboSpS5LgmtT8ELC47zubzc7QLptxfCyNoDrW8vO9kZo3oXUqfKixtFkcpuhxjnjeNQ8e+X8rq0lfCMjSrj9I4dVI2OyRsqIYo42ivhaMRHN7qlRzsxX63EnoNB9l4zqmVVkTTh64O5hVygmmW6hork0cTqeZKsNvSGtO1FeeKnqtT2lvYumcwHusNKc95UT8wVajpkrId0mZbMlRejpb4g7Pjo4b/yoDam7nzwljPG1wOH6qbq/ZYeyF6ntOxccng4f6XAVy6rZ5xm08QQfJasozxbl91yjLFq2DX3OWTXdNFnJG5orSpGXqvYpSumWqwNtAEFaOlLQMq0NfERwCg70+HdrhqQwStG+I1P/iQD6VXo8HIlk19zWtHEyqVVPtTNchtRC2K6drZ4qDHjb9L6n0Oo9VrM1lcwkOBBGoIII6g6K2CQt1bRqNnYbl2simoCezfwJyPR35W2Wa21yf6/lfPcFoXUdhrS98BxkkNdRpPCgNKrYhPfAOgoqIT3RXgPsq1lAREQBERAEREAREQBEXhQGFeEv6R5riG3+0HbzlrT/pxVazgT+p3mfYLpG3F8fL2WaUHvEYWfuecI9ASfJcVslgMvedWh8IGp5rbxcedz1FGvfdGtbkR+KpUxdlkZiaZsWDVwZTFTgMWSybLs3gNZH8w1oq49dwUx8iB+in7nZ+wXTxenJt/N/jk0L87x8R17ZQWf5aM2RobE4VA3134zqXV1qpZx3Lj1037PY2lkNGtcScLhiAJ1La0PPJQ1qve0ibt+2eZK5OqaD+nDoBypRYv/ABpylLUlr0ZF1KKS4ezZLuv6WO2vsc4aaPe1rqUJGrD5iiknNoP2OIPQ6H7KG2dtcN5WoWpxaJ4W4JYwKBz2uIjmHItNOoW0XlZ6HG3MEd4cV8y6rTXVkuuHrz+T1WFc5RTfs5jfN1uZaJCdHuLmniDn91Y+RPBdBlga8ZgOA0B1HQ71kukaWYPl4aU17IA9a8Vt43VYRrUZ+V/svbiyctxNF2Yu13zLZP0xgknmRRo96+S22Y5gcASf4SrWDC0D9o+5WLNa44yO2e1pd9RpWnDkuZlXvJt7kvwbdMFVDTZO7H2Em1Oe4ZMZVvMuyHti9lva0rZGYSzVieC1jSXFpBGeTW5f3HyWPtHtpJHO+KziOjDhc5wJJd+qlCBQVp1qvSYGQqsRSsWvX5PP9RthVNyb4NuvS5YLSKTxtfwOjh0cMwuebR/DZzQX2Ql4zPZu8Q/adHdMltexu0ZtTXNlw9q01yFAWnQgeo9FLXtfUNnAMzw2ugoST0AXRjZXZDv3wasbYSj3p8HDrouKSeUxsFC2uIuyDADQ1GteS67cN1iJjYmaN8R48Seq5VZ9riLe+0BuFj5HYmb8JOYPPf1XY7ptIqKGoeAQfKo9lNWvRkTTJcBeoizEhERAEREAREQBERAFZtb6MceSvLDvR1GeYQHH/jPeNGQRA6l7z/bRo/yKgdjmO7AOcKlzy2GvD9TiOANaKc27gZLahjaHYGNArzJccvMeiSjAHYQBgha1tNxdr/HovQ4OLKCjZvyji5mRGbdevB4z9WF2FjScch1eRrQ7hur6KOmvuzsNGxl/9VBn5uzKs7TTYBHC3JobU8+Cgmsqtq+9VmKjH+RbZtl33jBP3Y+676HACvQaH7qm1wUNCMjl/wDJP2K1yOw5gtJBBqCNx4ra7W4uhxHxYQT+4UJ9wpxcn5Hork4/xaa9mm2Gyz2K09tZXNNCaB1aOY7VruP/AApe07ZWsf6pecTD3mZYaVoRh3hVXgQ01OQ/6ae6x7sumS1PkbFG52IAkAVI3GvDRcPrXScSKVqX1Pz+DqdOzbpfQ/B0yxETwxS0oZI2Py/qaCVgW2eKN2F76Glaa0HOgUHYL7nsbRZ5WNPYgMwuBaQAMsxyoteM0kkkz31qf+dF4GHSbHbJS4Xo9QsztijosbAQC2hBFQRoQtDtt0ie8pnTOxCJsZZGdKFtankDXJY9tv8Ans0LY4jQvqdKlv7eFa+yxNj7LaHWh9pmDw2h776980oAK66k+Sy04NmOpzctcaX3Ob1fMU6HGL0zdbBej7C17bOQztDVwDWmrqUBGWqipHPcSSQKkk1zJJNSSqnH9W93h5N4qOtFvDSQ0YiNSdB+VEfkt+lbZ5NfJZ9PLM1ocDVrxUaaj3CqfaHOdWQkuP6nEknzOvRR8Vv+po8qgrPYQ4De06HgVFlU4cSRE65wWma7tLOBK0D6Kk8ak/hdR+G979tZQCe9C7D5at/HktGtN1MnIZJUFpycNc1O7E2I2O09kHFzJo3UJAFHsINMuRcuphZNf01+zpYmRDUYezs8L8QB4hVrCul9WdCVmrrnSCIiAIiIAiIgCIiALBvjwDr/AAVnLDvQdzzCIHz/APE2+JbPbz2ZBaY4yWuFQTmK8ipuKXtmBwy7aFpHJwGnqWqM+KNga+8YRIaMfGwE9HOFK7q0A81MQR90MGWHwct1Oi9B05zcW98LwcXP7U1xyQm1NnL2MmaD3RR44Z8ORUdYmVAK2wPoTuJ8TToefI89DvVuOxxA1a0tzr3SCK+4WfJx3bpopj5KrWmbjc+yVnssHa2wB78NcJOQJ0Y0bytRviQYS1oAxmjWjQAmppyAqsu8b5dIayPc924ZE+QGTfZQFutQaHSSkCgpyaD+kcSVbDxXTuc3/wAKZF/ytKK4MS8O8RTTOvQ5D7BbT8K8cdroAS17HB9NANWk8qj3WiSX5CQXNfU50FHCp4DKnBbjsbtb2V12hjKMtDXARuAGJwkPiz1wd72XP6vOnicZbOl0ui6cvi7dbfBtu3OyUlom7aFodVjQ4VANW1FRXXKiybi2Gj7EG0g9oRoDTBw6lc9u7bC2xTRySzSyMa4Y2GlCw5OyA4EnyXZJdobMyHtnTx9nSuLEDroABqeWq87CcLNs9DmdOvxXGMud/b+Dm977K/KWmKaZ7OyD8LCSBWrXHMaDMUV7aWQdkMJFKHTTRQnxH2sjvJkUdnD29m95IeAMWQDS2hP9WWqjdmLO8RPa+pGvJtcvLf6Lm59Ka+VPhcHn+q4dkJd1i016M90RdI1jdSGho5nIUVV57KzwtxPhc1o35EDrTTzVoPIwuHiYRXkQagrq2zu0kVqjAc5okpR7HEZ8SK6gqOmyinKLemauDKO3Fvk4bLCQsu7X1DxwAPnWn/ein9tLqbDaJGxju5FoG7EK0HmoSxQFrSD4nGruQGgWXPlHs17L5so9un5MwHvtP9I9iPyrWze0vzd4RMjbSOPtDU+J1GFpPIZ6dFdg7z+WnoalNhdnflrwe5pqwwvMfEVeyrT04rV6eq3Z9Xn0a+Eod/Pn0dnuTwu6j7KSWDczf9PqSs5ehO4EREAREQBERAEREAVi3Nqw+vor6peKiiA4n8Z7BUQSjdjYfZw/laLd17zSvjhc4nE5jG5kZuIa0uI6jNdq2/uoz2OVoFXR99vVhzA/txLgjaseCNQQR1BqFtU3ThzF6MNlcZfqWzqb7smh/wBO0tIcPCSQajk4arCthYymM6mgyBJXUHWGK8bPBMXOBdGHNc0jLEAXAg1BzHstP2g+HU7jjikbJQUDT3TTluqupR1KKr1L9RzbMCTs2v0mtsIOTcuWQ+y1vbmIdnFiJDe0AdTgeAW4XNszaHTCFzHsOpLgQGt3uB0Kg9s9j2Rz0jtLJ6khzal0kZ3h4GQHmOipk9Si6XB+WjPidOm8iLgtpeimO7YRCAWt7MDIU15qw1gaKMAY3d9R5q6+jQAPDEA1o4upr9vdWoYnSOoMzvO4LxvLekfVf7dcfkmktL9i09v9RWPLHTUZcVtFk2ZfIKtD3c2tqPssG87pfD4hlpofQgq0qZxW2YaOpY90+yL0yHutsYnjM1BG12J9foZ3nDzDaea2vZC+47TC4hojeHHtGcK+E9KUHktQnippodOXEL26Imxv7RoFSKOrmKVzpw6rFKEZ19j45OX1/pFuelKD8I2u1sGImNwJ3jiOB/KxCQN5YeB08isG9YXw2pja0wyNBpvGIe1Ft013MNSMumi0smj4ZJeT5vk0fDJI198lc3SD1JK8AJybUA7zqegUp8o0bz7D+Fm2S7cZpE0uJ4Cp8+HmsUq5pra8mGVck+UQ8krLO0GQgVGQBzpyAGau7GW/tbcXZhroixgPIh3vQ+ylfijcmH5ebCBWIRvpuc3Mf5H0WrXHIYpWPGrXA/kLt04kKn3LydinFjW+5eTu1zv7hHA/dZ6g7otAqCPC8CnnmFOLoI3AiIpAREQBERAEREAREQEZeUOddztVwDbu4DZbQ4Adx3eYeROnkcvRfR00YcCCtP2s2fbaojG+ge3NjuBp/iVaMtENEN8Fr/EkDrK896Il0dd7HElwHR3+S6avmWzyT3baw4AtkidodCN4PFpGS+hNmdoIrdA2WE8nt3sdTNp/O9JL2SSj1wu2QvZNIJGua4veaOFNXE1HFd0KgNt4ojZJTLTIdx1ASHk90N5k5LWyK++P4Or0nM/p7e3W+7SOHynJvN7yetStp2Bu0TOYHaOe7F0aTl7ALV7Qw95u8HE3nxHrVTmxN/tsswMn+2TXF9JOTq8AfYrTokoz5PS9VpnbjNVrbT2dvhiaxoa0AAZADcoLbe7mSWWZzgMTI3ODv2gkKWs95RPYHskYWkVqHCi0P4g7YRujNnszg8vykePCG/S07ycq8qresnGMWeSwse2y+KgntP8AY5fah/ktr+HeyLbZjkldSJj8JaNXnCHUruFHBapMcxyqT13LbPh1tG6ySCIguimeKgZua80aHDjoKjkudT29y7j2nUPm/p5Onyb9bdiY3ymVhAcaUDhXCAAO6a/94rOsuykLR3wXEjPUDyA+6ngql0pVQb20fO3CMntmt2XY6Bpq8ufnoTQe2qnbNZGRikbWtHIAK+imMIx8IlRS8IhtrLq+Zs0kYHeAxM/c3MeuY81xRjaFfQZXF/iBZ2We1uDS2j++ACO6TXECN2YPqk17LG0bH27HFgJ70dKftOY9Dkt8s0uJoPr1XFdkr0LZ2YQSHHC4AE5HflwyK63dUtCW8cx5KYsEoiIrAIiIAiIgCIiAIiIAse1WYPHMaH+FkIgNI2p2ZjtbcMowvaDgeNR+QuY/LW65p+0j8OmIAujkH0u4eefBfQE0AcM/XeFE2676A4gHNOoIBHmCp2SmRGyfxDs1sAa9whmOXZvIAcf/AM3HJ3TVU/Ei75JImSNJLIiS9v7qASeWY81z34g7MxQvY+BuAPxVaNA5tMxw1XRvhhaHSWBokJdge9tXEk4dQM+Rosc0pJxNqix0TjdH0cynu58jcTGPIbniaxxA6kClFEPGefdO/wCkr6QDABQAU4UXFtprI1trnZQACQ0A4EA6ea0LqOxb2ep6d1V5djg460tmq9kNaM65fhVYuGZ4/wDK3HZrYg2trn4hGwGgJYHYjvoKjIceKxb82bfZJAx4xB3+28DJ/IDceSxuqaj3aN+OdTK11dy7kWdkdkH20uOIMjZ4nEVxOOYAFVvWzuwAs1obK+RsgYDhaGkd45AnM6Zq/wDDe75Yo5e1YWB7muZioCe7Qmmo0Gq3ILcpoj2qTXJ5nqXU7vlnVCX0eONfyeKpEW0cIIi8KA598Sr0lD2wROLG4A55aaFxJIArwFNOa1DZ24myzAP0zLuYH5U/8Qbw7S0YGtp2Qwk73E5+gWHsp2hmaWtNBXFwDdPwsT5ZbXBvl33aA2kTWtaMssh/ypex2PBmTU/ZY9znxDdl/Kk1lKhERAEREAREQBERAEREAREQBWbZ4HdFeWHeb6MpxKA59t9FiZF+532C2P4b2XBYx/U9x+w/ha7tY7FIxgzoNObjl9h6rf7osnYwxx/SwA9dT7kqPZkk/p0ZlFi227YphSWNj/3NB91lVSqkpGTi9otWazMja1kbQ1rRQAZABVujBpUA00ruVVUqg297FF6vKpVCD1FTVKoCpUSvDQS40ABJPADMlVVUZtNX5SfDr2bvSmftVAcx2lvQWi0Oka2jdBxIGjncypPY6Y4ntpkW1J4UOVfVa6wVK6BcNgwRsaB3nULjzP4Cottl3wjY7o8B6rOVqCIMaANyuK5Q9ReIgPUXi9QBERAF4i8QBKryq8qgKqpVUEpVAV1UVektXAcB7lZ75KAngtXvu14Y3u3uyHnr7ISiMueH5m24j4WnGejaYR60XQKrWtjbHgiMhHekOX7RkP5Pop/GoQZdqlVZxp2ikgvVTErGNO0UAvYkxKx2i9xpsERtbfjrNG3s8JkecsQqA0amnoFB2D4g7p4v7mH/ANT+VF7UW3trQ4jwt7reg1PmaqQsFyR9mO0bVzhUnOo5Dgo5MjS0T0G2dkdrIW8nMf8AwCsW+dsrN2T2xuL3Oa5oAa4DMUzLgOKgbVsqw/7biORzHqFHybKyjQtPnT7hRtlOCEjdQrqNzT17J3EN9xRaXZ9l5a5loHWvsFud02XDgYNG0z6b1MSZPZstUVvEvQVYqV1XqoqvQUBUvVTVeoD1ERAUrwqohUkICkleVXpCpKA8JVJK9KoJQkxbwmoKcdei1O8QZ52Qt0GvLe4+QUxeVsDQ550Ay/hYOy0NA6d/ikJw/trmfM+wQI2ZtGgAZAAADgBoqTKsOS1hWHWpQTokDMvO2UYbQvO3UE6JPtk7ZRnbr0ToNEmJlh3xb+zhc4a0o3qcvyrImUFtHasTmsGgFT1Ont902NEddVmxyAHQZnoFvFhFKk9AteuODCwuOrvsFLsnQS5JF0bDu9MlbNkbuJCx2zK616FS62xt4lZULQ0d0LGa5XWlAZIeqg5WWq40KSC6CqgVQAqwEBUF6F4AqqIAvURAF5ReopBQQqSqyVSUBbJWDeM9BTefss5wUHeDJDicGEmhwio8hWqA1Lay31IhYc9X8uCx7HangAYjQCg6BZcWz0pJdL4nGruqzo7poqsyJGNHaXK+2UrJFioqvlkLFgPK9xlX+wTsFBJj9oV4ZSsgwKk2dAYrpyouZhdJzdRTbrIqIbvIeHU0BREMrtU3ZMAHID+fssaO3lZNrsDnuFcgBxVcd2UVjEeRWwrNhtJVDLEAr7LMpIMiKZZMcix44lkMYgMhjleaVYYFeagLoVwK00qsFAXEXgK9QBERAF4vUQFBC8IVxEBZLVQ6NZCINmC6zK26yclJJRCdkWbFyVJsPJS1Eomh3ER8ivPkFMUTCmie4hvkE+QUzhTCo0O4h/kU+SUxhTCmh3EP8kvRYlL4UwpojZFCxqoWVSdEomiNkcLOqxAs6iUU6BiCJViNZFEogLIaqgFcovaICgL1VIgPKovUQBERAEREB4iIpICIiABeoigkIiIAiIgCIiAIiIDxERSQF6iKCQiIgCIiAIiIAiIgP//Z"/>
          <p:cNvSpPr>
            <a:spLocks noChangeAspect="1" noChangeArrowheads="1"/>
          </p:cNvSpPr>
          <p:nvPr/>
        </p:nvSpPr>
        <p:spPr bwMode="auto">
          <a:xfrm>
            <a:off x="0" y="-1462088"/>
            <a:ext cx="3048000" cy="30480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grpSp>
        <p:nvGrpSpPr>
          <p:cNvPr id="3" name="Group 25"/>
          <p:cNvGrpSpPr/>
          <p:nvPr/>
        </p:nvGrpSpPr>
        <p:grpSpPr>
          <a:xfrm>
            <a:off x="5257800" y="2813538"/>
            <a:ext cx="1851660" cy="6787662"/>
            <a:chOff x="5257800" y="2518263"/>
            <a:chExt cx="1851660" cy="6787662"/>
          </a:xfrm>
        </p:grpSpPr>
        <p:pic>
          <p:nvPicPr>
            <p:cNvPr id="12" name="Picture 7" descr="mirror.jpg"/>
            <p:cNvPicPr>
              <a:picLocks noChangeAspect="1"/>
            </p:cNvPicPr>
            <p:nvPr/>
          </p:nvPicPr>
          <p:blipFill>
            <a:blip r:embed="rId5" cstate="print"/>
            <a:srcRect/>
            <a:stretch>
              <a:fillRect/>
            </a:stretch>
          </p:blipFill>
          <p:spPr bwMode="auto">
            <a:xfrm>
              <a:off x="5867400" y="2518263"/>
              <a:ext cx="739853" cy="1444137"/>
            </a:xfrm>
            <a:prstGeom prst="rect">
              <a:avLst/>
            </a:prstGeom>
            <a:noFill/>
            <a:ln w="9525">
              <a:solidFill>
                <a:schemeClr val="tx1"/>
              </a:solidFill>
              <a:miter lim="800000"/>
              <a:headEnd/>
              <a:tailEnd/>
            </a:ln>
          </p:spPr>
        </p:pic>
        <p:pic>
          <p:nvPicPr>
            <p:cNvPr id="13" name="Picture 9"/>
            <p:cNvPicPr>
              <a:picLocks noChangeAspect="1" noChangeArrowheads="1"/>
            </p:cNvPicPr>
            <p:nvPr/>
          </p:nvPicPr>
          <p:blipFill>
            <a:blip r:embed="rId6" cstate="print"/>
            <a:srcRect/>
            <a:stretch>
              <a:fillRect/>
            </a:stretch>
          </p:blipFill>
          <p:spPr bwMode="auto">
            <a:xfrm>
              <a:off x="5719673" y="6608809"/>
              <a:ext cx="1062127" cy="1239791"/>
            </a:xfrm>
            <a:prstGeom prst="rect">
              <a:avLst/>
            </a:prstGeom>
            <a:noFill/>
            <a:ln w="9525">
              <a:solidFill>
                <a:schemeClr val="tx1"/>
              </a:solidFill>
              <a:miter lim="800000"/>
              <a:headEnd/>
              <a:tailEnd/>
            </a:ln>
          </p:spPr>
        </p:pic>
        <p:pic>
          <p:nvPicPr>
            <p:cNvPr id="107522" name="Picture 2" descr="https://encrypted-tbn2.gstatic.com/images?q=tbn:ANd9GcSJm7srkuOVfv2deyZKlnxjRRlwM9Ws_uzMpg7xhV52DEaq1OW3">
              <a:hlinkClick r:id="rId7"/>
            </p:cNvPr>
            <p:cNvPicPr>
              <a:picLocks noChangeAspect="1" noChangeArrowheads="1"/>
            </p:cNvPicPr>
            <p:nvPr/>
          </p:nvPicPr>
          <p:blipFill>
            <a:blip r:embed="rId8" cstate="print"/>
            <a:srcRect/>
            <a:stretch>
              <a:fillRect/>
            </a:stretch>
          </p:blipFill>
          <p:spPr bwMode="auto">
            <a:xfrm>
              <a:off x="5334000" y="5267325"/>
              <a:ext cx="1714500" cy="1285875"/>
            </a:xfrm>
            <a:prstGeom prst="rect">
              <a:avLst/>
            </a:prstGeom>
            <a:noFill/>
          </p:spPr>
        </p:pic>
        <p:pic>
          <p:nvPicPr>
            <p:cNvPr id="107534" name="Picture 14" descr="https://encrypted-tbn0.gstatic.com/images?q=tbn:ANd9GcTHuaqyJfrHly1ugsnhcnypERhbev5FuDCXxVeoGFjQlmaGG0cF"/>
            <p:cNvPicPr>
              <a:picLocks noChangeAspect="1" noChangeArrowheads="1"/>
            </p:cNvPicPr>
            <p:nvPr/>
          </p:nvPicPr>
          <p:blipFill>
            <a:blip r:embed="rId9" cstate="print"/>
            <a:srcRect/>
            <a:stretch>
              <a:fillRect/>
            </a:stretch>
          </p:blipFill>
          <p:spPr bwMode="auto">
            <a:xfrm>
              <a:off x="5562600" y="7924800"/>
              <a:ext cx="1381125" cy="1381125"/>
            </a:xfrm>
            <a:prstGeom prst="rect">
              <a:avLst/>
            </a:prstGeom>
            <a:noFill/>
          </p:spPr>
        </p:pic>
        <p:pic>
          <p:nvPicPr>
            <p:cNvPr id="107536" name="Picture 16" descr="http://2.bp.blogspot.com/-2S8Pe8H23oo/UDZMT3Fpg4I/AAAAAAAAB7s/QNS05-f37Hs/s1600/Heart+with+Dumbbells.jpg">
              <a:hlinkClick r:id="rId10"/>
            </p:cNvPr>
            <p:cNvPicPr>
              <a:picLocks noChangeAspect="1" noChangeArrowheads="1"/>
            </p:cNvPicPr>
            <p:nvPr/>
          </p:nvPicPr>
          <p:blipFill>
            <a:blip r:embed="rId11" cstate="print"/>
            <a:srcRect l="6667" t="8312" r="5333" b="8571"/>
            <a:stretch>
              <a:fillRect/>
            </a:stretch>
          </p:blipFill>
          <p:spPr bwMode="auto">
            <a:xfrm>
              <a:off x="5257800" y="4059382"/>
              <a:ext cx="1851660" cy="1122218"/>
            </a:xfrm>
            <a:prstGeom prst="rect">
              <a:avLst/>
            </a:prstGeom>
            <a:noFill/>
          </p:spPr>
        </p:pic>
      </p:grpSp>
      <p:sp>
        <p:nvSpPr>
          <p:cNvPr id="27" name="TextBox 26"/>
          <p:cNvSpPr txBox="1"/>
          <p:nvPr/>
        </p:nvSpPr>
        <p:spPr>
          <a:xfrm>
            <a:off x="0" y="838200"/>
            <a:ext cx="7391400" cy="492443"/>
          </a:xfrm>
          <a:prstGeom prst="rect">
            <a:avLst/>
          </a:prstGeom>
          <a:noFill/>
        </p:spPr>
        <p:txBody>
          <a:bodyPr wrap="square" rtlCol="0">
            <a:spAutoFit/>
          </a:bodyPr>
          <a:lstStyle/>
          <a:p>
            <a:r>
              <a:rPr lang="en-US" sz="1300" b="1" dirty="0" smtClean="0">
                <a:latin typeface="+mn-lt"/>
              </a:rPr>
              <a:t>Instructions</a:t>
            </a:r>
            <a:r>
              <a:rPr lang="en-US" sz="1300" dirty="0" smtClean="0">
                <a:latin typeface="+mn-lt"/>
              </a:rPr>
              <a:t>: Read the definition for each competency and draw a line to connect the image that best represents the competency to its definition. </a:t>
            </a:r>
            <a:endParaRPr lang="en-US" sz="1300" dirty="0">
              <a:latin typeface="+mn-lt"/>
            </a:endParaRPr>
          </a:p>
        </p:txBody>
      </p:sp>
      <p:pic>
        <p:nvPicPr>
          <p:cNvPr id="155650" name="Picture 2" descr="https://encrypted-tbn1.gstatic.com/images?q=tbn:ANd9GcRR-XUoBEfyXj-oJ3H1WM7TD6eSKp-6k7VLCvNUguKzKqcur7Yn">
            <a:hlinkClick r:id="rId12"/>
          </p:cNvPr>
          <p:cNvPicPr>
            <a:picLocks noChangeAspect="1" noChangeArrowheads="1"/>
          </p:cNvPicPr>
          <p:nvPr/>
        </p:nvPicPr>
        <p:blipFill>
          <a:blip r:embed="rId13" cstate="print"/>
          <a:srcRect l="16000" r="18000"/>
          <a:stretch>
            <a:fillRect/>
          </a:stretch>
        </p:blipFill>
        <p:spPr bwMode="auto">
          <a:xfrm>
            <a:off x="5580184" y="1371600"/>
            <a:ext cx="1354016" cy="1333501"/>
          </a:xfrm>
          <a:prstGeom prst="rect">
            <a:avLst/>
          </a:prstGeom>
          <a:noFill/>
        </p:spPr>
      </p:pic>
      <p:sp>
        <p:nvSpPr>
          <p:cNvPr id="13316" name="AutoShape 4" descr="data:image/jpeg;base64,/9j/4AAQSkZJRgABAQAAAQABAAD/2wCEAAkGBhQSDxUUExMWFRQVFx4aGRgXGBcdGBUaGxccGhwZHRwYICYjHBsjGhgWHzAkIycpLS0sHR8xNzEqNSYrLikBCQoKDgwOGg8PGjUkHyQ1LywpNSkuLC8tMiw0LTIsKTQvLCwpLCotLSwsLDAsLC8vLi0tLCkpKSwsKTAsLCksLv/AABEIAHgAbAMBIgACEQEDEQH/xAAbAAABBQEBAAAAAAAAAAAAAAAGAAEEBQcCA//EAD8QAAIBAgQDBQUFBgQHAAAAAAECEQADBBIhMQUTQQYiUWFxMoGRobEHFCNCUjNicpLR8CTB4eIVNIKTssLx/8QAGQEAAwEBAQAAAAAAAAAAAAAAAwQFAgAG/8QALREAAQMCBQIEBgMAAAAAAAAAAQACAwQREiExQVETIgVhccEUMpGhsfAj0fH/2gAMAwEAAhEDEQA/ANxqFj+L2rWlxwpiY1mPHTbrvUm9eCqSxCgbkkAD3ms8xd7mFnY6MSW16bKunSABA8KVqJ+kBbUpulp+sTfQKdi+0Vx2Pfa2vRV6fxNHteOsD51XXMS7kNdZmQiRmZiFO8kbbRr0jzp7n7OIidIgdengNJ9K4EjTvKPIBgPQjb3ipDpHu1KuMiYwdoT3LgUgSeWQSVBYpIiCQNOpH9dKcXysBMyq2rKsrImBKqR1j+9K8IUOJmCrDUQGPd2HjA3EVIQEyA5jYgg5h5Sf8x/Ws3K3hCsOH8euWyyKVcAjR2YkaawZkDbeYM6UU8M4wl5dCA/VCRmEb6dR5+dAttoECBLEKI2gnc+cHXf1rhbkN+nUsdYKMIkqfHUf3pTMVU+PI5hKTUbJMxkVpk09V/A8abthWJBbZo/UDB9J3jzqwqw1wcLhQnNLSQUqVKlWllDV7trbRbrtaui3bW8yOckX/u+bmKnekMMrQHyyATsDRDWXcZ4krG/b5WHe01y893DA3vvClDlzyrxbN78sIAxuKO9mYjUv76Vy5DPa/EGUXcAM8eJBAX/299DRuAk5TOqmOpM6xPlHvBqTfxbOwuNqXnrtIzKonYACPjXgdSc2muZiTttlE+JgTUCaTqPLl6Wnj6UYaV1OaTMBTpI1kbkz06R60uYSN9OrRGngJ+pplUkkj2W/KRv0J8hHxg12ylhIKkaQCDB8DPT4EUJGXgHOYEajvQWJ2hZPiRM05ukmdQdu6DO0wVYbR1p7t2XGbMpg6Dc6rEEb09sAMZBWBm1I8wWJk9Mu+1cuXTgC3IMiQZ6k5hJryLSxYr3VPWJBgDNHl61AudobEkJdDw0xbS453krmQMN5rv8A49YJILgB91uBrZny5gWZ8PhvWsDuFjqN5RBwHiHLxI73ccAHw1MKfOGyiemaNdIOgazhrYcq0ysH4mNfgD76PeF3C1i2ze0UUn1KgmqNC+4LFK8QjAIeN1LpUqVUVMWf41OIG8zWzieYhunL+EMMwzf4cLIlge5m1kDmHQhaPqB8Z2Lus10crDM9x2ZcYzXPvNoMxYFRyz3rcwsXVXujQaijgVy5Z21rvnoA7QsaLDEATuQP76R4m6paTMD2dD3jHtDxOkCrHjeGH3m6AWVSRIBG7CWO3WdvXxqEp2RhvoPBhHyMdPhXnpBhcQvTxuxMBTPZZgZOUkGADoNOp6/SuUUaBi46CTp7isAn1p7DsRA6aZiJkgxoP9aZnE9510MwN9PHU+HlWERQ+LcSTDDmOS0KQokSSSoyjT2jt/8AKjWOGtiIfELzOq2h+wt+s/tW8SQR4DST6cO4UuMx5kk2cKAAJkG64k79ETKPU0QdqOOWMAiqLfNvuJRCTAExmY9FnQAakz4EitS0RkA5PCjVlcIyeByoyWnUQLeg6Kw0HpArl2VhlYb/AJXG/lB0PzoPP2h4lroUPh8xMC2tsGSTAXcsT03mjW1jVu3DYdct9bauylWUEEd7KHM906H47bMz+E4BcH6ZpWDxjGbEfayp73CmsgnDDu7thyYtv4hJ/ZMfKFM7DetM4PxK3fspdtHuMNNIKxoVI6MpBBHQigJybbRMr0BIkR4E7+h+NWHZHH8vGNbB/DxKlx+7etxn9M9uCfO2T1pOnJjkMb9U3UtEsQkZoEd0qQNKqKmLP7y8NU4m/c4ehBN67zHs2GF9rAIuhJ1DSjGGy5oZvE0eD0oI41awtlbljEvhHS6TcZHvixdJIguFZ8strJU2wZbQyaORXLkHdq7H+IBJKhkABBiSCZ9SAV91UVxCG7iiFIMSddN4O+5G/wDrpd+wrKQygjwIms24jNrGGwTlCCUc7spUQNdPLzK1Iq4S049irdDPjHT3C9rXeF13H4dm2bjKJBaAWiTG4Uj6+FAfD/tBcYwrduZLYDAKqzbLx3EyLBylokzOmprQ8LxBbbGQHQqRcH5csaz89PM0PN2H4abvOGKhN8sLnHlmJnbSSuYePWqXh8kIitkDvcXy/f8AVN8RindLcAlu1jvt+/Yq++zjErdt3roGXmYi4xEzHsiJ0mAIn0oD+0vFP99xh1lcqDyXKu3uY/Gi7svxu0vEL9q2Mlq7luWhtOVFt3FA/wChG111Ne3b/sa+Ib7zh1zuVy3bfW4ANGX94DSOoiNaoUkjMZsbAggHhTKyGQNAIzBBI5WG8Pxz2LyXbZh7bhlMSAVMjTqK0Tgfa2/jeI4XEXAouc5bYCAhchMEQSSdGc6mhe52V/Ey5L6mfY5bZvT2Z+RrTfs/7DvZdcTfTlC2DyrR9oEiC7eGkwDrrOkAE0cXw+J0ltCB5oT5euWtYDrc3FrIi49gFVww8do9dqq7FsLjMIVEHnxppobNwHQeVWXFsTnuQNl39fD61E7M4U3MeNO7hlZ2PTPdBW2PXIbrH1XxFeek76kAbL0UfZSuJ30R+KemFPVBTEE8SW/bx19k+9olwWyDh7Nh1chIJY3QxziANABAXczRnQH2s4ar4i+S2HJKW/xbrXBdwEnIHt5UYCW747yazJK0eRXLl0TVNx/szaxYGeQ6+y6xmXy10I8jVTjO1Fxmy2wqKSYaJaF666CfCDArjC9pbysQYuAdX0IPhKjUR5aSNelJvqoj2nRPx0k7e9uR9c0Hdo+B3sIxVizWj7L6hG8jqQrbiD6jeuuyfA7OKZrb3Gt3faQhgwZfzCG6g66QYPlWn4DiyXbbM0Jl0cMRA0nfYgjrVFxXHWD3bFlC5IAdUAIM6ZCIJaesgDckilzBE0475Hb+k82tme3pltnDce6pcZ9lLmCmKCuhzI3LIKsPGH2Ox8jTcP7aPYuHD4xDavruNw4/WuveU+I94B0qyscUxJstN8yuQSFSTmZxMkawFHSu0uYa9ZW1jMOIYB8zS4YkRzA/tg9JGo0Gmgo0ckbRZmXrolpWyvN5e7bLI/jz4P4UkdtrMTzR86qcX21R2yqSAfzEaD4/WvU/ZhhrgzWMTfVTtD27ij33FY/OvfDfZTYBm5fxF0eBdUU/9pVPzojuu7IED6oTfhG5uxE8ZIc4x2ltYcAF1zsQNcxRS0kNcZASogEx7TbAeBz2HWx9zVrFzmhyWuXCMrPcOj5l/IQRGX8oAFAfazskvLazbtLbyXC6W4ypdABET1JU7zM70/Zfhhs2SSzg3YZkzELoO7IH5ogH0A6aDjdFDE55Pde1t/X0WpWTTytYB2WvfYeXmVrc09BnBuPNabI3etZgJLGUnQxO6gkaTprRjmpiKZsouErNA6F1ihbifDLWIF57OIYreQc21aezlvg2xlGZwSme0VEqVlSPWigVmp4Fb+5niJs4LKyc42DhLJUpE8vmEZudl7s7Z/y1pNGQFW3uzFhmLFTqSYDMBJ3IA66n4mqHjHBjYJZAzWiR1llYwIM9Dpr60ZttQjxnjvOXlonczDvFtSFO4WNpA67UlUsiDDcWOyoUkkznixuN78KpweDe65C2yzaH91BrEttO58fCaJE4UMNZuXSc10I0Houmy+Gsa7n5V6dk7X4Tt+q4fgoC/UGvXtPcjDMP1Mo+LA/QGhwwtZH1Dra6JNO6SXpDS9kO4az/AIa/+61kfyn/AHVb8IwaX8IEcewzAEaFdZkH0I02O1QsIn+CxJ/eHyVKn9kn/ar4MrfFY+qmsQAYmg7j3ut1BOB5GzvYBU2JwdzDPJJWTpcTQN5Hpm8jI8KnYftPdUd4I/nqp98Aj5Cii7ZVgQwDA6EESCPDWqbEdlbZ9hnTyBzD4NPyoroJIzeI5cITamKQWmbnz+5qp4xx83cPcQ2oJUwc4OU9D7I2NVKMWkAZQNOk6AbAaD1+VX93spc6XEb+JWX6E/SqrHdnr9hC5YFBE5TJHSTmUCIgT00mRJpSZkzs3jT09k7BJTt7Yzr6+6jMo0QbCJjoBqBPif6mibsnjC4uKWLZGEZiSQCOhOpEhvfNBPF8Vdt2fwbTsSYJ3YT+bLu2sDy9Kvvsv4ZdtYe490nvuMqkzkAkkZtZ7zMTEgGQKNRxn58Q4tvpr6aIFdKLGPCeb7a6X5Oeij3OGXDi8QEw2CV0cOmfEYkLLLK32si3y2bPmYkRqCJnvUfms77bW3a/dK4PDvlVQHuYE37jlrTFSryB7a8sAgwYLaEVoZqoo67bahzE9kzmJt3Aqk7Ms5ZPQgiR5H40SVBxnGrVowz979Ikt8Bt76FKxjh3o0L5Gn+PVe2Bwi2raoswojXc+Z8yZNVHa253La+Lz8EY/WKV3tav5bTn1yr9TPyqn4pxU32WUChQfzTJJXyEaA0rPPH0y1pTdPTy9UOcFIwf/IYn+I/+KV69lni+4/Uk/wArf76g2eIKuGvWjIe4wyCD3pCg/CCfSucBjjZuhwubRgRIGhgzr5gUs2QNdGeAm3ROc2QW1OX2R1Sqht9rU/NbuD0yn6GrHCcZtXTCuM36To3wOp91U2zMdoVJfBIzNzVNrl1kRTg09FQVUjszYmcmn6STk/lmI8tqtEWAANAPlXVKstY1ugWnPc75jdZj2t44vPvFbyszW0bCuuPsWktErOflm6ucEw0kEMO7oNTomCvM6BnttaY7oxQka+KEr8DQQ6P9wGND4vlxzSpxjZ/u+UtzB3INzJDZCfEZpo+rSyoXGmuchuUDm09n2onUjziaCyMuhBX+JWB9dRr601KkKuPFZ11SoZbEssn5w8acPPifQN/kKVKkGRBxsqT5MITX8O5XS3ciRrkeF1mdqY3QNzHrp9aVKiTQCPQoMFSZTmE33lf1r/MP60s6tpIb01+ESZ9KelSzRc2TjshdGXAblw2F5gOaSO9oxWdCfOIqzpUq9C0WAC8u44nEpUqVKtLKoT2MsTGa7yc2bkcxuRMzGT9M65Zy+VXsUqVcuX//2Q==">
            <a:hlinkClick r:id="rId14"/>
          </p:cNvPr>
          <p:cNvSpPr>
            <a:spLocks noChangeAspect="1" noChangeArrowheads="1"/>
          </p:cNvSpPr>
          <p:nvPr/>
        </p:nvSpPr>
        <p:spPr bwMode="auto">
          <a:xfrm>
            <a:off x="46038" y="-685800"/>
            <a:ext cx="1285875" cy="142875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3318" name="AutoShape 6" descr="data:image/jpeg;base64,/9j/4AAQSkZJRgABAQAAAQABAAD/2wCEAAkGBhQSDxUUExMWFRQVFx4aGRgXGBcdGBUaGxccGhwZHRwYICYjHBsjGhgWHzAkIycpLS0sHR8xNzEqNSYrLikBCQoKDgwOGg8PGjUkHyQ1LywpNSkuLC8tMiw0LTIsKTQvLCwpLCotLSwsLDAsLC8vLi0tLCkpKSwsKTAsLCksLv/AABEIAHgAbAMBIgACEQEDEQH/xAAbAAABBQEBAAAAAAAAAAAAAAAGAAEEBQcCA//EAD8QAAIBAgQDBQUFBgQHAAAAAAECEQADBBIhMQUTQQYiUWFxMoGRobEHFCNCUjNicpLR8CTB4eIVNIKTssLx/8QAGQEAAwEBAQAAAAAAAAAAAAAAAwQFAgAG/8QALREAAQMCBQIEBgMAAAAAAAAAAQACAwQREiExQVETIgVhccEUMpGhsfAj0fH/2gAMAwEAAhEDEQA/ANxqFj+L2rWlxwpiY1mPHTbrvUm9eCqSxCgbkkAD3ms8xd7mFnY6MSW16bKunSABA8KVqJ+kBbUpulp+sTfQKdi+0Vx2Pfa2vRV6fxNHteOsD51XXMS7kNdZmQiRmZiFO8kbbRr0jzp7n7OIidIgdengNJ9K4EjTvKPIBgPQjb3ipDpHu1KuMiYwdoT3LgUgSeWQSVBYpIiCQNOpH9dKcXysBMyq2rKsrImBKqR1j+9K8IUOJmCrDUQGPd2HjA3EVIQEyA5jYgg5h5Sf8x/Ws3K3hCsOH8euWyyKVcAjR2YkaawZkDbeYM6UU8M4wl5dCA/VCRmEb6dR5+dAttoECBLEKI2gnc+cHXf1rhbkN+nUsdYKMIkqfHUf3pTMVU+PI5hKTUbJMxkVpk09V/A8abthWJBbZo/UDB9J3jzqwqw1wcLhQnNLSQUqVKlWllDV7trbRbrtaui3bW8yOckX/u+bmKnekMMrQHyyATsDRDWXcZ4krG/b5WHe01y893DA3vvClDlzyrxbN78sIAxuKO9mYjUv76Vy5DPa/EGUXcAM8eJBAX/299DRuAk5TOqmOpM6xPlHvBqTfxbOwuNqXnrtIzKonYACPjXgdSc2muZiTttlE+JgTUCaTqPLl6Wnj6UYaV1OaTMBTpI1kbkz06R60uYSN9OrRGngJ+pplUkkj2W/KRv0J8hHxg12ylhIKkaQCDB8DPT4EUJGXgHOYEajvQWJ2hZPiRM05ukmdQdu6DO0wVYbR1p7t2XGbMpg6Dc6rEEb09sAMZBWBm1I8wWJk9Mu+1cuXTgC3IMiQZ6k5hJryLSxYr3VPWJBgDNHl61AudobEkJdDw0xbS453krmQMN5rv8A49YJILgB91uBrZny5gWZ8PhvWsDuFjqN5RBwHiHLxI73ccAHw1MKfOGyiemaNdIOgazhrYcq0ysH4mNfgD76PeF3C1i2ze0UUn1KgmqNC+4LFK8QjAIeN1LpUqVUVMWf41OIG8zWzieYhunL+EMMwzf4cLIlge5m1kDmHQhaPqB8Z2Lus10crDM9x2ZcYzXPvNoMxYFRyz3rcwsXVXujQaijgVy5Z21rvnoA7QsaLDEATuQP76R4m6paTMD2dD3jHtDxOkCrHjeGH3m6AWVSRIBG7CWO3WdvXxqEp2RhvoPBhHyMdPhXnpBhcQvTxuxMBTPZZgZOUkGADoNOp6/SuUUaBi46CTp7isAn1p7DsRA6aZiJkgxoP9aZnE9510MwN9PHU+HlWERQ+LcSTDDmOS0KQokSSSoyjT2jt/8AKjWOGtiIfELzOq2h+wt+s/tW8SQR4DST6cO4UuMx5kk2cKAAJkG64k79ETKPU0QdqOOWMAiqLfNvuJRCTAExmY9FnQAakz4EitS0RkA5PCjVlcIyeByoyWnUQLeg6Kw0HpArl2VhlYb/AJXG/lB0PzoPP2h4lroUPh8xMC2tsGSTAXcsT03mjW1jVu3DYdct9bauylWUEEd7KHM906H47bMz+E4BcH6ZpWDxjGbEfayp73CmsgnDDu7thyYtv4hJ/ZMfKFM7DetM4PxK3fspdtHuMNNIKxoVI6MpBBHQigJybbRMr0BIkR4E7+h+NWHZHH8vGNbB/DxKlx+7etxn9M9uCfO2T1pOnJjkMb9U3UtEsQkZoEd0qQNKqKmLP7y8NU4m/c4ehBN67zHs2GF9rAIuhJ1DSjGGy5oZvE0eD0oI41awtlbljEvhHS6TcZHvixdJIguFZ8strJU2wZbQyaORXLkHdq7H+IBJKhkABBiSCZ9SAV91UVxCG7iiFIMSddN4O+5G/wDrpd+wrKQygjwIms24jNrGGwTlCCUc7spUQNdPLzK1Iq4S049irdDPjHT3C9rXeF13H4dm2bjKJBaAWiTG4Uj6+FAfD/tBcYwrduZLYDAKqzbLx3EyLBylokzOmprQ8LxBbbGQHQqRcH5csaz89PM0PN2H4abvOGKhN8sLnHlmJnbSSuYePWqXh8kIitkDvcXy/f8AVN8RindLcAlu1jvt+/Yq++zjErdt3roGXmYi4xEzHsiJ0mAIn0oD+0vFP99xh1lcqDyXKu3uY/Gi7svxu0vEL9q2Mlq7luWhtOVFt3FA/wChG111Ne3b/sa+Ib7zh1zuVy3bfW4ANGX94DSOoiNaoUkjMZsbAggHhTKyGQNAIzBBI5WG8Pxz2LyXbZh7bhlMSAVMjTqK0Tgfa2/jeI4XEXAouc5bYCAhchMEQSSdGc6mhe52V/Ey5L6mfY5bZvT2Z+RrTfs/7DvZdcTfTlC2DyrR9oEiC7eGkwDrrOkAE0cXw+J0ltCB5oT5euWtYDrc3FrIi49gFVww8do9dqq7FsLjMIVEHnxppobNwHQeVWXFsTnuQNl39fD61E7M4U3MeNO7hlZ2PTPdBW2PXIbrH1XxFeek76kAbL0UfZSuJ30R+KemFPVBTEE8SW/bx19k+9olwWyDh7Nh1chIJY3QxziANABAXczRnQH2s4ar4i+S2HJKW/xbrXBdwEnIHt5UYCW747yazJK0eRXLl0TVNx/szaxYGeQ6+y6xmXy10I8jVTjO1Fxmy2wqKSYaJaF666CfCDArjC9pbysQYuAdX0IPhKjUR5aSNelJvqoj2nRPx0k7e9uR9c0Hdo+B3sIxVizWj7L6hG8jqQrbiD6jeuuyfA7OKZrb3Gt3faQhgwZfzCG6g66QYPlWn4DiyXbbM0Jl0cMRA0nfYgjrVFxXHWD3bFlC5IAdUAIM6ZCIJaesgDckilzBE0475Hb+k82tme3pltnDce6pcZ9lLmCmKCuhzI3LIKsPGH2Ox8jTcP7aPYuHD4xDavruNw4/WuveU+I94B0qyscUxJstN8yuQSFSTmZxMkawFHSu0uYa9ZW1jMOIYB8zS4YkRzA/tg9JGo0Gmgo0ckbRZmXrolpWyvN5e7bLI/jz4P4UkdtrMTzR86qcX21R2yqSAfzEaD4/WvU/ZhhrgzWMTfVTtD27ij33FY/OvfDfZTYBm5fxF0eBdUU/9pVPzojuu7IED6oTfhG5uxE8ZIc4x2ltYcAF1zsQNcxRS0kNcZASogEx7TbAeBz2HWx9zVrFzmhyWuXCMrPcOj5l/IQRGX8oAFAfazskvLazbtLbyXC6W4ypdABET1JU7zM70/Zfhhs2SSzg3YZkzELoO7IH5ogH0A6aDjdFDE55Pde1t/X0WpWTTytYB2WvfYeXmVrc09BnBuPNabI3etZgJLGUnQxO6gkaTprRjmpiKZsouErNA6F1ihbifDLWIF57OIYreQc21aezlvg2xlGZwSme0VEqVlSPWigVmp4Fb+5niJs4LKyc42DhLJUpE8vmEZudl7s7Z/y1pNGQFW3uzFhmLFTqSYDMBJ3IA66n4mqHjHBjYJZAzWiR1llYwIM9Dpr60ZttQjxnjvOXlonczDvFtSFO4WNpA67UlUsiDDcWOyoUkkznixuN78KpweDe65C2yzaH91BrEttO58fCaJE4UMNZuXSc10I0Houmy+Gsa7n5V6dk7X4Tt+q4fgoC/UGvXtPcjDMP1Mo+LA/QGhwwtZH1Dra6JNO6SXpDS9kO4az/AIa/+61kfyn/AHVb8IwaX8IEcewzAEaFdZkH0I02O1QsIn+CxJ/eHyVKn9kn/ar4MrfFY+qmsQAYmg7j3ut1BOB5GzvYBU2JwdzDPJJWTpcTQN5Hpm8jI8KnYftPdUd4I/nqp98Aj5Cii7ZVgQwDA6EESCPDWqbEdlbZ9hnTyBzD4NPyoroJIzeI5cITamKQWmbnz+5qp4xx83cPcQ2oJUwc4OU9D7I2NVKMWkAZQNOk6AbAaD1+VX93spc6XEb+JWX6E/SqrHdnr9hC5YFBE5TJHSTmUCIgT00mRJpSZkzs3jT09k7BJTt7Yzr6+6jMo0QbCJjoBqBPif6mibsnjC4uKWLZGEZiSQCOhOpEhvfNBPF8Vdt2fwbTsSYJ3YT+bLu2sDy9Kvvsv4ZdtYe490nvuMqkzkAkkZtZ7zMTEgGQKNRxn58Q4tvpr6aIFdKLGPCeb7a6X5Oeij3OGXDi8QEw2CV0cOmfEYkLLLK32si3y2bPmYkRqCJnvUfms77bW3a/dK4PDvlVQHuYE37jlrTFSryB7a8sAgwYLaEVoZqoo67bahzE9kzmJt3Aqk7Ms5ZPQgiR5H40SVBxnGrVowz979Ikt8Bt76FKxjh3o0L5Gn+PVe2Bwi2raoswojXc+Z8yZNVHa253La+Lz8EY/WKV3tav5bTn1yr9TPyqn4pxU32WUChQfzTJJXyEaA0rPPH0y1pTdPTy9UOcFIwf/IYn+I/+KV69lni+4/Uk/wArf76g2eIKuGvWjIe4wyCD3pCg/CCfSucBjjZuhwubRgRIGhgzr5gUs2QNdGeAm3ROc2QW1OX2R1Sqht9rU/NbuD0yn6GrHCcZtXTCuM36To3wOp91U2zMdoVJfBIzNzVNrl1kRTg09FQVUjszYmcmn6STk/lmI8tqtEWAANAPlXVKstY1ugWnPc75jdZj2t44vPvFbyszW0bCuuPsWktErOflm6ucEw0kEMO7oNTomCvM6BnttaY7oxQka+KEr8DQQ6P9wGND4vlxzSpxjZ/u+UtzB3INzJDZCfEZpo+rSyoXGmuchuUDm09n2onUjziaCyMuhBX+JWB9dRr601KkKuPFZ11SoZbEssn5w8acPPifQN/kKVKkGRBxsqT5MITX8O5XS3ciRrkeF1mdqY3QNzHrp9aVKiTQCPQoMFSZTmE33lf1r/MP60s6tpIb01+ESZ9KelSzRc2TjshdGXAblw2F5gOaSO9oxWdCfOIqzpUq9C0WAC8u44nEpUqVKtLKoT2MsTGa7yc2bkcxuRMzGT9M65Zy+VXsUqVcuX//2Q==">
            <a:hlinkClick r:id="rId14"/>
          </p:cNvPr>
          <p:cNvSpPr>
            <a:spLocks noChangeAspect="1" noChangeArrowheads="1"/>
          </p:cNvSpPr>
          <p:nvPr/>
        </p:nvSpPr>
        <p:spPr bwMode="auto">
          <a:xfrm>
            <a:off x="46038" y="-685800"/>
            <a:ext cx="1285875" cy="142875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3</a:t>
            </a:fld>
            <a:endParaRPr lang="en-US" sz="700" dirty="0">
              <a:latin typeface="+mn-lt"/>
            </a:endParaRPr>
          </a:p>
        </p:txBody>
      </p:sp>
      <p:pic>
        <p:nvPicPr>
          <p:cNvPr id="25" name="Picture 24" descr="csf2_logo-l.png"/>
          <p:cNvPicPr>
            <a:picLocks noChangeAspect="1"/>
          </p:cNvPicPr>
          <p:nvPr/>
        </p:nvPicPr>
        <p:blipFill>
          <a:blip r:embed="rId15" cstate="print"/>
          <a:stretch>
            <a:fillRect/>
          </a:stretch>
        </p:blipFill>
        <p:spPr>
          <a:xfrm>
            <a:off x="259080" y="76200"/>
            <a:ext cx="731520" cy="731520"/>
          </a:xfrm>
          <a:prstGeom prst="rect">
            <a:avLst/>
          </a:prstGeom>
        </p:spPr>
      </p:pic>
      <p:sp>
        <p:nvSpPr>
          <p:cNvPr id="26" name="Footer Placeholder 25"/>
          <p:cNvSpPr>
            <a:spLocks noGrp="1"/>
          </p:cNvSpPr>
          <p:nvPr>
            <p:ph type="ftr" sz="quarter" idx="13"/>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Placeholder 6"/>
          <p:cNvSpPr>
            <a:spLocks noGrp="1"/>
          </p:cNvSpPr>
          <p:nvPr>
            <p:ph type="body" sz="quarter" idx="12"/>
          </p:nvPr>
        </p:nvSpPr>
        <p:spPr>
          <a:xfrm>
            <a:off x="152400" y="533400"/>
            <a:ext cx="6858000" cy="8412162"/>
          </a:xfrm>
        </p:spPr>
        <p:txBody>
          <a:bodyPr/>
          <a:lstStyle/>
          <a:p>
            <a:pPr>
              <a:lnSpc>
                <a:spcPct val="100000"/>
              </a:lnSpc>
            </a:pPr>
            <a:endParaRPr lang="en-US" sz="2000" b="1" dirty="0" smtClean="0"/>
          </a:p>
          <a:p>
            <a:pPr>
              <a:lnSpc>
                <a:spcPct val="100000"/>
              </a:lnSpc>
              <a:spcAft>
                <a:spcPts val="1200"/>
              </a:spcAft>
            </a:pPr>
            <a:r>
              <a:rPr lang="en-US" sz="2000" b="1" dirty="0" smtClean="0"/>
              <a:t>Key Principles</a:t>
            </a:r>
          </a:p>
          <a:p>
            <a:pPr>
              <a:lnSpc>
                <a:spcPct val="100000"/>
              </a:lnSpc>
            </a:pPr>
            <a:endParaRPr lang="en-US" sz="200" b="1" dirty="0" smtClean="0"/>
          </a:p>
          <a:p>
            <a:pPr>
              <a:buFont typeface="Arial" pitchFamily="34" charset="0"/>
              <a:buChar char="•"/>
            </a:pPr>
            <a:r>
              <a:rPr lang="en-US" dirty="0" smtClean="0"/>
              <a:t> Thinking Traps:</a:t>
            </a:r>
          </a:p>
          <a:p>
            <a:pPr lvl="2">
              <a:buFont typeface="Arial" pitchFamily="34" charset="0"/>
              <a:buChar char="•"/>
            </a:pPr>
            <a:r>
              <a:rPr lang="en-US" dirty="0" smtClean="0"/>
              <a:t>Happen to everyone</a:t>
            </a:r>
          </a:p>
          <a:p>
            <a:pPr lvl="2">
              <a:buFont typeface="Arial" pitchFamily="34" charset="0"/>
              <a:buChar char="•"/>
            </a:pPr>
            <a:r>
              <a:rPr lang="en-US" dirty="0" smtClean="0"/>
              <a:t>Cause us to miss important information</a:t>
            </a:r>
          </a:p>
          <a:p>
            <a:endParaRPr lang="en-US" sz="800" dirty="0" smtClean="0"/>
          </a:p>
          <a:p>
            <a:pPr>
              <a:buFont typeface="Arial" pitchFamily="34" charset="0"/>
              <a:buChar char="•"/>
            </a:pPr>
            <a:r>
              <a:rPr lang="en-US" dirty="0" smtClean="0"/>
              <a:t> Use ATC to recognize your Thinking Trap patterns</a:t>
            </a:r>
          </a:p>
          <a:p>
            <a:endParaRPr lang="en-US" sz="800" dirty="0" smtClean="0"/>
          </a:p>
          <a:p>
            <a:pPr>
              <a:buFont typeface="Arial" pitchFamily="34" charset="0"/>
              <a:buChar char="•"/>
            </a:pPr>
            <a:r>
              <a:rPr lang="en-US" dirty="0" smtClean="0"/>
              <a:t> Avoid Thinking Traps builds </a:t>
            </a:r>
            <a:r>
              <a:rPr lang="en-US" b="1" dirty="0" smtClean="0">
                <a:solidFill>
                  <a:srgbClr val="00B050"/>
                </a:solidFill>
              </a:rPr>
              <a:t>Mental Agility</a:t>
            </a:r>
            <a:endParaRPr lang="en-US" sz="200" b="1" dirty="0" smtClean="0">
              <a:solidFill>
                <a:srgbClr val="00B050"/>
              </a:solidFill>
            </a:endParaRPr>
          </a:p>
          <a:p>
            <a:endParaRPr lang="en-US" sz="200" dirty="0" smtClean="0"/>
          </a:p>
          <a:p>
            <a:pPr>
              <a:lnSpc>
                <a:spcPct val="100000"/>
              </a:lnSpc>
            </a:pPr>
            <a:r>
              <a:rPr lang="en-US" sz="2000" b="1" dirty="0" smtClean="0"/>
              <a:t>Check on Learning</a:t>
            </a:r>
            <a:endParaRPr lang="en-US" sz="2000" dirty="0" smtClean="0"/>
          </a:p>
          <a:p>
            <a:r>
              <a:rPr lang="en-US" dirty="0" smtClean="0"/>
              <a:t> </a:t>
            </a:r>
          </a:p>
          <a:p>
            <a:r>
              <a:rPr lang="en-US" b="1" dirty="0" smtClean="0"/>
              <a:t>What is the skill? </a:t>
            </a:r>
            <a:r>
              <a:rPr lang="en-US" dirty="0" smtClean="0"/>
              <a:t>Avoid Thinking Traps</a:t>
            </a:r>
          </a:p>
          <a:p>
            <a:endParaRPr lang="en-US" dirty="0" smtClean="0"/>
          </a:p>
          <a:p>
            <a:r>
              <a:rPr lang="en-US" b="1" dirty="0" smtClean="0"/>
              <a:t>When do I use it? </a:t>
            </a:r>
            <a:r>
              <a:rPr lang="en-US" dirty="0" smtClean="0"/>
              <a:t>When you realize that you missed important information</a:t>
            </a:r>
          </a:p>
          <a:p>
            <a:r>
              <a:rPr lang="en-US" b="1" dirty="0" smtClean="0"/>
              <a:t> </a:t>
            </a:r>
            <a:endParaRPr lang="en-US" dirty="0" smtClean="0"/>
          </a:p>
          <a:p>
            <a:r>
              <a:rPr lang="en-US" b="1" dirty="0" smtClean="0"/>
              <a:t>How do I use it? </a:t>
            </a:r>
            <a:endParaRPr lang="en-US" dirty="0" smtClean="0"/>
          </a:p>
          <a:p>
            <a:pPr lvl="2">
              <a:buFont typeface="Arial" pitchFamily="34" charset="0"/>
              <a:buChar char="•"/>
            </a:pPr>
            <a:r>
              <a:rPr lang="en-US" dirty="0" smtClean="0"/>
              <a:t>Say the </a:t>
            </a:r>
            <a:r>
              <a:rPr lang="en-US" b="1" dirty="0" smtClean="0"/>
              <a:t>Mental Cue</a:t>
            </a:r>
          </a:p>
          <a:p>
            <a:pPr lvl="2">
              <a:buFont typeface="Arial" pitchFamily="34" charset="0"/>
              <a:buChar char="•"/>
            </a:pPr>
            <a:r>
              <a:rPr lang="en-US" dirty="0" smtClean="0"/>
              <a:t>Ask and answer the </a:t>
            </a:r>
            <a:r>
              <a:rPr lang="en-US" b="1" dirty="0" smtClean="0"/>
              <a:t>Critical Question</a:t>
            </a:r>
          </a:p>
          <a:p>
            <a:endParaRPr lang="en-US" dirty="0" smtClean="0"/>
          </a:p>
        </p:txBody>
      </p:sp>
      <p:grpSp>
        <p:nvGrpSpPr>
          <p:cNvPr id="2" name="Group 10"/>
          <p:cNvGrpSpPr/>
          <p:nvPr/>
        </p:nvGrpSpPr>
        <p:grpSpPr>
          <a:xfrm>
            <a:off x="76200" y="5334001"/>
            <a:ext cx="7086600" cy="3980179"/>
            <a:chOff x="76200" y="5638801"/>
            <a:chExt cx="7086600" cy="3454494"/>
          </a:xfrm>
        </p:grpSpPr>
        <p:sp>
          <p:nvSpPr>
            <p:cNvPr id="12" name="Oval 11"/>
            <p:cNvSpPr/>
            <p:nvPr/>
          </p:nvSpPr>
          <p:spPr>
            <a:xfrm>
              <a:off x="1752600" y="5638801"/>
              <a:ext cx="3733800" cy="909815"/>
            </a:xfrm>
            <a:prstGeom prst="ellipse">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9"/>
            <p:cNvGrpSpPr/>
            <p:nvPr/>
          </p:nvGrpSpPr>
          <p:grpSpPr>
            <a:xfrm>
              <a:off x="76200" y="5704935"/>
              <a:ext cx="7086600" cy="3388360"/>
              <a:chOff x="76200" y="5813495"/>
              <a:chExt cx="7086600" cy="3281402"/>
            </a:xfrm>
          </p:grpSpPr>
          <p:sp>
            <p:nvSpPr>
              <p:cNvPr id="14" name="Rectangle 13"/>
              <p:cNvSpPr/>
              <p:nvPr/>
            </p:nvSpPr>
            <p:spPr>
              <a:xfrm>
                <a:off x="76200" y="6275497"/>
                <a:ext cx="7086600" cy="281940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514803" y="5813495"/>
                <a:ext cx="4252748" cy="822649"/>
              </a:xfrm>
              <a:prstGeom prst="rect">
                <a:avLst/>
              </a:prstGeom>
              <a:noFill/>
            </p:spPr>
            <p:txBody>
              <a:bodyPr wrap="square" rtlCol="0">
                <a:spAutoFit/>
              </a:bodyPr>
              <a:lstStyle/>
              <a:p>
                <a:pPr algn="ctr"/>
                <a:r>
                  <a:rPr lang="en-US" sz="1600" b="1" dirty="0" smtClean="0">
                    <a:latin typeface="+mn-lt"/>
                  </a:rPr>
                  <a:t>MAKE IT PERSONAL!</a:t>
                </a:r>
              </a:p>
              <a:p>
                <a:pPr algn="ctr"/>
                <a:r>
                  <a:rPr lang="en-US" sz="1600" dirty="0" smtClean="0">
                    <a:latin typeface="+mn-lt"/>
                  </a:rPr>
                  <a:t>What did you learn?</a:t>
                </a:r>
              </a:p>
              <a:p>
                <a:pPr algn="ctr"/>
                <a:r>
                  <a:rPr lang="en-US" sz="1600" dirty="0" smtClean="0">
                    <a:latin typeface="+mn-lt"/>
                  </a:rPr>
                  <a:t>How can you use it?</a:t>
                </a:r>
                <a:endParaRPr lang="en-US" sz="1600" dirty="0">
                  <a:latin typeface="+mn-lt"/>
                </a:endParaRPr>
              </a:p>
            </p:txBody>
          </p:sp>
        </p:grpSp>
      </p:grpSp>
      <p:sp>
        <p:nvSpPr>
          <p:cNvPr id="18" name="Title 5"/>
          <p:cNvSpPr txBox="1">
            <a:spLocks/>
          </p:cNvSpPr>
          <p:nvPr/>
        </p:nvSpPr>
        <p:spPr bwMode="auto">
          <a:xfrm>
            <a:off x="0" y="0"/>
            <a:ext cx="7315200" cy="838200"/>
          </a:xfrm>
          <a:prstGeom prst="rect">
            <a:avLst/>
          </a:prstGeom>
          <a:noFill/>
          <a:ln w="9525">
            <a:noFill/>
            <a:miter lim="800000"/>
            <a:headEnd/>
            <a:tailEnd/>
          </a:ln>
        </p:spPr>
        <p:txBody>
          <a:bodyPr vert="horz" wrap="square" lIns="95669" tIns="47839" rIns="95669" bIns="47839"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Verdana" pitchFamily="34" charset="0"/>
                <a:ea typeface="+mj-ea"/>
                <a:cs typeface="+mj-cs"/>
              </a:rPr>
              <a:t>Avoid Thinking Traps:</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2000" b="1" dirty="0" smtClean="0">
                <a:solidFill>
                  <a:schemeClr val="bg1"/>
                </a:solidFill>
                <a:latin typeface="Verdana" pitchFamily="34" charset="0"/>
                <a:ea typeface="+mj-ea"/>
                <a:cs typeface="+mj-cs"/>
              </a:rPr>
              <a:t>Make it Personal</a:t>
            </a:r>
            <a:endParaRPr kumimoji="0" lang="en-US" sz="2000" b="1" i="0" u="none" strike="noStrike" kern="1200" cap="none" spc="0" normalizeH="0" baseline="0" noProof="0" dirty="0" smtClean="0">
              <a:ln>
                <a:noFill/>
              </a:ln>
              <a:solidFill>
                <a:schemeClr val="bg1"/>
              </a:solidFill>
              <a:effectLst/>
              <a:uLnTx/>
              <a:uFillTx/>
              <a:latin typeface="Verdana" pitchFamily="34" charset="0"/>
              <a:ea typeface="+mj-ea"/>
              <a:cs typeface="+mj-cs"/>
            </a:endParaRPr>
          </a:p>
        </p:txBody>
      </p:sp>
      <p:sp>
        <p:nvSpPr>
          <p:cNvPr id="10"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30</a:t>
            </a:fld>
            <a:endParaRPr lang="en-US" sz="700" dirty="0">
              <a:latin typeface="+mn-lt"/>
            </a:endParaRPr>
          </a:p>
        </p:txBody>
      </p:sp>
      <p:pic>
        <p:nvPicPr>
          <p:cNvPr id="11" name="Picture 10" descr="Avoid_Thinking_Traps.png"/>
          <p:cNvPicPr>
            <a:picLocks noChangeAspect="1"/>
          </p:cNvPicPr>
          <p:nvPr/>
        </p:nvPicPr>
        <p:blipFill>
          <a:blip r:embed="rId3" cstate="print"/>
          <a:stretch>
            <a:fillRect/>
          </a:stretch>
        </p:blipFill>
        <p:spPr>
          <a:xfrm>
            <a:off x="306983" y="76200"/>
            <a:ext cx="607417" cy="731520"/>
          </a:xfrm>
          <a:prstGeom prst="rect">
            <a:avLst/>
          </a:prstGeom>
        </p:spPr>
      </p:pic>
      <p:sp>
        <p:nvSpPr>
          <p:cNvPr id="13" name="Footer Placeholder 12"/>
          <p:cNvSpPr>
            <a:spLocks noGrp="1"/>
          </p:cNvSpPr>
          <p:nvPr>
            <p:ph type="ftr" sz="quarter" idx="13"/>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0" y="4469000"/>
            <a:ext cx="7315200" cy="2765719"/>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9" name="Rounded Rectangle 8"/>
          <p:cNvSpPr/>
          <p:nvPr/>
        </p:nvSpPr>
        <p:spPr>
          <a:xfrm>
            <a:off x="0" y="2819400"/>
            <a:ext cx="7315200" cy="2057400"/>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8" name="Rounded Rectangle 7"/>
          <p:cNvSpPr/>
          <p:nvPr/>
        </p:nvSpPr>
        <p:spPr>
          <a:xfrm>
            <a:off x="0" y="2209800"/>
            <a:ext cx="7315200" cy="609600"/>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5" name="Rectangle 4"/>
          <p:cNvSpPr/>
          <p:nvPr/>
        </p:nvSpPr>
        <p:spPr>
          <a:xfrm>
            <a:off x="208630" y="914400"/>
            <a:ext cx="6877970" cy="1174824"/>
          </a:xfrm>
          <a:prstGeom prst="rect">
            <a:avLst/>
          </a:prstGeom>
        </p:spPr>
        <p:txBody>
          <a:bodyPr wrap="square" lIns="96661" tIns="48331" rIns="96661" bIns="48331">
            <a:spAutoFit/>
          </a:bodyPr>
          <a:lstStyle/>
          <a:p>
            <a:r>
              <a:rPr lang="en-US" sz="1400" b="1" dirty="0" smtClean="0">
                <a:latin typeface="+mn-lt"/>
              </a:rPr>
              <a:t>Instructions: </a:t>
            </a:r>
            <a:r>
              <a:rPr lang="en-US" sz="1400" dirty="0" smtClean="0">
                <a:latin typeface="+mn-lt"/>
              </a:rPr>
              <a:t>Record three good things each day. Next to each positive event that you list, write a reflection (at least one sentence) about:</a:t>
            </a:r>
          </a:p>
          <a:p>
            <a:r>
              <a:rPr lang="en-US" sz="1400" dirty="0" smtClean="0">
                <a:latin typeface="+mn-lt"/>
              </a:rPr>
              <a:t>	- Why this good thing happened</a:t>
            </a:r>
          </a:p>
          <a:p>
            <a:r>
              <a:rPr lang="en-US" sz="1400" dirty="0" smtClean="0">
                <a:latin typeface="+mn-lt"/>
              </a:rPr>
              <a:t>	- What this good thing means to you</a:t>
            </a:r>
          </a:p>
          <a:p>
            <a:r>
              <a:rPr lang="en-US" sz="1400" dirty="0" smtClean="0">
                <a:latin typeface="+mn-lt"/>
              </a:rPr>
              <a:t>	- How this good thing makes you feel</a:t>
            </a:r>
          </a:p>
        </p:txBody>
      </p:sp>
      <p:sp>
        <p:nvSpPr>
          <p:cNvPr id="11" name="Rounded Rectangle 10"/>
          <p:cNvSpPr/>
          <p:nvPr/>
        </p:nvSpPr>
        <p:spPr>
          <a:xfrm>
            <a:off x="0" y="7010400"/>
            <a:ext cx="7315200" cy="2133599"/>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7" name="TextBox 6"/>
          <p:cNvSpPr txBox="1"/>
          <p:nvPr/>
        </p:nvSpPr>
        <p:spPr>
          <a:xfrm>
            <a:off x="0" y="2209800"/>
            <a:ext cx="6901620" cy="6514747"/>
          </a:xfrm>
          <a:prstGeom prst="rect">
            <a:avLst/>
          </a:prstGeom>
          <a:noFill/>
        </p:spPr>
        <p:txBody>
          <a:bodyPr wrap="square" lIns="96661" tIns="48331" rIns="96661" bIns="48331" rtlCol="0">
            <a:spAutoFit/>
          </a:bodyPr>
          <a:lstStyle/>
          <a:p>
            <a:r>
              <a:rPr lang="en-US" sz="1600" b="1" dirty="0" smtClean="0">
                <a:latin typeface="+mn-lt"/>
              </a:rPr>
              <a:t>Date:</a:t>
            </a:r>
            <a:endParaRPr lang="en-US" sz="1800" dirty="0" smtClean="0">
              <a:latin typeface="Bradley Hand ITC" pitchFamily="66" charset="0"/>
            </a:endParaRPr>
          </a:p>
          <a:p>
            <a:endParaRPr lang="en-US" sz="1600" b="1" dirty="0" smtClean="0">
              <a:latin typeface="+mn-lt"/>
            </a:endParaRPr>
          </a:p>
          <a:p>
            <a:endParaRPr lang="en-US" sz="1600" b="1" dirty="0" smtClean="0">
              <a:latin typeface="+mn-lt"/>
            </a:endParaRPr>
          </a:p>
          <a:p>
            <a:r>
              <a:rPr lang="en-US" sz="1600" b="1" dirty="0" smtClean="0">
                <a:latin typeface="+mn-lt"/>
              </a:rPr>
              <a:t>Good Thing 1:</a:t>
            </a:r>
            <a:endParaRPr lang="en-US" sz="1800" b="1" dirty="0" smtClean="0">
              <a:latin typeface="Bradley Hand ITC" pitchFamily="66" charset="0"/>
            </a:endParaRPr>
          </a:p>
          <a:p>
            <a:endParaRPr lang="en-US" sz="1600" b="1" dirty="0" smtClean="0">
              <a:latin typeface="+mn-lt"/>
            </a:endParaRPr>
          </a:p>
          <a:p>
            <a:r>
              <a:rPr lang="en-US" sz="1600" b="1" dirty="0" smtClean="0">
                <a:latin typeface="+mn-lt"/>
              </a:rPr>
              <a:t>Reflection:</a:t>
            </a:r>
            <a:endParaRPr lang="en-US" sz="1800" b="1" dirty="0" smtClean="0">
              <a:latin typeface="Bradley Hand ITC" pitchFamily="66" charset="0"/>
            </a:endParaRPr>
          </a:p>
          <a:p>
            <a:endParaRPr lang="en-US" sz="1800" b="1" dirty="0" smtClean="0">
              <a:latin typeface="+mn-lt"/>
            </a:endParaRPr>
          </a:p>
          <a:p>
            <a:endParaRPr lang="en-US" sz="1600" b="1" dirty="0" smtClean="0">
              <a:latin typeface="+mn-lt"/>
            </a:endParaRPr>
          </a:p>
          <a:p>
            <a:endParaRPr lang="en-US" sz="1600" b="1" dirty="0" smtClean="0">
              <a:latin typeface="+mn-lt"/>
            </a:endParaRPr>
          </a:p>
          <a:p>
            <a:endParaRPr lang="en-US" sz="1600" b="1" dirty="0" smtClean="0">
              <a:latin typeface="+mn-lt"/>
            </a:endParaRPr>
          </a:p>
          <a:p>
            <a:endParaRPr lang="en-US" sz="1600" b="1" dirty="0" smtClean="0">
              <a:latin typeface="+mn-lt"/>
            </a:endParaRPr>
          </a:p>
          <a:p>
            <a:r>
              <a:rPr lang="en-US" sz="1600" b="1" dirty="0" smtClean="0">
                <a:latin typeface="+mn-lt"/>
              </a:rPr>
              <a:t>Good Thing 2:</a:t>
            </a:r>
            <a:endParaRPr lang="en-US" sz="1800" b="1" dirty="0" smtClean="0">
              <a:latin typeface="Bradley Hand ITC" pitchFamily="66" charset="0"/>
            </a:endParaRPr>
          </a:p>
          <a:p>
            <a:endParaRPr lang="en-US" sz="1600" b="1" dirty="0" smtClean="0">
              <a:latin typeface="+mn-lt"/>
            </a:endParaRPr>
          </a:p>
          <a:p>
            <a:r>
              <a:rPr lang="en-US" sz="1600" b="1" dirty="0" smtClean="0">
                <a:latin typeface="+mn-lt"/>
              </a:rPr>
              <a:t>Reflection: </a:t>
            </a:r>
            <a:endParaRPr lang="en-US" sz="18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mn-lt"/>
            </a:endParaRPr>
          </a:p>
          <a:p>
            <a:r>
              <a:rPr lang="en-US" sz="1600" b="1" dirty="0" smtClean="0">
                <a:latin typeface="+mn-lt"/>
              </a:rPr>
              <a:t>Good Thing 3:</a:t>
            </a:r>
            <a:endParaRPr lang="en-US" sz="1800" b="1" dirty="0" smtClean="0">
              <a:latin typeface="Bradley Hand ITC" pitchFamily="66" charset="0"/>
            </a:endParaRPr>
          </a:p>
          <a:p>
            <a:endParaRPr lang="en-US" sz="1600" b="1" dirty="0" smtClean="0">
              <a:latin typeface="+mn-lt"/>
            </a:endParaRPr>
          </a:p>
          <a:p>
            <a:r>
              <a:rPr lang="en-US" sz="1600" b="1" dirty="0" smtClean="0">
                <a:latin typeface="+mn-lt"/>
              </a:rPr>
              <a:t>Reflection:</a:t>
            </a:r>
            <a:endParaRPr lang="en-US" sz="1800" b="1" dirty="0" smtClean="0">
              <a:latin typeface="Bradley Hand ITC" pitchFamily="66" charset="0"/>
            </a:endParaRPr>
          </a:p>
          <a:p>
            <a:endParaRPr lang="en-US" sz="1500" b="1" dirty="0" smtClean="0">
              <a:latin typeface="+mn-lt"/>
            </a:endParaRPr>
          </a:p>
          <a:p>
            <a:endParaRPr lang="en-US" sz="1500" dirty="0" smtClean="0">
              <a:latin typeface="+mn-lt"/>
            </a:endParaRPr>
          </a:p>
          <a:p>
            <a:endParaRPr lang="en-US" sz="1500" b="1" dirty="0">
              <a:latin typeface="+mn-lt"/>
            </a:endParaRPr>
          </a:p>
        </p:txBody>
      </p:sp>
      <p:sp>
        <p:nvSpPr>
          <p:cNvPr id="13" name="TextBox 12"/>
          <p:cNvSpPr txBox="1"/>
          <p:nvPr/>
        </p:nvSpPr>
        <p:spPr>
          <a:xfrm>
            <a:off x="0" y="204217"/>
            <a:ext cx="7315200" cy="405383"/>
          </a:xfrm>
          <a:prstGeom prst="rect">
            <a:avLst/>
          </a:prstGeom>
          <a:noFill/>
        </p:spPr>
        <p:txBody>
          <a:bodyPr wrap="square" lIns="96661" tIns="48331" rIns="96661" bIns="48331" rtlCol="0">
            <a:spAutoFit/>
          </a:bodyPr>
          <a:lstStyle/>
          <a:p>
            <a:pPr algn="ctr"/>
            <a:r>
              <a:rPr lang="en-US" sz="2000" b="1" dirty="0" smtClean="0">
                <a:solidFill>
                  <a:schemeClr val="bg1"/>
                </a:solidFill>
                <a:latin typeface="+mj-lt"/>
              </a:rPr>
              <a:t>Hunt the Good Stuff</a:t>
            </a:r>
            <a:endParaRPr lang="en-US" sz="2000" b="1" dirty="0">
              <a:solidFill>
                <a:schemeClr val="bg1"/>
              </a:solidFill>
              <a:latin typeface="+mj-lt"/>
            </a:endParaRPr>
          </a:p>
        </p:txBody>
      </p:sp>
      <p:sp>
        <p:nvSpPr>
          <p:cNvPr id="12" name="Rounded Rectangle 11"/>
          <p:cNvSpPr/>
          <p:nvPr/>
        </p:nvSpPr>
        <p:spPr>
          <a:xfrm>
            <a:off x="2209800" y="609599"/>
            <a:ext cx="2819400" cy="381001"/>
          </a:xfrm>
          <a:prstGeom prst="roundRect">
            <a:avLst/>
          </a:prstGeom>
          <a:solidFill>
            <a:srgbClr val="00B05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en-US" dirty="0" smtClean="0"/>
              <a:t>Optimism</a:t>
            </a:r>
            <a:endParaRPr lang="en-US" dirty="0"/>
          </a:p>
        </p:txBody>
      </p:sp>
      <p:sp>
        <p:nvSpPr>
          <p:cNvPr id="15"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31</a:t>
            </a:fld>
            <a:endParaRPr lang="en-US" sz="700" dirty="0">
              <a:latin typeface="+mn-lt"/>
            </a:endParaRPr>
          </a:p>
        </p:txBody>
      </p:sp>
      <p:pic>
        <p:nvPicPr>
          <p:cNvPr id="16" name="Picture 5" descr="HTGS.png"/>
          <p:cNvPicPr>
            <a:picLocks noChangeAspect="1"/>
          </p:cNvPicPr>
          <p:nvPr/>
        </p:nvPicPr>
        <p:blipFill>
          <a:blip r:embed="rId3" cstate="print"/>
          <a:srcRect/>
          <a:stretch>
            <a:fillRect/>
          </a:stretch>
        </p:blipFill>
        <p:spPr bwMode="auto">
          <a:xfrm>
            <a:off x="305741" y="76200"/>
            <a:ext cx="608659" cy="731520"/>
          </a:xfrm>
          <a:prstGeom prst="rect">
            <a:avLst/>
          </a:prstGeom>
          <a:noFill/>
          <a:ln w="9525">
            <a:noFill/>
            <a:miter lim="800000"/>
            <a:headEnd/>
            <a:tailEnd/>
          </a:ln>
        </p:spPr>
      </p:pic>
      <p:sp>
        <p:nvSpPr>
          <p:cNvPr id="14" name="Footer Placeholder 13"/>
          <p:cNvSpPr>
            <a:spLocks noGrp="1"/>
          </p:cNvSpPr>
          <p:nvPr>
            <p:ph type="ftr" sz="quarter" idx="11"/>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a:xfrm>
            <a:off x="0" y="0"/>
            <a:ext cx="7315200" cy="838200"/>
          </a:xfrm>
        </p:spPr>
        <p:txBody>
          <a:bodyPr/>
          <a:lstStyle/>
          <a:p>
            <a:r>
              <a:rPr lang="en-US" dirty="0" smtClean="0"/>
              <a:t>Detect Icebergs</a:t>
            </a:r>
          </a:p>
        </p:txBody>
      </p:sp>
      <p:pic>
        <p:nvPicPr>
          <p:cNvPr id="8" name="Picture 7" descr="iceberg.jpg"/>
          <p:cNvPicPr>
            <a:picLocks noChangeAspect="1"/>
          </p:cNvPicPr>
          <p:nvPr/>
        </p:nvPicPr>
        <p:blipFill>
          <a:blip r:embed="rId3" cstate="print"/>
          <a:srcRect/>
          <a:stretch>
            <a:fillRect/>
          </a:stretch>
        </p:blipFill>
        <p:spPr bwMode="auto">
          <a:xfrm>
            <a:off x="1447800" y="1905000"/>
            <a:ext cx="1981200" cy="2750255"/>
          </a:xfrm>
          <a:prstGeom prst="rect">
            <a:avLst/>
          </a:prstGeom>
          <a:noFill/>
          <a:ln w="9525">
            <a:noFill/>
            <a:miter lim="800000"/>
            <a:headEnd/>
            <a:tailEnd/>
          </a:ln>
        </p:spPr>
      </p:pic>
      <p:sp>
        <p:nvSpPr>
          <p:cNvPr id="9" name="Rectangle 8"/>
          <p:cNvSpPr/>
          <p:nvPr/>
        </p:nvSpPr>
        <p:spPr>
          <a:xfrm>
            <a:off x="76200" y="735449"/>
            <a:ext cx="7086600" cy="954107"/>
          </a:xfrm>
          <a:prstGeom prst="rect">
            <a:avLst/>
          </a:prstGeom>
        </p:spPr>
        <p:txBody>
          <a:bodyPr wrap="square">
            <a:spAutoFit/>
          </a:bodyPr>
          <a:lstStyle/>
          <a:p>
            <a:pPr marL="454806" indent="-227407">
              <a:defRPr/>
            </a:pPr>
            <a:endParaRPr lang="en-US" sz="1400" dirty="0" smtClean="0">
              <a:latin typeface="+mn-lt"/>
            </a:endParaRPr>
          </a:p>
          <a:p>
            <a:pPr marL="454806" indent="-227407">
              <a:defRPr/>
            </a:pPr>
            <a:r>
              <a:rPr lang="en-US" sz="1400" b="1" dirty="0" smtClean="0">
                <a:latin typeface="+mn-lt"/>
              </a:rPr>
              <a:t>Icebergs</a:t>
            </a:r>
            <a:r>
              <a:rPr lang="en-US" sz="1400" dirty="0" smtClean="0">
                <a:latin typeface="+mn-lt"/>
              </a:rPr>
              <a:t>:</a:t>
            </a:r>
          </a:p>
          <a:p>
            <a:pPr marL="805378" lvl="1" indent="-227407">
              <a:buFont typeface="Arial" pitchFamily="34" charset="0"/>
              <a:buChar char="•"/>
              <a:defRPr/>
            </a:pPr>
            <a:r>
              <a:rPr lang="en-US" sz="1400" dirty="0" smtClean="0">
                <a:latin typeface="+mn-lt"/>
              </a:rPr>
              <a:t>Core values</a:t>
            </a:r>
          </a:p>
          <a:p>
            <a:pPr marL="805378" lvl="1" indent="-227407">
              <a:buFont typeface="Arial" pitchFamily="34" charset="0"/>
              <a:buChar char="•"/>
              <a:defRPr/>
            </a:pPr>
            <a:r>
              <a:rPr lang="en-US" sz="1400" dirty="0" smtClean="0">
                <a:latin typeface="+mn-lt"/>
              </a:rPr>
              <a:t>Core beliefs</a:t>
            </a:r>
          </a:p>
        </p:txBody>
      </p:sp>
      <p:sp>
        <p:nvSpPr>
          <p:cNvPr id="10" name="Rounded Rectangle 9"/>
          <p:cNvSpPr/>
          <p:nvPr/>
        </p:nvSpPr>
        <p:spPr>
          <a:xfrm>
            <a:off x="2209800" y="685799"/>
            <a:ext cx="2819400" cy="381001"/>
          </a:xfrm>
          <a:prstGeom prst="roundRect">
            <a:avLst/>
          </a:prstGeom>
          <a:solidFill>
            <a:srgbClr val="00B05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en-US" dirty="0" smtClean="0"/>
              <a:t>Self-awareness</a:t>
            </a:r>
            <a:endParaRPr lang="en-US" dirty="0"/>
          </a:p>
        </p:txBody>
      </p:sp>
      <p:cxnSp>
        <p:nvCxnSpPr>
          <p:cNvPr id="13" name="Straight Connector 12"/>
          <p:cNvCxnSpPr/>
          <p:nvPr/>
        </p:nvCxnSpPr>
        <p:spPr>
          <a:xfrm flipH="1">
            <a:off x="2819400" y="2209800"/>
            <a:ext cx="106680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6" idx="1"/>
          </p:cNvCxnSpPr>
          <p:nvPr/>
        </p:nvCxnSpPr>
        <p:spPr>
          <a:xfrm flipH="1">
            <a:off x="3048000" y="3275112"/>
            <a:ext cx="762000" cy="14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810000" y="2057400"/>
            <a:ext cx="5943600" cy="307777"/>
          </a:xfrm>
          <a:prstGeom prst="rect">
            <a:avLst/>
          </a:prstGeom>
          <a:noFill/>
        </p:spPr>
        <p:txBody>
          <a:bodyPr wrap="square" rtlCol="0">
            <a:spAutoFit/>
          </a:bodyPr>
          <a:lstStyle/>
          <a:p>
            <a:r>
              <a:rPr lang="en-US" sz="1400" b="1" dirty="0" smtClean="0">
                <a:latin typeface="+mn-lt"/>
              </a:rPr>
              <a:t>Heat of the moment thoughts</a:t>
            </a:r>
          </a:p>
        </p:txBody>
      </p:sp>
      <p:sp>
        <p:nvSpPr>
          <p:cNvPr id="16" name="TextBox 15"/>
          <p:cNvSpPr txBox="1"/>
          <p:nvPr/>
        </p:nvSpPr>
        <p:spPr>
          <a:xfrm>
            <a:off x="3810000" y="3121223"/>
            <a:ext cx="4495800" cy="307777"/>
          </a:xfrm>
          <a:prstGeom prst="rect">
            <a:avLst/>
          </a:prstGeom>
          <a:noFill/>
        </p:spPr>
        <p:txBody>
          <a:bodyPr wrap="square" rtlCol="0">
            <a:spAutoFit/>
          </a:bodyPr>
          <a:lstStyle/>
          <a:p>
            <a:r>
              <a:rPr lang="en-US" sz="1400" b="1" dirty="0" smtClean="0">
                <a:latin typeface="+mn-lt"/>
              </a:rPr>
              <a:t>Icebergs</a:t>
            </a:r>
          </a:p>
        </p:txBody>
      </p:sp>
      <p:graphicFrame>
        <p:nvGraphicFramePr>
          <p:cNvPr id="19" name="Diagram 18"/>
          <p:cNvGraphicFramePr/>
          <p:nvPr/>
        </p:nvGraphicFramePr>
        <p:xfrm>
          <a:off x="228600" y="4800600"/>
          <a:ext cx="685800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7" name="Picture 11" descr="Detect_Icebergs.png"/>
          <p:cNvPicPr>
            <a:picLocks noChangeAspect="1"/>
          </p:cNvPicPr>
          <p:nvPr/>
        </p:nvPicPr>
        <p:blipFill>
          <a:blip r:embed="rId9" cstate="print"/>
          <a:srcRect/>
          <a:stretch>
            <a:fillRect/>
          </a:stretch>
        </p:blipFill>
        <p:spPr bwMode="auto">
          <a:xfrm>
            <a:off x="305741" y="76200"/>
            <a:ext cx="608659" cy="731520"/>
          </a:xfrm>
          <a:prstGeom prst="rect">
            <a:avLst/>
          </a:prstGeom>
          <a:noFill/>
          <a:ln w="9525">
            <a:noFill/>
            <a:miter lim="800000"/>
            <a:headEnd/>
            <a:tailEnd/>
          </a:ln>
        </p:spPr>
      </p:pic>
      <p:sp>
        <p:nvSpPr>
          <p:cNvPr id="12"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32</a:t>
            </a:fld>
            <a:endParaRPr lang="en-US" sz="700" dirty="0">
              <a:latin typeface="+mn-lt"/>
            </a:endParaRPr>
          </a:p>
        </p:txBody>
      </p:sp>
      <p:sp>
        <p:nvSpPr>
          <p:cNvPr id="18" name="Footer Placeholder 17"/>
          <p:cNvSpPr>
            <a:spLocks noGrp="1"/>
          </p:cNvSpPr>
          <p:nvPr>
            <p:ph type="ftr" sz="quarter" idx="13"/>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990600"/>
            <a:ext cx="7315200" cy="1828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0" y="6211431"/>
            <a:ext cx="7315200" cy="2743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3247644"/>
            <a:ext cx="7315200" cy="2590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Title 5"/>
          <p:cNvSpPr>
            <a:spLocks noGrp="1"/>
          </p:cNvSpPr>
          <p:nvPr>
            <p:ph type="title"/>
          </p:nvPr>
        </p:nvSpPr>
        <p:spPr>
          <a:xfrm>
            <a:off x="0" y="0"/>
            <a:ext cx="7315200" cy="838200"/>
          </a:xfrm>
        </p:spPr>
        <p:txBody>
          <a:bodyPr/>
          <a:lstStyle/>
          <a:p>
            <a:r>
              <a:rPr lang="en-US" dirty="0" smtClean="0"/>
              <a:t>When and How to Detect Icebergs</a:t>
            </a:r>
          </a:p>
        </p:txBody>
      </p:sp>
      <p:sp>
        <p:nvSpPr>
          <p:cNvPr id="7" name="Text Placeholder 6"/>
          <p:cNvSpPr>
            <a:spLocks noGrp="1"/>
          </p:cNvSpPr>
          <p:nvPr>
            <p:ph type="body" sz="quarter" idx="12"/>
          </p:nvPr>
        </p:nvSpPr>
        <p:spPr>
          <a:xfrm>
            <a:off x="0" y="1143000"/>
            <a:ext cx="7315200" cy="1325562"/>
          </a:xfrm>
        </p:spPr>
        <p:txBody>
          <a:bodyPr/>
          <a:lstStyle/>
          <a:p>
            <a:pPr algn="ctr">
              <a:defRPr/>
            </a:pPr>
            <a:r>
              <a:rPr lang="en-US" sz="1800" b="1" dirty="0" smtClean="0"/>
              <a:t>When do you need to detect an Iceberg?</a:t>
            </a:r>
          </a:p>
          <a:p>
            <a:pPr algn="ctr">
              <a:defRPr/>
            </a:pPr>
            <a:endParaRPr lang="en-US" sz="1400" b="1" dirty="0" smtClean="0"/>
          </a:p>
          <a:p>
            <a:pPr algn="ctr">
              <a:defRPr/>
            </a:pPr>
            <a:r>
              <a:rPr lang="en-US" sz="1400" dirty="0" smtClean="0"/>
              <a:t>***When your </a:t>
            </a:r>
            <a:r>
              <a:rPr lang="en-US" sz="1400" b="1" dirty="0" smtClean="0"/>
              <a:t>emotions and reactions</a:t>
            </a:r>
            <a:r>
              <a:rPr lang="en-US" sz="1400" dirty="0" smtClean="0"/>
              <a:t> don’t make sense based on your </a:t>
            </a:r>
            <a:r>
              <a:rPr lang="en-US" sz="1400" b="1" dirty="0" smtClean="0"/>
              <a:t>heat of the moment thought</a:t>
            </a:r>
            <a:r>
              <a:rPr lang="en-US" sz="1400" dirty="0" smtClean="0"/>
              <a:t>***</a:t>
            </a:r>
          </a:p>
          <a:p>
            <a:pPr algn="ctr">
              <a:defRPr/>
            </a:pPr>
            <a:endParaRPr lang="en-US" dirty="0"/>
          </a:p>
        </p:txBody>
      </p:sp>
      <p:sp>
        <p:nvSpPr>
          <p:cNvPr id="15" name="Text Placeholder 6"/>
          <p:cNvSpPr txBox="1">
            <a:spLocks/>
          </p:cNvSpPr>
          <p:nvPr/>
        </p:nvSpPr>
        <p:spPr bwMode="auto">
          <a:xfrm>
            <a:off x="0" y="3400044"/>
            <a:ext cx="7315200" cy="762000"/>
          </a:xfrm>
          <a:prstGeom prst="rect">
            <a:avLst/>
          </a:prstGeom>
          <a:noFill/>
          <a:ln w="9525">
            <a:noFill/>
            <a:miter lim="800000"/>
            <a:headEnd/>
            <a:tailEnd/>
          </a:ln>
        </p:spPr>
        <p:txBody>
          <a:bodyPr vert="horz" wrap="square" lIns="95669" tIns="47839" rIns="95669" bIns="47839" numCol="1" anchor="t" anchorCtr="0" compatLnSpc="1">
            <a:prstTxWarp prst="textNoShape">
              <a:avLst/>
            </a:prstTxWarp>
          </a:bodyPr>
          <a:lstStyle/>
          <a:p>
            <a:pPr marL="0" marR="0" lvl="0" indent="0" algn="ctr" defTabSz="914400" rtl="0" eaLnBrk="0" fontAlgn="base" latinLnBrk="0" hangingPunct="0">
              <a:lnSpc>
                <a:spcPts val="1400"/>
              </a:lnSpc>
              <a:spcBef>
                <a:spcPct val="20000"/>
              </a:spcBef>
              <a:spcAft>
                <a:spcPct val="0"/>
              </a:spcAft>
              <a:buClrTx/>
              <a:buSzTx/>
              <a:buFont typeface="+mj-lt"/>
              <a:buNone/>
              <a:tabLst/>
              <a:defRPr/>
            </a:pPr>
            <a:r>
              <a:rPr kumimoji="0" lang="en-US" sz="1800" b="1" i="0" u="none" strike="noStrike" kern="1200" cap="none" spc="0" normalizeH="0" baseline="0" noProof="0" dirty="0" smtClean="0">
                <a:ln>
                  <a:noFill/>
                </a:ln>
                <a:solidFill>
                  <a:schemeClr val="tx1"/>
                </a:solidFill>
                <a:effectLst/>
                <a:uLnTx/>
                <a:uFillTx/>
                <a:latin typeface="Verdana" pitchFamily="34" charset="0"/>
                <a:ea typeface="+mn-ea"/>
                <a:cs typeface="+mn-cs"/>
              </a:rPr>
              <a:t>How do you detect an Iceberg?</a:t>
            </a:r>
          </a:p>
          <a:p>
            <a:pPr marL="0" marR="0" lvl="0" indent="0" algn="ctr" defTabSz="914400" rtl="0" eaLnBrk="0" fontAlgn="base" latinLnBrk="0" hangingPunct="0">
              <a:lnSpc>
                <a:spcPts val="1400"/>
              </a:lnSpc>
              <a:spcBef>
                <a:spcPct val="20000"/>
              </a:spcBef>
              <a:spcAft>
                <a:spcPct val="0"/>
              </a:spcAft>
              <a:buClrTx/>
              <a:buSzTx/>
              <a:buFont typeface="+mj-lt"/>
              <a:buNone/>
              <a:tabLst/>
              <a:defRPr/>
            </a:pPr>
            <a:endParaRPr kumimoji="0" lang="en-US" sz="1400" b="1"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0" marR="0" lvl="0" indent="0" algn="ctr" defTabSz="914400" rtl="0" eaLnBrk="0" fontAlgn="base" latinLnBrk="0" hangingPunct="0">
              <a:lnSpc>
                <a:spcPts val="1400"/>
              </a:lnSpc>
              <a:spcBef>
                <a:spcPct val="20000"/>
              </a:spcBef>
              <a:spcAft>
                <a:spcPct val="0"/>
              </a:spcAft>
              <a:buClrTx/>
              <a:buSzTx/>
              <a:buFont typeface="+mj-lt"/>
              <a:buNone/>
              <a:tabLst/>
              <a:defRPr/>
            </a:pPr>
            <a:r>
              <a:rPr kumimoji="0" lang="en-US" sz="1400" b="0" i="0" u="none" strike="noStrike" kern="1200" cap="none" spc="0" normalizeH="0" baseline="0" noProof="0" dirty="0" smtClean="0">
                <a:ln>
                  <a:noFill/>
                </a:ln>
                <a:solidFill>
                  <a:schemeClr val="tx1"/>
                </a:solidFill>
                <a:effectLst/>
                <a:uLnTx/>
                <a:uFillTx/>
                <a:latin typeface="Verdana" pitchFamily="34" charset="0"/>
                <a:ea typeface="+mn-ea"/>
                <a:cs typeface="+mn-cs"/>
              </a:rPr>
              <a:t>***Use “What” questions to explain why you acted the way you did***</a:t>
            </a:r>
          </a:p>
          <a:p>
            <a:pPr marL="0" marR="0" lvl="0" indent="0" algn="ctr" defTabSz="914400" rtl="0" eaLnBrk="0" fontAlgn="base" latinLnBrk="0" hangingPunct="0">
              <a:lnSpc>
                <a:spcPts val="1400"/>
              </a:lnSpc>
              <a:spcBef>
                <a:spcPct val="20000"/>
              </a:spcBef>
              <a:spcAft>
                <a:spcPct val="0"/>
              </a:spcAft>
              <a:buClrTx/>
              <a:buSzTx/>
              <a:buFont typeface="+mj-lt"/>
              <a:buNone/>
              <a:tabLst/>
              <a:defRPr/>
            </a:pPr>
            <a:endParaRPr lang="en-US" sz="1400" dirty="0" smtClean="0">
              <a:latin typeface="Verdana" pitchFamily="34" charset="0"/>
              <a:cs typeface="+mn-cs"/>
            </a:endParaRPr>
          </a:p>
          <a:p>
            <a:pPr marL="0" marR="0" lvl="0" indent="0" algn="ctr" defTabSz="914400" rtl="0" eaLnBrk="0" fontAlgn="base" latinLnBrk="0" hangingPunct="0">
              <a:lnSpc>
                <a:spcPts val="1400"/>
              </a:lnSpc>
              <a:spcBef>
                <a:spcPct val="20000"/>
              </a:spcBef>
              <a:spcAft>
                <a:spcPct val="0"/>
              </a:spcAft>
              <a:buClrTx/>
              <a:buSzTx/>
              <a:buFont typeface="+mj-lt"/>
              <a:buNone/>
              <a:tabLst/>
              <a:defRPr/>
            </a:pPr>
            <a:endParaRPr kumimoji="0" lang="en-US" sz="1300" b="0" i="0" u="none" strike="noStrike" kern="1200" cap="none" spc="0" normalizeH="0" baseline="0" noProof="0" dirty="0">
              <a:ln>
                <a:noFill/>
              </a:ln>
              <a:solidFill>
                <a:schemeClr val="tx1"/>
              </a:solidFill>
              <a:effectLst/>
              <a:uLnTx/>
              <a:uFillTx/>
              <a:latin typeface="Verdana" pitchFamily="34" charset="0"/>
              <a:ea typeface="+mn-ea"/>
              <a:cs typeface="+mn-cs"/>
            </a:endParaRPr>
          </a:p>
        </p:txBody>
      </p:sp>
      <p:sp>
        <p:nvSpPr>
          <p:cNvPr id="17" name="Text Placeholder 6"/>
          <p:cNvSpPr txBox="1">
            <a:spLocks/>
          </p:cNvSpPr>
          <p:nvPr/>
        </p:nvSpPr>
        <p:spPr bwMode="auto">
          <a:xfrm>
            <a:off x="0" y="6363831"/>
            <a:ext cx="7315200" cy="1325562"/>
          </a:xfrm>
          <a:prstGeom prst="rect">
            <a:avLst/>
          </a:prstGeom>
          <a:noFill/>
          <a:ln w="9525">
            <a:noFill/>
            <a:miter lim="800000"/>
            <a:headEnd/>
            <a:tailEnd/>
          </a:ln>
        </p:spPr>
        <p:txBody>
          <a:bodyPr vert="horz" wrap="square" lIns="95669" tIns="47839" rIns="95669" bIns="47839" numCol="1" anchor="t" anchorCtr="0" compatLnSpc="1">
            <a:prstTxWarp prst="textNoShape">
              <a:avLst/>
            </a:prstTxWarp>
          </a:bodyPr>
          <a:lstStyle/>
          <a:p>
            <a:pPr marL="0" marR="0" lvl="0" indent="0" algn="ctr" defTabSz="914400" rtl="0" eaLnBrk="0" fontAlgn="base" latinLnBrk="0" hangingPunct="0">
              <a:lnSpc>
                <a:spcPts val="1400"/>
              </a:lnSpc>
              <a:spcBef>
                <a:spcPct val="20000"/>
              </a:spcBef>
              <a:spcAft>
                <a:spcPct val="0"/>
              </a:spcAft>
              <a:buClrTx/>
              <a:buSzTx/>
              <a:buFont typeface="+mj-lt"/>
              <a:buNone/>
              <a:tabLst/>
              <a:defRPr/>
            </a:pPr>
            <a:r>
              <a:rPr kumimoji="0" lang="en-US" sz="1800" b="1" i="0" u="none" strike="noStrike" kern="1200" cap="none" spc="0" normalizeH="0" baseline="0" noProof="0" dirty="0" smtClean="0">
                <a:ln>
                  <a:noFill/>
                </a:ln>
                <a:solidFill>
                  <a:schemeClr val="tx1"/>
                </a:solidFill>
                <a:effectLst/>
                <a:uLnTx/>
                <a:uFillTx/>
                <a:latin typeface="Verdana" pitchFamily="34" charset="0"/>
                <a:ea typeface="+mn-ea"/>
                <a:cs typeface="+mn-cs"/>
              </a:rPr>
              <a:t>What do you do </a:t>
            </a:r>
            <a:r>
              <a:rPr kumimoji="0" lang="en-US" sz="1800" b="1" i="0" u="sng" strike="noStrike" kern="1200" cap="none" spc="0" normalizeH="0" baseline="0" noProof="0" dirty="0" smtClean="0">
                <a:ln>
                  <a:noFill/>
                </a:ln>
                <a:solidFill>
                  <a:schemeClr val="tx1"/>
                </a:solidFill>
                <a:effectLst/>
                <a:uLnTx/>
                <a:uFillTx/>
                <a:latin typeface="Verdana" pitchFamily="34" charset="0"/>
                <a:ea typeface="+mn-ea"/>
                <a:cs typeface="+mn-cs"/>
              </a:rPr>
              <a:t>after</a:t>
            </a:r>
            <a:r>
              <a:rPr kumimoji="0" lang="en-US" sz="1800" b="1" i="0" u="none" strike="noStrike" kern="1200" cap="none" spc="0" normalizeH="0" baseline="0" noProof="0" dirty="0" smtClean="0">
                <a:ln>
                  <a:noFill/>
                </a:ln>
                <a:solidFill>
                  <a:schemeClr val="tx1"/>
                </a:solidFill>
                <a:effectLst/>
                <a:uLnTx/>
                <a:uFillTx/>
                <a:latin typeface="Verdana" pitchFamily="34" charset="0"/>
                <a:ea typeface="+mn-ea"/>
                <a:cs typeface="+mn-cs"/>
              </a:rPr>
              <a:t> you’ve detected an Iceberg?</a:t>
            </a:r>
          </a:p>
          <a:p>
            <a:pPr marL="0" marR="0" lvl="0" indent="0" algn="ctr" defTabSz="914400" rtl="0" eaLnBrk="0" fontAlgn="base" latinLnBrk="0" hangingPunct="0">
              <a:lnSpc>
                <a:spcPts val="1400"/>
              </a:lnSpc>
              <a:spcBef>
                <a:spcPct val="20000"/>
              </a:spcBef>
              <a:spcAft>
                <a:spcPct val="0"/>
              </a:spcAft>
              <a:buClrTx/>
              <a:buSzTx/>
              <a:buFont typeface="+mj-lt"/>
              <a:buNone/>
              <a:tabLst/>
              <a:defRPr/>
            </a:pPr>
            <a:endParaRPr kumimoji="0" lang="en-US" sz="1400" b="1"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0" marR="0" lvl="0" indent="0" algn="ctr" defTabSz="914400" rtl="0" eaLnBrk="0" fontAlgn="base" latinLnBrk="0" hangingPunct="0">
              <a:lnSpc>
                <a:spcPts val="1400"/>
              </a:lnSpc>
              <a:spcBef>
                <a:spcPct val="20000"/>
              </a:spcBef>
              <a:spcAft>
                <a:spcPct val="0"/>
              </a:spcAft>
              <a:buClrTx/>
              <a:buSzTx/>
              <a:buFont typeface="+mj-lt"/>
              <a:buNone/>
              <a:tabLst/>
              <a:defRPr/>
            </a:pPr>
            <a:r>
              <a:rPr kumimoji="0" lang="en-US" sz="1400" b="0" i="0" u="none" strike="noStrike" kern="1200" cap="none" spc="0" normalizeH="0" baseline="0" noProof="0" dirty="0" smtClean="0">
                <a:ln>
                  <a:noFill/>
                </a:ln>
                <a:solidFill>
                  <a:schemeClr val="tx1"/>
                </a:solidFill>
                <a:effectLst/>
                <a:uLnTx/>
                <a:uFillTx/>
                <a:latin typeface="Verdana" pitchFamily="34" charset="0"/>
                <a:ea typeface="+mn-ea"/>
                <a:cs typeface="+mn-cs"/>
              </a:rPr>
              <a:t>***Answer the following questions to determine if the Iceberg needs to be changed at all***</a:t>
            </a:r>
          </a:p>
          <a:p>
            <a:pPr marL="0" marR="0" lvl="0" indent="0" algn="ctr" defTabSz="914400" rtl="0" eaLnBrk="0" fontAlgn="base" latinLnBrk="0" hangingPunct="0">
              <a:lnSpc>
                <a:spcPts val="1400"/>
              </a:lnSpc>
              <a:spcBef>
                <a:spcPct val="20000"/>
              </a:spcBef>
              <a:spcAft>
                <a:spcPct val="0"/>
              </a:spcAft>
              <a:buClrTx/>
              <a:buSzTx/>
              <a:buFont typeface="+mj-lt"/>
              <a:buNone/>
              <a:tabLst/>
              <a:defRPr/>
            </a:pPr>
            <a:endParaRPr kumimoji="0" lang="en-US" sz="1300" b="0" i="0" u="none" strike="noStrike" kern="1200" cap="none" spc="0" normalizeH="0" baseline="0" noProof="0" dirty="0">
              <a:ln>
                <a:noFill/>
              </a:ln>
              <a:solidFill>
                <a:schemeClr val="tx1"/>
              </a:solidFill>
              <a:effectLst/>
              <a:uLnTx/>
              <a:uFillTx/>
              <a:latin typeface="Verdana" pitchFamily="34" charset="0"/>
              <a:ea typeface="+mn-ea"/>
              <a:cs typeface="+mn-cs"/>
            </a:endParaRPr>
          </a:p>
        </p:txBody>
      </p:sp>
      <p:sp>
        <p:nvSpPr>
          <p:cNvPr id="19" name="TextBox 18"/>
          <p:cNvSpPr txBox="1"/>
          <p:nvPr/>
        </p:nvSpPr>
        <p:spPr>
          <a:xfrm>
            <a:off x="304800" y="7506831"/>
            <a:ext cx="6705600" cy="2246769"/>
          </a:xfrm>
          <a:prstGeom prst="rect">
            <a:avLst/>
          </a:prstGeom>
          <a:noFill/>
        </p:spPr>
        <p:txBody>
          <a:bodyPr wrap="square" rtlCol="0">
            <a:spAutoFit/>
          </a:bodyPr>
          <a:lstStyle/>
          <a:p>
            <a:r>
              <a:rPr lang="en-US" sz="1400" dirty="0" smtClean="0">
                <a:latin typeface="+mn-lt"/>
              </a:rPr>
              <a:t>What is the Iceberg?</a:t>
            </a:r>
          </a:p>
          <a:p>
            <a:endParaRPr lang="en-US" sz="1400" dirty="0" smtClean="0">
              <a:latin typeface="+mn-lt"/>
            </a:endParaRPr>
          </a:p>
          <a:p>
            <a:r>
              <a:rPr lang="en-US" sz="1400" dirty="0" smtClean="0">
                <a:latin typeface="+mn-lt"/>
              </a:rPr>
              <a:t>Is this Iceberg helping or harming me in this situation? Explain.</a:t>
            </a:r>
          </a:p>
          <a:p>
            <a:endParaRPr lang="en-US" sz="1400" dirty="0" smtClean="0">
              <a:latin typeface="+mn-lt"/>
            </a:endParaRPr>
          </a:p>
          <a:p>
            <a:r>
              <a:rPr lang="en-US" sz="1400" dirty="0" smtClean="0">
                <a:latin typeface="+mn-lt"/>
              </a:rPr>
              <a:t>Does this Iceberg need to be more flexible? Explain.</a:t>
            </a:r>
          </a:p>
          <a:p>
            <a:pPr algn="ctr"/>
            <a:endParaRPr lang="en-US" sz="1400" dirty="0" smtClean="0">
              <a:latin typeface="+mn-lt"/>
            </a:endParaRPr>
          </a:p>
          <a:p>
            <a:pPr algn="ctr"/>
            <a:endParaRPr lang="en-US" sz="1400" dirty="0" smtClean="0">
              <a:latin typeface="+mn-lt"/>
            </a:endParaRPr>
          </a:p>
          <a:p>
            <a:pPr algn="ctr"/>
            <a:endParaRPr lang="en-US" sz="1400" dirty="0" smtClean="0">
              <a:latin typeface="+mn-lt"/>
            </a:endParaRPr>
          </a:p>
          <a:p>
            <a:pPr algn="ctr"/>
            <a:endParaRPr lang="en-US" sz="1400" dirty="0" smtClean="0">
              <a:latin typeface="+mn-lt"/>
            </a:endParaRPr>
          </a:p>
          <a:p>
            <a:pPr algn="ctr"/>
            <a:endParaRPr lang="en-US" sz="1400" dirty="0" smtClean="0">
              <a:latin typeface="+mn-lt"/>
            </a:endParaRPr>
          </a:p>
        </p:txBody>
      </p:sp>
      <p:sp>
        <p:nvSpPr>
          <p:cNvPr id="12" name="Rectangle 11"/>
          <p:cNvSpPr/>
          <p:nvPr/>
        </p:nvSpPr>
        <p:spPr>
          <a:xfrm>
            <a:off x="3048000" y="4314444"/>
            <a:ext cx="4648200" cy="939744"/>
          </a:xfrm>
          <a:prstGeom prst="rect">
            <a:avLst/>
          </a:prstGeom>
        </p:spPr>
        <p:txBody>
          <a:bodyPr wrap="square">
            <a:spAutoFit/>
          </a:bodyPr>
          <a:lstStyle/>
          <a:p>
            <a:pPr lvl="0" defTabSz="914400" eaLnBrk="0" hangingPunct="0">
              <a:lnSpc>
                <a:spcPts val="1400"/>
              </a:lnSpc>
              <a:spcBef>
                <a:spcPct val="20000"/>
              </a:spcBef>
              <a:defRPr/>
            </a:pPr>
            <a:r>
              <a:rPr lang="en-US" sz="1400" u="sng" dirty="0" smtClean="0">
                <a:latin typeface="Verdana" pitchFamily="34" charset="0"/>
              </a:rPr>
              <a:t>What’s</a:t>
            </a:r>
            <a:r>
              <a:rPr lang="en-US" sz="1400" dirty="0" smtClean="0">
                <a:latin typeface="Verdana" pitchFamily="34" charset="0"/>
              </a:rPr>
              <a:t> so bad about that?</a:t>
            </a:r>
          </a:p>
          <a:p>
            <a:pPr lvl="0" defTabSz="914400" eaLnBrk="0" hangingPunct="0">
              <a:lnSpc>
                <a:spcPts val="1400"/>
              </a:lnSpc>
              <a:spcBef>
                <a:spcPct val="20000"/>
              </a:spcBef>
              <a:defRPr/>
            </a:pPr>
            <a:r>
              <a:rPr lang="en-US" sz="1400" u="sng" dirty="0" smtClean="0">
                <a:latin typeface="Verdana" pitchFamily="34" charset="0"/>
              </a:rPr>
              <a:t>What’s</a:t>
            </a:r>
            <a:r>
              <a:rPr lang="en-US" sz="1400" dirty="0" smtClean="0">
                <a:latin typeface="Verdana" pitchFamily="34" charset="0"/>
              </a:rPr>
              <a:t> the worst part of that?</a:t>
            </a:r>
          </a:p>
          <a:p>
            <a:pPr lvl="0" defTabSz="914400" eaLnBrk="0" hangingPunct="0">
              <a:lnSpc>
                <a:spcPts val="1400"/>
              </a:lnSpc>
              <a:spcBef>
                <a:spcPct val="20000"/>
              </a:spcBef>
              <a:defRPr/>
            </a:pPr>
            <a:r>
              <a:rPr lang="en-US" sz="1400" u="sng" dirty="0" smtClean="0">
                <a:latin typeface="Verdana" pitchFamily="34" charset="0"/>
              </a:rPr>
              <a:t>What</a:t>
            </a:r>
            <a:r>
              <a:rPr lang="en-US" sz="1400" dirty="0" smtClean="0">
                <a:latin typeface="Verdana" pitchFamily="34" charset="0"/>
              </a:rPr>
              <a:t> bothers me the most about that?</a:t>
            </a:r>
          </a:p>
          <a:p>
            <a:pPr lvl="0" defTabSz="914400" eaLnBrk="0" hangingPunct="0">
              <a:lnSpc>
                <a:spcPts val="1400"/>
              </a:lnSpc>
              <a:spcBef>
                <a:spcPct val="20000"/>
              </a:spcBef>
              <a:defRPr/>
            </a:pPr>
            <a:r>
              <a:rPr lang="en-US" sz="1400" u="sng" dirty="0" smtClean="0">
                <a:latin typeface="Verdana" pitchFamily="34" charset="0"/>
              </a:rPr>
              <a:t>What’s</a:t>
            </a:r>
            <a:r>
              <a:rPr lang="en-US" sz="1400" dirty="0" smtClean="0">
                <a:latin typeface="Verdana" pitchFamily="34" charset="0"/>
              </a:rPr>
              <a:t> that mean to me?</a:t>
            </a:r>
          </a:p>
        </p:txBody>
      </p:sp>
      <p:pic>
        <p:nvPicPr>
          <p:cNvPr id="8196" name="Picture 4" descr="https://encrypted-tbn0.gstatic.com/images?q=tbn:ANd9GcS7pcQCrRw357aqRLUlCsv0W4jqo3sKCs8oiZXqc2qTdvGs9HmQ">
            <a:hlinkClick r:id="rId3"/>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flipH="1">
            <a:off x="144864" y="4543044"/>
            <a:ext cx="1455336" cy="1324356"/>
          </a:xfrm>
          <a:prstGeom prst="rect">
            <a:avLst/>
          </a:prstGeom>
          <a:noFill/>
        </p:spPr>
      </p:pic>
      <p:sp>
        <p:nvSpPr>
          <p:cNvPr id="18" name="Oval Callout 17"/>
          <p:cNvSpPr/>
          <p:nvPr/>
        </p:nvSpPr>
        <p:spPr>
          <a:xfrm>
            <a:off x="1371600" y="4238244"/>
            <a:ext cx="1524000" cy="762000"/>
          </a:xfrm>
          <a:prstGeom prst="wedgeEllipseCallout">
            <a:avLst>
              <a:gd name="adj1" fmla="val -52531"/>
              <a:gd name="adj2" fmla="val 46034"/>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Parrot, don’t paraphrase</a:t>
            </a:r>
            <a:endParaRPr lang="en-US" sz="1200" dirty="0"/>
          </a:p>
        </p:txBody>
      </p:sp>
      <p:sp>
        <p:nvSpPr>
          <p:cNvPr id="14"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33</a:t>
            </a:fld>
            <a:endParaRPr lang="en-US" sz="700" dirty="0">
              <a:latin typeface="+mn-lt"/>
            </a:endParaRPr>
          </a:p>
        </p:txBody>
      </p:sp>
      <p:pic>
        <p:nvPicPr>
          <p:cNvPr id="16" name="Picture 11" descr="Detect_Icebergs.png"/>
          <p:cNvPicPr>
            <a:picLocks noChangeAspect="1"/>
          </p:cNvPicPr>
          <p:nvPr/>
        </p:nvPicPr>
        <p:blipFill>
          <a:blip r:embed="rId5" cstate="print"/>
          <a:srcRect/>
          <a:stretch>
            <a:fillRect/>
          </a:stretch>
        </p:blipFill>
        <p:spPr bwMode="auto">
          <a:xfrm>
            <a:off x="305741" y="76200"/>
            <a:ext cx="608659" cy="731520"/>
          </a:xfrm>
          <a:prstGeom prst="rect">
            <a:avLst/>
          </a:prstGeom>
          <a:noFill/>
          <a:ln w="9525">
            <a:noFill/>
            <a:miter lim="800000"/>
            <a:headEnd/>
            <a:tailEnd/>
          </a:ln>
        </p:spPr>
      </p:pic>
      <p:sp>
        <p:nvSpPr>
          <p:cNvPr id="22" name="Footer Placeholder 21"/>
          <p:cNvSpPr>
            <a:spLocks noGrp="1"/>
          </p:cNvSpPr>
          <p:nvPr>
            <p:ph type="ftr" sz="quarter" idx="13"/>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6781800"/>
            <a:ext cx="7315200" cy="2362200"/>
          </a:xfrm>
          <a:prstGeom prst="rect">
            <a:avLst/>
          </a:prstGeom>
          <a:solidFill>
            <a:schemeClr val="tx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Group 18"/>
          <p:cNvGraphicFramePr>
            <a:graphicFrameLocks noGrp="1"/>
          </p:cNvGraphicFramePr>
          <p:nvPr/>
        </p:nvGraphicFramePr>
        <p:xfrm>
          <a:off x="0" y="944880"/>
          <a:ext cx="7315200" cy="2712720"/>
        </p:xfrm>
        <a:graphic>
          <a:graphicData uri="http://schemas.openxmlformats.org/drawingml/2006/table">
            <a:tbl>
              <a:tblPr/>
              <a:tblGrid>
                <a:gridCol w="3717142"/>
                <a:gridCol w="3598058"/>
              </a:tblGrid>
              <a:tr h="1488131">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smtClean="0">
                          <a:ln>
                            <a:noFill/>
                          </a:ln>
                          <a:solidFill>
                            <a:schemeClr val="tx1"/>
                          </a:solidFill>
                          <a:effectLst/>
                          <a:uLnTx/>
                          <a:uFillTx/>
                          <a:latin typeface="+mn-lt"/>
                          <a:ea typeface="+mn-ea"/>
                          <a:cs typeface="Times New Roman" pitchFamily="18" charset="0"/>
                        </a:rPr>
                        <a:t>AE (who, what, when, where): </a:t>
                      </a:r>
                      <a:r>
                        <a:rPr kumimoji="0" lang="en-US" sz="1300" b="1" i="0" u="none" strike="noStrike" kern="1200" cap="none" spc="0" normalizeH="0" baseline="0" noProof="0" dirty="0" smtClean="0">
                          <a:ln>
                            <a:noFill/>
                          </a:ln>
                          <a:solidFill>
                            <a:prstClr val="black"/>
                          </a:solidFill>
                          <a:effectLst/>
                          <a:uLnTx/>
                          <a:uFillTx/>
                          <a:latin typeface="+mn-lt"/>
                          <a:ea typeface="+mn-ea"/>
                          <a:cs typeface="Times New Roman" pitchFamily="18" charset="0"/>
                        </a:rPr>
                        <a:t>AE (who, what, when, where</a:t>
                      </a:r>
                      <a:r>
                        <a:rPr kumimoji="0" lang="en-US" sz="1800" b="1" i="0" u="none" strike="noStrike" kern="1200" cap="none" spc="0" normalizeH="0" baseline="0" noProof="0" dirty="0" smtClean="0">
                          <a:ln>
                            <a:noFill/>
                          </a:ln>
                          <a:solidFill>
                            <a:prstClr val="black"/>
                          </a:solidFill>
                          <a:effectLst/>
                          <a:uLnTx/>
                          <a:uFillTx/>
                          <a:latin typeface="Bradley Hand ITC" pitchFamily="66" charset="0"/>
                          <a:ea typeface="+mn-ea"/>
                          <a:cs typeface="Times New Roman" pitchFamily="18" charset="0"/>
                        </a:rPr>
                        <a:t>): </a:t>
                      </a:r>
                      <a:r>
                        <a:rPr lang="en-US" sz="1800" dirty="0" smtClean="0">
                          <a:latin typeface="Bradley Hand ITC" pitchFamily="66" charset="0"/>
                        </a:rPr>
                        <a:t>I talked to my friend on Friday night and she said she was grounded for the weekend.  In the hallway on Monday morning I overheard her talking to another friend about a party that I was not invited to on Friday night.  </a:t>
                      </a: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accent1">
                        <a:lumMod val="20000"/>
                        <a:lumOff val="80000"/>
                      </a:schemeClr>
                    </a:solidFill>
                  </a:tcPr>
                </a:tc>
                <a:tc hMerge="1">
                  <a:txBody>
                    <a:bodyPr/>
                    <a:lstStyle/>
                    <a:p>
                      <a:pPr marL="342900" marR="0" lvl="0" indent="-342900" algn="l" defTabSz="914400" rtl="0" eaLnBrk="0" fontAlgn="base" latinLnBrk="0" hangingPunct="0">
                        <a:lnSpc>
                          <a:spcPct val="100000"/>
                        </a:lnSpc>
                        <a:spcBef>
                          <a:spcPct val="0"/>
                        </a:spcBef>
                        <a:spcAft>
                          <a:spcPct val="0"/>
                        </a:spcAft>
                        <a:buClrTx/>
                        <a:buSzTx/>
                        <a:buFontTx/>
                        <a:buNone/>
                        <a:tabLst>
                          <a:tab pos="-457200" algn="l"/>
                          <a:tab pos="0" algn="l"/>
                          <a:tab pos="457200" algn="l"/>
                        </a:tabLst>
                      </a:pPr>
                      <a:endParaRPr kumimoji="0" lang="en-US" sz="2400" b="0" i="0" u="none" strike="noStrike" cap="none" normalizeH="0" baseline="0" dirty="0" smtClean="0">
                        <a:ln>
                          <a:noFill/>
                        </a:ln>
                        <a:solidFill>
                          <a:schemeClr val="tx1"/>
                        </a:solidFill>
                        <a:effectLst/>
                        <a:latin typeface="+mj-lt"/>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294513">
                <a:tc>
                  <a:txBody>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0" algn="l"/>
                          <a:tab pos="457200" algn="l"/>
                        </a:tabLst>
                      </a:pPr>
                      <a:r>
                        <a:rPr kumimoji="0" lang="en-US" sz="1300" b="1" i="0" u="none" strike="noStrike" cap="none" normalizeH="0" baseline="0" dirty="0" smtClean="0">
                          <a:ln>
                            <a:noFill/>
                          </a:ln>
                          <a:solidFill>
                            <a:schemeClr val="tx1"/>
                          </a:solidFill>
                          <a:effectLst/>
                          <a:latin typeface="+mn-lt"/>
                        </a:rPr>
                        <a:t>Thoughts: </a:t>
                      </a: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tab pos="-457200" algn="l"/>
                          <a:tab pos="0" algn="l"/>
                          <a:tab pos="457200" algn="l"/>
                        </a:tabLst>
                      </a:pPr>
                      <a:r>
                        <a:rPr kumimoji="0" lang="en-US" sz="1300" b="1" i="0" u="none" strike="noStrike" cap="none" normalizeH="0" baseline="0" dirty="0" smtClean="0">
                          <a:ln>
                            <a:noFill/>
                          </a:ln>
                          <a:solidFill>
                            <a:schemeClr val="tx1"/>
                          </a:solidFill>
                          <a:effectLst/>
                          <a:latin typeface="+mn-lt"/>
                        </a:rPr>
                        <a:t>Consequences: </a:t>
                      </a: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accent1">
                        <a:lumMod val="20000"/>
                        <a:lumOff val="80000"/>
                      </a:schemeClr>
                    </a:solidFill>
                  </a:tcPr>
                </a:tc>
              </a:tr>
              <a:tr h="930076">
                <a:tc>
                  <a:txBody>
                    <a:bodyPr/>
                    <a:lstStyle/>
                    <a:p>
                      <a:pPr marL="225425" marR="0" lvl="0" indent="-225425" algn="l" defTabSz="914400" rtl="0" eaLnBrk="0" fontAlgn="base" latinLnBrk="0" hangingPunct="0">
                        <a:lnSpc>
                          <a:spcPct val="100000"/>
                        </a:lnSpc>
                        <a:spcBef>
                          <a:spcPct val="0"/>
                        </a:spcBef>
                        <a:spcAft>
                          <a:spcPct val="0"/>
                        </a:spcAft>
                        <a:buClrTx/>
                        <a:buSzTx/>
                        <a:buFontTx/>
                        <a:buNone/>
                        <a:tabLst>
                          <a:tab pos="-457200" algn="l"/>
                          <a:tab pos="0" algn="l"/>
                          <a:tab pos="457200" algn="l"/>
                        </a:tabLst>
                        <a:defRPr/>
                      </a:pPr>
                      <a:r>
                        <a:rPr kumimoji="0" lang="en-US" sz="1800" b="0" i="0" u="none" strike="noStrike" kern="1200" cap="none" normalizeH="0" baseline="0" dirty="0" smtClean="0">
                          <a:ln>
                            <a:noFill/>
                          </a:ln>
                          <a:solidFill>
                            <a:schemeClr val="tx1"/>
                          </a:solidFill>
                          <a:effectLst/>
                          <a:latin typeface="Bradley Hand ITC" pitchFamily="66" charset="0"/>
                          <a:ea typeface="+mn-ea"/>
                          <a:cs typeface="+mn-cs"/>
                        </a:rPr>
                        <a:t>“I can’t believe that she lied to me.”</a:t>
                      </a:r>
                    </a:p>
                    <a:p>
                      <a:pPr marL="225425" marR="0" lvl="0" indent="-225425" algn="l" defTabSz="914400" rtl="0" eaLnBrk="0" fontAlgn="base" latinLnBrk="0" hangingPunct="0">
                        <a:lnSpc>
                          <a:spcPct val="100000"/>
                        </a:lnSpc>
                        <a:spcBef>
                          <a:spcPct val="0"/>
                        </a:spcBef>
                        <a:spcAft>
                          <a:spcPct val="0"/>
                        </a:spcAft>
                        <a:buClrTx/>
                        <a:buSzTx/>
                        <a:buFontTx/>
                        <a:buNone/>
                        <a:tabLst>
                          <a:tab pos="-457200" algn="l"/>
                          <a:tab pos="0" algn="l"/>
                          <a:tab pos="457200" algn="l"/>
                        </a:tabLst>
                      </a:pPr>
                      <a:endParaRPr kumimoji="0" lang="en-US" sz="1300" b="0" i="0" u="none" strike="noStrike" cap="none" normalizeH="0" baseline="0" dirty="0" smtClean="0">
                        <a:ln>
                          <a:noFill/>
                        </a:ln>
                        <a:solidFill>
                          <a:schemeClr val="tx1"/>
                        </a:solidFill>
                        <a:effectLst/>
                        <a:latin typeface="+mn-lt"/>
                      </a:endParaRP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tab pos="-457200" algn="l"/>
                          <a:tab pos="0" algn="l"/>
                          <a:tab pos="457200" algn="l"/>
                        </a:tabLst>
                      </a:pPr>
                      <a:r>
                        <a:rPr kumimoji="0" lang="en-US" sz="1300" b="0" i="0" u="none" strike="noStrike" cap="none" normalizeH="0" baseline="0" dirty="0" smtClean="0">
                          <a:ln>
                            <a:noFill/>
                          </a:ln>
                          <a:solidFill>
                            <a:schemeClr val="tx1"/>
                          </a:solidFill>
                          <a:effectLst/>
                          <a:latin typeface="+mn-lt"/>
                        </a:rPr>
                        <a:t>E: </a:t>
                      </a:r>
                      <a:r>
                        <a:rPr kumimoji="0" lang="en-US" sz="1800" b="0" i="0" u="none" strike="noStrike" kern="1200" cap="none" normalizeH="0" baseline="0" dirty="0" smtClean="0">
                          <a:ln>
                            <a:noFill/>
                          </a:ln>
                          <a:solidFill>
                            <a:schemeClr val="tx1"/>
                          </a:solidFill>
                          <a:effectLst/>
                          <a:latin typeface="Bradley Hand ITC" pitchFamily="66" charset="0"/>
                          <a:cs typeface="Times New Roman"/>
                        </a:rPr>
                        <a:t>Complete despair</a:t>
                      </a:r>
                      <a:endParaRPr lang="en-US" sz="1800" b="0" i="0" u="none" strike="noStrike" kern="1200" dirty="0" smtClean="0">
                        <a:solidFill>
                          <a:schemeClr val="tx1"/>
                        </a:solidFill>
                        <a:latin typeface="Bradley Hand ITC" pitchFamily="66" charset="0"/>
                        <a:cs typeface="Times New Roman"/>
                      </a:endParaRPr>
                    </a:p>
                    <a:p>
                      <a:pPr marL="342900" marR="0" lvl="0" indent="-342900" algn="l" defTabSz="914400" rtl="0" eaLnBrk="0" fontAlgn="base" latinLnBrk="0" hangingPunct="0">
                        <a:lnSpc>
                          <a:spcPct val="100000"/>
                        </a:lnSpc>
                        <a:spcBef>
                          <a:spcPct val="0"/>
                        </a:spcBef>
                        <a:spcAft>
                          <a:spcPct val="0"/>
                        </a:spcAft>
                        <a:buClrTx/>
                        <a:buSzTx/>
                        <a:buFontTx/>
                        <a:buNone/>
                        <a:tabLst>
                          <a:tab pos="-457200" algn="l"/>
                          <a:tab pos="0" algn="l"/>
                          <a:tab pos="457200" algn="l"/>
                        </a:tabLst>
                        <a:defRPr/>
                      </a:pPr>
                      <a:r>
                        <a:rPr kumimoji="0" lang="en-US" sz="1300" b="0" i="0" u="none" strike="noStrike" kern="1200" cap="none" normalizeH="0" baseline="0" dirty="0" smtClean="0">
                          <a:ln>
                            <a:noFill/>
                          </a:ln>
                          <a:solidFill>
                            <a:schemeClr val="tx1"/>
                          </a:solidFill>
                          <a:effectLst/>
                          <a:latin typeface="+mn-lt"/>
                          <a:cs typeface="Times New Roman"/>
                        </a:rPr>
                        <a:t>R: </a:t>
                      </a:r>
                      <a:r>
                        <a:rPr kumimoji="0" lang="en-US" sz="1800" b="0" i="0" u="none" strike="noStrike" kern="1200" cap="none" normalizeH="0" baseline="0" dirty="0" smtClean="0">
                          <a:ln>
                            <a:noFill/>
                          </a:ln>
                          <a:solidFill>
                            <a:schemeClr val="tx1"/>
                          </a:solidFill>
                          <a:effectLst/>
                          <a:latin typeface="Bradley Hand ITC" pitchFamily="66" charset="0"/>
                          <a:cs typeface="Times New Roman"/>
                        </a:rPr>
                        <a:t>S</a:t>
                      </a:r>
                      <a:r>
                        <a:rPr lang="en-US" sz="1800" b="0" i="0" u="none" strike="noStrike" kern="1200" dirty="0" smtClean="0">
                          <a:solidFill>
                            <a:schemeClr val="tx1"/>
                          </a:solidFill>
                          <a:latin typeface="Bradley Hand ITC" pitchFamily="66" charset="0"/>
                          <a:cs typeface="Times New Roman"/>
                        </a:rPr>
                        <a:t>tart</a:t>
                      </a:r>
                      <a:r>
                        <a:rPr lang="en-US" sz="1800" b="0" i="0" u="none" strike="noStrike" kern="1200" baseline="0" dirty="0" smtClean="0">
                          <a:solidFill>
                            <a:schemeClr val="tx1"/>
                          </a:solidFill>
                          <a:latin typeface="Bradley Hand ITC" pitchFamily="66" charset="0"/>
                          <a:cs typeface="Times New Roman"/>
                        </a:rPr>
                        <a:t> crying and not talk to my friend for a month</a:t>
                      </a:r>
                      <a:endParaRPr lang="en-US" sz="1800" b="0" i="0" u="none" strike="noStrike" kern="1200" dirty="0" smtClean="0">
                        <a:solidFill>
                          <a:schemeClr val="tx1"/>
                        </a:solidFill>
                        <a:latin typeface="Bradley Hand ITC" pitchFamily="66" charset="0"/>
                        <a:cs typeface="Times New Roman"/>
                      </a:endParaRP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accent1">
                        <a:lumMod val="20000"/>
                        <a:lumOff val="80000"/>
                      </a:schemeClr>
                    </a:solidFill>
                  </a:tcPr>
                </a:tc>
              </a:tr>
            </a:tbl>
          </a:graphicData>
        </a:graphic>
      </p:graphicFrame>
      <p:sp>
        <p:nvSpPr>
          <p:cNvPr id="11" name="Rectangle 10"/>
          <p:cNvSpPr/>
          <p:nvPr/>
        </p:nvSpPr>
        <p:spPr>
          <a:xfrm>
            <a:off x="0" y="3810000"/>
            <a:ext cx="7315200" cy="28194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Title 5"/>
          <p:cNvSpPr>
            <a:spLocks noGrp="1"/>
          </p:cNvSpPr>
          <p:nvPr>
            <p:ph type="title"/>
          </p:nvPr>
        </p:nvSpPr>
        <p:spPr>
          <a:xfrm>
            <a:off x="0" y="0"/>
            <a:ext cx="7315200" cy="838200"/>
          </a:xfrm>
        </p:spPr>
        <p:txBody>
          <a:bodyPr/>
          <a:lstStyle/>
          <a:p>
            <a:r>
              <a:rPr lang="en-US" dirty="0" smtClean="0"/>
              <a:t>Detect Icebergs Example</a:t>
            </a:r>
          </a:p>
        </p:txBody>
      </p:sp>
      <p:sp>
        <p:nvSpPr>
          <p:cNvPr id="10" name="Text Placeholder 9"/>
          <p:cNvSpPr txBox="1">
            <a:spLocks noGrp="1"/>
          </p:cNvSpPr>
          <p:nvPr>
            <p:ph type="body" sz="quarter" idx="12"/>
          </p:nvPr>
        </p:nvSpPr>
        <p:spPr>
          <a:xfrm>
            <a:off x="0" y="3915693"/>
            <a:ext cx="7315200" cy="2713707"/>
          </a:xfrm>
          <a:prstGeom prst="rect">
            <a:avLst/>
          </a:prstGeom>
          <a:noFill/>
        </p:spPr>
        <p:txBody>
          <a:bodyPr wrap="square" lIns="96661" tIns="48331" rIns="96661" bIns="48331" rtlCol="0">
            <a:spAutoFit/>
          </a:bodyPr>
          <a:lstStyle/>
          <a:p>
            <a:r>
              <a:rPr lang="en-US" dirty="0" smtClean="0"/>
              <a:t>So, you can’t believe she lied to you, </a:t>
            </a:r>
            <a:r>
              <a:rPr lang="en-US" b="1" dirty="0" smtClean="0"/>
              <a:t>what’s the worst part of that for you?</a:t>
            </a:r>
            <a:endParaRPr lang="en-US" dirty="0" smtClean="0"/>
          </a:p>
          <a:p>
            <a:r>
              <a:rPr lang="en-US" sz="1800" dirty="0" smtClean="0">
                <a:latin typeface="Bradley Hand ITC" pitchFamily="66" charset="0"/>
              </a:rPr>
              <a:t>	My friends don’t care about me.</a:t>
            </a:r>
            <a:r>
              <a:rPr lang="en-US" sz="1800" i="1" dirty="0" smtClean="0"/>
              <a:t>	</a:t>
            </a:r>
          </a:p>
          <a:p>
            <a:endParaRPr lang="en-US" i="1" dirty="0"/>
          </a:p>
          <a:p>
            <a:r>
              <a:rPr lang="en-US" dirty="0" smtClean="0"/>
              <a:t>If your friends don’t care, </a:t>
            </a:r>
            <a:r>
              <a:rPr lang="en-US" b="1" dirty="0" smtClean="0"/>
              <a:t>what bothers you most about that?</a:t>
            </a:r>
          </a:p>
          <a:p>
            <a:r>
              <a:rPr lang="en-US" dirty="0"/>
              <a:t>	</a:t>
            </a:r>
            <a:r>
              <a:rPr lang="en-US" sz="1800" dirty="0" smtClean="0">
                <a:latin typeface="Bradley Hand ITC" pitchFamily="66" charset="0"/>
              </a:rPr>
              <a:t>They don’t have my back anymore.</a:t>
            </a:r>
          </a:p>
          <a:p>
            <a:endParaRPr lang="en-US" i="1" dirty="0" smtClean="0"/>
          </a:p>
          <a:p>
            <a:r>
              <a:rPr lang="en-US" dirty="0" smtClean="0"/>
              <a:t>If your friends don’t have your back anymore, </a:t>
            </a:r>
            <a:r>
              <a:rPr lang="en-US" b="1" dirty="0" smtClean="0"/>
              <a:t>what’s so bad about that?</a:t>
            </a:r>
          </a:p>
          <a:p>
            <a:r>
              <a:rPr lang="en-US" dirty="0"/>
              <a:t>	</a:t>
            </a:r>
            <a:r>
              <a:rPr lang="en-US" sz="1800" dirty="0" smtClean="0">
                <a:latin typeface="Bradley Hand ITC" pitchFamily="66" charset="0"/>
              </a:rPr>
              <a:t>I’m not going to be able to rely on anybody anymore.</a:t>
            </a:r>
          </a:p>
          <a:p>
            <a:endParaRPr lang="en-US" i="1" dirty="0"/>
          </a:p>
          <a:p>
            <a:r>
              <a:rPr lang="en-US" dirty="0" smtClean="0"/>
              <a:t>So, if you’re not going to be able to rely on anybody anymore, </a:t>
            </a:r>
            <a:r>
              <a:rPr lang="en-US" b="1" dirty="0" smtClean="0"/>
              <a:t>what’s so bad about that?</a:t>
            </a:r>
          </a:p>
          <a:p>
            <a:r>
              <a:rPr lang="en-US" dirty="0"/>
              <a:t>	</a:t>
            </a:r>
            <a:r>
              <a:rPr lang="en-US" sz="1800" dirty="0" smtClean="0">
                <a:latin typeface="Bradley Hand ITC" pitchFamily="66" charset="0"/>
              </a:rPr>
              <a:t>Everyone should have someone they can trust and rely on.</a:t>
            </a:r>
          </a:p>
        </p:txBody>
      </p:sp>
      <p:sp>
        <p:nvSpPr>
          <p:cNvPr id="12" name="Rectangle 11"/>
          <p:cNvSpPr/>
          <p:nvPr/>
        </p:nvSpPr>
        <p:spPr>
          <a:xfrm>
            <a:off x="0" y="6934200"/>
            <a:ext cx="7315200" cy="1892826"/>
          </a:xfrm>
          <a:prstGeom prst="rect">
            <a:avLst/>
          </a:prstGeom>
        </p:spPr>
        <p:txBody>
          <a:bodyPr wrap="square">
            <a:spAutoFit/>
          </a:bodyPr>
          <a:lstStyle/>
          <a:p>
            <a:r>
              <a:rPr lang="en-US" sz="1300" b="1" dirty="0" smtClean="0">
                <a:latin typeface="+mn-lt"/>
              </a:rPr>
              <a:t>What is the Iceberg?</a:t>
            </a:r>
          </a:p>
          <a:p>
            <a:endParaRPr lang="en-US" sz="1300" b="1" dirty="0" smtClean="0">
              <a:latin typeface="+mn-lt"/>
            </a:endParaRPr>
          </a:p>
          <a:p>
            <a:endParaRPr lang="en-US" sz="1300" b="1" dirty="0" smtClean="0">
              <a:latin typeface="+mn-lt"/>
            </a:endParaRPr>
          </a:p>
          <a:p>
            <a:r>
              <a:rPr lang="en-US" sz="1300" b="1" dirty="0" smtClean="0">
                <a:latin typeface="+mn-lt"/>
              </a:rPr>
              <a:t>Is this iceberg helping or harming me?  Explain.</a:t>
            </a:r>
          </a:p>
          <a:p>
            <a:endParaRPr lang="en-US" sz="1300" b="1" dirty="0" smtClean="0">
              <a:latin typeface="+mn-lt"/>
            </a:endParaRPr>
          </a:p>
          <a:p>
            <a:endParaRPr lang="en-US" sz="1300" dirty="0" smtClean="0">
              <a:latin typeface="+mn-lt"/>
            </a:endParaRPr>
          </a:p>
          <a:p>
            <a:endParaRPr lang="en-US" sz="1300" dirty="0" smtClean="0">
              <a:latin typeface="+mn-lt"/>
            </a:endParaRPr>
          </a:p>
          <a:p>
            <a:r>
              <a:rPr lang="en-US" sz="1300" b="1" dirty="0" smtClean="0">
                <a:latin typeface="+mn-lt"/>
              </a:rPr>
              <a:t>Does this iceberg need to be more flexible?  Explain.</a:t>
            </a:r>
          </a:p>
          <a:p>
            <a:endParaRPr lang="en-US" sz="1300" b="1" dirty="0" smtClean="0">
              <a:latin typeface="+mn-lt"/>
            </a:endParaRPr>
          </a:p>
        </p:txBody>
      </p:sp>
      <p:cxnSp>
        <p:nvCxnSpPr>
          <p:cNvPr id="14" name="Straight Connector 13"/>
          <p:cNvCxnSpPr/>
          <p:nvPr/>
        </p:nvCxnSpPr>
        <p:spPr>
          <a:xfrm>
            <a:off x="2133600" y="7239000"/>
            <a:ext cx="4495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34</a:t>
            </a:fld>
            <a:endParaRPr lang="en-US" sz="700" dirty="0">
              <a:latin typeface="+mn-lt"/>
            </a:endParaRPr>
          </a:p>
        </p:txBody>
      </p:sp>
      <p:pic>
        <p:nvPicPr>
          <p:cNvPr id="16" name="Picture 11" descr="Detect_Icebergs.png"/>
          <p:cNvPicPr>
            <a:picLocks noChangeAspect="1"/>
          </p:cNvPicPr>
          <p:nvPr/>
        </p:nvPicPr>
        <p:blipFill>
          <a:blip r:embed="rId3" cstate="print"/>
          <a:srcRect/>
          <a:stretch>
            <a:fillRect/>
          </a:stretch>
        </p:blipFill>
        <p:spPr bwMode="auto">
          <a:xfrm>
            <a:off x="305741" y="76200"/>
            <a:ext cx="608659" cy="731520"/>
          </a:xfrm>
          <a:prstGeom prst="rect">
            <a:avLst/>
          </a:prstGeom>
          <a:noFill/>
          <a:ln w="9525">
            <a:noFill/>
            <a:miter lim="800000"/>
            <a:headEnd/>
            <a:tailEnd/>
          </a:ln>
        </p:spPr>
      </p:pic>
      <p:sp>
        <p:nvSpPr>
          <p:cNvPr id="13" name="Footer Placeholder 12"/>
          <p:cNvSpPr>
            <a:spLocks noGrp="1"/>
          </p:cNvSpPr>
          <p:nvPr>
            <p:ph type="ftr" sz="quarter" idx="13"/>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019800"/>
            <a:ext cx="7315200" cy="3581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914400"/>
            <a:ext cx="7315200"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Title 5"/>
          <p:cNvSpPr>
            <a:spLocks noGrp="1"/>
          </p:cNvSpPr>
          <p:nvPr>
            <p:ph type="title"/>
          </p:nvPr>
        </p:nvSpPr>
        <p:spPr>
          <a:xfrm>
            <a:off x="0" y="0"/>
            <a:ext cx="7315200" cy="838200"/>
          </a:xfrm>
        </p:spPr>
        <p:txBody>
          <a:bodyPr/>
          <a:lstStyle/>
          <a:p>
            <a:r>
              <a:rPr lang="en-US" dirty="0" smtClean="0"/>
              <a:t>Detect Icebergs Practice</a:t>
            </a:r>
          </a:p>
        </p:txBody>
      </p:sp>
      <p:sp>
        <p:nvSpPr>
          <p:cNvPr id="7" name="Text Placeholder 6"/>
          <p:cNvSpPr>
            <a:spLocks noGrp="1"/>
          </p:cNvSpPr>
          <p:nvPr>
            <p:ph type="body" sz="quarter" idx="12"/>
          </p:nvPr>
        </p:nvSpPr>
        <p:spPr>
          <a:xfrm>
            <a:off x="0" y="6096000"/>
            <a:ext cx="7315200" cy="1325562"/>
          </a:xfrm>
        </p:spPr>
        <p:txBody>
          <a:bodyPr/>
          <a:lstStyle/>
          <a:p>
            <a:pPr>
              <a:defRPr/>
            </a:pPr>
            <a:r>
              <a:rPr lang="en-US" b="1" dirty="0" smtClean="0"/>
              <a:t>Instructions:</a:t>
            </a:r>
            <a:r>
              <a:rPr lang="en-US" dirty="0" smtClean="0"/>
              <a:t> Now come up with a time that your emotions/reactions were out of proportion or surprised/confused you. Then list the Iceberg that may have been affecting you.</a:t>
            </a:r>
          </a:p>
          <a:p>
            <a:pPr>
              <a:defRPr/>
            </a:pPr>
            <a:endParaRPr lang="en-US" dirty="0" smtClean="0"/>
          </a:p>
          <a:p>
            <a:pPr>
              <a:defRPr/>
            </a:pPr>
            <a:endParaRPr lang="en-US" dirty="0"/>
          </a:p>
        </p:txBody>
      </p:sp>
      <p:graphicFrame>
        <p:nvGraphicFramePr>
          <p:cNvPr id="6" name="Group 18"/>
          <p:cNvGraphicFramePr>
            <a:graphicFrameLocks noGrp="1"/>
          </p:cNvGraphicFramePr>
          <p:nvPr/>
        </p:nvGraphicFramePr>
        <p:xfrm>
          <a:off x="152400" y="984326"/>
          <a:ext cx="7010400" cy="1377874"/>
        </p:xfrm>
        <a:graphic>
          <a:graphicData uri="http://schemas.openxmlformats.org/drawingml/2006/table">
            <a:tbl>
              <a:tblPr/>
              <a:tblGrid>
                <a:gridCol w="3562262"/>
                <a:gridCol w="3448138"/>
              </a:tblGrid>
              <a:tr h="37301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mn-lt"/>
                          <a:ea typeface="+mn-ea"/>
                          <a:cs typeface="Times New Roman" pitchFamily="18" charset="0"/>
                        </a:rPr>
                        <a:t>AE (who, what, when, where): </a:t>
                      </a:r>
                      <a:r>
                        <a:rPr lang="en-US" sz="1200" kern="1200" dirty="0" smtClean="0">
                          <a:solidFill>
                            <a:schemeClr val="tx1"/>
                          </a:solidFill>
                          <a:latin typeface="+mn-lt"/>
                          <a:ea typeface="+mn-ea"/>
                          <a:cs typeface="Times New Roman" pitchFamily="18" charset="0"/>
                        </a:rPr>
                        <a:t>Lisa and</a:t>
                      </a:r>
                      <a:r>
                        <a:rPr lang="en-US" sz="1200" kern="1200" baseline="0" dirty="0" smtClean="0">
                          <a:solidFill>
                            <a:schemeClr val="tx1"/>
                          </a:solidFill>
                          <a:latin typeface="+mn-lt"/>
                          <a:ea typeface="+mn-ea"/>
                          <a:cs typeface="Times New Roman" pitchFamily="18" charset="0"/>
                        </a:rPr>
                        <a:t> her friends planned to see a movie together, and they went without her</a:t>
                      </a:r>
                      <a:endParaRPr lang="en-US" sz="1200" kern="1200" dirty="0" smtClean="0">
                        <a:solidFill>
                          <a:schemeClr val="tx1"/>
                        </a:solidFill>
                        <a:latin typeface="+mn-lt"/>
                        <a:ea typeface="+mn-ea"/>
                        <a:cs typeface="Times New Roman" pitchFamily="18" charset="0"/>
                      </a:endParaRP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hMerge="1">
                  <a:txBody>
                    <a:bodyPr/>
                    <a:lstStyle/>
                    <a:p>
                      <a:pPr marL="342900" marR="0" lvl="0" indent="-342900" algn="l" defTabSz="914400" rtl="0" eaLnBrk="0" fontAlgn="base" latinLnBrk="0" hangingPunct="0">
                        <a:lnSpc>
                          <a:spcPct val="100000"/>
                        </a:lnSpc>
                        <a:spcBef>
                          <a:spcPct val="0"/>
                        </a:spcBef>
                        <a:spcAft>
                          <a:spcPct val="0"/>
                        </a:spcAft>
                        <a:buClrTx/>
                        <a:buSzTx/>
                        <a:buFontTx/>
                        <a:buNone/>
                        <a:tabLst>
                          <a:tab pos="-457200" algn="l"/>
                          <a:tab pos="0" algn="l"/>
                          <a:tab pos="457200" algn="l"/>
                        </a:tabLst>
                      </a:pPr>
                      <a:endParaRPr kumimoji="0" lang="en-US" sz="2400" b="0" i="0" u="none" strike="noStrike" cap="none" normalizeH="0" baseline="0" dirty="0" smtClean="0">
                        <a:ln>
                          <a:noFill/>
                        </a:ln>
                        <a:solidFill>
                          <a:schemeClr val="tx1"/>
                        </a:solidFill>
                        <a:effectLst/>
                        <a:latin typeface="+mj-lt"/>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280626">
                <a:tc>
                  <a:txBody>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0" algn="l"/>
                          <a:tab pos="457200" algn="l"/>
                        </a:tabLst>
                      </a:pPr>
                      <a:r>
                        <a:rPr kumimoji="0" lang="en-US" sz="1200" b="1" i="0" u="none" strike="noStrike" cap="none" normalizeH="0" baseline="0" dirty="0" smtClean="0">
                          <a:ln>
                            <a:noFill/>
                          </a:ln>
                          <a:solidFill>
                            <a:schemeClr val="tx1"/>
                          </a:solidFill>
                          <a:effectLst/>
                          <a:latin typeface="+mn-lt"/>
                        </a:rPr>
                        <a:t>Thoughts: </a:t>
                      </a: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tab pos="-457200" algn="l"/>
                          <a:tab pos="0" algn="l"/>
                          <a:tab pos="457200" algn="l"/>
                        </a:tabLst>
                      </a:pPr>
                      <a:r>
                        <a:rPr kumimoji="0" lang="en-US" sz="1200" b="1" i="0" u="none" strike="noStrike" cap="none" normalizeH="0" baseline="0" dirty="0" smtClean="0">
                          <a:ln>
                            <a:noFill/>
                          </a:ln>
                          <a:solidFill>
                            <a:schemeClr val="tx1"/>
                          </a:solidFill>
                          <a:effectLst/>
                          <a:latin typeface="+mn-lt"/>
                        </a:rPr>
                        <a:t>Consequences: </a:t>
                      </a: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633790">
                <a:tc>
                  <a:txBody>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0" algn="l"/>
                          <a:tab pos="457200" algn="l"/>
                        </a:tabLst>
                      </a:pPr>
                      <a:r>
                        <a:rPr kumimoji="0" lang="en-US" sz="1200" b="0" i="0" u="none" strike="noStrike" cap="none" normalizeH="0" baseline="0" dirty="0" smtClean="0">
                          <a:ln>
                            <a:noFill/>
                          </a:ln>
                          <a:solidFill>
                            <a:schemeClr val="tx1"/>
                          </a:solidFill>
                          <a:effectLst/>
                          <a:latin typeface="+mn-lt"/>
                        </a:rPr>
                        <a:t>Lisa thinks, “I really wanted to go”</a:t>
                      </a:r>
                    </a:p>
                    <a:p>
                      <a:pPr marL="225425" marR="0" lvl="0" indent="-225425" algn="l" defTabSz="914400" rtl="0" eaLnBrk="0" fontAlgn="base" latinLnBrk="0" hangingPunct="0">
                        <a:lnSpc>
                          <a:spcPct val="100000"/>
                        </a:lnSpc>
                        <a:spcBef>
                          <a:spcPct val="0"/>
                        </a:spcBef>
                        <a:spcAft>
                          <a:spcPct val="0"/>
                        </a:spcAft>
                        <a:buClrTx/>
                        <a:buSzTx/>
                        <a:buFontTx/>
                        <a:buNone/>
                        <a:tabLst>
                          <a:tab pos="-457200" algn="l"/>
                          <a:tab pos="0" algn="l"/>
                          <a:tab pos="457200" algn="l"/>
                        </a:tabLst>
                      </a:pPr>
                      <a:endParaRPr kumimoji="0" lang="en-US" sz="1200" b="0" i="0" u="none" strike="noStrike" cap="none" normalizeH="0" baseline="0" dirty="0" smtClean="0">
                        <a:ln>
                          <a:noFill/>
                        </a:ln>
                        <a:solidFill>
                          <a:schemeClr val="tx1"/>
                        </a:solidFill>
                        <a:effectLst/>
                        <a:latin typeface="+mn-lt"/>
                      </a:endParaRP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tab pos="-457200" algn="l"/>
                          <a:tab pos="0" algn="l"/>
                          <a:tab pos="457200" algn="l"/>
                        </a:tabLst>
                      </a:pPr>
                      <a:r>
                        <a:rPr kumimoji="0" lang="en-US" sz="1200" b="0" i="0" u="none" strike="noStrike" cap="none" normalizeH="0" baseline="0" dirty="0" smtClean="0">
                          <a:ln>
                            <a:noFill/>
                          </a:ln>
                          <a:solidFill>
                            <a:schemeClr val="tx1"/>
                          </a:solidFill>
                          <a:effectLst/>
                          <a:latin typeface="+mn-lt"/>
                        </a:rPr>
                        <a:t>E: </a:t>
                      </a:r>
                      <a:r>
                        <a:rPr kumimoji="0" lang="en-US" sz="1200" b="0" i="0" u="none" strike="noStrike" kern="1200" cap="none" normalizeH="0" baseline="0" dirty="0" smtClean="0">
                          <a:ln>
                            <a:noFill/>
                          </a:ln>
                          <a:solidFill>
                            <a:schemeClr val="tx1"/>
                          </a:solidFill>
                          <a:effectLst/>
                          <a:latin typeface="+mn-lt"/>
                          <a:cs typeface="Times New Roman"/>
                        </a:rPr>
                        <a:t>Let down</a:t>
                      </a:r>
                      <a:endParaRPr lang="en-US" sz="1200" b="0" i="0" u="none" strike="noStrike" kern="1200" dirty="0" smtClean="0">
                        <a:solidFill>
                          <a:schemeClr val="tx1"/>
                        </a:solidFill>
                        <a:latin typeface="+mn-lt"/>
                        <a:cs typeface="Times New Roman"/>
                      </a:endParaRPr>
                    </a:p>
                    <a:p>
                      <a:pPr marL="342900" marR="0" lvl="0" indent="-342900" algn="l" defTabSz="914400" rtl="0" eaLnBrk="0" fontAlgn="base" latinLnBrk="0" hangingPunct="0">
                        <a:lnSpc>
                          <a:spcPct val="100000"/>
                        </a:lnSpc>
                        <a:spcBef>
                          <a:spcPct val="0"/>
                        </a:spcBef>
                        <a:spcAft>
                          <a:spcPct val="0"/>
                        </a:spcAft>
                        <a:buClrTx/>
                        <a:buSzTx/>
                        <a:buFontTx/>
                        <a:buNone/>
                        <a:tabLst>
                          <a:tab pos="-457200" algn="l"/>
                          <a:tab pos="0" algn="l"/>
                          <a:tab pos="457200" algn="l"/>
                        </a:tabLst>
                        <a:defRPr/>
                      </a:pPr>
                      <a:r>
                        <a:rPr kumimoji="0" lang="en-US" sz="1200" b="0" i="0" u="none" strike="noStrike" kern="1200" cap="none" normalizeH="0" baseline="0" dirty="0" smtClean="0">
                          <a:ln>
                            <a:noFill/>
                          </a:ln>
                          <a:solidFill>
                            <a:schemeClr val="tx1"/>
                          </a:solidFill>
                          <a:effectLst/>
                          <a:latin typeface="+mn-lt"/>
                          <a:cs typeface="Times New Roman"/>
                        </a:rPr>
                        <a:t>R: </a:t>
                      </a:r>
                      <a:r>
                        <a:rPr lang="en-US" sz="1200" b="0" i="0" u="none" strike="noStrike" kern="1200" dirty="0" smtClean="0">
                          <a:solidFill>
                            <a:schemeClr val="tx1"/>
                          </a:solidFill>
                          <a:latin typeface="+mn-lt"/>
                          <a:cs typeface="Times New Roman"/>
                        </a:rPr>
                        <a:t>Calls her friends to tell them she is upset</a:t>
                      </a: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bl>
          </a:graphicData>
        </a:graphic>
      </p:graphicFrame>
      <p:graphicFrame>
        <p:nvGraphicFramePr>
          <p:cNvPr id="8" name="Group 18"/>
          <p:cNvGraphicFramePr>
            <a:graphicFrameLocks noGrp="1"/>
          </p:cNvGraphicFramePr>
          <p:nvPr/>
        </p:nvGraphicFramePr>
        <p:xfrm>
          <a:off x="152400" y="3592076"/>
          <a:ext cx="7010400" cy="1208524"/>
        </p:xfrm>
        <a:graphic>
          <a:graphicData uri="http://schemas.openxmlformats.org/drawingml/2006/table">
            <a:tbl>
              <a:tblPr/>
              <a:tblGrid>
                <a:gridCol w="3562262"/>
                <a:gridCol w="3448138"/>
              </a:tblGrid>
              <a:tr h="39166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mn-lt"/>
                          <a:ea typeface="+mn-ea"/>
                          <a:cs typeface="Times New Roman" pitchFamily="18" charset="0"/>
                        </a:rPr>
                        <a:t>AE (who, what, when, where): </a:t>
                      </a:r>
                      <a:r>
                        <a:rPr lang="en-US" sz="1200" kern="1200" dirty="0" smtClean="0">
                          <a:solidFill>
                            <a:schemeClr val="tx1"/>
                          </a:solidFill>
                          <a:latin typeface="+mn-lt"/>
                          <a:ea typeface="+mn-ea"/>
                          <a:cs typeface="Times New Roman" pitchFamily="18" charset="0"/>
                        </a:rPr>
                        <a:t>Justin heard</a:t>
                      </a:r>
                      <a:r>
                        <a:rPr lang="en-US" sz="1200" kern="1200" baseline="0" dirty="0" smtClean="0">
                          <a:solidFill>
                            <a:schemeClr val="tx1"/>
                          </a:solidFill>
                          <a:latin typeface="+mn-lt"/>
                          <a:ea typeface="+mn-ea"/>
                          <a:cs typeface="Times New Roman" pitchFamily="18" charset="0"/>
                        </a:rPr>
                        <a:t> his friend making fun of him</a:t>
                      </a:r>
                      <a:endParaRPr lang="en-US" sz="1200" kern="1200" dirty="0" smtClean="0">
                        <a:solidFill>
                          <a:schemeClr val="tx1"/>
                        </a:solidFill>
                        <a:latin typeface="+mn-lt"/>
                        <a:ea typeface="+mn-ea"/>
                        <a:cs typeface="Times New Roman" pitchFamily="18" charset="0"/>
                      </a:endParaRP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hMerge="1">
                  <a:txBody>
                    <a:bodyPr/>
                    <a:lstStyle/>
                    <a:p>
                      <a:pPr marL="342900" marR="0" lvl="0" indent="-342900" algn="l" defTabSz="914400" rtl="0" eaLnBrk="0" fontAlgn="base" latinLnBrk="0" hangingPunct="0">
                        <a:lnSpc>
                          <a:spcPct val="100000"/>
                        </a:lnSpc>
                        <a:spcBef>
                          <a:spcPct val="0"/>
                        </a:spcBef>
                        <a:spcAft>
                          <a:spcPct val="0"/>
                        </a:spcAft>
                        <a:buClrTx/>
                        <a:buSzTx/>
                        <a:buFontTx/>
                        <a:buNone/>
                        <a:tabLst>
                          <a:tab pos="-457200" algn="l"/>
                          <a:tab pos="0" algn="l"/>
                          <a:tab pos="457200" algn="l"/>
                        </a:tabLst>
                      </a:pPr>
                      <a:endParaRPr kumimoji="0" lang="en-US" sz="2400" b="0" i="0" u="none" strike="noStrike" cap="none" normalizeH="0" baseline="0" dirty="0" smtClean="0">
                        <a:ln>
                          <a:noFill/>
                        </a:ln>
                        <a:solidFill>
                          <a:schemeClr val="tx1"/>
                        </a:solidFill>
                        <a:effectLst/>
                        <a:latin typeface="+mj-lt"/>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294658">
                <a:tc>
                  <a:txBody>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0" algn="l"/>
                          <a:tab pos="457200" algn="l"/>
                        </a:tabLst>
                      </a:pPr>
                      <a:r>
                        <a:rPr kumimoji="0" lang="en-US" sz="1200" b="1" i="0" u="none" strike="noStrike" cap="none" normalizeH="0" baseline="0" dirty="0" smtClean="0">
                          <a:ln>
                            <a:noFill/>
                          </a:ln>
                          <a:solidFill>
                            <a:schemeClr val="tx1"/>
                          </a:solidFill>
                          <a:effectLst/>
                          <a:latin typeface="+mn-lt"/>
                        </a:rPr>
                        <a:t>Thoughts: </a:t>
                      </a: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tab pos="-457200" algn="l"/>
                          <a:tab pos="0" algn="l"/>
                          <a:tab pos="457200" algn="l"/>
                        </a:tabLst>
                      </a:pPr>
                      <a:r>
                        <a:rPr kumimoji="0" lang="en-US" sz="1200" b="1" i="0" u="none" strike="noStrike" cap="none" normalizeH="0" baseline="0" dirty="0" smtClean="0">
                          <a:ln>
                            <a:noFill/>
                          </a:ln>
                          <a:solidFill>
                            <a:schemeClr val="tx1"/>
                          </a:solidFill>
                          <a:effectLst/>
                          <a:latin typeface="+mn-lt"/>
                        </a:rPr>
                        <a:t>Consequences: </a:t>
                      </a: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522206">
                <a:tc>
                  <a:txBody>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0" algn="l"/>
                          <a:tab pos="457200" algn="l"/>
                        </a:tabLst>
                      </a:pPr>
                      <a:r>
                        <a:rPr kumimoji="0" lang="en-US" sz="1200" b="0" i="0" u="none" strike="noStrike" cap="none" normalizeH="0" baseline="0" dirty="0" smtClean="0">
                          <a:ln>
                            <a:noFill/>
                          </a:ln>
                          <a:solidFill>
                            <a:schemeClr val="tx1"/>
                          </a:solidFill>
                          <a:effectLst/>
                          <a:latin typeface="+mn-lt"/>
                        </a:rPr>
                        <a:t>Justin thinks, “That’s not cool”</a:t>
                      </a:r>
                    </a:p>
                    <a:p>
                      <a:pPr marL="225425" marR="0" lvl="0" indent="-225425" algn="l" defTabSz="914400" rtl="0" eaLnBrk="0" fontAlgn="base" latinLnBrk="0" hangingPunct="0">
                        <a:lnSpc>
                          <a:spcPct val="100000"/>
                        </a:lnSpc>
                        <a:spcBef>
                          <a:spcPct val="0"/>
                        </a:spcBef>
                        <a:spcAft>
                          <a:spcPct val="0"/>
                        </a:spcAft>
                        <a:buClrTx/>
                        <a:buSzTx/>
                        <a:buFontTx/>
                        <a:buNone/>
                        <a:tabLst>
                          <a:tab pos="-457200" algn="l"/>
                          <a:tab pos="0" algn="l"/>
                          <a:tab pos="457200" algn="l"/>
                        </a:tabLst>
                      </a:pPr>
                      <a:endParaRPr kumimoji="0" lang="en-US" sz="1200" b="0" i="0" u="none" strike="noStrike" cap="none" normalizeH="0" baseline="0" dirty="0" smtClean="0">
                        <a:ln>
                          <a:noFill/>
                        </a:ln>
                        <a:solidFill>
                          <a:schemeClr val="tx1"/>
                        </a:solidFill>
                        <a:effectLst/>
                        <a:latin typeface="+mn-lt"/>
                      </a:endParaRP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tab pos="-457200" algn="l"/>
                          <a:tab pos="0" algn="l"/>
                          <a:tab pos="457200" algn="l"/>
                        </a:tabLst>
                      </a:pPr>
                      <a:r>
                        <a:rPr kumimoji="0" lang="en-US" sz="1200" b="0" i="0" u="none" strike="noStrike" cap="none" normalizeH="0" baseline="0" dirty="0" smtClean="0">
                          <a:ln>
                            <a:noFill/>
                          </a:ln>
                          <a:solidFill>
                            <a:schemeClr val="tx1"/>
                          </a:solidFill>
                          <a:effectLst/>
                          <a:latin typeface="+mn-lt"/>
                        </a:rPr>
                        <a:t>E: </a:t>
                      </a:r>
                      <a:r>
                        <a:rPr kumimoji="0" lang="en-US" sz="1200" b="0" i="0" u="none" strike="noStrike" kern="1200" cap="none" normalizeH="0" baseline="0" dirty="0" smtClean="0">
                          <a:ln>
                            <a:noFill/>
                          </a:ln>
                          <a:solidFill>
                            <a:schemeClr val="tx1"/>
                          </a:solidFill>
                          <a:effectLst/>
                          <a:latin typeface="+mn-lt"/>
                          <a:cs typeface="Times New Roman"/>
                        </a:rPr>
                        <a:t>Extremely embarrassed</a:t>
                      </a:r>
                      <a:endParaRPr lang="en-US" sz="1200" b="0" i="0" u="none" strike="noStrike" kern="1200" dirty="0" smtClean="0">
                        <a:solidFill>
                          <a:schemeClr val="tx1"/>
                        </a:solidFill>
                        <a:latin typeface="+mn-lt"/>
                        <a:cs typeface="Times New Roman"/>
                      </a:endParaRPr>
                    </a:p>
                    <a:p>
                      <a:pPr marL="342900" marR="0" lvl="0" indent="-342900" algn="l" defTabSz="914400" rtl="0" eaLnBrk="0" fontAlgn="base" latinLnBrk="0" hangingPunct="0">
                        <a:lnSpc>
                          <a:spcPct val="100000"/>
                        </a:lnSpc>
                        <a:spcBef>
                          <a:spcPct val="0"/>
                        </a:spcBef>
                        <a:spcAft>
                          <a:spcPct val="0"/>
                        </a:spcAft>
                        <a:buClrTx/>
                        <a:buSzTx/>
                        <a:buFontTx/>
                        <a:buNone/>
                        <a:tabLst>
                          <a:tab pos="-457200" algn="l"/>
                          <a:tab pos="0" algn="l"/>
                          <a:tab pos="457200" algn="l"/>
                        </a:tabLst>
                        <a:defRPr/>
                      </a:pPr>
                      <a:r>
                        <a:rPr kumimoji="0" lang="en-US" sz="1200" b="0" i="0" u="none" strike="noStrike" kern="1200" cap="none" normalizeH="0" baseline="0" dirty="0" smtClean="0">
                          <a:ln>
                            <a:noFill/>
                          </a:ln>
                          <a:solidFill>
                            <a:schemeClr val="tx1"/>
                          </a:solidFill>
                          <a:effectLst/>
                          <a:latin typeface="+mn-lt"/>
                          <a:cs typeface="Times New Roman"/>
                        </a:rPr>
                        <a:t>R: Stayed home from school the next day</a:t>
                      </a:r>
                      <a:endParaRPr lang="en-US" sz="1200" b="0" i="0" u="none" strike="noStrike" kern="1200" dirty="0" smtClean="0">
                        <a:solidFill>
                          <a:schemeClr val="tx1"/>
                        </a:solidFill>
                        <a:latin typeface="+mn-lt"/>
                        <a:cs typeface="Times New Roman"/>
                      </a:endParaRP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bl>
          </a:graphicData>
        </a:graphic>
      </p:graphicFrame>
      <p:graphicFrame>
        <p:nvGraphicFramePr>
          <p:cNvPr id="9" name="Group 18"/>
          <p:cNvGraphicFramePr>
            <a:graphicFrameLocks noGrp="1"/>
          </p:cNvGraphicFramePr>
          <p:nvPr/>
        </p:nvGraphicFramePr>
        <p:xfrm>
          <a:off x="152400" y="6858001"/>
          <a:ext cx="7010400" cy="2133599"/>
        </p:xfrm>
        <a:graphic>
          <a:graphicData uri="http://schemas.openxmlformats.org/drawingml/2006/table">
            <a:tbl>
              <a:tblPr/>
              <a:tblGrid>
                <a:gridCol w="3562262"/>
                <a:gridCol w="3448138"/>
              </a:tblGrid>
              <a:tr h="668797">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mn-lt"/>
                          <a:ea typeface="+mn-ea"/>
                          <a:cs typeface="Times New Roman" pitchFamily="18" charset="0"/>
                        </a:rPr>
                        <a:t>AE (who, what, when, where):</a:t>
                      </a:r>
                      <a:endParaRPr lang="en-US" sz="1200" kern="1200" dirty="0" smtClean="0">
                        <a:solidFill>
                          <a:schemeClr val="tx1"/>
                        </a:solidFill>
                        <a:latin typeface="+mn-lt"/>
                        <a:ea typeface="+mn-ea"/>
                        <a:cs typeface="Times New Roman" pitchFamily="18" charset="0"/>
                      </a:endParaRP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hMerge="1">
                  <a:txBody>
                    <a:bodyPr/>
                    <a:lstStyle/>
                    <a:p>
                      <a:pPr marL="342900" marR="0" lvl="0" indent="-342900" algn="l" defTabSz="914400" rtl="0" eaLnBrk="0" fontAlgn="base" latinLnBrk="0" hangingPunct="0">
                        <a:lnSpc>
                          <a:spcPct val="100000"/>
                        </a:lnSpc>
                        <a:spcBef>
                          <a:spcPct val="0"/>
                        </a:spcBef>
                        <a:spcAft>
                          <a:spcPct val="0"/>
                        </a:spcAft>
                        <a:buClrTx/>
                        <a:buSzTx/>
                        <a:buFontTx/>
                        <a:buNone/>
                        <a:tabLst>
                          <a:tab pos="-457200" algn="l"/>
                          <a:tab pos="0" algn="l"/>
                          <a:tab pos="457200" algn="l"/>
                        </a:tabLst>
                      </a:pPr>
                      <a:endParaRPr kumimoji="0" lang="en-US" sz="2400" b="0" i="0" u="none" strike="noStrike" cap="none" normalizeH="0" baseline="0" dirty="0" smtClean="0">
                        <a:ln>
                          <a:noFill/>
                        </a:ln>
                        <a:solidFill>
                          <a:schemeClr val="tx1"/>
                        </a:solidFill>
                        <a:effectLst/>
                        <a:latin typeface="+mj-lt"/>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357138">
                <a:tc>
                  <a:txBody>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0" algn="l"/>
                          <a:tab pos="457200" algn="l"/>
                        </a:tabLst>
                      </a:pPr>
                      <a:r>
                        <a:rPr kumimoji="0" lang="en-US" sz="1200" b="1" i="0" u="none" strike="noStrike" cap="none" normalizeH="0" baseline="0" dirty="0" smtClean="0">
                          <a:ln>
                            <a:noFill/>
                          </a:ln>
                          <a:solidFill>
                            <a:schemeClr val="tx1"/>
                          </a:solidFill>
                          <a:effectLst/>
                          <a:latin typeface="+mn-lt"/>
                        </a:rPr>
                        <a:t>Thoughts: </a:t>
                      </a: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tab pos="-457200" algn="l"/>
                          <a:tab pos="0" algn="l"/>
                          <a:tab pos="457200" algn="l"/>
                        </a:tabLst>
                      </a:pPr>
                      <a:r>
                        <a:rPr kumimoji="0" lang="en-US" sz="1200" b="1" i="0" u="none" strike="noStrike" cap="none" normalizeH="0" baseline="0" dirty="0" smtClean="0">
                          <a:ln>
                            <a:noFill/>
                          </a:ln>
                          <a:solidFill>
                            <a:schemeClr val="tx1"/>
                          </a:solidFill>
                          <a:effectLst/>
                          <a:latin typeface="+mn-lt"/>
                        </a:rPr>
                        <a:t>Consequences: </a:t>
                      </a: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1107664">
                <a:tc>
                  <a:txBody>
                    <a:bodyPr/>
                    <a:lstStyle/>
                    <a:p>
                      <a:pPr marL="225425" marR="0" lvl="0" indent="-225425" algn="l" defTabSz="914400" rtl="0" eaLnBrk="0" fontAlgn="base" latinLnBrk="0" hangingPunct="0">
                        <a:lnSpc>
                          <a:spcPct val="100000"/>
                        </a:lnSpc>
                        <a:spcBef>
                          <a:spcPct val="0"/>
                        </a:spcBef>
                        <a:spcAft>
                          <a:spcPct val="0"/>
                        </a:spcAft>
                        <a:buClrTx/>
                        <a:buSzTx/>
                        <a:buFontTx/>
                        <a:buNone/>
                        <a:tabLst>
                          <a:tab pos="-457200" algn="l"/>
                          <a:tab pos="0" algn="l"/>
                          <a:tab pos="457200" algn="l"/>
                        </a:tabLst>
                      </a:pPr>
                      <a:endParaRPr kumimoji="0" lang="en-US" sz="1200" b="0" i="0" u="none" strike="noStrike" cap="none" normalizeH="0" baseline="0" dirty="0" smtClean="0">
                        <a:ln>
                          <a:noFill/>
                        </a:ln>
                        <a:solidFill>
                          <a:schemeClr val="tx1"/>
                        </a:solidFill>
                        <a:effectLst/>
                        <a:latin typeface="+mn-lt"/>
                      </a:endParaRP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tab pos="-457200" algn="l"/>
                          <a:tab pos="0" algn="l"/>
                          <a:tab pos="457200" algn="l"/>
                        </a:tabLst>
                      </a:pPr>
                      <a:r>
                        <a:rPr kumimoji="0" lang="en-US" sz="1200" b="0" i="0" u="none" strike="noStrike" cap="none" normalizeH="0" baseline="0" dirty="0" smtClean="0">
                          <a:ln>
                            <a:noFill/>
                          </a:ln>
                          <a:solidFill>
                            <a:schemeClr val="tx1"/>
                          </a:solidFill>
                          <a:effectLst/>
                          <a:latin typeface="+mn-lt"/>
                        </a:rPr>
                        <a:t>E: </a:t>
                      </a:r>
                      <a:endParaRPr lang="en-US" sz="1200" b="0" i="0" u="none" strike="noStrike" kern="1200" dirty="0" smtClean="0">
                        <a:solidFill>
                          <a:schemeClr val="tx1"/>
                        </a:solidFill>
                        <a:latin typeface="+mn-lt"/>
                        <a:cs typeface="Times New Roman"/>
                      </a:endParaRPr>
                    </a:p>
                    <a:p>
                      <a:pPr marL="342900" marR="0" lvl="0" indent="-342900" algn="l" defTabSz="914400" rtl="0" eaLnBrk="0" fontAlgn="base" latinLnBrk="0" hangingPunct="0">
                        <a:lnSpc>
                          <a:spcPct val="100000"/>
                        </a:lnSpc>
                        <a:spcBef>
                          <a:spcPct val="0"/>
                        </a:spcBef>
                        <a:spcAft>
                          <a:spcPct val="0"/>
                        </a:spcAft>
                        <a:buClrTx/>
                        <a:buSzTx/>
                        <a:buFontTx/>
                        <a:buNone/>
                        <a:tabLst>
                          <a:tab pos="-457200" algn="l"/>
                          <a:tab pos="0" algn="l"/>
                          <a:tab pos="457200" algn="l"/>
                        </a:tabLst>
                      </a:pPr>
                      <a:endParaRPr lang="en-US" sz="1200" b="0" i="0" u="none" strike="noStrike" kern="1200" dirty="0" smtClean="0">
                        <a:solidFill>
                          <a:schemeClr val="tx1"/>
                        </a:solidFill>
                        <a:latin typeface="+mn-lt"/>
                        <a:cs typeface="Times New Roman"/>
                      </a:endParaRPr>
                    </a:p>
                    <a:p>
                      <a:pPr marL="342900" marR="0" lvl="0" indent="-342900" algn="l" defTabSz="914400" rtl="0" eaLnBrk="0" fontAlgn="base" latinLnBrk="0" hangingPunct="0">
                        <a:lnSpc>
                          <a:spcPct val="100000"/>
                        </a:lnSpc>
                        <a:spcBef>
                          <a:spcPct val="0"/>
                        </a:spcBef>
                        <a:spcAft>
                          <a:spcPct val="0"/>
                        </a:spcAft>
                        <a:buClrTx/>
                        <a:buSzTx/>
                        <a:buFontTx/>
                        <a:buNone/>
                        <a:tabLst>
                          <a:tab pos="-457200" algn="l"/>
                          <a:tab pos="0" algn="l"/>
                          <a:tab pos="457200" algn="l"/>
                        </a:tabLst>
                        <a:defRPr/>
                      </a:pPr>
                      <a:r>
                        <a:rPr kumimoji="0" lang="en-US" sz="1200" b="0" i="0" u="none" strike="noStrike" kern="1200" cap="none" normalizeH="0" baseline="0" dirty="0" smtClean="0">
                          <a:ln>
                            <a:noFill/>
                          </a:ln>
                          <a:solidFill>
                            <a:schemeClr val="tx1"/>
                          </a:solidFill>
                          <a:effectLst/>
                          <a:latin typeface="+mn-lt"/>
                          <a:cs typeface="Times New Roman"/>
                        </a:rPr>
                        <a:t>R:</a:t>
                      </a:r>
                      <a:endParaRPr lang="en-US" sz="1200" b="0" i="0" u="none" strike="noStrike" kern="1200" dirty="0" smtClean="0">
                        <a:solidFill>
                          <a:schemeClr val="tx1"/>
                        </a:solidFill>
                        <a:latin typeface="+mn-lt"/>
                        <a:cs typeface="Times New Roman"/>
                      </a:endParaRP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bl>
          </a:graphicData>
        </a:graphic>
      </p:graphicFrame>
      <p:sp>
        <p:nvSpPr>
          <p:cNvPr id="10" name="TextBox 9"/>
          <p:cNvSpPr txBox="1"/>
          <p:nvPr/>
        </p:nvSpPr>
        <p:spPr>
          <a:xfrm>
            <a:off x="152400" y="2362200"/>
            <a:ext cx="8001000" cy="954107"/>
          </a:xfrm>
          <a:prstGeom prst="rect">
            <a:avLst/>
          </a:prstGeom>
          <a:noFill/>
        </p:spPr>
        <p:txBody>
          <a:bodyPr wrap="square" rtlCol="0">
            <a:spAutoFit/>
          </a:bodyPr>
          <a:lstStyle/>
          <a:p>
            <a:r>
              <a:rPr lang="en-US" sz="1400" dirty="0" smtClean="0"/>
              <a:t>Does Lisa need to detect an Iceberg?</a:t>
            </a:r>
          </a:p>
          <a:p>
            <a:pPr>
              <a:buFont typeface="Wingdings" pitchFamily="2" charset="2"/>
              <a:buChar char="q"/>
            </a:pPr>
            <a:r>
              <a:rPr lang="en-US" sz="1400" dirty="0" smtClean="0"/>
              <a:t> No</a:t>
            </a:r>
          </a:p>
          <a:p>
            <a:pPr>
              <a:buFont typeface="Wingdings" pitchFamily="2" charset="2"/>
              <a:buChar char="q"/>
            </a:pPr>
            <a:r>
              <a:rPr lang="en-US" sz="1400" dirty="0" smtClean="0"/>
              <a:t> Yes, potential Iceberg ___________________________________________________</a:t>
            </a:r>
          </a:p>
          <a:p>
            <a:pPr>
              <a:buFont typeface="Wingdings" pitchFamily="2" charset="2"/>
              <a:buChar char="q"/>
            </a:pPr>
            <a:endParaRPr lang="en-US" sz="1400" dirty="0"/>
          </a:p>
        </p:txBody>
      </p:sp>
      <p:sp>
        <p:nvSpPr>
          <p:cNvPr id="11" name="TextBox 10"/>
          <p:cNvSpPr txBox="1"/>
          <p:nvPr/>
        </p:nvSpPr>
        <p:spPr>
          <a:xfrm>
            <a:off x="152400" y="4800600"/>
            <a:ext cx="8001000" cy="954107"/>
          </a:xfrm>
          <a:prstGeom prst="rect">
            <a:avLst/>
          </a:prstGeom>
          <a:noFill/>
        </p:spPr>
        <p:txBody>
          <a:bodyPr wrap="square" rtlCol="0">
            <a:spAutoFit/>
          </a:bodyPr>
          <a:lstStyle/>
          <a:p>
            <a:r>
              <a:rPr lang="en-US" sz="1400" dirty="0" smtClean="0"/>
              <a:t>Does Justin need to detect an Iceberg?</a:t>
            </a:r>
          </a:p>
          <a:p>
            <a:pPr>
              <a:buFont typeface="Wingdings" pitchFamily="2" charset="2"/>
              <a:buChar char="q"/>
            </a:pPr>
            <a:r>
              <a:rPr lang="en-US" sz="1400" dirty="0" smtClean="0"/>
              <a:t> No</a:t>
            </a:r>
          </a:p>
          <a:p>
            <a:pPr>
              <a:buFont typeface="Wingdings" pitchFamily="2" charset="2"/>
              <a:buChar char="q"/>
            </a:pPr>
            <a:r>
              <a:rPr lang="en-US" sz="1400" dirty="0" smtClean="0"/>
              <a:t> Yes, potential Iceberg ___________________________________________________</a:t>
            </a:r>
          </a:p>
          <a:p>
            <a:pPr>
              <a:buFont typeface="Wingdings" pitchFamily="2" charset="2"/>
              <a:buChar char="q"/>
            </a:pPr>
            <a:endParaRPr lang="en-US" sz="1400" dirty="0"/>
          </a:p>
        </p:txBody>
      </p:sp>
      <p:sp>
        <p:nvSpPr>
          <p:cNvPr id="12" name="TextBox 11"/>
          <p:cNvSpPr txBox="1"/>
          <p:nvPr/>
        </p:nvSpPr>
        <p:spPr>
          <a:xfrm>
            <a:off x="152400" y="9001780"/>
            <a:ext cx="8001000" cy="523220"/>
          </a:xfrm>
          <a:prstGeom prst="rect">
            <a:avLst/>
          </a:prstGeom>
          <a:noFill/>
        </p:spPr>
        <p:txBody>
          <a:bodyPr wrap="square" rtlCol="0">
            <a:spAutoFit/>
          </a:bodyPr>
          <a:lstStyle/>
          <a:p>
            <a:r>
              <a:rPr lang="en-US" sz="1400" dirty="0" smtClean="0"/>
              <a:t>Iceberg ________________________________________________________________</a:t>
            </a:r>
          </a:p>
          <a:p>
            <a:pPr>
              <a:buFont typeface="Wingdings" pitchFamily="2" charset="2"/>
              <a:buChar char="q"/>
            </a:pPr>
            <a:endParaRPr lang="en-US" sz="1400" dirty="0"/>
          </a:p>
        </p:txBody>
      </p:sp>
      <p:pic>
        <p:nvPicPr>
          <p:cNvPr id="16" name="Picture 11" descr="Detect_Icebergs.png"/>
          <p:cNvPicPr>
            <a:picLocks noChangeAspect="1"/>
          </p:cNvPicPr>
          <p:nvPr/>
        </p:nvPicPr>
        <p:blipFill>
          <a:blip r:embed="rId3" cstate="print"/>
          <a:srcRect/>
          <a:stretch>
            <a:fillRect/>
          </a:stretch>
        </p:blipFill>
        <p:spPr bwMode="auto">
          <a:xfrm>
            <a:off x="305741" y="76200"/>
            <a:ext cx="608659" cy="731520"/>
          </a:xfrm>
          <a:prstGeom prst="rect">
            <a:avLst/>
          </a:prstGeom>
          <a:noFill/>
          <a:ln w="9525">
            <a:noFill/>
            <a:miter lim="800000"/>
            <a:headEnd/>
            <a:tailEnd/>
          </a:ln>
        </p:spPr>
      </p:pic>
      <p:sp>
        <p:nvSpPr>
          <p:cNvPr id="15" name="Footer Placeholder 14"/>
          <p:cNvSpPr>
            <a:spLocks noGrp="1"/>
          </p:cNvSpPr>
          <p:nvPr>
            <p:ph type="ftr" sz="quarter" idx="13"/>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5"/>
          <p:cNvSpPr>
            <a:spLocks noGrp="1"/>
          </p:cNvSpPr>
          <p:nvPr>
            <p:ph type="title"/>
          </p:nvPr>
        </p:nvSpPr>
        <p:spPr>
          <a:xfrm>
            <a:off x="0" y="0"/>
            <a:ext cx="7315200" cy="838200"/>
          </a:xfrm>
        </p:spPr>
        <p:txBody>
          <a:bodyPr/>
          <a:lstStyle/>
          <a:p>
            <a:r>
              <a:rPr lang="en-US" dirty="0" smtClean="0"/>
              <a:t>Detect Icebergs:</a:t>
            </a:r>
            <a:br>
              <a:rPr lang="en-US" dirty="0" smtClean="0"/>
            </a:br>
            <a:r>
              <a:rPr lang="en-US" dirty="0" smtClean="0"/>
              <a:t>Make it Personal</a:t>
            </a:r>
          </a:p>
        </p:txBody>
      </p:sp>
      <p:sp>
        <p:nvSpPr>
          <p:cNvPr id="18435" name="Text Placeholder 6"/>
          <p:cNvSpPr>
            <a:spLocks noGrp="1"/>
          </p:cNvSpPr>
          <p:nvPr>
            <p:ph type="body" sz="quarter" idx="12"/>
          </p:nvPr>
        </p:nvSpPr>
        <p:spPr>
          <a:xfrm>
            <a:off x="228600" y="990600"/>
            <a:ext cx="6858000" cy="8305800"/>
          </a:xfrm>
        </p:spPr>
        <p:txBody>
          <a:bodyPr/>
          <a:lstStyle/>
          <a:p>
            <a:pPr>
              <a:lnSpc>
                <a:spcPct val="100000"/>
              </a:lnSpc>
            </a:pPr>
            <a:r>
              <a:rPr lang="en-US" sz="2000" b="1" dirty="0" smtClean="0"/>
              <a:t>Key Principles</a:t>
            </a:r>
          </a:p>
          <a:p>
            <a:endParaRPr lang="en-US" sz="800" b="1" dirty="0" smtClean="0"/>
          </a:p>
          <a:p>
            <a:pPr>
              <a:buFont typeface="Arial" pitchFamily="34" charset="0"/>
              <a:buChar char="•"/>
            </a:pPr>
            <a:r>
              <a:rPr lang="en-US" dirty="0" smtClean="0"/>
              <a:t> Icebergs are </a:t>
            </a:r>
            <a:r>
              <a:rPr lang="en-US" b="1" dirty="0" smtClean="0"/>
              <a:t>core values </a:t>
            </a:r>
            <a:r>
              <a:rPr lang="en-US" dirty="0" smtClean="0"/>
              <a:t>and </a:t>
            </a:r>
            <a:r>
              <a:rPr lang="en-US" b="1" dirty="0" smtClean="0"/>
              <a:t>core beliefs</a:t>
            </a:r>
          </a:p>
          <a:p>
            <a:pPr>
              <a:buFont typeface="Arial" pitchFamily="34" charset="0"/>
              <a:buChar char="•"/>
            </a:pPr>
            <a:endParaRPr lang="en-US" dirty="0" smtClean="0"/>
          </a:p>
          <a:p>
            <a:pPr>
              <a:buFont typeface="Arial" pitchFamily="34" charset="0"/>
              <a:buChar char="•"/>
            </a:pPr>
            <a:r>
              <a:rPr lang="en-US" dirty="0" smtClean="0"/>
              <a:t> Not all Icebergs are bad</a:t>
            </a:r>
          </a:p>
          <a:p>
            <a:pPr>
              <a:buFont typeface="Arial" pitchFamily="34" charset="0"/>
              <a:buChar char="•"/>
            </a:pPr>
            <a:endParaRPr lang="en-US" dirty="0" smtClean="0"/>
          </a:p>
          <a:p>
            <a:pPr>
              <a:buFont typeface="Arial" pitchFamily="34" charset="0"/>
              <a:buChar char="•"/>
            </a:pPr>
            <a:r>
              <a:rPr lang="en-US" dirty="0" smtClean="0"/>
              <a:t> Detect Icebergs builds </a:t>
            </a:r>
            <a:r>
              <a:rPr lang="en-US" b="1" dirty="0" smtClean="0">
                <a:solidFill>
                  <a:srgbClr val="00B050"/>
                </a:solidFill>
              </a:rPr>
              <a:t>Self-Awareness</a:t>
            </a:r>
          </a:p>
          <a:p>
            <a:pPr>
              <a:buFont typeface="Arial" pitchFamily="34" charset="0"/>
              <a:buChar char="•"/>
            </a:pPr>
            <a:endParaRPr lang="en-US" b="1" dirty="0" smtClean="0">
              <a:solidFill>
                <a:srgbClr val="92D050"/>
              </a:solidFill>
            </a:endParaRPr>
          </a:p>
          <a:p>
            <a:pPr>
              <a:lnSpc>
                <a:spcPct val="100000"/>
              </a:lnSpc>
            </a:pPr>
            <a:r>
              <a:rPr lang="en-US" sz="2000" b="1" dirty="0" smtClean="0"/>
              <a:t>Check on Learning</a:t>
            </a:r>
            <a:endParaRPr lang="en-US" sz="2000" dirty="0" smtClean="0"/>
          </a:p>
          <a:p>
            <a:r>
              <a:rPr lang="en-US" dirty="0" smtClean="0"/>
              <a:t> </a:t>
            </a:r>
          </a:p>
          <a:p>
            <a:r>
              <a:rPr lang="en-US" b="1" dirty="0" smtClean="0"/>
              <a:t>What is the skill? </a:t>
            </a:r>
            <a:r>
              <a:rPr lang="en-US" dirty="0" smtClean="0"/>
              <a:t>Detect Icebergs</a:t>
            </a:r>
          </a:p>
          <a:p>
            <a:r>
              <a:rPr lang="en-US" b="1" dirty="0" smtClean="0"/>
              <a:t> </a:t>
            </a:r>
            <a:endParaRPr lang="en-US" dirty="0" smtClean="0"/>
          </a:p>
          <a:p>
            <a:r>
              <a:rPr lang="en-US" b="1" dirty="0" smtClean="0"/>
              <a:t>When do I use it? </a:t>
            </a:r>
            <a:r>
              <a:rPr lang="en-US" dirty="0" smtClean="0"/>
              <a:t>When my </a:t>
            </a:r>
            <a:r>
              <a:rPr lang="en-US" b="1" dirty="0" smtClean="0"/>
              <a:t>emotions and reactions </a:t>
            </a:r>
            <a:r>
              <a:rPr lang="en-US" dirty="0" smtClean="0"/>
              <a:t>don’t make sense based on my </a:t>
            </a:r>
            <a:r>
              <a:rPr lang="en-US" b="1" dirty="0" smtClean="0"/>
              <a:t>heat of the moment </a:t>
            </a:r>
            <a:r>
              <a:rPr lang="en-US" dirty="0" smtClean="0"/>
              <a:t>thought</a:t>
            </a:r>
          </a:p>
          <a:p>
            <a:r>
              <a:rPr lang="en-US" b="1" dirty="0" smtClean="0"/>
              <a:t> </a:t>
            </a:r>
            <a:endParaRPr lang="en-US" dirty="0" smtClean="0"/>
          </a:p>
          <a:p>
            <a:r>
              <a:rPr lang="en-US" b="1" dirty="0" smtClean="0"/>
              <a:t>How do I use it? </a:t>
            </a:r>
          </a:p>
          <a:p>
            <a:pPr lvl="3">
              <a:buFont typeface="Arial" pitchFamily="34" charset="0"/>
              <a:buChar char="•"/>
            </a:pPr>
            <a:r>
              <a:rPr lang="en-US" sz="1300" dirty="0" smtClean="0"/>
              <a:t>Ask myself the “what” questions</a:t>
            </a:r>
          </a:p>
          <a:p>
            <a:pPr lvl="3">
              <a:buFont typeface="Arial" pitchFamily="34" charset="0"/>
              <a:buChar char="•"/>
            </a:pPr>
            <a:r>
              <a:rPr lang="en-US" sz="1300" dirty="0" smtClean="0"/>
              <a:t>Decide if my Iceberg needs to be changed at all</a:t>
            </a:r>
          </a:p>
        </p:txBody>
      </p:sp>
      <p:grpSp>
        <p:nvGrpSpPr>
          <p:cNvPr id="2" name="Group 10"/>
          <p:cNvGrpSpPr/>
          <p:nvPr/>
        </p:nvGrpSpPr>
        <p:grpSpPr>
          <a:xfrm>
            <a:off x="76200" y="5410200"/>
            <a:ext cx="7086600" cy="3810000"/>
            <a:chOff x="76200" y="5711825"/>
            <a:chExt cx="7086600" cy="3432175"/>
          </a:xfrm>
        </p:grpSpPr>
        <p:sp>
          <p:nvSpPr>
            <p:cNvPr id="12" name="Oval 11"/>
            <p:cNvSpPr/>
            <p:nvPr/>
          </p:nvSpPr>
          <p:spPr>
            <a:xfrm>
              <a:off x="1752600" y="5711825"/>
              <a:ext cx="3733800" cy="949325"/>
            </a:xfrm>
            <a:prstGeom prst="ellipse">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9"/>
            <p:cNvGrpSpPr/>
            <p:nvPr/>
          </p:nvGrpSpPr>
          <p:grpSpPr>
            <a:xfrm>
              <a:off x="76200" y="5784850"/>
              <a:ext cx="7086600" cy="3359150"/>
              <a:chOff x="76200" y="5890886"/>
              <a:chExt cx="7086600" cy="3253114"/>
            </a:xfrm>
          </p:grpSpPr>
          <p:sp>
            <p:nvSpPr>
              <p:cNvPr id="14" name="Rectangle 13"/>
              <p:cNvSpPr/>
              <p:nvPr/>
            </p:nvSpPr>
            <p:spPr>
              <a:xfrm>
                <a:off x="76200" y="6324600"/>
                <a:ext cx="7086600" cy="281940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514803" y="5890886"/>
                <a:ext cx="4252748" cy="771234"/>
              </a:xfrm>
              <a:prstGeom prst="rect">
                <a:avLst/>
              </a:prstGeom>
              <a:noFill/>
            </p:spPr>
            <p:txBody>
              <a:bodyPr wrap="square" rtlCol="0">
                <a:spAutoFit/>
              </a:bodyPr>
              <a:lstStyle/>
              <a:p>
                <a:pPr algn="ctr"/>
                <a:r>
                  <a:rPr lang="en-US" sz="1600" b="1" dirty="0" smtClean="0">
                    <a:latin typeface="+mn-lt"/>
                  </a:rPr>
                  <a:t>MAKE IT PERSONAL!</a:t>
                </a:r>
              </a:p>
              <a:p>
                <a:pPr algn="ctr"/>
                <a:r>
                  <a:rPr lang="en-US" sz="1600" dirty="0" smtClean="0">
                    <a:latin typeface="+mn-lt"/>
                  </a:rPr>
                  <a:t>What did you learn?</a:t>
                </a:r>
              </a:p>
              <a:p>
                <a:pPr algn="ctr"/>
                <a:r>
                  <a:rPr lang="en-US" sz="1600" dirty="0" smtClean="0">
                    <a:latin typeface="+mn-lt"/>
                  </a:rPr>
                  <a:t>How can you use it?</a:t>
                </a:r>
                <a:endParaRPr lang="en-US" sz="1600" dirty="0">
                  <a:latin typeface="+mn-lt"/>
                </a:endParaRPr>
              </a:p>
            </p:txBody>
          </p:sp>
        </p:grpSp>
      </p:grpSp>
      <p:sp>
        <p:nvSpPr>
          <p:cNvPr id="10"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36</a:t>
            </a:fld>
            <a:endParaRPr lang="en-US" sz="700" dirty="0">
              <a:latin typeface="+mn-lt"/>
            </a:endParaRPr>
          </a:p>
        </p:txBody>
      </p:sp>
      <p:pic>
        <p:nvPicPr>
          <p:cNvPr id="11" name="Picture 11" descr="Detect_Icebergs.png"/>
          <p:cNvPicPr>
            <a:picLocks noChangeAspect="1"/>
          </p:cNvPicPr>
          <p:nvPr/>
        </p:nvPicPr>
        <p:blipFill>
          <a:blip r:embed="rId3" cstate="print"/>
          <a:srcRect/>
          <a:stretch>
            <a:fillRect/>
          </a:stretch>
        </p:blipFill>
        <p:spPr bwMode="auto">
          <a:xfrm>
            <a:off x="305741" y="76200"/>
            <a:ext cx="608659" cy="731520"/>
          </a:xfrm>
          <a:prstGeom prst="rect">
            <a:avLst/>
          </a:prstGeom>
          <a:noFill/>
          <a:ln w="9525">
            <a:noFill/>
            <a:miter lim="800000"/>
            <a:headEnd/>
            <a:tailEnd/>
          </a:ln>
        </p:spPr>
      </p:pic>
      <p:sp>
        <p:nvSpPr>
          <p:cNvPr id="13" name="Footer Placeholder 12"/>
          <p:cNvSpPr>
            <a:spLocks noGrp="1"/>
          </p:cNvSpPr>
          <p:nvPr>
            <p:ph type="ftr" sz="quarter" idx="13"/>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0" y="4469000"/>
            <a:ext cx="7315200" cy="2765719"/>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9" name="Rounded Rectangle 8"/>
          <p:cNvSpPr/>
          <p:nvPr/>
        </p:nvSpPr>
        <p:spPr>
          <a:xfrm>
            <a:off x="0" y="2819400"/>
            <a:ext cx="7315200" cy="2057400"/>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8" name="Rounded Rectangle 7"/>
          <p:cNvSpPr/>
          <p:nvPr/>
        </p:nvSpPr>
        <p:spPr>
          <a:xfrm>
            <a:off x="0" y="2209800"/>
            <a:ext cx="7315200" cy="609600"/>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5" name="Rectangle 4"/>
          <p:cNvSpPr/>
          <p:nvPr/>
        </p:nvSpPr>
        <p:spPr>
          <a:xfrm>
            <a:off x="208630" y="914400"/>
            <a:ext cx="6877970" cy="1174824"/>
          </a:xfrm>
          <a:prstGeom prst="rect">
            <a:avLst/>
          </a:prstGeom>
        </p:spPr>
        <p:txBody>
          <a:bodyPr wrap="square" lIns="96661" tIns="48331" rIns="96661" bIns="48331">
            <a:spAutoFit/>
          </a:bodyPr>
          <a:lstStyle/>
          <a:p>
            <a:r>
              <a:rPr lang="en-US" sz="1400" b="1" dirty="0" smtClean="0">
                <a:latin typeface="+mn-lt"/>
              </a:rPr>
              <a:t>Instructions: </a:t>
            </a:r>
            <a:r>
              <a:rPr lang="en-US" sz="1400" dirty="0" smtClean="0">
                <a:latin typeface="+mn-lt"/>
              </a:rPr>
              <a:t>Record three good things each day. Next to each positive event that you list, write a reflection (at least one sentence) about:</a:t>
            </a:r>
          </a:p>
          <a:p>
            <a:r>
              <a:rPr lang="en-US" sz="1400" dirty="0" smtClean="0">
                <a:latin typeface="+mn-lt"/>
              </a:rPr>
              <a:t>	- Why this good thing happened</a:t>
            </a:r>
          </a:p>
          <a:p>
            <a:r>
              <a:rPr lang="en-US" sz="1400" dirty="0" smtClean="0">
                <a:latin typeface="+mn-lt"/>
              </a:rPr>
              <a:t>	- What this good thing means to you</a:t>
            </a:r>
          </a:p>
          <a:p>
            <a:r>
              <a:rPr lang="en-US" sz="1400" dirty="0" smtClean="0">
                <a:latin typeface="+mn-lt"/>
              </a:rPr>
              <a:t>	- How this good thing makes you feel</a:t>
            </a:r>
          </a:p>
        </p:txBody>
      </p:sp>
      <p:sp>
        <p:nvSpPr>
          <p:cNvPr id="11" name="Rounded Rectangle 10"/>
          <p:cNvSpPr/>
          <p:nvPr/>
        </p:nvSpPr>
        <p:spPr>
          <a:xfrm>
            <a:off x="0" y="7010400"/>
            <a:ext cx="7315200" cy="2133599"/>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7" name="TextBox 6"/>
          <p:cNvSpPr txBox="1"/>
          <p:nvPr/>
        </p:nvSpPr>
        <p:spPr>
          <a:xfrm>
            <a:off x="0" y="2209800"/>
            <a:ext cx="6901620" cy="6514747"/>
          </a:xfrm>
          <a:prstGeom prst="rect">
            <a:avLst/>
          </a:prstGeom>
          <a:noFill/>
        </p:spPr>
        <p:txBody>
          <a:bodyPr wrap="square" lIns="96661" tIns="48331" rIns="96661" bIns="48331" rtlCol="0">
            <a:spAutoFit/>
          </a:bodyPr>
          <a:lstStyle/>
          <a:p>
            <a:r>
              <a:rPr lang="en-US" sz="1600" b="1" dirty="0" smtClean="0">
                <a:latin typeface="+mn-lt"/>
              </a:rPr>
              <a:t>Date:</a:t>
            </a:r>
            <a:endParaRPr lang="en-US" sz="1800" dirty="0" smtClean="0">
              <a:latin typeface="Bradley Hand ITC" pitchFamily="66" charset="0"/>
            </a:endParaRPr>
          </a:p>
          <a:p>
            <a:endParaRPr lang="en-US" sz="1600" b="1" dirty="0" smtClean="0">
              <a:latin typeface="+mn-lt"/>
            </a:endParaRPr>
          </a:p>
          <a:p>
            <a:endParaRPr lang="en-US" sz="1600" b="1" dirty="0" smtClean="0">
              <a:latin typeface="+mn-lt"/>
            </a:endParaRPr>
          </a:p>
          <a:p>
            <a:r>
              <a:rPr lang="en-US" sz="1600" b="1" dirty="0" smtClean="0">
                <a:latin typeface="+mn-lt"/>
              </a:rPr>
              <a:t>Good Thing 1:</a:t>
            </a:r>
            <a:endParaRPr lang="en-US" sz="1800" b="1" dirty="0" smtClean="0">
              <a:latin typeface="Bradley Hand ITC" pitchFamily="66" charset="0"/>
            </a:endParaRPr>
          </a:p>
          <a:p>
            <a:endParaRPr lang="en-US" sz="1600" b="1" dirty="0" smtClean="0">
              <a:latin typeface="+mn-lt"/>
            </a:endParaRPr>
          </a:p>
          <a:p>
            <a:r>
              <a:rPr lang="en-US" sz="1600" b="1" dirty="0" smtClean="0">
                <a:latin typeface="+mn-lt"/>
              </a:rPr>
              <a:t>Reflection:</a:t>
            </a:r>
            <a:endParaRPr lang="en-US" sz="1800" b="1" dirty="0" smtClean="0">
              <a:latin typeface="Bradley Hand ITC" pitchFamily="66" charset="0"/>
            </a:endParaRPr>
          </a:p>
          <a:p>
            <a:endParaRPr lang="en-US" sz="1800" b="1" dirty="0" smtClean="0">
              <a:latin typeface="+mn-lt"/>
            </a:endParaRPr>
          </a:p>
          <a:p>
            <a:endParaRPr lang="en-US" sz="1600" b="1" dirty="0" smtClean="0">
              <a:latin typeface="+mn-lt"/>
            </a:endParaRPr>
          </a:p>
          <a:p>
            <a:endParaRPr lang="en-US" sz="1600" b="1" dirty="0" smtClean="0">
              <a:latin typeface="+mn-lt"/>
            </a:endParaRPr>
          </a:p>
          <a:p>
            <a:endParaRPr lang="en-US" sz="1600" b="1" dirty="0" smtClean="0">
              <a:latin typeface="+mn-lt"/>
            </a:endParaRPr>
          </a:p>
          <a:p>
            <a:endParaRPr lang="en-US" sz="1600" b="1" dirty="0" smtClean="0">
              <a:latin typeface="+mn-lt"/>
            </a:endParaRPr>
          </a:p>
          <a:p>
            <a:r>
              <a:rPr lang="en-US" sz="1600" b="1" dirty="0" smtClean="0">
                <a:latin typeface="+mn-lt"/>
              </a:rPr>
              <a:t>Good Thing 2:</a:t>
            </a:r>
            <a:endParaRPr lang="en-US" sz="1800" b="1" dirty="0" smtClean="0">
              <a:latin typeface="Bradley Hand ITC" pitchFamily="66" charset="0"/>
            </a:endParaRPr>
          </a:p>
          <a:p>
            <a:endParaRPr lang="en-US" sz="1600" b="1" dirty="0" smtClean="0">
              <a:latin typeface="+mn-lt"/>
            </a:endParaRPr>
          </a:p>
          <a:p>
            <a:r>
              <a:rPr lang="en-US" sz="1600" b="1" dirty="0" smtClean="0">
                <a:latin typeface="+mn-lt"/>
              </a:rPr>
              <a:t>Reflection: </a:t>
            </a:r>
            <a:endParaRPr lang="en-US" sz="18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mn-lt"/>
            </a:endParaRPr>
          </a:p>
          <a:p>
            <a:r>
              <a:rPr lang="en-US" sz="1600" b="1" dirty="0" smtClean="0">
                <a:latin typeface="+mn-lt"/>
              </a:rPr>
              <a:t>Good Thing 3:</a:t>
            </a:r>
            <a:endParaRPr lang="en-US" sz="1800" b="1" dirty="0" smtClean="0">
              <a:latin typeface="Bradley Hand ITC" pitchFamily="66" charset="0"/>
            </a:endParaRPr>
          </a:p>
          <a:p>
            <a:endParaRPr lang="en-US" sz="1600" b="1" dirty="0" smtClean="0">
              <a:latin typeface="+mn-lt"/>
            </a:endParaRPr>
          </a:p>
          <a:p>
            <a:r>
              <a:rPr lang="en-US" sz="1600" b="1" dirty="0" smtClean="0">
                <a:latin typeface="+mn-lt"/>
              </a:rPr>
              <a:t>Reflection:</a:t>
            </a:r>
            <a:endParaRPr lang="en-US" sz="1800" b="1" dirty="0" smtClean="0">
              <a:latin typeface="Bradley Hand ITC" pitchFamily="66" charset="0"/>
            </a:endParaRPr>
          </a:p>
          <a:p>
            <a:endParaRPr lang="en-US" sz="1500" b="1" dirty="0" smtClean="0">
              <a:latin typeface="+mn-lt"/>
            </a:endParaRPr>
          </a:p>
          <a:p>
            <a:endParaRPr lang="en-US" sz="1500" dirty="0" smtClean="0">
              <a:latin typeface="+mn-lt"/>
            </a:endParaRPr>
          </a:p>
          <a:p>
            <a:endParaRPr lang="en-US" sz="1500" b="1" dirty="0">
              <a:latin typeface="+mn-lt"/>
            </a:endParaRPr>
          </a:p>
        </p:txBody>
      </p:sp>
      <p:sp>
        <p:nvSpPr>
          <p:cNvPr id="13" name="TextBox 12"/>
          <p:cNvSpPr txBox="1"/>
          <p:nvPr/>
        </p:nvSpPr>
        <p:spPr>
          <a:xfrm>
            <a:off x="0" y="204217"/>
            <a:ext cx="7239000" cy="405383"/>
          </a:xfrm>
          <a:prstGeom prst="rect">
            <a:avLst/>
          </a:prstGeom>
          <a:noFill/>
        </p:spPr>
        <p:txBody>
          <a:bodyPr wrap="square" lIns="96661" tIns="48331" rIns="96661" bIns="48331" rtlCol="0">
            <a:spAutoFit/>
          </a:bodyPr>
          <a:lstStyle/>
          <a:p>
            <a:pPr algn="ctr"/>
            <a:r>
              <a:rPr lang="en-US" sz="2000" b="1" dirty="0" smtClean="0">
                <a:solidFill>
                  <a:schemeClr val="bg1"/>
                </a:solidFill>
                <a:latin typeface="+mj-lt"/>
              </a:rPr>
              <a:t>Hunt the Good Stuff</a:t>
            </a:r>
            <a:endParaRPr lang="en-US" sz="2000" b="1" dirty="0">
              <a:solidFill>
                <a:schemeClr val="bg1"/>
              </a:solidFill>
              <a:latin typeface="+mj-lt"/>
            </a:endParaRPr>
          </a:p>
        </p:txBody>
      </p:sp>
      <p:sp>
        <p:nvSpPr>
          <p:cNvPr id="12" name="Rounded Rectangle 11"/>
          <p:cNvSpPr/>
          <p:nvPr/>
        </p:nvSpPr>
        <p:spPr>
          <a:xfrm>
            <a:off x="2209800" y="609599"/>
            <a:ext cx="2819400" cy="381001"/>
          </a:xfrm>
          <a:prstGeom prst="roundRect">
            <a:avLst/>
          </a:prstGeom>
          <a:solidFill>
            <a:srgbClr val="00B05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en-US" dirty="0" smtClean="0"/>
              <a:t>Optimism</a:t>
            </a:r>
            <a:endParaRPr lang="en-US" dirty="0"/>
          </a:p>
        </p:txBody>
      </p:sp>
      <p:sp>
        <p:nvSpPr>
          <p:cNvPr id="15"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37</a:t>
            </a:fld>
            <a:endParaRPr lang="en-US" sz="700" dirty="0">
              <a:latin typeface="+mn-lt"/>
            </a:endParaRPr>
          </a:p>
        </p:txBody>
      </p:sp>
      <p:pic>
        <p:nvPicPr>
          <p:cNvPr id="16" name="Picture 5" descr="HTGS.png"/>
          <p:cNvPicPr>
            <a:picLocks noChangeAspect="1"/>
          </p:cNvPicPr>
          <p:nvPr/>
        </p:nvPicPr>
        <p:blipFill>
          <a:blip r:embed="rId3" cstate="print"/>
          <a:srcRect/>
          <a:stretch>
            <a:fillRect/>
          </a:stretch>
        </p:blipFill>
        <p:spPr bwMode="auto">
          <a:xfrm>
            <a:off x="305741" y="76200"/>
            <a:ext cx="608659" cy="731520"/>
          </a:xfrm>
          <a:prstGeom prst="rect">
            <a:avLst/>
          </a:prstGeom>
          <a:noFill/>
          <a:ln w="9525">
            <a:noFill/>
            <a:miter lim="800000"/>
            <a:headEnd/>
            <a:tailEnd/>
          </a:ln>
        </p:spPr>
      </p:pic>
      <p:sp>
        <p:nvSpPr>
          <p:cNvPr id="14" name="Footer Placeholder 13"/>
          <p:cNvSpPr>
            <a:spLocks noGrp="1"/>
          </p:cNvSpPr>
          <p:nvPr>
            <p:ph type="ftr" sz="quarter" idx="11"/>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a:xfrm>
            <a:off x="0" y="0"/>
            <a:ext cx="7315200" cy="838200"/>
          </a:xfrm>
        </p:spPr>
        <p:txBody>
          <a:bodyPr anchor="ctr"/>
          <a:lstStyle/>
          <a:p>
            <a:r>
              <a:rPr lang="en-US" dirty="0" smtClean="0"/>
              <a:t>Confirmation Bias</a:t>
            </a:r>
          </a:p>
        </p:txBody>
      </p:sp>
      <p:grpSp>
        <p:nvGrpSpPr>
          <p:cNvPr id="4" name="Group 26"/>
          <p:cNvGrpSpPr/>
          <p:nvPr/>
        </p:nvGrpSpPr>
        <p:grpSpPr>
          <a:xfrm>
            <a:off x="254000" y="1524000"/>
            <a:ext cx="6756400" cy="5181600"/>
            <a:chOff x="254000" y="1524000"/>
            <a:chExt cx="6756400" cy="5181600"/>
          </a:xfrm>
        </p:grpSpPr>
        <p:grpSp>
          <p:nvGrpSpPr>
            <p:cNvPr id="5" name="Group 21"/>
            <p:cNvGrpSpPr/>
            <p:nvPr/>
          </p:nvGrpSpPr>
          <p:grpSpPr>
            <a:xfrm>
              <a:off x="254000" y="1524000"/>
              <a:ext cx="6756400" cy="5181600"/>
              <a:chOff x="254000" y="1524000"/>
              <a:chExt cx="6756400" cy="5181600"/>
            </a:xfrm>
          </p:grpSpPr>
          <p:sp>
            <p:nvSpPr>
              <p:cNvPr id="13" name="Rounded Rectangle 12"/>
              <p:cNvSpPr/>
              <p:nvPr/>
            </p:nvSpPr>
            <p:spPr>
              <a:xfrm>
                <a:off x="254000" y="1524000"/>
                <a:ext cx="6756400" cy="518160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p>
            </p:txBody>
          </p:sp>
          <p:sp>
            <p:nvSpPr>
              <p:cNvPr id="6" name="Rectangle 5"/>
              <p:cNvSpPr>
                <a:spLocks noChangeArrowheads="1"/>
              </p:cNvSpPr>
              <p:nvPr/>
            </p:nvSpPr>
            <p:spPr bwMode="auto">
              <a:xfrm>
                <a:off x="711200" y="1752600"/>
                <a:ext cx="2209800" cy="1447801"/>
              </a:xfrm>
              <a:prstGeom prst="rect">
                <a:avLst/>
              </a:prstGeom>
              <a:ln>
                <a:headEnd/>
                <a:tailEnd/>
              </a:ln>
            </p:spPr>
            <p:style>
              <a:lnRef idx="2">
                <a:schemeClr val="dk1"/>
              </a:lnRef>
              <a:fillRef idx="1">
                <a:schemeClr val="lt1"/>
              </a:fillRef>
              <a:effectRef idx="0">
                <a:schemeClr val="dk1"/>
              </a:effectRef>
              <a:fontRef idx="minor">
                <a:schemeClr val="dk1"/>
              </a:fontRef>
            </p:style>
            <p:txBody>
              <a:bodyPr lIns="96644" tIns="48322" rIns="96644" bIns="48322" anchor="ctr"/>
              <a:lstStyle/>
              <a:p>
                <a:pPr algn="ctr">
                  <a:defRPr/>
                </a:pPr>
                <a:r>
                  <a:rPr lang="en-US" sz="1800" dirty="0">
                    <a:solidFill>
                      <a:schemeClr val="tx1"/>
                    </a:solidFill>
                    <a:ea typeface="ＭＳ Ｐゴシック" pitchFamily="34" charset="-128"/>
                  </a:rPr>
                  <a:t>Notice </a:t>
                </a:r>
              </a:p>
              <a:p>
                <a:pPr algn="ctr">
                  <a:defRPr/>
                </a:pPr>
                <a:r>
                  <a:rPr lang="en-US" sz="1800" dirty="0">
                    <a:solidFill>
                      <a:schemeClr val="tx1"/>
                    </a:solidFill>
                    <a:ea typeface="ＭＳ Ｐゴシック" pitchFamily="34" charset="-128"/>
                  </a:rPr>
                  <a:t>Remember</a:t>
                </a:r>
              </a:p>
              <a:p>
                <a:pPr algn="ctr">
                  <a:defRPr/>
                </a:pPr>
                <a:r>
                  <a:rPr lang="en-US" sz="1800" dirty="0">
                    <a:solidFill>
                      <a:schemeClr val="tx1"/>
                    </a:solidFill>
                    <a:ea typeface="ＭＳ Ｐゴシック" pitchFamily="34" charset="-128"/>
                  </a:rPr>
                  <a:t>Weight</a:t>
                </a:r>
              </a:p>
            </p:txBody>
          </p:sp>
          <p:sp>
            <p:nvSpPr>
              <p:cNvPr id="7" name="Rectangle 6"/>
              <p:cNvSpPr>
                <a:spLocks noChangeArrowheads="1"/>
              </p:cNvSpPr>
              <p:nvPr/>
            </p:nvSpPr>
            <p:spPr bwMode="auto">
              <a:xfrm>
                <a:off x="4235450" y="1752600"/>
                <a:ext cx="2241550" cy="1447801"/>
              </a:xfrm>
              <a:prstGeom prst="rect">
                <a:avLst/>
              </a:prstGeom>
              <a:ln>
                <a:headEnd/>
                <a:tailEnd/>
              </a:ln>
            </p:spPr>
            <p:style>
              <a:lnRef idx="2">
                <a:schemeClr val="dk1"/>
              </a:lnRef>
              <a:fillRef idx="1">
                <a:schemeClr val="lt1"/>
              </a:fillRef>
              <a:effectRef idx="0">
                <a:schemeClr val="dk1"/>
              </a:effectRef>
              <a:fontRef idx="minor">
                <a:schemeClr val="dk1"/>
              </a:fontRef>
            </p:style>
            <p:txBody>
              <a:bodyPr lIns="96644" tIns="48322" rIns="96644" bIns="48322" anchor="ctr"/>
              <a:lstStyle/>
              <a:p>
                <a:pPr algn="ctr">
                  <a:defRPr/>
                </a:pPr>
                <a:endParaRPr lang="en-US" dirty="0">
                  <a:solidFill>
                    <a:srgbClr val="FF0000"/>
                  </a:solidFill>
                  <a:ea typeface="ＭＳ Ｐゴシック" pitchFamily="34" charset="-128"/>
                </a:endParaRPr>
              </a:p>
              <a:p>
                <a:pPr algn="ctr">
                  <a:defRPr/>
                </a:pPr>
                <a:r>
                  <a:rPr lang="en-US" sz="1800" dirty="0">
                    <a:solidFill>
                      <a:schemeClr val="tx1"/>
                    </a:solidFill>
                    <a:ea typeface="ＭＳ Ｐゴシック" pitchFamily="34" charset="-128"/>
                  </a:rPr>
                  <a:t>NOT Notice</a:t>
                </a:r>
              </a:p>
              <a:p>
                <a:pPr algn="ctr">
                  <a:defRPr/>
                </a:pPr>
                <a:r>
                  <a:rPr lang="en-US" sz="1800" dirty="0">
                    <a:solidFill>
                      <a:schemeClr val="tx1"/>
                    </a:solidFill>
                    <a:ea typeface="ＭＳ Ｐゴシック" pitchFamily="34" charset="-128"/>
                  </a:rPr>
                  <a:t>NOT Remember</a:t>
                </a:r>
              </a:p>
              <a:p>
                <a:pPr algn="ctr">
                  <a:defRPr/>
                </a:pPr>
                <a:r>
                  <a:rPr lang="en-US" sz="1800" dirty="0">
                    <a:solidFill>
                      <a:schemeClr val="tx1"/>
                    </a:solidFill>
                    <a:ea typeface="ＭＳ Ｐゴシック" pitchFamily="34" charset="-128"/>
                  </a:rPr>
                  <a:t>NOT Weight</a:t>
                </a:r>
              </a:p>
              <a:p>
                <a:pPr algn="ctr">
                  <a:defRPr/>
                </a:pPr>
                <a:endParaRPr lang="en-US" dirty="0">
                  <a:solidFill>
                    <a:srgbClr val="FF0000"/>
                  </a:solidFill>
                  <a:ea typeface="ＭＳ Ｐゴシック" pitchFamily="34" charset="-128"/>
                </a:endParaRPr>
              </a:p>
            </p:txBody>
          </p:sp>
          <p:sp>
            <p:nvSpPr>
              <p:cNvPr id="2" name="TextBox 1"/>
              <p:cNvSpPr txBox="1"/>
              <p:nvPr/>
            </p:nvSpPr>
            <p:spPr>
              <a:xfrm>
                <a:off x="417830" y="3249021"/>
                <a:ext cx="2807970" cy="2313579"/>
              </a:xfrm>
              <a:prstGeom prst="rect">
                <a:avLst/>
              </a:prstGeom>
              <a:noFill/>
            </p:spPr>
            <p:txBody>
              <a:bodyPr lIns="96644" tIns="48322" rIns="96644" bIns="48322">
                <a:spAutoFit/>
              </a:bodyPr>
              <a:lstStyle/>
              <a:p>
                <a:pPr algn="ctr">
                  <a:defRPr/>
                </a:pPr>
                <a:r>
                  <a:rPr lang="en-US" sz="1800" dirty="0">
                    <a:latin typeface="Verdana"/>
                    <a:cs typeface="+mn-cs"/>
                  </a:rPr>
                  <a:t>Evidence that supports our thoughts and </a:t>
                </a:r>
                <a:r>
                  <a:rPr lang="en-US" sz="1800" dirty="0" smtClean="0">
                    <a:latin typeface="Verdana"/>
                    <a:cs typeface="+mn-cs"/>
                  </a:rPr>
                  <a:t>beliefs</a:t>
                </a:r>
              </a:p>
              <a:p>
                <a:pPr algn="ctr">
                  <a:defRPr/>
                </a:pPr>
                <a:endParaRPr lang="en-US" sz="1800" dirty="0" smtClean="0">
                  <a:latin typeface="Verdana"/>
                  <a:cs typeface="+mn-cs"/>
                </a:endParaRPr>
              </a:p>
              <a:p>
                <a:pPr algn="ctr">
                  <a:defRPr/>
                </a:pPr>
                <a:endParaRPr lang="en-US" sz="1800" dirty="0" smtClean="0">
                  <a:latin typeface="Verdana"/>
                  <a:cs typeface="+mn-cs"/>
                </a:endParaRPr>
              </a:p>
              <a:p>
                <a:pPr algn="ctr">
                  <a:defRPr/>
                </a:pPr>
                <a:endParaRPr lang="en-US" sz="1800" dirty="0" smtClean="0">
                  <a:latin typeface="Verdana"/>
                  <a:cs typeface="+mn-cs"/>
                </a:endParaRPr>
              </a:p>
              <a:p>
                <a:pPr algn="ctr">
                  <a:defRPr/>
                </a:pPr>
                <a:r>
                  <a:rPr lang="en-US" sz="1800" dirty="0" smtClean="0">
                    <a:latin typeface="Verdana"/>
                    <a:cs typeface="+mn-cs"/>
                  </a:rPr>
                  <a:t>VELCRO EFFECT</a:t>
                </a:r>
              </a:p>
              <a:p>
                <a:pPr algn="ctr">
                  <a:defRPr/>
                </a:pPr>
                <a:r>
                  <a:rPr lang="en-US" sz="1800" dirty="0" smtClean="0">
                    <a:latin typeface="Verdana"/>
                    <a:cs typeface="+mn-cs"/>
                  </a:rPr>
                  <a:t>It sticks</a:t>
                </a:r>
                <a:endParaRPr lang="en-US" sz="1800" dirty="0">
                  <a:latin typeface="Verdana"/>
                  <a:cs typeface="+mn-cs"/>
                </a:endParaRPr>
              </a:p>
            </p:txBody>
          </p:sp>
          <p:sp>
            <p:nvSpPr>
              <p:cNvPr id="3" name="TextBox 2"/>
              <p:cNvSpPr txBox="1"/>
              <p:nvPr/>
            </p:nvSpPr>
            <p:spPr>
              <a:xfrm>
                <a:off x="3759200" y="3276822"/>
                <a:ext cx="3135630" cy="2313579"/>
              </a:xfrm>
              <a:prstGeom prst="rect">
                <a:avLst/>
              </a:prstGeom>
              <a:noFill/>
            </p:spPr>
            <p:txBody>
              <a:bodyPr lIns="96644" tIns="48322" rIns="96644" bIns="48322">
                <a:spAutoFit/>
              </a:bodyPr>
              <a:lstStyle/>
              <a:p>
                <a:pPr algn="ctr">
                  <a:defRPr/>
                </a:pPr>
                <a:r>
                  <a:rPr lang="en-US" sz="1800" dirty="0">
                    <a:latin typeface="Verdana"/>
                    <a:cs typeface="+mn-cs"/>
                  </a:rPr>
                  <a:t>Evidence that does NOT support our thoughts and </a:t>
                </a:r>
                <a:r>
                  <a:rPr lang="en-US" sz="1800" dirty="0" smtClean="0">
                    <a:latin typeface="Verdana"/>
                    <a:cs typeface="+mn-cs"/>
                  </a:rPr>
                  <a:t>beliefs</a:t>
                </a:r>
              </a:p>
              <a:p>
                <a:pPr algn="ctr">
                  <a:defRPr/>
                </a:pPr>
                <a:endParaRPr lang="en-US" sz="1800" dirty="0" smtClean="0">
                  <a:latin typeface="Verdana"/>
                  <a:cs typeface="+mn-cs"/>
                </a:endParaRPr>
              </a:p>
              <a:p>
                <a:pPr algn="ctr">
                  <a:defRPr/>
                </a:pPr>
                <a:endParaRPr lang="en-US" sz="1800" dirty="0" smtClean="0">
                  <a:latin typeface="Verdana"/>
                  <a:cs typeface="+mn-cs"/>
                </a:endParaRPr>
              </a:p>
              <a:p>
                <a:pPr algn="ctr">
                  <a:defRPr/>
                </a:pPr>
                <a:endParaRPr lang="en-US" sz="1800" dirty="0" smtClean="0">
                  <a:latin typeface="Verdana"/>
                  <a:cs typeface="+mn-cs"/>
                </a:endParaRPr>
              </a:p>
              <a:p>
                <a:pPr algn="ctr">
                  <a:defRPr/>
                </a:pPr>
                <a:r>
                  <a:rPr lang="en-US" sz="1800" dirty="0" smtClean="0">
                    <a:latin typeface="Verdana"/>
                    <a:cs typeface="+mn-cs"/>
                  </a:rPr>
                  <a:t>TEFLON EFFECT</a:t>
                </a:r>
              </a:p>
              <a:p>
                <a:pPr algn="ctr">
                  <a:defRPr/>
                </a:pPr>
                <a:r>
                  <a:rPr lang="en-US" sz="1800" dirty="0" smtClean="0">
                    <a:latin typeface="Verdana"/>
                    <a:cs typeface="+mn-cs"/>
                  </a:rPr>
                  <a:t>It slides off</a:t>
                </a:r>
                <a:endParaRPr lang="en-US" sz="1800" dirty="0">
                  <a:latin typeface="Verdana"/>
                  <a:cs typeface="+mn-cs"/>
                </a:endParaRPr>
              </a:p>
            </p:txBody>
          </p:sp>
          <p:sp>
            <p:nvSpPr>
              <p:cNvPr id="12" name="Down Arrow 11"/>
              <p:cNvSpPr>
                <a:spLocks noChangeArrowheads="1"/>
              </p:cNvSpPr>
              <p:nvPr/>
            </p:nvSpPr>
            <p:spPr bwMode="auto">
              <a:xfrm>
                <a:off x="5130800" y="4191000"/>
                <a:ext cx="387350" cy="762317"/>
              </a:xfrm>
              <a:prstGeom prst="downArrow">
                <a:avLst>
                  <a:gd name="adj1" fmla="val 50000"/>
                  <a:gd name="adj2" fmla="val 49998"/>
                </a:avLst>
              </a:prstGeom>
              <a:ln>
                <a:headEnd/>
                <a:tailEnd/>
              </a:ln>
            </p:spPr>
            <p:style>
              <a:lnRef idx="2">
                <a:schemeClr val="dk1"/>
              </a:lnRef>
              <a:fillRef idx="1">
                <a:schemeClr val="lt1"/>
              </a:fillRef>
              <a:effectRef idx="0">
                <a:schemeClr val="dk1"/>
              </a:effectRef>
              <a:fontRef idx="minor">
                <a:schemeClr val="dk1"/>
              </a:fontRef>
            </p:style>
            <p:txBody>
              <a:bodyPr lIns="96644" tIns="48322" rIns="96644" bIns="48322" anchor="ctr"/>
              <a:lstStyle/>
              <a:p>
                <a:pPr algn="ctr" fontAlgn="auto">
                  <a:spcBef>
                    <a:spcPts val="0"/>
                  </a:spcBef>
                  <a:spcAft>
                    <a:spcPts val="0"/>
                  </a:spcAft>
                  <a:defRPr/>
                </a:pPr>
                <a:endParaRPr lang="en-US" dirty="0">
                  <a:solidFill>
                    <a:prstClr val="white"/>
                  </a:solidFill>
                </a:endParaRPr>
              </a:p>
            </p:txBody>
          </p:sp>
          <p:pic>
            <p:nvPicPr>
              <p:cNvPr id="20" name="Picture 11" descr="C:\Users\CSF PREP\Desktop\velcro teflon.png"/>
              <p:cNvPicPr>
                <a:picLocks noChangeAspect="1" noChangeArrowheads="1"/>
              </p:cNvPicPr>
              <p:nvPr/>
            </p:nvPicPr>
            <p:blipFill>
              <a:blip r:embed="rId3" cstate="print"/>
              <a:srcRect r="46032"/>
              <a:stretch>
                <a:fillRect/>
              </a:stretch>
            </p:blipFill>
            <p:spPr bwMode="auto">
              <a:xfrm>
                <a:off x="838200" y="5638800"/>
                <a:ext cx="1905000" cy="914400"/>
              </a:xfrm>
              <a:prstGeom prst="rect">
                <a:avLst/>
              </a:prstGeom>
              <a:noFill/>
            </p:spPr>
          </p:pic>
          <p:pic>
            <p:nvPicPr>
              <p:cNvPr id="24" name="Picture 11" descr="C:\Users\CSF PREP\Desktop\velcro teflon.png"/>
              <p:cNvPicPr>
                <a:picLocks noChangeAspect="1" noChangeArrowheads="1"/>
              </p:cNvPicPr>
              <p:nvPr/>
            </p:nvPicPr>
            <p:blipFill>
              <a:blip r:embed="rId3" cstate="print"/>
              <a:srcRect l="55555"/>
              <a:stretch>
                <a:fillRect/>
              </a:stretch>
            </p:blipFill>
            <p:spPr bwMode="auto">
              <a:xfrm>
                <a:off x="4419600" y="5638800"/>
                <a:ext cx="1905392" cy="914400"/>
              </a:xfrm>
              <a:prstGeom prst="rect">
                <a:avLst/>
              </a:prstGeom>
              <a:noFill/>
            </p:spPr>
          </p:pic>
        </p:grpSp>
        <p:sp>
          <p:nvSpPr>
            <p:cNvPr id="8" name="Down Arrow 7"/>
            <p:cNvSpPr>
              <a:spLocks noChangeArrowheads="1"/>
            </p:cNvSpPr>
            <p:nvPr/>
          </p:nvSpPr>
          <p:spPr bwMode="auto">
            <a:xfrm>
              <a:off x="1625600" y="4190682"/>
              <a:ext cx="387350" cy="762318"/>
            </a:xfrm>
            <a:prstGeom prst="downArrow">
              <a:avLst>
                <a:gd name="adj1" fmla="val 50000"/>
                <a:gd name="adj2" fmla="val 49998"/>
              </a:avLst>
            </a:prstGeom>
            <a:ln>
              <a:headEnd/>
              <a:tailEnd/>
            </a:ln>
          </p:spPr>
          <p:style>
            <a:lnRef idx="2">
              <a:schemeClr val="dk1"/>
            </a:lnRef>
            <a:fillRef idx="1">
              <a:schemeClr val="lt1"/>
            </a:fillRef>
            <a:effectRef idx="0">
              <a:schemeClr val="dk1"/>
            </a:effectRef>
            <a:fontRef idx="minor">
              <a:schemeClr val="dk1"/>
            </a:fontRef>
          </p:style>
          <p:txBody>
            <a:bodyPr lIns="96644" tIns="48322" rIns="96644" bIns="48322" anchor="ctr"/>
            <a:lstStyle/>
            <a:p>
              <a:pPr algn="ctr" fontAlgn="auto">
                <a:spcBef>
                  <a:spcPts val="0"/>
                </a:spcBef>
                <a:spcAft>
                  <a:spcPts val="0"/>
                </a:spcAft>
                <a:defRPr/>
              </a:pPr>
              <a:endParaRPr lang="en-US" dirty="0">
                <a:solidFill>
                  <a:prstClr val="white"/>
                </a:solidFill>
              </a:endParaRPr>
            </a:p>
          </p:txBody>
        </p:sp>
      </p:grpSp>
      <p:sp>
        <p:nvSpPr>
          <p:cNvPr id="19" name="Rectangle 18"/>
          <p:cNvSpPr/>
          <p:nvPr/>
        </p:nvSpPr>
        <p:spPr>
          <a:xfrm>
            <a:off x="-76200" y="7146869"/>
            <a:ext cx="7315200" cy="701731"/>
          </a:xfrm>
          <a:prstGeom prst="rect">
            <a:avLst/>
          </a:prstGeom>
        </p:spPr>
        <p:txBody>
          <a:bodyPr wrap="square">
            <a:spAutoFit/>
          </a:bodyPr>
          <a:lstStyle/>
          <a:p>
            <a:pPr marL="454806" lvl="0" indent="-227407" algn="ctr" defTabSz="914400" eaLnBrk="0" hangingPunct="0">
              <a:spcBef>
                <a:spcPct val="20000"/>
              </a:spcBef>
              <a:defRPr/>
            </a:pPr>
            <a:r>
              <a:rPr lang="en-US" sz="1800" u="sng" dirty="0" smtClean="0">
                <a:latin typeface="Verdana" pitchFamily="34" charset="0"/>
              </a:rPr>
              <a:t>How to fight the Confirmation Bias or Velcro/Teflon Effect:</a:t>
            </a:r>
          </a:p>
          <a:p>
            <a:pPr marL="454806" lvl="0" indent="-227407" algn="ctr" defTabSz="914400" eaLnBrk="0" hangingPunct="0">
              <a:spcBef>
                <a:spcPct val="20000"/>
              </a:spcBef>
              <a:defRPr/>
            </a:pPr>
            <a:endParaRPr lang="en-US" sz="1800" u="sng" dirty="0" smtClean="0">
              <a:latin typeface="Verdana" pitchFamily="34" charset="0"/>
            </a:endParaRPr>
          </a:p>
        </p:txBody>
      </p:sp>
      <p:sp>
        <p:nvSpPr>
          <p:cNvPr id="21" name="Rounded Rectangle 20"/>
          <p:cNvSpPr/>
          <p:nvPr/>
        </p:nvSpPr>
        <p:spPr>
          <a:xfrm>
            <a:off x="2209800" y="685800"/>
            <a:ext cx="2895600" cy="381000"/>
          </a:xfrm>
          <a:prstGeom prst="roundRect">
            <a:avLst/>
          </a:prstGeom>
          <a:solidFill>
            <a:srgbClr val="00B05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en-US" dirty="0" smtClean="0"/>
              <a:t>Mental Agility</a:t>
            </a:r>
            <a:endParaRPr lang="en-US" dirty="0"/>
          </a:p>
        </p:txBody>
      </p:sp>
      <p:sp>
        <p:nvSpPr>
          <p:cNvPr id="17" name="Rectangle 16"/>
          <p:cNvSpPr/>
          <p:nvPr/>
        </p:nvSpPr>
        <p:spPr>
          <a:xfrm>
            <a:off x="466848" y="1078468"/>
            <a:ext cx="4714752" cy="369332"/>
          </a:xfrm>
          <a:prstGeom prst="rect">
            <a:avLst/>
          </a:prstGeom>
        </p:spPr>
        <p:txBody>
          <a:bodyPr wrap="none">
            <a:spAutoFit/>
          </a:bodyPr>
          <a:lstStyle/>
          <a:p>
            <a:r>
              <a:rPr lang="en-US" sz="1800" dirty="0" smtClean="0">
                <a:latin typeface="Verdana" pitchFamily="34" charset="0"/>
              </a:rPr>
              <a:t>The </a:t>
            </a:r>
            <a:r>
              <a:rPr lang="en-US" sz="1800" b="1" dirty="0" smtClean="0">
                <a:latin typeface="Verdana" pitchFamily="34" charset="0"/>
              </a:rPr>
              <a:t>Confirmation Bias</a:t>
            </a:r>
            <a:r>
              <a:rPr lang="en-US" sz="1800" dirty="0" smtClean="0">
                <a:latin typeface="Verdana" pitchFamily="34" charset="0"/>
              </a:rPr>
              <a:t> causes us to: </a:t>
            </a:r>
            <a:endParaRPr lang="en-US" sz="1800" dirty="0"/>
          </a:p>
        </p:txBody>
      </p:sp>
      <p:sp>
        <p:nvSpPr>
          <p:cNvPr id="18" name="Rectangle 17"/>
          <p:cNvSpPr/>
          <p:nvPr/>
        </p:nvSpPr>
        <p:spPr>
          <a:xfrm>
            <a:off x="-381000" y="7244072"/>
            <a:ext cx="7315200" cy="1366528"/>
          </a:xfrm>
          <a:prstGeom prst="rect">
            <a:avLst/>
          </a:prstGeom>
        </p:spPr>
        <p:txBody>
          <a:bodyPr wrap="square">
            <a:spAutoFit/>
          </a:bodyPr>
          <a:lstStyle/>
          <a:p>
            <a:pPr marL="454806" lvl="0" indent="-227407" algn="ctr" defTabSz="914400" eaLnBrk="0" hangingPunct="0">
              <a:spcBef>
                <a:spcPct val="20000"/>
              </a:spcBef>
              <a:defRPr/>
            </a:pPr>
            <a:endParaRPr lang="en-US" sz="1800" dirty="0" smtClean="0">
              <a:latin typeface="Verdana" pitchFamily="34" charset="0"/>
            </a:endParaRPr>
          </a:p>
          <a:p>
            <a:pPr marL="1395547" lvl="2" indent="-342900" defTabSz="914400" eaLnBrk="0" hangingPunct="0">
              <a:spcBef>
                <a:spcPct val="20000"/>
              </a:spcBef>
              <a:buFont typeface="+mj-lt"/>
              <a:buAutoNum type="arabicPeriod"/>
              <a:defRPr/>
            </a:pPr>
            <a:r>
              <a:rPr lang="en-US" sz="1800" dirty="0" smtClean="0">
                <a:latin typeface="Verdana" pitchFamily="34" charset="0"/>
              </a:rPr>
              <a:t>Write down your thought or belief.</a:t>
            </a:r>
          </a:p>
          <a:p>
            <a:pPr marL="1395547" lvl="2" indent="-342900" defTabSz="914400" eaLnBrk="0" hangingPunct="0">
              <a:spcBef>
                <a:spcPct val="20000"/>
              </a:spcBef>
              <a:buFont typeface="+mj-lt"/>
              <a:buAutoNum type="arabicPeriod"/>
              <a:defRPr/>
            </a:pPr>
            <a:r>
              <a:rPr lang="en-US" sz="1800" dirty="0" smtClean="0">
                <a:latin typeface="Verdana" pitchFamily="34" charset="0"/>
              </a:rPr>
              <a:t>Ask yourself questions to see both sides.</a:t>
            </a:r>
          </a:p>
          <a:p>
            <a:pPr marL="1395547" lvl="2" indent="-342900" defTabSz="914400" eaLnBrk="0" hangingPunct="0">
              <a:spcBef>
                <a:spcPct val="20000"/>
              </a:spcBef>
              <a:buFont typeface="+mj-lt"/>
              <a:buAutoNum type="arabicPeriod"/>
              <a:defRPr/>
            </a:pPr>
            <a:r>
              <a:rPr lang="en-US" sz="1800" dirty="0" smtClean="0">
                <a:latin typeface="Verdana" pitchFamily="34" charset="0"/>
              </a:rPr>
              <a:t>Ask others to help you see what you are missing.</a:t>
            </a:r>
          </a:p>
        </p:txBody>
      </p:sp>
      <p:sp>
        <p:nvSpPr>
          <p:cNvPr id="25" name="Rectangle 24"/>
          <p:cNvSpPr/>
          <p:nvPr/>
        </p:nvSpPr>
        <p:spPr>
          <a:xfrm>
            <a:off x="228600" y="7010400"/>
            <a:ext cx="6858000" cy="175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Problem_Solving.png"/>
          <p:cNvPicPr>
            <a:picLocks noChangeAspect="1"/>
          </p:cNvPicPr>
          <p:nvPr/>
        </p:nvPicPr>
        <p:blipFill>
          <a:blip r:embed="rId4" cstate="print"/>
          <a:srcRect/>
          <a:stretch>
            <a:fillRect/>
          </a:stretch>
        </p:blipFill>
        <p:spPr bwMode="auto">
          <a:xfrm>
            <a:off x="307154" y="76200"/>
            <a:ext cx="607246" cy="731520"/>
          </a:xfrm>
          <a:prstGeom prst="rect">
            <a:avLst/>
          </a:prstGeom>
          <a:noFill/>
          <a:ln w="9525">
            <a:noFill/>
            <a:miter lim="800000"/>
            <a:headEnd/>
            <a:tailEnd/>
          </a:ln>
        </p:spPr>
      </p:pic>
      <p:sp>
        <p:nvSpPr>
          <p:cNvPr id="22"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38</a:t>
            </a:fld>
            <a:endParaRPr lang="en-US" sz="700" dirty="0">
              <a:latin typeface="+mn-lt"/>
            </a:endParaRPr>
          </a:p>
        </p:txBody>
      </p:sp>
      <p:sp>
        <p:nvSpPr>
          <p:cNvPr id="23" name="Footer Placeholder 22"/>
          <p:cNvSpPr>
            <a:spLocks noGrp="1"/>
          </p:cNvSpPr>
          <p:nvPr>
            <p:ph type="ftr" sz="quarter" idx="13"/>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5"/>
          <p:cNvSpPr>
            <a:spLocks noGrp="1"/>
          </p:cNvSpPr>
          <p:nvPr>
            <p:ph type="title"/>
          </p:nvPr>
        </p:nvSpPr>
        <p:spPr>
          <a:xfrm>
            <a:off x="0" y="0"/>
            <a:ext cx="7315200" cy="800100"/>
          </a:xfrm>
        </p:spPr>
        <p:txBody>
          <a:bodyPr anchor="ctr"/>
          <a:lstStyle/>
          <a:p>
            <a:r>
              <a:rPr lang="en-US" dirty="0" smtClean="0"/>
              <a:t>Confirmation Bias:</a:t>
            </a:r>
            <a:br>
              <a:rPr lang="en-US" dirty="0" smtClean="0"/>
            </a:br>
            <a:r>
              <a:rPr lang="en-US" dirty="0" smtClean="0"/>
              <a:t>“Nobody Likes Me”</a:t>
            </a:r>
          </a:p>
        </p:txBody>
      </p:sp>
      <p:sp>
        <p:nvSpPr>
          <p:cNvPr id="5" name="Rectangle 4"/>
          <p:cNvSpPr/>
          <p:nvPr/>
        </p:nvSpPr>
        <p:spPr>
          <a:xfrm>
            <a:off x="152400" y="2251293"/>
            <a:ext cx="7010400" cy="6740307"/>
          </a:xfrm>
          <a:prstGeom prst="rect">
            <a:avLst/>
          </a:prstGeom>
        </p:spPr>
        <p:txBody>
          <a:bodyPr wrap="square">
            <a:spAutoFit/>
          </a:bodyPr>
          <a:lstStyle/>
          <a:p>
            <a:pPr>
              <a:lnSpc>
                <a:spcPct val="150000"/>
              </a:lnSpc>
            </a:pPr>
            <a:r>
              <a:rPr lang="en-US" sz="1600" dirty="0" smtClean="0">
                <a:latin typeface="+mn-lt"/>
              </a:rPr>
              <a:t>	It was the day of the homecoming dance. Jon remembered that he has never had a date to a school dance. He had asked Danielle last year but she said no. He didn’t have a date again this year so instead, as usual, he was going with a group of guys who were going to meet up and play video games before heading to the dance. After playing, they got to the dance and met up with a few more people. Then a slow song came on; Jon turned into a wallflower and didn’t have anyone to dance with. While he was standing and waiting for the slow music to finish, Courtney, a girl in Jon’s 5</a:t>
            </a:r>
            <a:r>
              <a:rPr lang="en-US" sz="1600" baseline="30000" dirty="0" smtClean="0">
                <a:latin typeface="+mn-lt"/>
              </a:rPr>
              <a:t>th</a:t>
            </a:r>
            <a:r>
              <a:rPr lang="en-US" sz="1600" dirty="0" smtClean="0">
                <a:latin typeface="+mn-lt"/>
              </a:rPr>
              <a:t> period class came over and made a joke about how much she hates the slow dances. They both laughed. Courtney and Jon ended up spending most of the dance together sitting and talking. At the end of the dance Jon said bye to Courtney. He was bummed she didn’t give him her phone number. Jon and the guys left and all went back to Steve’s house. They spent the rest of the night talking about the dance. Jon was the only one that didn’t dance with a girl and he decided not to tell them about Courtney since he didn’t get her number. </a:t>
            </a:r>
            <a:endParaRPr lang="en-US" sz="1600" dirty="0">
              <a:latin typeface="+mn-lt"/>
            </a:endParaRPr>
          </a:p>
        </p:txBody>
      </p:sp>
      <p:sp>
        <p:nvSpPr>
          <p:cNvPr id="8" name="Rectangle 7"/>
          <p:cNvSpPr/>
          <p:nvPr/>
        </p:nvSpPr>
        <p:spPr>
          <a:xfrm>
            <a:off x="1676400" y="1565662"/>
            <a:ext cx="3701078" cy="491738"/>
          </a:xfrm>
          <a:prstGeom prst="rect">
            <a:avLst/>
          </a:prstGeom>
        </p:spPr>
        <p:txBody>
          <a:bodyPr wrap="none">
            <a:spAutoFit/>
          </a:bodyPr>
          <a:lstStyle/>
          <a:p>
            <a:pPr marL="454806" indent="-227407">
              <a:lnSpc>
                <a:spcPct val="150000"/>
              </a:lnSpc>
              <a:defRPr/>
            </a:pPr>
            <a:r>
              <a:rPr lang="en-US" sz="2000" dirty="0" smtClean="0">
                <a:latin typeface="+mn-lt"/>
              </a:rPr>
              <a:t>Belief: “Nobody likes me”</a:t>
            </a:r>
          </a:p>
        </p:txBody>
      </p:sp>
      <p:sp>
        <p:nvSpPr>
          <p:cNvPr id="9" name="Rectangle 8"/>
          <p:cNvSpPr/>
          <p:nvPr/>
        </p:nvSpPr>
        <p:spPr>
          <a:xfrm>
            <a:off x="1828800" y="1676400"/>
            <a:ext cx="35814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0" y="914400"/>
            <a:ext cx="7315200" cy="492443"/>
          </a:xfrm>
          <a:prstGeom prst="rect">
            <a:avLst/>
          </a:prstGeom>
          <a:noFill/>
        </p:spPr>
        <p:txBody>
          <a:bodyPr wrap="square" rtlCol="0">
            <a:spAutoFit/>
          </a:bodyPr>
          <a:lstStyle/>
          <a:p>
            <a:r>
              <a:rPr lang="en-US" sz="1300" b="1" dirty="0" smtClean="0">
                <a:latin typeface="+mn-lt"/>
              </a:rPr>
              <a:t>Instructions</a:t>
            </a:r>
            <a:r>
              <a:rPr lang="en-US" sz="1300" dirty="0" smtClean="0">
                <a:latin typeface="+mn-lt"/>
              </a:rPr>
              <a:t>: Read the story below. </a:t>
            </a:r>
            <a:r>
              <a:rPr lang="en-US" sz="1300" u="sng" dirty="0" smtClean="0">
                <a:latin typeface="+mn-lt"/>
              </a:rPr>
              <a:t>Circle</a:t>
            </a:r>
            <a:r>
              <a:rPr lang="en-US" sz="1300" dirty="0" smtClean="0">
                <a:latin typeface="+mn-lt"/>
              </a:rPr>
              <a:t> any of the evidence that supports the belief and </a:t>
            </a:r>
            <a:r>
              <a:rPr lang="en-US" sz="1300" u="sng" dirty="0" smtClean="0">
                <a:latin typeface="+mn-lt"/>
              </a:rPr>
              <a:t>cross out </a:t>
            </a:r>
            <a:r>
              <a:rPr lang="en-US" sz="1300" dirty="0" smtClean="0">
                <a:latin typeface="+mn-lt"/>
              </a:rPr>
              <a:t>any of the evidence that does not support the belief.</a:t>
            </a:r>
            <a:endParaRPr lang="en-US" sz="1300" dirty="0">
              <a:latin typeface="+mn-lt"/>
            </a:endParaRPr>
          </a:p>
        </p:txBody>
      </p:sp>
      <p:cxnSp>
        <p:nvCxnSpPr>
          <p:cNvPr id="13" name="Straight Connector 12"/>
          <p:cNvCxnSpPr/>
          <p:nvPr/>
        </p:nvCxnSpPr>
        <p:spPr>
          <a:xfrm>
            <a:off x="4495800" y="3581400"/>
            <a:ext cx="22098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52400" y="3962400"/>
            <a:ext cx="1600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2057400" y="2590800"/>
            <a:ext cx="4495800" cy="5334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39</a:t>
            </a:fld>
            <a:endParaRPr lang="en-US" sz="700" dirty="0">
              <a:latin typeface="+mn-lt"/>
            </a:endParaRPr>
          </a:p>
        </p:txBody>
      </p:sp>
      <p:pic>
        <p:nvPicPr>
          <p:cNvPr id="14" name="Picture 13" descr="Problem_Solving.png"/>
          <p:cNvPicPr>
            <a:picLocks noChangeAspect="1"/>
          </p:cNvPicPr>
          <p:nvPr/>
        </p:nvPicPr>
        <p:blipFill>
          <a:blip r:embed="rId3" cstate="print"/>
          <a:srcRect/>
          <a:stretch>
            <a:fillRect/>
          </a:stretch>
        </p:blipFill>
        <p:spPr bwMode="auto">
          <a:xfrm>
            <a:off x="307154" y="76200"/>
            <a:ext cx="607246" cy="731520"/>
          </a:xfrm>
          <a:prstGeom prst="rect">
            <a:avLst/>
          </a:prstGeom>
          <a:noFill/>
          <a:ln w="9525">
            <a:noFill/>
            <a:miter lim="800000"/>
            <a:headEnd/>
            <a:tailEnd/>
          </a:ln>
        </p:spPr>
      </p:pic>
      <p:sp>
        <p:nvSpPr>
          <p:cNvPr id="12" name="Footer Placeholder 11"/>
          <p:cNvSpPr>
            <a:spLocks noGrp="1"/>
          </p:cNvSpPr>
          <p:nvPr>
            <p:ph type="ftr" sz="quarter" idx="13"/>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2301656"/>
            <a:ext cx="7315200" cy="31085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0" y="5730657"/>
            <a:ext cx="7315200" cy="34133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a:off x="1371600" y="1103301"/>
            <a:ext cx="4572000" cy="9906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0" y="0"/>
            <a:ext cx="7315200" cy="838200"/>
          </a:xfrm>
        </p:spPr>
        <p:txBody>
          <a:bodyPr anchor="ctr"/>
          <a:lstStyle/>
          <a:p>
            <a:pPr algn="ctr"/>
            <a:r>
              <a:rPr lang="en-US" dirty="0" smtClean="0">
                <a:solidFill>
                  <a:schemeClr val="bg1"/>
                </a:solidFill>
              </a:rPr>
              <a:t>   Core Competency Awareness</a:t>
            </a:r>
            <a:endParaRPr lang="en-US" dirty="0">
              <a:solidFill>
                <a:schemeClr val="bg1"/>
              </a:solidFill>
            </a:endParaRPr>
          </a:p>
        </p:txBody>
      </p:sp>
      <p:sp>
        <p:nvSpPr>
          <p:cNvPr id="8" name="TextBox 7"/>
          <p:cNvSpPr txBox="1"/>
          <p:nvPr/>
        </p:nvSpPr>
        <p:spPr>
          <a:xfrm>
            <a:off x="152400" y="2301657"/>
            <a:ext cx="7010400" cy="2893100"/>
          </a:xfrm>
          <a:prstGeom prst="rect">
            <a:avLst/>
          </a:prstGeom>
          <a:noFill/>
        </p:spPr>
        <p:txBody>
          <a:bodyPr wrap="square" rtlCol="0">
            <a:spAutoFit/>
          </a:bodyPr>
          <a:lstStyle/>
          <a:p>
            <a:r>
              <a:rPr lang="en-US" sz="1400" dirty="0" smtClean="0">
                <a:latin typeface="+mn-lt"/>
              </a:rPr>
              <a:t>Name one core competency you think you are </a:t>
            </a:r>
            <a:r>
              <a:rPr lang="en-US" sz="1400" u="sng" dirty="0" smtClean="0">
                <a:latin typeface="+mn-lt"/>
              </a:rPr>
              <a:t>STRONG</a:t>
            </a:r>
            <a:r>
              <a:rPr lang="en-US" sz="1400" dirty="0" smtClean="0">
                <a:latin typeface="+mn-lt"/>
              </a:rPr>
              <a:t> in and WHY:</a:t>
            </a:r>
          </a:p>
          <a:p>
            <a:endParaRPr lang="en-US" sz="1400" dirty="0" smtClean="0">
              <a:latin typeface="+mn-lt"/>
            </a:endParaRPr>
          </a:p>
          <a:p>
            <a:r>
              <a:rPr lang="en-US" sz="1400" dirty="0" smtClean="0">
                <a:latin typeface="+mn-lt"/>
              </a:rPr>
              <a:t>Competency: _________________________________</a:t>
            </a:r>
          </a:p>
          <a:p>
            <a:endParaRPr lang="en-US" sz="1400" dirty="0" smtClean="0">
              <a:latin typeface="+mn-lt"/>
            </a:endParaRPr>
          </a:p>
          <a:p>
            <a:r>
              <a:rPr lang="en-US" sz="1400" dirty="0" smtClean="0">
                <a:latin typeface="+mn-lt"/>
              </a:rPr>
              <a:t>Why I am strong in this competency: </a:t>
            </a:r>
          </a:p>
          <a:p>
            <a:endParaRPr lang="en-US" sz="1400" dirty="0" smtClean="0">
              <a:latin typeface="+mn-lt"/>
            </a:endParaRPr>
          </a:p>
          <a:p>
            <a:r>
              <a:rPr lang="en-US" sz="1400" dirty="0" smtClean="0">
                <a:latin typeface="+mn-lt"/>
              </a:rPr>
              <a:t>____________________________________________________________</a:t>
            </a:r>
          </a:p>
          <a:p>
            <a:endParaRPr lang="en-US" sz="1400" dirty="0" smtClean="0">
              <a:latin typeface="+mn-lt"/>
            </a:endParaRPr>
          </a:p>
          <a:p>
            <a:r>
              <a:rPr lang="en-US" sz="1400" dirty="0" smtClean="0">
                <a:latin typeface="+mn-lt"/>
              </a:rPr>
              <a:t>____________________________________________________________</a:t>
            </a:r>
          </a:p>
          <a:p>
            <a:endParaRPr lang="en-US" sz="1400" dirty="0" smtClean="0">
              <a:latin typeface="+mn-lt"/>
            </a:endParaRPr>
          </a:p>
          <a:p>
            <a:r>
              <a:rPr lang="en-US" sz="1400" dirty="0" smtClean="0">
                <a:latin typeface="+mn-lt"/>
              </a:rPr>
              <a:t>____________________________________________________________</a:t>
            </a:r>
          </a:p>
          <a:p>
            <a:endParaRPr lang="en-US" sz="1400" dirty="0" smtClean="0">
              <a:latin typeface="+mn-lt"/>
            </a:endParaRPr>
          </a:p>
          <a:p>
            <a:r>
              <a:rPr lang="en-US" sz="1400" dirty="0" smtClean="0">
                <a:latin typeface="+mn-lt"/>
              </a:rPr>
              <a:t>____________________________________________________________</a:t>
            </a:r>
            <a:endParaRPr lang="en-US" sz="1400" dirty="0">
              <a:latin typeface="+mn-lt"/>
            </a:endParaRPr>
          </a:p>
        </p:txBody>
      </p:sp>
      <p:sp>
        <p:nvSpPr>
          <p:cNvPr id="9" name="TextBox 8"/>
          <p:cNvSpPr txBox="1"/>
          <p:nvPr/>
        </p:nvSpPr>
        <p:spPr>
          <a:xfrm>
            <a:off x="152400" y="5806858"/>
            <a:ext cx="7010400" cy="3323987"/>
          </a:xfrm>
          <a:prstGeom prst="rect">
            <a:avLst/>
          </a:prstGeom>
          <a:noFill/>
        </p:spPr>
        <p:txBody>
          <a:bodyPr wrap="square" rtlCol="0">
            <a:spAutoFit/>
          </a:bodyPr>
          <a:lstStyle/>
          <a:p>
            <a:r>
              <a:rPr lang="en-US" sz="1400" dirty="0" smtClean="0">
                <a:latin typeface="+mn-lt"/>
              </a:rPr>
              <a:t>Name one core competency you think you </a:t>
            </a:r>
            <a:r>
              <a:rPr lang="en-US" sz="1400" u="sng" dirty="0" smtClean="0">
                <a:latin typeface="+mn-lt"/>
              </a:rPr>
              <a:t>NEED IMPROVEMENT</a:t>
            </a:r>
            <a:r>
              <a:rPr lang="en-US" sz="1400" dirty="0" smtClean="0">
                <a:latin typeface="+mn-lt"/>
              </a:rPr>
              <a:t> in and WHY:</a:t>
            </a:r>
          </a:p>
          <a:p>
            <a:endParaRPr lang="en-US" sz="1400" dirty="0" smtClean="0">
              <a:latin typeface="+mn-lt"/>
            </a:endParaRPr>
          </a:p>
          <a:p>
            <a:r>
              <a:rPr lang="en-US" sz="1400" dirty="0" smtClean="0">
                <a:latin typeface="+mn-lt"/>
              </a:rPr>
              <a:t>Competency: _________________________________</a:t>
            </a:r>
          </a:p>
          <a:p>
            <a:endParaRPr lang="en-US" sz="1400" dirty="0" smtClean="0">
              <a:latin typeface="+mn-lt"/>
            </a:endParaRPr>
          </a:p>
          <a:p>
            <a:r>
              <a:rPr lang="en-US" sz="1400" dirty="0" smtClean="0">
                <a:latin typeface="+mn-lt"/>
              </a:rPr>
              <a:t>Why I need improvement in this competency: </a:t>
            </a:r>
          </a:p>
          <a:p>
            <a:endParaRPr lang="en-US" sz="1400" dirty="0" smtClean="0">
              <a:latin typeface="+mn-lt"/>
            </a:endParaRPr>
          </a:p>
          <a:p>
            <a:r>
              <a:rPr lang="en-US" sz="1400" dirty="0" smtClean="0">
                <a:latin typeface="+mn-lt"/>
              </a:rPr>
              <a:t>____________________________________________________________</a:t>
            </a:r>
          </a:p>
          <a:p>
            <a:endParaRPr lang="en-US" sz="1400" dirty="0" smtClean="0">
              <a:latin typeface="+mn-lt"/>
            </a:endParaRPr>
          </a:p>
          <a:p>
            <a:r>
              <a:rPr lang="en-US" sz="1400" dirty="0" smtClean="0">
                <a:latin typeface="+mn-lt"/>
              </a:rPr>
              <a:t>____________________________________________________________</a:t>
            </a:r>
          </a:p>
          <a:p>
            <a:endParaRPr lang="en-US" sz="1400" dirty="0" smtClean="0">
              <a:latin typeface="+mn-lt"/>
            </a:endParaRPr>
          </a:p>
          <a:p>
            <a:r>
              <a:rPr lang="en-US" sz="1400" dirty="0" smtClean="0">
                <a:latin typeface="+mn-lt"/>
              </a:rPr>
              <a:t>____________________________________________________________</a:t>
            </a:r>
          </a:p>
          <a:p>
            <a:endParaRPr lang="en-US" sz="1400" dirty="0" smtClean="0">
              <a:latin typeface="+mn-lt"/>
            </a:endParaRPr>
          </a:p>
          <a:p>
            <a:r>
              <a:rPr lang="en-US" sz="1400" dirty="0" smtClean="0">
                <a:latin typeface="+mn-lt"/>
              </a:rPr>
              <a:t>____________________________________________________________</a:t>
            </a:r>
          </a:p>
          <a:p>
            <a:endParaRPr lang="en-US" sz="1400" dirty="0">
              <a:latin typeface="+mn-lt"/>
            </a:endParaRPr>
          </a:p>
        </p:txBody>
      </p:sp>
      <p:grpSp>
        <p:nvGrpSpPr>
          <p:cNvPr id="2" name="Group 13"/>
          <p:cNvGrpSpPr/>
          <p:nvPr/>
        </p:nvGrpSpPr>
        <p:grpSpPr>
          <a:xfrm>
            <a:off x="1219200" y="950901"/>
            <a:ext cx="4648200" cy="1182699"/>
            <a:chOff x="1143000" y="1066800"/>
            <a:chExt cx="4648200" cy="1182699"/>
          </a:xfrm>
        </p:grpSpPr>
        <p:sp>
          <p:nvSpPr>
            <p:cNvPr id="11" name="TextBox 10"/>
            <p:cNvSpPr txBox="1"/>
            <p:nvPr/>
          </p:nvSpPr>
          <p:spPr>
            <a:xfrm>
              <a:off x="3465574" y="1066800"/>
              <a:ext cx="184730" cy="371961"/>
            </a:xfrm>
            <a:prstGeom prst="rect">
              <a:avLst/>
            </a:prstGeom>
            <a:noFill/>
          </p:spPr>
          <p:txBody>
            <a:bodyPr wrap="none" rtlCol="0">
              <a:spAutoFit/>
            </a:bodyPr>
            <a:lstStyle/>
            <a:p>
              <a:pPr algn="ctr">
                <a:lnSpc>
                  <a:spcPct val="150000"/>
                </a:lnSpc>
              </a:pPr>
              <a:endParaRPr lang="en-US" sz="1400" b="1" dirty="0" smtClean="0">
                <a:solidFill>
                  <a:schemeClr val="bg1"/>
                </a:solidFill>
                <a:latin typeface="+mn-lt"/>
              </a:endParaRPr>
            </a:p>
          </p:txBody>
        </p:sp>
        <p:sp>
          <p:nvSpPr>
            <p:cNvPr id="12" name="TextBox 11"/>
            <p:cNvSpPr txBox="1"/>
            <p:nvPr/>
          </p:nvSpPr>
          <p:spPr>
            <a:xfrm>
              <a:off x="1143000" y="1256920"/>
              <a:ext cx="2133600" cy="992579"/>
            </a:xfrm>
            <a:prstGeom prst="rect">
              <a:avLst/>
            </a:prstGeom>
            <a:noFill/>
          </p:spPr>
          <p:txBody>
            <a:bodyPr wrap="square" rtlCol="0">
              <a:spAutoFit/>
            </a:bodyPr>
            <a:lstStyle/>
            <a:p>
              <a:pPr algn="ctr">
                <a:lnSpc>
                  <a:spcPct val="150000"/>
                </a:lnSpc>
              </a:pPr>
              <a:r>
                <a:rPr lang="en-US" sz="1300" dirty="0" smtClean="0">
                  <a:solidFill>
                    <a:schemeClr val="bg1"/>
                  </a:solidFill>
                  <a:latin typeface="+mn-lt"/>
                </a:rPr>
                <a:t>Self-awareness</a:t>
              </a:r>
            </a:p>
            <a:p>
              <a:pPr algn="ctr">
                <a:lnSpc>
                  <a:spcPct val="150000"/>
                </a:lnSpc>
              </a:pPr>
              <a:r>
                <a:rPr lang="en-US" sz="1300" dirty="0" smtClean="0">
                  <a:solidFill>
                    <a:schemeClr val="bg1"/>
                  </a:solidFill>
                  <a:latin typeface="+mn-lt"/>
                </a:rPr>
                <a:t>Self-regulation</a:t>
              </a:r>
            </a:p>
            <a:p>
              <a:pPr algn="ctr">
                <a:lnSpc>
                  <a:spcPct val="150000"/>
                </a:lnSpc>
              </a:pPr>
              <a:r>
                <a:rPr lang="en-US" sz="1300" dirty="0" smtClean="0">
                  <a:solidFill>
                    <a:schemeClr val="bg1"/>
                  </a:solidFill>
                  <a:latin typeface="+mn-lt"/>
                </a:rPr>
                <a:t>Optimism</a:t>
              </a:r>
              <a:endParaRPr lang="en-US" sz="1300" dirty="0">
                <a:solidFill>
                  <a:schemeClr val="bg1"/>
                </a:solidFill>
                <a:latin typeface="+mn-lt"/>
              </a:endParaRPr>
            </a:p>
          </p:txBody>
        </p:sp>
        <p:sp>
          <p:nvSpPr>
            <p:cNvPr id="13" name="TextBox 12"/>
            <p:cNvSpPr txBox="1"/>
            <p:nvPr/>
          </p:nvSpPr>
          <p:spPr>
            <a:xfrm>
              <a:off x="3657600" y="1256920"/>
              <a:ext cx="2133600" cy="952120"/>
            </a:xfrm>
            <a:prstGeom prst="rect">
              <a:avLst/>
            </a:prstGeom>
            <a:noFill/>
          </p:spPr>
          <p:txBody>
            <a:bodyPr wrap="square" rtlCol="0">
              <a:spAutoFit/>
            </a:bodyPr>
            <a:lstStyle/>
            <a:p>
              <a:pPr algn="ctr">
                <a:lnSpc>
                  <a:spcPct val="150000"/>
                </a:lnSpc>
              </a:pPr>
              <a:r>
                <a:rPr lang="en-US" sz="1300" dirty="0" smtClean="0">
                  <a:solidFill>
                    <a:schemeClr val="bg1"/>
                  </a:solidFill>
                  <a:latin typeface="+mn-lt"/>
                </a:rPr>
                <a:t>Mental Agility</a:t>
              </a:r>
            </a:p>
            <a:p>
              <a:pPr algn="ctr">
                <a:lnSpc>
                  <a:spcPct val="150000"/>
                </a:lnSpc>
              </a:pPr>
              <a:r>
                <a:rPr lang="en-US" sz="1300" dirty="0" smtClean="0">
                  <a:solidFill>
                    <a:schemeClr val="bg1"/>
                  </a:solidFill>
                  <a:latin typeface="+mn-lt"/>
                </a:rPr>
                <a:t>Strengths of Character</a:t>
              </a:r>
            </a:p>
            <a:p>
              <a:pPr algn="ctr">
                <a:lnSpc>
                  <a:spcPct val="150000"/>
                </a:lnSpc>
              </a:pPr>
              <a:r>
                <a:rPr lang="en-US" sz="1300" dirty="0" smtClean="0">
                  <a:solidFill>
                    <a:schemeClr val="bg1"/>
                  </a:solidFill>
                  <a:latin typeface="+mn-lt"/>
                </a:rPr>
                <a:t>Connection</a:t>
              </a:r>
              <a:endParaRPr lang="en-US" sz="1300" dirty="0">
                <a:solidFill>
                  <a:schemeClr val="bg1"/>
                </a:solidFill>
                <a:latin typeface="+mn-lt"/>
              </a:endParaRPr>
            </a:p>
          </p:txBody>
        </p:sp>
      </p:grpSp>
      <p:sp>
        <p:nvSpPr>
          <p:cNvPr id="14"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4</a:t>
            </a:fld>
            <a:endParaRPr lang="en-US" sz="700" dirty="0">
              <a:latin typeface="+mn-lt"/>
            </a:endParaRPr>
          </a:p>
        </p:txBody>
      </p:sp>
      <p:pic>
        <p:nvPicPr>
          <p:cNvPr id="17" name="Picture 16" descr="csf2_logo-l.png"/>
          <p:cNvPicPr>
            <a:picLocks noChangeAspect="1"/>
          </p:cNvPicPr>
          <p:nvPr/>
        </p:nvPicPr>
        <p:blipFill>
          <a:blip r:embed="rId3" cstate="print"/>
          <a:stretch>
            <a:fillRect/>
          </a:stretch>
        </p:blipFill>
        <p:spPr>
          <a:xfrm>
            <a:off x="259080" y="76200"/>
            <a:ext cx="731520" cy="731520"/>
          </a:xfrm>
          <a:prstGeom prst="rect">
            <a:avLst/>
          </a:prstGeom>
        </p:spPr>
      </p:pic>
      <p:sp>
        <p:nvSpPr>
          <p:cNvPr id="16" name="Footer Placeholder 15"/>
          <p:cNvSpPr>
            <a:spLocks noGrp="1"/>
          </p:cNvSpPr>
          <p:nvPr>
            <p:ph type="ftr" sz="quarter" idx="10"/>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5410200"/>
            <a:ext cx="7315200" cy="3886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Title 5"/>
          <p:cNvSpPr>
            <a:spLocks noGrp="1"/>
          </p:cNvSpPr>
          <p:nvPr>
            <p:ph type="title"/>
          </p:nvPr>
        </p:nvSpPr>
        <p:spPr>
          <a:xfrm>
            <a:off x="0" y="0"/>
            <a:ext cx="7315200" cy="838200"/>
          </a:xfrm>
        </p:spPr>
        <p:txBody>
          <a:bodyPr anchor="ctr"/>
          <a:lstStyle/>
          <a:p>
            <a:r>
              <a:rPr lang="en-US" dirty="0" smtClean="0"/>
              <a:t>Confirmation Bias Practice</a:t>
            </a:r>
          </a:p>
        </p:txBody>
      </p:sp>
      <p:sp>
        <p:nvSpPr>
          <p:cNvPr id="8" name="Rectangle 7"/>
          <p:cNvSpPr/>
          <p:nvPr/>
        </p:nvSpPr>
        <p:spPr>
          <a:xfrm>
            <a:off x="76201" y="1748879"/>
            <a:ext cx="1295399" cy="431849"/>
          </a:xfrm>
          <a:prstGeom prst="rect">
            <a:avLst/>
          </a:prstGeom>
        </p:spPr>
        <p:txBody>
          <a:bodyPr wrap="square">
            <a:spAutoFit/>
          </a:bodyPr>
          <a:lstStyle/>
          <a:p>
            <a:pPr marL="454806" indent="-227407">
              <a:lnSpc>
                <a:spcPct val="150000"/>
              </a:lnSpc>
              <a:defRPr/>
            </a:pPr>
            <a:r>
              <a:rPr lang="en-US" sz="1700" dirty="0" smtClean="0">
                <a:latin typeface="+mn-lt"/>
              </a:rPr>
              <a:t>Belief:</a:t>
            </a:r>
          </a:p>
        </p:txBody>
      </p:sp>
      <p:sp>
        <p:nvSpPr>
          <p:cNvPr id="9" name="Rectangle 8"/>
          <p:cNvSpPr/>
          <p:nvPr/>
        </p:nvSpPr>
        <p:spPr>
          <a:xfrm>
            <a:off x="304800" y="1752600"/>
            <a:ext cx="6781800" cy="533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838200"/>
            <a:ext cx="7315200" cy="892552"/>
          </a:xfrm>
          <a:prstGeom prst="rect">
            <a:avLst/>
          </a:prstGeom>
          <a:noFill/>
        </p:spPr>
        <p:txBody>
          <a:bodyPr wrap="square" rtlCol="0">
            <a:spAutoFit/>
          </a:bodyPr>
          <a:lstStyle/>
          <a:p>
            <a:r>
              <a:rPr lang="en-US" sz="1300" b="1" dirty="0" smtClean="0">
                <a:latin typeface="+mn-lt"/>
              </a:rPr>
              <a:t>Instructions: </a:t>
            </a:r>
            <a:r>
              <a:rPr lang="en-US" sz="1300" dirty="0" smtClean="0">
                <a:latin typeface="+mn-lt"/>
              </a:rPr>
              <a:t>Name a belief of yours that is affected by the Confirmation Bias. Fill out the Velcro side with the evidence that supports your belief. Then, </a:t>
            </a:r>
            <a:r>
              <a:rPr lang="en-US" sz="1300" u="sng" dirty="0" smtClean="0">
                <a:latin typeface="+mn-lt"/>
              </a:rPr>
              <a:t>with a partner</a:t>
            </a:r>
            <a:r>
              <a:rPr lang="en-US" sz="1300" dirty="0" smtClean="0">
                <a:latin typeface="+mn-lt"/>
              </a:rPr>
              <a:t>, fill out the Teflon side with the evidence you may be missing that does not support your belief. </a:t>
            </a:r>
            <a:endParaRPr lang="en-US" sz="1300" dirty="0">
              <a:latin typeface="+mn-lt"/>
            </a:endParaRPr>
          </a:p>
        </p:txBody>
      </p:sp>
      <p:graphicFrame>
        <p:nvGraphicFramePr>
          <p:cNvPr id="10" name="Table 9"/>
          <p:cNvGraphicFramePr>
            <a:graphicFrameLocks noGrp="1"/>
          </p:cNvGraphicFramePr>
          <p:nvPr/>
        </p:nvGraphicFramePr>
        <p:xfrm>
          <a:off x="304800" y="2406149"/>
          <a:ext cx="6781800" cy="2773568"/>
        </p:xfrm>
        <a:graphic>
          <a:graphicData uri="http://schemas.openxmlformats.org/drawingml/2006/table">
            <a:tbl>
              <a:tblPr firstRow="1" bandRow="1">
                <a:tableStyleId>{5C22544A-7EE6-4342-B048-85BDC9FD1C3A}</a:tableStyleId>
              </a:tblPr>
              <a:tblGrid>
                <a:gridCol w="3390900"/>
                <a:gridCol w="3390900"/>
              </a:tblGrid>
              <a:tr h="600212">
                <a:tc>
                  <a:txBody>
                    <a:bodyPr/>
                    <a:lstStyle/>
                    <a:p>
                      <a:pPr algn="ctr"/>
                      <a:r>
                        <a:rPr lang="en-US" sz="1600" b="1" dirty="0" smtClean="0">
                          <a:solidFill>
                            <a:schemeClr val="tx1"/>
                          </a:solidFill>
                        </a:rPr>
                        <a:t>VELCRO</a:t>
                      </a:r>
                    </a:p>
                    <a:p>
                      <a:pPr algn="ctr"/>
                      <a:r>
                        <a:rPr lang="en-US" sz="1400" b="0" dirty="0" smtClean="0">
                          <a:solidFill>
                            <a:schemeClr val="tx1"/>
                          </a:solidFill>
                        </a:rPr>
                        <a:t>Evidence that STICKS</a:t>
                      </a:r>
                      <a:r>
                        <a:rPr lang="en-US" sz="1400" b="0" baseline="0" dirty="0" smtClean="0">
                          <a:solidFill>
                            <a:schemeClr val="tx1"/>
                          </a:solidFill>
                        </a:rPr>
                        <a:t> to me</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smtClean="0">
                          <a:solidFill>
                            <a:schemeClr val="tx1"/>
                          </a:solidFill>
                        </a:rPr>
                        <a:t>TEFLON</a:t>
                      </a:r>
                    </a:p>
                    <a:p>
                      <a:pPr algn="ctr"/>
                      <a:r>
                        <a:rPr lang="en-US" sz="1400" b="0" dirty="0" smtClean="0">
                          <a:solidFill>
                            <a:schemeClr val="tx1"/>
                          </a:solidFill>
                        </a:rPr>
                        <a:t>Evidence that SLIDES right off me</a:t>
                      </a:r>
                      <a:endParaRPr lang="en-US" sz="1400" b="0" baseline="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333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333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333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333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4" name="TextBox 13"/>
          <p:cNvSpPr txBox="1"/>
          <p:nvPr/>
        </p:nvSpPr>
        <p:spPr>
          <a:xfrm>
            <a:off x="1066800" y="1825079"/>
            <a:ext cx="6172200" cy="384721"/>
          </a:xfrm>
          <a:prstGeom prst="rect">
            <a:avLst/>
          </a:prstGeom>
          <a:noFill/>
        </p:spPr>
        <p:txBody>
          <a:bodyPr wrap="square" rtlCol="0">
            <a:spAutoFit/>
          </a:bodyPr>
          <a:lstStyle/>
          <a:p>
            <a:r>
              <a:rPr lang="en-US" dirty="0" smtClean="0">
                <a:latin typeface="Bradley Hand ITC" pitchFamily="66" charset="0"/>
              </a:rPr>
              <a:t>I am a good student </a:t>
            </a:r>
            <a:endParaRPr lang="en-US" dirty="0">
              <a:latin typeface="Bradley Hand ITC" pitchFamily="66" charset="0"/>
            </a:endParaRPr>
          </a:p>
        </p:txBody>
      </p:sp>
      <p:sp>
        <p:nvSpPr>
          <p:cNvPr id="15" name="TextBox 14"/>
          <p:cNvSpPr txBox="1"/>
          <p:nvPr/>
        </p:nvSpPr>
        <p:spPr>
          <a:xfrm>
            <a:off x="304800" y="3015749"/>
            <a:ext cx="3733800" cy="2546851"/>
          </a:xfrm>
          <a:prstGeom prst="rect">
            <a:avLst/>
          </a:prstGeom>
          <a:noFill/>
        </p:spPr>
        <p:txBody>
          <a:bodyPr wrap="square" rtlCol="0">
            <a:spAutoFit/>
          </a:bodyPr>
          <a:lstStyle/>
          <a:p>
            <a:r>
              <a:rPr lang="en-US" sz="1650" dirty="0" smtClean="0">
                <a:latin typeface="Bradley Hand ITC" pitchFamily="66" charset="0"/>
              </a:rPr>
              <a:t>I got all As and Bs last marking</a:t>
            </a:r>
          </a:p>
          <a:p>
            <a:r>
              <a:rPr lang="en-US" sz="1650" dirty="0" smtClean="0">
                <a:latin typeface="Bradley Hand ITC" pitchFamily="66" charset="0"/>
              </a:rPr>
              <a:t>period</a:t>
            </a:r>
          </a:p>
          <a:p>
            <a:pPr>
              <a:spcAft>
                <a:spcPts val="600"/>
              </a:spcAft>
            </a:pPr>
            <a:r>
              <a:rPr lang="en-US" sz="1650" dirty="0" smtClean="0">
                <a:latin typeface="Bradley Hand ITC" pitchFamily="66" charset="0"/>
              </a:rPr>
              <a:t>My teachers call on me to answer questions</a:t>
            </a:r>
          </a:p>
          <a:p>
            <a:r>
              <a:rPr lang="en-US" sz="1650" dirty="0" smtClean="0">
                <a:latin typeface="Bradley Hand ITC" pitchFamily="66" charset="0"/>
              </a:rPr>
              <a:t>My friends ask me to help them with schoolwork</a:t>
            </a:r>
          </a:p>
          <a:p>
            <a:r>
              <a:rPr lang="en-US" sz="1650" dirty="0" smtClean="0">
                <a:latin typeface="Bradley Hand ITC" pitchFamily="66" charset="0"/>
              </a:rPr>
              <a:t>I’ve been accepted to 3 of 5 colleges</a:t>
            </a:r>
          </a:p>
          <a:p>
            <a:r>
              <a:rPr lang="en-US" sz="1650" dirty="0" smtClean="0">
                <a:latin typeface="Bradley Hand ITC" pitchFamily="66" charset="0"/>
              </a:rPr>
              <a:t>that I’ve applied to so far</a:t>
            </a:r>
          </a:p>
          <a:p>
            <a:endParaRPr lang="en-US" sz="1650" dirty="0">
              <a:latin typeface="Bradley Hand ITC" pitchFamily="66" charset="0"/>
            </a:endParaRPr>
          </a:p>
        </p:txBody>
      </p:sp>
      <p:sp>
        <p:nvSpPr>
          <p:cNvPr id="16" name="TextBox 15"/>
          <p:cNvSpPr txBox="1"/>
          <p:nvPr/>
        </p:nvSpPr>
        <p:spPr>
          <a:xfrm>
            <a:off x="3657600" y="3009558"/>
            <a:ext cx="3962400" cy="2215991"/>
          </a:xfrm>
          <a:prstGeom prst="rect">
            <a:avLst/>
          </a:prstGeom>
          <a:noFill/>
        </p:spPr>
        <p:txBody>
          <a:bodyPr wrap="square" rtlCol="0">
            <a:spAutoFit/>
          </a:bodyPr>
          <a:lstStyle/>
          <a:p>
            <a:r>
              <a:rPr lang="en-US" sz="1650" dirty="0" smtClean="0">
                <a:latin typeface="Bradley Hand ITC" pitchFamily="66" charset="0"/>
              </a:rPr>
              <a:t>I don’t study for English or History</a:t>
            </a:r>
          </a:p>
          <a:p>
            <a:endParaRPr lang="en-US" sz="1650" dirty="0" smtClean="0">
              <a:latin typeface="Bradley Hand ITC" pitchFamily="66" charset="0"/>
            </a:endParaRPr>
          </a:p>
          <a:p>
            <a:r>
              <a:rPr lang="en-US" sz="1650" dirty="0" smtClean="0">
                <a:latin typeface="Bradley Hand ITC" pitchFamily="66" charset="0"/>
              </a:rPr>
              <a:t>I got 3 Cs on tests last marking </a:t>
            </a:r>
          </a:p>
          <a:p>
            <a:r>
              <a:rPr lang="en-US" sz="1650" dirty="0" smtClean="0">
                <a:latin typeface="Bradley Hand ITC" pitchFamily="66" charset="0"/>
              </a:rPr>
              <a:t>period</a:t>
            </a:r>
          </a:p>
          <a:p>
            <a:r>
              <a:rPr lang="en-US" sz="1650" dirty="0" smtClean="0">
                <a:latin typeface="Bradley Hand ITC" pitchFamily="66" charset="0"/>
              </a:rPr>
              <a:t>I got in trouble for talking to friends</a:t>
            </a:r>
          </a:p>
          <a:p>
            <a:r>
              <a:rPr lang="en-US" sz="1650" dirty="0" smtClean="0">
                <a:latin typeface="Bradley Hand ITC" pitchFamily="66" charset="0"/>
              </a:rPr>
              <a:t>in class 3 times last week.</a:t>
            </a:r>
          </a:p>
          <a:p>
            <a:endParaRPr lang="en-US" sz="600" dirty="0" smtClean="0">
              <a:latin typeface="Bradley Hand ITC" pitchFamily="66" charset="0"/>
            </a:endParaRPr>
          </a:p>
          <a:p>
            <a:r>
              <a:rPr lang="en-US" sz="1650" dirty="0" smtClean="0">
                <a:latin typeface="Bradley Hand ITC" pitchFamily="66" charset="0"/>
              </a:rPr>
              <a:t>I handed in an English paper late last</a:t>
            </a:r>
          </a:p>
          <a:p>
            <a:r>
              <a:rPr lang="en-US" sz="1650" dirty="0" smtClean="0">
                <a:latin typeface="Bradley Hand ITC" pitchFamily="66" charset="0"/>
              </a:rPr>
              <a:t>week.</a:t>
            </a:r>
            <a:endParaRPr lang="en-US" sz="1650" dirty="0">
              <a:latin typeface="Bradley Hand ITC" pitchFamily="66" charset="0"/>
            </a:endParaRPr>
          </a:p>
        </p:txBody>
      </p:sp>
      <p:sp>
        <p:nvSpPr>
          <p:cNvPr id="19" name="Rectangle 18"/>
          <p:cNvSpPr/>
          <p:nvPr/>
        </p:nvSpPr>
        <p:spPr>
          <a:xfrm>
            <a:off x="304800" y="5638800"/>
            <a:ext cx="6781800" cy="5334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Table 19"/>
          <p:cNvGraphicFramePr>
            <a:graphicFrameLocks noGrp="1"/>
          </p:cNvGraphicFramePr>
          <p:nvPr/>
        </p:nvGraphicFramePr>
        <p:xfrm>
          <a:off x="304799" y="6248400"/>
          <a:ext cx="6781800" cy="2819399"/>
        </p:xfrm>
        <a:graphic>
          <a:graphicData uri="http://schemas.openxmlformats.org/drawingml/2006/table">
            <a:tbl>
              <a:tblPr firstRow="1" bandRow="1">
                <a:tableStyleId>{5C22544A-7EE6-4342-B048-85BDC9FD1C3A}</a:tableStyleId>
              </a:tblPr>
              <a:tblGrid>
                <a:gridCol w="3390900"/>
                <a:gridCol w="3390900"/>
              </a:tblGrid>
              <a:tr h="646043">
                <a:tc>
                  <a:txBody>
                    <a:bodyPr/>
                    <a:lstStyle/>
                    <a:p>
                      <a:pPr algn="ctr"/>
                      <a:r>
                        <a:rPr lang="en-US" sz="1600" b="1" dirty="0" smtClean="0">
                          <a:solidFill>
                            <a:schemeClr val="tx1"/>
                          </a:solidFill>
                        </a:rPr>
                        <a:t>VELCRO</a:t>
                      </a:r>
                    </a:p>
                    <a:p>
                      <a:pPr algn="ctr"/>
                      <a:r>
                        <a:rPr lang="en-US" sz="1400" b="0" dirty="0" smtClean="0">
                          <a:solidFill>
                            <a:schemeClr val="tx1"/>
                          </a:solidFill>
                        </a:rPr>
                        <a:t>Evidence that STICKS</a:t>
                      </a:r>
                      <a:r>
                        <a:rPr lang="en-US" sz="1400" b="0" baseline="0" dirty="0" smtClean="0">
                          <a:solidFill>
                            <a:schemeClr val="tx1"/>
                          </a:solidFill>
                        </a:rPr>
                        <a:t> to me</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smtClean="0">
                          <a:solidFill>
                            <a:schemeClr val="tx1"/>
                          </a:solidFill>
                        </a:rPr>
                        <a:t>TEFLON</a:t>
                      </a:r>
                    </a:p>
                    <a:p>
                      <a:pPr algn="ctr"/>
                      <a:r>
                        <a:rPr lang="en-US" sz="1400" b="0" dirty="0" smtClean="0">
                          <a:solidFill>
                            <a:schemeClr val="tx1"/>
                          </a:solidFill>
                        </a:rPr>
                        <a:t>Evidence</a:t>
                      </a:r>
                      <a:r>
                        <a:rPr lang="en-US" sz="1400" b="0" baseline="0" dirty="0" smtClean="0">
                          <a:solidFill>
                            <a:schemeClr val="tx1"/>
                          </a:solidFill>
                        </a:rPr>
                        <a:t> that SLIDES right off me</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333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333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333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333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8" name="Rectangle 17"/>
          <p:cNvSpPr/>
          <p:nvPr/>
        </p:nvSpPr>
        <p:spPr>
          <a:xfrm>
            <a:off x="76200" y="5665856"/>
            <a:ext cx="1295399" cy="431849"/>
          </a:xfrm>
          <a:prstGeom prst="rect">
            <a:avLst/>
          </a:prstGeom>
        </p:spPr>
        <p:txBody>
          <a:bodyPr wrap="square">
            <a:spAutoFit/>
          </a:bodyPr>
          <a:lstStyle/>
          <a:p>
            <a:pPr marL="454806" indent="-227407">
              <a:lnSpc>
                <a:spcPct val="150000"/>
              </a:lnSpc>
              <a:defRPr/>
            </a:pPr>
            <a:r>
              <a:rPr lang="en-US" sz="1700" dirty="0" smtClean="0">
                <a:latin typeface="+mn-lt"/>
              </a:rPr>
              <a:t>Belief:</a:t>
            </a:r>
          </a:p>
        </p:txBody>
      </p:sp>
      <p:sp>
        <p:nvSpPr>
          <p:cNvPr id="17"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40</a:t>
            </a:fld>
            <a:endParaRPr lang="en-US" sz="700" dirty="0">
              <a:latin typeface="+mn-lt"/>
            </a:endParaRPr>
          </a:p>
        </p:txBody>
      </p:sp>
      <p:pic>
        <p:nvPicPr>
          <p:cNvPr id="23" name="Picture 22" descr="Problem_Solving.png"/>
          <p:cNvPicPr>
            <a:picLocks noChangeAspect="1"/>
          </p:cNvPicPr>
          <p:nvPr/>
        </p:nvPicPr>
        <p:blipFill>
          <a:blip r:embed="rId3" cstate="print"/>
          <a:srcRect/>
          <a:stretch>
            <a:fillRect/>
          </a:stretch>
        </p:blipFill>
        <p:spPr bwMode="auto">
          <a:xfrm>
            <a:off x="307154" y="76200"/>
            <a:ext cx="607246" cy="731520"/>
          </a:xfrm>
          <a:prstGeom prst="rect">
            <a:avLst/>
          </a:prstGeom>
          <a:noFill/>
          <a:ln w="9525">
            <a:noFill/>
            <a:miter lim="800000"/>
            <a:headEnd/>
            <a:tailEnd/>
          </a:ln>
        </p:spPr>
      </p:pic>
      <p:sp>
        <p:nvSpPr>
          <p:cNvPr id="22" name="Footer Placeholder 21"/>
          <p:cNvSpPr>
            <a:spLocks noGrp="1"/>
          </p:cNvSpPr>
          <p:nvPr>
            <p:ph type="ftr" sz="quarter" idx="13"/>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5"/>
          <p:cNvSpPr>
            <a:spLocks noGrp="1"/>
          </p:cNvSpPr>
          <p:nvPr>
            <p:ph type="title"/>
          </p:nvPr>
        </p:nvSpPr>
        <p:spPr>
          <a:xfrm>
            <a:off x="0" y="0"/>
            <a:ext cx="7315200" cy="838200"/>
          </a:xfrm>
        </p:spPr>
        <p:txBody>
          <a:bodyPr anchor="ctr"/>
          <a:lstStyle/>
          <a:p>
            <a:r>
              <a:rPr lang="en-US" dirty="0" smtClean="0"/>
              <a:t>Confirmation Bias:</a:t>
            </a:r>
            <a:br>
              <a:rPr lang="en-US" dirty="0" smtClean="0"/>
            </a:br>
            <a:r>
              <a:rPr lang="en-US" dirty="0" smtClean="0"/>
              <a:t>Make it Personal</a:t>
            </a:r>
          </a:p>
        </p:txBody>
      </p:sp>
      <p:sp>
        <p:nvSpPr>
          <p:cNvPr id="7" name="Text Placeholder 6"/>
          <p:cNvSpPr>
            <a:spLocks noGrp="1"/>
          </p:cNvSpPr>
          <p:nvPr>
            <p:ph type="body" sz="quarter" idx="12"/>
          </p:nvPr>
        </p:nvSpPr>
        <p:spPr>
          <a:xfrm>
            <a:off x="228600" y="960438"/>
            <a:ext cx="6858000" cy="8412162"/>
          </a:xfrm>
        </p:spPr>
        <p:txBody>
          <a:bodyPr/>
          <a:lstStyle/>
          <a:p>
            <a:pPr>
              <a:lnSpc>
                <a:spcPct val="100000"/>
              </a:lnSpc>
              <a:defRPr/>
            </a:pPr>
            <a:r>
              <a:rPr lang="en-US" sz="2000" b="1" dirty="0" smtClean="0"/>
              <a:t>Key </a:t>
            </a:r>
            <a:r>
              <a:rPr lang="en-US" sz="2000" b="1" dirty="0"/>
              <a:t>Principles</a:t>
            </a:r>
          </a:p>
          <a:p>
            <a:pPr>
              <a:defRPr/>
            </a:pPr>
            <a:endParaRPr lang="en-US" b="1" dirty="0"/>
          </a:p>
          <a:p>
            <a:pPr>
              <a:buFont typeface="Arial" pitchFamily="34" charset="0"/>
              <a:buChar char="•"/>
              <a:defRPr/>
            </a:pPr>
            <a:r>
              <a:rPr lang="en-US" dirty="0" smtClean="0"/>
              <a:t> The </a:t>
            </a:r>
            <a:r>
              <a:rPr lang="en-US" b="1" dirty="0" smtClean="0"/>
              <a:t>Confirmation Bias</a:t>
            </a:r>
            <a:r>
              <a:rPr lang="en-US" dirty="0" smtClean="0"/>
              <a:t> keeps us from seeing both sides of the story</a:t>
            </a:r>
            <a:endParaRPr lang="en-US" dirty="0"/>
          </a:p>
          <a:p>
            <a:pPr>
              <a:defRPr/>
            </a:pPr>
            <a:endParaRPr lang="en-US" b="1" dirty="0" smtClean="0"/>
          </a:p>
          <a:p>
            <a:pPr>
              <a:buFont typeface="Arial" pitchFamily="34" charset="0"/>
              <a:buChar char="•"/>
              <a:defRPr/>
            </a:pPr>
            <a:r>
              <a:rPr lang="en-US" dirty="0" smtClean="0"/>
              <a:t> Fighting the </a:t>
            </a:r>
            <a:r>
              <a:rPr lang="en-US" b="1" dirty="0" smtClean="0"/>
              <a:t>Confirmation Bias </a:t>
            </a:r>
            <a:r>
              <a:rPr lang="en-US" dirty="0" smtClean="0"/>
              <a:t>builds </a:t>
            </a:r>
            <a:r>
              <a:rPr lang="en-US" b="1" dirty="0" smtClean="0">
                <a:solidFill>
                  <a:srgbClr val="00B050"/>
                </a:solidFill>
              </a:rPr>
              <a:t>Mental Agility</a:t>
            </a:r>
          </a:p>
          <a:p>
            <a:pPr>
              <a:defRPr/>
            </a:pPr>
            <a:endParaRPr lang="en-US" sz="2000" b="1" dirty="0" smtClean="0">
              <a:solidFill>
                <a:srgbClr val="00B050"/>
              </a:solidFill>
            </a:endParaRPr>
          </a:p>
          <a:p>
            <a:pPr>
              <a:defRPr/>
            </a:pPr>
            <a:endParaRPr lang="en-US" sz="2000" b="1" dirty="0" smtClean="0"/>
          </a:p>
          <a:p>
            <a:pPr>
              <a:defRPr/>
            </a:pPr>
            <a:r>
              <a:rPr lang="en-US" sz="2000" b="1" dirty="0" smtClean="0"/>
              <a:t>Check </a:t>
            </a:r>
            <a:r>
              <a:rPr lang="en-US" sz="2000" b="1" dirty="0"/>
              <a:t>on Learning</a:t>
            </a:r>
            <a:endParaRPr lang="en-US" sz="2000" dirty="0"/>
          </a:p>
          <a:p>
            <a:pPr>
              <a:defRPr/>
            </a:pPr>
            <a:r>
              <a:rPr lang="en-US" dirty="0" smtClean="0"/>
              <a:t> </a:t>
            </a:r>
          </a:p>
          <a:p>
            <a:pPr>
              <a:defRPr/>
            </a:pPr>
            <a:r>
              <a:rPr lang="en-US" b="1" dirty="0" smtClean="0"/>
              <a:t>What is the concept?</a:t>
            </a:r>
            <a:r>
              <a:rPr lang="en-US" dirty="0" smtClean="0"/>
              <a:t> The Confirmation Bias</a:t>
            </a:r>
          </a:p>
          <a:p>
            <a:pPr>
              <a:defRPr/>
            </a:pPr>
            <a:r>
              <a:rPr lang="en-US" dirty="0" smtClean="0"/>
              <a:t> </a:t>
            </a:r>
          </a:p>
          <a:p>
            <a:pPr>
              <a:defRPr/>
            </a:pPr>
            <a:r>
              <a:rPr lang="en-US" b="1" dirty="0" smtClean="0"/>
              <a:t>When do I fight it?</a:t>
            </a:r>
            <a:r>
              <a:rPr lang="en-US" dirty="0" smtClean="0"/>
              <a:t> When my belief is causing me to miss information</a:t>
            </a:r>
          </a:p>
          <a:p>
            <a:pPr>
              <a:defRPr/>
            </a:pPr>
            <a:r>
              <a:rPr lang="en-US" dirty="0" smtClean="0"/>
              <a:t> </a:t>
            </a:r>
          </a:p>
          <a:p>
            <a:pPr>
              <a:defRPr/>
            </a:pPr>
            <a:r>
              <a:rPr lang="en-US" b="1" dirty="0" smtClean="0"/>
              <a:t>How do I fight it?</a:t>
            </a:r>
            <a:endParaRPr lang="en-US" dirty="0" smtClean="0"/>
          </a:p>
          <a:p>
            <a:pPr lvl="3">
              <a:buFont typeface="Arial" pitchFamily="34" charset="0"/>
              <a:buChar char="•"/>
              <a:defRPr/>
            </a:pPr>
            <a:r>
              <a:rPr lang="en-US" sz="1300" dirty="0" smtClean="0"/>
              <a:t>Write down your thought or belief</a:t>
            </a:r>
          </a:p>
          <a:p>
            <a:pPr lvl="3">
              <a:buFont typeface="Arial" pitchFamily="34" charset="0"/>
              <a:buChar char="•"/>
              <a:defRPr/>
            </a:pPr>
            <a:r>
              <a:rPr lang="en-US" sz="1300" dirty="0" smtClean="0"/>
              <a:t>Ask yourself questions to see both sides</a:t>
            </a:r>
          </a:p>
          <a:p>
            <a:pPr lvl="3">
              <a:buFont typeface="Arial" pitchFamily="34" charset="0"/>
              <a:buChar char="•"/>
              <a:defRPr/>
            </a:pPr>
            <a:r>
              <a:rPr lang="en-US" sz="1300" dirty="0" smtClean="0"/>
              <a:t>Ask others to help you see what you are missing</a:t>
            </a:r>
          </a:p>
          <a:p>
            <a:pPr>
              <a:defRPr/>
            </a:pPr>
            <a:endParaRPr lang="en-US" dirty="0"/>
          </a:p>
        </p:txBody>
      </p:sp>
      <p:grpSp>
        <p:nvGrpSpPr>
          <p:cNvPr id="2" name="Group 11"/>
          <p:cNvGrpSpPr/>
          <p:nvPr/>
        </p:nvGrpSpPr>
        <p:grpSpPr>
          <a:xfrm>
            <a:off x="76200" y="5105400"/>
            <a:ext cx="7086600" cy="4114800"/>
            <a:chOff x="76200" y="5801078"/>
            <a:chExt cx="7086600" cy="3342923"/>
          </a:xfrm>
        </p:grpSpPr>
        <p:sp>
          <p:nvSpPr>
            <p:cNvPr id="13" name="Oval 12"/>
            <p:cNvSpPr/>
            <p:nvPr/>
          </p:nvSpPr>
          <p:spPr>
            <a:xfrm>
              <a:off x="1752600" y="5801078"/>
              <a:ext cx="3733800" cy="876300"/>
            </a:xfrm>
            <a:prstGeom prst="ellipse">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9"/>
            <p:cNvGrpSpPr/>
            <p:nvPr/>
          </p:nvGrpSpPr>
          <p:grpSpPr>
            <a:xfrm>
              <a:off x="76200" y="5916411"/>
              <a:ext cx="7086600" cy="3227590"/>
              <a:chOff x="76200" y="6018294"/>
              <a:chExt cx="7086600" cy="3125706"/>
            </a:xfrm>
          </p:grpSpPr>
          <p:sp>
            <p:nvSpPr>
              <p:cNvPr id="15" name="Rectangle 14"/>
              <p:cNvSpPr/>
              <p:nvPr/>
            </p:nvSpPr>
            <p:spPr>
              <a:xfrm>
                <a:off x="76200" y="6324600"/>
                <a:ext cx="7086600" cy="281940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514803" y="6018294"/>
                <a:ext cx="4252748" cy="771234"/>
              </a:xfrm>
              <a:prstGeom prst="rect">
                <a:avLst/>
              </a:prstGeom>
              <a:noFill/>
            </p:spPr>
            <p:txBody>
              <a:bodyPr wrap="square" rtlCol="0">
                <a:spAutoFit/>
              </a:bodyPr>
              <a:lstStyle/>
              <a:p>
                <a:pPr algn="ctr"/>
                <a:r>
                  <a:rPr lang="en-US" sz="1600" b="1" dirty="0" smtClean="0">
                    <a:latin typeface="+mn-lt"/>
                  </a:rPr>
                  <a:t>MAKE IT PERSONAL!</a:t>
                </a:r>
              </a:p>
              <a:p>
                <a:pPr algn="ctr"/>
                <a:r>
                  <a:rPr lang="en-US" sz="1600" dirty="0" smtClean="0">
                    <a:latin typeface="+mn-lt"/>
                  </a:rPr>
                  <a:t>What did you learn?</a:t>
                </a:r>
              </a:p>
              <a:p>
                <a:pPr algn="ctr"/>
                <a:r>
                  <a:rPr lang="en-US" sz="1600" dirty="0" smtClean="0">
                    <a:latin typeface="+mn-lt"/>
                  </a:rPr>
                  <a:t>How can you use it?</a:t>
                </a:r>
                <a:endParaRPr lang="en-US" sz="1600" dirty="0">
                  <a:latin typeface="+mn-lt"/>
                </a:endParaRPr>
              </a:p>
            </p:txBody>
          </p:sp>
        </p:grpSp>
      </p:grpSp>
      <p:sp>
        <p:nvSpPr>
          <p:cNvPr id="10"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41</a:t>
            </a:fld>
            <a:endParaRPr lang="en-US" sz="700" dirty="0">
              <a:latin typeface="+mn-lt"/>
            </a:endParaRPr>
          </a:p>
        </p:txBody>
      </p:sp>
      <p:pic>
        <p:nvPicPr>
          <p:cNvPr id="11" name="Picture 10" descr="Problem_Solving.png"/>
          <p:cNvPicPr>
            <a:picLocks noChangeAspect="1"/>
          </p:cNvPicPr>
          <p:nvPr/>
        </p:nvPicPr>
        <p:blipFill>
          <a:blip r:embed="rId3" cstate="print"/>
          <a:srcRect/>
          <a:stretch>
            <a:fillRect/>
          </a:stretch>
        </p:blipFill>
        <p:spPr bwMode="auto">
          <a:xfrm>
            <a:off x="307154" y="76200"/>
            <a:ext cx="607246" cy="731520"/>
          </a:xfrm>
          <a:prstGeom prst="rect">
            <a:avLst/>
          </a:prstGeom>
          <a:noFill/>
          <a:ln w="9525">
            <a:noFill/>
            <a:miter lim="800000"/>
            <a:headEnd/>
            <a:tailEnd/>
          </a:ln>
        </p:spPr>
      </p:pic>
      <p:sp>
        <p:nvSpPr>
          <p:cNvPr id="12" name="Footer Placeholder 11"/>
          <p:cNvSpPr>
            <a:spLocks noGrp="1"/>
          </p:cNvSpPr>
          <p:nvPr>
            <p:ph type="ftr" sz="quarter" idx="13"/>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0" y="4469000"/>
            <a:ext cx="7315200" cy="2765719"/>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9" name="Rounded Rectangle 8"/>
          <p:cNvSpPr/>
          <p:nvPr/>
        </p:nvSpPr>
        <p:spPr>
          <a:xfrm>
            <a:off x="0" y="2819400"/>
            <a:ext cx="7315200" cy="2057400"/>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8" name="Rounded Rectangle 7"/>
          <p:cNvSpPr/>
          <p:nvPr/>
        </p:nvSpPr>
        <p:spPr>
          <a:xfrm>
            <a:off x="0" y="2209800"/>
            <a:ext cx="7315200" cy="609600"/>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5" name="Rectangle 4"/>
          <p:cNvSpPr/>
          <p:nvPr/>
        </p:nvSpPr>
        <p:spPr>
          <a:xfrm>
            <a:off x="208630" y="914400"/>
            <a:ext cx="6877970" cy="1174824"/>
          </a:xfrm>
          <a:prstGeom prst="rect">
            <a:avLst/>
          </a:prstGeom>
        </p:spPr>
        <p:txBody>
          <a:bodyPr wrap="square" lIns="96661" tIns="48331" rIns="96661" bIns="48331">
            <a:spAutoFit/>
          </a:bodyPr>
          <a:lstStyle/>
          <a:p>
            <a:r>
              <a:rPr lang="en-US" sz="1400" b="1" dirty="0" smtClean="0">
                <a:latin typeface="+mn-lt"/>
              </a:rPr>
              <a:t>Instructions: </a:t>
            </a:r>
            <a:r>
              <a:rPr lang="en-US" sz="1400" dirty="0" smtClean="0">
                <a:latin typeface="+mn-lt"/>
              </a:rPr>
              <a:t>Record three good things each day. Next to each positive event that you list, write a reflection (at least one sentence) about:</a:t>
            </a:r>
          </a:p>
          <a:p>
            <a:r>
              <a:rPr lang="en-US" sz="1400" dirty="0" smtClean="0">
                <a:latin typeface="+mn-lt"/>
              </a:rPr>
              <a:t>	- Why this good thing happened</a:t>
            </a:r>
          </a:p>
          <a:p>
            <a:r>
              <a:rPr lang="en-US" sz="1400" dirty="0" smtClean="0">
                <a:latin typeface="+mn-lt"/>
              </a:rPr>
              <a:t>	- What this good thing means to you</a:t>
            </a:r>
          </a:p>
          <a:p>
            <a:r>
              <a:rPr lang="en-US" sz="1400" dirty="0" smtClean="0">
                <a:latin typeface="+mn-lt"/>
              </a:rPr>
              <a:t>	- How this good thing makes you feel</a:t>
            </a:r>
          </a:p>
        </p:txBody>
      </p:sp>
      <p:sp>
        <p:nvSpPr>
          <p:cNvPr id="11" name="Rounded Rectangle 10"/>
          <p:cNvSpPr/>
          <p:nvPr/>
        </p:nvSpPr>
        <p:spPr>
          <a:xfrm>
            <a:off x="0" y="7010400"/>
            <a:ext cx="7315200" cy="2133599"/>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7" name="TextBox 6"/>
          <p:cNvSpPr txBox="1"/>
          <p:nvPr/>
        </p:nvSpPr>
        <p:spPr>
          <a:xfrm>
            <a:off x="0" y="2209800"/>
            <a:ext cx="6901620" cy="6514747"/>
          </a:xfrm>
          <a:prstGeom prst="rect">
            <a:avLst/>
          </a:prstGeom>
          <a:noFill/>
        </p:spPr>
        <p:txBody>
          <a:bodyPr wrap="square" lIns="96661" tIns="48331" rIns="96661" bIns="48331" rtlCol="0">
            <a:spAutoFit/>
          </a:bodyPr>
          <a:lstStyle/>
          <a:p>
            <a:r>
              <a:rPr lang="en-US" sz="1600" b="1" dirty="0" smtClean="0">
                <a:latin typeface="+mn-lt"/>
              </a:rPr>
              <a:t>Date:</a:t>
            </a:r>
            <a:endParaRPr lang="en-US" sz="1800" dirty="0" smtClean="0">
              <a:latin typeface="Bradley Hand ITC" pitchFamily="66" charset="0"/>
            </a:endParaRPr>
          </a:p>
          <a:p>
            <a:endParaRPr lang="en-US" sz="1600" b="1" dirty="0" smtClean="0">
              <a:latin typeface="+mn-lt"/>
            </a:endParaRPr>
          </a:p>
          <a:p>
            <a:endParaRPr lang="en-US" sz="1600" b="1" dirty="0" smtClean="0">
              <a:latin typeface="+mn-lt"/>
            </a:endParaRPr>
          </a:p>
          <a:p>
            <a:r>
              <a:rPr lang="en-US" sz="1600" b="1" dirty="0" smtClean="0">
                <a:latin typeface="+mn-lt"/>
              </a:rPr>
              <a:t>Good Thing 1:</a:t>
            </a:r>
            <a:endParaRPr lang="en-US" sz="1800" b="1" dirty="0" smtClean="0">
              <a:latin typeface="Bradley Hand ITC" pitchFamily="66" charset="0"/>
            </a:endParaRPr>
          </a:p>
          <a:p>
            <a:endParaRPr lang="en-US" sz="1600" b="1" dirty="0" smtClean="0">
              <a:latin typeface="+mn-lt"/>
            </a:endParaRPr>
          </a:p>
          <a:p>
            <a:r>
              <a:rPr lang="en-US" sz="1600" b="1" dirty="0" smtClean="0">
                <a:latin typeface="+mn-lt"/>
              </a:rPr>
              <a:t>Reflection:</a:t>
            </a:r>
            <a:endParaRPr lang="en-US" sz="1800" b="1" dirty="0" smtClean="0">
              <a:latin typeface="Bradley Hand ITC" pitchFamily="66" charset="0"/>
            </a:endParaRPr>
          </a:p>
          <a:p>
            <a:endParaRPr lang="en-US" sz="1800" b="1" dirty="0" smtClean="0">
              <a:latin typeface="+mn-lt"/>
            </a:endParaRPr>
          </a:p>
          <a:p>
            <a:endParaRPr lang="en-US" sz="1600" b="1" dirty="0" smtClean="0">
              <a:latin typeface="+mn-lt"/>
            </a:endParaRPr>
          </a:p>
          <a:p>
            <a:endParaRPr lang="en-US" sz="1600" b="1" dirty="0" smtClean="0">
              <a:latin typeface="+mn-lt"/>
            </a:endParaRPr>
          </a:p>
          <a:p>
            <a:endParaRPr lang="en-US" sz="1600" b="1" dirty="0" smtClean="0">
              <a:latin typeface="+mn-lt"/>
            </a:endParaRPr>
          </a:p>
          <a:p>
            <a:endParaRPr lang="en-US" sz="1600" b="1" dirty="0" smtClean="0">
              <a:latin typeface="+mn-lt"/>
            </a:endParaRPr>
          </a:p>
          <a:p>
            <a:r>
              <a:rPr lang="en-US" sz="1600" b="1" dirty="0" smtClean="0">
                <a:latin typeface="+mn-lt"/>
              </a:rPr>
              <a:t>Good Thing 2:</a:t>
            </a:r>
            <a:endParaRPr lang="en-US" sz="1800" b="1" dirty="0" smtClean="0">
              <a:latin typeface="Bradley Hand ITC" pitchFamily="66" charset="0"/>
            </a:endParaRPr>
          </a:p>
          <a:p>
            <a:endParaRPr lang="en-US" sz="1600" b="1" dirty="0" smtClean="0">
              <a:latin typeface="+mn-lt"/>
            </a:endParaRPr>
          </a:p>
          <a:p>
            <a:r>
              <a:rPr lang="en-US" sz="1600" b="1" dirty="0" smtClean="0">
                <a:latin typeface="+mn-lt"/>
              </a:rPr>
              <a:t>Reflection: </a:t>
            </a:r>
            <a:endParaRPr lang="en-US" sz="18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mn-lt"/>
            </a:endParaRPr>
          </a:p>
          <a:p>
            <a:r>
              <a:rPr lang="en-US" sz="1600" b="1" dirty="0" smtClean="0">
                <a:latin typeface="+mn-lt"/>
              </a:rPr>
              <a:t>Good Thing 3:</a:t>
            </a:r>
            <a:endParaRPr lang="en-US" sz="1800" b="1" dirty="0" smtClean="0">
              <a:latin typeface="Bradley Hand ITC" pitchFamily="66" charset="0"/>
            </a:endParaRPr>
          </a:p>
          <a:p>
            <a:endParaRPr lang="en-US" sz="1600" b="1" dirty="0" smtClean="0">
              <a:latin typeface="+mn-lt"/>
            </a:endParaRPr>
          </a:p>
          <a:p>
            <a:r>
              <a:rPr lang="en-US" sz="1600" b="1" dirty="0" smtClean="0">
                <a:latin typeface="+mn-lt"/>
              </a:rPr>
              <a:t>Reflection:</a:t>
            </a:r>
            <a:endParaRPr lang="en-US" sz="1800" b="1" dirty="0" smtClean="0">
              <a:latin typeface="Bradley Hand ITC" pitchFamily="66" charset="0"/>
            </a:endParaRPr>
          </a:p>
          <a:p>
            <a:endParaRPr lang="en-US" sz="1500" b="1" dirty="0" smtClean="0">
              <a:latin typeface="+mn-lt"/>
            </a:endParaRPr>
          </a:p>
          <a:p>
            <a:endParaRPr lang="en-US" sz="1500" dirty="0" smtClean="0">
              <a:latin typeface="+mn-lt"/>
            </a:endParaRPr>
          </a:p>
          <a:p>
            <a:endParaRPr lang="en-US" sz="1500" b="1" dirty="0">
              <a:latin typeface="+mn-lt"/>
            </a:endParaRPr>
          </a:p>
        </p:txBody>
      </p:sp>
      <p:sp>
        <p:nvSpPr>
          <p:cNvPr id="13" name="TextBox 12"/>
          <p:cNvSpPr txBox="1"/>
          <p:nvPr/>
        </p:nvSpPr>
        <p:spPr>
          <a:xfrm>
            <a:off x="0" y="204217"/>
            <a:ext cx="7239000" cy="405383"/>
          </a:xfrm>
          <a:prstGeom prst="rect">
            <a:avLst/>
          </a:prstGeom>
          <a:noFill/>
        </p:spPr>
        <p:txBody>
          <a:bodyPr wrap="square" lIns="96661" tIns="48331" rIns="96661" bIns="48331" rtlCol="0">
            <a:spAutoFit/>
          </a:bodyPr>
          <a:lstStyle/>
          <a:p>
            <a:pPr algn="ctr"/>
            <a:r>
              <a:rPr lang="en-US" sz="2000" b="1" dirty="0" smtClean="0">
                <a:solidFill>
                  <a:schemeClr val="bg1"/>
                </a:solidFill>
                <a:latin typeface="+mj-lt"/>
              </a:rPr>
              <a:t>Hunt the Good Stuff</a:t>
            </a:r>
            <a:endParaRPr lang="en-US" sz="2000" b="1" dirty="0">
              <a:solidFill>
                <a:schemeClr val="bg1"/>
              </a:solidFill>
              <a:latin typeface="+mj-lt"/>
            </a:endParaRPr>
          </a:p>
        </p:txBody>
      </p:sp>
      <p:sp>
        <p:nvSpPr>
          <p:cNvPr id="12" name="Rounded Rectangle 11"/>
          <p:cNvSpPr/>
          <p:nvPr/>
        </p:nvSpPr>
        <p:spPr>
          <a:xfrm>
            <a:off x="2209800" y="609599"/>
            <a:ext cx="2819400" cy="381001"/>
          </a:xfrm>
          <a:prstGeom prst="roundRect">
            <a:avLst/>
          </a:prstGeom>
          <a:solidFill>
            <a:srgbClr val="00B05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en-US" dirty="0" smtClean="0"/>
              <a:t>Optimism</a:t>
            </a:r>
            <a:endParaRPr lang="en-US" dirty="0"/>
          </a:p>
        </p:txBody>
      </p:sp>
      <p:sp>
        <p:nvSpPr>
          <p:cNvPr id="15"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42</a:t>
            </a:fld>
            <a:endParaRPr lang="en-US" sz="700" dirty="0">
              <a:latin typeface="+mn-lt"/>
            </a:endParaRPr>
          </a:p>
        </p:txBody>
      </p:sp>
      <p:pic>
        <p:nvPicPr>
          <p:cNvPr id="16" name="Picture 5" descr="HTGS.png"/>
          <p:cNvPicPr>
            <a:picLocks noChangeAspect="1"/>
          </p:cNvPicPr>
          <p:nvPr/>
        </p:nvPicPr>
        <p:blipFill>
          <a:blip r:embed="rId3" cstate="print"/>
          <a:srcRect/>
          <a:stretch>
            <a:fillRect/>
          </a:stretch>
        </p:blipFill>
        <p:spPr bwMode="auto">
          <a:xfrm>
            <a:off x="305741" y="76200"/>
            <a:ext cx="608659" cy="731520"/>
          </a:xfrm>
          <a:prstGeom prst="rect">
            <a:avLst/>
          </a:prstGeom>
          <a:noFill/>
          <a:ln w="9525">
            <a:noFill/>
            <a:miter lim="800000"/>
            <a:headEnd/>
            <a:tailEnd/>
          </a:ln>
        </p:spPr>
      </p:pic>
      <p:sp>
        <p:nvSpPr>
          <p:cNvPr id="14" name="Footer Placeholder 13"/>
          <p:cNvSpPr>
            <a:spLocks noGrp="1"/>
          </p:cNvSpPr>
          <p:nvPr>
            <p:ph type="ftr" sz="quarter" idx="11"/>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a:xfrm>
            <a:off x="0" y="0"/>
            <a:ext cx="7315200" cy="800100"/>
          </a:xfrm>
        </p:spPr>
        <p:txBody>
          <a:bodyPr anchor="ctr"/>
          <a:lstStyle/>
          <a:p>
            <a:r>
              <a:rPr lang="en-US" dirty="0" smtClean="0"/>
              <a:t>Problem Solving</a:t>
            </a:r>
          </a:p>
        </p:txBody>
      </p:sp>
      <p:sp>
        <p:nvSpPr>
          <p:cNvPr id="7" name="Text Placeholder 6"/>
          <p:cNvSpPr>
            <a:spLocks noGrp="1"/>
          </p:cNvSpPr>
          <p:nvPr>
            <p:ph type="body" sz="quarter" idx="12"/>
          </p:nvPr>
        </p:nvSpPr>
        <p:spPr>
          <a:xfrm>
            <a:off x="228600" y="1036638"/>
            <a:ext cx="6858000" cy="8412162"/>
          </a:xfrm>
        </p:spPr>
        <p:txBody>
          <a:bodyPr/>
          <a:lstStyle/>
          <a:p>
            <a:pPr>
              <a:defRPr/>
            </a:pPr>
            <a:endParaRPr lang="en-US" sz="2400" dirty="0" smtClean="0"/>
          </a:p>
          <a:p>
            <a:pPr>
              <a:defRPr/>
            </a:pPr>
            <a:r>
              <a:rPr lang="en-US" sz="2000" dirty="0" smtClean="0"/>
              <a:t>The </a:t>
            </a:r>
            <a:r>
              <a:rPr lang="en-US" sz="2000" b="1" dirty="0" smtClean="0"/>
              <a:t>Confirmation Bias</a:t>
            </a:r>
            <a:r>
              <a:rPr lang="en-US" sz="2000" dirty="0" smtClean="0"/>
              <a:t> causes us to: </a:t>
            </a:r>
          </a:p>
          <a:p>
            <a:pPr>
              <a:defRPr/>
            </a:pPr>
            <a:endParaRPr lang="en-US" dirty="0"/>
          </a:p>
        </p:txBody>
      </p:sp>
      <p:sp>
        <p:nvSpPr>
          <p:cNvPr id="6" name="Rounded Rectangle 5"/>
          <p:cNvSpPr/>
          <p:nvPr/>
        </p:nvSpPr>
        <p:spPr>
          <a:xfrm>
            <a:off x="2209800" y="685799"/>
            <a:ext cx="2819400" cy="381001"/>
          </a:xfrm>
          <a:prstGeom prst="roundRect">
            <a:avLst/>
          </a:prstGeom>
          <a:solidFill>
            <a:srgbClr val="00B05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en-US" dirty="0" smtClean="0"/>
              <a:t>Mental Agility</a:t>
            </a:r>
            <a:endParaRPr lang="en-US" dirty="0"/>
          </a:p>
        </p:txBody>
      </p:sp>
      <p:sp>
        <p:nvSpPr>
          <p:cNvPr id="8" name="Rounded Rectangle 7"/>
          <p:cNvSpPr/>
          <p:nvPr/>
        </p:nvSpPr>
        <p:spPr>
          <a:xfrm>
            <a:off x="254000" y="1676400"/>
            <a:ext cx="6756400" cy="381000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Rectangle 9"/>
          <p:cNvSpPr>
            <a:spLocks noChangeArrowheads="1"/>
          </p:cNvSpPr>
          <p:nvPr/>
        </p:nvSpPr>
        <p:spPr bwMode="auto">
          <a:xfrm>
            <a:off x="711200" y="1828801"/>
            <a:ext cx="2209800" cy="1600200"/>
          </a:xfrm>
          <a:prstGeom prst="rect">
            <a:avLst/>
          </a:prstGeom>
          <a:ln>
            <a:headEnd/>
            <a:tailEnd/>
          </a:ln>
        </p:spPr>
        <p:style>
          <a:lnRef idx="2">
            <a:schemeClr val="dk1"/>
          </a:lnRef>
          <a:fillRef idx="1">
            <a:schemeClr val="lt1"/>
          </a:fillRef>
          <a:effectRef idx="0">
            <a:schemeClr val="dk1"/>
          </a:effectRef>
          <a:fontRef idx="minor">
            <a:schemeClr val="dk1"/>
          </a:fontRef>
        </p:style>
        <p:txBody>
          <a:bodyPr lIns="96644" tIns="48322" rIns="96644" bIns="48322" anchor="ctr"/>
          <a:lstStyle/>
          <a:p>
            <a:pPr algn="ctr">
              <a:lnSpc>
                <a:spcPct val="150000"/>
              </a:lnSpc>
              <a:defRPr/>
            </a:pPr>
            <a:r>
              <a:rPr lang="en-US" sz="1800" dirty="0" smtClean="0">
                <a:solidFill>
                  <a:schemeClr val="tx1"/>
                </a:solidFill>
                <a:ea typeface="ＭＳ Ｐゴシック" pitchFamily="34" charset="-128"/>
              </a:rPr>
              <a:t>____________ </a:t>
            </a:r>
            <a:endParaRPr lang="en-US" sz="1800" dirty="0">
              <a:solidFill>
                <a:schemeClr val="tx1"/>
              </a:solidFill>
              <a:ea typeface="ＭＳ Ｐゴシック" pitchFamily="34" charset="-128"/>
            </a:endParaRPr>
          </a:p>
          <a:p>
            <a:pPr algn="ctr">
              <a:lnSpc>
                <a:spcPct val="150000"/>
              </a:lnSpc>
              <a:defRPr/>
            </a:pPr>
            <a:r>
              <a:rPr lang="en-US" sz="1800" dirty="0" smtClean="0">
                <a:solidFill>
                  <a:schemeClr val="tx1"/>
                </a:solidFill>
                <a:ea typeface="ＭＳ Ｐゴシック" pitchFamily="34" charset="-128"/>
              </a:rPr>
              <a:t>____________</a:t>
            </a:r>
          </a:p>
          <a:p>
            <a:pPr algn="ctr">
              <a:lnSpc>
                <a:spcPct val="150000"/>
              </a:lnSpc>
              <a:defRPr/>
            </a:pPr>
            <a:r>
              <a:rPr lang="en-US" sz="1800" dirty="0" smtClean="0">
                <a:solidFill>
                  <a:schemeClr val="tx1"/>
                </a:solidFill>
                <a:ea typeface="ＭＳ Ｐゴシック" pitchFamily="34" charset="-128"/>
              </a:rPr>
              <a:t>____________</a:t>
            </a:r>
            <a:endParaRPr lang="en-US" sz="1800" dirty="0">
              <a:solidFill>
                <a:schemeClr val="tx1"/>
              </a:solidFill>
              <a:ea typeface="ＭＳ Ｐゴシック" pitchFamily="34" charset="-128"/>
            </a:endParaRPr>
          </a:p>
        </p:txBody>
      </p:sp>
      <p:sp>
        <p:nvSpPr>
          <p:cNvPr id="11" name="Rectangle 10"/>
          <p:cNvSpPr>
            <a:spLocks noChangeArrowheads="1"/>
          </p:cNvSpPr>
          <p:nvPr/>
        </p:nvSpPr>
        <p:spPr bwMode="auto">
          <a:xfrm>
            <a:off x="4216400" y="1905001"/>
            <a:ext cx="2241550" cy="1524000"/>
          </a:xfrm>
          <a:prstGeom prst="rect">
            <a:avLst/>
          </a:prstGeom>
          <a:ln>
            <a:headEnd/>
            <a:tailEnd/>
          </a:ln>
        </p:spPr>
        <p:style>
          <a:lnRef idx="2">
            <a:schemeClr val="dk1"/>
          </a:lnRef>
          <a:fillRef idx="1">
            <a:schemeClr val="lt1"/>
          </a:fillRef>
          <a:effectRef idx="0">
            <a:schemeClr val="dk1"/>
          </a:effectRef>
          <a:fontRef idx="minor">
            <a:schemeClr val="dk1"/>
          </a:fontRef>
        </p:style>
        <p:txBody>
          <a:bodyPr lIns="96644" tIns="48322" rIns="96644" bIns="48322" anchor="ctr"/>
          <a:lstStyle/>
          <a:p>
            <a:pPr algn="ctr">
              <a:defRPr/>
            </a:pPr>
            <a:endParaRPr lang="en-US" dirty="0">
              <a:solidFill>
                <a:srgbClr val="FF0000"/>
              </a:solidFill>
              <a:ea typeface="ＭＳ Ｐゴシック" pitchFamily="34" charset="-128"/>
            </a:endParaRPr>
          </a:p>
          <a:p>
            <a:pPr algn="ctr">
              <a:lnSpc>
                <a:spcPct val="150000"/>
              </a:lnSpc>
              <a:defRPr/>
            </a:pPr>
            <a:r>
              <a:rPr lang="en-US" sz="1800" dirty="0" smtClean="0">
                <a:solidFill>
                  <a:schemeClr val="tx1"/>
                </a:solidFill>
                <a:ea typeface="ＭＳ Ｐゴシック" pitchFamily="34" charset="-128"/>
              </a:rPr>
              <a:t>NOT__________</a:t>
            </a:r>
            <a:endParaRPr lang="en-US" sz="1800" dirty="0">
              <a:solidFill>
                <a:schemeClr val="tx1"/>
              </a:solidFill>
              <a:ea typeface="ＭＳ Ｐゴシック" pitchFamily="34" charset="-128"/>
            </a:endParaRPr>
          </a:p>
          <a:p>
            <a:pPr algn="ctr">
              <a:lnSpc>
                <a:spcPct val="150000"/>
              </a:lnSpc>
              <a:defRPr/>
            </a:pPr>
            <a:r>
              <a:rPr lang="en-US" sz="1800" dirty="0" smtClean="0">
                <a:solidFill>
                  <a:schemeClr val="tx1"/>
                </a:solidFill>
                <a:ea typeface="ＭＳ Ｐゴシック" pitchFamily="34" charset="-128"/>
              </a:rPr>
              <a:t>NOT__________</a:t>
            </a:r>
            <a:endParaRPr lang="en-US" sz="1800" dirty="0">
              <a:solidFill>
                <a:schemeClr val="tx1"/>
              </a:solidFill>
              <a:ea typeface="ＭＳ Ｐゴシック" pitchFamily="34" charset="-128"/>
            </a:endParaRPr>
          </a:p>
          <a:p>
            <a:pPr algn="ctr">
              <a:lnSpc>
                <a:spcPct val="150000"/>
              </a:lnSpc>
              <a:defRPr/>
            </a:pPr>
            <a:r>
              <a:rPr lang="en-US" sz="1800" dirty="0" smtClean="0">
                <a:solidFill>
                  <a:schemeClr val="tx1"/>
                </a:solidFill>
                <a:ea typeface="ＭＳ Ｐゴシック" pitchFamily="34" charset="-128"/>
              </a:rPr>
              <a:t>NOT__________</a:t>
            </a:r>
            <a:endParaRPr lang="en-US" sz="1800" dirty="0">
              <a:solidFill>
                <a:schemeClr val="tx1"/>
              </a:solidFill>
              <a:ea typeface="ＭＳ Ｐゴシック" pitchFamily="34" charset="-128"/>
            </a:endParaRPr>
          </a:p>
          <a:p>
            <a:pPr algn="ctr">
              <a:lnSpc>
                <a:spcPct val="150000"/>
              </a:lnSpc>
              <a:defRPr/>
            </a:pPr>
            <a:endParaRPr lang="en-US" dirty="0">
              <a:solidFill>
                <a:srgbClr val="FF0000"/>
              </a:solidFill>
              <a:ea typeface="ＭＳ Ｐゴシック" pitchFamily="34" charset="-128"/>
            </a:endParaRPr>
          </a:p>
        </p:txBody>
      </p:sp>
      <p:sp>
        <p:nvSpPr>
          <p:cNvPr id="12" name="TextBox 11"/>
          <p:cNvSpPr txBox="1"/>
          <p:nvPr/>
        </p:nvSpPr>
        <p:spPr>
          <a:xfrm>
            <a:off x="417830" y="3429222"/>
            <a:ext cx="2807970" cy="2036580"/>
          </a:xfrm>
          <a:prstGeom prst="rect">
            <a:avLst/>
          </a:prstGeom>
          <a:noFill/>
        </p:spPr>
        <p:txBody>
          <a:bodyPr lIns="96644" tIns="48322" rIns="96644" bIns="48322">
            <a:spAutoFit/>
          </a:bodyPr>
          <a:lstStyle/>
          <a:p>
            <a:pPr algn="ctr">
              <a:defRPr/>
            </a:pPr>
            <a:r>
              <a:rPr lang="en-US" sz="1800" dirty="0">
                <a:latin typeface="Verdana"/>
                <a:cs typeface="+mn-cs"/>
              </a:rPr>
              <a:t>Evidence that supports our thoughts and </a:t>
            </a:r>
            <a:r>
              <a:rPr lang="en-US" sz="1800" dirty="0" smtClean="0">
                <a:latin typeface="Verdana"/>
                <a:cs typeface="+mn-cs"/>
              </a:rPr>
              <a:t>beliefs</a:t>
            </a:r>
          </a:p>
          <a:p>
            <a:pPr algn="ctr">
              <a:defRPr/>
            </a:pPr>
            <a:endParaRPr lang="en-US" sz="1800" dirty="0" smtClean="0">
              <a:latin typeface="Verdana"/>
              <a:cs typeface="+mn-cs"/>
            </a:endParaRPr>
          </a:p>
          <a:p>
            <a:pPr algn="ctr">
              <a:defRPr/>
            </a:pPr>
            <a:r>
              <a:rPr lang="en-US" sz="1800" dirty="0" smtClean="0">
                <a:latin typeface="Verdana"/>
                <a:cs typeface="+mn-cs"/>
              </a:rPr>
              <a:t>VELCRO EFFECT</a:t>
            </a:r>
          </a:p>
          <a:p>
            <a:pPr algn="ctr">
              <a:defRPr/>
            </a:pPr>
            <a:endParaRPr lang="en-US" sz="1800" dirty="0" smtClean="0">
              <a:latin typeface="Verdana"/>
              <a:cs typeface="+mn-cs"/>
            </a:endParaRPr>
          </a:p>
          <a:p>
            <a:pPr algn="ctr">
              <a:defRPr/>
            </a:pPr>
            <a:r>
              <a:rPr lang="en-US" sz="1800" dirty="0" smtClean="0">
                <a:latin typeface="Verdana"/>
                <a:cs typeface="+mn-cs"/>
              </a:rPr>
              <a:t>It __________</a:t>
            </a:r>
            <a:endParaRPr lang="en-US" sz="1800" dirty="0">
              <a:latin typeface="Verdana"/>
              <a:cs typeface="+mn-cs"/>
            </a:endParaRPr>
          </a:p>
        </p:txBody>
      </p:sp>
      <p:sp>
        <p:nvSpPr>
          <p:cNvPr id="13" name="TextBox 12"/>
          <p:cNvSpPr txBox="1"/>
          <p:nvPr/>
        </p:nvSpPr>
        <p:spPr>
          <a:xfrm>
            <a:off x="3759200" y="3429222"/>
            <a:ext cx="3135630" cy="2036580"/>
          </a:xfrm>
          <a:prstGeom prst="rect">
            <a:avLst/>
          </a:prstGeom>
          <a:noFill/>
        </p:spPr>
        <p:txBody>
          <a:bodyPr lIns="96644" tIns="48322" rIns="96644" bIns="48322">
            <a:spAutoFit/>
          </a:bodyPr>
          <a:lstStyle/>
          <a:p>
            <a:pPr algn="ctr">
              <a:defRPr/>
            </a:pPr>
            <a:r>
              <a:rPr lang="en-US" sz="1800" dirty="0">
                <a:latin typeface="Verdana"/>
                <a:cs typeface="+mn-cs"/>
              </a:rPr>
              <a:t>Evidence that does NOT support our thoughts and </a:t>
            </a:r>
            <a:r>
              <a:rPr lang="en-US" sz="1800" dirty="0" smtClean="0">
                <a:latin typeface="Verdana"/>
                <a:cs typeface="+mn-cs"/>
              </a:rPr>
              <a:t>beliefs</a:t>
            </a:r>
          </a:p>
          <a:p>
            <a:pPr algn="ctr">
              <a:defRPr/>
            </a:pPr>
            <a:endParaRPr lang="en-US" sz="1800" dirty="0" smtClean="0">
              <a:latin typeface="Verdana"/>
              <a:cs typeface="+mn-cs"/>
            </a:endParaRPr>
          </a:p>
          <a:p>
            <a:pPr algn="ctr">
              <a:defRPr/>
            </a:pPr>
            <a:r>
              <a:rPr lang="en-US" sz="1800" dirty="0" smtClean="0">
                <a:latin typeface="Verdana"/>
                <a:cs typeface="+mn-cs"/>
              </a:rPr>
              <a:t>TEFLON EFFECT</a:t>
            </a:r>
          </a:p>
          <a:p>
            <a:pPr algn="ctr">
              <a:defRPr/>
            </a:pPr>
            <a:endParaRPr lang="en-US" sz="1800" dirty="0" smtClean="0">
              <a:latin typeface="Verdana"/>
              <a:cs typeface="+mn-cs"/>
            </a:endParaRPr>
          </a:p>
          <a:p>
            <a:pPr algn="ctr">
              <a:defRPr/>
            </a:pPr>
            <a:r>
              <a:rPr lang="en-US" sz="1800" dirty="0" smtClean="0">
                <a:latin typeface="Verdana"/>
                <a:cs typeface="+mn-cs"/>
              </a:rPr>
              <a:t>It __________</a:t>
            </a:r>
            <a:endParaRPr lang="en-US" sz="1800" dirty="0">
              <a:latin typeface="Verdana"/>
              <a:cs typeface="+mn-cs"/>
            </a:endParaRPr>
          </a:p>
        </p:txBody>
      </p:sp>
      <p:sp>
        <p:nvSpPr>
          <p:cNvPr id="18" name="Rectangle 17"/>
          <p:cNvSpPr/>
          <p:nvPr/>
        </p:nvSpPr>
        <p:spPr>
          <a:xfrm>
            <a:off x="2976577" y="2325469"/>
            <a:ext cx="1200970" cy="646331"/>
          </a:xfrm>
          <a:prstGeom prst="rect">
            <a:avLst/>
          </a:prstGeom>
          <a:noFill/>
        </p:spPr>
        <p:txBody>
          <a:bodyPr wrap="none" lIns="91440" tIns="45720" rIns="91440" bIns="45720">
            <a:spAutoFit/>
          </a:bodyPr>
          <a:lstStyle/>
          <a:p>
            <a:pPr algn="ctr"/>
            <a:r>
              <a:rPr lang="en-US" sz="3600" dirty="0" smtClean="0">
                <a:ln w="24500" cmpd="dbl">
                  <a:solidFill>
                    <a:schemeClr val="accent2">
                      <a:shade val="85000"/>
                      <a:satMod val="155000"/>
                    </a:schemeClr>
                  </a:solidFill>
                  <a:prstDash val="solid"/>
                  <a:miter lim="800000"/>
                </a:ln>
                <a:solidFill>
                  <a:srgbClr val="C00000"/>
                </a:solidFill>
                <a:latin typeface="+mn-lt"/>
              </a:rPr>
              <a:t>AND</a:t>
            </a:r>
            <a:endParaRPr lang="en-US" sz="3600" dirty="0">
              <a:ln w="24500" cmpd="dbl">
                <a:solidFill>
                  <a:schemeClr val="accent2">
                    <a:shade val="85000"/>
                    <a:satMod val="155000"/>
                  </a:schemeClr>
                </a:solidFill>
                <a:prstDash val="solid"/>
                <a:miter lim="800000"/>
              </a:ln>
              <a:solidFill>
                <a:srgbClr val="C00000"/>
              </a:solidFill>
              <a:latin typeface="+mn-lt"/>
            </a:endParaRPr>
          </a:p>
        </p:txBody>
      </p:sp>
      <p:sp>
        <p:nvSpPr>
          <p:cNvPr id="20" name="TextBox 19"/>
          <p:cNvSpPr txBox="1"/>
          <p:nvPr/>
        </p:nvSpPr>
        <p:spPr>
          <a:xfrm>
            <a:off x="228600" y="5791200"/>
            <a:ext cx="6858000" cy="307777"/>
          </a:xfrm>
          <a:prstGeom prst="rect">
            <a:avLst/>
          </a:prstGeom>
          <a:noFill/>
        </p:spPr>
        <p:txBody>
          <a:bodyPr wrap="square" rtlCol="0">
            <a:spAutoFit/>
          </a:bodyPr>
          <a:lstStyle/>
          <a:p>
            <a:pPr algn="ctr"/>
            <a:r>
              <a:rPr lang="en-US" sz="1400" dirty="0" smtClean="0">
                <a:latin typeface="+mn-lt"/>
              </a:rPr>
              <a:t>How does the Confirmation Bias affect our ability to solve a problem?</a:t>
            </a:r>
            <a:endParaRPr lang="en-US" sz="1400" dirty="0">
              <a:latin typeface="+mn-lt"/>
            </a:endParaRPr>
          </a:p>
        </p:txBody>
      </p:sp>
      <p:sp>
        <p:nvSpPr>
          <p:cNvPr id="21" name="Rectangle 20"/>
          <p:cNvSpPr/>
          <p:nvPr/>
        </p:nvSpPr>
        <p:spPr>
          <a:xfrm>
            <a:off x="228600" y="5715000"/>
            <a:ext cx="6858000" cy="1905000"/>
          </a:xfrm>
          <a:prstGeom prst="rect">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0" y="8072735"/>
            <a:ext cx="7315200" cy="461665"/>
          </a:xfrm>
          <a:prstGeom prst="rect">
            <a:avLst/>
          </a:prstGeom>
          <a:solidFill>
            <a:schemeClr val="tx1">
              <a:lumMod val="85000"/>
              <a:lumOff val="15000"/>
            </a:schemeClr>
          </a:solidFill>
          <a:ln>
            <a:solidFill>
              <a:schemeClr val="tx1">
                <a:lumMod val="85000"/>
                <a:lumOff val="15000"/>
              </a:schemeClr>
            </a:solidFill>
          </a:ln>
        </p:spPr>
        <p:txBody>
          <a:bodyPr wrap="square" rtlCol="0">
            <a:spAutoFit/>
          </a:bodyPr>
          <a:lstStyle/>
          <a:p>
            <a:pPr algn="ctr"/>
            <a:r>
              <a:rPr lang="en-US" sz="2400" dirty="0" smtClean="0">
                <a:solidFill>
                  <a:schemeClr val="bg1"/>
                </a:solidFill>
                <a:latin typeface="+mn-lt"/>
              </a:rPr>
              <a:t>Problem Solving = Problem Understanding</a:t>
            </a:r>
            <a:endParaRPr lang="en-US" sz="2400" dirty="0">
              <a:solidFill>
                <a:schemeClr val="bg1"/>
              </a:solidFill>
              <a:latin typeface="+mn-lt"/>
            </a:endParaRPr>
          </a:p>
        </p:txBody>
      </p:sp>
      <p:sp>
        <p:nvSpPr>
          <p:cNvPr id="15"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43</a:t>
            </a:fld>
            <a:endParaRPr lang="en-US" sz="700" dirty="0">
              <a:latin typeface="+mn-lt"/>
            </a:endParaRPr>
          </a:p>
        </p:txBody>
      </p:sp>
      <p:pic>
        <p:nvPicPr>
          <p:cNvPr id="17" name="Picture 16" descr="Problem_Solving.png"/>
          <p:cNvPicPr>
            <a:picLocks noChangeAspect="1"/>
          </p:cNvPicPr>
          <p:nvPr/>
        </p:nvPicPr>
        <p:blipFill>
          <a:blip r:embed="rId3" cstate="print"/>
          <a:srcRect/>
          <a:stretch>
            <a:fillRect/>
          </a:stretch>
        </p:blipFill>
        <p:spPr bwMode="auto">
          <a:xfrm>
            <a:off x="307154" y="76200"/>
            <a:ext cx="607246" cy="731520"/>
          </a:xfrm>
          <a:prstGeom prst="rect">
            <a:avLst/>
          </a:prstGeom>
          <a:noFill/>
          <a:ln w="9525">
            <a:noFill/>
            <a:miter lim="800000"/>
            <a:headEnd/>
            <a:tailEnd/>
          </a:ln>
        </p:spPr>
      </p:pic>
      <p:sp>
        <p:nvSpPr>
          <p:cNvPr id="16" name="Footer Placeholder 15"/>
          <p:cNvSpPr>
            <a:spLocks noGrp="1"/>
          </p:cNvSpPr>
          <p:nvPr>
            <p:ph type="ftr" sz="quarter" idx="13"/>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ChangeArrowheads="1"/>
          </p:cNvSpPr>
          <p:nvPr/>
        </p:nvSpPr>
        <p:spPr bwMode="auto">
          <a:xfrm>
            <a:off x="161925" y="903288"/>
            <a:ext cx="7153275" cy="7607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452" tIns="48226" rIns="96452" bIns="48226">
            <a:spAutoFit/>
          </a:bodyPr>
          <a:lstStyle/>
          <a:p>
            <a:pPr defTabSz="963170">
              <a:defRPr/>
            </a:pPr>
            <a:r>
              <a:rPr lang="en-US" sz="1100" b="1" dirty="0">
                <a:solidFill>
                  <a:srgbClr val="000000"/>
                </a:solidFill>
                <a:latin typeface="+mj-lt"/>
              </a:rPr>
              <a:t>Step 1: What’s the </a:t>
            </a:r>
            <a:r>
              <a:rPr lang="en-US" sz="1100" b="1" dirty="0" smtClean="0">
                <a:solidFill>
                  <a:srgbClr val="000000"/>
                </a:solidFill>
                <a:latin typeface="+mj-lt"/>
              </a:rPr>
              <a:t>problem you’re trying to solve?</a:t>
            </a:r>
            <a:endParaRPr lang="en-US" sz="1100" b="1" dirty="0">
              <a:solidFill>
                <a:srgbClr val="000000"/>
              </a:solidFill>
              <a:latin typeface="+mj-lt"/>
            </a:endParaRPr>
          </a:p>
          <a:p>
            <a:pPr defTabSz="963170">
              <a:defRPr/>
            </a:pPr>
            <a:endParaRPr lang="en-US" sz="1200" dirty="0">
              <a:solidFill>
                <a:srgbClr val="000000"/>
              </a:solidFill>
            </a:endParaRPr>
          </a:p>
          <a:p>
            <a:pPr defTabSz="963170">
              <a:defRPr/>
            </a:pPr>
            <a:r>
              <a:rPr lang="en-US" sz="1800" dirty="0" smtClean="0">
                <a:solidFill>
                  <a:srgbClr val="000000"/>
                </a:solidFill>
                <a:latin typeface="Bradley Hand ITC" pitchFamily="66" charset="0"/>
              </a:rPr>
              <a:t>My grade is bad in math class</a:t>
            </a:r>
            <a:endParaRPr lang="en-US" sz="1800" dirty="0">
              <a:solidFill>
                <a:srgbClr val="000000"/>
              </a:solidFill>
              <a:latin typeface="Bradley Hand ITC" pitchFamily="66" charset="0"/>
            </a:endParaRPr>
          </a:p>
          <a:p>
            <a:pPr defTabSz="963170">
              <a:defRPr/>
            </a:pPr>
            <a:endParaRPr lang="en-US" sz="1400" b="1" dirty="0">
              <a:solidFill>
                <a:srgbClr val="000000"/>
              </a:solidFill>
            </a:endParaRPr>
          </a:p>
          <a:p>
            <a:pPr defTabSz="963170">
              <a:defRPr/>
            </a:pPr>
            <a:r>
              <a:rPr lang="en-US" sz="1100" b="1" dirty="0">
                <a:solidFill>
                  <a:srgbClr val="000000"/>
                </a:solidFill>
                <a:latin typeface="+mj-lt"/>
              </a:rPr>
              <a:t>Step 2: </a:t>
            </a:r>
            <a:r>
              <a:rPr lang="en-US" sz="1100" b="1" dirty="0" smtClean="0">
                <a:solidFill>
                  <a:srgbClr val="000000"/>
                </a:solidFill>
                <a:latin typeface="+mj-lt"/>
              </a:rPr>
              <a:t>Why is the problem happening?</a:t>
            </a:r>
            <a:r>
              <a:rPr lang="en-US" sz="1100" dirty="0" smtClean="0">
                <a:solidFill>
                  <a:srgbClr val="000000"/>
                </a:solidFill>
                <a:latin typeface="+mj-lt"/>
              </a:rPr>
              <a:t> </a:t>
            </a:r>
            <a:endParaRPr lang="en-US" sz="1100" dirty="0">
              <a:solidFill>
                <a:srgbClr val="000000"/>
              </a:solidFill>
              <a:latin typeface="+mj-lt"/>
            </a:endParaRPr>
          </a:p>
          <a:p>
            <a:pPr marL="228600" indent="-228600" defTabSz="963170">
              <a:buAutoNum type="alphaLcPeriod"/>
              <a:defRPr/>
            </a:pPr>
            <a:r>
              <a:rPr lang="en-US" sz="1100" dirty="0" smtClean="0">
                <a:solidFill>
                  <a:srgbClr val="000000"/>
                </a:solidFill>
                <a:latin typeface="+mj-lt"/>
              </a:rPr>
              <a:t>List the causes of the problem that pop into your head right away.</a:t>
            </a:r>
            <a:endParaRPr lang="en-US" sz="1200" dirty="0">
              <a:solidFill>
                <a:srgbClr val="1F497D"/>
              </a:solidFill>
            </a:endParaRPr>
          </a:p>
          <a:p>
            <a:pPr defTabSz="963170">
              <a:defRPr/>
            </a:pPr>
            <a:endParaRPr lang="en-US" sz="2000" dirty="0">
              <a:solidFill>
                <a:srgbClr val="000000"/>
              </a:solidFill>
            </a:endParaRPr>
          </a:p>
          <a:p>
            <a:pPr defTabSz="963170">
              <a:defRPr/>
            </a:pPr>
            <a:r>
              <a:rPr lang="en-US" sz="1200" dirty="0" smtClean="0">
                <a:solidFill>
                  <a:srgbClr val="000000"/>
                </a:solidFill>
                <a:latin typeface="+mj-lt"/>
              </a:rPr>
              <a:t>1. </a:t>
            </a:r>
            <a:r>
              <a:rPr lang="en-US" sz="1800" dirty="0" smtClean="0">
                <a:solidFill>
                  <a:srgbClr val="000000"/>
                </a:solidFill>
                <a:latin typeface="Bradley Hand ITC" pitchFamily="66" charset="0"/>
              </a:rPr>
              <a:t>I’m stupid.</a:t>
            </a:r>
          </a:p>
          <a:p>
            <a:pPr defTabSz="963170">
              <a:defRPr/>
            </a:pPr>
            <a:endParaRPr lang="en-US" sz="1200" dirty="0" smtClean="0">
              <a:solidFill>
                <a:srgbClr val="000000"/>
              </a:solidFill>
              <a:latin typeface="+mj-lt"/>
            </a:endParaRPr>
          </a:p>
          <a:p>
            <a:pPr defTabSz="963170">
              <a:defRPr/>
            </a:pPr>
            <a:r>
              <a:rPr lang="en-US" sz="1200" dirty="0" smtClean="0">
                <a:solidFill>
                  <a:srgbClr val="000000"/>
                </a:solidFill>
                <a:latin typeface="+mj-lt"/>
              </a:rPr>
              <a:t>2. </a:t>
            </a:r>
            <a:r>
              <a:rPr lang="en-US" sz="1800" dirty="0" smtClean="0">
                <a:solidFill>
                  <a:srgbClr val="000000"/>
                </a:solidFill>
                <a:latin typeface="Bradley Hand ITC" pitchFamily="66" charset="0"/>
              </a:rPr>
              <a:t>I have a lousy teacher.</a:t>
            </a:r>
          </a:p>
          <a:p>
            <a:pPr defTabSz="963170">
              <a:defRPr/>
            </a:pPr>
            <a:endParaRPr lang="en-US" sz="1500" dirty="0">
              <a:solidFill>
                <a:srgbClr val="000000"/>
              </a:solidFill>
              <a:latin typeface="Bradley Hand ITC" pitchFamily="66" charset="0"/>
            </a:endParaRPr>
          </a:p>
          <a:p>
            <a:pPr defTabSz="963170">
              <a:defRPr/>
            </a:pPr>
            <a:r>
              <a:rPr lang="en-US" sz="1200" dirty="0">
                <a:solidFill>
                  <a:srgbClr val="000000"/>
                </a:solidFill>
              </a:rPr>
              <a:t>		</a:t>
            </a:r>
          </a:p>
          <a:p>
            <a:pPr defTabSz="963170">
              <a:defRPr/>
            </a:pPr>
            <a:endParaRPr lang="en-US" sz="1200" dirty="0">
              <a:solidFill>
                <a:srgbClr val="000000"/>
              </a:solidFill>
            </a:endParaRPr>
          </a:p>
          <a:p>
            <a:pPr defTabSz="963170">
              <a:defRPr/>
            </a:pPr>
            <a:endParaRPr lang="en-US" sz="1200" dirty="0">
              <a:solidFill>
                <a:srgbClr val="000000"/>
              </a:solidFill>
            </a:endParaRPr>
          </a:p>
          <a:p>
            <a:pPr defTabSz="963170">
              <a:defRPr/>
            </a:pPr>
            <a:endParaRPr lang="en-US" sz="1200" dirty="0">
              <a:solidFill>
                <a:srgbClr val="000000"/>
              </a:solidFill>
            </a:endParaRPr>
          </a:p>
          <a:p>
            <a:pPr defTabSz="963170">
              <a:defRPr/>
            </a:pPr>
            <a:r>
              <a:rPr lang="en-US" sz="1200" dirty="0" smtClean="0">
                <a:solidFill>
                  <a:srgbClr val="000000"/>
                </a:solidFill>
                <a:latin typeface="+mn-lt"/>
              </a:rPr>
              <a:t>	</a:t>
            </a:r>
            <a:r>
              <a:rPr lang="en-US" sz="1200" dirty="0" smtClean="0">
                <a:solidFill>
                  <a:srgbClr val="000000"/>
                </a:solidFill>
              </a:rPr>
              <a:t>	  		       </a:t>
            </a:r>
            <a:r>
              <a:rPr lang="en-US" sz="1100" dirty="0" smtClean="0">
                <a:solidFill>
                  <a:srgbClr val="000000"/>
                </a:solidFill>
                <a:latin typeface="+mn-lt"/>
              </a:rPr>
              <a:t> </a:t>
            </a:r>
          </a:p>
          <a:p>
            <a:pPr defTabSz="963170">
              <a:defRPr/>
            </a:pPr>
            <a:endParaRPr lang="en-US" sz="1200" dirty="0">
              <a:solidFill>
                <a:srgbClr val="000000"/>
              </a:solidFill>
            </a:endParaRPr>
          </a:p>
          <a:p>
            <a:pPr defTabSz="963170">
              <a:defRPr/>
            </a:pPr>
            <a:endParaRPr lang="en-US" sz="1200" dirty="0">
              <a:solidFill>
                <a:srgbClr val="000000"/>
              </a:solidFill>
            </a:endParaRPr>
          </a:p>
          <a:p>
            <a:pPr defTabSz="963170">
              <a:defRPr/>
            </a:pPr>
            <a:endParaRPr lang="en-US" sz="1200" dirty="0">
              <a:solidFill>
                <a:srgbClr val="000000"/>
              </a:solidFill>
            </a:endParaRPr>
          </a:p>
          <a:p>
            <a:pPr defTabSz="963170">
              <a:defRPr/>
            </a:pPr>
            <a:endParaRPr lang="en-US" sz="1200" dirty="0">
              <a:solidFill>
                <a:srgbClr val="000000"/>
              </a:solidFill>
            </a:endParaRPr>
          </a:p>
          <a:p>
            <a:pPr defTabSz="963170">
              <a:defRPr/>
            </a:pPr>
            <a:endParaRPr lang="en-US" sz="1200" dirty="0">
              <a:solidFill>
                <a:srgbClr val="000000"/>
              </a:solidFill>
            </a:endParaRPr>
          </a:p>
          <a:p>
            <a:pPr defTabSz="963170">
              <a:defRPr/>
            </a:pPr>
            <a:endParaRPr lang="en-US" sz="1200" dirty="0">
              <a:solidFill>
                <a:srgbClr val="000000"/>
              </a:solidFill>
            </a:endParaRPr>
          </a:p>
          <a:p>
            <a:pPr defTabSz="963170">
              <a:defRPr/>
            </a:pPr>
            <a:endParaRPr lang="en-US" sz="1200" dirty="0">
              <a:solidFill>
                <a:srgbClr val="000000"/>
              </a:solidFill>
            </a:endParaRPr>
          </a:p>
          <a:p>
            <a:pPr defTabSz="963170">
              <a:defRPr/>
            </a:pPr>
            <a:endParaRPr lang="en-US" sz="1200" dirty="0">
              <a:solidFill>
                <a:srgbClr val="000000"/>
              </a:solidFill>
            </a:endParaRPr>
          </a:p>
          <a:p>
            <a:pPr defTabSz="963170">
              <a:defRPr/>
            </a:pPr>
            <a:endParaRPr lang="en-US" sz="1200" dirty="0">
              <a:solidFill>
                <a:srgbClr val="000000"/>
              </a:solidFill>
            </a:endParaRPr>
          </a:p>
          <a:p>
            <a:pPr defTabSz="963170">
              <a:defRPr/>
            </a:pPr>
            <a:endParaRPr lang="en-US" sz="1200" dirty="0">
              <a:solidFill>
                <a:srgbClr val="000000"/>
              </a:solidFill>
            </a:endParaRPr>
          </a:p>
          <a:p>
            <a:pPr defTabSz="963170">
              <a:defRPr/>
            </a:pPr>
            <a:r>
              <a:rPr lang="en-US" sz="1100" b="1" dirty="0">
                <a:solidFill>
                  <a:srgbClr val="000000"/>
                </a:solidFill>
                <a:latin typeface="+mn-lt"/>
              </a:rPr>
              <a:t>Step 3: What did you miss?</a:t>
            </a:r>
          </a:p>
          <a:p>
            <a:pPr defTabSz="963170">
              <a:defRPr/>
            </a:pPr>
            <a:r>
              <a:rPr lang="en-US" sz="1100" dirty="0" smtClean="0">
                <a:solidFill>
                  <a:srgbClr val="000000"/>
                </a:solidFill>
                <a:latin typeface="+mn-lt"/>
              </a:rPr>
              <a:t>Answer the Critical Questions to come up with other</a:t>
            </a:r>
          </a:p>
          <a:p>
            <a:pPr defTabSz="963170">
              <a:defRPr/>
            </a:pPr>
            <a:r>
              <a:rPr lang="en-US" sz="1100" dirty="0" smtClean="0">
                <a:solidFill>
                  <a:srgbClr val="000000"/>
                </a:solidFill>
                <a:latin typeface="+mn-lt"/>
              </a:rPr>
              <a:t>things that may have caused the problem.</a:t>
            </a:r>
          </a:p>
          <a:p>
            <a:pPr defTabSz="963170">
              <a:defRPr/>
            </a:pPr>
            <a:endParaRPr lang="en-US" sz="1100" dirty="0" smtClean="0">
              <a:solidFill>
                <a:srgbClr val="000000"/>
              </a:solidFill>
              <a:latin typeface="+mn-lt"/>
            </a:endParaRPr>
          </a:p>
          <a:p>
            <a:pPr defTabSz="963170">
              <a:defRPr/>
            </a:pPr>
            <a:endParaRPr lang="en-US" sz="1100" dirty="0">
              <a:solidFill>
                <a:srgbClr val="000000"/>
              </a:solidFill>
              <a:latin typeface="+mn-lt"/>
            </a:endParaRPr>
          </a:p>
          <a:p>
            <a:pPr defTabSz="963170">
              <a:defRPr/>
            </a:pPr>
            <a:endParaRPr lang="en-US" sz="1200" dirty="0">
              <a:solidFill>
                <a:srgbClr val="000000"/>
              </a:solidFill>
            </a:endParaRPr>
          </a:p>
          <a:p>
            <a:pPr defTabSz="963170">
              <a:defRPr/>
            </a:pPr>
            <a:r>
              <a:rPr lang="en-US" sz="1200" dirty="0" smtClean="0">
                <a:solidFill>
                  <a:srgbClr val="000000"/>
                </a:solidFill>
                <a:latin typeface="+mj-lt"/>
              </a:rPr>
              <a:t>3. </a:t>
            </a:r>
            <a:r>
              <a:rPr lang="en-US" sz="1600" dirty="0" smtClean="0">
                <a:solidFill>
                  <a:srgbClr val="000000"/>
                </a:solidFill>
                <a:latin typeface="Bradley Hand ITC" pitchFamily="66" charset="0"/>
              </a:rPr>
              <a:t>My teacher moves fast through the material. </a:t>
            </a:r>
            <a:r>
              <a:rPr lang="en-US" sz="1600" dirty="0" smtClean="0">
                <a:latin typeface="Bradley Hand ITC" pitchFamily="66" charset="0"/>
              </a:rPr>
              <a:t>√</a:t>
            </a:r>
            <a:r>
              <a:rPr lang="en-US" sz="1600" dirty="0" smtClean="0">
                <a:solidFill>
                  <a:srgbClr val="000000"/>
                </a:solidFill>
                <a:latin typeface="Bradley Hand ITC" pitchFamily="66" charset="0"/>
              </a:rPr>
              <a:t> </a:t>
            </a:r>
          </a:p>
          <a:p>
            <a:pPr defTabSz="963170">
              <a:defRPr/>
            </a:pPr>
            <a:r>
              <a:rPr lang="en-US" sz="1500" dirty="0">
                <a:solidFill>
                  <a:srgbClr val="000000"/>
                </a:solidFill>
              </a:rPr>
              <a:t>		</a:t>
            </a:r>
          </a:p>
          <a:p>
            <a:pPr defTabSz="963170">
              <a:defRPr/>
            </a:pPr>
            <a:r>
              <a:rPr lang="en-US" sz="1200" dirty="0" smtClean="0">
                <a:solidFill>
                  <a:srgbClr val="000000"/>
                </a:solidFill>
                <a:latin typeface="+mn-lt"/>
              </a:rPr>
              <a:t>4. </a:t>
            </a:r>
            <a:r>
              <a:rPr lang="en-US" sz="1600" dirty="0" smtClean="0">
                <a:solidFill>
                  <a:srgbClr val="000000"/>
                </a:solidFill>
                <a:latin typeface="Bradley Hand ITC" pitchFamily="66" charset="0"/>
              </a:rPr>
              <a:t>I don’t study as much as I should. </a:t>
            </a:r>
            <a:r>
              <a:rPr lang="en-US" sz="1600" dirty="0">
                <a:latin typeface="Bradley Hand ITC" pitchFamily="66" charset="0"/>
              </a:rPr>
              <a:t>√</a:t>
            </a:r>
          </a:p>
          <a:p>
            <a:pPr defTabSz="963170">
              <a:defRPr/>
            </a:pPr>
            <a:endParaRPr lang="en-US" sz="1500" dirty="0">
              <a:latin typeface="+mn-lt"/>
            </a:endParaRPr>
          </a:p>
          <a:p>
            <a:pPr defTabSz="963170">
              <a:defRPr/>
            </a:pPr>
            <a:r>
              <a:rPr lang="en-US" sz="1200" dirty="0" smtClean="0">
                <a:solidFill>
                  <a:srgbClr val="000000"/>
                </a:solidFill>
                <a:latin typeface="+mj-lt"/>
              </a:rPr>
              <a:t>5. </a:t>
            </a:r>
            <a:r>
              <a:rPr lang="en-US" sz="1600" dirty="0" smtClean="0">
                <a:solidFill>
                  <a:srgbClr val="000000"/>
                </a:solidFill>
                <a:latin typeface="Bradley Hand ITC" pitchFamily="66" charset="0"/>
              </a:rPr>
              <a:t>I did not turn in 2 homework assignments</a:t>
            </a:r>
            <a:r>
              <a:rPr lang="en-US" sz="1500" dirty="0" smtClean="0">
                <a:solidFill>
                  <a:srgbClr val="000000"/>
                </a:solidFill>
                <a:latin typeface="Bradley Hand ITC" pitchFamily="66" charset="0"/>
              </a:rPr>
              <a:t>. </a:t>
            </a:r>
            <a:r>
              <a:rPr lang="en-US" dirty="0">
                <a:latin typeface="Bradley Hand ITC" pitchFamily="66" charset="0"/>
              </a:rPr>
              <a:t>√</a:t>
            </a:r>
          </a:p>
        </p:txBody>
      </p:sp>
      <p:sp>
        <p:nvSpPr>
          <p:cNvPr id="61443" name="Title 5"/>
          <p:cNvSpPr>
            <a:spLocks noGrp="1"/>
          </p:cNvSpPr>
          <p:nvPr>
            <p:ph type="title"/>
          </p:nvPr>
        </p:nvSpPr>
        <p:spPr>
          <a:xfrm>
            <a:off x="0" y="0"/>
            <a:ext cx="7315200" cy="838200"/>
          </a:xfrm>
        </p:spPr>
        <p:txBody>
          <a:bodyPr anchor="ctr"/>
          <a:lstStyle/>
          <a:p>
            <a:r>
              <a:rPr lang="en-US" dirty="0" smtClean="0"/>
              <a:t>Problem Solving Example</a:t>
            </a:r>
            <a:endParaRPr lang="en-US" sz="1400" dirty="0" smtClean="0"/>
          </a:p>
        </p:txBody>
      </p:sp>
      <p:sp>
        <p:nvSpPr>
          <p:cNvPr id="26" name="Rectangle 25"/>
          <p:cNvSpPr/>
          <p:nvPr/>
        </p:nvSpPr>
        <p:spPr>
          <a:xfrm>
            <a:off x="5070475" y="7372350"/>
            <a:ext cx="2168525" cy="1016000"/>
          </a:xfrm>
          <a:prstGeom prst="rect">
            <a:avLst/>
          </a:prstGeom>
          <a:ln>
            <a:solidFill>
              <a:schemeClr val="tx1"/>
            </a:solidFill>
          </a:ln>
        </p:spPr>
        <p:txBody>
          <a:bodyPr lIns="91383" tIns="45691" rIns="91383" bIns="45691">
            <a:spAutoFit/>
          </a:bodyPr>
          <a:lstStyle/>
          <a:p>
            <a:pPr defTabSz="912243">
              <a:defRPr/>
            </a:pPr>
            <a:r>
              <a:rPr lang="en-US" sz="1000" u="sng" dirty="0">
                <a:solidFill>
                  <a:srgbClr val="000000"/>
                </a:solidFill>
                <a:latin typeface="+mn-lt"/>
                <a:cs typeface="+mn-cs"/>
              </a:rPr>
              <a:t>Critical Questions:</a:t>
            </a:r>
            <a:endParaRPr lang="en-US" sz="400" u="sng" dirty="0">
              <a:solidFill>
                <a:srgbClr val="000000"/>
              </a:solidFill>
              <a:latin typeface="+mn-lt"/>
              <a:cs typeface="+mn-cs"/>
            </a:endParaRPr>
          </a:p>
          <a:p>
            <a:pPr marL="53950" indent="-53950" defTabSz="912243">
              <a:buFont typeface="Arial" pitchFamily="34" charset="0"/>
              <a:buChar char="•"/>
              <a:defRPr/>
            </a:pPr>
            <a:r>
              <a:rPr lang="en-US" sz="1000" dirty="0">
                <a:solidFill>
                  <a:srgbClr val="000000"/>
                </a:solidFill>
                <a:latin typeface="+mn-lt"/>
                <a:cs typeface="+mn-cs"/>
              </a:rPr>
              <a:t>How did others or circumstances contribute?</a:t>
            </a:r>
          </a:p>
          <a:p>
            <a:pPr marL="53950" indent="-53950" defTabSz="912243">
              <a:buFont typeface="Arial" pitchFamily="34" charset="0"/>
              <a:buChar char="•"/>
              <a:defRPr/>
            </a:pPr>
            <a:r>
              <a:rPr lang="en-US" sz="1000" dirty="0">
                <a:solidFill>
                  <a:srgbClr val="000000"/>
                </a:solidFill>
                <a:latin typeface="+mn-lt"/>
                <a:cs typeface="+mn-cs"/>
              </a:rPr>
              <a:t>How did I contribute?</a:t>
            </a:r>
          </a:p>
          <a:p>
            <a:pPr marL="53950" indent="-53950" defTabSz="912243">
              <a:buFont typeface="Arial" pitchFamily="34" charset="0"/>
              <a:buChar char="•"/>
              <a:defRPr/>
            </a:pPr>
            <a:r>
              <a:rPr lang="en-US" sz="1000" dirty="0">
                <a:solidFill>
                  <a:srgbClr val="000000"/>
                </a:solidFill>
                <a:latin typeface="+mn-lt"/>
                <a:cs typeface="+mn-cs"/>
              </a:rPr>
              <a:t>What specific behaviors contributed to the problem?</a:t>
            </a:r>
            <a:endParaRPr lang="en-US" sz="1000" dirty="0">
              <a:solidFill>
                <a:prstClr val="black"/>
              </a:solidFill>
              <a:latin typeface="+mn-lt"/>
              <a:cs typeface="+mn-cs"/>
            </a:endParaRPr>
          </a:p>
        </p:txBody>
      </p:sp>
      <p:sp>
        <p:nvSpPr>
          <p:cNvPr id="61447" name="Text Box 3"/>
          <p:cNvSpPr txBox="1">
            <a:spLocks noChangeArrowheads="1"/>
          </p:cNvSpPr>
          <p:nvPr/>
        </p:nvSpPr>
        <p:spPr bwMode="auto">
          <a:xfrm>
            <a:off x="5126038" y="4445000"/>
            <a:ext cx="1495425" cy="511175"/>
          </a:xfrm>
          <a:prstGeom prst="rect">
            <a:avLst/>
          </a:prstGeom>
          <a:solidFill>
            <a:srgbClr val="FFFFFF"/>
          </a:solidFill>
          <a:ln w="9525" algn="ctr">
            <a:noFill/>
            <a:miter lim="800000"/>
            <a:headEnd/>
            <a:tailEnd/>
          </a:ln>
        </p:spPr>
        <p:txBody>
          <a:bodyPr lIns="86433" tIns="43217" rIns="86433" bIns="43217"/>
          <a:lstStyle/>
          <a:p>
            <a:pPr algn="ctr" defTabSz="863600">
              <a:spcAft>
                <a:spcPts val="950"/>
              </a:spcAft>
            </a:pPr>
            <a:r>
              <a:rPr lang="en-US" sz="1300">
                <a:solidFill>
                  <a:srgbClr val="000000"/>
                </a:solidFill>
                <a:latin typeface="Bradley Hand ITC" pitchFamily="66" charset="0"/>
              </a:rPr>
              <a:t>Squad doesn’t have what it takes</a:t>
            </a:r>
            <a:endParaRPr lang="en-US" sz="1700">
              <a:solidFill>
                <a:srgbClr val="000000"/>
              </a:solidFill>
              <a:latin typeface="Bradley Hand ITC" pitchFamily="66" charset="0"/>
            </a:endParaRPr>
          </a:p>
        </p:txBody>
      </p:sp>
      <p:pic>
        <p:nvPicPr>
          <p:cNvPr id="61448" name="Picture 4"/>
          <p:cNvPicPr>
            <a:picLocks noChangeAspect="1" noChangeArrowheads="1"/>
          </p:cNvPicPr>
          <p:nvPr/>
        </p:nvPicPr>
        <p:blipFill>
          <a:blip r:embed="rId3" cstate="print"/>
          <a:srcRect/>
          <a:stretch>
            <a:fillRect/>
          </a:stretch>
        </p:blipFill>
        <p:spPr bwMode="auto">
          <a:xfrm>
            <a:off x="4556125" y="3971925"/>
            <a:ext cx="2471738" cy="2473325"/>
          </a:xfrm>
          <a:prstGeom prst="rect">
            <a:avLst/>
          </a:prstGeom>
          <a:noFill/>
          <a:ln w="9525">
            <a:noFill/>
            <a:miter lim="800000"/>
            <a:headEnd/>
            <a:tailEnd/>
          </a:ln>
        </p:spPr>
      </p:pic>
      <p:sp>
        <p:nvSpPr>
          <p:cNvPr id="61449" name="Text Box 3"/>
          <p:cNvSpPr txBox="1">
            <a:spLocks noChangeArrowheads="1"/>
          </p:cNvSpPr>
          <p:nvPr/>
        </p:nvSpPr>
        <p:spPr bwMode="auto">
          <a:xfrm>
            <a:off x="5646737" y="4876800"/>
            <a:ext cx="1287463" cy="895350"/>
          </a:xfrm>
          <a:prstGeom prst="rect">
            <a:avLst/>
          </a:prstGeom>
          <a:noFill/>
          <a:ln w="9525" algn="ctr">
            <a:noFill/>
            <a:miter lim="800000"/>
            <a:headEnd/>
            <a:tailEnd/>
          </a:ln>
        </p:spPr>
        <p:txBody>
          <a:bodyPr lIns="96549" tIns="48275" rIns="96549" bIns="48275"/>
          <a:lstStyle/>
          <a:p>
            <a:pPr algn="ctr">
              <a:spcAft>
                <a:spcPts val="1063"/>
              </a:spcAft>
            </a:pPr>
            <a:r>
              <a:rPr lang="en-US" sz="1800" dirty="0">
                <a:latin typeface="Bradley Hand ITC" pitchFamily="66" charset="0"/>
              </a:rPr>
              <a:t>I </a:t>
            </a:r>
            <a:r>
              <a:rPr lang="en-US" sz="1800" dirty="0" smtClean="0">
                <a:latin typeface="Bradley Hand ITC" pitchFamily="66" charset="0"/>
              </a:rPr>
              <a:t>have a lousy teacher</a:t>
            </a:r>
            <a:endParaRPr lang="en-US" sz="1800" dirty="0">
              <a:latin typeface="Bradley Hand ITC" pitchFamily="66" charset="0"/>
            </a:endParaRPr>
          </a:p>
        </p:txBody>
      </p:sp>
      <p:cxnSp>
        <p:nvCxnSpPr>
          <p:cNvPr id="11" name="Straight Connector 10"/>
          <p:cNvCxnSpPr/>
          <p:nvPr/>
        </p:nvCxnSpPr>
        <p:spPr>
          <a:xfrm flipH="1" flipV="1">
            <a:off x="4572000" y="4953000"/>
            <a:ext cx="12192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Box 3"/>
          <p:cNvSpPr txBox="1">
            <a:spLocks noChangeArrowheads="1"/>
          </p:cNvSpPr>
          <p:nvPr/>
        </p:nvSpPr>
        <p:spPr bwMode="auto">
          <a:xfrm>
            <a:off x="4656137" y="4210050"/>
            <a:ext cx="1287463" cy="895350"/>
          </a:xfrm>
          <a:prstGeom prst="rect">
            <a:avLst/>
          </a:prstGeom>
          <a:noFill/>
          <a:ln w="9525" algn="ctr">
            <a:noFill/>
            <a:miter lim="800000"/>
            <a:headEnd/>
            <a:tailEnd/>
          </a:ln>
        </p:spPr>
        <p:txBody>
          <a:bodyPr lIns="96549" tIns="48275" rIns="96549" bIns="48275"/>
          <a:lstStyle/>
          <a:p>
            <a:pPr algn="ctr">
              <a:spcAft>
                <a:spcPts val="1063"/>
              </a:spcAft>
            </a:pPr>
            <a:r>
              <a:rPr lang="en-US" sz="1800" dirty="0" smtClean="0">
                <a:latin typeface="Bradley Hand ITC" pitchFamily="66" charset="0"/>
              </a:rPr>
              <a:t>I’m </a:t>
            </a:r>
          </a:p>
          <a:p>
            <a:pPr algn="ctr">
              <a:spcAft>
                <a:spcPts val="1063"/>
              </a:spcAft>
            </a:pPr>
            <a:r>
              <a:rPr lang="en-US" sz="1800" dirty="0" smtClean="0">
                <a:latin typeface="Bradley Hand ITC" pitchFamily="66" charset="0"/>
              </a:rPr>
              <a:t>stupid</a:t>
            </a:r>
            <a:endParaRPr lang="en-US" sz="1800" dirty="0">
              <a:latin typeface="Bradley Hand ITC" pitchFamily="66" charset="0"/>
            </a:endParaRPr>
          </a:p>
        </p:txBody>
      </p:sp>
      <p:sp>
        <p:nvSpPr>
          <p:cNvPr id="15" name="TextBox 14"/>
          <p:cNvSpPr txBox="1"/>
          <p:nvPr/>
        </p:nvSpPr>
        <p:spPr>
          <a:xfrm>
            <a:off x="4343400" y="3581400"/>
            <a:ext cx="2871299" cy="261610"/>
          </a:xfrm>
          <a:prstGeom prst="rect">
            <a:avLst/>
          </a:prstGeom>
          <a:noFill/>
        </p:spPr>
        <p:txBody>
          <a:bodyPr wrap="none" rtlCol="0">
            <a:spAutoFit/>
          </a:bodyPr>
          <a:lstStyle/>
          <a:p>
            <a:r>
              <a:rPr lang="en-US" sz="1100" dirty="0" smtClean="0">
                <a:latin typeface="+mn-lt"/>
              </a:rPr>
              <a:t>b.  Slice the pie! Big cause = Big slice</a:t>
            </a:r>
            <a:endParaRPr lang="en-US" sz="1100" dirty="0">
              <a:latin typeface="+mn-lt"/>
            </a:endParaRPr>
          </a:p>
        </p:txBody>
      </p:sp>
      <p:sp>
        <p:nvSpPr>
          <p:cNvPr id="13"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44</a:t>
            </a:fld>
            <a:endParaRPr lang="en-US" sz="700" dirty="0">
              <a:latin typeface="+mn-lt"/>
            </a:endParaRPr>
          </a:p>
        </p:txBody>
      </p:sp>
      <p:pic>
        <p:nvPicPr>
          <p:cNvPr id="14" name="Picture 13" descr="Problem_Solving.png"/>
          <p:cNvPicPr>
            <a:picLocks noChangeAspect="1"/>
          </p:cNvPicPr>
          <p:nvPr/>
        </p:nvPicPr>
        <p:blipFill>
          <a:blip r:embed="rId4" cstate="print"/>
          <a:srcRect/>
          <a:stretch>
            <a:fillRect/>
          </a:stretch>
        </p:blipFill>
        <p:spPr bwMode="auto">
          <a:xfrm>
            <a:off x="307154" y="76200"/>
            <a:ext cx="607246" cy="731520"/>
          </a:xfrm>
          <a:prstGeom prst="rect">
            <a:avLst/>
          </a:prstGeom>
          <a:noFill/>
          <a:ln w="9525">
            <a:noFill/>
            <a:miter lim="800000"/>
            <a:headEnd/>
            <a:tailEnd/>
          </a:ln>
        </p:spPr>
      </p:pic>
      <p:sp>
        <p:nvSpPr>
          <p:cNvPr id="16" name="Footer Placeholder 15"/>
          <p:cNvSpPr>
            <a:spLocks noGrp="1"/>
          </p:cNvSpPr>
          <p:nvPr>
            <p:ph type="ftr" sz="quarter" idx="13"/>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nvGraphicFramePr>
        <p:xfrm>
          <a:off x="2149475" y="1447800"/>
          <a:ext cx="5089525" cy="2807045"/>
        </p:xfrm>
        <a:graphic>
          <a:graphicData uri="http://schemas.openxmlformats.org/drawingml/2006/table">
            <a:tbl>
              <a:tblPr/>
              <a:tblGrid>
                <a:gridCol w="2653019"/>
                <a:gridCol w="2436506"/>
              </a:tblGrid>
              <a:tr h="239496">
                <a:tc>
                  <a:txBody>
                    <a:bodyPr/>
                    <a:lstStyle/>
                    <a:p>
                      <a:pPr marL="0" marR="0" lvl="0" indent="0" algn="ctr" defTabSz="96202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Verdana" pitchFamily="34" charset="0"/>
                          <a:cs typeface="Arial" pitchFamily="34" charset="0"/>
                        </a:rPr>
                        <a:t>Evidence For:</a:t>
                      </a:r>
                    </a:p>
                  </a:txBody>
                  <a:tcPr marL="85685" marR="85685" marT="43535" marB="43535"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6202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Verdana" pitchFamily="34" charset="0"/>
                          <a:cs typeface="Arial" pitchFamily="34" charset="0"/>
                        </a:rPr>
                        <a:t>Evidence Against:</a:t>
                      </a:r>
                    </a:p>
                  </a:txBody>
                  <a:tcPr marL="85685" marR="85685" marT="43535" marB="43535"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2641">
                <a:tc>
                  <a:txBody>
                    <a:bodyPr/>
                    <a:lstStyle/>
                    <a:p>
                      <a:pPr marL="0" marR="0" lvl="0" indent="0" algn="l" defTabSz="962025" rtl="0" eaLnBrk="1" fontAlgn="base" latinLnBrk="0" hangingPunct="1">
                        <a:lnSpc>
                          <a:spcPts val="1100"/>
                        </a:lnSpc>
                        <a:spcBef>
                          <a:spcPct val="0"/>
                        </a:spcBef>
                        <a:spcAft>
                          <a:spcPts val="600"/>
                        </a:spcAft>
                        <a:buClrTx/>
                        <a:buSzTx/>
                        <a:buFont typeface="+mj-lt"/>
                        <a:buNone/>
                        <a:tabLst/>
                      </a:pPr>
                      <a:r>
                        <a:rPr kumimoji="0" lang="en-US" sz="1600" b="0" i="0" u="none" strike="noStrike" cap="none" spc="-80" normalizeH="0" baseline="0" dirty="0" smtClean="0">
                          <a:ln>
                            <a:noFill/>
                          </a:ln>
                          <a:solidFill>
                            <a:schemeClr val="tx1"/>
                          </a:solidFill>
                          <a:effectLst/>
                          <a:latin typeface="Bradley Hand ITC" pitchFamily="66" charset="0"/>
                          <a:cs typeface="Arial" pitchFamily="34" charset="0"/>
                        </a:rPr>
                        <a:t>1. My grade is low</a:t>
                      </a:r>
                    </a:p>
                  </a:txBody>
                  <a:tcPr marL="18289" marR="0" marT="36567" marB="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2025" rtl="0" eaLnBrk="1" fontAlgn="base" latinLnBrk="0" hangingPunct="1">
                        <a:lnSpc>
                          <a:spcPts val="1100"/>
                        </a:lnSpc>
                        <a:spcBef>
                          <a:spcPct val="0"/>
                        </a:spcBef>
                        <a:spcAft>
                          <a:spcPts val="600"/>
                        </a:spcAft>
                        <a:buClrTx/>
                        <a:buSzTx/>
                        <a:buFontTx/>
                        <a:buNone/>
                        <a:tabLst/>
                      </a:pPr>
                      <a:r>
                        <a:rPr kumimoji="0" lang="en-US" sz="1600" b="0" i="0" u="none" strike="noStrike" cap="none" spc="-80" normalizeH="0" baseline="0" dirty="0" smtClean="0">
                          <a:ln>
                            <a:noFill/>
                          </a:ln>
                          <a:solidFill>
                            <a:schemeClr val="tx1"/>
                          </a:solidFill>
                          <a:effectLst/>
                          <a:latin typeface="Bradley Hand ITC" pitchFamily="66" charset="0"/>
                          <a:cs typeface="Arial" pitchFamily="34" charset="0"/>
                        </a:rPr>
                        <a:t>1. I have As in all my other classes</a:t>
                      </a:r>
                    </a:p>
                  </a:txBody>
                  <a:tcPr marL="18289" marR="0" marT="36567" marB="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r h="328115">
                <a:tc>
                  <a:txBody>
                    <a:bodyPr/>
                    <a:lstStyle/>
                    <a:p>
                      <a:pPr marL="0" marR="0" lvl="0" indent="0" algn="l" defTabSz="962025" rtl="0" eaLnBrk="1" fontAlgn="base" latinLnBrk="0" hangingPunct="1">
                        <a:lnSpc>
                          <a:spcPts val="1100"/>
                        </a:lnSpc>
                        <a:spcBef>
                          <a:spcPct val="0"/>
                        </a:spcBef>
                        <a:spcAft>
                          <a:spcPts val="600"/>
                        </a:spcAft>
                        <a:buClrTx/>
                        <a:buSzTx/>
                        <a:buFont typeface="+mj-lt"/>
                        <a:buNone/>
                        <a:tabLst/>
                        <a:defRPr/>
                      </a:pPr>
                      <a:r>
                        <a:rPr kumimoji="0" lang="en-US" sz="1600" b="0" i="0" u="none" strike="noStrike" cap="none" spc="-80" normalizeH="0" baseline="0" dirty="0" smtClean="0">
                          <a:ln>
                            <a:noFill/>
                          </a:ln>
                          <a:solidFill>
                            <a:schemeClr val="tx1"/>
                          </a:solidFill>
                          <a:effectLst/>
                          <a:latin typeface="Bradley Hand ITC" pitchFamily="66" charset="0"/>
                          <a:cs typeface="Arial" pitchFamily="34" charset="0"/>
                        </a:rPr>
                        <a:t>2.  No evidence</a:t>
                      </a:r>
                    </a:p>
                  </a:txBody>
                  <a:tcPr marL="18289" marR="0" marT="36567" marB="0" horzOverflow="overflow">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2025" rtl="0" eaLnBrk="1" fontAlgn="base" latinLnBrk="0" hangingPunct="1">
                        <a:lnSpc>
                          <a:spcPts val="1100"/>
                        </a:lnSpc>
                        <a:spcBef>
                          <a:spcPct val="0"/>
                        </a:spcBef>
                        <a:spcAft>
                          <a:spcPts val="600"/>
                        </a:spcAft>
                        <a:buClrTx/>
                        <a:buSzTx/>
                        <a:buFontTx/>
                        <a:buNone/>
                        <a:tabLst/>
                        <a:defRPr/>
                      </a:pPr>
                      <a:r>
                        <a:rPr kumimoji="0" lang="en-US" sz="1600" b="0" i="0" u="none" strike="noStrike" cap="none" spc="-80" normalizeH="0" baseline="0" dirty="0" smtClean="0">
                          <a:ln>
                            <a:noFill/>
                          </a:ln>
                          <a:solidFill>
                            <a:schemeClr val="tx1"/>
                          </a:solidFill>
                          <a:effectLst/>
                          <a:latin typeface="Bradley Hand ITC" pitchFamily="66" charset="0"/>
                          <a:cs typeface="Arial" pitchFamily="34" charset="0"/>
                        </a:rPr>
                        <a:t>2. A lot of my friends are passing and he makes time after school to help students.</a:t>
                      </a:r>
                    </a:p>
                  </a:txBody>
                  <a:tcPr marL="18289" marR="0" marT="36567" marB="0" horzOverflow="overflow">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r h="595367">
                <a:tc>
                  <a:txBody>
                    <a:bodyPr/>
                    <a:lstStyle/>
                    <a:p>
                      <a:pPr marL="0" marR="0" lvl="0" indent="0" algn="l" defTabSz="962025" rtl="0" eaLnBrk="1" fontAlgn="base" latinLnBrk="0" hangingPunct="1">
                        <a:lnSpc>
                          <a:spcPts val="1100"/>
                        </a:lnSpc>
                        <a:spcBef>
                          <a:spcPct val="0"/>
                        </a:spcBef>
                        <a:spcAft>
                          <a:spcPts val="600"/>
                        </a:spcAft>
                        <a:buClrTx/>
                        <a:buSzTx/>
                        <a:buFont typeface="+mj-lt"/>
                        <a:buNone/>
                        <a:tabLst/>
                        <a:defRPr/>
                      </a:pPr>
                      <a:r>
                        <a:rPr kumimoji="0" lang="en-US" sz="1600" b="0" i="0" u="none" strike="noStrike" cap="none" spc="-80" normalizeH="0" baseline="0" dirty="0" smtClean="0">
                          <a:ln>
                            <a:noFill/>
                          </a:ln>
                          <a:solidFill>
                            <a:schemeClr val="tx1"/>
                          </a:solidFill>
                          <a:effectLst/>
                          <a:latin typeface="Bradley Hand ITC" pitchFamily="66" charset="0"/>
                          <a:cs typeface="Arial" pitchFamily="34" charset="0"/>
                        </a:rPr>
                        <a:t>3. We went through 2 chapters in one week</a:t>
                      </a:r>
                    </a:p>
                  </a:txBody>
                  <a:tcPr marL="18289" marR="0" marT="36567" marB="0" horzOverflow="overflow">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2025" rtl="0" eaLnBrk="1" fontAlgn="base" latinLnBrk="0" hangingPunct="1">
                        <a:lnSpc>
                          <a:spcPts val="1100"/>
                        </a:lnSpc>
                        <a:spcBef>
                          <a:spcPct val="0"/>
                        </a:spcBef>
                        <a:spcAft>
                          <a:spcPts val="600"/>
                        </a:spcAft>
                        <a:buClrTx/>
                        <a:buSzTx/>
                        <a:buFontTx/>
                        <a:buNone/>
                        <a:tabLst/>
                        <a:defRPr/>
                      </a:pPr>
                      <a:r>
                        <a:rPr kumimoji="0" lang="en-US" sz="1600" b="0" i="0" u="none" strike="noStrike" cap="none" normalizeH="0" baseline="0" dirty="0" smtClean="0">
                          <a:ln>
                            <a:noFill/>
                          </a:ln>
                          <a:solidFill>
                            <a:schemeClr val="tx1"/>
                          </a:solidFill>
                          <a:effectLst/>
                          <a:latin typeface="Bradley Hand ITC" pitchFamily="66" charset="0"/>
                          <a:cs typeface="Arial" pitchFamily="34" charset="0"/>
                        </a:rPr>
                        <a:t>3. We spent extra time on chapter 6 because students were confused</a:t>
                      </a:r>
                    </a:p>
                  </a:txBody>
                  <a:tcPr marL="18289" marR="0" marT="36567" marB="0" horzOverflow="overflow">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r h="744345">
                <a:tc>
                  <a:txBody>
                    <a:bodyPr/>
                    <a:lstStyle/>
                    <a:p>
                      <a:pPr marL="0" marR="0" lvl="0" indent="0" algn="l" defTabSz="962025" rtl="0" eaLnBrk="1" fontAlgn="base" latinLnBrk="0" hangingPunct="1">
                        <a:lnSpc>
                          <a:spcPts val="1100"/>
                        </a:lnSpc>
                        <a:spcBef>
                          <a:spcPct val="0"/>
                        </a:spcBef>
                        <a:spcAft>
                          <a:spcPts val="600"/>
                        </a:spcAft>
                        <a:buClrTx/>
                        <a:buSzTx/>
                        <a:buFont typeface="+mj-lt"/>
                        <a:buNone/>
                        <a:tabLst/>
                        <a:defRPr/>
                      </a:pPr>
                      <a:r>
                        <a:rPr kumimoji="0" lang="en-US" sz="1600" b="0" i="0" u="none" strike="noStrike" cap="none" spc="-80" normalizeH="0" baseline="0" dirty="0" smtClean="0">
                          <a:ln>
                            <a:noFill/>
                          </a:ln>
                          <a:solidFill>
                            <a:schemeClr val="tx1"/>
                          </a:solidFill>
                          <a:effectLst/>
                          <a:latin typeface="Bradley Hand ITC" pitchFamily="66" charset="0"/>
                          <a:cs typeface="Arial" pitchFamily="34" charset="0"/>
                        </a:rPr>
                        <a:t>4.  I chose to go to the movies with a friend this weekend instead of studying</a:t>
                      </a:r>
                    </a:p>
                  </a:txBody>
                  <a:tcPr marL="18289" marR="0" marT="36567" marB="0" horzOverflow="overflow">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2025" rtl="0" eaLnBrk="1" fontAlgn="base" latinLnBrk="0" hangingPunct="1">
                        <a:lnSpc>
                          <a:spcPts val="1100"/>
                        </a:lnSpc>
                        <a:spcBef>
                          <a:spcPct val="0"/>
                        </a:spcBef>
                        <a:spcAft>
                          <a:spcPts val="600"/>
                        </a:spcAft>
                        <a:buClrTx/>
                        <a:buSzTx/>
                        <a:buFontTx/>
                        <a:buNone/>
                        <a:tabLst/>
                        <a:defRPr/>
                      </a:pPr>
                      <a:r>
                        <a:rPr kumimoji="0" lang="en-US" sz="1600" b="0" i="0" u="none" strike="noStrike" cap="none" spc="-80" normalizeH="0" baseline="0" dirty="0" smtClean="0">
                          <a:ln>
                            <a:noFill/>
                          </a:ln>
                          <a:solidFill>
                            <a:schemeClr val="tx1"/>
                          </a:solidFill>
                          <a:effectLst/>
                          <a:latin typeface="Bradley Hand ITC" pitchFamily="66" charset="0"/>
                          <a:cs typeface="Arial" pitchFamily="34" charset="0"/>
                        </a:rPr>
                        <a:t>4.  I studied for an hour the night before the last test</a:t>
                      </a:r>
                    </a:p>
                  </a:txBody>
                  <a:tcPr marL="18289" marR="0" marT="36567" marB="0" horzOverflow="overflow">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r h="328115">
                <a:tc>
                  <a:txBody>
                    <a:bodyPr/>
                    <a:lstStyle/>
                    <a:p>
                      <a:pPr marL="0" marR="0" lvl="0" indent="0" algn="l" defTabSz="962025" rtl="0" eaLnBrk="1" fontAlgn="base" latinLnBrk="0" hangingPunct="1">
                        <a:lnSpc>
                          <a:spcPts val="1100"/>
                        </a:lnSpc>
                        <a:spcBef>
                          <a:spcPct val="0"/>
                        </a:spcBef>
                        <a:spcAft>
                          <a:spcPts val="600"/>
                        </a:spcAft>
                        <a:buClrTx/>
                        <a:buSzTx/>
                        <a:buFont typeface="+mj-lt"/>
                        <a:buNone/>
                        <a:tabLst/>
                        <a:defRPr/>
                      </a:pPr>
                      <a:r>
                        <a:rPr kumimoji="0" lang="en-US" sz="1600" b="0" i="0" u="none" strike="noStrike" cap="none" spc="-80" normalizeH="0" baseline="0" dirty="0" smtClean="0">
                          <a:ln>
                            <a:noFill/>
                          </a:ln>
                          <a:solidFill>
                            <a:schemeClr val="tx1"/>
                          </a:solidFill>
                          <a:effectLst/>
                          <a:latin typeface="Bradley Hand ITC" pitchFamily="66" charset="0"/>
                          <a:cs typeface="Arial" pitchFamily="34" charset="0"/>
                        </a:rPr>
                        <a:t>5. I did not turn in 2 assignments.</a:t>
                      </a:r>
                    </a:p>
                  </a:txBody>
                  <a:tcPr marL="18289" marR="0" marT="36567" marB="0" horzOverflow="overflow">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62025" rtl="0" eaLnBrk="1" fontAlgn="base" latinLnBrk="0" hangingPunct="1">
                        <a:lnSpc>
                          <a:spcPts val="1100"/>
                        </a:lnSpc>
                        <a:spcBef>
                          <a:spcPct val="0"/>
                        </a:spcBef>
                        <a:spcAft>
                          <a:spcPts val="600"/>
                        </a:spcAft>
                        <a:buClrTx/>
                        <a:buSzTx/>
                        <a:buFontTx/>
                        <a:buNone/>
                        <a:tabLst/>
                        <a:defRPr/>
                      </a:pPr>
                      <a:r>
                        <a:rPr kumimoji="0" lang="en-US" sz="1600" b="0" i="0" u="none" strike="noStrike" cap="none" spc="-80" normalizeH="0" baseline="0" dirty="0" smtClean="0">
                          <a:ln>
                            <a:noFill/>
                          </a:ln>
                          <a:solidFill>
                            <a:schemeClr val="tx1"/>
                          </a:solidFill>
                          <a:effectLst/>
                          <a:latin typeface="Bradley Hand ITC" pitchFamily="66" charset="0"/>
                          <a:cs typeface="Arial" pitchFamily="34" charset="0"/>
                        </a:rPr>
                        <a:t>5. 20 assignments have been turned in on time.</a:t>
                      </a:r>
                    </a:p>
                  </a:txBody>
                  <a:tcPr marL="18289" marR="0" marT="36567" marB="0" horzOverflow="overflow">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a:noFill/>
                    </a:lnTlToBr>
                    <a:lnBlToTr>
                      <a:noFill/>
                    </a:lnBlToTr>
                    <a:solidFill>
                      <a:schemeClr val="bg1"/>
                    </a:solidFill>
                  </a:tcPr>
                </a:tc>
              </a:tr>
            </a:tbl>
          </a:graphicData>
        </a:graphic>
      </p:graphicFrame>
      <p:sp>
        <p:nvSpPr>
          <p:cNvPr id="62481" name="Title 5"/>
          <p:cNvSpPr>
            <a:spLocks noGrp="1"/>
          </p:cNvSpPr>
          <p:nvPr>
            <p:ph type="title"/>
          </p:nvPr>
        </p:nvSpPr>
        <p:spPr>
          <a:xfrm>
            <a:off x="0" y="0"/>
            <a:ext cx="7315200" cy="838200"/>
          </a:xfrm>
        </p:spPr>
        <p:txBody>
          <a:bodyPr anchor="ctr"/>
          <a:lstStyle/>
          <a:p>
            <a:r>
              <a:rPr lang="en-US" dirty="0" smtClean="0"/>
              <a:t>Problem Solving </a:t>
            </a:r>
            <a:br>
              <a:rPr lang="en-US" dirty="0" smtClean="0"/>
            </a:br>
            <a:r>
              <a:rPr lang="en-US" dirty="0" smtClean="0"/>
              <a:t>Practice Example </a:t>
            </a:r>
            <a:br>
              <a:rPr lang="en-US" dirty="0" smtClean="0"/>
            </a:br>
            <a:r>
              <a:rPr lang="en-US" sz="1400" dirty="0" smtClean="0"/>
              <a:t>(continued)</a:t>
            </a:r>
          </a:p>
        </p:txBody>
      </p:sp>
      <p:sp>
        <p:nvSpPr>
          <p:cNvPr id="109580" name="Rectangle 12"/>
          <p:cNvSpPr>
            <a:spLocks noChangeArrowheads="1"/>
          </p:cNvSpPr>
          <p:nvPr/>
        </p:nvSpPr>
        <p:spPr bwMode="auto">
          <a:xfrm>
            <a:off x="173038" y="857250"/>
            <a:ext cx="6902450" cy="605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452" tIns="48226" rIns="96452" bIns="48226">
            <a:spAutoFit/>
          </a:bodyPr>
          <a:lstStyle/>
          <a:p>
            <a:pPr defTabSz="962025">
              <a:defRPr/>
            </a:pPr>
            <a:r>
              <a:rPr lang="en-US" sz="1100" b="1" dirty="0">
                <a:solidFill>
                  <a:srgbClr val="000000"/>
                </a:solidFill>
                <a:latin typeface="+mn-lt"/>
              </a:rPr>
              <a:t>Step 4: What’s the evidence?   </a:t>
            </a:r>
            <a:endParaRPr lang="en-US" sz="1100" dirty="0">
              <a:solidFill>
                <a:srgbClr val="000000"/>
              </a:solidFill>
              <a:latin typeface="+mn-lt"/>
            </a:endParaRPr>
          </a:p>
          <a:p>
            <a:pPr defTabSz="962025">
              <a:defRPr/>
            </a:pPr>
            <a:r>
              <a:rPr lang="en-US" sz="1100" dirty="0" smtClean="0">
                <a:solidFill>
                  <a:srgbClr val="000000"/>
                </a:solidFill>
                <a:latin typeface="+mn-lt"/>
              </a:rPr>
              <a:t>Fight the Confirmation Bias! Find evidence for and against ALL of the causes. Put a check next to each factor in Steps 2 and 3 that the evidence supports.</a:t>
            </a:r>
            <a:endParaRPr lang="en-US" sz="1100" dirty="0">
              <a:solidFill>
                <a:srgbClr val="000000"/>
              </a:solidFill>
              <a:latin typeface="+mn-lt"/>
            </a:endParaRPr>
          </a:p>
        </p:txBody>
      </p:sp>
      <p:sp>
        <p:nvSpPr>
          <p:cNvPr id="20493" name="TextBox 15"/>
          <p:cNvSpPr txBox="1">
            <a:spLocks noChangeArrowheads="1"/>
          </p:cNvSpPr>
          <p:nvPr/>
        </p:nvSpPr>
        <p:spPr bwMode="auto">
          <a:xfrm>
            <a:off x="2935288" y="4618038"/>
            <a:ext cx="4379912" cy="2274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6452" tIns="48226" rIns="96452" bIns="48226">
            <a:spAutoFit/>
          </a:bodyPr>
          <a:lstStyle>
            <a:lvl1pPr defTabSz="912813" eaLnBrk="0" hangingPunct="0">
              <a:defRPr sz="1900">
                <a:solidFill>
                  <a:schemeClr val="tx1"/>
                </a:solidFill>
                <a:latin typeface="Arial" pitchFamily="34" charset="0"/>
              </a:defRPr>
            </a:lvl1pPr>
            <a:lvl2pPr marL="742950" indent="-285750" defTabSz="912813" eaLnBrk="0" hangingPunct="0">
              <a:defRPr sz="1900">
                <a:solidFill>
                  <a:schemeClr val="tx1"/>
                </a:solidFill>
                <a:latin typeface="Arial" pitchFamily="34" charset="0"/>
              </a:defRPr>
            </a:lvl2pPr>
            <a:lvl3pPr marL="1143000" indent="-228600" defTabSz="912813" eaLnBrk="0" hangingPunct="0">
              <a:defRPr sz="1900">
                <a:solidFill>
                  <a:schemeClr val="tx1"/>
                </a:solidFill>
                <a:latin typeface="Arial" pitchFamily="34" charset="0"/>
              </a:defRPr>
            </a:lvl3pPr>
            <a:lvl4pPr marL="1600200" indent="-228600" defTabSz="912813" eaLnBrk="0" hangingPunct="0">
              <a:defRPr sz="1900">
                <a:solidFill>
                  <a:schemeClr val="tx1"/>
                </a:solidFill>
                <a:latin typeface="Arial" pitchFamily="34" charset="0"/>
              </a:defRPr>
            </a:lvl4pPr>
            <a:lvl5pPr marL="2057400" indent="-228600" defTabSz="912813" eaLnBrk="0" hangingPunct="0">
              <a:defRPr sz="1900">
                <a:solidFill>
                  <a:schemeClr val="tx1"/>
                </a:solidFill>
                <a:latin typeface="Arial" pitchFamily="34" charset="0"/>
              </a:defRPr>
            </a:lvl5pPr>
            <a:lvl6pPr marL="2514600" indent="-228600" defTabSz="912813" eaLnBrk="0" fontAlgn="base" hangingPunct="0">
              <a:spcBef>
                <a:spcPct val="0"/>
              </a:spcBef>
              <a:spcAft>
                <a:spcPct val="0"/>
              </a:spcAft>
              <a:defRPr sz="1900">
                <a:solidFill>
                  <a:schemeClr val="tx1"/>
                </a:solidFill>
                <a:latin typeface="Arial" pitchFamily="34" charset="0"/>
              </a:defRPr>
            </a:lvl6pPr>
            <a:lvl7pPr marL="2971800" indent="-228600" defTabSz="912813" eaLnBrk="0" fontAlgn="base" hangingPunct="0">
              <a:spcBef>
                <a:spcPct val="0"/>
              </a:spcBef>
              <a:spcAft>
                <a:spcPct val="0"/>
              </a:spcAft>
              <a:defRPr sz="1900">
                <a:solidFill>
                  <a:schemeClr val="tx1"/>
                </a:solidFill>
                <a:latin typeface="Arial" pitchFamily="34" charset="0"/>
              </a:defRPr>
            </a:lvl7pPr>
            <a:lvl8pPr marL="3429000" indent="-228600" defTabSz="912813" eaLnBrk="0" fontAlgn="base" hangingPunct="0">
              <a:spcBef>
                <a:spcPct val="0"/>
              </a:spcBef>
              <a:spcAft>
                <a:spcPct val="0"/>
              </a:spcAft>
              <a:defRPr sz="1900">
                <a:solidFill>
                  <a:schemeClr val="tx1"/>
                </a:solidFill>
                <a:latin typeface="Arial" pitchFamily="34" charset="0"/>
              </a:defRPr>
            </a:lvl8pPr>
            <a:lvl9pPr marL="3886200" indent="-228600" defTabSz="912813" eaLnBrk="0" fontAlgn="base" hangingPunct="0">
              <a:spcBef>
                <a:spcPct val="0"/>
              </a:spcBef>
              <a:spcAft>
                <a:spcPct val="0"/>
              </a:spcAft>
              <a:defRPr sz="1900">
                <a:solidFill>
                  <a:schemeClr val="tx1"/>
                </a:solidFill>
                <a:latin typeface="Arial" pitchFamily="34" charset="0"/>
              </a:defRPr>
            </a:lvl9pPr>
          </a:lstStyle>
          <a:p>
            <a:pPr eaLnBrk="1" hangingPunct="1">
              <a:defRPr/>
            </a:pPr>
            <a:r>
              <a:rPr lang="en-US" sz="1100" b="1" dirty="0">
                <a:solidFill>
                  <a:srgbClr val="000000"/>
                </a:solidFill>
                <a:latin typeface="Verdana" pitchFamily="34" charset="0"/>
              </a:rPr>
              <a:t>Step 5: What </a:t>
            </a:r>
            <a:r>
              <a:rPr lang="en-US" sz="1100" b="1" u="sng" dirty="0">
                <a:solidFill>
                  <a:srgbClr val="000000"/>
                </a:solidFill>
                <a:latin typeface="Verdana" pitchFamily="34" charset="0"/>
              </a:rPr>
              <a:t>really</a:t>
            </a:r>
            <a:r>
              <a:rPr lang="en-US" sz="1100" b="1" dirty="0">
                <a:solidFill>
                  <a:srgbClr val="000000"/>
                </a:solidFill>
                <a:latin typeface="Verdana" pitchFamily="34" charset="0"/>
              </a:rPr>
              <a:t> caused the problem?</a:t>
            </a:r>
            <a:r>
              <a:rPr lang="en-US" sz="1100" dirty="0">
                <a:solidFill>
                  <a:srgbClr val="000000"/>
                </a:solidFill>
                <a:latin typeface="Verdana" pitchFamily="34" charset="0"/>
              </a:rPr>
              <a:t> </a:t>
            </a:r>
          </a:p>
          <a:p>
            <a:pPr marL="228600" indent="-228600" eaLnBrk="1" hangingPunct="1">
              <a:buAutoNum type="alphaLcPeriod"/>
              <a:defRPr/>
            </a:pPr>
            <a:r>
              <a:rPr lang="en-US" sz="1100" dirty="0" smtClean="0">
                <a:solidFill>
                  <a:srgbClr val="000000"/>
                </a:solidFill>
                <a:latin typeface="Verdana" pitchFamily="34" charset="0"/>
              </a:rPr>
              <a:t>List the causes you have evidence for</a:t>
            </a:r>
          </a:p>
          <a:p>
            <a:pPr marL="228600" indent="-228600" eaLnBrk="1" hangingPunct="1">
              <a:buAutoNum type="alphaLcPeriod"/>
              <a:defRPr/>
            </a:pPr>
            <a:r>
              <a:rPr lang="en-US" sz="1100" dirty="0" smtClean="0">
                <a:solidFill>
                  <a:srgbClr val="000000"/>
                </a:solidFill>
                <a:latin typeface="Verdana" pitchFamily="34" charset="0"/>
              </a:rPr>
              <a:t>Re-slice the pie! Big cause = Big slice.</a:t>
            </a:r>
          </a:p>
          <a:p>
            <a:pPr marL="228600" indent="-228600" eaLnBrk="1" hangingPunct="1">
              <a:buAutoNum type="alphaLcPeriod"/>
              <a:defRPr/>
            </a:pPr>
            <a:r>
              <a:rPr lang="en-US" sz="1100" dirty="0" smtClean="0">
                <a:solidFill>
                  <a:srgbClr val="000000"/>
                </a:solidFill>
                <a:latin typeface="Verdana" pitchFamily="34" charset="0"/>
              </a:rPr>
              <a:t>Star (*) the causes that you can do something about</a:t>
            </a:r>
            <a:endParaRPr lang="en-US" sz="1200" dirty="0">
              <a:solidFill>
                <a:srgbClr val="000000"/>
              </a:solidFill>
              <a:latin typeface="Verdana" pitchFamily="34" charset="0"/>
            </a:endParaRPr>
          </a:p>
          <a:p>
            <a:pPr eaLnBrk="1" hangingPunct="1">
              <a:defRPr/>
            </a:pPr>
            <a:endParaRPr lang="en-US" sz="500" dirty="0">
              <a:solidFill>
                <a:srgbClr val="000000"/>
              </a:solidFill>
              <a:latin typeface="Bradley Hand ITC" pitchFamily="66" charset="0"/>
            </a:endParaRPr>
          </a:p>
          <a:p>
            <a:pPr marL="166614" indent="-166614" eaLnBrk="1" hangingPunct="1">
              <a:spcBef>
                <a:spcPts val="300"/>
              </a:spcBef>
              <a:spcAft>
                <a:spcPts val="0"/>
              </a:spcAft>
              <a:defRPr/>
            </a:pPr>
            <a:r>
              <a:rPr lang="en-US" sz="1600" dirty="0" smtClean="0">
                <a:latin typeface="Bradley Hand ITC" pitchFamily="66" charset="0"/>
                <a:cs typeface="+mn-cs"/>
              </a:rPr>
              <a:t>3. </a:t>
            </a:r>
            <a:r>
              <a:rPr lang="en-US" sz="1600" dirty="0" smtClean="0">
                <a:solidFill>
                  <a:prstClr val="black"/>
                </a:solidFill>
                <a:latin typeface="Bradley Hand ITC" pitchFamily="66" charset="0"/>
              </a:rPr>
              <a:t>My teacher moves fast through the material </a:t>
            </a:r>
            <a:endParaRPr lang="en-US" sz="1600" dirty="0">
              <a:latin typeface="Bradley Hand ITC" pitchFamily="66" charset="0"/>
              <a:cs typeface="+mn-cs"/>
            </a:endParaRPr>
          </a:p>
          <a:p>
            <a:pPr marL="166614" indent="-166614" eaLnBrk="1" hangingPunct="1">
              <a:spcBef>
                <a:spcPts val="300"/>
              </a:spcBef>
              <a:spcAft>
                <a:spcPts val="0"/>
              </a:spcAft>
              <a:defRPr/>
            </a:pPr>
            <a:endParaRPr lang="en-US" sz="1600" dirty="0">
              <a:solidFill>
                <a:prstClr val="black"/>
              </a:solidFill>
              <a:latin typeface="Bradley Hand ITC" pitchFamily="66" charset="0"/>
            </a:endParaRPr>
          </a:p>
          <a:p>
            <a:pPr eaLnBrk="1" hangingPunct="1">
              <a:spcBef>
                <a:spcPts val="300"/>
              </a:spcBef>
              <a:defRPr/>
            </a:pPr>
            <a:r>
              <a:rPr lang="en-US" sz="1600" dirty="0" smtClean="0">
                <a:solidFill>
                  <a:prstClr val="black"/>
                </a:solidFill>
                <a:latin typeface="Bradley Hand ITC" pitchFamily="66" charset="0"/>
              </a:rPr>
              <a:t>4. I don’t study as much as I should</a:t>
            </a:r>
            <a:endParaRPr lang="en-US" sz="1600" dirty="0">
              <a:solidFill>
                <a:prstClr val="black"/>
              </a:solidFill>
              <a:latin typeface="Bradley Hand ITC" pitchFamily="66" charset="0"/>
            </a:endParaRPr>
          </a:p>
          <a:p>
            <a:pPr eaLnBrk="1" hangingPunct="1">
              <a:spcBef>
                <a:spcPts val="300"/>
              </a:spcBef>
              <a:defRPr/>
            </a:pPr>
            <a:endParaRPr lang="en-US" sz="1600" dirty="0">
              <a:solidFill>
                <a:prstClr val="black"/>
              </a:solidFill>
              <a:latin typeface="Bradley Hand ITC" pitchFamily="66" charset="0"/>
            </a:endParaRPr>
          </a:p>
          <a:p>
            <a:pPr eaLnBrk="1" hangingPunct="1">
              <a:spcBef>
                <a:spcPts val="300"/>
              </a:spcBef>
              <a:defRPr/>
            </a:pPr>
            <a:r>
              <a:rPr lang="en-US" sz="1600" dirty="0" smtClean="0">
                <a:solidFill>
                  <a:prstClr val="black"/>
                </a:solidFill>
                <a:latin typeface="Bradley Hand ITC" pitchFamily="66" charset="0"/>
              </a:rPr>
              <a:t>5. I did not turn in 2 homework assignments</a:t>
            </a:r>
            <a:endParaRPr lang="en-US" sz="1600" dirty="0">
              <a:solidFill>
                <a:prstClr val="black"/>
              </a:solidFill>
              <a:latin typeface="Bradley Hand ITC" pitchFamily="66" charset="0"/>
            </a:endParaRPr>
          </a:p>
        </p:txBody>
      </p:sp>
      <p:sp>
        <p:nvSpPr>
          <p:cNvPr id="65546" name="TextBox 18"/>
          <p:cNvSpPr txBox="1">
            <a:spLocks noChangeArrowheads="1"/>
          </p:cNvSpPr>
          <p:nvPr/>
        </p:nvSpPr>
        <p:spPr bwMode="auto">
          <a:xfrm>
            <a:off x="58738" y="7162800"/>
            <a:ext cx="7256462" cy="2067164"/>
          </a:xfrm>
          <a:prstGeom prst="rect">
            <a:avLst/>
          </a:prstGeom>
          <a:noFill/>
          <a:ln>
            <a:noFill/>
          </a:ln>
          <a:extLst/>
        </p:spPr>
        <p:txBody>
          <a:bodyPr lIns="96452" tIns="48226" rIns="96452" bIns="48226">
            <a:spAutoFit/>
          </a:bodyPr>
          <a:lstStyle>
            <a:lvl1pPr defTabSz="912813" eaLnBrk="0" hangingPunct="0">
              <a:defRPr sz="1900">
                <a:solidFill>
                  <a:schemeClr val="tx1"/>
                </a:solidFill>
                <a:latin typeface="Arial" pitchFamily="34" charset="0"/>
              </a:defRPr>
            </a:lvl1pPr>
            <a:lvl2pPr marL="742950" indent="-285750" defTabSz="912813" eaLnBrk="0" hangingPunct="0">
              <a:defRPr sz="1900">
                <a:solidFill>
                  <a:schemeClr val="tx1"/>
                </a:solidFill>
                <a:latin typeface="Arial" pitchFamily="34" charset="0"/>
              </a:defRPr>
            </a:lvl2pPr>
            <a:lvl3pPr marL="1143000" indent="-228600" defTabSz="912813" eaLnBrk="0" hangingPunct="0">
              <a:defRPr sz="1900">
                <a:solidFill>
                  <a:schemeClr val="tx1"/>
                </a:solidFill>
                <a:latin typeface="Arial" pitchFamily="34" charset="0"/>
              </a:defRPr>
            </a:lvl3pPr>
            <a:lvl4pPr marL="1600200" indent="-228600" defTabSz="912813" eaLnBrk="0" hangingPunct="0">
              <a:defRPr sz="1900">
                <a:solidFill>
                  <a:schemeClr val="tx1"/>
                </a:solidFill>
                <a:latin typeface="Arial" pitchFamily="34" charset="0"/>
              </a:defRPr>
            </a:lvl4pPr>
            <a:lvl5pPr marL="2057400" indent="-228600" defTabSz="912813" eaLnBrk="0" hangingPunct="0">
              <a:defRPr sz="1900">
                <a:solidFill>
                  <a:schemeClr val="tx1"/>
                </a:solidFill>
                <a:latin typeface="Arial" pitchFamily="34" charset="0"/>
              </a:defRPr>
            </a:lvl5pPr>
            <a:lvl6pPr marL="2514600" indent="-228600" defTabSz="912813" eaLnBrk="0" fontAlgn="base" hangingPunct="0">
              <a:spcBef>
                <a:spcPct val="0"/>
              </a:spcBef>
              <a:spcAft>
                <a:spcPct val="0"/>
              </a:spcAft>
              <a:defRPr sz="1900">
                <a:solidFill>
                  <a:schemeClr val="tx1"/>
                </a:solidFill>
                <a:latin typeface="Arial" pitchFamily="34" charset="0"/>
              </a:defRPr>
            </a:lvl6pPr>
            <a:lvl7pPr marL="2971800" indent="-228600" defTabSz="912813" eaLnBrk="0" fontAlgn="base" hangingPunct="0">
              <a:spcBef>
                <a:spcPct val="0"/>
              </a:spcBef>
              <a:spcAft>
                <a:spcPct val="0"/>
              </a:spcAft>
              <a:defRPr sz="1900">
                <a:solidFill>
                  <a:schemeClr val="tx1"/>
                </a:solidFill>
                <a:latin typeface="Arial" pitchFamily="34" charset="0"/>
              </a:defRPr>
            </a:lvl7pPr>
            <a:lvl8pPr marL="3429000" indent="-228600" defTabSz="912813" eaLnBrk="0" fontAlgn="base" hangingPunct="0">
              <a:spcBef>
                <a:spcPct val="0"/>
              </a:spcBef>
              <a:spcAft>
                <a:spcPct val="0"/>
              </a:spcAft>
              <a:defRPr sz="1900">
                <a:solidFill>
                  <a:schemeClr val="tx1"/>
                </a:solidFill>
                <a:latin typeface="Arial" pitchFamily="34" charset="0"/>
              </a:defRPr>
            </a:lvl8pPr>
            <a:lvl9pPr marL="3886200" indent="-228600" defTabSz="912813" eaLnBrk="0" fontAlgn="base" hangingPunct="0">
              <a:spcBef>
                <a:spcPct val="0"/>
              </a:spcBef>
              <a:spcAft>
                <a:spcPct val="0"/>
              </a:spcAft>
              <a:defRPr sz="1900">
                <a:solidFill>
                  <a:schemeClr val="tx1"/>
                </a:solidFill>
                <a:latin typeface="Arial" pitchFamily="34" charset="0"/>
              </a:defRPr>
            </a:lvl9pPr>
          </a:lstStyle>
          <a:p>
            <a:pPr eaLnBrk="1" hangingPunct="1">
              <a:defRPr/>
            </a:pPr>
            <a:r>
              <a:rPr lang="en-US" sz="1100" b="1" dirty="0">
                <a:solidFill>
                  <a:srgbClr val="000000"/>
                </a:solidFill>
                <a:latin typeface="Verdana" pitchFamily="34" charset="0"/>
              </a:rPr>
              <a:t>Step 6: What can you do about it?</a:t>
            </a:r>
            <a:r>
              <a:rPr lang="en-US" sz="1100" dirty="0">
                <a:solidFill>
                  <a:srgbClr val="000000"/>
                </a:solidFill>
                <a:latin typeface="Verdana" pitchFamily="34" charset="0"/>
              </a:rPr>
              <a:t> </a:t>
            </a:r>
          </a:p>
          <a:p>
            <a:pPr eaLnBrk="1" hangingPunct="1">
              <a:defRPr/>
            </a:pPr>
            <a:r>
              <a:rPr lang="en-US" sz="1100" dirty="0" smtClean="0">
                <a:solidFill>
                  <a:srgbClr val="000000"/>
                </a:solidFill>
                <a:latin typeface="Verdana" pitchFamily="34" charset="0"/>
              </a:rPr>
              <a:t>List the things you can do to fix the problem or make it better.</a:t>
            </a:r>
            <a:endParaRPr lang="en-US" sz="1100" dirty="0">
              <a:solidFill>
                <a:srgbClr val="000000"/>
              </a:solidFill>
              <a:latin typeface="Verdana" pitchFamily="34" charset="0"/>
            </a:endParaRPr>
          </a:p>
          <a:p>
            <a:pPr eaLnBrk="1" hangingPunct="1">
              <a:defRPr/>
            </a:pPr>
            <a:endParaRPr lang="en-US" sz="1100" dirty="0">
              <a:solidFill>
                <a:srgbClr val="000000"/>
              </a:solidFill>
              <a:latin typeface="Verdana" pitchFamily="34" charset="0"/>
            </a:endParaRPr>
          </a:p>
          <a:p>
            <a:pPr eaLnBrk="1" hangingPunct="1">
              <a:spcBef>
                <a:spcPts val="600"/>
              </a:spcBef>
              <a:buFontTx/>
              <a:buChar char="-"/>
              <a:defRPr/>
            </a:pPr>
            <a:r>
              <a:rPr lang="en-US" sz="1600" spc="-63" dirty="0" smtClean="0">
                <a:latin typeface="Bradley Hand ITC" pitchFamily="66" charset="0"/>
                <a:cs typeface="+mn-cs"/>
              </a:rPr>
              <a:t>I can devote more time to studying</a:t>
            </a:r>
            <a:endParaRPr lang="en-US" sz="200" spc="-63" dirty="0" smtClean="0">
              <a:latin typeface="Bradley Hand ITC" pitchFamily="66" charset="0"/>
              <a:cs typeface="+mn-cs"/>
            </a:endParaRPr>
          </a:p>
          <a:p>
            <a:pPr eaLnBrk="1" hangingPunct="1">
              <a:spcBef>
                <a:spcPts val="600"/>
              </a:spcBef>
              <a:buFontTx/>
              <a:buChar char="-"/>
              <a:defRPr/>
            </a:pPr>
            <a:r>
              <a:rPr lang="en-US" sz="1600" spc="-63" dirty="0" smtClean="0">
                <a:latin typeface="Bradley Hand ITC" pitchFamily="66" charset="0"/>
                <a:cs typeface="+mn-cs"/>
              </a:rPr>
              <a:t>I can ask the teacher if I can turn in the assignment late and get partial credit or ask for potential extra credit opportunities</a:t>
            </a:r>
          </a:p>
          <a:p>
            <a:pPr eaLnBrk="1" hangingPunct="1">
              <a:spcBef>
                <a:spcPts val="600"/>
              </a:spcBef>
              <a:buFontTx/>
              <a:buChar char="-"/>
              <a:defRPr/>
            </a:pPr>
            <a:r>
              <a:rPr lang="en-US" sz="1600" spc="-63" dirty="0" smtClean="0">
                <a:latin typeface="Bradley Hand ITC" pitchFamily="66" charset="0"/>
                <a:cs typeface="+mn-cs"/>
              </a:rPr>
              <a:t>If things are going fast I can ask questions for clarification or let the teacher know I am struggling to keep up</a:t>
            </a:r>
            <a:endParaRPr lang="en-US" sz="1600" spc="-63" dirty="0">
              <a:latin typeface="Bradley Hand ITC" pitchFamily="66" charset="0"/>
              <a:cs typeface="+mn-cs"/>
            </a:endParaRPr>
          </a:p>
        </p:txBody>
      </p:sp>
      <p:pic>
        <p:nvPicPr>
          <p:cNvPr id="62488" name="Picture 1"/>
          <p:cNvPicPr>
            <a:picLocks noChangeAspect="1" noChangeArrowheads="1"/>
          </p:cNvPicPr>
          <p:nvPr/>
        </p:nvPicPr>
        <p:blipFill>
          <a:blip r:embed="rId3" cstate="print"/>
          <a:srcRect/>
          <a:stretch>
            <a:fillRect/>
          </a:stretch>
        </p:blipFill>
        <p:spPr bwMode="auto">
          <a:xfrm>
            <a:off x="144463" y="4017963"/>
            <a:ext cx="2581275" cy="2579687"/>
          </a:xfrm>
          <a:prstGeom prst="rect">
            <a:avLst/>
          </a:prstGeom>
          <a:noFill/>
          <a:ln w="9525">
            <a:noFill/>
            <a:miter lim="800000"/>
            <a:headEnd/>
            <a:tailEnd/>
          </a:ln>
        </p:spPr>
      </p:pic>
      <p:sp>
        <p:nvSpPr>
          <p:cNvPr id="62489" name="Text Box 5"/>
          <p:cNvSpPr txBox="1">
            <a:spLocks noChangeArrowheads="1"/>
          </p:cNvSpPr>
          <p:nvPr/>
        </p:nvSpPr>
        <p:spPr bwMode="auto">
          <a:xfrm>
            <a:off x="1381125" y="5581650"/>
            <a:ext cx="676275" cy="322263"/>
          </a:xfrm>
          <a:prstGeom prst="rect">
            <a:avLst/>
          </a:prstGeom>
          <a:solidFill>
            <a:srgbClr val="FFFFFF"/>
          </a:solidFill>
          <a:ln w="9525" algn="ctr">
            <a:noFill/>
            <a:miter lim="800000"/>
            <a:headEnd/>
            <a:tailEnd/>
          </a:ln>
        </p:spPr>
        <p:txBody>
          <a:bodyPr lIns="91227" tIns="45613" rIns="91227" bIns="45613"/>
          <a:lstStyle/>
          <a:p>
            <a:pPr defTabSz="911225">
              <a:spcAft>
                <a:spcPts val="1000"/>
              </a:spcAft>
            </a:pPr>
            <a:r>
              <a:rPr lang="en-US" sz="1700" dirty="0" smtClean="0">
                <a:latin typeface="Bradley Hand ITC" pitchFamily="66" charset="0"/>
              </a:rPr>
              <a:t>#3</a:t>
            </a:r>
            <a:endParaRPr lang="en-US" sz="1700" dirty="0"/>
          </a:p>
        </p:txBody>
      </p:sp>
      <p:sp>
        <p:nvSpPr>
          <p:cNvPr id="62490" name="Text Box 7"/>
          <p:cNvSpPr txBox="1">
            <a:spLocks noChangeArrowheads="1"/>
          </p:cNvSpPr>
          <p:nvPr/>
        </p:nvSpPr>
        <p:spPr bwMode="auto">
          <a:xfrm>
            <a:off x="325438" y="5137150"/>
            <a:ext cx="762000" cy="384175"/>
          </a:xfrm>
          <a:prstGeom prst="rect">
            <a:avLst/>
          </a:prstGeom>
          <a:solidFill>
            <a:srgbClr val="FFFFFF"/>
          </a:solidFill>
          <a:ln w="9525" algn="ctr">
            <a:noFill/>
            <a:miter lim="800000"/>
            <a:headEnd/>
            <a:tailEnd/>
          </a:ln>
        </p:spPr>
        <p:txBody>
          <a:bodyPr lIns="91227" tIns="45613" rIns="91227" bIns="45613"/>
          <a:lstStyle/>
          <a:p>
            <a:pPr defTabSz="911225">
              <a:spcAft>
                <a:spcPts val="1000"/>
              </a:spcAft>
            </a:pPr>
            <a:r>
              <a:rPr lang="en-US" sz="1700" dirty="0">
                <a:latin typeface="Bradley Hand ITC" pitchFamily="66" charset="0"/>
              </a:rPr>
              <a:t>#4*</a:t>
            </a:r>
            <a:endParaRPr lang="en-US" sz="1700" dirty="0"/>
          </a:p>
        </p:txBody>
      </p:sp>
      <p:sp>
        <p:nvSpPr>
          <p:cNvPr id="62491" name="Text Box 8"/>
          <p:cNvSpPr txBox="1">
            <a:spLocks noChangeArrowheads="1"/>
          </p:cNvSpPr>
          <p:nvPr/>
        </p:nvSpPr>
        <p:spPr bwMode="auto">
          <a:xfrm>
            <a:off x="1595438" y="4535488"/>
            <a:ext cx="722312" cy="346075"/>
          </a:xfrm>
          <a:prstGeom prst="rect">
            <a:avLst/>
          </a:prstGeom>
          <a:solidFill>
            <a:srgbClr val="FFFFFF"/>
          </a:solidFill>
          <a:ln w="9525" algn="ctr">
            <a:noFill/>
            <a:miter lim="800000"/>
            <a:headEnd/>
            <a:tailEnd/>
          </a:ln>
        </p:spPr>
        <p:txBody>
          <a:bodyPr lIns="91227" tIns="45613" rIns="91227" bIns="45613"/>
          <a:lstStyle/>
          <a:p>
            <a:pPr defTabSz="911225">
              <a:spcAft>
                <a:spcPts val="1000"/>
              </a:spcAft>
            </a:pPr>
            <a:r>
              <a:rPr lang="en-US" sz="1700" dirty="0" smtClean="0">
                <a:latin typeface="Bradley Hand ITC" pitchFamily="66" charset="0"/>
              </a:rPr>
              <a:t>#5*</a:t>
            </a:r>
            <a:endParaRPr lang="en-US" sz="1700" dirty="0"/>
          </a:p>
        </p:txBody>
      </p:sp>
      <p:cxnSp>
        <p:nvCxnSpPr>
          <p:cNvPr id="62492" name="AutoShape 10"/>
          <p:cNvCxnSpPr>
            <a:cxnSpLocks noChangeShapeType="1"/>
          </p:cNvCxnSpPr>
          <p:nvPr/>
        </p:nvCxnSpPr>
        <p:spPr bwMode="auto">
          <a:xfrm>
            <a:off x="1409700" y="5334000"/>
            <a:ext cx="1054099" cy="638175"/>
          </a:xfrm>
          <a:prstGeom prst="straightConnector1">
            <a:avLst/>
          </a:prstGeom>
          <a:noFill/>
          <a:ln w="9525">
            <a:solidFill>
              <a:srgbClr val="000000"/>
            </a:solidFill>
            <a:round/>
            <a:headEnd/>
            <a:tailEnd/>
          </a:ln>
        </p:spPr>
      </p:cxnSp>
      <p:cxnSp>
        <p:nvCxnSpPr>
          <p:cNvPr id="62493" name="AutoShape 11"/>
          <p:cNvCxnSpPr>
            <a:cxnSpLocks noChangeShapeType="1"/>
          </p:cNvCxnSpPr>
          <p:nvPr/>
        </p:nvCxnSpPr>
        <p:spPr bwMode="auto">
          <a:xfrm flipH="1">
            <a:off x="1066800" y="5334000"/>
            <a:ext cx="304800" cy="1150938"/>
          </a:xfrm>
          <a:prstGeom prst="straightConnector1">
            <a:avLst/>
          </a:prstGeom>
          <a:noFill/>
          <a:ln w="9525">
            <a:solidFill>
              <a:srgbClr val="000000"/>
            </a:solidFill>
            <a:round/>
            <a:headEnd/>
            <a:tailEnd/>
          </a:ln>
        </p:spPr>
      </p:cxnSp>
      <p:sp>
        <p:nvSpPr>
          <p:cNvPr id="26" name="TextBox 25"/>
          <p:cNvSpPr txBox="1"/>
          <p:nvPr/>
        </p:nvSpPr>
        <p:spPr>
          <a:xfrm>
            <a:off x="33338" y="1643063"/>
            <a:ext cx="2028825" cy="784225"/>
          </a:xfrm>
          <a:prstGeom prst="rect">
            <a:avLst/>
          </a:prstGeom>
          <a:noFill/>
          <a:ln>
            <a:solidFill>
              <a:schemeClr val="tx1"/>
            </a:solidFill>
          </a:ln>
        </p:spPr>
        <p:txBody>
          <a:bodyPr lIns="91293" tIns="45646" rIns="91293" bIns="45646">
            <a:spAutoFit/>
          </a:bodyPr>
          <a:lstStyle/>
          <a:p>
            <a:pPr defTabSz="963395">
              <a:lnSpc>
                <a:spcPts val="1200"/>
              </a:lnSpc>
              <a:spcBef>
                <a:spcPts val="200"/>
              </a:spcBef>
              <a:defRPr/>
            </a:pPr>
            <a:r>
              <a:rPr lang="en-US" sz="1000" dirty="0">
                <a:solidFill>
                  <a:prstClr val="black"/>
                </a:solidFill>
                <a:latin typeface="Verdana"/>
              </a:rPr>
              <a:t>Fight the Confirmation Bias:</a:t>
            </a:r>
          </a:p>
          <a:p>
            <a:pPr marL="53975" indent="-53975" defTabSz="963395">
              <a:lnSpc>
                <a:spcPts val="1200"/>
              </a:lnSpc>
              <a:spcBef>
                <a:spcPts val="200"/>
              </a:spcBef>
              <a:buFont typeface="Arial" pitchFamily="34" charset="0"/>
              <a:buChar char="•"/>
              <a:defRPr/>
            </a:pPr>
            <a:r>
              <a:rPr lang="en-US" sz="1000" dirty="0">
                <a:solidFill>
                  <a:prstClr val="black"/>
                </a:solidFill>
                <a:latin typeface="Verdana"/>
              </a:rPr>
              <a:t>Write it down.</a:t>
            </a:r>
          </a:p>
          <a:p>
            <a:pPr marL="53975" indent="-53975" defTabSz="963395">
              <a:lnSpc>
                <a:spcPts val="1200"/>
              </a:lnSpc>
              <a:spcBef>
                <a:spcPts val="200"/>
              </a:spcBef>
              <a:buFont typeface="Arial" pitchFamily="34" charset="0"/>
              <a:buChar char="•"/>
              <a:defRPr/>
            </a:pPr>
            <a:r>
              <a:rPr lang="en-US" sz="1000" dirty="0">
                <a:solidFill>
                  <a:prstClr val="black"/>
                </a:solidFill>
                <a:latin typeface="Verdana"/>
              </a:rPr>
              <a:t>Ask fair questions.</a:t>
            </a:r>
          </a:p>
          <a:p>
            <a:pPr marL="53975" indent="-53975" defTabSz="963395">
              <a:lnSpc>
                <a:spcPts val="1200"/>
              </a:lnSpc>
              <a:spcBef>
                <a:spcPts val="200"/>
              </a:spcBef>
              <a:buFont typeface="Arial" pitchFamily="34" charset="0"/>
              <a:buChar char="•"/>
              <a:defRPr/>
            </a:pPr>
            <a:r>
              <a:rPr lang="en-US" sz="1000" dirty="0">
                <a:solidFill>
                  <a:prstClr val="black"/>
                </a:solidFill>
                <a:latin typeface="Verdana"/>
              </a:rPr>
              <a:t>Consult with others.</a:t>
            </a:r>
          </a:p>
        </p:txBody>
      </p:sp>
      <p:sp>
        <p:nvSpPr>
          <p:cNvPr id="15"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45</a:t>
            </a:fld>
            <a:endParaRPr lang="en-US" sz="700" dirty="0">
              <a:latin typeface="+mn-lt"/>
            </a:endParaRPr>
          </a:p>
        </p:txBody>
      </p:sp>
      <p:pic>
        <p:nvPicPr>
          <p:cNvPr id="16" name="Picture 15" descr="Problem_Solving.png"/>
          <p:cNvPicPr>
            <a:picLocks noChangeAspect="1"/>
          </p:cNvPicPr>
          <p:nvPr/>
        </p:nvPicPr>
        <p:blipFill>
          <a:blip r:embed="rId4" cstate="print"/>
          <a:srcRect/>
          <a:stretch>
            <a:fillRect/>
          </a:stretch>
        </p:blipFill>
        <p:spPr bwMode="auto">
          <a:xfrm>
            <a:off x="307154" y="76200"/>
            <a:ext cx="607246" cy="731520"/>
          </a:xfrm>
          <a:prstGeom prst="rect">
            <a:avLst/>
          </a:prstGeom>
          <a:noFill/>
          <a:ln w="9525">
            <a:noFill/>
            <a:miter lim="800000"/>
            <a:headEnd/>
            <a:tailEnd/>
          </a:ln>
        </p:spPr>
      </p:pic>
      <p:sp>
        <p:nvSpPr>
          <p:cNvPr id="17" name="Footer Placeholder 16"/>
          <p:cNvSpPr>
            <a:spLocks noGrp="1"/>
          </p:cNvSpPr>
          <p:nvPr>
            <p:ph type="ftr" sz="quarter" idx="13"/>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8"/>
          <p:cNvSpPr>
            <a:spLocks noChangeArrowheads="1"/>
          </p:cNvSpPr>
          <p:nvPr/>
        </p:nvSpPr>
        <p:spPr bwMode="auto">
          <a:xfrm>
            <a:off x="161925" y="889000"/>
            <a:ext cx="7153275" cy="8212256"/>
          </a:xfrm>
          <a:prstGeom prst="rect">
            <a:avLst/>
          </a:prstGeom>
          <a:noFill/>
          <a:ln w="9525">
            <a:noFill/>
            <a:miter lim="800000"/>
            <a:headEnd/>
            <a:tailEnd/>
          </a:ln>
        </p:spPr>
        <p:txBody>
          <a:bodyPr lIns="96268" tIns="48137" rIns="96268" bIns="48137">
            <a:spAutoFit/>
          </a:bodyPr>
          <a:lstStyle/>
          <a:p>
            <a:pPr defTabSz="1016226">
              <a:defRPr/>
            </a:pPr>
            <a:r>
              <a:rPr lang="en-US" sz="1100" b="1" dirty="0">
                <a:solidFill>
                  <a:prstClr val="black"/>
                </a:solidFill>
                <a:latin typeface="Verdana" pitchFamily="34" charset="0"/>
                <a:cs typeface="Arial" charset="0"/>
              </a:rPr>
              <a:t>Step 1: What’s the </a:t>
            </a:r>
            <a:r>
              <a:rPr lang="en-US" sz="1100" b="1" dirty="0" smtClean="0">
                <a:solidFill>
                  <a:prstClr val="black"/>
                </a:solidFill>
                <a:latin typeface="Verdana" pitchFamily="34" charset="0"/>
                <a:cs typeface="Arial" charset="0"/>
              </a:rPr>
              <a:t>problem you’re trying to solve?</a:t>
            </a:r>
            <a:endParaRPr lang="en-US" sz="1100" b="1" dirty="0">
              <a:solidFill>
                <a:prstClr val="black"/>
              </a:solidFill>
              <a:latin typeface="Verdana" pitchFamily="34" charset="0"/>
              <a:cs typeface="Arial" charset="0"/>
            </a:endParaRPr>
          </a:p>
          <a:p>
            <a:pPr defTabSz="1016226">
              <a:defRPr/>
            </a:pPr>
            <a:endParaRPr lang="en-US" sz="1200" dirty="0">
              <a:solidFill>
                <a:srgbClr val="000000"/>
              </a:solidFill>
              <a:latin typeface="Verdana" pitchFamily="34" charset="0"/>
              <a:cs typeface="Arial" charset="0"/>
            </a:endParaRPr>
          </a:p>
          <a:p>
            <a:pPr defTabSz="1016226">
              <a:defRPr/>
            </a:pPr>
            <a:r>
              <a:rPr lang="en-US" sz="1200" dirty="0">
                <a:solidFill>
                  <a:srgbClr val="000000"/>
                </a:solidFill>
                <a:latin typeface="Verdana" pitchFamily="34" charset="0"/>
                <a:cs typeface="Arial" charset="0"/>
              </a:rPr>
              <a:t>_______________________________________________________________________</a:t>
            </a:r>
          </a:p>
          <a:p>
            <a:pPr defTabSz="1016226">
              <a:defRPr/>
            </a:pPr>
            <a:endParaRPr lang="en-US" sz="1200" dirty="0">
              <a:solidFill>
                <a:srgbClr val="000000"/>
              </a:solidFill>
              <a:latin typeface="Verdana" pitchFamily="34" charset="0"/>
              <a:cs typeface="Arial" charset="0"/>
            </a:endParaRPr>
          </a:p>
          <a:p>
            <a:pPr defTabSz="1016226">
              <a:defRPr/>
            </a:pPr>
            <a:r>
              <a:rPr lang="en-US" sz="1200" dirty="0">
                <a:solidFill>
                  <a:srgbClr val="000000"/>
                </a:solidFill>
                <a:latin typeface="Verdana" pitchFamily="34" charset="0"/>
                <a:cs typeface="Arial" charset="0"/>
              </a:rPr>
              <a:t>_______________________________________________________________________</a:t>
            </a:r>
          </a:p>
          <a:p>
            <a:pPr defTabSz="1016226">
              <a:defRPr/>
            </a:pPr>
            <a:endParaRPr lang="en-US" sz="1200" b="1" dirty="0">
              <a:solidFill>
                <a:srgbClr val="000000"/>
              </a:solidFill>
              <a:latin typeface="Verdana" pitchFamily="34" charset="0"/>
              <a:cs typeface="Arial" charset="0"/>
            </a:endParaRPr>
          </a:p>
          <a:p>
            <a:pPr defTabSz="1016226">
              <a:defRPr/>
            </a:pPr>
            <a:endParaRPr lang="en-US" sz="1200" b="1" dirty="0">
              <a:solidFill>
                <a:srgbClr val="000000"/>
              </a:solidFill>
              <a:latin typeface="Verdana" pitchFamily="34" charset="0"/>
              <a:cs typeface="Arial" charset="0"/>
            </a:endParaRPr>
          </a:p>
          <a:p>
            <a:pPr defTabSz="1016226">
              <a:defRPr/>
            </a:pPr>
            <a:endParaRPr lang="en-US" sz="1200" b="1" dirty="0">
              <a:solidFill>
                <a:srgbClr val="000000"/>
              </a:solidFill>
              <a:latin typeface="Verdana" pitchFamily="34" charset="0"/>
              <a:cs typeface="Arial" charset="0"/>
            </a:endParaRPr>
          </a:p>
          <a:p>
            <a:pPr defTabSz="1016226">
              <a:lnSpc>
                <a:spcPts val="1099"/>
              </a:lnSpc>
              <a:defRPr/>
            </a:pPr>
            <a:r>
              <a:rPr lang="en-US" sz="1100" b="1" dirty="0">
                <a:solidFill>
                  <a:srgbClr val="000000"/>
                </a:solidFill>
                <a:latin typeface="Verdana" pitchFamily="34" charset="0"/>
                <a:cs typeface="Arial" charset="0"/>
              </a:rPr>
              <a:t>Step 2: </a:t>
            </a:r>
            <a:r>
              <a:rPr lang="en-US" sz="1100" b="1" dirty="0" smtClean="0">
                <a:solidFill>
                  <a:srgbClr val="000000"/>
                </a:solidFill>
                <a:latin typeface="Verdana" pitchFamily="34" charset="0"/>
                <a:cs typeface="Arial" charset="0"/>
              </a:rPr>
              <a:t>Why is the problem happening?</a:t>
            </a:r>
            <a:r>
              <a:rPr lang="en-US" sz="1100" dirty="0" smtClean="0">
                <a:solidFill>
                  <a:srgbClr val="000000"/>
                </a:solidFill>
                <a:latin typeface="Verdana" pitchFamily="34" charset="0"/>
                <a:cs typeface="Arial" charset="0"/>
              </a:rPr>
              <a:t> </a:t>
            </a:r>
            <a:endParaRPr lang="en-US" sz="1100" dirty="0">
              <a:solidFill>
                <a:srgbClr val="000000"/>
              </a:solidFill>
              <a:latin typeface="Verdana" pitchFamily="34" charset="0"/>
              <a:cs typeface="Arial" charset="0"/>
            </a:endParaRPr>
          </a:p>
          <a:p>
            <a:pPr defTabSz="1016226">
              <a:defRPr/>
            </a:pPr>
            <a:r>
              <a:rPr lang="en-US" sz="1100" dirty="0" smtClean="0">
                <a:solidFill>
                  <a:srgbClr val="000000"/>
                </a:solidFill>
                <a:latin typeface="+mn-lt"/>
              </a:rPr>
              <a:t>a. List the causes of the problem that pop into your head right away.</a:t>
            </a:r>
            <a:endParaRPr lang="en-US" sz="1100" dirty="0" smtClean="0">
              <a:solidFill>
                <a:srgbClr val="1F497D"/>
              </a:solidFill>
              <a:latin typeface="+mn-lt"/>
            </a:endParaRPr>
          </a:p>
          <a:p>
            <a:pPr defTabSz="1016226">
              <a:defRPr/>
            </a:pPr>
            <a:endParaRPr lang="en-US" sz="1200" dirty="0">
              <a:solidFill>
                <a:srgbClr val="000000"/>
              </a:solidFill>
              <a:latin typeface="Verdana" pitchFamily="34" charset="0"/>
              <a:cs typeface="Arial" charset="0"/>
            </a:endParaRPr>
          </a:p>
          <a:p>
            <a:pPr defTabSz="1016226">
              <a:defRPr/>
            </a:pPr>
            <a:r>
              <a:rPr lang="en-US" sz="1200" dirty="0">
                <a:solidFill>
                  <a:srgbClr val="000000"/>
                </a:solidFill>
                <a:latin typeface="Verdana" pitchFamily="34" charset="0"/>
                <a:cs typeface="Arial" charset="0"/>
              </a:rPr>
              <a:t> 1. ______________________________</a:t>
            </a:r>
          </a:p>
          <a:p>
            <a:pPr defTabSz="1016226">
              <a:defRPr/>
            </a:pPr>
            <a:r>
              <a:rPr lang="en-US" sz="1200" dirty="0">
                <a:solidFill>
                  <a:srgbClr val="000000"/>
                </a:solidFill>
                <a:latin typeface="Verdana" pitchFamily="34" charset="0"/>
                <a:cs typeface="Arial" charset="0"/>
              </a:rPr>
              <a:t>	</a:t>
            </a:r>
          </a:p>
          <a:p>
            <a:pPr marL="285040" indent="-285040" defTabSz="1016226">
              <a:defRPr/>
            </a:pPr>
            <a:r>
              <a:rPr lang="en-US" sz="1200" dirty="0">
                <a:solidFill>
                  <a:srgbClr val="000000"/>
                </a:solidFill>
                <a:latin typeface="Verdana" pitchFamily="34" charset="0"/>
                <a:cs typeface="Arial" charset="0"/>
              </a:rPr>
              <a:t>	______________________________</a:t>
            </a:r>
            <a:endParaRPr lang="en-US" sz="1200" dirty="0">
              <a:solidFill>
                <a:prstClr val="black"/>
              </a:solidFill>
              <a:latin typeface="Verdana" pitchFamily="34" charset="0"/>
              <a:cs typeface="Arial" charset="0"/>
            </a:endParaRPr>
          </a:p>
          <a:p>
            <a:pPr defTabSz="1016226">
              <a:defRPr/>
            </a:pPr>
            <a:endParaRPr lang="en-US" sz="1200" dirty="0">
              <a:solidFill>
                <a:prstClr val="black"/>
              </a:solidFill>
              <a:latin typeface="Verdana" pitchFamily="34" charset="0"/>
              <a:cs typeface="Arial" charset="0"/>
            </a:endParaRPr>
          </a:p>
          <a:p>
            <a:pPr defTabSz="1016226">
              <a:defRPr/>
            </a:pPr>
            <a:r>
              <a:rPr lang="en-US" sz="1200" dirty="0">
                <a:solidFill>
                  <a:srgbClr val="000000"/>
                </a:solidFill>
                <a:latin typeface="Verdana" pitchFamily="34" charset="0"/>
                <a:cs typeface="Arial" charset="0"/>
              </a:rPr>
              <a:t> 2. ______________________________</a:t>
            </a:r>
          </a:p>
          <a:p>
            <a:pPr defTabSz="1016226">
              <a:defRPr/>
            </a:pPr>
            <a:endParaRPr lang="en-US" sz="1200" dirty="0">
              <a:solidFill>
                <a:prstClr val="black"/>
              </a:solidFill>
              <a:latin typeface="Verdana" pitchFamily="34" charset="0"/>
              <a:cs typeface="Arial" charset="0"/>
            </a:endParaRPr>
          </a:p>
          <a:p>
            <a:pPr marL="343629" indent="-343629" defTabSz="1016226">
              <a:defRPr/>
            </a:pPr>
            <a:r>
              <a:rPr lang="en-US" sz="1200" dirty="0">
                <a:solidFill>
                  <a:srgbClr val="000000"/>
                </a:solidFill>
                <a:latin typeface="Verdana" pitchFamily="34" charset="0"/>
                <a:cs typeface="Arial" charset="0"/>
              </a:rPr>
              <a:t>     ______________________________</a:t>
            </a:r>
            <a:endParaRPr lang="en-US" sz="1200" dirty="0">
              <a:solidFill>
                <a:prstClr val="black"/>
              </a:solidFill>
              <a:latin typeface="Verdana" pitchFamily="34" charset="0"/>
              <a:cs typeface="Arial" charset="0"/>
            </a:endParaRPr>
          </a:p>
          <a:p>
            <a:pPr defTabSz="1016226">
              <a:defRPr/>
            </a:pPr>
            <a:endParaRPr lang="en-US" sz="1200" dirty="0">
              <a:solidFill>
                <a:prstClr val="black"/>
              </a:solidFill>
              <a:latin typeface="Verdana" pitchFamily="34" charset="0"/>
              <a:cs typeface="Arial" charset="0"/>
            </a:endParaRPr>
          </a:p>
          <a:p>
            <a:pPr defTabSz="1016226">
              <a:defRPr/>
            </a:pPr>
            <a:endParaRPr lang="en-US" sz="1200" dirty="0">
              <a:solidFill>
                <a:prstClr val="black"/>
              </a:solidFill>
              <a:latin typeface="Verdana" pitchFamily="34" charset="0"/>
              <a:cs typeface="Arial" charset="0"/>
            </a:endParaRPr>
          </a:p>
          <a:p>
            <a:pPr defTabSz="1016226">
              <a:defRPr/>
            </a:pPr>
            <a:endParaRPr lang="en-US" sz="1200" dirty="0">
              <a:solidFill>
                <a:prstClr val="black"/>
              </a:solidFill>
              <a:latin typeface="Verdana" pitchFamily="34" charset="0"/>
              <a:cs typeface="Arial" charset="0"/>
            </a:endParaRPr>
          </a:p>
          <a:p>
            <a:pPr defTabSz="1016226">
              <a:defRPr/>
            </a:pPr>
            <a:endParaRPr lang="en-US" sz="1200" dirty="0">
              <a:solidFill>
                <a:prstClr val="black"/>
              </a:solidFill>
              <a:latin typeface="Verdana" pitchFamily="34" charset="0"/>
              <a:cs typeface="Arial" charset="0"/>
            </a:endParaRPr>
          </a:p>
          <a:p>
            <a:pPr defTabSz="1016226">
              <a:defRPr/>
            </a:pPr>
            <a:endParaRPr lang="en-US" sz="1200" dirty="0">
              <a:solidFill>
                <a:prstClr val="black"/>
              </a:solidFill>
              <a:latin typeface="Verdana" pitchFamily="34" charset="0"/>
              <a:cs typeface="Arial" charset="0"/>
            </a:endParaRPr>
          </a:p>
          <a:p>
            <a:pPr defTabSz="1016226">
              <a:defRPr/>
            </a:pPr>
            <a:endParaRPr lang="en-US" sz="1200" dirty="0">
              <a:solidFill>
                <a:prstClr val="black"/>
              </a:solidFill>
              <a:latin typeface="Verdana" pitchFamily="34" charset="0"/>
              <a:cs typeface="Arial" charset="0"/>
            </a:endParaRPr>
          </a:p>
          <a:p>
            <a:pPr defTabSz="1016226">
              <a:defRPr/>
            </a:pPr>
            <a:endParaRPr lang="en-US" sz="1200" dirty="0">
              <a:solidFill>
                <a:prstClr val="black"/>
              </a:solidFill>
              <a:latin typeface="Verdana" pitchFamily="34" charset="0"/>
              <a:cs typeface="Arial" charset="0"/>
            </a:endParaRPr>
          </a:p>
          <a:p>
            <a:pPr defTabSz="1016226">
              <a:defRPr/>
            </a:pPr>
            <a:endParaRPr lang="en-US" sz="1200" dirty="0">
              <a:solidFill>
                <a:prstClr val="black"/>
              </a:solidFill>
              <a:latin typeface="Verdana" pitchFamily="34" charset="0"/>
              <a:cs typeface="Arial" charset="0"/>
            </a:endParaRPr>
          </a:p>
          <a:p>
            <a:pPr defTabSz="1016226">
              <a:defRPr/>
            </a:pPr>
            <a:endParaRPr lang="en-US" sz="1200" dirty="0">
              <a:solidFill>
                <a:prstClr val="black"/>
              </a:solidFill>
              <a:latin typeface="Verdana" pitchFamily="34" charset="0"/>
              <a:cs typeface="Arial" charset="0"/>
            </a:endParaRPr>
          </a:p>
          <a:p>
            <a:pPr defTabSz="1016226">
              <a:defRPr/>
            </a:pPr>
            <a:endParaRPr lang="en-US" sz="1200" dirty="0">
              <a:solidFill>
                <a:prstClr val="black"/>
              </a:solidFill>
              <a:latin typeface="Verdana" pitchFamily="34" charset="0"/>
              <a:cs typeface="Arial" charset="0"/>
            </a:endParaRPr>
          </a:p>
          <a:p>
            <a:pPr defTabSz="1016226">
              <a:defRPr/>
            </a:pPr>
            <a:endParaRPr lang="en-US" sz="1200" dirty="0">
              <a:solidFill>
                <a:prstClr val="black"/>
              </a:solidFill>
              <a:latin typeface="Verdana" pitchFamily="34" charset="0"/>
              <a:cs typeface="Arial" charset="0"/>
            </a:endParaRPr>
          </a:p>
          <a:p>
            <a:pPr defTabSz="1016226">
              <a:defRPr/>
            </a:pPr>
            <a:endParaRPr lang="en-US" sz="1200" dirty="0">
              <a:solidFill>
                <a:prstClr val="black"/>
              </a:solidFill>
              <a:latin typeface="Verdana" pitchFamily="34" charset="0"/>
              <a:cs typeface="Arial" charset="0"/>
            </a:endParaRPr>
          </a:p>
          <a:p>
            <a:pPr defTabSz="1016226">
              <a:lnSpc>
                <a:spcPts val="1099"/>
              </a:lnSpc>
              <a:defRPr/>
            </a:pPr>
            <a:r>
              <a:rPr lang="en-US" sz="1100" b="1" dirty="0">
                <a:solidFill>
                  <a:srgbClr val="000000"/>
                </a:solidFill>
                <a:latin typeface="Verdana" pitchFamily="34" charset="0"/>
                <a:cs typeface="Arial" charset="0"/>
              </a:rPr>
              <a:t>Step 3: What did you miss?</a:t>
            </a:r>
          </a:p>
          <a:p>
            <a:pPr defTabSz="963170">
              <a:defRPr/>
            </a:pPr>
            <a:r>
              <a:rPr lang="en-US" sz="1100" dirty="0" smtClean="0">
                <a:solidFill>
                  <a:srgbClr val="000000"/>
                </a:solidFill>
                <a:latin typeface="+mn-lt"/>
              </a:rPr>
              <a:t>Answer the Critical Questions to come up with other</a:t>
            </a:r>
          </a:p>
          <a:p>
            <a:pPr defTabSz="963170">
              <a:defRPr/>
            </a:pPr>
            <a:r>
              <a:rPr lang="en-US" sz="1100" dirty="0" smtClean="0">
                <a:solidFill>
                  <a:srgbClr val="000000"/>
                </a:solidFill>
                <a:latin typeface="+mn-lt"/>
              </a:rPr>
              <a:t>things that may have caused the problem.</a:t>
            </a:r>
          </a:p>
          <a:p>
            <a:pPr defTabSz="1016226">
              <a:defRPr/>
            </a:pPr>
            <a:endParaRPr lang="en-US" sz="1300" dirty="0">
              <a:solidFill>
                <a:srgbClr val="000000"/>
              </a:solidFill>
              <a:latin typeface="Verdana" pitchFamily="34" charset="0"/>
              <a:cs typeface="Arial" charset="0"/>
            </a:endParaRPr>
          </a:p>
          <a:p>
            <a:pPr defTabSz="1016226">
              <a:defRPr/>
            </a:pPr>
            <a:r>
              <a:rPr lang="en-US" sz="2100" dirty="0">
                <a:solidFill>
                  <a:srgbClr val="000000"/>
                </a:solidFill>
                <a:latin typeface="Verdana" pitchFamily="34" charset="0"/>
                <a:cs typeface="Arial" charset="0"/>
              </a:rPr>
              <a:t> </a:t>
            </a:r>
            <a:r>
              <a:rPr lang="en-US" sz="1200" dirty="0">
                <a:solidFill>
                  <a:srgbClr val="000000"/>
                </a:solidFill>
                <a:latin typeface="Verdana" pitchFamily="34" charset="0"/>
                <a:cs typeface="Arial" charset="0"/>
              </a:rPr>
              <a:t>3. </a:t>
            </a:r>
            <a:r>
              <a:rPr lang="en-US" sz="1300" dirty="0">
                <a:solidFill>
                  <a:srgbClr val="000000"/>
                </a:solidFill>
                <a:latin typeface="Verdana" pitchFamily="34" charset="0"/>
                <a:cs typeface="Arial" charset="0"/>
              </a:rPr>
              <a:t>______________________________</a:t>
            </a:r>
          </a:p>
          <a:p>
            <a:pPr defTabSz="1016226">
              <a:defRPr/>
            </a:pPr>
            <a:r>
              <a:rPr lang="en-US" sz="1300" dirty="0">
                <a:solidFill>
                  <a:srgbClr val="000000"/>
                </a:solidFill>
                <a:latin typeface="Verdana" pitchFamily="34" charset="0"/>
                <a:cs typeface="Arial" charset="0"/>
              </a:rPr>
              <a:t>	</a:t>
            </a:r>
            <a:endParaRPr lang="en-US" sz="1300" dirty="0">
              <a:solidFill>
                <a:prstClr val="black"/>
              </a:solidFill>
              <a:latin typeface="Verdana" pitchFamily="34" charset="0"/>
              <a:cs typeface="Arial" charset="0"/>
            </a:endParaRPr>
          </a:p>
          <a:p>
            <a:pPr defTabSz="1016226">
              <a:defRPr/>
            </a:pPr>
            <a:r>
              <a:rPr lang="en-US" sz="2000" dirty="0">
                <a:solidFill>
                  <a:srgbClr val="000000"/>
                </a:solidFill>
                <a:latin typeface="Verdana" pitchFamily="34" charset="0"/>
                <a:cs typeface="Arial" charset="0"/>
              </a:rPr>
              <a:t> </a:t>
            </a:r>
            <a:r>
              <a:rPr lang="en-US" sz="1200" dirty="0">
                <a:solidFill>
                  <a:srgbClr val="000000"/>
                </a:solidFill>
                <a:latin typeface="Verdana" pitchFamily="34" charset="0"/>
                <a:cs typeface="Arial" charset="0"/>
              </a:rPr>
              <a:t>4. </a:t>
            </a:r>
            <a:r>
              <a:rPr lang="en-US" sz="1300" dirty="0">
                <a:solidFill>
                  <a:srgbClr val="000000"/>
                </a:solidFill>
                <a:latin typeface="Verdana" pitchFamily="34" charset="0"/>
                <a:cs typeface="Arial" charset="0"/>
              </a:rPr>
              <a:t>______________________________</a:t>
            </a:r>
          </a:p>
          <a:p>
            <a:pPr defTabSz="1016226">
              <a:defRPr/>
            </a:pPr>
            <a:endParaRPr lang="en-US" sz="1300" dirty="0">
              <a:solidFill>
                <a:prstClr val="black"/>
              </a:solidFill>
              <a:latin typeface="Verdana" pitchFamily="34" charset="0"/>
              <a:cs typeface="Arial" charset="0"/>
            </a:endParaRPr>
          </a:p>
          <a:p>
            <a:pPr defTabSz="1016226">
              <a:defRPr/>
            </a:pPr>
            <a:r>
              <a:rPr lang="en-US" sz="2100" dirty="0">
                <a:solidFill>
                  <a:srgbClr val="000000"/>
                </a:solidFill>
                <a:latin typeface="Verdana" pitchFamily="34" charset="0"/>
                <a:cs typeface="Arial" charset="0"/>
              </a:rPr>
              <a:t> </a:t>
            </a:r>
            <a:r>
              <a:rPr lang="en-US" sz="1200" dirty="0">
                <a:solidFill>
                  <a:srgbClr val="000000"/>
                </a:solidFill>
                <a:latin typeface="Verdana" pitchFamily="34" charset="0"/>
                <a:cs typeface="Arial" charset="0"/>
              </a:rPr>
              <a:t>5. </a:t>
            </a:r>
            <a:r>
              <a:rPr lang="en-US" sz="1300" dirty="0">
                <a:solidFill>
                  <a:srgbClr val="000000"/>
                </a:solidFill>
                <a:latin typeface="Verdana" pitchFamily="34" charset="0"/>
                <a:cs typeface="Arial" charset="0"/>
              </a:rPr>
              <a:t>______________________________</a:t>
            </a:r>
            <a:endParaRPr lang="en-US" sz="1300" dirty="0">
              <a:solidFill>
                <a:prstClr val="black"/>
              </a:solidFill>
              <a:latin typeface="Verdana" pitchFamily="34" charset="0"/>
              <a:cs typeface="Arial" charset="0"/>
            </a:endParaRPr>
          </a:p>
          <a:p>
            <a:pPr defTabSz="1016226">
              <a:defRPr/>
            </a:pPr>
            <a:endParaRPr lang="en-US" sz="1300" dirty="0">
              <a:solidFill>
                <a:prstClr val="black"/>
              </a:solidFill>
              <a:latin typeface="Verdana" pitchFamily="34" charset="0"/>
              <a:cs typeface="Arial" charset="0"/>
            </a:endParaRPr>
          </a:p>
          <a:p>
            <a:pPr defTabSz="1016226">
              <a:defRPr/>
            </a:pPr>
            <a:r>
              <a:rPr lang="en-US" sz="2100" dirty="0">
                <a:solidFill>
                  <a:srgbClr val="000000"/>
                </a:solidFill>
                <a:latin typeface="Verdana" pitchFamily="34" charset="0"/>
                <a:cs typeface="Arial" charset="0"/>
              </a:rPr>
              <a:t> </a:t>
            </a:r>
            <a:r>
              <a:rPr lang="en-US" sz="1200" dirty="0">
                <a:solidFill>
                  <a:srgbClr val="000000"/>
                </a:solidFill>
                <a:latin typeface="Verdana" pitchFamily="34" charset="0"/>
                <a:cs typeface="Arial" charset="0"/>
              </a:rPr>
              <a:t>6. </a:t>
            </a:r>
            <a:r>
              <a:rPr lang="en-US" sz="1300" dirty="0">
                <a:solidFill>
                  <a:srgbClr val="000000"/>
                </a:solidFill>
                <a:latin typeface="Verdana" pitchFamily="34" charset="0"/>
                <a:cs typeface="Arial" charset="0"/>
              </a:rPr>
              <a:t>______________________________</a:t>
            </a:r>
            <a:endParaRPr lang="en-US" sz="1300" dirty="0">
              <a:solidFill>
                <a:prstClr val="black"/>
              </a:solidFill>
              <a:latin typeface="Verdana" pitchFamily="34" charset="0"/>
              <a:cs typeface="Arial" charset="0"/>
            </a:endParaRPr>
          </a:p>
        </p:txBody>
      </p:sp>
      <p:sp>
        <p:nvSpPr>
          <p:cNvPr id="63491" name="Title 5"/>
          <p:cNvSpPr>
            <a:spLocks noGrp="1"/>
          </p:cNvSpPr>
          <p:nvPr>
            <p:ph type="title"/>
          </p:nvPr>
        </p:nvSpPr>
        <p:spPr>
          <a:xfrm>
            <a:off x="0" y="0"/>
            <a:ext cx="7315200" cy="838200"/>
          </a:xfrm>
        </p:spPr>
        <p:txBody>
          <a:bodyPr anchor="ctr"/>
          <a:lstStyle/>
          <a:p>
            <a:r>
              <a:rPr lang="en-US" dirty="0" smtClean="0"/>
              <a:t>Problem Solving Practice</a:t>
            </a:r>
            <a:endParaRPr lang="en-US" sz="1400" dirty="0" smtClean="0"/>
          </a:p>
        </p:txBody>
      </p:sp>
      <p:pic>
        <p:nvPicPr>
          <p:cNvPr id="63494" name="Picture 4"/>
          <p:cNvPicPr>
            <a:picLocks noChangeAspect="1" noChangeArrowheads="1"/>
          </p:cNvPicPr>
          <p:nvPr/>
        </p:nvPicPr>
        <p:blipFill>
          <a:blip r:embed="rId3" cstate="print"/>
          <a:srcRect/>
          <a:stretch>
            <a:fillRect/>
          </a:stretch>
        </p:blipFill>
        <p:spPr bwMode="auto">
          <a:xfrm>
            <a:off x="4537075" y="3946525"/>
            <a:ext cx="2581275" cy="2582863"/>
          </a:xfrm>
          <a:prstGeom prst="rect">
            <a:avLst/>
          </a:prstGeom>
          <a:noFill/>
          <a:ln w="9525">
            <a:noFill/>
            <a:miter lim="800000"/>
            <a:headEnd/>
            <a:tailEnd/>
          </a:ln>
        </p:spPr>
      </p:pic>
      <p:sp>
        <p:nvSpPr>
          <p:cNvPr id="14" name="Rectangle 13"/>
          <p:cNvSpPr/>
          <p:nvPr/>
        </p:nvSpPr>
        <p:spPr>
          <a:xfrm>
            <a:off x="4670425" y="7756525"/>
            <a:ext cx="2314575" cy="942975"/>
          </a:xfrm>
          <a:prstGeom prst="rect">
            <a:avLst/>
          </a:prstGeom>
          <a:ln>
            <a:solidFill>
              <a:schemeClr val="tx1"/>
            </a:solidFill>
          </a:ln>
        </p:spPr>
        <p:txBody>
          <a:bodyPr lIns="96268" tIns="48137" rIns="96268" bIns="48137">
            <a:spAutoFit/>
          </a:bodyPr>
          <a:lstStyle/>
          <a:p>
            <a:pPr defTabSz="961073">
              <a:lnSpc>
                <a:spcPts val="1099"/>
              </a:lnSpc>
              <a:defRPr/>
            </a:pPr>
            <a:r>
              <a:rPr lang="en-US" sz="1100" u="sng" dirty="0">
                <a:solidFill>
                  <a:srgbClr val="000000"/>
                </a:solidFill>
                <a:latin typeface="Verdana" pitchFamily="34" charset="0"/>
                <a:cs typeface="Arial" charset="0"/>
              </a:rPr>
              <a:t>Critical Questions:</a:t>
            </a:r>
            <a:endParaRPr lang="en-US" sz="400" u="sng" dirty="0">
              <a:solidFill>
                <a:srgbClr val="000000"/>
              </a:solidFill>
              <a:latin typeface="Verdana" pitchFamily="34" charset="0"/>
              <a:cs typeface="Arial" charset="0"/>
            </a:endParaRPr>
          </a:p>
          <a:p>
            <a:pPr marL="53850" indent="-53850" defTabSz="961073">
              <a:lnSpc>
                <a:spcPts val="1099"/>
              </a:lnSpc>
              <a:buFont typeface="Arial" pitchFamily="34" charset="0"/>
              <a:buChar char="•"/>
              <a:defRPr/>
            </a:pPr>
            <a:r>
              <a:rPr lang="en-US" sz="1100" dirty="0">
                <a:solidFill>
                  <a:srgbClr val="000000"/>
                </a:solidFill>
                <a:latin typeface="Verdana" pitchFamily="34" charset="0"/>
                <a:cs typeface="Arial" charset="0"/>
              </a:rPr>
              <a:t>How did others or circumstances contribute?</a:t>
            </a:r>
          </a:p>
          <a:p>
            <a:pPr marL="53850" indent="-53850" defTabSz="961073">
              <a:lnSpc>
                <a:spcPts val="1099"/>
              </a:lnSpc>
              <a:buFont typeface="Arial" pitchFamily="34" charset="0"/>
              <a:buChar char="•"/>
              <a:defRPr/>
            </a:pPr>
            <a:r>
              <a:rPr lang="en-US" sz="1100" dirty="0">
                <a:solidFill>
                  <a:srgbClr val="000000"/>
                </a:solidFill>
                <a:latin typeface="Verdana" pitchFamily="34" charset="0"/>
                <a:cs typeface="Arial" charset="0"/>
              </a:rPr>
              <a:t>How did I contribute?</a:t>
            </a:r>
          </a:p>
          <a:p>
            <a:pPr marL="53850" indent="-53850" defTabSz="961073">
              <a:lnSpc>
                <a:spcPts val="1099"/>
              </a:lnSpc>
              <a:buFont typeface="Arial" pitchFamily="34" charset="0"/>
              <a:buChar char="•"/>
              <a:defRPr/>
            </a:pPr>
            <a:r>
              <a:rPr lang="en-US" sz="1100" dirty="0">
                <a:solidFill>
                  <a:srgbClr val="000000"/>
                </a:solidFill>
                <a:latin typeface="Verdana" pitchFamily="34" charset="0"/>
                <a:cs typeface="Arial" charset="0"/>
              </a:rPr>
              <a:t>What specific behaviors contributed to the problem?</a:t>
            </a:r>
            <a:endParaRPr lang="en-US" sz="1100" dirty="0">
              <a:solidFill>
                <a:prstClr val="black"/>
              </a:solidFill>
              <a:latin typeface="Verdana" pitchFamily="34" charset="0"/>
              <a:cs typeface="Arial" charset="0"/>
            </a:endParaRPr>
          </a:p>
        </p:txBody>
      </p:sp>
      <p:sp>
        <p:nvSpPr>
          <p:cNvPr id="10" name="TextBox 9"/>
          <p:cNvSpPr txBox="1"/>
          <p:nvPr/>
        </p:nvSpPr>
        <p:spPr>
          <a:xfrm>
            <a:off x="4343400" y="3581400"/>
            <a:ext cx="2871299" cy="261610"/>
          </a:xfrm>
          <a:prstGeom prst="rect">
            <a:avLst/>
          </a:prstGeom>
          <a:noFill/>
        </p:spPr>
        <p:txBody>
          <a:bodyPr wrap="none" rtlCol="0">
            <a:spAutoFit/>
          </a:bodyPr>
          <a:lstStyle/>
          <a:p>
            <a:r>
              <a:rPr lang="en-US" sz="1100" dirty="0" smtClean="0">
                <a:latin typeface="+mn-lt"/>
              </a:rPr>
              <a:t>b.  Slice the pie! Big cause = Big slice</a:t>
            </a:r>
            <a:endParaRPr lang="en-US" sz="1100" dirty="0">
              <a:latin typeface="+mn-lt"/>
            </a:endParaRPr>
          </a:p>
        </p:txBody>
      </p:sp>
      <p:sp>
        <p:nvSpPr>
          <p:cNvPr id="8"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46</a:t>
            </a:fld>
            <a:endParaRPr lang="en-US" sz="700" dirty="0">
              <a:latin typeface="+mn-lt"/>
            </a:endParaRPr>
          </a:p>
        </p:txBody>
      </p:sp>
      <p:pic>
        <p:nvPicPr>
          <p:cNvPr id="9" name="Picture 8" descr="Problem_Solving.png"/>
          <p:cNvPicPr>
            <a:picLocks noChangeAspect="1"/>
          </p:cNvPicPr>
          <p:nvPr/>
        </p:nvPicPr>
        <p:blipFill>
          <a:blip r:embed="rId4" cstate="print"/>
          <a:srcRect/>
          <a:stretch>
            <a:fillRect/>
          </a:stretch>
        </p:blipFill>
        <p:spPr bwMode="auto">
          <a:xfrm>
            <a:off x="307154" y="76200"/>
            <a:ext cx="607246" cy="731520"/>
          </a:xfrm>
          <a:prstGeom prst="rect">
            <a:avLst/>
          </a:prstGeom>
          <a:noFill/>
          <a:ln w="9525">
            <a:noFill/>
            <a:miter lim="800000"/>
            <a:headEnd/>
            <a:tailEnd/>
          </a:ln>
        </p:spPr>
      </p:pic>
      <p:sp>
        <p:nvSpPr>
          <p:cNvPr id="11" name="Footer Placeholder 10"/>
          <p:cNvSpPr>
            <a:spLocks noGrp="1"/>
          </p:cNvSpPr>
          <p:nvPr>
            <p:ph type="ftr" sz="quarter" idx="13"/>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563812" y="1484313"/>
          <a:ext cx="4522788" cy="3198812"/>
        </p:xfrm>
        <a:graphic>
          <a:graphicData uri="http://schemas.openxmlformats.org/drawingml/2006/table">
            <a:tbl>
              <a:tblPr firstRow="1" bandRow="1">
                <a:tableStyleId>{5C22544A-7EE6-4342-B048-85BDC9FD1C3A}</a:tableStyleId>
              </a:tblPr>
              <a:tblGrid>
                <a:gridCol w="2261394"/>
                <a:gridCol w="2261394"/>
              </a:tblGrid>
              <a:tr h="259088">
                <a:tc>
                  <a:txBody>
                    <a:bodyPr/>
                    <a:lstStyle/>
                    <a:p>
                      <a:pPr algn="ctr"/>
                      <a:r>
                        <a:rPr lang="en-US" sz="1100" b="0" dirty="0" smtClean="0">
                          <a:solidFill>
                            <a:schemeClr val="tx1"/>
                          </a:solidFill>
                        </a:rPr>
                        <a:t>Evidence For:</a:t>
                      </a:r>
                      <a:endParaRPr lang="en-US" sz="1100" b="0" dirty="0">
                        <a:solidFill>
                          <a:schemeClr val="tx1"/>
                        </a:solidFill>
                      </a:endParaRPr>
                    </a:p>
                  </a:txBody>
                  <a:tcPr marL="91461" marR="91461" marT="45724" marB="45724">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smtClean="0">
                          <a:solidFill>
                            <a:schemeClr val="tx1"/>
                          </a:solidFill>
                        </a:rPr>
                        <a:t>Evidence Against:</a:t>
                      </a:r>
                      <a:endParaRPr lang="en-US" sz="1100" b="0" dirty="0">
                        <a:solidFill>
                          <a:schemeClr val="tx1"/>
                        </a:solidFill>
                      </a:endParaRPr>
                    </a:p>
                  </a:txBody>
                  <a:tcPr marL="91461" marR="91461" marT="45724" marB="45724">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39724">
                <a:tc>
                  <a:txBody>
                    <a:bodyPr/>
                    <a:lstStyle/>
                    <a:p>
                      <a:endParaRPr lang="en-US" sz="1200" dirty="0">
                        <a:solidFill>
                          <a:schemeClr val="tx1"/>
                        </a:solidFill>
                      </a:endParaRPr>
                    </a:p>
                  </a:txBody>
                  <a:tcPr marL="91461" marR="91461" marT="45724" marB="45724">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marL="91461" marR="91461" marT="45724" marB="45724">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sp>
        <p:nvSpPr>
          <p:cNvPr id="64521" name="Title 5"/>
          <p:cNvSpPr>
            <a:spLocks noGrp="1"/>
          </p:cNvSpPr>
          <p:nvPr>
            <p:ph type="title"/>
          </p:nvPr>
        </p:nvSpPr>
        <p:spPr>
          <a:xfrm>
            <a:off x="0" y="0"/>
            <a:ext cx="7315200" cy="838200"/>
          </a:xfrm>
        </p:spPr>
        <p:txBody>
          <a:bodyPr anchor="ctr"/>
          <a:lstStyle/>
          <a:p>
            <a:r>
              <a:rPr lang="en-US" dirty="0" smtClean="0"/>
              <a:t>Problem Solving Practice </a:t>
            </a:r>
            <a:br>
              <a:rPr lang="en-US" dirty="0" smtClean="0"/>
            </a:br>
            <a:r>
              <a:rPr lang="en-US" sz="1400" dirty="0" smtClean="0"/>
              <a:t>(continued)</a:t>
            </a:r>
          </a:p>
        </p:txBody>
      </p:sp>
      <p:pic>
        <p:nvPicPr>
          <p:cNvPr id="64524" name="Picture 1"/>
          <p:cNvPicPr>
            <a:picLocks noChangeAspect="1" noChangeArrowheads="1"/>
          </p:cNvPicPr>
          <p:nvPr/>
        </p:nvPicPr>
        <p:blipFill>
          <a:blip r:embed="rId3" cstate="print"/>
          <a:srcRect/>
          <a:stretch>
            <a:fillRect/>
          </a:stretch>
        </p:blipFill>
        <p:spPr bwMode="auto">
          <a:xfrm>
            <a:off x="268288" y="3973513"/>
            <a:ext cx="2581275" cy="2579687"/>
          </a:xfrm>
          <a:prstGeom prst="rect">
            <a:avLst/>
          </a:prstGeom>
          <a:noFill/>
          <a:ln w="9525">
            <a:noFill/>
            <a:miter lim="800000"/>
            <a:headEnd/>
            <a:tailEnd/>
          </a:ln>
        </p:spPr>
      </p:pic>
      <p:sp>
        <p:nvSpPr>
          <p:cNvPr id="12" name="TextBox 11"/>
          <p:cNvSpPr txBox="1"/>
          <p:nvPr/>
        </p:nvSpPr>
        <p:spPr>
          <a:xfrm>
            <a:off x="33338" y="1643063"/>
            <a:ext cx="2028825" cy="784225"/>
          </a:xfrm>
          <a:prstGeom prst="rect">
            <a:avLst/>
          </a:prstGeom>
          <a:noFill/>
          <a:ln>
            <a:solidFill>
              <a:schemeClr val="tx1"/>
            </a:solidFill>
          </a:ln>
        </p:spPr>
        <p:txBody>
          <a:bodyPr lIns="91293" tIns="45646" rIns="91293" bIns="45646">
            <a:spAutoFit/>
          </a:bodyPr>
          <a:lstStyle/>
          <a:p>
            <a:pPr defTabSz="963395">
              <a:lnSpc>
                <a:spcPts val="1200"/>
              </a:lnSpc>
              <a:spcBef>
                <a:spcPts val="200"/>
              </a:spcBef>
              <a:defRPr/>
            </a:pPr>
            <a:r>
              <a:rPr lang="en-US" sz="1000" dirty="0">
                <a:solidFill>
                  <a:prstClr val="black"/>
                </a:solidFill>
                <a:latin typeface="Verdana"/>
              </a:rPr>
              <a:t>Fight the Confirmation Bias:</a:t>
            </a:r>
          </a:p>
          <a:p>
            <a:pPr marL="53975" indent="-53975" defTabSz="963395">
              <a:lnSpc>
                <a:spcPts val="1200"/>
              </a:lnSpc>
              <a:spcBef>
                <a:spcPts val="200"/>
              </a:spcBef>
              <a:buFont typeface="Arial" pitchFamily="34" charset="0"/>
              <a:buChar char="•"/>
              <a:defRPr/>
            </a:pPr>
            <a:r>
              <a:rPr lang="en-US" sz="1000" dirty="0">
                <a:solidFill>
                  <a:prstClr val="black"/>
                </a:solidFill>
                <a:latin typeface="Verdana"/>
              </a:rPr>
              <a:t>Write it down.</a:t>
            </a:r>
          </a:p>
          <a:p>
            <a:pPr marL="53975" indent="-53975" defTabSz="963395">
              <a:lnSpc>
                <a:spcPts val="1200"/>
              </a:lnSpc>
              <a:spcBef>
                <a:spcPts val="200"/>
              </a:spcBef>
              <a:buFont typeface="Arial" pitchFamily="34" charset="0"/>
              <a:buChar char="•"/>
              <a:defRPr/>
            </a:pPr>
            <a:r>
              <a:rPr lang="en-US" sz="1000" dirty="0">
                <a:solidFill>
                  <a:prstClr val="black"/>
                </a:solidFill>
                <a:latin typeface="Verdana"/>
              </a:rPr>
              <a:t>Ask fair questions.</a:t>
            </a:r>
          </a:p>
          <a:p>
            <a:pPr marL="53975" indent="-53975" defTabSz="963395">
              <a:lnSpc>
                <a:spcPts val="1200"/>
              </a:lnSpc>
              <a:spcBef>
                <a:spcPts val="200"/>
              </a:spcBef>
              <a:buFont typeface="Arial" pitchFamily="34" charset="0"/>
              <a:buChar char="•"/>
              <a:defRPr/>
            </a:pPr>
            <a:r>
              <a:rPr lang="en-US" sz="1000" dirty="0">
                <a:solidFill>
                  <a:prstClr val="black"/>
                </a:solidFill>
                <a:latin typeface="Verdana"/>
              </a:rPr>
              <a:t>Consult with others.</a:t>
            </a:r>
          </a:p>
        </p:txBody>
      </p:sp>
      <p:sp>
        <p:nvSpPr>
          <p:cNvPr id="15" name="Rectangle 12"/>
          <p:cNvSpPr>
            <a:spLocks noChangeArrowheads="1"/>
          </p:cNvSpPr>
          <p:nvPr/>
        </p:nvSpPr>
        <p:spPr bwMode="auto">
          <a:xfrm>
            <a:off x="173038" y="857250"/>
            <a:ext cx="6902450" cy="605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452" tIns="48226" rIns="96452" bIns="48226">
            <a:spAutoFit/>
          </a:bodyPr>
          <a:lstStyle/>
          <a:p>
            <a:pPr defTabSz="962025">
              <a:defRPr/>
            </a:pPr>
            <a:r>
              <a:rPr lang="en-US" sz="1100" b="1" dirty="0">
                <a:solidFill>
                  <a:srgbClr val="000000"/>
                </a:solidFill>
                <a:latin typeface="+mn-lt"/>
              </a:rPr>
              <a:t>Step 4: What’s the evidence?   </a:t>
            </a:r>
            <a:endParaRPr lang="en-US" sz="1100" dirty="0">
              <a:solidFill>
                <a:srgbClr val="000000"/>
              </a:solidFill>
              <a:latin typeface="+mn-lt"/>
            </a:endParaRPr>
          </a:p>
          <a:p>
            <a:pPr defTabSz="962025">
              <a:defRPr/>
            </a:pPr>
            <a:r>
              <a:rPr lang="en-US" sz="1100" dirty="0" smtClean="0">
                <a:solidFill>
                  <a:srgbClr val="000000"/>
                </a:solidFill>
                <a:latin typeface="+mn-lt"/>
              </a:rPr>
              <a:t>Fight the Confirmation Bias! Find evidence for and against ALL of the causes. Put a check next to each factor in Steps 2 and 3 that the evidence supports.</a:t>
            </a:r>
            <a:endParaRPr lang="en-US" sz="1100" dirty="0">
              <a:solidFill>
                <a:srgbClr val="000000"/>
              </a:solidFill>
              <a:latin typeface="+mn-lt"/>
            </a:endParaRPr>
          </a:p>
        </p:txBody>
      </p:sp>
      <p:sp>
        <p:nvSpPr>
          <p:cNvPr id="16" name="TextBox 15"/>
          <p:cNvSpPr txBox="1">
            <a:spLocks noChangeArrowheads="1"/>
          </p:cNvSpPr>
          <p:nvPr/>
        </p:nvSpPr>
        <p:spPr bwMode="auto">
          <a:xfrm>
            <a:off x="2935288" y="4618038"/>
            <a:ext cx="4379912" cy="2544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6452" tIns="48226" rIns="96452" bIns="48226">
            <a:spAutoFit/>
          </a:bodyPr>
          <a:lstStyle>
            <a:lvl1pPr defTabSz="912813" eaLnBrk="0" hangingPunct="0">
              <a:defRPr sz="1900">
                <a:solidFill>
                  <a:schemeClr val="tx1"/>
                </a:solidFill>
                <a:latin typeface="Arial" pitchFamily="34" charset="0"/>
              </a:defRPr>
            </a:lvl1pPr>
            <a:lvl2pPr marL="742950" indent="-285750" defTabSz="912813" eaLnBrk="0" hangingPunct="0">
              <a:defRPr sz="1900">
                <a:solidFill>
                  <a:schemeClr val="tx1"/>
                </a:solidFill>
                <a:latin typeface="Arial" pitchFamily="34" charset="0"/>
              </a:defRPr>
            </a:lvl2pPr>
            <a:lvl3pPr marL="1143000" indent="-228600" defTabSz="912813" eaLnBrk="0" hangingPunct="0">
              <a:defRPr sz="1900">
                <a:solidFill>
                  <a:schemeClr val="tx1"/>
                </a:solidFill>
                <a:latin typeface="Arial" pitchFamily="34" charset="0"/>
              </a:defRPr>
            </a:lvl3pPr>
            <a:lvl4pPr marL="1600200" indent="-228600" defTabSz="912813" eaLnBrk="0" hangingPunct="0">
              <a:defRPr sz="1900">
                <a:solidFill>
                  <a:schemeClr val="tx1"/>
                </a:solidFill>
                <a:latin typeface="Arial" pitchFamily="34" charset="0"/>
              </a:defRPr>
            </a:lvl4pPr>
            <a:lvl5pPr marL="2057400" indent="-228600" defTabSz="912813" eaLnBrk="0" hangingPunct="0">
              <a:defRPr sz="1900">
                <a:solidFill>
                  <a:schemeClr val="tx1"/>
                </a:solidFill>
                <a:latin typeface="Arial" pitchFamily="34" charset="0"/>
              </a:defRPr>
            </a:lvl5pPr>
            <a:lvl6pPr marL="2514600" indent="-228600" defTabSz="912813" eaLnBrk="0" fontAlgn="base" hangingPunct="0">
              <a:spcBef>
                <a:spcPct val="0"/>
              </a:spcBef>
              <a:spcAft>
                <a:spcPct val="0"/>
              </a:spcAft>
              <a:defRPr sz="1900">
                <a:solidFill>
                  <a:schemeClr val="tx1"/>
                </a:solidFill>
                <a:latin typeface="Arial" pitchFamily="34" charset="0"/>
              </a:defRPr>
            </a:lvl6pPr>
            <a:lvl7pPr marL="2971800" indent="-228600" defTabSz="912813" eaLnBrk="0" fontAlgn="base" hangingPunct="0">
              <a:spcBef>
                <a:spcPct val="0"/>
              </a:spcBef>
              <a:spcAft>
                <a:spcPct val="0"/>
              </a:spcAft>
              <a:defRPr sz="1900">
                <a:solidFill>
                  <a:schemeClr val="tx1"/>
                </a:solidFill>
                <a:latin typeface="Arial" pitchFamily="34" charset="0"/>
              </a:defRPr>
            </a:lvl7pPr>
            <a:lvl8pPr marL="3429000" indent="-228600" defTabSz="912813" eaLnBrk="0" fontAlgn="base" hangingPunct="0">
              <a:spcBef>
                <a:spcPct val="0"/>
              </a:spcBef>
              <a:spcAft>
                <a:spcPct val="0"/>
              </a:spcAft>
              <a:defRPr sz="1900">
                <a:solidFill>
                  <a:schemeClr val="tx1"/>
                </a:solidFill>
                <a:latin typeface="Arial" pitchFamily="34" charset="0"/>
              </a:defRPr>
            </a:lvl8pPr>
            <a:lvl9pPr marL="3886200" indent="-228600" defTabSz="912813" eaLnBrk="0" fontAlgn="base" hangingPunct="0">
              <a:spcBef>
                <a:spcPct val="0"/>
              </a:spcBef>
              <a:spcAft>
                <a:spcPct val="0"/>
              </a:spcAft>
              <a:defRPr sz="1900">
                <a:solidFill>
                  <a:schemeClr val="tx1"/>
                </a:solidFill>
                <a:latin typeface="Arial" pitchFamily="34" charset="0"/>
              </a:defRPr>
            </a:lvl9pPr>
          </a:lstStyle>
          <a:p>
            <a:pPr eaLnBrk="1" hangingPunct="1">
              <a:defRPr/>
            </a:pPr>
            <a:r>
              <a:rPr lang="en-US" sz="1100" b="1" dirty="0">
                <a:solidFill>
                  <a:srgbClr val="000000"/>
                </a:solidFill>
                <a:latin typeface="Verdana" pitchFamily="34" charset="0"/>
              </a:rPr>
              <a:t>Step 5: What </a:t>
            </a:r>
            <a:r>
              <a:rPr lang="en-US" sz="1100" b="1" u="sng" dirty="0">
                <a:solidFill>
                  <a:srgbClr val="000000"/>
                </a:solidFill>
                <a:latin typeface="Verdana" pitchFamily="34" charset="0"/>
              </a:rPr>
              <a:t>really</a:t>
            </a:r>
            <a:r>
              <a:rPr lang="en-US" sz="1100" b="1" dirty="0">
                <a:solidFill>
                  <a:srgbClr val="000000"/>
                </a:solidFill>
                <a:latin typeface="Verdana" pitchFamily="34" charset="0"/>
              </a:rPr>
              <a:t> caused the problem?</a:t>
            </a:r>
            <a:r>
              <a:rPr lang="en-US" sz="1100" dirty="0">
                <a:solidFill>
                  <a:srgbClr val="000000"/>
                </a:solidFill>
                <a:latin typeface="Verdana" pitchFamily="34" charset="0"/>
              </a:rPr>
              <a:t> </a:t>
            </a:r>
          </a:p>
          <a:p>
            <a:pPr marL="228600" indent="-228600" eaLnBrk="1" hangingPunct="1">
              <a:buAutoNum type="alphaLcPeriod"/>
              <a:defRPr/>
            </a:pPr>
            <a:r>
              <a:rPr lang="en-US" sz="1100" dirty="0" smtClean="0">
                <a:solidFill>
                  <a:srgbClr val="000000"/>
                </a:solidFill>
                <a:latin typeface="Verdana" pitchFamily="34" charset="0"/>
              </a:rPr>
              <a:t>List the causes you have evidence for</a:t>
            </a:r>
          </a:p>
          <a:p>
            <a:pPr marL="228600" indent="-228600" eaLnBrk="1" hangingPunct="1">
              <a:buAutoNum type="alphaLcPeriod"/>
              <a:defRPr/>
            </a:pPr>
            <a:r>
              <a:rPr lang="en-US" sz="1100" dirty="0" smtClean="0">
                <a:solidFill>
                  <a:srgbClr val="000000"/>
                </a:solidFill>
                <a:latin typeface="Verdana" pitchFamily="34" charset="0"/>
              </a:rPr>
              <a:t>Re-slice the pie! Big cause = Big slice.</a:t>
            </a:r>
          </a:p>
          <a:p>
            <a:pPr marL="228600" indent="-228600" eaLnBrk="1" hangingPunct="1">
              <a:buAutoNum type="alphaLcPeriod"/>
              <a:defRPr/>
            </a:pPr>
            <a:r>
              <a:rPr lang="en-US" sz="1100" dirty="0" smtClean="0">
                <a:solidFill>
                  <a:srgbClr val="000000"/>
                </a:solidFill>
                <a:latin typeface="Verdana" pitchFamily="34" charset="0"/>
              </a:rPr>
              <a:t>Star (*) the causes that you can do something about</a:t>
            </a:r>
            <a:endParaRPr lang="en-US" sz="1200" dirty="0">
              <a:solidFill>
                <a:srgbClr val="000000"/>
              </a:solidFill>
              <a:latin typeface="Verdana" pitchFamily="34" charset="0"/>
            </a:endParaRPr>
          </a:p>
          <a:p>
            <a:pPr eaLnBrk="1" hangingPunct="1">
              <a:defRPr/>
            </a:pPr>
            <a:endParaRPr lang="en-US" sz="500" dirty="0" smtClean="0">
              <a:solidFill>
                <a:srgbClr val="000000"/>
              </a:solidFill>
              <a:latin typeface="Bradley Hand ITC" pitchFamily="66" charset="0"/>
            </a:endParaRPr>
          </a:p>
          <a:p>
            <a:pPr eaLnBrk="1" hangingPunct="1">
              <a:defRPr/>
            </a:pPr>
            <a:endParaRPr lang="en-US" sz="1100" dirty="0" smtClean="0">
              <a:solidFill>
                <a:srgbClr val="000000"/>
              </a:solidFill>
              <a:latin typeface="+mn-lt"/>
            </a:endParaRPr>
          </a:p>
          <a:p>
            <a:pPr eaLnBrk="1" hangingPunct="1">
              <a:defRPr/>
            </a:pPr>
            <a:r>
              <a:rPr lang="en-US" sz="1100" dirty="0" smtClean="0">
                <a:solidFill>
                  <a:srgbClr val="000000"/>
                </a:solidFill>
                <a:latin typeface="+mn-lt"/>
              </a:rPr>
              <a:t>___________________________________________</a:t>
            </a:r>
          </a:p>
          <a:p>
            <a:pPr eaLnBrk="1" hangingPunct="1">
              <a:defRPr/>
            </a:pPr>
            <a:endParaRPr lang="en-US" sz="1100" dirty="0" smtClean="0">
              <a:solidFill>
                <a:srgbClr val="000000"/>
              </a:solidFill>
              <a:latin typeface="+mn-lt"/>
            </a:endParaRPr>
          </a:p>
          <a:p>
            <a:pPr eaLnBrk="1" hangingPunct="1">
              <a:defRPr/>
            </a:pPr>
            <a:r>
              <a:rPr lang="en-US" sz="1100" dirty="0" smtClean="0">
                <a:solidFill>
                  <a:srgbClr val="000000"/>
                </a:solidFill>
                <a:latin typeface="+mn-lt"/>
              </a:rPr>
              <a:t>___________________________________________</a:t>
            </a:r>
          </a:p>
          <a:p>
            <a:pPr eaLnBrk="1" hangingPunct="1">
              <a:defRPr/>
            </a:pPr>
            <a:endParaRPr lang="en-US" sz="1100" dirty="0" smtClean="0">
              <a:solidFill>
                <a:srgbClr val="000000"/>
              </a:solidFill>
              <a:latin typeface="+mn-lt"/>
            </a:endParaRPr>
          </a:p>
          <a:p>
            <a:pPr eaLnBrk="1" hangingPunct="1">
              <a:defRPr/>
            </a:pPr>
            <a:r>
              <a:rPr lang="en-US" sz="1100" dirty="0" smtClean="0">
                <a:solidFill>
                  <a:srgbClr val="000000"/>
                </a:solidFill>
                <a:latin typeface="+mn-lt"/>
              </a:rPr>
              <a:t>___________________________________________</a:t>
            </a:r>
          </a:p>
          <a:p>
            <a:pPr eaLnBrk="1" hangingPunct="1">
              <a:defRPr/>
            </a:pPr>
            <a:endParaRPr lang="en-US" sz="1100" dirty="0" smtClean="0">
              <a:solidFill>
                <a:srgbClr val="000000"/>
              </a:solidFill>
              <a:latin typeface="+mn-lt"/>
            </a:endParaRPr>
          </a:p>
          <a:p>
            <a:pPr eaLnBrk="1" hangingPunct="1">
              <a:defRPr/>
            </a:pPr>
            <a:r>
              <a:rPr lang="en-US" sz="1100" dirty="0" smtClean="0">
                <a:solidFill>
                  <a:srgbClr val="000000"/>
                </a:solidFill>
                <a:latin typeface="+mn-lt"/>
              </a:rPr>
              <a:t>___________________________________________</a:t>
            </a:r>
          </a:p>
          <a:p>
            <a:pPr eaLnBrk="1" hangingPunct="1">
              <a:defRPr/>
            </a:pPr>
            <a:endParaRPr lang="en-US" sz="1100" dirty="0" smtClean="0">
              <a:solidFill>
                <a:srgbClr val="000000"/>
              </a:solidFill>
              <a:latin typeface="+mn-lt"/>
            </a:endParaRPr>
          </a:p>
          <a:p>
            <a:pPr eaLnBrk="1" hangingPunct="1">
              <a:defRPr/>
            </a:pPr>
            <a:r>
              <a:rPr lang="en-US" sz="1100" dirty="0" smtClean="0">
                <a:solidFill>
                  <a:srgbClr val="000000"/>
                </a:solidFill>
                <a:latin typeface="+mn-lt"/>
              </a:rPr>
              <a:t>___________________________________________</a:t>
            </a:r>
            <a:endParaRPr lang="en-US" sz="1100" dirty="0">
              <a:solidFill>
                <a:srgbClr val="000000"/>
              </a:solidFill>
              <a:latin typeface="+mn-lt"/>
            </a:endParaRPr>
          </a:p>
        </p:txBody>
      </p:sp>
      <p:sp>
        <p:nvSpPr>
          <p:cNvPr id="18" name="TextBox 18"/>
          <p:cNvSpPr txBox="1">
            <a:spLocks noChangeArrowheads="1"/>
          </p:cNvSpPr>
          <p:nvPr/>
        </p:nvSpPr>
        <p:spPr bwMode="auto">
          <a:xfrm>
            <a:off x="58738" y="7353835"/>
            <a:ext cx="7256462" cy="1790165"/>
          </a:xfrm>
          <a:prstGeom prst="rect">
            <a:avLst/>
          </a:prstGeom>
          <a:noFill/>
          <a:ln>
            <a:noFill/>
          </a:ln>
          <a:extLst/>
        </p:spPr>
        <p:txBody>
          <a:bodyPr lIns="96452" tIns="48226" rIns="96452" bIns="48226">
            <a:spAutoFit/>
          </a:bodyPr>
          <a:lstStyle>
            <a:lvl1pPr defTabSz="912813" eaLnBrk="0" hangingPunct="0">
              <a:defRPr sz="1900">
                <a:solidFill>
                  <a:schemeClr val="tx1"/>
                </a:solidFill>
                <a:latin typeface="Arial" pitchFamily="34" charset="0"/>
              </a:defRPr>
            </a:lvl1pPr>
            <a:lvl2pPr marL="742950" indent="-285750" defTabSz="912813" eaLnBrk="0" hangingPunct="0">
              <a:defRPr sz="1900">
                <a:solidFill>
                  <a:schemeClr val="tx1"/>
                </a:solidFill>
                <a:latin typeface="Arial" pitchFamily="34" charset="0"/>
              </a:defRPr>
            </a:lvl2pPr>
            <a:lvl3pPr marL="1143000" indent="-228600" defTabSz="912813" eaLnBrk="0" hangingPunct="0">
              <a:defRPr sz="1900">
                <a:solidFill>
                  <a:schemeClr val="tx1"/>
                </a:solidFill>
                <a:latin typeface="Arial" pitchFamily="34" charset="0"/>
              </a:defRPr>
            </a:lvl3pPr>
            <a:lvl4pPr marL="1600200" indent="-228600" defTabSz="912813" eaLnBrk="0" hangingPunct="0">
              <a:defRPr sz="1900">
                <a:solidFill>
                  <a:schemeClr val="tx1"/>
                </a:solidFill>
                <a:latin typeface="Arial" pitchFamily="34" charset="0"/>
              </a:defRPr>
            </a:lvl4pPr>
            <a:lvl5pPr marL="2057400" indent="-228600" defTabSz="912813" eaLnBrk="0" hangingPunct="0">
              <a:defRPr sz="1900">
                <a:solidFill>
                  <a:schemeClr val="tx1"/>
                </a:solidFill>
                <a:latin typeface="Arial" pitchFamily="34" charset="0"/>
              </a:defRPr>
            </a:lvl5pPr>
            <a:lvl6pPr marL="2514600" indent="-228600" defTabSz="912813" eaLnBrk="0" fontAlgn="base" hangingPunct="0">
              <a:spcBef>
                <a:spcPct val="0"/>
              </a:spcBef>
              <a:spcAft>
                <a:spcPct val="0"/>
              </a:spcAft>
              <a:defRPr sz="1900">
                <a:solidFill>
                  <a:schemeClr val="tx1"/>
                </a:solidFill>
                <a:latin typeface="Arial" pitchFamily="34" charset="0"/>
              </a:defRPr>
            </a:lvl6pPr>
            <a:lvl7pPr marL="2971800" indent="-228600" defTabSz="912813" eaLnBrk="0" fontAlgn="base" hangingPunct="0">
              <a:spcBef>
                <a:spcPct val="0"/>
              </a:spcBef>
              <a:spcAft>
                <a:spcPct val="0"/>
              </a:spcAft>
              <a:defRPr sz="1900">
                <a:solidFill>
                  <a:schemeClr val="tx1"/>
                </a:solidFill>
                <a:latin typeface="Arial" pitchFamily="34" charset="0"/>
              </a:defRPr>
            </a:lvl7pPr>
            <a:lvl8pPr marL="3429000" indent="-228600" defTabSz="912813" eaLnBrk="0" fontAlgn="base" hangingPunct="0">
              <a:spcBef>
                <a:spcPct val="0"/>
              </a:spcBef>
              <a:spcAft>
                <a:spcPct val="0"/>
              </a:spcAft>
              <a:defRPr sz="1900">
                <a:solidFill>
                  <a:schemeClr val="tx1"/>
                </a:solidFill>
                <a:latin typeface="Arial" pitchFamily="34" charset="0"/>
              </a:defRPr>
            </a:lvl8pPr>
            <a:lvl9pPr marL="3886200" indent="-228600" defTabSz="912813" eaLnBrk="0" fontAlgn="base" hangingPunct="0">
              <a:spcBef>
                <a:spcPct val="0"/>
              </a:spcBef>
              <a:spcAft>
                <a:spcPct val="0"/>
              </a:spcAft>
              <a:defRPr sz="1900">
                <a:solidFill>
                  <a:schemeClr val="tx1"/>
                </a:solidFill>
                <a:latin typeface="Arial" pitchFamily="34" charset="0"/>
              </a:defRPr>
            </a:lvl9pPr>
          </a:lstStyle>
          <a:p>
            <a:pPr eaLnBrk="1" hangingPunct="1">
              <a:defRPr/>
            </a:pPr>
            <a:r>
              <a:rPr lang="en-US" sz="1100" b="1" dirty="0">
                <a:solidFill>
                  <a:srgbClr val="000000"/>
                </a:solidFill>
                <a:latin typeface="Verdana" pitchFamily="34" charset="0"/>
              </a:rPr>
              <a:t>Step 6: What can you do about it?</a:t>
            </a:r>
            <a:r>
              <a:rPr lang="en-US" sz="1100" dirty="0">
                <a:solidFill>
                  <a:srgbClr val="000000"/>
                </a:solidFill>
                <a:latin typeface="Verdana" pitchFamily="34" charset="0"/>
              </a:rPr>
              <a:t> </a:t>
            </a:r>
          </a:p>
          <a:p>
            <a:pPr eaLnBrk="1" hangingPunct="1">
              <a:defRPr/>
            </a:pPr>
            <a:r>
              <a:rPr lang="en-US" sz="1100" dirty="0" smtClean="0">
                <a:solidFill>
                  <a:srgbClr val="000000"/>
                </a:solidFill>
                <a:latin typeface="Verdana" pitchFamily="34" charset="0"/>
              </a:rPr>
              <a:t>List the things you can do to fix the problem or make it better.</a:t>
            </a:r>
            <a:endParaRPr lang="en-US" sz="1100" dirty="0">
              <a:solidFill>
                <a:srgbClr val="000000"/>
              </a:solidFill>
              <a:latin typeface="Verdana" pitchFamily="34" charset="0"/>
            </a:endParaRPr>
          </a:p>
          <a:p>
            <a:pPr eaLnBrk="1" hangingPunct="1">
              <a:defRPr/>
            </a:pPr>
            <a:endParaRPr lang="en-US" sz="1100" dirty="0" smtClean="0">
              <a:solidFill>
                <a:srgbClr val="000000"/>
              </a:solidFill>
              <a:latin typeface="Verdana" pitchFamily="34" charset="0"/>
            </a:endParaRPr>
          </a:p>
          <a:p>
            <a:pPr eaLnBrk="1" hangingPunct="1">
              <a:defRPr/>
            </a:pPr>
            <a:r>
              <a:rPr lang="en-US" sz="1100" dirty="0" smtClean="0">
                <a:solidFill>
                  <a:srgbClr val="000000"/>
                </a:solidFill>
                <a:latin typeface="Verdana" pitchFamily="34" charset="0"/>
              </a:rPr>
              <a:t>_______________________________________________________________</a:t>
            </a:r>
          </a:p>
          <a:p>
            <a:pPr eaLnBrk="1" hangingPunct="1">
              <a:defRPr/>
            </a:pPr>
            <a:endParaRPr lang="en-US" sz="1100" dirty="0" smtClean="0">
              <a:solidFill>
                <a:srgbClr val="000000"/>
              </a:solidFill>
              <a:latin typeface="Verdana" pitchFamily="34" charset="0"/>
            </a:endParaRPr>
          </a:p>
          <a:p>
            <a:pPr eaLnBrk="1" hangingPunct="1">
              <a:defRPr/>
            </a:pPr>
            <a:r>
              <a:rPr lang="en-US" sz="1100" dirty="0" smtClean="0">
                <a:solidFill>
                  <a:srgbClr val="000000"/>
                </a:solidFill>
                <a:latin typeface="Verdana" pitchFamily="34" charset="0"/>
              </a:rPr>
              <a:t>_______________________________________________________________</a:t>
            </a:r>
          </a:p>
          <a:p>
            <a:pPr eaLnBrk="1" hangingPunct="1">
              <a:defRPr/>
            </a:pPr>
            <a:endParaRPr lang="en-US" sz="1100" dirty="0" smtClean="0">
              <a:solidFill>
                <a:srgbClr val="000000"/>
              </a:solidFill>
              <a:latin typeface="Verdana" pitchFamily="34" charset="0"/>
            </a:endParaRPr>
          </a:p>
          <a:p>
            <a:pPr eaLnBrk="1" hangingPunct="1">
              <a:defRPr/>
            </a:pPr>
            <a:r>
              <a:rPr lang="en-US" sz="1100" dirty="0" smtClean="0">
                <a:solidFill>
                  <a:srgbClr val="000000"/>
                </a:solidFill>
                <a:latin typeface="Verdana" pitchFamily="34" charset="0"/>
              </a:rPr>
              <a:t>_______________________________________________________________</a:t>
            </a:r>
          </a:p>
          <a:p>
            <a:pPr eaLnBrk="1" hangingPunct="1">
              <a:defRPr/>
            </a:pPr>
            <a:endParaRPr lang="en-US" sz="1100" dirty="0" smtClean="0">
              <a:solidFill>
                <a:srgbClr val="000000"/>
              </a:solidFill>
              <a:latin typeface="Verdana" pitchFamily="34" charset="0"/>
            </a:endParaRPr>
          </a:p>
          <a:p>
            <a:pPr eaLnBrk="1" hangingPunct="1">
              <a:defRPr/>
            </a:pPr>
            <a:r>
              <a:rPr lang="en-US" sz="1100" dirty="0" smtClean="0">
                <a:solidFill>
                  <a:srgbClr val="000000"/>
                </a:solidFill>
                <a:latin typeface="Verdana" pitchFamily="34" charset="0"/>
              </a:rPr>
              <a:t>_______________________________________________________________</a:t>
            </a:r>
            <a:endParaRPr lang="en-US" sz="1100" dirty="0">
              <a:solidFill>
                <a:srgbClr val="000000"/>
              </a:solidFill>
              <a:latin typeface="Verdana" pitchFamily="34" charset="0"/>
            </a:endParaRPr>
          </a:p>
        </p:txBody>
      </p:sp>
      <p:sp>
        <p:nvSpPr>
          <p:cNvPr id="10"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47</a:t>
            </a:fld>
            <a:endParaRPr lang="en-US" sz="700" dirty="0">
              <a:latin typeface="+mn-lt"/>
            </a:endParaRPr>
          </a:p>
        </p:txBody>
      </p:sp>
      <p:pic>
        <p:nvPicPr>
          <p:cNvPr id="13" name="Picture 12" descr="Problem_Solving.png"/>
          <p:cNvPicPr>
            <a:picLocks noChangeAspect="1"/>
          </p:cNvPicPr>
          <p:nvPr/>
        </p:nvPicPr>
        <p:blipFill>
          <a:blip r:embed="rId4" cstate="print"/>
          <a:srcRect/>
          <a:stretch>
            <a:fillRect/>
          </a:stretch>
        </p:blipFill>
        <p:spPr bwMode="auto">
          <a:xfrm>
            <a:off x="307154" y="76200"/>
            <a:ext cx="607246" cy="731520"/>
          </a:xfrm>
          <a:prstGeom prst="rect">
            <a:avLst/>
          </a:prstGeom>
          <a:noFill/>
          <a:ln w="9525">
            <a:noFill/>
            <a:miter lim="800000"/>
            <a:headEnd/>
            <a:tailEnd/>
          </a:ln>
        </p:spPr>
      </p:pic>
      <p:sp>
        <p:nvSpPr>
          <p:cNvPr id="11" name="Footer Placeholder 10"/>
          <p:cNvSpPr>
            <a:spLocks noGrp="1"/>
          </p:cNvSpPr>
          <p:nvPr>
            <p:ph type="ftr" sz="quarter" idx="13"/>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5"/>
          <p:cNvSpPr>
            <a:spLocks noGrp="1"/>
          </p:cNvSpPr>
          <p:nvPr>
            <p:ph type="title"/>
          </p:nvPr>
        </p:nvSpPr>
        <p:spPr>
          <a:xfrm>
            <a:off x="0" y="0"/>
            <a:ext cx="7315200" cy="800100"/>
          </a:xfrm>
        </p:spPr>
        <p:txBody>
          <a:bodyPr anchor="ctr"/>
          <a:lstStyle/>
          <a:p>
            <a:r>
              <a:rPr lang="en-US" dirty="0" smtClean="0"/>
              <a:t>Problem Solving:</a:t>
            </a:r>
            <a:br>
              <a:rPr lang="en-US" dirty="0" smtClean="0"/>
            </a:br>
            <a:r>
              <a:rPr lang="en-US" dirty="0" smtClean="0"/>
              <a:t>Make it Personal</a:t>
            </a:r>
          </a:p>
        </p:txBody>
      </p:sp>
      <p:sp>
        <p:nvSpPr>
          <p:cNvPr id="7" name="Text Placeholder 6"/>
          <p:cNvSpPr>
            <a:spLocks noGrp="1"/>
          </p:cNvSpPr>
          <p:nvPr>
            <p:ph type="body" sz="quarter" idx="12"/>
          </p:nvPr>
        </p:nvSpPr>
        <p:spPr>
          <a:xfrm>
            <a:off x="228600" y="960438"/>
            <a:ext cx="6858000" cy="8412162"/>
          </a:xfrm>
        </p:spPr>
        <p:txBody>
          <a:bodyPr/>
          <a:lstStyle/>
          <a:p>
            <a:pPr>
              <a:lnSpc>
                <a:spcPct val="100000"/>
              </a:lnSpc>
              <a:defRPr/>
            </a:pPr>
            <a:r>
              <a:rPr lang="en-US" sz="2000" b="1" dirty="0"/>
              <a:t>Key </a:t>
            </a:r>
            <a:r>
              <a:rPr lang="en-US" sz="2000" b="1" dirty="0" smtClean="0"/>
              <a:t>Principles</a:t>
            </a:r>
          </a:p>
          <a:p>
            <a:pPr>
              <a:lnSpc>
                <a:spcPct val="100000"/>
              </a:lnSpc>
              <a:defRPr/>
            </a:pPr>
            <a:endParaRPr lang="en-US" sz="600" b="1" dirty="0" smtClean="0"/>
          </a:p>
          <a:p>
            <a:pPr>
              <a:buFont typeface="Arial" pitchFamily="34" charset="0"/>
              <a:buChar char="•"/>
              <a:defRPr/>
            </a:pPr>
            <a:r>
              <a:rPr lang="en-US" b="1" dirty="0" smtClean="0"/>
              <a:t> </a:t>
            </a:r>
            <a:r>
              <a:rPr lang="en-US" dirty="0" smtClean="0"/>
              <a:t>Problem Solving = Problem Understanding</a:t>
            </a:r>
          </a:p>
          <a:p>
            <a:pPr>
              <a:defRPr/>
            </a:pPr>
            <a:endParaRPr lang="en-US" sz="600" b="1" dirty="0" smtClean="0"/>
          </a:p>
          <a:p>
            <a:pPr>
              <a:buFont typeface="Arial" pitchFamily="34" charset="0"/>
              <a:buChar char="•"/>
              <a:defRPr/>
            </a:pPr>
            <a:r>
              <a:rPr lang="en-US" dirty="0" smtClean="0"/>
              <a:t> Answer the critical questions to identify causes that you may have missed</a:t>
            </a:r>
            <a:endParaRPr lang="en-US" dirty="0"/>
          </a:p>
          <a:p>
            <a:pPr>
              <a:defRPr/>
            </a:pPr>
            <a:endParaRPr lang="en-US" sz="600" b="1" dirty="0"/>
          </a:p>
          <a:p>
            <a:pPr>
              <a:buFont typeface="Arial" pitchFamily="34" charset="0"/>
              <a:buChar char="•"/>
              <a:defRPr/>
            </a:pPr>
            <a:r>
              <a:rPr lang="en-US" dirty="0" smtClean="0"/>
              <a:t> Fight the </a:t>
            </a:r>
            <a:r>
              <a:rPr lang="en-US" b="1" dirty="0" smtClean="0"/>
              <a:t>Confirmation Bias</a:t>
            </a:r>
            <a:r>
              <a:rPr lang="en-US" dirty="0" smtClean="0"/>
              <a:t> by gathering evidence for and against each   </a:t>
            </a:r>
          </a:p>
          <a:p>
            <a:pPr>
              <a:defRPr/>
            </a:pPr>
            <a:r>
              <a:rPr lang="en-US" dirty="0" smtClean="0"/>
              <a:t>  cause of the problem</a:t>
            </a:r>
            <a:endParaRPr lang="en-US" dirty="0"/>
          </a:p>
          <a:p>
            <a:pPr>
              <a:defRPr/>
            </a:pPr>
            <a:endParaRPr lang="en-US" sz="600" b="1" dirty="0" smtClean="0"/>
          </a:p>
          <a:p>
            <a:pPr>
              <a:buFont typeface="Arial" pitchFamily="34" charset="0"/>
              <a:buChar char="•"/>
              <a:defRPr/>
            </a:pPr>
            <a:r>
              <a:rPr lang="en-US" dirty="0" smtClean="0"/>
              <a:t> Problem Solving builds </a:t>
            </a:r>
            <a:r>
              <a:rPr lang="en-US" b="1" dirty="0" smtClean="0">
                <a:solidFill>
                  <a:srgbClr val="00B050"/>
                </a:solidFill>
              </a:rPr>
              <a:t>Mental Agility</a:t>
            </a:r>
            <a:endParaRPr lang="en-US" dirty="0" smtClean="0"/>
          </a:p>
          <a:p>
            <a:pPr>
              <a:defRPr/>
            </a:pPr>
            <a:r>
              <a:rPr lang="en-US" b="1" dirty="0" smtClean="0"/>
              <a:t> </a:t>
            </a:r>
            <a:endParaRPr lang="en-US" dirty="0" smtClean="0"/>
          </a:p>
          <a:p>
            <a:pPr>
              <a:lnSpc>
                <a:spcPct val="100000"/>
              </a:lnSpc>
              <a:defRPr/>
            </a:pPr>
            <a:r>
              <a:rPr lang="en-US" sz="2000" b="1" dirty="0"/>
              <a:t>Check on Learning</a:t>
            </a:r>
            <a:endParaRPr lang="en-US" sz="2000" dirty="0"/>
          </a:p>
          <a:p>
            <a:pPr>
              <a:defRPr/>
            </a:pPr>
            <a:r>
              <a:rPr lang="en-US" dirty="0" smtClean="0"/>
              <a:t> </a:t>
            </a:r>
          </a:p>
          <a:p>
            <a:pPr>
              <a:defRPr/>
            </a:pPr>
            <a:r>
              <a:rPr lang="en-US" b="1" dirty="0" smtClean="0"/>
              <a:t>What is the skill?</a:t>
            </a:r>
            <a:r>
              <a:rPr lang="en-US" dirty="0" smtClean="0"/>
              <a:t> Problem Solving</a:t>
            </a:r>
          </a:p>
          <a:p>
            <a:pPr>
              <a:defRPr/>
            </a:pPr>
            <a:r>
              <a:rPr lang="en-US" dirty="0" smtClean="0"/>
              <a:t> </a:t>
            </a:r>
          </a:p>
          <a:p>
            <a:pPr>
              <a:defRPr/>
            </a:pPr>
            <a:r>
              <a:rPr lang="en-US" b="1" dirty="0" smtClean="0"/>
              <a:t>When do I use it?</a:t>
            </a:r>
            <a:r>
              <a:rPr lang="en-US" dirty="0" smtClean="0"/>
              <a:t> When I need to better understand why a problem is happening</a:t>
            </a:r>
          </a:p>
          <a:p>
            <a:pPr>
              <a:defRPr/>
            </a:pPr>
            <a:r>
              <a:rPr lang="en-US" dirty="0" smtClean="0"/>
              <a:t> </a:t>
            </a:r>
          </a:p>
          <a:p>
            <a:pPr>
              <a:defRPr/>
            </a:pPr>
            <a:r>
              <a:rPr lang="en-US" b="1" dirty="0" smtClean="0"/>
              <a:t>How do I use it?</a:t>
            </a:r>
            <a:r>
              <a:rPr lang="en-US" dirty="0" smtClean="0"/>
              <a:t> </a:t>
            </a:r>
          </a:p>
          <a:p>
            <a:pPr lvl="3">
              <a:buFont typeface="Arial" pitchFamily="34" charset="0"/>
              <a:buChar char="•"/>
              <a:defRPr/>
            </a:pPr>
            <a:r>
              <a:rPr lang="en-US" sz="1300" dirty="0" smtClean="0"/>
              <a:t>Identify the problem</a:t>
            </a:r>
          </a:p>
          <a:p>
            <a:pPr lvl="3">
              <a:buFont typeface="Arial" pitchFamily="34" charset="0"/>
              <a:buChar char="•"/>
              <a:defRPr/>
            </a:pPr>
            <a:r>
              <a:rPr lang="en-US" sz="1300" dirty="0" smtClean="0"/>
              <a:t>List ALL of the causes of the problem</a:t>
            </a:r>
          </a:p>
          <a:p>
            <a:pPr lvl="3">
              <a:buFont typeface="Arial" pitchFamily="34" charset="0"/>
              <a:buChar char="•"/>
              <a:defRPr/>
            </a:pPr>
            <a:r>
              <a:rPr lang="en-US" sz="1300" dirty="0" smtClean="0"/>
              <a:t>Gather evidence FOR AND AGAINST each cause</a:t>
            </a:r>
          </a:p>
          <a:p>
            <a:pPr lvl="3">
              <a:buFont typeface="Arial" pitchFamily="34" charset="0"/>
              <a:buChar char="•"/>
              <a:defRPr/>
            </a:pPr>
            <a:r>
              <a:rPr lang="en-US" sz="1300" dirty="0" smtClean="0"/>
              <a:t>Decide what’s really causing the problem</a:t>
            </a:r>
          </a:p>
          <a:p>
            <a:pPr lvl="3">
              <a:buFont typeface="Arial" pitchFamily="34" charset="0"/>
              <a:buChar char="•"/>
              <a:defRPr/>
            </a:pPr>
            <a:r>
              <a:rPr lang="en-US" sz="1300" dirty="0" smtClean="0"/>
              <a:t>Develop strategies to fix the problem or make it better</a:t>
            </a:r>
            <a:endParaRPr lang="en-US" sz="1300" dirty="0"/>
          </a:p>
        </p:txBody>
      </p:sp>
      <p:grpSp>
        <p:nvGrpSpPr>
          <p:cNvPr id="2" name="Group 11"/>
          <p:cNvGrpSpPr/>
          <p:nvPr/>
        </p:nvGrpSpPr>
        <p:grpSpPr>
          <a:xfrm>
            <a:off x="76200" y="6476999"/>
            <a:ext cx="7086600" cy="2743199"/>
            <a:chOff x="76200" y="5538648"/>
            <a:chExt cx="7086600" cy="3605349"/>
          </a:xfrm>
        </p:grpSpPr>
        <p:sp>
          <p:nvSpPr>
            <p:cNvPr id="13" name="Oval 12"/>
            <p:cNvSpPr/>
            <p:nvPr/>
          </p:nvSpPr>
          <p:spPr>
            <a:xfrm>
              <a:off x="1752600" y="5538648"/>
              <a:ext cx="3733800" cy="1301931"/>
            </a:xfrm>
            <a:prstGeom prst="ellipse">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9"/>
            <p:cNvGrpSpPr/>
            <p:nvPr/>
          </p:nvGrpSpPr>
          <p:grpSpPr>
            <a:xfrm>
              <a:off x="76200" y="5648265"/>
              <a:ext cx="7086600" cy="3495732"/>
              <a:chOff x="76200" y="5758614"/>
              <a:chExt cx="7086600" cy="3385385"/>
            </a:xfrm>
          </p:grpSpPr>
          <p:sp>
            <p:nvSpPr>
              <p:cNvPr id="15" name="Rectangle 14"/>
              <p:cNvSpPr/>
              <p:nvPr/>
            </p:nvSpPr>
            <p:spPr>
              <a:xfrm>
                <a:off x="76200" y="6324599"/>
                <a:ext cx="7086600" cy="281940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514803" y="5758614"/>
                <a:ext cx="4252748" cy="1057692"/>
              </a:xfrm>
              <a:prstGeom prst="rect">
                <a:avLst/>
              </a:prstGeom>
              <a:noFill/>
            </p:spPr>
            <p:txBody>
              <a:bodyPr wrap="square" rtlCol="0">
                <a:spAutoFit/>
              </a:bodyPr>
              <a:lstStyle/>
              <a:p>
                <a:pPr algn="ctr"/>
                <a:r>
                  <a:rPr lang="en-US" sz="1600" b="1" dirty="0" smtClean="0">
                    <a:latin typeface="+mn-lt"/>
                  </a:rPr>
                  <a:t>MAKE IT PERSONAL!</a:t>
                </a:r>
              </a:p>
              <a:p>
                <a:pPr algn="ctr"/>
                <a:r>
                  <a:rPr lang="en-US" sz="1600" dirty="0" smtClean="0">
                    <a:latin typeface="+mn-lt"/>
                  </a:rPr>
                  <a:t>What did you learn?</a:t>
                </a:r>
              </a:p>
              <a:p>
                <a:pPr algn="ctr"/>
                <a:r>
                  <a:rPr lang="en-US" sz="1600" dirty="0" smtClean="0">
                    <a:latin typeface="+mn-lt"/>
                  </a:rPr>
                  <a:t>How can you use it?</a:t>
                </a:r>
                <a:endParaRPr lang="en-US" sz="1600" dirty="0">
                  <a:latin typeface="+mn-lt"/>
                </a:endParaRPr>
              </a:p>
            </p:txBody>
          </p:sp>
        </p:grpSp>
      </p:grpSp>
      <p:sp>
        <p:nvSpPr>
          <p:cNvPr id="10"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48</a:t>
            </a:fld>
            <a:endParaRPr lang="en-US" sz="700" dirty="0">
              <a:latin typeface="+mn-lt"/>
            </a:endParaRPr>
          </a:p>
        </p:txBody>
      </p:sp>
      <p:pic>
        <p:nvPicPr>
          <p:cNvPr id="11" name="Picture 10" descr="Problem_Solving.png"/>
          <p:cNvPicPr>
            <a:picLocks noChangeAspect="1"/>
          </p:cNvPicPr>
          <p:nvPr/>
        </p:nvPicPr>
        <p:blipFill>
          <a:blip r:embed="rId3" cstate="print"/>
          <a:srcRect/>
          <a:stretch>
            <a:fillRect/>
          </a:stretch>
        </p:blipFill>
        <p:spPr bwMode="auto">
          <a:xfrm>
            <a:off x="307154" y="76200"/>
            <a:ext cx="607246" cy="731520"/>
          </a:xfrm>
          <a:prstGeom prst="rect">
            <a:avLst/>
          </a:prstGeom>
          <a:noFill/>
          <a:ln w="9525">
            <a:noFill/>
            <a:miter lim="800000"/>
            <a:headEnd/>
            <a:tailEnd/>
          </a:ln>
        </p:spPr>
      </p:pic>
      <p:sp>
        <p:nvSpPr>
          <p:cNvPr id="12" name="Footer Placeholder 11"/>
          <p:cNvSpPr>
            <a:spLocks noGrp="1"/>
          </p:cNvSpPr>
          <p:nvPr>
            <p:ph type="ftr" sz="quarter" idx="13"/>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0" y="4469000"/>
            <a:ext cx="7315200" cy="2765719"/>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9" name="Rounded Rectangle 8"/>
          <p:cNvSpPr/>
          <p:nvPr/>
        </p:nvSpPr>
        <p:spPr>
          <a:xfrm>
            <a:off x="0" y="2819400"/>
            <a:ext cx="7315200" cy="2057400"/>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8" name="Rounded Rectangle 7"/>
          <p:cNvSpPr/>
          <p:nvPr/>
        </p:nvSpPr>
        <p:spPr>
          <a:xfrm>
            <a:off x="0" y="2209800"/>
            <a:ext cx="7315200" cy="609600"/>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5" name="Rectangle 4"/>
          <p:cNvSpPr/>
          <p:nvPr/>
        </p:nvSpPr>
        <p:spPr>
          <a:xfrm>
            <a:off x="208630" y="914400"/>
            <a:ext cx="6877970" cy="1174824"/>
          </a:xfrm>
          <a:prstGeom prst="rect">
            <a:avLst/>
          </a:prstGeom>
        </p:spPr>
        <p:txBody>
          <a:bodyPr wrap="square" lIns="96661" tIns="48331" rIns="96661" bIns="48331">
            <a:spAutoFit/>
          </a:bodyPr>
          <a:lstStyle/>
          <a:p>
            <a:r>
              <a:rPr lang="en-US" sz="1400" b="1" dirty="0" smtClean="0">
                <a:latin typeface="+mn-lt"/>
              </a:rPr>
              <a:t>Instructions: </a:t>
            </a:r>
            <a:r>
              <a:rPr lang="en-US" sz="1400" dirty="0" smtClean="0">
                <a:latin typeface="+mn-lt"/>
              </a:rPr>
              <a:t>Record three good things each day. Next to each positive event that you list, write a reflection (at least one sentence) about:</a:t>
            </a:r>
          </a:p>
          <a:p>
            <a:r>
              <a:rPr lang="en-US" sz="1400" dirty="0" smtClean="0">
                <a:latin typeface="+mn-lt"/>
              </a:rPr>
              <a:t>	- Why this good thing happened</a:t>
            </a:r>
          </a:p>
          <a:p>
            <a:r>
              <a:rPr lang="en-US" sz="1400" dirty="0" smtClean="0">
                <a:latin typeface="+mn-lt"/>
              </a:rPr>
              <a:t>	- What this good thing means to you</a:t>
            </a:r>
          </a:p>
          <a:p>
            <a:r>
              <a:rPr lang="en-US" sz="1400" dirty="0" smtClean="0">
                <a:latin typeface="+mn-lt"/>
              </a:rPr>
              <a:t>	- How this good thing makes you feel</a:t>
            </a:r>
          </a:p>
        </p:txBody>
      </p:sp>
      <p:sp>
        <p:nvSpPr>
          <p:cNvPr id="11" name="Rounded Rectangle 10"/>
          <p:cNvSpPr/>
          <p:nvPr/>
        </p:nvSpPr>
        <p:spPr>
          <a:xfrm>
            <a:off x="0" y="7010400"/>
            <a:ext cx="7315200" cy="2133599"/>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7" name="TextBox 6"/>
          <p:cNvSpPr txBox="1"/>
          <p:nvPr/>
        </p:nvSpPr>
        <p:spPr>
          <a:xfrm>
            <a:off x="0" y="2209800"/>
            <a:ext cx="6901620" cy="6514747"/>
          </a:xfrm>
          <a:prstGeom prst="rect">
            <a:avLst/>
          </a:prstGeom>
          <a:noFill/>
        </p:spPr>
        <p:txBody>
          <a:bodyPr wrap="square" lIns="96661" tIns="48331" rIns="96661" bIns="48331" rtlCol="0">
            <a:spAutoFit/>
          </a:bodyPr>
          <a:lstStyle/>
          <a:p>
            <a:r>
              <a:rPr lang="en-US" sz="1600" b="1" dirty="0" smtClean="0">
                <a:latin typeface="+mn-lt"/>
              </a:rPr>
              <a:t>Date:</a:t>
            </a:r>
            <a:endParaRPr lang="en-US" sz="1800" dirty="0" smtClean="0">
              <a:latin typeface="Bradley Hand ITC" pitchFamily="66" charset="0"/>
            </a:endParaRPr>
          </a:p>
          <a:p>
            <a:endParaRPr lang="en-US" sz="1600" b="1" dirty="0" smtClean="0">
              <a:latin typeface="+mn-lt"/>
            </a:endParaRPr>
          </a:p>
          <a:p>
            <a:endParaRPr lang="en-US" sz="1600" b="1" dirty="0" smtClean="0">
              <a:latin typeface="+mn-lt"/>
            </a:endParaRPr>
          </a:p>
          <a:p>
            <a:r>
              <a:rPr lang="en-US" sz="1600" b="1" dirty="0" smtClean="0">
                <a:latin typeface="+mn-lt"/>
              </a:rPr>
              <a:t>Good Thing 1:</a:t>
            </a:r>
            <a:endParaRPr lang="en-US" sz="1800" b="1" dirty="0" smtClean="0">
              <a:latin typeface="Bradley Hand ITC" pitchFamily="66" charset="0"/>
            </a:endParaRPr>
          </a:p>
          <a:p>
            <a:endParaRPr lang="en-US" sz="1600" b="1" dirty="0" smtClean="0">
              <a:latin typeface="+mn-lt"/>
            </a:endParaRPr>
          </a:p>
          <a:p>
            <a:r>
              <a:rPr lang="en-US" sz="1600" b="1" dirty="0" smtClean="0">
                <a:latin typeface="+mn-lt"/>
              </a:rPr>
              <a:t>Reflection:</a:t>
            </a:r>
            <a:endParaRPr lang="en-US" sz="1800" b="1" dirty="0" smtClean="0">
              <a:latin typeface="Bradley Hand ITC" pitchFamily="66" charset="0"/>
            </a:endParaRPr>
          </a:p>
          <a:p>
            <a:endParaRPr lang="en-US" sz="1800" b="1" dirty="0" smtClean="0">
              <a:latin typeface="+mn-lt"/>
            </a:endParaRPr>
          </a:p>
          <a:p>
            <a:endParaRPr lang="en-US" sz="1600" b="1" dirty="0" smtClean="0">
              <a:latin typeface="+mn-lt"/>
            </a:endParaRPr>
          </a:p>
          <a:p>
            <a:endParaRPr lang="en-US" sz="1600" b="1" dirty="0" smtClean="0">
              <a:latin typeface="+mn-lt"/>
            </a:endParaRPr>
          </a:p>
          <a:p>
            <a:endParaRPr lang="en-US" sz="1600" b="1" dirty="0" smtClean="0">
              <a:latin typeface="+mn-lt"/>
            </a:endParaRPr>
          </a:p>
          <a:p>
            <a:endParaRPr lang="en-US" sz="1600" b="1" dirty="0" smtClean="0">
              <a:latin typeface="+mn-lt"/>
            </a:endParaRPr>
          </a:p>
          <a:p>
            <a:r>
              <a:rPr lang="en-US" sz="1600" b="1" dirty="0" smtClean="0">
                <a:latin typeface="+mn-lt"/>
              </a:rPr>
              <a:t>Good Thing 2:</a:t>
            </a:r>
            <a:endParaRPr lang="en-US" sz="1800" b="1" dirty="0" smtClean="0">
              <a:latin typeface="Bradley Hand ITC" pitchFamily="66" charset="0"/>
            </a:endParaRPr>
          </a:p>
          <a:p>
            <a:endParaRPr lang="en-US" sz="1600" b="1" dirty="0" smtClean="0">
              <a:latin typeface="+mn-lt"/>
            </a:endParaRPr>
          </a:p>
          <a:p>
            <a:r>
              <a:rPr lang="en-US" sz="1600" b="1" dirty="0" smtClean="0">
                <a:latin typeface="+mn-lt"/>
              </a:rPr>
              <a:t>Reflection: </a:t>
            </a:r>
            <a:endParaRPr lang="en-US" sz="18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mn-lt"/>
            </a:endParaRPr>
          </a:p>
          <a:p>
            <a:r>
              <a:rPr lang="en-US" sz="1600" b="1" dirty="0" smtClean="0">
                <a:latin typeface="+mn-lt"/>
              </a:rPr>
              <a:t>Good Thing 3:</a:t>
            </a:r>
            <a:endParaRPr lang="en-US" sz="1800" b="1" dirty="0" smtClean="0">
              <a:latin typeface="Bradley Hand ITC" pitchFamily="66" charset="0"/>
            </a:endParaRPr>
          </a:p>
          <a:p>
            <a:endParaRPr lang="en-US" sz="1600" b="1" dirty="0" smtClean="0">
              <a:latin typeface="+mn-lt"/>
            </a:endParaRPr>
          </a:p>
          <a:p>
            <a:r>
              <a:rPr lang="en-US" sz="1600" b="1" dirty="0" smtClean="0">
                <a:latin typeface="+mn-lt"/>
              </a:rPr>
              <a:t>Reflection:</a:t>
            </a:r>
            <a:endParaRPr lang="en-US" sz="1800" b="1" dirty="0" smtClean="0">
              <a:latin typeface="Bradley Hand ITC" pitchFamily="66" charset="0"/>
            </a:endParaRPr>
          </a:p>
          <a:p>
            <a:endParaRPr lang="en-US" sz="1500" b="1" dirty="0" smtClean="0">
              <a:latin typeface="+mn-lt"/>
            </a:endParaRPr>
          </a:p>
          <a:p>
            <a:endParaRPr lang="en-US" sz="1500" dirty="0" smtClean="0">
              <a:latin typeface="+mn-lt"/>
            </a:endParaRPr>
          </a:p>
          <a:p>
            <a:endParaRPr lang="en-US" sz="1500" b="1" dirty="0">
              <a:latin typeface="+mn-lt"/>
            </a:endParaRPr>
          </a:p>
        </p:txBody>
      </p:sp>
      <p:sp>
        <p:nvSpPr>
          <p:cNvPr id="13" name="TextBox 12"/>
          <p:cNvSpPr txBox="1"/>
          <p:nvPr/>
        </p:nvSpPr>
        <p:spPr>
          <a:xfrm>
            <a:off x="0" y="204217"/>
            <a:ext cx="7239000" cy="405383"/>
          </a:xfrm>
          <a:prstGeom prst="rect">
            <a:avLst/>
          </a:prstGeom>
          <a:noFill/>
        </p:spPr>
        <p:txBody>
          <a:bodyPr wrap="square" lIns="96661" tIns="48331" rIns="96661" bIns="48331" rtlCol="0">
            <a:spAutoFit/>
          </a:bodyPr>
          <a:lstStyle/>
          <a:p>
            <a:pPr algn="ctr"/>
            <a:r>
              <a:rPr lang="en-US" sz="2000" b="1" dirty="0" smtClean="0">
                <a:solidFill>
                  <a:schemeClr val="bg1"/>
                </a:solidFill>
                <a:latin typeface="+mj-lt"/>
              </a:rPr>
              <a:t>Hunt the Good Stuff</a:t>
            </a:r>
            <a:endParaRPr lang="en-US" sz="2000" b="1" dirty="0">
              <a:solidFill>
                <a:schemeClr val="bg1"/>
              </a:solidFill>
              <a:latin typeface="+mj-lt"/>
            </a:endParaRPr>
          </a:p>
        </p:txBody>
      </p:sp>
      <p:sp>
        <p:nvSpPr>
          <p:cNvPr id="12" name="Rounded Rectangle 11"/>
          <p:cNvSpPr/>
          <p:nvPr/>
        </p:nvSpPr>
        <p:spPr>
          <a:xfrm>
            <a:off x="2209800" y="609599"/>
            <a:ext cx="2819400" cy="381001"/>
          </a:xfrm>
          <a:prstGeom prst="roundRect">
            <a:avLst/>
          </a:prstGeom>
          <a:solidFill>
            <a:srgbClr val="00B05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en-US" dirty="0" smtClean="0"/>
              <a:t>Optimism</a:t>
            </a:r>
            <a:endParaRPr lang="en-US" dirty="0"/>
          </a:p>
        </p:txBody>
      </p:sp>
      <p:sp>
        <p:nvSpPr>
          <p:cNvPr id="15"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49</a:t>
            </a:fld>
            <a:endParaRPr lang="en-US" sz="700" dirty="0">
              <a:latin typeface="+mn-lt"/>
            </a:endParaRPr>
          </a:p>
        </p:txBody>
      </p:sp>
      <p:pic>
        <p:nvPicPr>
          <p:cNvPr id="16" name="Picture 5" descr="HTGS.png"/>
          <p:cNvPicPr>
            <a:picLocks noChangeAspect="1"/>
          </p:cNvPicPr>
          <p:nvPr/>
        </p:nvPicPr>
        <p:blipFill>
          <a:blip r:embed="rId3" cstate="print"/>
          <a:srcRect/>
          <a:stretch>
            <a:fillRect/>
          </a:stretch>
        </p:blipFill>
        <p:spPr bwMode="auto">
          <a:xfrm>
            <a:off x="305741" y="76200"/>
            <a:ext cx="608659" cy="731520"/>
          </a:xfrm>
          <a:prstGeom prst="rect">
            <a:avLst/>
          </a:prstGeom>
          <a:noFill/>
          <a:ln w="9525">
            <a:noFill/>
            <a:miter lim="800000"/>
            <a:headEnd/>
            <a:tailEnd/>
          </a:ln>
        </p:spPr>
      </p:pic>
      <p:sp>
        <p:nvSpPr>
          <p:cNvPr id="14" name="Footer Placeholder 13"/>
          <p:cNvSpPr>
            <a:spLocks noGrp="1"/>
          </p:cNvSpPr>
          <p:nvPr>
            <p:ph type="ftr" sz="quarter" idx="11"/>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6934200"/>
            <a:ext cx="7315200" cy="12192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2"/>
          <p:cNvSpPr txBox="1">
            <a:spLocks/>
          </p:cNvSpPr>
          <p:nvPr/>
        </p:nvSpPr>
        <p:spPr>
          <a:xfrm>
            <a:off x="0" y="3810000"/>
            <a:ext cx="7315200" cy="2209800"/>
          </a:xfrm>
          <a:prstGeom prst="rect">
            <a:avLst/>
          </a:prstGeom>
        </p:spPr>
        <p:txBody>
          <a:bodyPr/>
          <a:lstStyle/>
          <a:p>
            <a:pPr marL="354013" marR="0" lvl="0" indent="-354013" algn="ctr" defTabSz="914400" rtl="0" eaLnBrk="0" fontAlgn="base" latinLnBrk="0" hangingPunct="0">
              <a:lnSpc>
                <a:spcPct val="100000"/>
              </a:lnSpc>
              <a:spcBef>
                <a:spcPct val="20000"/>
              </a:spcBef>
              <a:spcAft>
                <a:spcPct val="0"/>
              </a:spcAft>
              <a:buClrTx/>
              <a:buSzTx/>
              <a:tabLst/>
              <a:defRPr/>
            </a:pPr>
            <a:r>
              <a:rPr kumimoji="0" lang="en-US" sz="1400" b="1" i="0" u="none" strike="noStrike" kern="1200" cap="none" spc="0" normalizeH="0" baseline="0" noProof="0" dirty="0" smtClean="0">
                <a:ln>
                  <a:noFill/>
                </a:ln>
                <a:solidFill>
                  <a:schemeClr val="tx1"/>
                </a:solidFill>
                <a:effectLst/>
                <a:uLnTx/>
                <a:uFillTx/>
                <a:latin typeface="Verdana" pitchFamily="34" charset="0"/>
                <a:ea typeface="+mn-ea"/>
                <a:cs typeface="+mn-cs"/>
              </a:rPr>
              <a:t>Optimistic Thinkers compared to Pessimistic Thinkers:</a:t>
            </a:r>
          </a:p>
          <a:p>
            <a:pPr marL="354013" marR="0" lvl="0" indent="-354013" algn="ctr" defTabSz="914400" rtl="0" eaLnBrk="0" fontAlgn="base" latinLnBrk="0" hangingPunct="0">
              <a:lnSpc>
                <a:spcPct val="100000"/>
              </a:lnSpc>
              <a:spcBef>
                <a:spcPct val="20000"/>
              </a:spcBef>
              <a:spcAft>
                <a:spcPct val="0"/>
              </a:spcAft>
              <a:buClrTx/>
              <a:buSzTx/>
              <a:tabLst/>
              <a:defRPr/>
            </a:pPr>
            <a:endParaRPr kumimoji="0" lang="en-US" sz="1400" b="0"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sp>
        <p:nvSpPr>
          <p:cNvPr id="8" name="Rectangle 7"/>
          <p:cNvSpPr/>
          <p:nvPr/>
        </p:nvSpPr>
        <p:spPr>
          <a:xfrm>
            <a:off x="70680" y="7010400"/>
            <a:ext cx="7015062" cy="338554"/>
          </a:xfrm>
          <a:prstGeom prst="rect">
            <a:avLst/>
          </a:prstGeom>
        </p:spPr>
        <p:txBody>
          <a:bodyPr wrap="none">
            <a:spAutoFit/>
          </a:bodyPr>
          <a:lstStyle/>
          <a:p>
            <a:pPr>
              <a:defRPr/>
            </a:pPr>
            <a:r>
              <a:rPr lang="en-US" sz="1600" dirty="0" smtClean="0">
                <a:latin typeface="+mn-lt"/>
              </a:rPr>
              <a:t>Optimistic thinking is difficult because of the </a:t>
            </a:r>
            <a:r>
              <a:rPr lang="en-US" sz="1600" b="1" u="sng" dirty="0" smtClean="0">
                <a:latin typeface="+mn-lt"/>
              </a:rPr>
              <a:t>NEGATIVITY BIAS</a:t>
            </a:r>
            <a:r>
              <a:rPr lang="en-US" sz="1600" dirty="0" smtClean="0">
                <a:latin typeface="+mn-lt"/>
              </a:rPr>
              <a:t>.</a:t>
            </a:r>
            <a:endParaRPr lang="en-US" sz="1600" u="sng" dirty="0">
              <a:latin typeface="+mn-lt"/>
            </a:endParaRPr>
          </a:p>
        </p:txBody>
      </p:sp>
      <p:sp>
        <p:nvSpPr>
          <p:cNvPr id="10" name="TextBox 9"/>
          <p:cNvSpPr txBox="1"/>
          <p:nvPr/>
        </p:nvSpPr>
        <p:spPr>
          <a:xfrm>
            <a:off x="0" y="1216223"/>
            <a:ext cx="7315200" cy="307777"/>
          </a:xfrm>
          <a:prstGeom prst="rect">
            <a:avLst/>
          </a:prstGeom>
          <a:noFill/>
        </p:spPr>
        <p:txBody>
          <a:bodyPr wrap="square" rtlCol="0">
            <a:spAutoFit/>
          </a:bodyPr>
          <a:lstStyle/>
          <a:p>
            <a:pPr algn="ctr"/>
            <a:r>
              <a:rPr lang="en-US" sz="1400" b="1" dirty="0" smtClean="0">
                <a:latin typeface="+mn-lt"/>
              </a:rPr>
              <a:t>Optimism: THE ENGINE OF RESILIENCE</a:t>
            </a:r>
          </a:p>
        </p:txBody>
      </p:sp>
      <p:sp>
        <p:nvSpPr>
          <p:cNvPr id="12" name="Rectangle 11"/>
          <p:cNvSpPr/>
          <p:nvPr/>
        </p:nvSpPr>
        <p:spPr>
          <a:xfrm>
            <a:off x="76200" y="7359134"/>
            <a:ext cx="7086600" cy="738664"/>
          </a:xfrm>
          <a:prstGeom prst="rect">
            <a:avLst/>
          </a:prstGeom>
        </p:spPr>
        <p:txBody>
          <a:bodyPr wrap="square">
            <a:spAutoFit/>
          </a:bodyPr>
          <a:lstStyle/>
          <a:p>
            <a:r>
              <a:rPr lang="en-US" sz="1400" dirty="0" smtClean="0">
                <a:latin typeface="+mn-lt"/>
              </a:rPr>
              <a:t>The negativity bias is the tendency to pay more attention to bad events than good events.  The negativity bias is not all a bad thing; in fact, it has protected our survival in some cases!</a:t>
            </a:r>
            <a:endParaRPr lang="en-US" sz="1400" dirty="0">
              <a:latin typeface="+mn-lt"/>
            </a:endParaRPr>
          </a:p>
        </p:txBody>
      </p:sp>
      <p:sp>
        <p:nvSpPr>
          <p:cNvPr id="133122" name="AutoShape 2" descr="data:image/jpeg;base64,/9j/4AAQSkZJRgABAQAAAQABAAD/2wCEAAkGBxISERUTExMUFhUXGCAVGBYYFx0YHBcZGhwaHBwXHR8fKCkgGRomHxUcITMjJiw3MC4uFx8zOD8sNygtLysBCgoKBQUFDgUFDisZExkrKysrKysrKysrKysrKysrKysrKysrKysrKysrKysrKysrKysrKysrKysrKysrKysrK//AABEIAL0BCwMBIgACEQEDEQH/xAAcAAEAAgMBAQEAAAAAAAAAAAAABAYCBQcDAQj/xABJEAACAQMDAgQEAwQHAwkJAAABAgMABBEFEiEGMRMiQVEHMmFxFCOBFUKRoQgkM0NSYrEWwdFVcnOCk6Oy8PElNVRkkpTS4eL/xAAUAQEAAAAAAAAAAAAAAAAAAAAA/8QAFBEBAAAAAAAAAAAAAAAAAAAAAP/aAAwDAQACEQMRAD8A7aiDA4Hastg9hROw+1ZUGOwewpsHsKypQY7B7CmwewrKsXfAJPp+tBA1rVIrWIySfZUUZaRj2RAOWY1qbXSZ7tN16zRBuRbQuUCD0DyL5nfHfBC59D3rn0fxBu7i5ke306WacflxBvkt4zg+YgkeMxILDjAVR7mtjcQ9TyqxPhxlssgSWNNgPZWGxtxH3oK98VulLUfjZIo0iNvFA67FxuaaSTeW92O0cn61RLTVrnS5Irqzk2xTpvVSd6nGBJE4OMsrgjPBxgjvVj6h0jVimpC5vRI0EcPjKi7hKhLFfMQpXZye3rVVa3ml0cSvIght7jwo0MfmdpVLNtccnGzO08cd88EP0j0H1jb6pB4keFkUASxHkxsf9VODhvXH0qz7R7Cvxx0rrc1ncrPBKI3X3ztcEjKN/lP8se+K/WvTOsC8tYrhUZBIobawwRkfzHsR3FBstg9hTYPYVlSgx2D2FNg9hWVKDHYPYU2D2FZUoMdg9hTYPYVlSgx2D2FNg9hWVKDHYPYU2D2FZUoMdg9hTYPYVlSgx2D2FNg9hWVKDHYPYU2D2FZUoMdg9hTYPYVlSgx2D2FRZlG48CplRJ/mNBJTsPtWVYp2H2rKgUpSgV5XM6opd2VVUZZmIAA9yTwBWl656hOn2Ut0I/EKYwmdudzAd/1rhN31ZqGsm4U+S2wpK+KI4oM+Ub227pNxydvcntmg6GOsNOstUPg3Nuba7Vnn2MGWKdORJlePzA2D9Uq5ab1pp1xIIobuF3PZd2CftnGT9B9a4fF8JFCh/wAYWOA202dwFPGdpYDIX0zjOOcVUtUaO2k2PZQ5wHR0mmKup+WRG3cqff6ehFB2TquMq2v5GN1rCy/UbZBkfTIxXJNVbw9Fs4/Pmaeafn5cJiMY9/Xn71ZendZlvbbVZXXAj09YAQWbhWJXczElm7/wrQfECPwoNMgDHCWayFD3R5mMjZ9R83GfQCgqmmWbzzRwoCWkcIoAzyxA/wB9fsjp3SY7S1itoxhI0Cj6nuSfqSST964H/R60ZZr+SdhkW8eV9g8mQD98Bq/RgoPtKUoFKUoFKUoFKUoFKUoFKUoFKUoFKUoFKUoFKUoFRJ/mNS6iT/MaCSnYfasqxTsPtWVApSlBUPitYmfTZIs4DPGGb/ApkQM5+gHP6VQrZbS1SUW8D/1SKa6T95PHi3RK85PIm2guseAAJc88EdD+KJ/9kXn/AER/1Fcn+GfWD3TLDctHJLG4ZN6oGuIijxyQliAGYBlYbjltpFBadaeeyucQvcSkWkly9w9y8m1o0LDxYT+UsblQoAAPLYIxX3WdPQBx4ICNtmjWWOF4p3n80trACBIsh5YFT3z2Fbm8tNNEiRPNP4YJUWP5hRipB/swu8xjgBc7ORgc1Q/in1g8e7w/yLmQiNVBBkhtow/JxkRSSO2cLyFUA+wCs9UzR6dHc2cADxTs8RfOMeDNlc99zLloyfXGagfFu536ky4x4cMMffv+UjZ+nzYx9KhgI1pp7A5cXEsb/QZhZf8AxtzXv8WJlfV7sr2DKvbHKRop/mpoOv8A9HjTfD0+SYg5mlPJHdUAAwe5Gd3866rVY+Gll4OlWaFQp8FWIHu/mzx6ndmrPQKUpQKUpQKUpQKUpQKUpQKUpQKUpQKUpQKUpQKUpQKiT/Mal1En+Y0ElOw+1ZVinYfasqBXzNfa4L8cev5fGbT7ZyiJjxnUkMzEZ8PP+EAjOO549KDP4jfFdJ3aytcSW7qYpZDGXLEnH5Y3LkDAwc8k/wAaDH0FeFVklENopUMvjyiJmxgZCnL5Pft71a+j9JTT4kmbK3UkX4hp2TcthbHIEm396eTGFH1HGM5iQ9c3c1y0elwhWbLGaULJcPjlpHkc7UUZPAwAKDxtei5p13tqVuGjGC4kllOO+Syr5VwMYP8AhrXTfD+5cuLa4tbs7slYpQZWwCd2x8NjzfrkfpZoptYlQy/tO45BbfHBK0GR6b1X5e/mVSvB5NV2fq+8ikWPUI0uU8rgsAHKnO2WKZMMDg8NkjjHpQVk3csbRQTKUWGXfsKbWUsV3buAxOFHevTrHUUub64njzskkLrkYOD7j0ronUWmpqUMcgZnlaEvaTsFEk/hA+LZzbfKZlAyH4znHOK5HQfrA9QLY6LbzHDSfholijzzLIY12xqBkkn6Cvf4edZLqcBZkEU8bFJYc5KkeoB8wU/UcHI5xmqR8NtS8OwWe588qR7YmY7hDbgHBHhh2iJ27iWALYHovGl1mzuLPUY7+2a2PgxRi4ginBkMYVA7uhCkgqVPqRgE0HfKVhE4IBHYjP8AGs6BSlKBSlKBSlKBSlKBSlKBSlKBSlKBSlKBSlKBUSf5jUuok/zGgkp2H2rKsU7D7VlQQtavfAt5piCRFG0mB3OxS3H14r8jaDatfahGsp3eLLvlYk/LndIxI5HlBNfqP4ixu2l3gjOG8BznOOAMsP1UEVwXoy3t/wAKrRtvySNSRR+etsTgLFnvEcDfs8/I9BQfeu+pWe1I5V76Y3RU4BW1TyW8Zx6HBbAOAcn96pfwx0VGtd7c/i7kWb7clhAkbzyRge8hhVD9D6VX/iykn7Skd2DI6q8DKMKYCv5YUegA4++a2vw2sJWtJm8TaHnihthnbtu2PE6nuSke8FR8wZge1Bobbqm/W/EqSSJL4oAhBZUHmAEGzsEGAu32FWL4pWKRpNgbQl7siUcqoeBZJ1BzkASsOP8AM3tVv1vrHTPxRgMhjux+VJqUUEYAkBIIw2SFz3Ye3Bqi9d6FJ+FS53lvCme2njDb1jlyWEwOSdsoAckk+Zu+CAA+fDjVWaKazyRIn9dtDjO2eAF2UeuHRSMDv+tan4h6UYrrxlUCC6UXMJUEKVkAYgA8ggkjH296j9CaZPcX8KW7mNw28yj+6ReWk9uB79yQKt3WOqxQwzhY1KXhzbwt8kUS+U3e39yWVkLDaQMNk54oJfSXUVxoAWC7jL2l3GJ42QA43qMkZxuxkBlPbgjvzXerpV/bYbbHKv8AV/KzYRwYIgVLDPlPY/763vRXXsFxCNN1cI9vtCRTFfNEQCoyR2wCAGHbHPHaFf8ASr6TqltNNIz2XiJIlyAXHhrjAbHZgMD7cj2oO0xarqUyr4MNpCr5VSXlm27e7HaiqB7KSM4718uv2ujbRPE/1SxJH25uBzVG6w6lufw4vYbqTLXMyoI2HhmKKdIowo7EMuWyTyX9sAdA0rq6RywuLG5twsTShn2sHCbdygISd3mz296CIk+r5GZFIzyPwOMj2z+I4qTB1LdIMzQRAb9vzyQkDnnEibCeOcPjnvWgt/iVe3Q8Sx0iaeDJUStKse4gkHAweP196tvTutTzForu1NtMF3hPEWVWQnGQ68Zz3B9xQSdK6ginYJho3Zd6q2DvUYDFGUlJApIB2njIz3FbeqJrOkyTTz3FsZFa3IEcaMVEkwUl3IPkYhXCgdm8wPOCu56O6mF7GdymOdOJIyCB3I3LnupKke4IIPIoLFSlKBSlKBSlKBSlKBSlKBSlKBSlKBUSf5jUuok/zGgkp2H2rKsU7D7VlQR9QtFmikicArIjIwPYhgQR/OvyDptw2nagGYE+BMVcY+ZVYq64J9VyME+tfsavz3/SD6ZWG4S9Qj+sHY6/50A836gfxH1oNN8RNLItU2+ZLS4ktg2Sx/DyhZrbB9UClhk+pxzipXwvv0e2aB95a2uFvFVFy3hlGhd1x5mZDKJMDny8etevRt6t7blHUyskQhu4By89sp/Lmi5yZ4cnj1GO/ArQan0pd2Mi3di7Twh8xXEIJZCCRtkUDKOMEEEY/wBKD1ufhdfeIpQxS27nIu1dfC2cnexJ8vA9fXjNWD4g6rGthNtGWv7hXTJ/uLZVjEuPQO0eV91bPtVRvOtnd/EeysvxGTulMPJPuyZ2F887sZr5Z2M+oztdXkpjhPzzsvcDgRQr++/GFRfagsXwtsgttPIcb7txYxHsQmN9zJk9lWMZJz6Y9q0mqJNrOqSLbKuMFYVzhRDCuFA49Qufu1bDqrWhbRmCFPCd4jAIicta2xIbaxHeeYks/sMDHPFXge60y7jk2+HPFtlUNyCGUMM4PKlW9D6mg08kZUlWBBBwQRggjggj0NX/AKC+IPgJ+Bvl8ewcbCjDJiyfmX/KO+PTuPrM+IWjJfwDWbFco4/rcY7wyjG5sYGV55P2PrxzOg6b1n089jbGayf8Tp04Uo5ZmNu+4NkYIAJKgZx9Dzip3QvXV/f3iQTzeUW8wBVFU/2R7nHPKA/cVS+jOtZrAshUTWsmRLbP8jhhgn12tgd6uL29vYzQ6zZRvJYzK8ckY4a1dwUYf80ZJAPHAGeQaCy9BdQtadLtPDtaSFnGGzgM0nGffhwa+/Cf4gXOpalItwsYxbkpsGAuHTOc5JzuHrxt+taPQYtvTN5AfLI7mSNH8jyR/lkOqnlshTjHf0ry/o96PcJfyTNDIsYgZN7KVBYvGQoz3OFPbt+tB1HRprlRJChUSvcXcqtJlhtSYbEODkArKvP7oHb0rRdTXbtB+1bDZ41u224hyM+Rts0e719cgjBwrDkDN1NqIriJuCXkl5x8quoYqP1iXn6VzvT1UXN1bodqvrEe9V4yuwyD9C8QJ98H3oOoaFqQubeOcI6CRd2xxtZT2Kke4IqfXwV9oFKUoFKUoFKUoFKUoFKUoFKUoFRJ/mNS6iT/ADGgkr2H2qo631iY32wrFsV/DaaZ2VWcZ3RRKis8si4yeABjGfa2r2H2rmmi2b28zMV8VobeW3IXIaCRpmkDDg+WVHB3gHHhgepFBtLfrkwRmS98JoRuxcwBtoZQCIpI388UhB4GSDxzzXBuueqp9YvVKqwXPhwQg5xk8E+m9j3P29qu2tXj2unXa3JO6aFLZGckyXUqyOxl8wV2SNHVC5AzjiqN8OoGFy1wFY/h4nnQBWO6RQAijaDzlgeeMKaDDqPT/wALqZt7AyeJGViUoxLNKFAcrg5wWzxW3074iSxuRdxuZQdrTwP+Hn4/dk2+SXBA+Zf3fWqvoOrPaX0Vy+8vHKJHz8zc5b5vUgnv71YNYvtBnmaUR6jFvJYqpiYZJySNxJGc9qDf3HxHtnT+21IE53JstCGz6eJtDL68hc/61XdU64UMrWcTRyKMCeeTx5V458Pd5Is+6rn6io8TaECCRqbAHJX8gZ+me4ry/bOlqSU02Ru+3xbslfuVVFOfpu/jQYaVoIubG9uzJJ4tuyMwI3B1kJBJOd27IJJPFbHUsXukRTAZnsSLaXGMm2bcYnP0U+T9fvWP+18xtJLWzso4IpsrKY1eRn7YXcxOMe31qR0F09qaXG5bCaSJ1MMyOvhq8T8suXwB8oIPuooIHw/60bTpXDJ4ttMNs8Jwdy8jIzxuAJ+hzg11BtD0bSLRLy8tBK077kiwJfDDgsIwHYKwRe7H17elcS13TGtriWBwVaNypUlSQO4ztJGcEZwT6113oTreDU4YtK1G3aZz5UkGPNt5BPYoyrxkHkD60Go+J/Stq1lDq9jH4MUuN8BAUDdwrqASFORgqOOc8c5oeidSzW0Fzbr5ormPY6k8A+jj2YY/UfpXUOsPiHAk9tYWtvsgtrhRKsicEIxUoEPIAyTk85AqPc9J6C9w8JuDbTQu0bxPJsSX5trK7A7SRtJ/h9aDc9LfE78JDaWl5Y3QYRKFk2gl1A4YKcEqFHvniut6TfxXEMc0LBo5FDqRxkH6eh+lcO6ytbk3mlxJaXQjt5VjW5kfxjLukT+8QkBcDjOD5jwMYrZ/BfVmTU9QsRnwt8kka58qbJdpAHpkOO3tQdIvS6PJPswsEhkPfMkfggMVzxuGTxwDtxxnNUGV/BvNTkiVWYXllJHvHAabwgTxyOJmHHoa6A9t4s97FnG+CNM98bhMM4/WqbZQxtqWpQOEcGayyrAEMoSIZweCM0G4t/iVBEyxahFLZSnt4qflvz3RxnjtnOMZq8I4IBBBB5BHqPeuQ3+gW6Wxtk8QhZCHV1MkLfnyhMgbmgdhEymRBgZ82eKjaT1XPYWwtkeJF8Q7Wn3H8PCw3Hbjy3KKWwGVuBjj2DtNK59Jd3a3aQnV7cyOhcRrablVQAd7ESZTIOQScHB9q+aj1Bq1iQZbeK/jbzbrXMciKMZYod28YPp68ZoOhUqkaf8AE2zY4uFntDjdi4iaMd8fN8v/AK1bdP1GGdN8Mscqdt0bhx9sjIoJVKZpQKUpQKUpQKUpQKiT/Mal1En+Y0HLuv8A4wfgbhrW3gWR0ADOzEKrEA4AHJx681zS9+Kt7NMskqQNtOdoQplcMAhZSGKjeSAT3we9Ret9Pe41yeCMZeSfYo+pwM/b1NXFfhLYpEXlurpVXINx4IEORnLAElvDGPmPB9DyKCl6DYya1qCQs/hblYA5eRU2qzAedmbkj3rrvwp6jtbOP9lXIFtdQswbfwspJzuDH1IYYB9BkVB0bTpdFs4ba2Cyaleyq21hnZGDyWXG5UVcgk9ize2KtfWmk6dfslrfbUuAhkR0bBUE7fmI7EkeVuCe2cZoLfLYQsSWijJ9ygJ/0rVN0VphJJsLQk8kmFP+Fc1b4ZaxZknT9TZlycI7MnB9wdyZ4HOP4Vr5dZ6sg8rQu+wAkiJZA3HqV7n3xQda/wBh9M/+AtP+wT/hXradJ6fE2+OytkbtuWFAee/YVyS0+IPUkpISwJIGT/V5B/qRU2PSep9RQGWcWcZJO0ExuPYEJ5scepoOmazrljp6EzyRQjBbbgZb7KOSftXMNY+JWo6kxh0a3lC52tOVG7n75WMevPP2rzh+HWmWCm41K5kumTzMEViiY/dbbk9yByRnI45q/wCkvLc2qmxEVpashMRUKXfggeUeSHzc87j3yAc0HHurPhhLYaf+Nml8W4EqtImCyBW7hj3Y7jy3rn9armldW20TBm0yAsBjdFNPC2ffIc4GM8AetX/pm7udQ0HUo55HkeOXczlmdio2uwHfAAU4AGKsmi9LWzW7Sx6Xb/h9oCLKjG4njUZMmT/Zs2MqCMkYzjPAchudbtLuWJYdOWKdpUAka6lkDEsoxJuySD2yDnmtt1H01HLc3BvryKzvjIztE8bmFlPyMjjJ2n3Oce3GK9esOmLez1PT5bXcLe5aKVFbPl86ZAJ57MDg8jNe3xa06a/157e1jaSVY0UqOMYXcSSeAoDjk+pxQa2z0DWrMb7OUyxg97aUTR9/VPYkZ5Wtj0T1WkV8CbX8PfSkQl1U+G/iMmTJExBjPAbKEcgcYJqh6VJeWzPPbmaMwkB5I84Q5OAxHGCVPB4OKtWldRXep3lql0wOHJWdI1SQFEYgCQD7HFB+grV5VluQUWSUJGcp+XvB8TC4YkAjB9RndziubJpdxHe3ZZGj3DT9rHyhvCe38RVPZiArDA9jVA0bqi8itZLmK7uGulnUMGkeUG32sSzq2RtD7Ru9N5HrVn6a+IV7qs0GnzpGS00chlVSGUQuJT5c458PBP1NB1Doy3kW7vzLhmEpCMB2jaWeRUzgZwJBn61O1zpCC4DEBULcsDGskcn1eNhtJ4HmGG4HNRtDugdQuVG7ylkPBxv8kmM9s7ZFP6/SrXQUTSbFtPuI7WGGJI5c7nXzHthW82XXnACsxXCEDGK22mxqkkJRmZEt5F3uOciRMkgYxyp4GBxxWu6j1cLeoIgJZAYo/D3EYZpdpyQGI2CQOeOBj3rZ2FoyXEMb7SfAl3AEkeaVDgEgEjnHaglWGpxzWS3EjQyKY9zsvEZ253Eb+y5U96gX/Q1lKxmjD28rYPi28jRE4yQxVTsY89yM1nF0tt0uTTxIAHjkiDhOFEhbHlzzjfjvzitjZ6T4YtgHJECFO3z+ULn6ds0FY1G01eyQNb3UV0gZUEdym1/MwVQJF+Y8geYepOakt1rNDxd6bdxgd5Igs8Y45bKndj/q1s9d1SExld4yk0IbIIwfGTgZHmOR2Fbh7uMOsZdA7ZKoWAZsd8DucUGp0frKwuhmK5jJ9UZtjrjuCrYIIzW9DVqdV6YsrnJntYJCceZo13cdvN8386rlt0sILkw2d3cWyCMSCMOJU3FnB8smcDBzgEcgGgvVKqQttai+W4srgBeA8TwsW9OVZh/61jH1NfRyxxXOnHMnCvbzpKuQCWyHCFAAufXuB37hb6VoR1XAMeKlxDkE5lgkUDHfLYKj+NSLDqaymKiK6gdmyFUSLuO3vhc54wfSg21RJ/mNSVbPYg1Gn+Y0H57vdTi0/qeWa5GY9zZK8lRJHgN75GfTn2roeo31rciOaXY1pp4Fz48f94GQhIAuODjaWGe4T3IXVfGfoWKYG/E7JLtSJYtgbxnJ2oinIKsSwBPPAzWXSnTyzqmlhP6pZsJLuX0ubrv4I4w0aHvn/Co+4b3p64EcU2t6hhHkX8oesNtwY4QPV2JyfUlhWEUc1rZT3soBvr5lVUbkIX8sEOMHhFbJHI4Y1hIV1fU/CBP4HTyN4Bws1znhSPVU29vf71sJS17rITGbbT13n1DXUg8ox2yiEn6bvrmgRxz217Y2MFwxQW7yXG/8xmEZRUYFs7Wdiw74wD6jndajqstvLaxuI3/ETGEkZQr5JJAQDndgR4PPdq1/S0Pi39/eFgRuW0j5zhYRl+xx87kf9U0190bV9OiZclVnmB9AQqqP15oPDrbV7+0EJjaApNcJAT4ZDRrI2Awy5DMO3bHrXn8SbYw6fLcLLKXjeOYneRlUcEooGFTIJXgevOax+McTHT1ZTgpcQvnOCPOBkfXJFbfr6y8fS7qPDEmEkAdyQMj+YoJnUFiJrGeJUU+JA6qhwBkodo+nOKpPwB1MyaaYDw1vIyY7EBiX5492arf0Hd+NptpJjGYEHfPyqF7/AKZql9DKLTX9Ss+Qkqi6jGRjnBbHOc5kP6IaCD0hbJaa9qVg+Nl2hlQEDBzuYp6cYkfgei/SrrpOpTyWiJFDkhTD4wlUIjJmNic/mAqVPG3uO/rVa+IlkYdZ0q+BCK0v4aRu3fsD77lZx24x9a5Z8YIpbfVrkK7qkhWUAOcedRnPsSwbig2fxX1uM3djaW8xkWyVYy4P94CgJyO7YQZI4z+tdB6Pt1bqTU5TnesMKg54w8cRbPucoP51+dtOkRJo2cEorqzAdyoYEgfXFdY6D67Mms3cwi2pdBVDHLeCE2pGSF+ck7VwMcsOaDaTy20UdxaBZDNf3N8oSMDDYkeKNeSF4ZQRnthsYyAfZdPjsbeximtpITZn8RcS7oiGEiSI5TDZlbcRwBlQo+gPpa61Cm2KFXBWW42T3C75RcKUabYjf2R/ObzMSeCPqax1lpn410jWVS7pBIk1w+0sZhNkMxHl3bFwgwM9hQTdC0u2s1aOKSR/xDRwyPGYpwVJk3h0RiyIVZefQjPepl5rmlSxoltaqbwYkeWNUhYNDh5vOSGDYVu3DZx6mqHo93dW1tcWiulu6ypO/iMY2kWMHhAQNwBXJGfNkYFTfhxoV/NJJPBZK7MCBNMWjiXduDrgYEm4Er9PpQXPSetYZrhzAhmd0Xc4EsOHZIU87qSxBkTuUwBzkZNVu9+LM0k48W3iwB4TbnbOMgMx2Eecc4K+/rV66O+FE9v4hmvWjWR95itCYxnnjxPnA5Iwvp6mrvovRen2mDDaxBx2kKh5O2Cd7Zbkd+ec0HJ723vZEmFlDOrrIjW7w+LiRVJPiySTN5iDgYHfdznnG1sbXquZ0kY20LCJkDSbOzFTyFDHf5R6Y712ICvtBzO36W6iKgvrEat6hYEYD7EqM/wr1/2U1/8A5aX/AO2T/hXR6UFBvuh7+YASaxcEAhhiKNfMCCD5QM4IBFe0XSGoqABrE/AwCYIWP8SCavFKClf7K6n/AMszf9hD/wDjUNegr0TGf9qy+KwCl/w8JOBxgeXjv6V0GlBVLTQNQTvqO9u297ZC2O+OMDH6UuOn793jc6gAYySuLZP3lKkHnkYP8hVrpQVO80vV+PCv4Meu+1B/hhq1cnR+oSjZcT2DxH5l/AqfXdxubHzc10ClBR4ehZEQpHNbxqc8JaqnfgkbWGD9RzVrRNoCnnAAz74AGam1En+Y0HL+r9ae71SOytm/MtwNmBuCzuPNO2eNsMeSAe7MB3xW36zu10jSltbYk3Ex8CL/ABySSfPKf8xJJz7sK8+ibK1t0OqMgQTWvjPIedmXd3BPuQ6AY5Ph/atT8PQ+rapPq0ufAhzDaow7f5v0GSfq/fy0Fo0LTo9C0ht2GaJDLIV/vJT6D7nCj7CvnSqHTtKe5uRiVg95OCSfO+W2+pGBhfX9aj9Xzm81K10xQ3hoReXJxkbUOY4z6HLjJ/TvzjH4xzF7WCyQnfeXCQ8dwg5dueDjgYyO/wBKDefDq0aLTbYPnxHTxnJOSXlJkY5HuWz+taed/F6ljXfxBYvJtGOC8iqQfUZDA/pV6RAAAOwGP4Vz7ptUl6j1KUbg0MEUHpg78Mx/7tcfrQS/jUcaNcEe6f8AjWrVZxCS1RWyQ8QU884ZcH9ea0PxVhVtIvNwziIsPuCCD/Gtp0fdtNYWkrYDPBG5A7ZKA8fSgp3wKupPwU1tIu02tw8P19yD9QSRUP4j/wBT1nTb8AhHJt5CPXPAHAyeHP8A9Ne3QDC31vVbTlRIwuUUvnOcl2A+pf8AkB7VsPjhpvjaRK3ZoWWdTkjBXKnt3O12A+poJHxhtWbTHlT57d0uF45HhsCcH049aqHxC1y8iaC6soI547qCN3zCZ8MvCnkeXIkwPfmuhaXcx6hpSM5XZPb4k7AAlMP3zjBz39q5n1Feyx9P6ZMJJovDlFvIYJHUNCpkQtuXBKuIVYennHfigia30va37wzXMltpzrCHulUBcuxbCgE4V9qZIOTyK2XSsNhMz2ukb1WF4ppbjvJcbZBhRu7Rqck8D5RjucwuoNGtY9Ouo7VFeWZ0jXy+LKzpIzc/veIySI+4ZGDn1rH4c/Ca/jkW4mnNp5Su2PDSlWBBU5yqZ/U/Y80FdsNUjaCaIb5LoSXKxxBGZ3a68NRMrDtsETZJ589XzSvh3eXllBFfeHbbAmTF5p3WIFYlduVUqGY+XPfJ5zXROm+lLOxXbbQqhPzORl2/5zHk/wD7rd0FS0L4cabatvWASSd/EmJlbPPPm4Hc9hVrVAOBxWVKAKUpQKUpQKUpQKUpQKUpQKUpQKUpQKiT/Mal1En+Y0FE0/QUv9DfT3OJIN1vnkFZITmNmH+ZdjY9nrfaKLXTdM8mRFbRkvx5i6jL7h6OT/r7V6Xyi0uBd5IhlVYrj/ChXPhzn2Hm2MfYqTwpqJ8Q+ljqVi8UEqxu5WQN+7LtHlVyATt57j2HftQar4RwyTpcanMuJbyTKjOdsKcIv8c/fAqNriC66mtIcAi1t2nbjOCxAAPoO6Yx/iq79O2sdvbw2q5HhRqoViN2BxnjOeQe1VH4fK0+p6peOAfzRaxnGcJF3Ct6gkKSB6qKDodc4+GOJNQ1e43bmNyIsgjGxAQuMevp+ldFmfapb2BP8K5N/R9uRKl/IBjfcb8e24E4/nQXP4of+6L3/oW/3Vh8Krsy6PZsQARF4fHtGTGD9yEB+5qf1xKq6beF8bfw8gORnuhA/mRVT+DetA6TbRLFKzLvU7V8oAkPmLHCj5+2c8Gg1PUM5s+qrWXAVLmIRMcjzbsr69vME++KvnVd7byQzWhPiySIU8GMb35GBkdkGSPM2AKja/0TDqE0E12uGhztWNiM5IPmfAYgFcjGMZPvW3P4SxQn8mBCSxPC72Pc+7sT9yc0FP8Ah/0RcwWUUF7KCiMXFvH8pLHdiVv7wA/ujjJOd3FefXMcmsY0+zZfAVwbq5HKIV5WFP8AG+cE7e2ADit9dWt3f8FmtbNhyo4uJgc5BP8AcIRjgefnnb2qx2NlHDGsUSKiKMKqjAAFBoej+h7PTUAgjBfHmmYAyN7844H0FWalKBSlKBSlKBSlKBSlKBSlKBSlKBSlKBSlKBSlKBUSf5jUuok/zGg9XhV0KsoZWXaykZBBGCCPUEVSfwlxpDAwB7jTssXi+aW0B53R+skQ58nzDPGauiT8Dj0r6030/wDP/k0EFDa38CsNk0TYZT7MOxHqjg/Yg1G0XpmOzXZau8cZfeyN+ZuPO7lvPliRkkntxXnddPQmQywl7eVvmeFtu/0y6EFJD9WXPA54qua91xPp80MEqpceISN/9kwAGeQNwJ+wFBZdT069nhkhaa2CyI0ZIhfIDgqSPzO/NafpDoFrCDwEvZgpYu2xI1JYjHchiAAB+uahH4n/APyv/ff/AMVrF+Ks015+Eit44yU3CRmMmDjPKjbn+NB0BOm7bjxEMxHO6djLzgAnDeUdvQDvXpqOt2trtSSWNCeEjHLHAzhUXk8D0Fa79n3E39reShc8pCqw5GO27lxzzwwqdp2lW0BLRQIrHu+Mu3GMs5yzHHqTQQm1O7uDttYfBj9bi4UjOcf2cXDE4zy+0Dj5ucS7Hp6NJFmlLTzqMCWXBK5xkIAAsY4/dGeOc1shP9K++N9KD2xSvHxvpTxvpQe1K8fG+lPG+lB7Urx8b6U8b6UHtSvHxvpTxvpQe1K8fG+lPG+lB7Urx8b6U8b6UHtSvHxvpTxvpQe1K8fG+lPG+lB7Urx8b6U8b6UHtSvHxvpTxvpQe1K8fG+lPG+lB7VEn+Y16+N9KrWr9T+FM0fhbsY5347gHtj60H//2Q==">
            <a:hlinkClick r:id="rId3"/>
          </p:cNvPr>
          <p:cNvSpPr>
            <a:spLocks noChangeAspect="1" noChangeArrowheads="1"/>
          </p:cNvSpPr>
          <p:nvPr/>
        </p:nvSpPr>
        <p:spPr bwMode="auto">
          <a:xfrm>
            <a:off x="0" y="-1127125"/>
            <a:ext cx="3333750" cy="235267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33124" name="AutoShape 4" descr="data:image/jpeg;base64,/9j/4AAQSkZJRgABAQAAAQABAAD/2wCEAAkGBxISERUTExMUFhUXGCAVGBYYFx0YHBcZGhwaHBwXHR8fKCkgGRomHxUcITMjJiw3MC4uFx8zOD8sNygtLysBCgoKBQUFDgUFDisZExkrKysrKysrKysrKysrKysrKysrKysrKysrKysrKysrKysrKysrKysrKysrKysrKysrK//AABEIAL0BCwMBIgACEQEDEQH/xAAcAAEAAgMBAQEAAAAAAAAAAAAABAYCBQcDAQj/xABJEAACAQMDAgQEAwQHAwkJAAABAgMABBEFEiEGMRMiQVEHMmFxFCOBFUKRoQgkM0NSYrEWwdFVcnOCk6Oy8PElNVRkkpTS4eL/xAAUAQEAAAAAAAAAAAAAAAAAAAAA/8QAFBEBAAAAAAAAAAAAAAAAAAAAAP/aAAwDAQACEQMRAD8A7aiDA4Hastg9hROw+1ZUGOwewpsHsKypQY7B7CmwewrKsXfAJPp+tBA1rVIrWIySfZUUZaRj2RAOWY1qbXSZ7tN16zRBuRbQuUCD0DyL5nfHfBC59D3rn0fxBu7i5ke306WacflxBvkt4zg+YgkeMxILDjAVR7mtjcQ9TyqxPhxlssgSWNNgPZWGxtxH3oK98VulLUfjZIo0iNvFA67FxuaaSTeW92O0cn61RLTVrnS5Irqzk2xTpvVSd6nGBJE4OMsrgjPBxgjvVj6h0jVimpC5vRI0EcPjKi7hKhLFfMQpXZye3rVVa3ml0cSvIght7jwo0MfmdpVLNtccnGzO08cd88EP0j0H1jb6pB4keFkUASxHkxsf9VODhvXH0qz7R7Cvxx0rrc1ncrPBKI3X3ztcEjKN/lP8se+K/WvTOsC8tYrhUZBIobawwRkfzHsR3FBstg9hTYPYVlSgx2D2FNg9hWVKDHYPYU2D2FZUoMdg9hTYPYVlSgx2D2FNg9hWVKDHYPYU2D2FZUoMdg9hTYPYVlSgx2D2FNg9hWVKDHYPYU2D2FZUoMdg9hTYPYVlSgx2D2FRZlG48CplRJ/mNBJTsPtWVYp2H2rKgUpSgV5XM6opd2VVUZZmIAA9yTwBWl656hOn2Ut0I/EKYwmdudzAd/1rhN31ZqGsm4U+S2wpK+KI4oM+Ub227pNxydvcntmg6GOsNOstUPg3Nuba7Vnn2MGWKdORJlePzA2D9Uq5ab1pp1xIIobuF3PZd2CftnGT9B9a4fF8JFCh/wAYWOA202dwFPGdpYDIX0zjOOcVUtUaO2k2PZQ5wHR0mmKup+WRG3cqff6ehFB2TquMq2v5GN1rCy/UbZBkfTIxXJNVbw9Fs4/Pmaeafn5cJiMY9/Xn71ZendZlvbbVZXXAj09YAQWbhWJXczElm7/wrQfECPwoNMgDHCWayFD3R5mMjZ9R83GfQCgqmmWbzzRwoCWkcIoAzyxA/wB9fsjp3SY7S1itoxhI0Cj6nuSfqSST964H/R60ZZr+SdhkW8eV9g8mQD98Bq/RgoPtKUoFKUoFKUoFKUoFKUoFKUoFKUoFKUoFKUoFKUoFRJ/mNS6iT/MaCSnYfasqxTsPtWVApSlBUPitYmfTZIs4DPGGb/ApkQM5+gHP6VQrZbS1SUW8D/1SKa6T95PHi3RK85PIm2guseAAJc88EdD+KJ/9kXn/AER/1Fcn+GfWD3TLDctHJLG4ZN6oGuIijxyQliAGYBlYbjltpFBadaeeyucQvcSkWkly9w9y8m1o0LDxYT+UsblQoAAPLYIxX3WdPQBx4ICNtmjWWOF4p3n80trACBIsh5YFT3z2Fbm8tNNEiRPNP4YJUWP5hRipB/swu8xjgBc7ORgc1Q/in1g8e7w/yLmQiNVBBkhtow/JxkRSSO2cLyFUA+wCs9UzR6dHc2cADxTs8RfOMeDNlc99zLloyfXGagfFu536ky4x4cMMffv+UjZ+nzYx9KhgI1pp7A5cXEsb/QZhZf8AxtzXv8WJlfV7sr2DKvbHKRop/mpoOv8A9HjTfD0+SYg5mlPJHdUAAwe5Gd3866rVY+Gll4OlWaFQp8FWIHu/mzx6ndmrPQKUpQKUpQKUpQKUpQKUpQKUpQKUpQKUpQKUpQKUpQKiT/Mal1En+Y0ElOw+1ZVinYfasqBXzNfa4L8cev5fGbT7ZyiJjxnUkMzEZ8PP+EAjOO549KDP4jfFdJ3aytcSW7qYpZDGXLEnH5Y3LkDAwc8k/wAaDH0FeFVklENopUMvjyiJmxgZCnL5Pft71a+j9JTT4kmbK3UkX4hp2TcthbHIEm396eTGFH1HGM5iQ9c3c1y0elwhWbLGaULJcPjlpHkc7UUZPAwAKDxtei5p13tqVuGjGC4kllOO+Syr5VwMYP8AhrXTfD+5cuLa4tbs7slYpQZWwCd2x8NjzfrkfpZoptYlQy/tO45BbfHBK0GR6b1X5e/mVSvB5NV2fq+8ikWPUI0uU8rgsAHKnO2WKZMMDg8NkjjHpQVk3csbRQTKUWGXfsKbWUsV3buAxOFHevTrHUUub64njzskkLrkYOD7j0ronUWmpqUMcgZnlaEvaTsFEk/hA+LZzbfKZlAyH4znHOK5HQfrA9QLY6LbzHDSfholijzzLIY12xqBkkn6Cvf4edZLqcBZkEU8bFJYc5KkeoB8wU/UcHI5xmqR8NtS8OwWe588qR7YmY7hDbgHBHhh2iJ27iWALYHovGl1mzuLPUY7+2a2PgxRi4ginBkMYVA7uhCkgqVPqRgE0HfKVhE4IBHYjP8AGs6BSlKBSlKBSlKBSlKBSlKBSlKBSlKBSlKBSlKBUSf5jUuok/zGgkp2H2rKsU7D7VlQQtavfAt5piCRFG0mB3OxS3H14r8jaDatfahGsp3eLLvlYk/LndIxI5HlBNfqP4ixu2l3gjOG8BznOOAMsP1UEVwXoy3t/wAKrRtvySNSRR+etsTgLFnvEcDfs8/I9BQfeu+pWe1I5V76Y3RU4BW1TyW8Zx6HBbAOAcn96pfwx0VGtd7c/i7kWb7clhAkbzyRge8hhVD9D6VX/iykn7Skd2DI6q8DKMKYCv5YUegA4++a2vw2sJWtJm8TaHnihthnbtu2PE6nuSke8FR8wZge1Bobbqm/W/EqSSJL4oAhBZUHmAEGzsEGAu32FWL4pWKRpNgbQl7siUcqoeBZJ1BzkASsOP8AM3tVv1vrHTPxRgMhjux+VJqUUEYAkBIIw2SFz3Ye3Bqi9d6FJ+FS53lvCme2njDb1jlyWEwOSdsoAckk+Zu+CAA+fDjVWaKazyRIn9dtDjO2eAF2UeuHRSMDv+tan4h6UYrrxlUCC6UXMJUEKVkAYgA8ggkjH296j9CaZPcX8KW7mNw28yj+6ReWk9uB79yQKt3WOqxQwzhY1KXhzbwt8kUS+U3e39yWVkLDaQMNk54oJfSXUVxoAWC7jL2l3GJ42QA43qMkZxuxkBlPbgjvzXerpV/bYbbHKv8AV/KzYRwYIgVLDPlPY/763vRXXsFxCNN1cI9vtCRTFfNEQCoyR2wCAGHbHPHaFf8ASr6TqltNNIz2XiJIlyAXHhrjAbHZgMD7cj2oO0xarqUyr4MNpCr5VSXlm27e7HaiqB7KSM4718uv2ujbRPE/1SxJH25uBzVG6w6lufw4vYbqTLXMyoI2HhmKKdIowo7EMuWyTyX9sAdA0rq6RywuLG5twsTShn2sHCbdygISd3mz296CIk+r5GZFIzyPwOMj2z+I4qTB1LdIMzQRAb9vzyQkDnnEibCeOcPjnvWgt/iVe3Q8Sx0iaeDJUStKse4gkHAweP196tvTutTzForu1NtMF3hPEWVWQnGQ68Zz3B9xQSdK6ginYJho3Zd6q2DvUYDFGUlJApIB2njIz3FbeqJrOkyTTz3FsZFa3IEcaMVEkwUl3IPkYhXCgdm8wPOCu56O6mF7GdymOdOJIyCB3I3LnupKke4IIPIoLFSlKBSlKBSlKBSlKBSlKBSlKBSlKBUSf5jUuok/zGgkp2H2rKsU7D7VlQR9QtFmikicArIjIwPYhgQR/OvyDptw2nagGYE+BMVcY+ZVYq64J9VyME+tfsavz3/SD6ZWG4S9Qj+sHY6/50A836gfxH1oNN8RNLItU2+ZLS4ktg2Sx/DyhZrbB9UClhk+pxzipXwvv0e2aB95a2uFvFVFy3hlGhd1x5mZDKJMDny8etevRt6t7blHUyskQhu4By89sp/Lmi5yZ4cnj1GO/ArQan0pd2Mi3di7Twh8xXEIJZCCRtkUDKOMEEEY/wBKD1ufhdfeIpQxS27nIu1dfC2cnexJ8vA9fXjNWD4g6rGthNtGWv7hXTJ/uLZVjEuPQO0eV91bPtVRvOtnd/EeysvxGTulMPJPuyZ2F887sZr5Z2M+oztdXkpjhPzzsvcDgRQr++/GFRfagsXwtsgttPIcb7txYxHsQmN9zJk9lWMZJz6Y9q0mqJNrOqSLbKuMFYVzhRDCuFA49Qufu1bDqrWhbRmCFPCd4jAIicta2xIbaxHeeYks/sMDHPFXge60y7jk2+HPFtlUNyCGUMM4PKlW9D6mg08kZUlWBBBwQRggjggj0NX/AKC+IPgJ+Bvl8ewcbCjDJiyfmX/KO+PTuPrM+IWjJfwDWbFco4/rcY7wyjG5sYGV55P2PrxzOg6b1n089jbGayf8Tp04Uo5ZmNu+4NkYIAJKgZx9Dzip3QvXV/f3iQTzeUW8wBVFU/2R7nHPKA/cVS+jOtZrAshUTWsmRLbP8jhhgn12tgd6uL29vYzQ6zZRvJYzK8ckY4a1dwUYf80ZJAPHAGeQaCy9BdQtadLtPDtaSFnGGzgM0nGffhwa+/Cf4gXOpalItwsYxbkpsGAuHTOc5JzuHrxt+taPQYtvTN5AfLI7mSNH8jyR/lkOqnlshTjHf0ry/o96PcJfyTNDIsYgZN7KVBYvGQoz3OFPbt+tB1HRprlRJChUSvcXcqtJlhtSYbEODkArKvP7oHb0rRdTXbtB+1bDZ41u224hyM+Rts0e719cgjBwrDkDN1NqIriJuCXkl5x8quoYqP1iXn6VzvT1UXN1bodqvrEe9V4yuwyD9C8QJ98H3oOoaFqQubeOcI6CRd2xxtZT2Kke4IqfXwV9oFKUoFKUoFKUoFKUoFKUoFKUoFRJ/mNS6iT/ADGgkr2H2qo631iY32wrFsV/DaaZ2VWcZ3RRKis8si4yeABjGfa2r2H2rmmi2b28zMV8VobeW3IXIaCRpmkDDg+WVHB3gHHhgepFBtLfrkwRmS98JoRuxcwBtoZQCIpI388UhB4GSDxzzXBuueqp9YvVKqwXPhwQg5xk8E+m9j3P29qu2tXj2unXa3JO6aFLZGckyXUqyOxl8wV2SNHVC5AzjiqN8OoGFy1wFY/h4nnQBWO6RQAijaDzlgeeMKaDDqPT/wALqZt7AyeJGViUoxLNKFAcrg5wWzxW3074iSxuRdxuZQdrTwP+Hn4/dk2+SXBA+Zf3fWqvoOrPaX0Vy+8vHKJHz8zc5b5vUgnv71YNYvtBnmaUR6jFvJYqpiYZJySNxJGc9qDf3HxHtnT+21IE53JstCGz6eJtDL68hc/61XdU64UMrWcTRyKMCeeTx5V458Pd5Is+6rn6io8TaECCRqbAHJX8gZ+me4ry/bOlqSU02Ru+3xbslfuVVFOfpu/jQYaVoIubG9uzJJ4tuyMwI3B1kJBJOd27IJJPFbHUsXukRTAZnsSLaXGMm2bcYnP0U+T9fvWP+18xtJLWzso4IpsrKY1eRn7YXcxOMe31qR0F09qaXG5bCaSJ1MMyOvhq8T8suXwB8oIPuooIHw/60bTpXDJ4ttMNs8Jwdy8jIzxuAJ+hzg11BtD0bSLRLy8tBK077kiwJfDDgsIwHYKwRe7H17elcS13TGtriWBwVaNypUlSQO4ztJGcEZwT6113oTreDU4YtK1G3aZz5UkGPNt5BPYoyrxkHkD60Go+J/Stq1lDq9jH4MUuN8BAUDdwrqASFORgqOOc8c5oeidSzW0Fzbr5ormPY6k8A+jj2YY/UfpXUOsPiHAk9tYWtvsgtrhRKsicEIxUoEPIAyTk85AqPc9J6C9w8JuDbTQu0bxPJsSX5trK7A7SRtJ/h9aDc9LfE78JDaWl5Y3QYRKFk2gl1A4YKcEqFHvniut6TfxXEMc0LBo5FDqRxkH6eh+lcO6ytbk3mlxJaXQjt5VjW5kfxjLukT+8QkBcDjOD5jwMYrZ/BfVmTU9QsRnwt8kka58qbJdpAHpkOO3tQdIvS6PJPswsEhkPfMkfggMVzxuGTxwDtxxnNUGV/BvNTkiVWYXllJHvHAabwgTxyOJmHHoa6A9t4s97FnG+CNM98bhMM4/WqbZQxtqWpQOEcGayyrAEMoSIZweCM0G4t/iVBEyxahFLZSnt4qflvz3RxnjtnOMZq8I4IBBBB5BHqPeuQ3+gW6Wxtk8QhZCHV1MkLfnyhMgbmgdhEymRBgZ82eKjaT1XPYWwtkeJF8Q7Wn3H8PCw3Hbjy3KKWwGVuBjj2DtNK59Jd3a3aQnV7cyOhcRrablVQAd7ESZTIOQScHB9q+aj1Bq1iQZbeK/jbzbrXMciKMZYod28YPp68ZoOhUqkaf8AE2zY4uFntDjdi4iaMd8fN8v/AK1bdP1GGdN8Mscqdt0bhx9sjIoJVKZpQKUpQKUpQKUpQKiT/Mal1En+Y0HLuv8A4wfgbhrW3gWR0ADOzEKrEA4AHJx681zS9+Kt7NMskqQNtOdoQplcMAhZSGKjeSAT3we9Ret9Pe41yeCMZeSfYo+pwM/b1NXFfhLYpEXlurpVXINx4IEORnLAElvDGPmPB9DyKCl6DYya1qCQs/hblYA5eRU2qzAedmbkj3rrvwp6jtbOP9lXIFtdQswbfwspJzuDH1IYYB9BkVB0bTpdFs4ba2Cyaleyq21hnZGDyWXG5UVcgk9ize2KtfWmk6dfslrfbUuAhkR0bBUE7fmI7EkeVuCe2cZoLfLYQsSWijJ9ygJ/0rVN0VphJJsLQk8kmFP+Fc1b4ZaxZknT9TZlycI7MnB9wdyZ4HOP4Vr5dZ6sg8rQu+wAkiJZA3HqV7n3xQda/wBh9M/+AtP+wT/hXradJ6fE2+OytkbtuWFAee/YVyS0+IPUkpISwJIGT/V5B/qRU2PSep9RQGWcWcZJO0ExuPYEJ5scepoOmazrljp6EzyRQjBbbgZb7KOSftXMNY+JWo6kxh0a3lC52tOVG7n75WMevPP2rzh+HWmWCm41K5kumTzMEViiY/dbbk9yByRnI45q/wCkvLc2qmxEVpashMRUKXfggeUeSHzc87j3yAc0HHurPhhLYaf+Nml8W4EqtImCyBW7hj3Y7jy3rn9armldW20TBm0yAsBjdFNPC2ffIc4GM8AetX/pm7udQ0HUo55HkeOXczlmdio2uwHfAAU4AGKsmi9LWzW7Sx6Xb/h9oCLKjG4njUZMmT/Zs2MqCMkYzjPAchudbtLuWJYdOWKdpUAka6lkDEsoxJuySD2yDnmtt1H01HLc3BvryKzvjIztE8bmFlPyMjjJ2n3Oce3GK9esOmLez1PT5bXcLe5aKVFbPl86ZAJ57MDg8jNe3xa06a/157e1jaSVY0UqOMYXcSSeAoDjk+pxQa2z0DWrMb7OUyxg97aUTR9/VPYkZ5Wtj0T1WkV8CbX8PfSkQl1U+G/iMmTJExBjPAbKEcgcYJqh6VJeWzPPbmaMwkB5I84Q5OAxHGCVPB4OKtWldRXep3lql0wOHJWdI1SQFEYgCQD7HFB+grV5VluQUWSUJGcp+XvB8TC4YkAjB9RndziubJpdxHe3ZZGj3DT9rHyhvCe38RVPZiArDA9jVA0bqi8itZLmK7uGulnUMGkeUG32sSzq2RtD7Ru9N5HrVn6a+IV7qs0GnzpGS00chlVSGUQuJT5c458PBP1NB1Doy3kW7vzLhmEpCMB2jaWeRUzgZwJBn61O1zpCC4DEBULcsDGskcn1eNhtJ4HmGG4HNRtDugdQuVG7ylkPBxv8kmM9s7ZFP6/SrXQUTSbFtPuI7WGGJI5c7nXzHthW82XXnACsxXCEDGK22mxqkkJRmZEt5F3uOciRMkgYxyp4GBxxWu6j1cLeoIgJZAYo/D3EYZpdpyQGI2CQOeOBj3rZ2FoyXEMb7SfAl3AEkeaVDgEgEjnHaglWGpxzWS3EjQyKY9zsvEZ253Eb+y5U96gX/Q1lKxmjD28rYPi28jRE4yQxVTsY89yM1nF0tt0uTTxIAHjkiDhOFEhbHlzzjfjvzitjZ6T4YtgHJECFO3z+ULn6ds0FY1G01eyQNb3UV0gZUEdym1/MwVQJF+Y8geYepOakt1rNDxd6bdxgd5Igs8Y45bKndj/q1s9d1SExld4yk0IbIIwfGTgZHmOR2Fbh7uMOsZdA7ZKoWAZsd8DucUGp0frKwuhmK5jJ9UZtjrjuCrYIIzW9DVqdV6YsrnJntYJCceZo13cdvN8386rlt0sILkw2d3cWyCMSCMOJU3FnB8smcDBzgEcgGgvVKqQttai+W4srgBeA8TwsW9OVZh/61jH1NfRyxxXOnHMnCvbzpKuQCWyHCFAAufXuB37hb6VoR1XAMeKlxDkE5lgkUDHfLYKj+NSLDqaymKiK6gdmyFUSLuO3vhc54wfSg21RJ/mNSVbPYg1Gn+Y0H57vdTi0/qeWa5GY9zZK8lRJHgN75GfTn2roeo31rciOaXY1pp4Fz48f94GQhIAuODjaWGe4T3IXVfGfoWKYG/E7JLtSJYtgbxnJ2oinIKsSwBPPAzWXSnTyzqmlhP6pZsJLuX0ubrv4I4w0aHvn/Co+4b3p64EcU2t6hhHkX8oesNtwY4QPV2JyfUlhWEUc1rZT3soBvr5lVUbkIX8sEOMHhFbJHI4Y1hIV1fU/CBP4HTyN4Bws1znhSPVU29vf71sJS17rITGbbT13n1DXUg8ox2yiEn6bvrmgRxz217Y2MFwxQW7yXG/8xmEZRUYFs7Wdiw74wD6jndajqstvLaxuI3/ETGEkZQr5JJAQDndgR4PPdq1/S0Pi39/eFgRuW0j5zhYRl+xx87kf9U0190bV9OiZclVnmB9AQqqP15oPDrbV7+0EJjaApNcJAT4ZDRrI2Awy5DMO3bHrXn8SbYw6fLcLLKXjeOYneRlUcEooGFTIJXgevOax+McTHT1ZTgpcQvnOCPOBkfXJFbfr6y8fS7qPDEmEkAdyQMj+YoJnUFiJrGeJUU+JA6qhwBkodo+nOKpPwB1MyaaYDw1vIyY7EBiX5492arf0Hd+NptpJjGYEHfPyqF7/AKZql9DKLTX9Ss+Qkqi6jGRjnBbHOc5kP6IaCD0hbJaa9qVg+Nl2hlQEDBzuYp6cYkfgei/SrrpOpTyWiJFDkhTD4wlUIjJmNic/mAqVPG3uO/rVa+IlkYdZ0q+BCK0v4aRu3fsD77lZx24x9a5Z8YIpbfVrkK7qkhWUAOcedRnPsSwbig2fxX1uM3djaW8xkWyVYy4P94CgJyO7YQZI4z+tdB6Pt1bqTU5TnesMKg54w8cRbPucoP51+dtOkRJo2cEorqzAdyoYEgfXFdY6D67Mms3cwi2pdBVDHLeCE2pGSF+ck7VwMcsOaDaTy20UdxaBZDNf3N8oSMDDYkeKNeSF4ZQRnthsYyAfZdPjsbeximtpITZn8RcS7oiGEiSI5TDZlbcRwBlQo+gPpa61Cm2KFXBWW42T3C75RcKUabYjf2R/ObzMSeCPqax1lpn410jWVS7pBIk1w+0sZhNkMxHl3bFwgwM9hQTdC0u2s1aOKSR/xDRwyPGYpwVJk3h0RiyIVZefQjPepl5rmlSxoltaqbwYkeWNUhYNDh5vOSGDYVu3DZx6mqHo93dW1tcWiulu6ypO/iMY2kWMHhAQNwBXJGfNkYFTfhxoV/NJJPBZK7MCBNMWjiXduDrgYEm4Er9PpQXPSetYZrhzAhmd0Xc4EsOHZIU87qSxBkTuUwBzkZNVu9+LM0k48W3iwB4TbnbOMgMx2Eecc4K+/rV66O+FE9v4hmvWjWR95itCYxnnjxPnA5Iwvp6mrvovRen2mDDaxBx2kKh5O2Cd7Zbkd+ec0HJ723vZEmFlDOrrIjW7w+LiRVJPiySTN5iDgYHfdznnG1sbXquZ0kY20LCJkDSbOzFTyFDHf5R6Y712ICvtBzO36W6iKgvrEat6hYEYD7EqM/wr1/2U1/8A5aX/AO2T/hXR6UFBvuh7+YASaxcEAhhiKNfMCCD5QM4IBFe0XSGoqABrE/AwCYIWP8SCavFKClf7K6n/AMszf9hD/wDjUNegr0TGf9qy+KwCl/w8JOBxgeXjv6V0GlBVLTQNQTvqO9u297ZC2O+OMDH6UuOn793jc6gAYySuLZP3lKkHnkYP8hVrpQVO80vV+PCv4Meu+1B/hhq1cnR+oSjZcT2DxH5l/AqfXdxubHzc10ClBR4ehZEQpHNbxqc8JaqnfgkbWGD9RzVrRNoCnnAAz74AGam1En+Y0HL+r9ae71SOytm/MtwNmBuCzuPNO2eNsMeSAe7MB3xW36zu10jSltbYk3Ex8CL/ABySSfPKf8xJJz7sK8+ibK1t0OqMgQTWvjPIedmXd3BPuQ6AY5Ph/atT8PQ+rapPq0ufAhzDaow7f5v0GSfq/fy0Fo0LTo9C0ht2GaJDLIV/vJT6D7nCj7CvnSqHTtKe5uRiVg95OCSfO+W2+pGBhfX9aj9Xzm81K10xQ3hoReXJxkbUOY4z6HLjJ/TvzjH4xzF7WCyQnfeXCQ8dwg5dueDjgYyO/wBKDefDq0aLTbYPnxHTxnJOSXlJkY5HuWz+taed/F6ljXfxBYvJtGOC8iqQfUZDA/pV6RAAAOwGP4Vz7ptUl6j1KUbg0MEUHpg78Mx/7tcfrQS/jUcaNcEe6f8AjWrVZxCS1RWyQ8QU884ZcH9ea0PxVhVtIvNwziIsPuCCD/Gtp0fdtNYWkrYDPBG5A7ZKA8fSgp3wKupPwU1tIu02tw8P19yD9QSRUP4j/wBT1nTb8AhHJt5CPXPAHAyeHP8A9Ne3QDC31vVbTlRIwuUUvnOcl2A+pf8AkB7VsPjhpvjaRK3ZoWWdTkjBXKnt3O12A+poJHxhtWbTHlT57d0uF45HhsCcH049aqHxC1y8iaC6soI547qCN3zCZ8MvCnkeXIkwPfmuhaXcx6hpSM5XZPb4k7AAlMP3zjBz39q5n1Feyx9P6ZMJJovDlFvIYJHUNCpkQtuXBKuIVYennHfigia30va37wzXMltpzrCHulUBcuxbCgE4V9qZIOTyK2XSsNhMz2ukb1WF4ppbjvJcbZBhRu7Rqck8D5RjucwuoNGtY9Ouo7VFeWZ0jXy+LKzpIzc/veIySI+4ZGDn1rH4c/Ca/jkW4mnNp5Su2PDSlWBBU5yqZ/U/Y80FdsNUjaCaIb5LoSXKxxBGZ3a68NRMrDtsETZJ589XzSvh3eXllBFfeHbbAmTF5p3WIFYlduVUqGY+XPfJ5zXROm+lLOxXbbQqhPzORl2/5zHk/wD7rd0FS0L4cabatvWASSd/EmJlbPPPm4Hc9hVrVAOBxWVKAKUpQKUpQKUpQKUpQKUpQKUpQKUpQKiT/Mal1En+Y0FE0/QUv9DfT3OJIN1vnkFZITmNmH+ZdjY9nrfaKLXTdM8mRFbRkvx5i6jL7h6OT/r7V6Xyi0uBd5IhlVYrj/ChXPhzn2Hm2MfYqTwpqJ8Q+ljqVi8UEqxu5WQN+7LtHlVyATt57j2HftQar4RwyTpcanMuJbyTKjOdsKcIv8c/fAqNriC66mtIcAi1t2nbjOCxAAPoO6Yx/iq79O2sdvbw2q5HhRqoViN2BxnjOeQe1VH4fK0+p6peOAfzRaxnGcJF3Ct6gkKSB6qKDodc4+GOJNQ1e43bmNyIsgjGxAQuMevp+ldFmfapb2BP8K5N/R9uRKl/IBjfcb8e24E4/nQXP4of+6L3/oW/3Vh8Krsy6PZsQARF4fHtGTGD9yEB+5qf1xKq6beF8bfw8gORnuhA/mRVT+DetA6TbRLFKzLvU7V8oAkPmLHCj5+2c8Gg1PUM5s+qrWXAVLmIRMcjzbsr69vME++KvnVd7byQzWhPiySIU8GMb35GBkdkGSPM2AKja/0TDqE0E12uGhztWNiM5IPmfAYgFcjGMZPvW3P4SxQn8mBCSxPC72Pc+7sT9yc0FP8Ah/0RcwWUUF7KCiMXFvH8pLHdiVv7wA/ujjJOd3FefXMcmsY0+zZfAVwbq5HKIV5WFP8AG+cE7e2ADit9dWt3f8FmtbNhyo4uJgc5BP8AcIRjgefnnb2qx2NlHDGsUSKiKMKqjAAFBoej+h7PTUAgjBfHmmYAyN7844H0FWalKBSlKBSlKBSlKBSlKBSlKBSlKBSlKBSlKBSlKBUSf5jUuok/zGg9XhV0KsoZWXaykZBBGCCPUEVSfwlxpDAwB7jTssXi+aW0B53R+skQ58nzDPGauiT8Dj0r6030/wDP/k0EFDa38CsNk0TYZT7MOxHqjg/Yg1G0XpmOzXZau8cZfeyN+ZuPO7lvPliRkkntxXnddPQmQywl7eVvmeFtu/0y6EFJD9WXPA54qua91xPp80MEqpceISN/9kwAGeQNwJ+wFBZdT069nhkhaa2CyI0ZIhfIDgqSPzO/NafpDoFrCDwEvZgpYu2xI1JYjHchiAAB+uahH4n/APyv/ff/AMVrF+Ks015+Eit44yU3CRmMmDjPKjbn+NB0BOm7bjxEMxHO6djLzgAnDeUdvQDvXpqOt2trtSSWNCeEjHLHAzhUXk8D0Fa79n3E39reShc8pCqw5GO27lxzzwwqdp2lW0BLRQIrHu+Mu3GMs5yzHHqTQQm1O7uDttYfBj9bi4UjOcf2cXDE4zy+0Dj5ucS7Hp6NJFmlLTzqMCWXBK5xkIAAsY4/dGeOc1shP9K++N9KD2xSvHxvpTxvpQe1K8fG+lPG+lB7Urx8b6U8b6UHtSvHxvpTxvpQe1K8fG+lPG+lB7Urx8b6U8b6UHtSvHxvpTxvpQe1K8fG+lPG+lB7Urx8b6U8b6UHtSvHxvpTxvpQe1K8fG+lPG+lB7VEn+Y16+N9KrWr9T+FM0fhbsY5347gHtj60H//2Q==">
            <a:hlinkClick r:id="rId3"/>
          </p:cNvPr>
          <p:cNvSpPr>
            <a:spLocks noChangeAspect="1" noChangeArrowheads="1"/>
          </p:cNvSpPr>
          <p:nvPr/>
        </p:nvSpPr>
        <p:spPr bwMode="auto">
          <a:xfrm>
            <a:off x="0" y="-1127125"/>
            <a:ext cx="3333750" cy="235267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grpSp>
        <p:nvGrpSpPr>
          <p:cNvPr id="2" name="Group 29"/>
          <p:cNvGrpSpPr/>
          <p:nvPr/>
        </p:nvGrpSpPr>
        <p:grpSpPr>
          <a:xfrm>
            <a:off x="-76200" y="1704975"/>
            <a:ext cx="7620000" cy="1495425"/>
            <a:chOff x="0" y="1676400"/>
            <a:chExt cx="7848600" cy="1266825"/>
          </a:xfrm>
          <a:effectLst>
            <a:outerShdw blurRad="50800" dist="50800" dir="5400000" algn="ctr" rotWithShape="0">
              <a:srgbClr val="000000">
                <a:alpha val="0"/>
              </a:srgbClr>
            </a:outerShdw>
          </a:effectLst>
        </p:grpSpPr>
        <p:pic>
          <p:nvPicPr>
            <p:cNvPr id="133134" name="Picture 14" descr="http://abkldesigns.com/trn25.gif">
              <a:hlinkClick r:id="rId4"/>
            </p:cNvPr>
            <p:cNvPicPr>
              <a:picLocks noChangeAspect="1" noChangeArrowheads="1"/>
            </p:cNvPicPr>
            <p:nvPr/>
          </p:nvPicPr>
          <p:blipFill>
            <a:blip r:embed="rId5" cstate="print"/>
            <a:srcRect r="24658"/>
            <a:stretch>
              <a:fillRect/>
            </a:stretch>
          </p:blipFill>
          <p:spPr bwMode="auto">
            <a:xfrm>
              <a:off x="0" y="1676400"/>
              <a:ext cx="4191000" cy="1266825"/>
            </a:xfrm>
            <a:prstGeom prst="rect">
              <a:avLst/>
            </a:prstGeom>
            <a:noFill/>
          </p:spPr>
        </p:pic>
        <p:grpSp>
          <p:nvGrpSpPr>
            <p:cNvPr id="3" name="Group 28"/>
            <p:cNvGrpSpPr/>
            <p:nvPr/>
          </p:nvGrpSpPr>
          <p:grpSpPr>
            <a:xfrm>
              <a:off x="4191000" y="1676400"/>
              <a:ext cx="3657600" cy="1266825"/>
              <a:chOff x="8229600" y="1676400"/>
              <a:chExt cx="3657600" cy="1266825"/>
            </a:xfrm>
          </p:grpSpPr>
          <p:pic>
            <p:nvPicPr>
              <p:cNvPr id="27" name="Picture 14" descr="http://abkldesigns.com/trn25.gif">
                <a:hlinkClick r:id="rId4"/>
              </p:cNvPr>
              <p:cNvPicPr>
                <a:picLocks noChangeAspect="1" noChangeArrowheads="1"/>
              </p:cNvPicPr>
              <p:nvPr/>
            </p:nvPicPr>
            <p:blipFill>
              <a:blip r:embed="rId5" cstate="print"/>
              <a:srcRect l="34247" r="24658"/>
              <a:stretch>
                <a:fillRect/>
              </a:stretch>
            </p:blipFill>
            <p:spPr bwMode="auto">
              <a:xfrm>
                <a:off x="8229600" y="1676400"/>
                <a:ext cx="2286000" cy="1266825"/>
              </a:xfrm>
              <a:prstGeom prst="rect">
                <a:avLst/>
              </a:prstGeom>
              <a:noFill/>
            </p:spPr>
          </p:pic>
          <p:pic>
            <p:nvPicPr>
              <p:cNvPr id="28" name="Picture 14" descr="http://abkldesigns.com/trn25.gif">
                <a:hlinkClick r:id="rId4"/>
              </p:cNvPr>
              <p:cNvPicPr>
                <a:picLocks noChangeAspect="1" noChangeArrowheads="1"/>
              </p:cNvPicPr>
              <p:nvPr/>
            </p:nvPicPr>
            <p:blipFill>
              <a:blip r:embed="rId5" cstate="print"/>
              <a:srcRect l="75342"/>
              <a:stretch>
                <a:fillRect/>
              </a:stretch>
            </p:blipFill>
            <p:spPr bwMode="auto">
              <a:xfrm>
                <a:off x="10515600" y="1676400"/>
                <a:ext cx="1371600" cy="1266825"/>
              </a:xfrm>
              <a:prstGeom prst="rect">
                <a:avLst/>
              </a:prstGeom>
              <a:noFill/>
            </p:spPr>
          </p:pic>
        </p:grpSp>
      </p:grpSp>
      <p:sp>
        <p:nvSpPr>
          <p:cNvPr id="31" name="TextBox 30"/>
          <p:cNvSpPr txBox="1"/>
          <p:nvPr/>
        </p:nvSpPr>
        <p:spPr>
          <a:xfrm>
            <a:off x="457200" y="2238375"/>
            <a:ext cx="2362200" cy="338554"/>
          </a:xfrm>
          <a:prstGeom prst="rect">
            <a:avLst/>
          </a:prstGeom>
          <a:noFill/>
        </p:spPr>
        <p:txBody>
          <a:bodyPr wrap="square" rtlCol="0">
            <a:spAutoFit/>
          </a:bodyPr>
          <a:lstStyle/>
          <a:p>
            <a:r>
              <a:rPr lang="en-US" sz="1600" dirty="0" smtClean="0">
                <a:latin typeface="Bodoni MT Black" pitchFamily="18" charset="0"/>
              </a:rPr>
              <a:t>Optimism</a:t>
            </a:r>
            <a:endParaRPr lang="en-US" sz="1600" dirty="0">
              <a:latin typeface="Bodoni MT Black" pitchFamily="18" charset="0"/>
            </a:endParaRPr>
          </a:p>
        </p:txBody>
      </p:sp>
      <p:sp>
        <p:nvSpPr>
          <p:cNvPr id="32" name="TextBox 31"/>
          <p:cNvSpPr txBox="1"/>
          <p:nvPr/>
        </p:nvSpPr>
        <p:spPr>
          <a:xfrm>
            <a:off x="1828800" y="2314575"/>
            <a:ext cx="2362200" cy="430887"/>
          </a:xfrm>
          <a:prstGeom prst="rect">
            <a:avLst/>
          </a:prstGeom>
          <a:noFill/>
        </p:spPr>
        <p:txBody>
          <a:bodyPr wrap="square" rtlCol="0">
            <a:spAutoFit/>
          </a:bodyPr>
          <a:lstStyle/>
          <a:p>
            <a:r>
              <a:rPr lang="en-US" sz="1100" dirty="0" smtClean="0">
                <a:latin typeface="Bodoni MT Black" pitchFamily="18" charset="0"/>
              </a:rPr>
              <a:t>Self-</a:t>
            </a:r>
          </a:p>
          <a:p>
            <a:r>
              <a:rPr lang="en-US" sz="1100" dirty="0" smtClean="0">
                <a:latin typeface="Bodoni MT Black" pitchFamily="18" charset="0"/>
              </a:rPr>
              <a:t>awareness</a:t>
            </a:r>
            <a:endParaRPr lang="en-US" sz="1100" dirty="0">
              <a:latin typeface="Bodoni MT Black" pitchFamily="18" charset="0"/>
            </a:endParaRPr>
          </a:p>
        </p:txBody>
      </p:sp>
      <p:sp>
        <p:nvSpPr>
          <p:cNvPr id="33" name="TextBox 32"/>
          <p:cNvSpPr txBox="1"/>
          <p:nvPr/>
        </p:nvSpPr>
        <p:spPr>
          <a:xfrm rot="16200000">
            <a:off x="1850023" y="1392823"/>
            <a:ext cx="2362200" cy="338554"/>
          </a:xfrm>
          <a:prstGeom prst="rect">
            <a:avLst/>
          </a:prstGeom>
          <a:noFill/>
        </p:spPr>
        <p:txBody>
          <a:bodyPr wrap="square" rtlCol="0">
            <a:spAutoFit/>
          </a:bodyPr>
          <a:lstStyle/>
          <a:p>
            <a:r>
              <a:rPr lang="en-US" sz="1600" dirty="0" smtClean="0">
                <a:latin typeface="Bodoni MT Black" pitchFamily="18" charset="0"/>
              </a:rPr>
              <a:t>Self</a:t>
            </a:r>
            <a:endParaRPr lang="en-US" sz="1600" dirty="0">
              <a:latin typeface="Bodoni MT Black" pitchFamily="18" charset="0"/>
            </a:endParaRPr>
          </a:p>
        </p:txBody>
      </p:sp>
      <p:sp>
        <p:nvSpPr>
          <p:cNvPr id="35" name="TextBox 34"/>
          <p:cNvSpPr txBox="1"/>
          <p:nvPr/>
        </p:nvSpPr>
        <p:spPr>
          <a:xfrm rot="16200000">
            <a:off x="2569577" y="1392823"/>
            <a:ext cx="2362200" cy="338554"/>
          </a:xfrm>
          <a:prstGeom prst="rect">
            <a:avLst/>
          </a:prstGeom>
          <a:noFill/>
        </p:spPr>
        <p:txBody>
          <a:bodyPr wrap="square" rtlCol="0">
            <a:spAutoFit/>
          </a:bodyPr>
          <a:lstStyle/>
          <a:p>
            <a:r>
              <a:rPr lang="en-US" sz="1600" dirty="0" smtClean="0">
                <a:latin typeface="Bodoni MT Black" pitchFamily="18" charset="0"/>
              </a:rPr>
              <a:t>Reg</a:t>
            </a:r>
            <a:endParaRPr lang="en-US" sz="1600" dirty="0">
              <a:latin typeface="Bodoni MT Black" pitchFamily="18" charset="0"/>
            </a:endParaRPr>
          </a:p>
        </p:txBody>
      </p:sp>
      <p:sp>
        <p:nvSpPr>
          <p:cNvPr id="36" name="TextBox 35"/>
          <p:cNvSpPr txBox="1"/>
          <p:nvPr/>
        </p:nvSpPr>
        <p:spPr>
          <a:xfrm>
            <a:off x="4038600" y="2314575"/>
            <a:ext cx="2362200" cy="430887"/>
          </a:xfrm>
          <a:prstGeom prst="rect">
            <a:avLst/>
          </a:prstGeom>
          <a:noFill/>
        </p:spPr>
        <p:txBody>
          <a:bodyPr wrap="square" rtlCol="0">
            <a:spAutoFit/>
          </a:bodyPr>
          <a:lstStyle/>
          <a:p>
            <a:r>
              <a:rPr lang="en-US" sz="1100" dirty="0" smtClean="0">
                <a:latin typeface="Bodoni MT Black" pitchFamily="18" charset="0"/>
              </a:rPr>
              <a:t>Mental </a:t>
            </a:r>
          </a:p>
          <a:p>
            <a:r>
              <a:rPr lang="en-US" sz="1100" dirty="0" smtClean="0">
                <a:latin typeface="Bodoni MT Black" pitchFamily="18" charset="0"/>
              </a:rPr>
              <a:t>Agility</a:t>
            </a:r>
            <a:endParaRPr lang="en-US" sz="1100" dirty="0">
              <a:latin typeface="Bodoni MT Black" pitchFamily="18" charset="0"/>
            </a:endParaRPr>
          </a:p>
        </p:txBody>
      </p:sp>
      <p:sp>
        <p:nvSpPr>
          <p:cNvPr id="37" name="TextBox 36"/>
          <p:cNvSpPr txBox="1"/>
          <p:nvPr/>
        </p:nvSpPr>
        <p:spPr>
          <a:xfrm>
            <a:off x="4953000" y="2250757"/>
            <a:ext cx="1371600" cy="492443"/>
          </a:xfrm>
          <a:prstGeom prst="rect">
            <a:avLst/>
          </a:prstGeom>
          <a:noFill/>
        </p:spPr>
        <p:txBody>
          <a:bodyPr wrap="square" rtlCol="0">
            <a:spAutoFit/>
          </a:bodyPr>
          <a:lstStyle/>
          <a:p>
            <a:pPr algn="ctr"/>
            <a:r>
              <a:rPr lang="en-US" sz="1250" dirty="0" smtClean="0">
                <a:latin typeface="Bodoni MT Black" pitchFamily="18" charset="0"/>
              </a:rPr>
              <a:t>Strengths</a:t>
            </a:r>
          </a:p>
          <a:p>
            <a:pPr algn="ctr"/>
            <a:r>
              <a:rPr lang="en-US" sz="1250" dirty="0" smtClean="0">
                <a:latin typeface="Bodoni MT Black" pitchFamily="18" charset="0"/>
              </a:rPr>
              <a:t> of Character</a:t>
            </a:r>
            <a:endParaRPr lang="en-US" sz="1250" dirty="0">
              <a:latin typeface="Bodoni MT Black" pitchFamily="18" charset="0"/>
            </a:endParaRPr>
          </a:p>
        </p:txBody>
      </p:sp>
      <p:sp>
        <p:nvSpPr>
          <p:cNvPr id="38" name="TextBox 37"/>
          <p:cNvSpPr txBox="1"/>
          <p:nvPr/>
        </p:nvSpPr>
        <p:spPr>
          <a:xfrm>
            <a:off x="6248400" y="2494776"/>
            <a:ext cx="2362200" cy="276999"/>
          </a:xfrm>
          <a:prstGeom prst="rect">
            <a:avLst/>
          </a:prstGeom>
          <a:noFill/>
        </p:spPr>
        <p:txBody>
          <a:bodyPr wrap="square" rtlCol="0">
            <a:spAutoFit/>
          </a:bodyPr>
          <a:lstStyle/>
          <a:p>
            <a:r>
              <a:rPr lang="en-US" sz="1200" dirty="0" smtClean="0">
                <a:latin typeface="Bodoni MT Black" pitchFamily="18" charset="0"/>
              </a:rPr>
              <a:t>Connection</a:t>
            </a:r>
            <a:endParaRPr lang="en-US" sz="1200" dirty="0">
              <a:latin typeface="Bodoni MT Black" pitchFamily="18" charset="0"/>
            </a:endParaRPr>
          </a:p>
        </p:txBody>
      </p:sp>
      <p:sp>
        <p:nvSpPr>
          <p:cNvPr id="34" name="Rectangle 33"/>
          <p:cNvSpPr/>
          <p:nvPr/>
        </p:nvSpPr>
        <p:spPr>
          <a:xfrm>
            <a:off x="304800" y="4256046"/>
            <a:ext cx="6705600" cy="2144754"/>
          </a:xfrm>
          <a:prstGeom prst="rect">
            <a:avLst/>
          </a:prstGeom>
        </p:spPr>
        <p:txBody>
          <a:bodyPr wrap="square">
            <a:spAutoFit/>
          </a:bodyPr>
          <a:lstStyle/>
          <a:p>
            <a:pPr marL="769938" lvl="1" indent="-293688" defTabSz="914400" eaLnBrk="0" hangingPunct="0">
              <a:lnSpc>
                <a:spcPct val="150000"/>
              </a:lnSpc>
              <a:spcBef>
                <a:spcPct val="20000"/>
              </a:spcBef>
              <a:spcAft>
                <a:spcPts val="600"/>
              </a:spcAft>
              <a:buFont typeface="Arial" pitchFamily="34" charset="0"/>
              <a:buChar char="•"/>
              <a:defRPr/>
            </a:pPr>
            <a:r>
              <a:rPr lang="en-US" sz="1400" dirty="0" smtClean="0">
                <a:latin typeface="Verdana" pitchFamily="34" charset="0"/>
              </a:rPr>
              <a:t>Are </a:t>
            </a:r>
            <a:r>
              <a:rPr lang="en-US" sz="1400" u="sng" dirty="0" smtClean="0">
                <a:latin typeface="Verdana" pitchFamily="34" charset="0"/>
              </a:rPr>
              <a:t>happier</a:t>
            </a:r>
            <a:r>
              <a:rPr lang="en-US" sz="1400" dirty="0" smtClean="0">
                <a:latin typeface="Verdana" pitchFamily="34" charset="0"/>
              </a:rPr>
              <a:t> and have less depression </a:t>
            </a:r>
          </a:p>
          <a:p>
            <a:pPr marL="769938" lvl="1" indent="-293688" defTabSz="914400" eaLnBrk="0" hangingPunct="0">
              <a:lnSpc>
                <a:spcPct val="150000"/>
              </a:lnSpc>
              <a:spcBef>
                <a:spcPct val="20000"/>
              </a:spcBef>
              <a:spcAft>
                <a:spcPts val="600"/>
              </a:spcAft>
              <a:buFont typeface="Arial" pitchFamily="34" charset="0"/>
              <a:buChar char="•"/>
              <a:defRPr/>
            </a:pPr>
            <a:r>
              <a:rPr lang="en-US" sz="1400" dirty="0" smtClean="0">
                <a:latin typeface="Verdana" pitchFamily="34" charset="0"/>
              </a:rPr>
              <a:t>Are </a:t>
            </a:r>
            <a:r>
              <a:rPr lang="en-US" sz="1400" u="sng" dirty="0" smtClean="0">
                <a:latin typeface="Verdana" pitchFamily="34" charset="0"/>
              </a:rPr>
              <a:t>healthier</a:t>
            </a:r>
            <a:r>
              <a:rPr lang="en-US" sz="1400" dirty="0" smtClean="0">
                <a:latin typeface="Verdana" pitchFamily="34" charset="0"/>
              </a:rPr>
              <a:t> and live longer</a:t>
            </a:r>
          </a:p>
          <a:p>
            <a:pPr marL="769938" lvl="1" indent="-293688" defTabSz="914400" eaLnBrk="0" hangingPunct="0">
              <a:lnSpc>
                <a:spcPct val="150000"/>
              </a:lnSpc>
              <a:spcBef>
                <a:spcPct val="20000"/>
              </a:spcBef>
              <a:spcAft>
                <a:spcPts val="600"/>
              </a:spcAft>
              <a:buFont typeface="Arial" pitchFamily="34" charset="0"/>
              <a:buChar char="•"/>
              <a:defRPr/>
            </a:pPr>
            <a:r>
              <a:rPr lang="en-US" sz="1400" dirty="0" smtClean="0">
                <a:latin typeface="Verdana" pitchFamily="34" charset="0"/>
              </a:rPr>
              <a:t>Have </a:t>
            </a:r>
            <a:r>
              <a:rPr lang="en-US" sz="1400" u="sng" dirty="0" smtClean="0">
                <a:latin typeface="Verdana" pitchFamily="34" charset="0"/>
              </a:rPr>
              <a:t>stronger relationships</a:t>
            </a:r>
          </a:p>
          <a:p>
            <a:pPr marL="769938" lvl="1" indent="-293688" defTabSz="914400" eaLnBrk="0" hangingPunct="0">
              <a:lnSpc>
                <a:spcPct val="150000"/>
              </a:lnSpc>
              <a:spcBef>
                <a:spcPct val="20000"/>
              </a:spcBef>
              <a:spcAft>
                <a:spcPts val="600"/>
              </a:spcAft>
              <a:buFont typeface="Arial" pitchFamily="34" charset="0"/>
              <a:buChar char="•"/>
              <a:defRPr/>
            </a:pPr>
            <a:r>
              <a:rPr lang="en-US" sz="1400" u="sng" dirty="0" smtClean="0">
                <a:latin typeface="Verdana" pitchFamily="34" charset="0"/>
              </a:rPr>
              <a:t>Perform better </a:t>
            </a:r>
            <a:r>
              <a:rPr lang="en-US" sz="1400" dirty="0" smtClean="0">
                <a:latin typeface="Verdana" pitchFamily="34" charset="0"/>
              </a:rPr>
              <a:t>under pressure</a:t>
            </a:r>
          </a:p>
          <a:p>
            <a:pPr marL="769938" lvl="1" indent="-293688" defTabSz="914400" eaLnBrk="0" hangingPunct="0">
              <a:lnSpc>
                <a:spcPct val="150000"/>
              </a:lnSpc>
              <a:spcBef>
                <a:spcPct val="20000"/>
              </a:spcBef>
              <a:spcAft>
                <a:spcPts val="600"/>
              </a:spcAft>
              <a:buFont typeface="Arial" pitchFamily="34" charset="0"/>
              <a:buChar char="•"/>
              <a:defRPr/>
            </a:pPr>
            <a:r>
              <a:rPr lang="en-US" sz="1400" dirty="0" smtClean="0">
                <a:latin typeface="Verdana" pitchFamily="34" charset="0"/>
              </a:rPr>
              <a:t>Are </a:t>
            </a:r>
            <a:r>
              <a:rPr lang="en-US" sz="1400" u="sng" dirty="0" smtClean="0">
                <a:latin typeface="Verdana" pitchFamily="34" charset="0"/>
              </a:rPr>
              <a:t>more successful </a:t>
            </a:r>
            <a:r>
              <a:rPr lang="en-US" sz="1400" dirty="0" smtClean="0">
                <a:latin typeface="Verdana" pitchFamily="34" charset="0"/>
              </a:rPr>
              <a:t>in school and work</a:t>
            </a:r>
          </a:p>
        </p:txBody>
      </p:sp>
      <p:pic>
        <p:nvPicPr>
          <p:cNvPr id="40" name="Picture 5" descr="HTGS.png"/>
          <p:cNvPicPr>
            <a:picLocks noChangeAspect="1"/>
          </p:cNvPicPr>
          <p:nvPr/>
        </p:nvPicPr>
        <p:blipFill>
          <a:blip r:embed="rId6" cstate="print"/>
          <a:srcRect/>
          <a:stretch>
            <a:fillRect/>
          </a:stretch>
        </p:blipFill>
        <p:spPr bwMode="auto">
          <a:xfrm>
            <a:off x="305741" y="76200"/>
            <a:ext cx="608659" cy="731520"/>
          </a:xfrm>
          <a:prstGeom prst="rect">
            <a:avLst/>
          </a:prstGeom>
          <a:noFill/>
          <a:ln w="9525">
            <a:noFill/>
            <a:miter lim="800000"/>
            <a:headEnd/>
            <a:tailEnd/>
          </a:ln>
        </p:spPr>
      </p:pic>
      <p:sp>
        <p:nvSpPr>
          <p:cNvPr id="26" name="Title 1"/>
          <p:cNvSpPr>
            <a:spLocks noGrp="1"/>
          </p:cNvSpPr>
          <p:nvPr>
            <p:ph type="title"/>
          </p:nvPr>
        </p:nvSpPr>
        <p:spPr>
          <a:xfrm>
            <a:off x="0" y="0"/>
            <a:ext cx="7315200" cy="838200"/>
          </a:xfrm>
        </p:spPr>
        <p:txBody>
          <a:bodyPr anchor="ctr"/>
          <a:lstStyle/>
          <a:p>
            <a:pPr algn="ctr"/>
            <a:r>
              <a:rPr lang="en-US" dirty="0" smtClean="0">
                <a:solidFill>
                  <a:schemeClr val="bg1"/>
                </a:solidFill>
              </a:rPr>
              <a:t>   Optimism</a:t>
            </a:r>
            <a:endParaRPr lang="en-US" dirty="0">
              <a:solidFill>
                <a:schemeClr val="bg1"/>
              </a:solidFill>
            </a:endParaRPr>
          </a:p>
        </p:txBody>
      </p:sp>
      <p:sp>
        <p:nvSpPr>
          <p:cNvPr id="24"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5</a:t>
            </a:fld>
            <a:endParaRPr lang="en-US" sz="700" dirty="0">
              <a:latin typeface="+mn-lt"/>
            </a:endParaRPr>
          </a:p>
        </p:txBody>
      </p:sp>
      <p:sp>
        <p:nvSpPr>
          <p:cNvPr id="25" name="Footer Placeholder 24"/>
          <p:cNvSpPr>
            <a:spLocks noGrp="1"/>
          </p:cNvSpPr>
          <p:nvPr>
            <p:ph type="ftr" sz="quarter" idx="10"/>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52400" y="3276600"/>
            <a:ext cx="6858000" cy="28956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2"/>
          </p:nvPr>
        </p:nvSpPr>
        <p:spPr>
          <a:xfrm>
            <a:off x="228600" y="1189038"/>
            <a:ext cx="6858000" cy="9631362"/>
          </a:xfrm>
        </p:spPr>
        <p:txBody>
          <a:bodyPr/>
          <a:lstStyle/>
          <a:p>
            <a:pPr>
              <a:defRPr/>
            </a:pPr>
            <a:r>
              <a:rPr lang="en-US" sz="2000" b="1" dirty="0" smtClean="0"/>
              <a:t>Catastrophizing</a:t>
            </a:r>
            <a:endParaRPr lang="en-US" sz="2000" dirty="0"/>
          </a:p>
          <a:p>
            <a:pPr marL="455657" indent="-227830">
              <a:buFont typeface="Arial" pitchFamily="34" charset="0"/>
              <a:buChar char="•"/>
              <a:defRPr/>
            </a:pPr>
            <a:endParaRPr lang="en-US" dirty="0" smtClean="0"/>
          </a:p>
          <a:p>
            <a:pPr marL="455657" indent="-227830">
              <a:buFont typeface="Arial" pitchFamily="34" charset="0"/>
              <a:buChar char="•"/>
              <a:defRPr/>
            </a:pPr>
            <a:r>
              <a:rPr lang="en-US" dirty="0" smtClean="0"/>
              <a:t>Catastrophizing is when you waste critical energy thinking about the irrational worst case outcomes of a situation.</a:t>
            </a:r>
          </a:p>
          <a:p>
            <a:pPr marL="455657" indent="-227830">
              <a:defRPr/>
            </a:pPr>
            <a:endParaRPr lang="en-US" dirty="0" smtClean="0"/>
          </a:p>
          <a:p>
            <a:pPr marL="455657" indent="-227830">
              <a:buFont typeface="Arial" pitchFamily="34" charset="0"/>
              <a:buChar char="•"/>
              <a:defRPr/>
            </a:pPr>
            <a:r>
              <a:rPr lang="en-US" dirty="0" smtClean="0"/>
              <a:t>Catastrophizing creates high levels of anxiety, decreases focus, and increases helplessness.</a:t>
            </a:r>
          </a:p>
          <a:p>
            <a:pPr marL="455657" indent="-227830">
              <a:buFont typeface="Arial" pitchFamily="34" charset="0"/>
              <a:buChar char="•"/>
              <a:defRPr/>
            </a:pPr>
            <a:endParaRPr lang="en-US" dirty="0" smtClean="0"/>
          </a:p>
          <a:p>
            <a:pPr marL="455657" indent="-227830">
              <a:buFont typeface="Arial" pitchFamily="34" charset="0"/>
              <a:buChar char="•"/>
              <a:defRPr/>
            </a:pPr>
            <a:r>
              <a:rPr lang="en-US" dirty="0"/>
              <a:t>Catastrophizing</a:t>
            </a:r>
            <a:r>
              <a:rPr lang="en-US" dirty="0" smtClean="0"/>
              <a:t> prevents you from taking purposeful action.</a:t>
            </a:r>
          </a:p>
          <a:p>
            <a:pPr marL="455657" indent="-227830">
              <a:defRPr/>
            </a:pPr>
            <a:endParaRPr lang="en-US" sz="6600" b="1" dirty="0" smtClean="0"/>
          </a:p>
          <a:p>
            <a:pPr marL="455657" indent="-227830">
              <a:defRPr/>
            </a:pPr>
            <a:r>
              <a:rPr lang="en-US" sz="1600" b="1" dirty="0" smtClean="0"/>
              <a:t>3 Styles of Catastrophizing:</a:t>
            </a:r>
          </a:p>
          <a:p>
            <a:pPr marL="455657" indent="-227830">
              <a:buFont typeface="Arial" pitchFamily="34" charset="0"/>
              <a:buChar char="•"/>
              <a:defRPr/>
            </a:pPr>
            <a:endParaRPr lang="en-US" dirty="0" smtClean="0"/>
          </a:p>
          <a:p>
            <a:pPr marL="455657" indent="-227830">
              <a:buFont typeface="Arial" pitchFamily="34" charset="0"/>
              <a:buChar char="•"/>
              <a:defRPr/>
            </a:pPr>
            <a:endParaRPr lang="en-US" dirty="0" smtClean="0"/>
          </a:p>
          <a:p>
            <a:pPr marL="455657" indent="-227830">
              <a:buFont typeface="Arial" pitchFamily="34" charset="0"/>
              <a:buChar char="•"/>
              <a:defRPr/>
            </a:pPr>
            <a:endParaRPr lang="en-US" dirty="0" smtClean="0"/>
          </a:p>
          <a:p>
            <a:pPr marL="455657" indent="-227830">
              <a:defRPr/>
            </a:pPr>
            <a:endParaRPr lang="en-US" dirty="0" smtClean="0"/>
          </a:p>
          <a:p>
            <a:pPr>
              <a:defRPr/>
            </a:pPr>
            <a:r>
              <a:rPr lang="en-US" b="1" dirty="0" smtClean="0"/>
              <a:t> </a:t>
            </a:r>
            <a:endParaRPr lang="en-US" dirty="0" smtClean="0"/>
          </a:p>
          <a:p>
            <a:pPr>
              <a:lnSpc>
                <a:spcPct val="100000"/>
              </a:lnSpc>
              <a:defRPr/>
            </a:pPr>
            <a:endParaRPr lang="en-US" sz="2000" b="1" dirty="0" smtClean="0"/>
          </a:p>
          <a:p>
            <a:pPr>
              <a:lnSpc>
                <a:spcPct val="100000"/>
              </a:lnSpc>
              <a:defRPr/>
            </a:pPr>
            <a:endParaRPr lang="en-US" sz="2000" b="1" dirty="0" smtClean="0"/>
          </a:p>
          <a:p>
            <a:pPr>
              <a:lnSpc>
                <a:spcPct val="100000"/>
              </a:lnSpc>
              <a:defRPr/>
            </a:pPr>
            <a:endParaRPr lang="en-US" sz="2000" b="1" dirty="0" smtClean="0"/>
          </a:p>
          <a:p>
            <a:pPr>
              <a:lnSpc>
                <a:spcPct val="100000"/>
              </a:lnSpc>
              <a:defRPr/>
            </a:pPr>
            <a:endParaRPr lang="en-US" sz="2400" b="1" dirty="0" smtClean="0"/>
          </a:p>
          <a:p>
            <a:pPr>
              <a:lnSpc>
                <a:spcPct val="100000"/>
              </a:lnSpc>
              <a:defRPr/>
            </a:pPr>
            <a:r>
              <a:rPr lang="en-US" sz="2000" b="1" dirty="0" smtClean="0"/>
              <a:t>To </a:t>
            </a:r>
            <a:r>
              <a:rPr lang="en-US" sz="2000" b="1" dirty="0"/>
              <a:t>Put It In Perspective</a:t>
            </a:r>
            <a:endParaRPr lang="en-US" sz="2000" dirty="0"/>
          </a:p>
          <a:p>
            <a:pPr marL="455657" indent="-227830">
              <a:buFont typeface="+mj-lt"/>
              <a:buAutoNum type="arabicPeriod"/>
              <a:defRPr/>
            </a:pPr>
            <a:endParaRPr lang="en-US" dirty="0" smtClean="0"/>
          </a:p>
          <a:p>
            <a:pPr marL="454806" indent="-227407">
              <a:buFont typeface="+mj-lt"/>
              <a:buAutoNum type="arabicPeriod"/>
              <a:defRPr/>
            </a:pPr>
            <a:r>
              <a:rPr lang="en-US" u="sng" dirty="0"/>
              <a:t>Describe</a:t>
            </a:r>
            <a:r>
              <a:rPr lang="en-US" dirty="0"/>
              <a:t> the </a:t>
            </a:r>
            <a:r>
              <a:rPr lang="en-US" b="1" dirty="0"/>
              <a:t>Activating Event</a:t>
            </a:r>
          </a:p>
          <a:p>
            <a:pPr marL="454806" indent="-227407">
              <a:buFont typeface="+mj-lt"/>
              <a:buAutoNum type="arabicPeriod"/>
              <a:defRPr/>
            </a:pPr>
            <a:endParaRPr lang="en-US" b="1" dirty="0"/>
          </a:p>
          <a:p>
            <a:pPr marL="454806" indent="-227407">
              <a:buFont typeface="+mj-lt"/>
              <a:buAutoNum type="arabicPeriod"/>
              <a:defRPr/>
            </a:pPr>
            <a:r>
              <a:rPr lang="en-US" u="sng" dirty="0"/>
              <a:t>Capture</a:t>
            </a:r>
            <a:r>
              <a:rPr lang="en-US" dirty="0"/>
              <a:t> </a:t>
            </a:r>
            <a:r>
              <a:rPr lang="en-US" b="1" dirty="0"/>
              <a:t>Worst Case</a:t>
            </a:r>
            <a:r>
              <a:rPr lang="en-US" dirty="0"/>
              <a:t> thoughts</a:t>
            </a:r>
          </a:p>
          <a:p>
            <a:pPr marL="454806" indent="-227407">
              <a:buFont typeface="+mj-lt"/>
              <a:buAutoNum type="arabicPeriod"/>
              <a:defRPr/>
            </a:pPr>
            <a:endParaRPr lang="en-US" dirty="0"/>
          </a:p>
          <a:p>
            <a:pPr marL="454806" indent="-227407">
              <a:buFont typeface="+mj-lt"/>
              <a:buAutoNum type="arabicPeriod"/>
              <a:defRPr/>
            </a:pPr>
            <a:r>
              <a:rPr lang="en-US" u="sng" dirty="0"/>
              <a:t>Generate</a:t>
            </a:r>
            <a:r>
              <a:rPr lang="en-US" dirty="0"/>
              <a:t> </a:t>
            </a:r>
            <a:r>
              <a:rPr lang="en-US" b="1" dirty="0"/>
              <a:t>Best Case</a:t>
            </a:r>
            <a:r>
              <a:rPr lang="en-US" dirty="0"/>
              <a:t> thoughts</a:t>
            </a:r>
          </a:p>
          <a:p>
            <a:pPr marL="454806" indent="-227407">
              <a:buFont typeface="+mj-lt"/>
              <a:buAutoNum type="arabicPeriod"/>
              <a:defRPr/>
            </a:pPr>
            <a:endParaRPr lang="en-US" dirty="0"/>
          </a:p>
          <a:p>
            <a:pPr marL="454806" indent="-227407">
              <a:buFont typeface="+mj-lt"/>
              <a:buAutoNum type="arabicPeriod"/>
              <a:defRPr/>
            </a:pPr>
            <a:r>
              <a:rPr lang="en-US" u="sng" dirty="0"/>
              <a:t>Identify</a:t>
            </a:r>
            <a:r>
              <a:rPr lang="en-US" dirty="0"/>
              <a:t> </a:t>
            </a:r>
            <a:r>
              <a:rPr lang="en-US" b="1" dirty="0"/>
              <a:t>Most Likely</a:t>
            </a:r>
            <a:r>
              <a:rPr lang="en-US" dirty="0"/>
              <a:t> outcomes </a:t>
            </a:r>
          </a:p>
          <a:p>
            <a:pPr marL="454806" indent="-227407">
              <a:buFont typeface="+mj-lt"/>
              <a:buAutoNum type="arabicPeriod"/>
              <a:defRPr/>
            </a:pPr>
            <a:endParaRPr lang="en-US" dirty="0"/>
          </a:p>
          <a:p>
            <a:pPr marL="454806" indent="-227407">
              <a:buFont typeface="+mj-lt"/>
              <a:buAutoNum type="arabicPeriod"/>
              <a:defRPr/>
            </a:pPr>
            <a:r>
              <a:rPr lang="en-US" u="sng" dirty="0" smtClean="0"/>
              <a:t>Develop</a:t>
            </a:r>
            <a:r>
              <a:rPr lang="en-US" dirty="0" smtClean="0"/>
              <a:t> a Plan </a:t>
            </a:r>
            <a:r>
              <a:rPr lang="en-US" dirty="0"/>
              <a:t>for dealing </a:t>
            </a:r>
            <a:r>
              <a:rPr lang="en-US" dirty="0" smtClean="0"/>
              <a:t>with the </a:t>
            </a:r>
            <a:r>
              <a:rPr lang="en-US" b="1" dirty="0"/>
              <a:t>Most Likely </a:t>
            </a:r>
            <a:r>
              <a:rPr lang="en-US" dirty="0"/>
              <a:t>outcomes</a:t>
            </a:r>
          </a:p>
          <a:p>
            <a:pPr>
              <a:defRPr/>
            </a:pPr>
            <a:endParaRPr lang="en-US" dirty="0"/>
          </a:p>
        </p:txBody>
      </p:sp>
      <p:pic>
        <p:nvPicPr>
          <p:cNvPr id="24" name="Picture 4" descr="http://2.bp.blogspot.com/-mGkPlYcr8ls/T-7yf4EYDxI/AAAAAAAACZ8/HrpmSghvXDw/s1600/bigstock_Missing_the_target_7478874.jpg">
            <a:hlinkClick r:id="rId3"/>
          </p:cNvPr>
          <p:cNvPicPr>
            <a:picLocks noChangeAspect="1" noChangeArrowheads="1"/>
          </p:cNvPicPr>
          <p:nvPr/>
        </p:nvPicPr>
        <p:blipFill>
          <a:blip r:embed="rId4" cstate="print"/>
          <a:srcRect/>
          <a:stretch>
            <a:fillRect/>
          </a:stretch>
        </p:blipFill>
        <p:spPr bwMode="auto">
          <a:xfrm>
            <a:off x="3048000" y="3810000"/>
            <a:ext cx="1524000" cy="940662"/>
          </a:xfrm>
          <a:prstGeom prst="rect">
            <a:avLst/>
          </a:prstGeom>
          <a:noFill/>
          <a:ln>
            <a:solidFill>
              <a:schemeClr val="tx1">
                <a:lumMod val="75000"/>
                <a:lumOff val="25000"/>
              </a:schemeClr>
            </a:solidFill>
          </a:ln>
        </p:spPr>
      </p:pic>
      <p:sp>
        <p:nvSpPr>
          <p:cNvPr id="17" name="Explosion 1 16"/>
          <p:cNvSpPr/>
          <p:nvPr/>
        </p:nvSpPr>
        <p:spPr>
          <a:xfrm>
            <a:off x="4343400" y="6172200"/>
            <a:ext cx="2895600" cy="1676400"/>
          </a:xfrm>
          <a:prstGeom prst="irregularSeal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6" name="Title 5"/>
          <p:cNvSpPr>
            <a:spLocks noGrp="1"/>
          </p:cNvSpPr>
          <p:nvPr>
            <p:ph type="title"/>
          </p:nvPr>
        </p:nvSpPr>
        <p:spPr>
          <a:xfrm>
            <a:off x="0" y="38100"/>
            <a:ext cx="7315200" cy="800100"/>
          </a:xfrm>
        </p:spPr>
        <p:txBody>
          <a:bodyPr/>
          <a:lstStyle/>
          <a:p>
            <a:r>
              <a:rPr lang="en-US" dirty="0" smtClean="0"/>
              <a:t>Put It In Perspective</a:t>
            </a:r>
          </a:p>
        </p:txBody>
      </p:sp>
      <p:sp>
        <p:nvSpPr>
          <p:cNvPr id="12" name="Rounded Rectangle 11"/>
          <p:cNvSpPr/>
          <p:nvPr/>
        </p:nvSpPr>
        <p:spPr>
          <a:xfrm>
            <a:off x="2819400" y="4724401"/>
            <a:ext cx="2057400" cy="3047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Scattershot</a:t>
            </a:r>
            <a:endParaRPr lang="en-US" dirty="0"/>
          </a:p>
        </p:txBody>
      </p:sp>
      <p:grpSp>
        <p:nvGrpSpPr>
          <p:cNvPr id="2" name="Group 29"/>
          <p:cNvGrpSpPr/>
          <p:nvPr/>
        </p:nvGrpSpPr>
        <p:grpSpPr>
          <a:xfrm>
            <a:off x="5105400" y="3809999"/>
            <a:ext cx="1752600" cy="1219200"/>
            <a:chOff x="304800" y="4419601"/>
            <a:chExt cx="1752600" cy="1371599"/>
          </a:xfrm>
        </p:grpSpPr>
        <p:pic>
          <p:nvPicPr>
            <p:cNvPr id="14" name="Picture 8" descr="C:\Users\elizvan\Desktop\Circling.png"/>
            <p:cNvPicPr>
              <a:picLocks noChangeAspect="1" noChangeArrowheads="1"/>
            </p:cNvPicPr>
            <p:nvPr/>
          </p:nvPicPr>
          <p:blipFill>
            <a:blip r:embed="rId5" cstate="print"/>
            <a:srcRect/>
            <a:stretch>
              <a:fillRect/>
            </a:stretch>
          </p:blipFill>
          <p:spPr bwMode="auto">
            <a:xfrm>
              <a:off x="429815" y="4419601"/>
              <a:ext cx="1475185" cy="1066800"/>
            </a:xfrm>
            <a:prstGeom prst="rect">
              <a:avLst/>
            </a:prstGeom>
            <a:noFill/>
            <a:ln w="9525">
              <a:solidFill>
                <a:schemeClr val="tx1"/>
              </a:solidFill>
              <a:miter lim="800000"/>
              <a:headEnd/>
              <a:tailEnd/>
            </a:ln>
          </p:spPr>
        </p:pic>
        <p:sp>
          <p:nvSpPr>
            <p:cNvPr id="15" name="Rounded Rectangle 14"/>
            <p:cNvSpPr/>
            <p:nvPr/>
          </p:nvSpPr>
          <p:spPr>
            <a:xfrm>
              <a:off x="304800" y="5448300"/>
              <a:ext cx="1752600" cy="3429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Circling</a:t>
              </a:r>
              <a:endParaRPr lang="en-US" dirty="0"/>
            </a:p>
          </p:txBody>
        </p:sp>
      </p:grpSp>
      <p:sp>
        <p:nvSpPr>
          <p:cNvPr id="16" name="TextBox 15"/>
          <p:cNvSpPr txBox="1"/>
          <p:nvPr/>
        </p:nvSpPr>
        <p:spPr>
          <a:xfrm>
            <a:off x="4724400" y="6629400"/>
            <a:ext cx="1981200" cy="677108"/>
          </a:xfrm>
          <a:prstGeom prst="rect">
            <a:avLst/>
          </a:prstGeom>
          <a:noFill/>
        </p:spPr>
        <p:txBody>
          <a:bodyPr wrap="square" rtlCol="0">
            <a:spAutoFit/>
          </a:bodyPr>
          <a:lstStyle/>
          <a:p>
            <a:pPr algn="ctr"/>
            <a:r>
              <a:rPr lang="en-US" b="1" dirty="0" smtClean="0">
                <a:latin typeface="+mn-lt"/>
              </a:rPr>
              <a:t>ORDER </a:t>
            </a:r>
          </a:p>
          <a:p>
            <a:pPr algn="ctr"/>
            <a:r>
              <a:rPr lang="en-US" b="1" dirty="0" smtClean="0">
                <a:latin typeface="+mn-lt"/>
              </a:rPr>
              <a:t>MATTERS!</a:t>
            </a:r>
            <a:endParaRPr lang="en-US" b="1" dirty="0">
              <a:latin typeface="+mn-lt"/>
            </a:endParaRPr>
          </a:p>
        </p:txBody>
      </p:sp>
      <p:sp>
        <p:nvSpPr>
          <p:cNvPr id="18" name="Lightning Bolt 17"/>
          <p:cNvSpPr/>
          <p:nvPr/>
        </p:nvSpPr>
        <p:spPr>
          <a:xfrm rot="9013648" flipV="1">
            <a:off x="3361218" y="7554326"/>
            <a:ext cx="496485" cy="553668"/>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3657600" y="7677090"/>
            <a:ext cx="1905000" cy="400110"/>
          </a:xfrm>
          <a:prstGeom prst="rect">
            <a:avLst/>
          </a:prstGeom>
          <a:noFill/>
        </p:spPr>
        <p:txBody>
          <a:bodyPr wrap="square" rtlCol="0">
            <a:spAutoFit/>
          </a:bodyPr>
          <a:lstStyle/>
          <a:p>
            <a:r>
              <a:rPr lang="en-US" sz="1000" b="1" dirty="0" smtClean="0">
                <a:solidFill>
                  <a:schemeClr val="accent6"/>
                </a:solidFill>
                <a:latin typeface="+mn-lt"/>
              </a:rPr>
              <a:t>JOLT of </a:t>
            </a:r>
          </a:p>
          <a:p>
            <a:r>
              <a:rPr lang="en-US" sz="1000" b="1" dirty="0" smtClean="0">
                <a:solidFill>
                  <a:schemeClr val="accent6"/>
                </a:solidFill>
                <a:latin typeface="+mn-lt"/>
              </a:rPr>
              <a:t>positive emotion!</a:t>
            </a:r>
            <a:endParaRPr lang="en-US" sz="1000" b="1" dirty="0">
              <a:solidFill>
                <a:schemeClr val="accent6"/>
              </a:solidFill>
              <a:latin typeface="+mn-lt"/>
            </a:endParaRPr>
          </a:p>
        </p:txBody>
      </p:sp>
      <p:sp>
        <p:nvSpPr>
          <p:cNvPr id="20" name="Rounded Rectangle 19"/>
          <p:cNvSpPr/>
          <p:nvPr/>
        </p:nvSpPr>
        <p:spPr>
          <a:xfrm>
            <a:off x="2209800" y="685799"/>
            <a:ext cx="2895600" cy="381001"/>
          </a:xfrm>
          <a:prstGeom prst="roundRect">
            <a:avLst/>
          </a:prstGeom>
          <a:solidFill>
            <a:srgbClr val="00B05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en-US" dirty="0" smtClean="0"/>
              <a:t>Optimism</a:t>
            </a:r>
            <a:endParaRPr lang="en-US" dirty="0"/>
          </a:p>
        </p:txBody>
      </p:sp>
      <p:pic>
        <p:nvPicPr>
          <p:cNvPr id="23" name="Picture 2" descr="https://encrypted-tbn2.gstatic.com/images?q=tbn:ANd9GcRW24VF8103pv_Nn5SzXnqzh_Q87vd7pwZz8YMRYVMO7dZ6DhhN">
            <a:hlinkClick r:id="rId6"/>
          </p:cNvPr>
          <p:cNvPicPr>
            <a:picLocks noChangeAspect="1" noChangeArrowheads="1"/>
          </p:cNvPicPr>
          <p:nvPr/>
        </p:nvPicPr>
        <p:blipFill>
          <a:blip r:embed="rId7" cstate="print"/>
          <a:srcRect/>
          <a:stretch>
            <a:fillRect/>
          </a:stretch>
        </p:blipFill>
        <p:spPr bwMode="auto">
          <a:xfrm>
            <a:off x="685323" y="3810000"/>
            <a:ext cx="1676877" cy="1143000"/>
          </a:xfrm>
          <a:prstGeom prst="rect">
            <a:avLst/>
          </a:prstGeom>
          <a:noFill/>
          <a:ln>
            <a:noFill/>
          </a:ln>
        </p:spPr>
      </p:pic>
      <p:sp>
        <p:nvSpPr>
          <p:cNvPr id="9" name="Rounded Rectangle 8"/>
          <p:cNvSpPr/>
          <p:nvPr/>
        </p:nvSpPr>
        <p:spPr>
          <a:xfrm>
            <a:off x="304800" y="4724400"/>
            <a:ext cx="2362200" cy="304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Downward Spiral</a:t>
            </a:r>
            <a:endParaRPr lang="en-US" dirty="0"/>
          </a:p>
        </p:txBody>
      </p:sp>
      <p:sp>
        <p:nvSpPr>
          <p:cNvPr id="27" name="TextBox 26"/>
          <p:cNvSpPr txBox="1"/>
          <p:nvPr/>
        </p:nvSpPr>
        <p:spPr>
          <a:xfrm>
            <a:off x="381001" y="5235714"/>
            <a:ext cx="6477000" cy="707886"/>
          </a:xfrm>
          <a:prstGeom prst="rect">
            <a:avLst/>
          </a:prstGeom>
          <a:noFill/>
        </p:spPr>
        <p:txBody>
          <a:bodyPr wrap="square" rtlCol="0">
            <a:spAutoFit/>
          </a:bodyPr>
          <a:lstStyle/>
          <a:p>
            <a:pPr algn="ctr"/>
            <a:r>
              <a:rPr lang="en-US" sz="2000" b="1" dirty="0" smtClean="0">
                <a:solidFill>
                  <a:schemeClr val="bg1"/>
                </a:solidFill>
                <a:latin typeface="+mn-lt"/>
              </a:rPr>
              <a:t>The goal of Put It In Perspective (PIIP) </a:t>
            </a:r>
          </a:p>
          <a:p>
            <a:pPr algn="ctr"/>
            <a:r>
              <a:rPr lang="en-US" sz="2000" b="1" dirty="0" smtClean="0">
                <a:solidFill>
                  <a:schemeClr val="bg1"/>
                </a:solidFill>
                <a:latin typeface="+mn-lt"/>
              </a:rPr>
              <a:t>is to lower anxiety</a:t>
            </a:r>
            <a:endParaRPr lang="en-US" sz="2000" b="1" dirty="0">
              <a:solidFill>
                <a:schemeClr val="bg1"/>
              </a:solidFill>
              <a:latin typeface="+mn-lt"/>
            </a:endParaRPr>
          </a:p>
        </p:txBody>
      </p:sp>
      <p:pic>
        <p:nvPicPr>
          <p:cNvPr id="21" name="Picture 8" descr="PIIP.png"/>
          <p:cNvPicPr>
            <a:picLocks noChangeAspect="1"/>
          </p:cNvPicPr>
          <p:nvPr/>
        </p:nvPicPr>
        <p:blipFill>
          <a:blip r:embed="rId8" cstate="print"/>
          <a:srcRect/>
          <a:stretch>
            <a:fillRect/>
          </a:stretch>
        </p:blipFill>
        <p:spPr bwMode="auto">
          <a:xfrm>
            <a:off x="305741" y="76200"/>
            <a:ext cx="608659" cy="731520"/>
          </a:xfrm>
          <a:prstGeom prst="rect">
            <a:avLst/>
          </a:prstGeom>
          <a:noFill/>
          <a:ln w="9525">
            <a:noFill/>
            <a:miter lim="800000"/>
            <a:headEnd/>
            <a:tailEnd/>
          </a:ln>
        </p:spPr>
      </p:pic>
      <p:sp>
        <p:nvSpPr>
          <p:cNvPr id="22"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50</a:t>
            </a:fld>
            <a:endParaRPr lang="en-US" sz="700" dirty="0">
              <a:latin typeface="+mn-lt"/>
            </a:endParaRPr>
          </a:p>
        </p:txBody>
      </p:sp>
      <p:sp>
        <p:nvSpPr>
          <p:cNvPr id="25" name="Footer Placeholder 24"/>
          <p:cNvSpPr>
            <a:spLocks noGrp="1"/>
          </p:cNvSpPr>
          <p:nvPr>
            <p:ph type="ftr" sz="quarter" idx="13"/>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5"/>
          <p:cNvSpPr>
            <a:spLocks noGrp="1"/>
          </p:cNvSpPr>
          <p:nvPr>
            <p:ph type="title"/>
          </p:nvPr>
        </p:nvSpPr>
        <p:spPr>
          <a:xfrm>
            <a:off x="0" y="0"/>
            <a:ext cx="7315200" cy="800100"/>
          </a:xfrm>
        </p:spPr>
        <p:txBody>
          <a:bodyPr/>
          <a:lstStyle/>
          <a:p>
            <a:r>
              <a:rPr lang="en-US" dirty="0" smtClean="0"/>
              <a:t>Put It In Perspective Example</a:t>
            </a:r>
          </a:p>
        </p:txBody>
      </p:sp>
      <p:graphicFrame>
        <p:nvGraphicFramePr>
          <p:cNvPr id="8" name="Table 7"/>
          <p:cNvGraphicFramePr>
            <a:graphicFrameLocks noGrp="1"/>
          </p:cNvGraphicFramePr>
          <p:nvPr/>
        </p:nvGraphicFramePr>
        <p:xfrm>
          <a:off x="228600" y="914400"/>
          <a:ext cx="6858001" cy="8458200"/>
        </p:xfrm>
        <a:graphic>
          <a:graphicData uri="http://schemas.openxmlformats.org/drawingml/2006/table">
            <a:tbl>
              <a:tblPr/>
              <a:tblGrid>
                <a:gridCol w="2209801"/>
                <a:gridCol w="2438399"/>
                <a:gridCol w="2209801"/>
              </a:tblGrid>
              <a:tr h="990725">
                <a:tc gridSpan="3">
                  <a:txBody>
                    <a:bodyPr/>
                    <a:lstStyle/>
                    <a:p>
                      <a:pPr marL="0" marR="0" lvl="0" indent="0" algn="l" defTabSz="965200" rtl="0" eaLnBrk="1" fontAlgn="base" latinLnBrk="0" hangingPunct="1">
                        <a:lnSpc>
                          <a:spcPct val="100000"/>
                        </a:lnSpc>
                        <a:spcBef>
                          <a:spcPct val="0"/>
                        </a:spcBef>
                        <a:spcAft>
                          <a:spcPct val="0"/>
                        </a:spcAft>
                        <a:buClrTx/>
                        <a:buSzTx/>
                        <a:buFontTx/>
                        <a:buNone/>
                        <a:tabLst/>
                        <a:defRPr/>
                      </a:pPr>
                      <a:r>
                        <a:rPr lang="en-US" sz="1300" b="1" kern="1200" dirty="0" smtClean="0">
                          <a:solidFill>
                            <a:schemeClr val="tx1"/>
                          </a:solidFill>
                          <a:latin typeface="+mn-lt"/>
                          <a:ea typeface="+mn-ea"/>
                          <a:cs typeface="+mn-cs"/>
                        </a:rPr>
                        <a:t>1. </a:t>
                      </a:r>
                      <a:r>
                        <a:rPr lang="en-US" sz="1300" b="1" u="sng" kern="1200" dirty="0" smtClean="0">
                          <a:solidFill>
                            <a:schemeClr val="tx1"/>
                          </a:solidFill>
                          <a:latin typeface="+mn-lt"/>
                          <a:ea typeface="+mn-ea"/>
                          <a:cs typeface="+mn-cs"/>
                        </a:rPr>
                        <a:t>DESCRIBE</a:t>
                      </a:r>
                      <a:r>
                        <a:rPr lang="en-US" sz="1300" b="1" kern="1200" baseline="0" dirty="0" smtClean="0">
                          <a:solidFill>
                            <a:schemeClr val="tx1"/>
                          </a:solidFill>
                          <a:latin typeface="+mn-lt"/>
                          <a:ea typeface="+mn-ea"/>
                          <a:cs typeface="+mn-cs"/>
                        </a:rPr>
                        <a:t> a recent, vivid, and meaningful </a:t>
                      </a:r>
                      <a:r>
                        <a:rPr lang="en-US" sz="1300" b="1" kern="1200" dirty="0" smtClean="0">
                          <a:solidFill>
                            <a:schemeClr val="tx1"/>
                          </a:solidFill>
                          <a:latin typeface="+mn-lt"/>
                          <a:ea typeface="+mn-ea"/>
                          <a:cs typeface="+mn-cs"/>
                        </a:rPr>
                        <a:t>AE (who, what,</a:t>
                      </a:r>
                      <a:r>
                        <a:rPr lang="en-US" sz="1300" b="1" kern="1200" baseline="0" dirty="0" smtClean="0">
                          <a:solidFill>
                            <a:schemeClr val="tx1"/>
                          </a:solidFill>
                          <a:latin typeface="+mn-lt"/>
                          <a:ea typeface="+mn-ea"/>
                          <a:cs typeface="+mn-cs"/>
                        </a:rPr>
                        <a:t> when, where)</a:t>
                      </a:r>
                      <a:r>
                        <a:rPr lang="en-US" sz="1300" b="1" kern="1200" dirty="0" smtClean="0">
                          <a:solidFill>
                            <a:schemeClr val="tx1"/>
                          </a:solidFill>
                          <a:latin typeface="+mn-lt"/>
                          <a:ea typeface="+mn-ea"/>
                          <a:cs typeface="+mn-cs"/>
                        </a:rPr>
                        <a:t>:</a:t>
                      </a:r>
                      <a:endParaRPr lang="en-US" sz="1300" b="0" kern="1200" dirty="0" smtClean="0">
                        <a:solidFill>
                          <a:schemeClr val="tx1"/>
                        </a:solidFill>
                        <a:latin typeface="+mn-lt"/>
                        <a:ea typeface="+mn-ea"/>
                        <a:cs typeface="+mn-cs"/>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US"/>
                    </a:p>
                  </a:txBody>
                  <a:tcPr/>
                </a:tc>
              </a:tr>
              <a:tr h="1036329">
                <a:tc>
                  <a:txBody>
                    <a:bodyPr/>
                    <a:lstStyle/>
                    <a:p>
                      <a:pPr marL="0" marR="0" lvl="0" indent="0" algn="l" defTabSz="965200" rtl="0" eaLnBrk="1" fontAlgn="base" latinLnBrk="0" hangingPunct="1">
                        <a:lnSpc>
                          <a:spcPct val="100000"/>
                        </a:lnSpc>
                        <a:spcBef>
                          <a:spcPct val="0"/>
                        </a:spcBef>
                        <a:spcAft>
                          <a:spcPct val="0"/>
                        </a:spcAft>
                        <a:buClrTx/>
                        <a:buSzTx/>
                        <a:buFontTx/>
                        <a:buNone/>
                        <a:tabLst>
                          <a:tab pos="-457200" algn="l"/>
                          <a:tab pos="0" algn="l"/>
                          <a:tab pos="457200" algn="l"/>
                        </a:tabLst>
                      </a:pPr>
                      <a:r>
                        <a:rPr kumimoji="0" lang="en-GB" sz="1300" b="1" i="0" u="none" strike="noStrike" cap="none" spc="-90" normalizeH="0" baseline="0" dirty="0" smtClean="0">
                          <a:ln>
                            <a:noFill/>
                          </a:ln>
                          <a:solidFill>
                            <a:schemeClr val="tx1"/>
                          </a:solidFill>
                          <a:effectLst/>
                          <a:latin typeface="Verdana" pitchFamily="34" charset="0"/>
                          <a:cs typeface="Times New Roman" pitchFamily="18" charset="0"/>
                        </a:rPr>
                        <a:t>2. </a:t>
                      </a:r>
                      <a:r>
                        <a:rPr kumimoji="0" lang="en-GB" sz="1300" b="1" i="0" u="sng" strike="noStrike" cap="none" spc="-90" normalizeH="0" baseline="0" dirty="0" smtClean="0">
                          <a:ln>
                            <a:noFill/>
                          </a:ln>
                          <a:solidFill>
                            <a:schemeClr val="tx1"/>
                          </a:solidFill>
                          <a:effectLst/>
                          <a:latin typeface="Verdana" pitchFamily="34" charset="0"/>
                          <a:cs typeface="Times New Roman" pitchFamily="18" charset="0"/>
                        </a:rPr>
                        <a:t>CAPTURE</a:t>
                      </a:r>
                      <a:r>
                        <a:rPr kumimoji="0" lang="en-GB" sz="1300" b="1" i="0" u="none" strike="noStrike" cap="none" spc="-90" normalizeH="0" baseline="0" dirty="0" smtClean="0">
                          <a:ln>
                            <a:noFill/>
                          </a:ln>
                          <a:solidFill>
                            <a:schemeClr val="tx1"/>
                          </a:solidFill>
                          <a:effectLst/>
                          <a:latin typeface="Verdana" pitchFamily="34" charset="0"/>
                          <a:cs typeface="Times New Roman" pitchFamily="18" charset="0"/>
                        </a:rPr>
                        <a:t> Worst Case thoughts:</a:t>
                      </a:r>
                      <a:endParaRPr kumimoji="0" lang="en-US" sz="1300" b="0" i="0" u="none" strike="noStrike" cap="none" spc="-90" normalizeH="0" baseline="0" dirty="0" smtClean="0">
                        <a:ln>
                          <a:noFill/>
                        </a:ln>
                        <a:solidFill>
                          <a:schemeClr val="tx1"/>
                        </a:solidFill>
                        <a:effectLst/>
                        <a:latin typeface="Verdana"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tab pos="-457200" algn="l"/>
                          <a:tab pos="0" algn="l"/>
                          <a:tab pos="457200" algn="l"/>
                        </a:tabLst>
                      </a:pPr>
                      <a:r>
                        <a:rPr kumimoji="0" lang="en-GB" sz="1280" b="1" i="0" u="none" strike="noStrike" cap="none" normalizeH="0" baseline="0" dirty="0" smtClean="0">
                          <a:ln>
                            <a:noFill/>
                          </a:ln>
                          <a:solidFill>
                            <a:schemeClr val="tx1"/>
                          </a:solidFill>
                          <a:effectLst/>
                          <a:latin typeface="Verdana" pitchFamily="34" charset="0"/>
                          <a:cs typeface="Times New Roman" pitchFamily="18" charset="0"/>
                        </a:rPr>
                        <a:t>4. </a:t>
                      </a:r>
                      <a:r>
                        <a:rPr kumimoji="0" lang="en-GB" sz="1280" b="1" i="0" u="sng" strike="noStrike" cap="none" normalizeH="0" baseline="0" dirty="0" smtClean="0">
                          <a:ln>
                            <a:noFill/>
                          </a:ln>
                          <a:solidFill>
                            <a:schemeClr val="tx1"/>
                          </a:solidFill>
                          <a:effectLst/>
                          <a:latin typeface="Verdana" pitchFamily="34" charset="0"/>
                          <a:cs typeface="Times New Roman" pitchFamily="18" charset="0"/>
                        </a:rPr>
                        <a:t>IDENTIFY</a:t>
                      </a:r>
                      <a:r>
                        <a:rPr kumimoji="0" lang="en-GB" sz="1280" b="1" i="0" u="none" strike="noStrike" cap="none" normalizeH="0" baseline="0" dirty="0" smtClean="0">
                          <a:ln>
                            <a:noFill/>
                          </a:ln>
                          <a:solidFill>
                            <a:schemeClr val="tx1"/>
                          </a:solidFill>
                          <a:effectLst/>
                          <a:latin typeface="Verdana" pitchFamily="34" charset="0"/>
                          <a:cs typeface="Times New Roman" pitchFamily="18" charset="0"/>
                        </a:rPr>
                        <a:t> Most Likely outcomes:  </a:t>
                      </a:r>
                      <a:endParaRPr kumimoji="0" lang="en-US" sz="1280" b="0" i="0" u="none" strike="noStrike" cap="none" normalizeH="0" baseline="0" dirty="0" smtClean="0">
                        <a:ln>
                          <a:noFill/>
                        </a:ln>
                        <a:solidFill>
                          <a:schemeClr val="tx1"/>
                        </a:solidFill>
                        <a:effectLst/>
                        <a:latin typeface="Verdana" pitchFamily="34" charset="0"/>
                        <a:cs typeface="Times New Roman" pitchFamily="18" charset="0"/>
                      </a:endParaRPr>
                    </a:p>
                    <a:p>
                      <a:pPr marL="0" marR="0" lvl="0" indent="0" algn="l" defTabSz="965200" rtl="0" eaLnBrk="1" fontAlgn="base" latinLnBrk="0" hangingPunct="1">
                        <a:lnSpc>
                          <a:spcPct val="100000"/>
                        </a:lnSpc>
                        <a:spcBef>
                          <a:spcPct val="0"/>
                        </a:spcBef>
                        <a:spcAft>
                          <a:spcPct val="0"/>
                        </a:spcAft>
                        <a:buClrTx/>
                        <a:buSzTx/>
                        <a:buFontTx/>
                        <a:buNone/>
                        <a:tabLst>
                          <a:tab pos="-457200" algn="l"/>
                          <a:tab pos="0" algn="l"/>
                          <a:tab pos="457200" algn="l"/>
                        </a:tabLst>
                      </a:pPr>
                      <a:r>
                        <a:rPr kumimoji="0" lang="en-US" sz="1100" b="0" i="0" u="none" strike="noStrike" cap="none" normalizeH="0" baseline="0" dirty="0" smtClean="0">
                          <a:ln>
                            <a:noFill/>
                          </a:ln>
                          <a:solidFill>
                            <a:schemeClr val="tx1"/>
                          </a:solidFill>
                          <a:effectLst/>
                          <a:latin typeface="Verdana" pitchFamily="34" charset="0"/>
                          <a:cs typeface="Times New Roman" pitchFamily="18" charset="0"/>
                        </a:rPr>
                        <a:t>Include Most Likely emotions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tab pos="-457200" algn="l"/>
                          <a:tab pos="0" algn="l"/>
                          <a:tab pos="457200" algn="l"/>
                        </a:tabLst>
                      </a:pPr>
                      <a:r>
                        <a:rPr kumimoji="0" lang="en-GB" sz="1300" b="1" i="0" u="none" strike="noStrike" cap="none" spc="-90" normalizeH="0" baseline="0" dirty="0" smtClean="0">
                          <a:ln>
                            <a:noFill/>
                          </a:ln>
                          <a:solidFill>
                            <a:schemeClr val="tx1"/>
                          </a:solidFill>
                          <a:effectLst/>
                          <a:latin typeface="Verdana" pitchFamily="34" charset="0"/>
                          <a:cs typeface="Times New Roman" pitchFamily="18" charset="0"/>
                        </a:rPr>
                        <a:t>3. </a:t>
                      </a:r>
                      <a:r>
                        <a:rPr kumimoji="0" lang="en-GB" sz="1300" b="1" i="0" u="sng" strike="noStrike" cap="none" spc="-90" normalizeH="0" baseline="0" dirty="0" smtClean="0">
                          <a:ln>
                            <a:noFill/>
                          </a:ln>
                          <a:solidFill>
                            <a:schemeClr val="tx1"/>
                          </a:solidFill>
                          <a:effectLst/>
                          <a:latin typeface="Verdana" pitchFamily="34" charset="0"/>
                          <a:cs typeface="Times New Roman" pitchFamily="18" charset="0"/>
                        </a:rPr>
                        <a:t>GENERATE</a:t>
                      </a:r>
                      <a:r>
                        <a:rPr kumimoji="0" lang="en-GB" sz="1300" b="1" i="0" u="none" strike="noStrike" cap="none" spc="-90" normalizeH="0" baseline="0" dirty="0" smtClean="0">
                          <a:ln>
                            <a:noFill/>
                          </a:ln>
                          <a:solidFill>
                            <a:schemeClr val="tx1"/>
                          </a:solidFill>
                          <a:effectLst/>
                          <a:latin typeface="Verdana" pitchFamily="34" charset="0"/>
                          <a:cs typeface="Times New Roman" pitchFamily="18" charset="0"/>
                        </a:rPr>
                        <a:t> Best Case thoughts: </a:t>
                      </a:r>
                    </a:p>
                    <a:p>
                      <a:pPr marL="0" marR="0" lvl="0" indent="0" algn="l" defTabSz="965200" rtl="0" eaLnBrk="1" fontAlgn="base" latinLnBrk="0" hangingPunct="1">
                        <a:lnSpc>
                          <a:spcPct val="100000"/>
                        </a:lnSpc>
                        <a:spcBef>
                          <a:spcPct val="0"/>
                        </a:spcBef>
                        <a:spcAft>
                          <a:spcPct val="0"/>
                        </a:spcAft>
                        <a:buClrTx/>
                        <a:buSzTx/>
                        <a:buFontTx/>
                        <a:buNone/>
                        <a:tabLst>
                          <a:tab pos="-457200" algn="l"/>
                          <a:tab pos="0" algn="l"/>
                          <a:tab pos="457200" algn="l"/>
                        </a:tabLst>
                      </a:pPr>
                      <a:r>
                        <a:rPr kumimoji="0" lang="en-GB" sz="1100" b="0" i="0" u="none" strike="noStrike" cap="none" normalizeH="0" baseline="0" dirty="0" smtClean="0">
                          <a:ln>
                            <a:noFill/>
                          </a:ln>
                          <a:solidFill>
                            <a:schemeClr val="tx1"/>
                          </a:solidFill>
                          <a:effectLst/>
                          <a:latin typeface="Verdana" pitchFamily="34" charset="0"/>
                          <a:cs typeface="Times New Roman" pitchFamily="18" charset="0"/>
                        </a:rPr>
                        <a:t>Only UNLIKELY Best Case thoughts</a:t>
                      </a:r>
                      <a:endParaRPr kumimoji="0" lang="en-US" sz="1100" b="0" i="0" u="none" strike="noStrike" cap="none" normalizeH="0" baseline="0" dirty="0" smtClean="0">
                        <a:ln>
                          <a:noFill/>
                        </a:ln>
                        <a:solidFill>
                          <a:schemeClr val="tx1"/>
                        </a:solidFill>
                        <a:effectLst/>
                        <a:latin typeface="Verdana"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r>
              <a:tr h="6431146">
                <a:tc>
                  <a:txBody>
                    <a:bodyPr/>
                    <a:lstStyle/>
                    <a:p>
                      <a:pPr marL="0" marR="0" lvl="0" indent="0" algn="ctr" defTabSz="965200" rtl="0" eaLnBrk="1" fontAlgn="base" latinLnBrk="0" hangingPunct="1">
                        <a:lnSpc>
                          <a:spcPct val="100000"/>
                        </a:lnSpc>
                        <a:spcBef>
                          <a:spcPct val="0"/>
                        </a:spcBef>
                        <a:spcAft>
                          <a:spcPct val="0"/>
                        </a:spcAft>
                        <a:buClrTx/>
                        <a:buSzTx/>
                        <a:buFontTx/>
                        <a:buNone/>
                        <a:tabLst>
                          <a:tab pos="-457200" algn="l"/>
                          <a:tab pos="0" algn="l"/>
                          <a:tab pos="457200" algn="l"/>
                        </a:tabLst>
                      </a:pPr>
                      <a:endParaRPr kumimoji="0" lang="en-US" sz="1100" b="0" i="0" u="none" strike="noStrike" cap="none" normalizeH="0" baseline="0" dirty="0" smtClean="0">
                        <a:ln>
                          <a:noFill/>
                        </a:ln>
                        <a:solidFill>
                          <a:schemeClr val="bg1">
                            <a:lumMod val="95000"/>
                          </a:schemeClr>
                        </a:solidFill>
                        <a:effectLst/>
                        <a:latin typeface="+mj-lt"/>
                        <a:cs typeface="Times New Roman" pitchFamily="18" charset="0"/>
                      </a:endParaRPr>
                    </a:p>
                    <a:p>
                      <a:pPr marL="0" marR="0" lvl="0" indent="0" algn="ctr" defTabSz="965200" rtl="0" eaLnBrk="1" fontAlgn="base" latinLnBrk="0" hangingPunct="1">
                        <a:lnSpc>
                          <a:spcPct val="100000"/>
                        </a:lnSpc>
                        <a:spcBef>
                          <a:spcPct val="0"/>
                        </a:spcBef>
                        <a:spcAft>
                          <a:spcPct val="0"/>
                        </a:spcAft>
                        <a:buClrTx/>
                        <a:buSzTx/>
                        <a:buFontTx/>
                        <a:buNone/>
                        <a:tabLst>
                          <a:tab pos="-457200" algn="l"/>
                          <a:tab pos="0" algn="l"/>
                          <a:tab pos="457200" algn="l"/>
                        </a:tabLst>
                      </a:pPr>
                      <a:r>
                        <a:rPr kumimoji="0" lang="en-US" sz="30000" b="0" i="0" u="none" strike="noStrike" cap="none" normalizeH="0" baseline="0" dirty="0" smtClean="0">
                          <a:ln>
                            <a:noFill/>
                          </a:ln>
                          <a:solidFill>
                            <a:schemeClr val="bg1">
                              <a:lumMod val="95000"/>
                            </a:schemeClr>
                          </a:solidFill>
                          <a:effectLst/>
                          <a:latin typeface="+mj-lt"/>
                          <a:cs typeface="Times New Roman" pitchFamily="18" charset="0"/>
                        </a:rPr>
                        <a:t>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65200" rtl="0" eaLnBrk="1" fontAlgn="base" latinLnBrk="0" hangingPunct="1">
                        <a:lnSpc>
                          <a:spcPct val="100000"/>
                        </a:lnSpc>
                        <a:spcBef>
                          <a:spcPct val="0"/>
                        </a:spcBef>
                        <a:spcAft>
                          <a:spcPct val="0"/>
                        </a:spcAft>
                        <a:buClrTx/>
                        <a:buSzTx/>
                        <a:buFontTx/>
                        <a:buNone/>
                        <a:tabLst>
                          <a:tab pos="-457200" algn="l"/>
                          <a:tab pos="0" algn="l"/>
                          <a:tab pos="457200" algn="l"/>
                        </a:tabLst>
                        <a:defRPr/>
                      </a:pPr>
                      <a:r>
                        <a:rPr kumimoji="0" lang="en-US" sz="30000" b="0" i="0" u="none" strike="noStrike" kern="1200" cap="none" normalizeH="0" baseline="0" dirty="0" smtClean="0">
                          <a:ln>
                            <a:noFill/>
                          </a:ln>
                          <a:solidFill>
                            <a:schemeClr val="bg1">
                              <a:lumMod val="95000"/>
                            </a:schemeClr>
                          </a:solidFill>
                          <a:effectLst/>
                          <a:latin typeface="+mn-lt"/>
                          <a:ea typeface="+mn-ea"/>
                          <a:cs typeface="Times New Roman" pitchFamily="18" charset="0"/>
                        </a:rPr>
                        <a:t>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65200" rtl="0" eaLnBrk="1" fontAlgn="base" latinLnBrk="0" hangingPunct="1">
                        <a:lnSpc>
                          <a:spcPct val="100000"/>
                        </a:lnSpc>
                        <a:spcBef>
                          <a:spcPct val="0"/>
                        </a:spcBef>
                        <a:spcAft>
                          <a:spcPct val="0"/>
                        </a:spcAft>
                        <a:buClrTx/>
                        <a:buSzTx/>
                        <a:buFontTx/>
                        <a:buNone/>
                        <a:tabLst>
                          <a:tab pos="-457200" algn="l"/>
                          <a:tab pos="0" algn="l"/>
                          <a:tab pos="457200" algn="l"/>
                        </a:tabLst>
                        <a:defRPr/>
                      </a:pPr>
                      <a:r>
                        <a:rPr kumimoji="0" lang="en-US" sz="30000" b="0" i="0" u="none" strike="noStrike" kern="1200" cap="none" normalizeH="0" baseline="0" dirty="0" smtClean="0">
                          <a:ln>
                            <a:noFill/>
                          </a:ln>
                          <a:solidFill>
                            <a:schemeClr val="bg1">
                              <a:lumMod val="95000"/>
                            </a:schemeClr>
                          </a:solidFill>
                          <a:effectLst/>
                          <a:latin typeface="+mn-lt"/>
                          <a:ea typeface="+mn-ea"/>
                          <a:cs typeface="Times New Roman" pitchFamily="18" charset="0"/>
                        </a:rPr>
                        <a:t>3</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r>
            </a:tbl>
          </a:graphicData>
        </a:graphic>
      </p:graphicFrame>
      <p:sp>
        <p:nvSpPr>
          <p:cNvPr id="9" name="Trapezoid 8"/>
          <p:cNvSpPr/>
          <p:nvPr/>
        </p:nvSpPr>
        <p:spPr>
          <a:xfrm>
            <a:off x="228600" y="7673975"/>
            <a:ext cx="6858000" cy="1752600"/>
          </a:xfrm>
          <a:prstGeom prst="trapezoid">
            <a:avLst>
              <a:gd name="adj" fmla="val 125340"/>
            </a:avLst>
          </a:prstGeom>
          <a:solidFill>
            <a:schemeClr val="bg1">
              <a:lumMod val="8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054" tIns="45527" rIns="91054" bIns="45527" anchor="ctr"/>
          <a:lstStyle/>
          <a:p>
            <a:pPr algn="ctr" defTabSz="961166">
              <a:defRPr/>
            </a:pPr>
            <a:endParaRPr lang="en-US" dirty="0"/>
          </a:p>
        </p:txBody>
      </p:sp>
      <p:sp>
        <p:nvSpPr>
          <p:cNvPr id="13" name="TextBox 12"/>
          <p:cNvSpPr txBox="1">
            <a:spLocks noChangeArrowheads="1"/>
          </p:cNvSpPr>
          <p:nvPr/>
        </p:nvSpPr>
        <p:spPr bwMode="auto">
          <a:xfrm>
            <a:off x="2041525" y="7813747"/>
            <a:ext cx="3292475" cy="492053"/>
          </a:xfrm>
          <a:prstGeom prst="rect">
            <a:avLst/>
          </a:prstGeom>
          <a:noFill/>
          <a:ln w="9525">
            <a:noFill/>
            <a:miter lim="800000"/>
            <a:headEnd/>
            <a:tailEnd/>
          </a:ln>
        </p:spPr>
        <p:txBody>
          <a:bodyPr wrap="square" lIns="91054" tIns="45527" rIns="91054" bIns="45527">
            <a:spAutoFit/>
          </a:bodyPr>
          <a:lstStyle/>
          <a:p>
            <a:pPr algn="ctr" defTabSz="961166">
              <a:defRPr/>
            </a:pPr>
            <a:r>
              <a:rPr lang="en-US" sz="1270" b="1" dirty="0">
                <a:latin typeface="Verdana" pitchFamily="34" charset="0"/>
              </a:rPr>
              <a:t>5. </a:t>
            </a:r>
            <a:r>
              <a:rPr lang="en-US" sz="1270" b="1" u="sng" dirty="0" smtClean="0">
                <a:latin typeface="Verdana" pitchFamily="34" charset="0"/>
              </a:rPr>
              <a:t>DEVELOP</a:t>
            </a:r>
            <a:r>
              <a:rPr lang="en-US" sz="1270" b="1" dirty="0" smtClean="0">
                <a:latin typeface="Verdana" pitchFamily="34" charset="0"/>
              </a:rPr>
              <a:t> </a:t>
            </a:r>
            <a:r>
              <a:rPr lang="en-US" sz="1270" b="1" dirty="0">
                <a:latin typeface="Verdana" pitchFamily="34" charset="0"/>
              </a:rPr>
              <a:t>your </a:t>
            </a:r>
            <a:r>
              <a:rPr lang="en-US" sz="1270" b="1" dirty="0" smtClean="0">
                <a:latin typeface="Verdana" pitchFamily="34" charset="0"/>
              </a:rPr>
              <a:t>Plan </a:t>
            </a:r>
            <a:r>
              <a:rPr lang="en-US" sz="1270" b="1" dirty="0">
                <a:latin typeface="Verdana" pitchFamily="34" charset="0"/>
              </a:rPr>
              <a:t>for dealing with the Most Likely </a:t>
            </a:r>
            <a:r>
              <a:rPr lang="en-US" sz="1270" b="1" dirty="0" smtClean="0">
                <a:latin typeface="Verdana" pitchFamily="34" charset="0"/>
              </a:rPr>
              <a:t>outcomes: </a:t>
            </a:r>
            <a:endParaRPr lang="en-US" sz="1270" dirty="0">
              <a:latin typeface="+mj-lt"/>
            </a:endParaRPr>
          </a:p>
        </p:txBody>
      </p:sp>
      <p:sp>
        <p:nvSpPr>
          <p:cNvPr id="10" name="Rectangle 9"/>
          <p:cNvSpPr/>
          <p:nvPr/>
        </p:nvSpPr>
        <p:spPr>
          <a:xfrm>
            <a:off x="3505200" y="809417"/>
            <a:ext cx="457200" cy="1323439"/>
          </a:xfrm>
          <a:prstGeom prst="rect">
            <a:avLst/>
          </a:prstGeom>
        </p:spPr>
        <p:txBody>
          <a:bodyPr wrap="square">
            <a:spAutoFit/>
          </a:bodyPr>
          <a:lstStyle/>
          <a:p>
            <a:pPr lvl="0" algn="ctr" defTabSz="965200">
              <a:tabLst>
                <a:tab pos="-457200" algn="l"/>
                <a:tab pos="0" algn="l"/>
                <a:tab pos="457200" algn="l"/>
              </a:tabLst>
            </a:pPr>
            <a:r>
              <a:rPr lang="en-US" sz="8000" b="1" dirty="0" smtClean="0">
                <a:solidFill>
                  <a:schemeClr val="bg1">
                    <a:lumMod val="95000"/>
                  </a:schemeClr>
                </a:solidFill>
                <a:latin typeface="+mn-lt"/>
                <a:cs typeface="Times New Roman" pitchFamily="18" charset="0"/>
              </a:rPr>
              <a:t>1</a:t>
            </a:r>
          </a:p>
        </p:txBody>
      </p:sp>
      <p:sp>
        <p:nvSpPr>
          <p:cNvPr id="11" name="Rectangle 10"/>
          <p:cNvSpPr/>
          <p:nvPr/>
        </p:nvSpPr>
        <p:spPr>
          <a:xfrm>
            <a:off x="3429000" y="7924800"/>
            <a:ext cx="457200" cy="1785104"/>
          </a:xfrm>
          <a:prstGeom prst="rect">
            <a:avLst/>
          </a:prstGeom>
        </p:spPr>
        <p:txBody>
          <a:bodyPr wrap="square">
            <a:spAutoFit/>
          </a:bodyPr>
          <a:lstStyle/>
          <a:p>
            <a:pPr lvl="0" algn="ctr" defTabSz="965200">
              <a:tabLst>
                <a:tab pos="-457200" algn="l"/>
                <a:tab pos="0" algn="l"/>
                <a:tab pos="457200" algn="l"/>
              </a:tabLst>
            </a:pPr>
            <a:r>
              <a:rPr lang="en-US" sz="11000" b="1" dirty="0" smtClean="0">
                <a:solidFill>
                  <a:schemeClr val="bg1">
                    <a:lumMod val="95000"/>
                  </a:schemeClr>
                </a:solidFill>
                <a:cs typeface="Times New Roman" pitchFamily="18" charset="0"/>
              </a:rPr>
              <a:t>5</a:t>
            </a:r>
          </a:p>
        </p:txBody>
      </p:sp>
      <p:sp>
        <p:nvSpPr>
          <p:cNvPr id="12" name="TextBox 11"/>
          <p:cNvSpPr txBox="1"/>
          <p:nvPr/>
        </p:nvSpPr>
        <p:spPr>
          <a:xfrm>
            <a:off x="1143000" y="1139279"/>
            <a:ext cx="5791200" cy="677108"/>
          </a:xfrm>
          <a:prstGeom prst="rect">
            <a:avLst/>
          </a:prstGeom>
          <a:noFill/>
        </p:spPr>
        <p:txBody>
          <a:bodyPr wrap="square" rtlCol="0">
            <a:spAutoFit/>
          </a:bodyPr>
          <a:lstStyle/>
          <a:p>
            <a:r>
              <a:rPr lang="en-US" dirty="0" smtClean="0">
                <a:latin typeface="Bradley Hand ITC" pitchFamily="66" charset="0"/>
              </a:rPr>
              <a:t>It’s the middle of the school year and my parents told me that we are PCSing in two months</a:t>
            </a:r>
            <a:endParaRPr lang="en-US" dirty="0">
              <a:latin typeface="Bradley Hand ITC" pitchFamily="66" charset="0"/>
            </a:endParaRPr>
          </a:p>
        </p:txBody>
      </p:sp>
      <p:sp>
        <p:nvSpPr>
          <p:cNvPr id="14" name="TextBox 13"/>
          <p:cNvSpPr txBox="1"/>
          <p:nvPr/>
        </p:nvSpPr>
        <p:spPr>
          <a:xfrm>
            <a:off x="228600" y="2938076"/>
            <a:ext cx="2209800" cy="5786199"/>
          </a:xfrm>
          <a:prstGeom prst="rect">
            <a:avLst/>
          </a:prstGeom>
          <a:noFill/>
        </p:spPr>
        <p:txBody>
          <a:bodyPr wrap="square" rtlCol="0">
            <a:spAutoFit/>
          </a:bodyPr>
          <a:lstStyle/>
          <a:p>
            <a:r>
              <a:rPr lang="en-US" dirty="0" smtClean="0">
                <a:latin typeface="Bradley Hand ITC" pitchFamily="66" charset="0"/>
              </a:rPr>
              <a:t>I’m gonna have no friends again!</a:t>
            </a:r>
          </a:p>
          <a:p>
            <a:endParaRPr lang="en-US" sz="400" dirty="0" smtClean="0">
              <a:latin typeface="Bradley Hand ITC" pitchFamily="66" charset="0"/>
            </a:endParaRPr>
          </a:p>
          <a:p>
            <a:r>
              <a:rPr lang="en-US" dirty="0" smtClean="0">
                <a:latin typeface="Bradley Hand ITC" pitchFamily="66" charset="0"/>
              </a:rPr>
              <a:t>I’m going to hate school</a:t>
            </a:r>
          </a:p>
          <a:p>
            <a:endParaRPr lang="en-US" sz="400" dirty="0" smtClean="0">
              <a:latin typeface="Bradley Hand ITC" pitchFamily="66" charset="0"/>
            </a:endParaRPr>
          </a:p>
          <a:p>
            <a:r>
              <a:rPr lang="en-US" dirty="0" smtClean="0">
                <a:latin typeface="Bradley Hand ITC" pitchFamily="66" charset="0"/>
              </a:rPr>
              <a:t>I’ll become depressed</a:t>
            </a:r>
          </a:p>
          <a:p>
            <a:r>
              <a:rPr lang="en-US" dirty="0" smtClean="0">
                <a:latin typeface="Bradley Hand ITC" pitchFamily="66" charset="0"/>
              </a:rPr>
              <a:t>and drop out</a:t>
            </a:r>
          </a:p>
          <a:p>
            <a:endParaRPr lang="en-US" sz="400" dirty="0" smtClean="0">
              <a:latin typeface="Bradley Hand ITC" pitchFamily="66" charset="0"/>
            </a:endParaRPr>
          </a:p>
          <a:p>
            <a:r>
              <a:rPr lang="en-US" dirty="0" smtClean="0">
                <a:latin typeface="Bradley Hand ITC" pitchFamily="66" charset="0"/>
              </a:rPr>
              <a:t>I won’t be able to get a job without a high school diploma</a:t>
            </a:r>
          </a:p>
          <a:p>
            <a:endParaRPr lang="en-US" sz="400" dirty="0" smtClean="0">
              <a:latin typeface="Bradley Hand ITC" pitchFamily="66" charset="0"/>
            </a:endParaRPr>
          </a:p>
          <a:p>
            <a:r>
              <a:rPr lang="en-US" dirty="0" smtClean="0">
                <a:latin typeface="Bradley Hand ITC" pitchFamily="66" charset="0"/>
              </a:rPr>
              <a:t>No job means no money</a:t>
            </a:r>
          </a:p>
          <a:p>
            <a:endParaRPr lang="en-US" sz="400" dirty="0" smtClean="0">
              <a:latin typeface="Bradley Hand ITC" pitchFamily="66" charset="0"/>
            </a:endParaRPr>
          </a:p>
          <a:p>
            <a:r>
              <a:rPr lang="en-US" dirty="0" smtClean="0">
                <a:latin typeface="Bradley Hand ITC" pitchFamily="66" charset="0"/>
              </a:rPr>
              <a:t>I’ll end up on the streets</a:t>
            </a:r>
          </a:p>
          <a:p>
            <a:endParaRPr lang="en-US" sz="400" dirty="0" smtClean="0">
              <a:latin typeface="Bradley Hand ITC" pitchFamily="66" charset="0"/>
            </a:endParaRPr>
          </a:p>
          <a:p>
            <a:r>
              <a:rPr lang="en-US" dirty="0" smtClean="0">
                <a:latin typeface="Bradley Hand ITC" pitchFamily="66" charset="0"/>
              </a:rPr>
              <a:t>My family will hate me</a:t>
            </a:r>
          </a:p>
          <a:p>
            <a:endParaRPr lang="en-US" sz="400" dirty="0" smtClean="0">
              <a:latin typeface="Bradley Hand ITC" pitchFamily="66" charset="0"/>
            </a:endParaRPr>
          </a:p>
          <a:p>
            <a:r>
              <a:rPr lang="en-US" dirty="0" smtClean="0">
                <a:latin typeface="Bradley Hand ITC" pitchFamily="66" charset="0"/>
              </a:rPr>
              <a:t>I’ll be alone for </a:t>
            </a:r>
          </a:p>
          <a:p>
            <a:r>
              <a:rPr lang="en-US" dirty="0" smtClean="0">
                <a:latin typeface="Bradley Hand ITC" pitchFamily="66" charset="0"/>
              </a:rPr>
              <a:t>the rest of </a:t>
            </a:r>
          </a:p>
          <a:p>
            <a:r>
              <a:rPr lang="en-US" dirty="0" smtClean="0">
                <a:latin typeface="Bradley Hand ITC" pitchFamily="66" charset="0"/>
              </a:rPr>
              <a:t>my life</a:t>
            </a:r>
            <a:endParaRPr lang="en-US" dirty="0">
              <a:latin typeface="Bradley Hand ITC" pitchFamily="66" charset="0"/>
            </a:endParaRPr>
          </a:p>
        </p:txBody>
      </p:sp>
      <p:sp>
        <p:nvSpPr>
          <p:cNvPr id="16" name="TextBox 15"/>
          <p:cNvSpPr txBox="1"/>
          <p:nvPr/>
        </p:nvSpPr>
        <p:spPr>
          <a:xfrm>
            <a:off x="2590800" y="2971800"/>
            <a:ext cx="2209800" cy="3554819"/>
          </a:xfrm>
          <a:prstGeom prst="rect">
            <a:avLst/>
          </a:prstGeom>
          <a:noFill/>
        </p:spPr>
        <p:txBody>
          <a:bodyPr wrap="square" rtlCol="0">
            <a:spAutoFit/>
          </a:bodyPr>
          <a:lstStyle/>
          <a:p>
            <a:r>
              <a:rPr lang="en-US" dirty="0" smtClean="0">
                <a:latin typeface="Bradley Hand ITC" pitchFamily="66" charset="0"/>
              </a:rPr>
              <a:t>I will keep in touch with my friends</a:t>
            </a:r>
          </a:p>
          <a:p>
            <a:endParaRPr lang="en-US" sz="400" dirty="0" smtClean="0">
              <a:latin typeface="Bradley Hand ITC" pitchFamily="66" charset="0"/>
            </a:endParaRPr>
          </a:p>
          <a:p>
            <a:r>
              <a:rPr lang="en-US" dirty="0" smtClean="0">
                <a:latin typeface="Bradley Hand ITC" pitchFamily="66" charset="0"/>
              </a:rPr>
              <a:t>It’s going to be a hard move</a:t>
            </a:r>
          </a:p>
          <a:p>
            <a:endParaRPr lang="en-US" sz="400" dirty="0" smtClean="0">
              <a:latin typeface="Bradley Hand ITC" pitchFamily="66" charset="0"/>
            </a:endParaRPr>
          </a:p>
          <a:p>
            <a:r>
              <a:rPr lang="en-US" dirty="0" smtClean="0">
                <a:latin typeface="Bradley Hand ITC" pitchFamily="66" charset="0"/>
              </a:rPr>
              <a:t>I will feel nervous and anxious</a:t>
            </a:r>
          </a:p>
          <a:p>
            <a:endParaRPr lang="en-US" sz="400" dirty="0" smtClean="0">
              <a:latin typeface="Bradley Hand ITC" pitchFamily="66" charset="0"/>
            </a:endParaRPr>
          </a:p>
          <a:p>
            <a:r>
              <a:rPr lang="en-US" dirty="0" smtClean="0">
                <a:latin typeface="Bradley Hand ITC" pitchFamily="66" charset="0"/>
              </a:rPr>
              <a:t>It will take me a couple months to adjust</a:t>
            </a:r>
          </a:p>
          <a:p>
            <a:endParaRPr lang="en-US" sz="400" dirty="0" smtClean="0">
              <a:latin typeface="Bradley Hand ITC" pitchFamily="66" charset="0"/>
            </a:endParaRPr>
          </a:p>
          <a:p>
            <a:r>
              <a:rPr lang="en-US" dirty="0" smtClean="0">
                <a:latin typeface="Bradley Hand ITC" pitchFamily="66" charset="0"/>
              </a:rPr>
              <a:t>I can meet new cool people like me</a:t>
            </a:r>
            <a:endParaRPr lang="en-US" dirty="0">
              <a:latin typeface="Bradley Hand ITC" pitchFamily="66" charset="0"/>
            </a:endParaRPr>
          </a:p>
        </p:txBody>
      </p:sp>
      <p:sp>
        <p:nvSpPr>
          <p:cNvPr id="17" name="TextBox 16"/>
          <p:cNvSpPr txBox="1"/>
          <p:nvPr/>
        </p:nvSpPr>
        <p:spPr>
          <a:xfrm>
            <a:off x="609600" y="8263116"/>
            <a:ext cx="5715000" cy="1261884"/>
          </a:xfrm>
          <a:prstGeom prst="rect">
            <a:avLst/>
          </a:prstGeom>
          <a:noFill/>
        </p:spPr>
        <p:txBody>
          <a:bodyPr wrap="square" rtlCol="0">
            <a:spAutoFit/>
          </a:bodyPr>
          <a:lstStyle/>
          <a:p>
            <a:pPr algn="ctr"/>
            <a:r>
              <a:rPr lang="en-US" dirty="0" smtClean="0">
                <a:latin typeface="Bradley Hand ITC" pitchFamily="66" charset="0"/>
              </a:rPr>
              <a:t>         I’ll do my best to stay optimistic. If I’m </a:t>
            </a:r>
          </a:p>
          <a:p>
            <a:pPr algn="ctr"/>
            <a:r>
              <a:rPr lang="en-US" dirty="0" smtClean="0">
                <a:latin typeface="Bradley Hand ITC" pitchFamily="66" charset="0"/>
              </a:rPr>
              <a:t>    nervous and stressed I will take deep breaths and talk to my friends about it. I’ll sign up for 2 after school activities to help me meet people. </a:t>
            </a:r>
            <a:endParaRPr lang="en-US" dirty="0">
              <a:latin typeface="Bradley Hand ITC" pitchFamily="66" charset="0"/>
            </a:endParaRPr>
          </a:p>
        </p:txBody>
      </p:sp>
      <p:sp>
        <p:nvSpPr>
          <p:cNvPr id="23" name="Lightning Bolt 22"/>
          <p:cNvSpPr/>
          <p:nvPr/>
        </p:nvSpPr>
        <p:spPr>
          <a:xfrm rot="20598852" flipH="1">
            <a:off x="5524936" y="6011110"/>
            <a:ext cx="1517652" cy="2121477"/>
          </a:xfrm>
          <a:prstGeom prst="lightningBolt">
            <a:avLst/>
          </a:prstGeom>
          <a:solidFill>
            <a:srgbClr val="FFFF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4876800" y="2971800"/>
            <a:ext cx="2209800" cy="3785652"/>
          </a:xfrm>
          <a:prstGeom prst="rect">
            <a:avLst/>
          </a:prstGeom>
          <a:noFill/>
        </p:spPr>
        <p:txBody>
          <a:bodyPr wrap="square" rtlCol="0">
            <a:spAutoFit/>
          </a:bodyPr>
          <a:lstStyle/>
          <a:p>
            <a:r>
              <a:rPr lang="en-US" dirty="0" smtClean="0">
                <a:latin typeface="Bradley Hand ITC" pitchFamily="66" charset="0"/>
              </a:rPr>
              <a:t>My friends will throw me a huge farewell party</a:t>
            </a:r>
          </a:p>
          <a:p>
            <a:endParaRPr lang="en-US" sz="400" dirty="0" smtClean="0">
              <a:latin typeface="Bradley Hand ITC" pitchFamily="66" charset="0"/>
            </a:endParaRPr>
          </a:p>
          <a:p>
            <a:r>
              <a:rPr lang="en-US" dirty="0" smtClean="0">
                <a:latin typeface="Bradley Hand ITC" pitchFamily="66" charset="0"/>
              </a:rPr>
              <a:t>Everyone at the new school will love me</a:t>
            </a:r>
          </a:p>
          <a:p>
            <a:endParaRPr lang="en-US" sz="400" dirty="0" smtClean="0">
              <a:latin typeface="Bradley Hand ITC" pitchFamily="66" charset="0"/>
            </a:endParaRPr>
          </a:p>
          <a:p>
            <a:r>
              <a:rPr lang="en-US" dirty="0" smtClean="0">
                <a:latin typeface="Bradley Hand ITC" pitchFamily="66" charset="0"/>
              </a:rPr>
              <a:t>I’ll graduate valedictorian and go to Harvard</a:t>
            </a:r>
          </a:p>
          <a:p>
            <a:endParaRPr lang="en-US" sz="400" dirty="0" smtClean="0">
              <a:latin typeface="Bradley Hand ITC" pitchFamily="66" charset="0"/>
            </a:endParaRPr>
          </a:p>
          <a:p>
            <a:r>
              <a:rPr lang="en-US" dirty="0" smtClean="0">
                <a:latin typeface="Bradley Hand ITC" pitchFamily="66" charset="0"/>
              </a:rPr>
              <a:t>I’ll start a business and end up rich like the Facebook guy!</a:t>
            </a:r>
            <a:endParaRPr lang="en-US" dirty="0">
              <a:latin typeface="Bradley Hand ITC" pitchFamily="66" charset="0"/>
            </a:endParaRPr>
          </a:p>
        </p:txBody>
      </p:sp>
      <p:sp>
        <p:nvSpPr>
          <p:cNvPr id="18"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51</a:t>
            </a:fld>
            <a:endParaRPr lang="en-US" sz="700" dirty="0">
              <a:latin typeface="+mn-lt"/>
            </a:endParaRPr>
          </a:p>
        </p:txBody>
      </p:sp>
      <p:pic>
        <p:nvPicPr>
          <p:cNvPr id="19" name="Picture 8" descr="PIIP.png"/>
          <p:cNvPicPr>
            <a:picLocks noChangeAspect="1"/>
          </p:cNvPicPr>
          <p:nvPr/>
        </p:nvPicPr>
        <p:blipFill>
          <a:blip r:embed="rId3" cstate="print"/>
          <a:srcRect/>
          <a:stretch>
            <a:fillRect/>
          </a:stretch>
        </p:blipFill>
        <p:spPr bwMode="auto">
          <a:xfrm>
            <a:off x="305741" y="76200"/>
            <a:ext cx="608659" cy="731520"/>
          </a:xfrm>
          <a:prstGeom prst="rect">
            <a:avLst/>
          </a:prstGeom>
          <a:noFill/>
          <a:ln w="9525">
            <a:noFill/>
            <a:miter lim="800000"/>
            <a:headEnd/>
            <a:tailEnd/>
          </a:ln>
        </p:spPr>
      </p:pic>
      <p:sp>
        <p:nvSpPr>
          <p:cNvPr id="20" name="TextBox 19"/>
          <p:cNvSpPr txBox="1"/>
          <p:nvPr/>
        </p:nvSpPr>
        <p:spPr>
          <a:xfrm>
            <a:off x="5334000" y="6762690"/>
            <a:ext cx="1905000" cy="400110"/>
          </a:xfrm>
          <a:prstGeom prst="rect">
            <a:avLst/>
          </a:prstGeom>
          <a:noFill/>
        </p:spPr>
        <p:txBody>
          <a:bodyPr wrap="square" rtlCol="0">
            <a:spAutoFit/>
          </a:bodyPr>
          <a:lstStyle/>
          <a:p>
            <a:pPr algn="ctr"/>
            <a:r>
              <a:rPr lang="en-US" sz="1000" b="1" dirty="0" smtClean="0">
                <a:latin typeface="+mn-lt"/>
              </a:rPr>
              <a:t>JOLT of </a:t>
            </a:r>
          </a:p>
          <a:p>
            <a:pPr algn="ctr"/>
            <a:r>
              <a:rPr lang="en-US" sz="1000" b="1" dirty="0" smtClean="0">
                <a:latin typeface="+mn-lt"/>
              </a:rPr>
              <a:t>positive emotion!</a:t>
            </a:r>
            <a:endParaRPr lang="en-US" sz="1000" b="1" dirty="0">
              <a:latin typeface="+mn-lt"/>
            </a:endParaRPr>
          </a:p>
        </p:txBody>
      </p:sp>
      <p:sp>
        <p:nvSpPr>
          <p:cNvPr id="21" name="Footer Placeholder 20"/>
          <p:cNvSpPr>
            <a:spLocks noGrp="1"/>
          </p:cNvSpPr>
          <p:nvPr>
            <p:ph type="ftr" sz="quarter" idx="13"/>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5"/>
          <p:cNvSpPr>
            <a:spLocks noGrp="1"/>
          </p:cNvSpPr>
          <p:nvPr>
            <p:ph type="title"/>
          </p:nvPr>
        </p:nvSpPr>
        <p:spPr>
          <a:xfrm>
            <a:off x="0" y="0"/>
            <a:ext cx="7315200" cy="838200"/>
          </a:xfrm>
        </p:spPr>
        <p:txBody>
          <a:bodyPr/>
          <a:lstStyle/>
          <a:p>
            <a:r>
              <a:rPr lang="en-US" dirty="0" smtClean="0"/>
              <a:t>Put It In Perspective Practice</a:t>
            </a:r>
          </a:p>
        </p:txBody>
      </p:sp>
      <p:graphicFrame>
        <p:nvGraphicFramePr>
          <p:cNvPr id="8" name="Table 7"/>
          <p:cNvGraphicFramePr>
            <a:graphicFrameLocks noGrp="1"/>
          </p:cNvGraphicFramePr>
          <p:nvPr/>
        </p:nvGraphicFramePr>
        <p:xfrm>
          <a:off x="228600" y="914400"/>
          <a:ext cx="6858001" cy="8458200"/>
        </p:xfrm>
        <a:graphic>
          <a:graphicData uri="http://schemas.openxmlformats.org/drawingml/2006/table">
            <a:tbl>
              <a:tblPr/>
              <a:tblGrid>
                <a:gridCol w="2209801"/>
                <a:gridCol w="2438399"/>
                <a:gridCol w="2209801"/>
              </a:tblGrid>
              <a:tr h="990725">
                <a:tc gridSpan="3">
                  <a:txBody>
                    <a:bodyPr/>
                    <a:lstStyle/>
                    <a:p>
                      <a:pPr marL="0" marR="0" lvl="0" indent="0" algn="l" defTabSz="965200" rtl="0" eaLnBrk="1" fontAlgn="base" latinLnBrk="0" hangingPunct="1">
                        <a:lnSpc>
                          <a:spcPct val="100000"/>
                        </a:lnSpc>
                        <a:spcBef>
                          <a:spcPct val="0"/>
                        </a:spcBef>
                        <a:spcAft>
                          <a:spcPct val="0"/>
                        </a:spcAft>
                        <a:buClrTx/>
                        <a:buSzTx/>
                        <a:buFontTx/>
                        <a:buNone/>
                        <a:tabLst/>
                        <a:defRPr/>
                      </a:pPr>
                      <a:r>
                        <a:rPr lang="en-US" sz="1300" b="1" kern="1200" dirty="0" smtClean="0">
                          <a:solidFill>
                            <a:schemeClr val="tx1"/>
                          </a:solidFill>
                          <a:latin typeface="+mn-lt"/>
                          <a:ea typeface="+mn-ea"/>
                          <a:cs typeface="+mn-cs"/>
                        </a:rPr>
                        <a:t>1. </a:t>
                      </a:r>
                      <a:r>
                        <a:rPr lang="en-US" sz="1300" b="1" u="sng" kern="1200" dirty="0" smtClean="0">
                          <a:solidFill>
                            <a:schemeClr val="tx1"/>
                          </a:solidFill>
                          <a:latin typeface="+mn-lt"/>
                          <a:ea typeface="+mn-ea"/>
                          <a:cs typeface="+mn-cs"/>
                        </a:rPr>
                        <a:t>DESCRIBE</a:t>
                      </a:r>
                      <a:r>
                        <a:rPr lang="en-US" sz="1300" b="1" kern="1200" baseline="0" dirty="0" smtClean="0">
                          <a:solidFill>
                            <a:schemeClr val="tx1"/>
                          </a:solidFill>
                          <a:latin typeface="+mn-lt"/>
                          <a:ea typeface="+mn-ea"/>
                          <a:cs typeface="+mn-cs"/>
                        </a:rPr>
                        <a:t> a recent, vivid, and meaningful </a:t>
                      </a:r>
                      <a:r>
                        <a:rPr lang="en-US" sz="1300" b="1" kern="1200" dirty="0" smtClean="0">
                          <a:solidFill>
                            <a:schemeClr val="tx1"/>
                          </a:solidFill>
                          <a:latin typeface="+mn-lt"/>
                          <a:ea typeface="+mn-ea"/>
                          <a:cs typeface="+mn-cs"/>
                        </a:rPr>
                        <a:t>AE (who, what,</a:t>
                      </a:r>
                      <a:r>
                        <a:rPr lang="en-US" sz="1300" b="1" kern="1200" baseline="0" dirty="0" smtClean="0">
                          <a:solidFill>
                            <a:schemeClr val="tx1"/>
                          </a:solidFill>
                          <a:latin typeface="+mn-lt"/>
                          <a:ea typeface="+mn-ea"/>
                          <a:cs typeface="+mn-cs"/>
                        </a:rPr>
                        <a:t> when, where)</a:t>
                      </a:r>
                      <a:r>
                        <a:rPr lang="en-US" sz="1300" b="1" kern="1200" dirty="0" smtClean="0">
                          <a:solidFill>
                            <a:schemeClr val="tx1"/>
                          </a:solidFill>
                          <a:latin typeface="+mn-lt"/>
                          <a:ea typeface="+mn-ea"/>
                          <a:cs typeface="+mn-cs"/>
                        </a:rPr>
                        <a:t>:</a:t>
                      </a:r>
                      <a:endParaRPr lang="en-US" sz="1300" b="0" kern="1200" dirty="0" smtClean="0">
                        <a:solidFill>
                          <a:schemeClr val="tx1"/>
                        </a:solidFill>
                        <a:latin typeface="+mn-lt"/>
                        <a:ea typeface="+mn-ea"/>
                        <a:cs typeface="+mn-cs"/>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US"/>
                    </a:p>
                  </a:txBody>
                  <a:tcPr/>
                </a:tc>
              </a:tr>
              <a:tr h="1036329">
                <a:tc>
                  <a:txBody>
                    <a:bodyPr/>
                    <a:lstStyle/>
                    <a:p>
                      <a:pPr marL="0" marR="0" lvl="0" indent="0" algn="l" defTabSz="965200" rtl="0" eaLnBrk="1" fontAlgn="base" latinLnBrk="0" hangingPunct="1">
                        <a:lnSpc>
                          <a:spcPct val="100000"/>
                        </a:lnSpc>
                        <a:spcBef>
                          <a:spcPct val="0"/>
                        </a:spcBef>
                        <a:spcAft>
                          <a:spcPct val="0"/>
                        </a:spcAft>
                        <a:buClrTx/>
                        <a:buSzTx/>
                        <a:buFontTx/>
                        <a:buNone/>
                        <a:tabLst>
                          <a:tab pos="-457200" algn="l"/>
                          <a:tab pos="0" algn="l"/>
                          <a:tab pos="457200" algn="l"/>
                        </a:tabLst>
                      </a:pPr>
                      <a:r>
                        <a:rPr kumimoji="0" lang="en-GB" sz="1300" b="1" i="0" u="none" strike="noStrike" cap="none" spc="-90" normalizeH="0" baseline="0" dirty="0" smtClean="0">
                          <a:ln>
                            <a:noFill/>
                          </a:ln>
                          <a:solidFill>
                            <a:schemeClr val="tx1"/>
                          </a:solidFill>
                          <a:effectLst/>
                          <a:latin typeface="Verdana" pitchFamily="34" charset="0"/>
                          <a:cs typeface="Times New Roman" pitchFamily="18" charset="0"/>
                        </a:rPr>
                        <a:t>2. </a:t>
                      </a:r>
                      <a:r>
                        <a:rPr kumimoji="0" lang="en-GB" sz="1300" b="1" i="0" u="sng" strike="noStrike" cap="none" spc="-90" normalizeH="0" baseline="0" dirty="0" smtClean="0">
                          <a:ln>
                            <a:noFill/>
                          </a:ln>
                          <a:solidFill>
                            <a:schemeClr val="tx1"/>
                          </a:solidFill>
                          <a:effectLst/>
                          <a:latin typeface="Verdana" pitchFamily="34" charset="0"/>
                          <a:cs typeface="Times New Roman" pitchFamily="18" charset="0"/>
                        </a:rPr>
                        <a:t>CAPTURE</a:t>
                      </a:r>
                      <a:r>
                        <a:rPr kumimoji="0" lang="en-GB" sz="1300" b="1" i="0" u="none" strike="noStrike" cap="none" spc="-90" normalizeH="0" baseline="0" dirty="0" smtClean="0">
                          <a:ln>
                            <a:noFill/>
                          </a:ln>
                          <a:solidFill>
                            <a:schemeClr val="tx1"/>
                          </a:solidFill>
                          <a:effectLst/>
                          <a:latin typeface="Verdana" pitchFamily="34" charset="0"/>
                          <a:cs typeface="Times New Roman" pitchFamily="18" charset="0"/>
                        </a:rPr>
                        <a:t> Worst Case thoughts: </a:t>
                      </a:r>
                      <a:endParaRPr kumimoji="0" lang="en-US" sz="1300" b="0" i="0" u="none" strike="noStrike" cap="none" spc="-90" normalizeH="0" baseline="0" dirty="0" smtClean="0">
                        <a:ln>
                          <a:noFill/>
                        </a:ln>
                        <a:solidFill>
                          <a:schemeClr val="tx1"/>
                        </a:solidFill>
                        <a:effectLst/>
                        <a:latin typeface="Verdana"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tab pos="-457200" algn="l"/>
                          <a:tab pos="0" algn="l"/>
                          <a:tab pos="457200" algn="l"/>
                        </a:tabLst>
                      </a:pPr>
                      <a:r>
                        <a:rPr kumimoji="0" lang="en-GB" sz="1280" b="1" i="0" u="none" strike="noStrike" cap="none" normalizeH="0" baseline="0" dirty="0" smtClean="0">
                          <a:ln>
                            <a:noFill/>
                          </a:ln>
                          <a:solidFill>
                            <a:schemeClr val="tx1"/>
                          </a:solidFill>
                          <a:effectLst/>
                          <a:latin typeface="Verdana" pitchFamily="34" charset="0"/>
                          <a:cs typeface="Times New Roman" pitchFamily="18" charset="0"/>
                        </a:rPr>
                        <a:t>4. </a:t>
                      </a:r>
                      <a:r>
                        <a:rPr kumimoji="0" lang="en-GB" sz="1280" b="1" i="0" u="sng" strike="noStrike" cap="none" normalizeH="0" baseline="0" dirty="0" smtClean="0">
                          <a:ln>
                            <a:noFill/>
                          </a:ln>
                          <a:solidFill>
                            <a:schemeClr val="tx1"/>
                          </a:solidFill>
                          <a:effectLst/>
                          <a:latin typeface="Verdana" pitchFamily="34" charset="0"/>
                          <a:cs typeface="Times New Roman" pitchFamily="18" charset="0"/>
                        </a:rPr>
                        <a:t>IDENTIFY</a:t>
                      </a:r>
                      <a:r>
                        <a:rPr kumimoji="0" lang="en-GB" sz="1280" b="1" i="0" u="none" strike="noStrike" cap="none" normalizeH="0" baseline="0" dirty="0" smtClean="0">
                          <a:ln>
                            <a:noFill/>
                          </a:ln>
                          <a:solidFill>
                            <a:schemeClr val="tx1"/>
                          </a:solidFill>
                          <a:effectLst/>
                          <a:latin typeface="Verdana" pitchFamily="34" charset="0"/>
                          <a:cs typeface="Times New Roman" pitchFamily="18" charset="0"/>
                        </a:rPr>
                        <a:t> Most Likely outcomes:  </a:t>
                      </a:r>
                      <a:endParaRPr kumimoji="0" lang="en-US" sz="1280" b="0" i="0" u="none" strike="noStrike" cap="none" normalizeH="0" baseline="0" dirty="0" smtClean="0">
                        <a:ln>
                          <a:noFill/>
                        </a:ln>
                        <a:solidFill>
                          <a:schemeClr val="tx1"/>
                        </a:solidFill>
                        <a:effectLst/>
                        <a:latin typeface="Verdana" pitchFamily="34" charset="0"/>
                        <a:cs typeface="Times New Roman" pitchFamily="18" charset="0"/>
                      </a:endParaRPr>
                    </a:p>
                    <a:p>
                      <a:pPr marL="0" marR="0" lvl="0" indent="0" algn="l" defTabSz="965200" rtl="0" eaLnBrk="1" fontAlgn="base" latinLnBrk="0" hangingPunct="1">
                        <a:lnSpc>
                          <a:spcPct val="100000"/>
                        </a:lnSpc>
                        <a:spcBef>
                          <a:spcPct val="0"/>
                        </a:spcBef>
                        <a:spcAft>
                          <a:spcPct val="0"/>
                        </a:spcAft>
                        <a:buClrTx/>
                        <a:buSzTx/>
                        <a:buFontTx/>
                        <a:buNone/>
                        <a:tabLst>
                          <a:tab pos="-457200" algn="l"/>
                          <a:tab pos="0" algn="l"/>
                          <a:tab pos="457200" algn="l"/>
                        </a:tabLst>
                      </a:pPr>
                      <a:r>
                        <a:rPr kumimoji="0" lang="en-US" sz="1100" b="0" i="0" u="none" strike="noStrike" cap="none" normalizeH="0" baseline="0" dirty="0" smtClean="0">
                          <a:ln>
                            <a:noFill/>
                          </a:ln>
                          <a:solidFill>
                            <a:schemeClr val="tx1"/>
                          </a:solidFill>
                          <a:effectLst/>
                          <a:latin typeface="Verdana" pitchFamily="34" charset="0"/>
                          <a:cs typeface="Times New Roman" pitchFamily="18" charset="0"/>
                        </a:rPr>
                        <a:t>Include Most Likely emotions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tab pos="-457200" algn="l"/>
                          <a:tab pos="0" algn="l"/>
                          <a:tab pos="457200" algn="l"/>
                        </a:tabLst>
                      </a:pPr>
                      <a:r>
                        <a:rPr kumimoji="0" lang="en-GB" sz="1300" b="1" i="0" u="none" strike="noStrike" cap="none" spc="-90" normalizeH="0" baseline="0" dirty="0" smtClean="0">
                          <a:ln>
                            <a:noFill/>
                          </a:ln>
                          <a:solidFill>
                            <a:schemeClr val="tx1"/>
                          </a:solidFill>
                          <a:effectLst/>
                          <a:latin typeface="Verdana" pitchFamily="34" charset="0"/>
                          <a:cs typeface="Times New Roman" pitchFamily="18" charset="0"/>
                        </a:rPr>
                        <a:t>3. </a:t>
                      </a:r>
                      <a:r>
                        <a:rPr kumimoji="0" lang="en-GB" sz="1300" b="1" i="0" u="sng" strike="noStrike" cap="none" spc="-90" normalizeH="0" baseline="0" dirty="0" smtClean="0">
                          <a:ln>
                            <a:noFill/>
                          </a:ln>
                          <a:solidFill>
                            <a:schemeClr val="tx1"/>
                          </a:solidFill>
                          <a:effectLst/>
                          <a:latin typeface="Verdana" pitchFamily="34" charset="0"/>
                          <a:cs typeface="Times New Roman" pitchFamily="18" charset="0"/>
                        </a:rPr>
                        <a:t>GENERATE</a:t>
                      </a:r>
                      <a:r>
                        <a:rPr kumimoji="0" lang="en-GB" sz="1300" b="1" i="0" u="none" strike="noStrike" cap="none" spc="-90" normalizeH="0" baseline="0" dirty="0" smtClean="0">
                          <a:ln>
                            <a:noFill/>
                          </a:ln>
                          <a:solidFill>
                            <a:schemeClr val="tx1"/>
                          </a:solidFill>
                          <a:effectLst/>
                          <a:latin typeface="Verdana" pitchFamily="34" charset="0"/>
                          <a:cs typeface="Times New Roman" pitchFamily="18" charset="0"/>
                        </a:rPr>
                        <a:t> Best Case: thoughts </a:t>
                      </a:r>
                      <a:endParaRPr kumimoji="0" lang="en-US" sz="1300" b="0" i="0" u="none" strike="noStrike" cap="none" spc="-90" normalizeH="0" baseline="0" dirty="0" smtClean="0">
                        <a:ln>
                          <a:noFill/>
                        </a:ln>
                        <a:solidFill>
                          <a:schemeClr val="tx1"/>
                        </a:solidFill>
                        <a:effectLst/>
                        <a:latin typeface="Verdana" pitchFamily="34" charset="0"/>
                        <a:cs typeface="Times New Roman" pitchFamily="18" charset="0"/>
                      </a:endParaRPr>
                    </a:p>
                    <a:p>
                      <a:pPr marL="0" marR="0" lvl="0" indent="0" algn="l" defTabSz="965200" rtl="0" eaLnBrk="1" fontAlgn="base" latinLnBrk="0" hangingPunct="1">
                        <a:lnSpc>
                          <a:spcPct val="100000"/>
                        </a:lnSpc>
                        <a:spcBef>
                          <a:spcPct val="0"/>
                        </a:spcBef>
                        <a:spcAft>
                          <a:spcPct val="0"/>
                        </a:spcAft>
                        <a:buClrTx/>
                        <a:buSzTx/>
                        <a:buFontTx/>
                        <a:buNone/>
                        <a:tabLst>
                          <a:tab pos="-457200" algn="l"/>
                          <a:tab pos="0" algn="l"/>
                          <a:tab pos="457200" algn="l"/>
                        </a:tabLst>
                      </a:pPr>
                      <a:r>
                        <a:rPr kumimoji="0" lang="en-GB" sz="1100" b="0" i="0" u="none" strike="noStrike" cap="none" normalizeH="0" baseline="0" dirty="0" smtClean="0">
                          <a:ln>
                            <a:noFill/>
                          </a:ln>
                          <a:solidFill>
                            <a:schemeClr val="tx1"/>
                          </a:solidFill>
                          <a:effectLst/>
                          <a:latin typeface="Verdana" pitchFamily="34" charset="0"/>
                          <a:cs typeface="Times New Roman" pitchFamily="18" charset="0"/>
                        </a:rPr>
                        <a:t>Only UNLIKELY Best Case thoughts</a:t>
                      </a:r>
                      <a:endParaRPr kumimoji="0" lang="en-US" sz="1100" b="0" i="0" u="none" strike="noStrike" cap="none" normalizeH="0" baseline="0" dirty="0" smtClean="0">
                        <a:ln>
                          <a:noFill/>
                        </a:ln>
                        <a:solidFill>
                          <a:schemeClr val="tx1"/>
                        </a:solidFill>
                        <a:effectLst/>
                        <a:latin typeface="Verdana"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r>
              <a:tr h="6431146">
                <a:tc>
                  <a:txBody>
                    <a:bodyPr/>
                    <a:lstStyle/>
                    <a:p>
                      <a:pPr marL="0" marR="0" lvl="0" indent="0" algn="ctr" defTabSz="965200" rtl="0" eaLnBrk="1" fontAlgn="base" latinLnBrk="0" hangingPunct="1">
                        <a:lnSpc>
                          <a:spcPct val="100000"/>
                        </a:lnSpc>
                        <a:spcBef>
                          <a:spcPct val="0"/>
                        </a:spcBef>
                        <a:spcAft>
                          <a:spcPct val="0"/>
                        </a:spcAft>
                        <a:buClrTx/>
                        <a:buSzTx/>
                        <a:buFontTx/>
                        <a:buNone/>
                        <a:tabLst>
                          <a:tab pos="-457200" algn="l"/>
                          <a:tab pos="0" algn="l"/>
                          <a:tab pos="457200" algn="l"/>
                        </a:tabLst>
                      </a:pPr>
                      <a:endParaRPr kumimoji="0" lang="en-US" sz="1100" b="0" i="0" u="none" strike="noStrike" cap="none" normalizeH="0" baseline="0" dirty="0" smtClean="0">
                        <a:ln>
                          <a:noFill/>
                        </a:ln>
                        <a:solidFill>
                          <a:schemeClr val="bg1">
                            <a:lumMod val="95000"/>
                          </a:schemeClr>
                        </a:solidFill>
                        <a:effectLst/>
                        <a:latin typeface="+mj-lt"/>
                        <a:cs typeface="Times New Roman" pitchFamily="18" charset="0"/>
                      </a:endParaRPr>
                    </a:p>
                    <a:p>
                      <a:pPr marL="0" marR="0" lvl="0" indent="0" algn="ctr" defTabSz="965200" rtl="0" eaLnBrk="1" fontAlgn="base" latinLnBrk="0" hangingPunct="1">
                        <a:lnSpc>
                          <a:spcPct val="100000"/>
                        </a:lnSpc>
                        <a:spcBef>
                          <a:spcPct val="0"/>
                        </a:spcBef>
                        <a:spcAft>
                          <a:spcPct val="0"/>
                        </a:spcAft>
                        <a:buClrTx/>
                        <a:buSzTx/>
                        <a:buFontTx/>
                        <a:buNone/>
                        <a:tabLst>
                          <a:tab pos="-457200" algn="l"/>
                          <a:tab pos="0" algn="l"/>
                          <a:tab pos="457200" algn="l"/>
                        </a:tabLst>
                      </a:pPr>
                      <a:r>
                        <a:rPr kumimoji="0" lang="en-US" sz="30000" b="0" i="0" u="none" strike="noStrike" cap="none" normalizeH="0" baseline="0" dirty="0" smtClean="0">
                          <a:ln>
                            <a:noFill/>
                          </a:ln>
                          <a:solidFill>
                            <a:schemeClr val="bg1">
                              <a:lumMod val="95000"/>
                            </a:schemeClr>
                          </a:solidFill>
                          <a:effectLst/>
                          <a:latin typeface="+mj-lt"/>
                          <a:cs typeface="Times New Roman" pitchFamily="18" charset="0"/>
                        </a:rPr>
                        <a:t>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65200" rtl="0" eaLnBrk="1" fontAlgn="base" latinLnBrk="0" hangingPunct="1">
                        <a:lnSpc>
                          <a:spcPct val="100000"/>
                        </a:lnSpc>
                        <a:spcBef>
                          <a:spcPct val="0"/>
                        </a:spcBef>
                        <a:spcAft>
                          <a:spcPct val="0"/>
                        </a:spcAft>
                        <a:buClrTx/>
                        <a:buSzTx/>
                        <a:buFontTx/>
                        <a:buNone/>
                        <a:tabLst>
                          <a:tab pos="-457200" algn="l"/>
                          <a:tab pos="0" algn="l"/>
                          <a:tab pos="457200" algn="l"/>
                        </a:tabLst>
                        <a:defRPr/>
                      </a:pPr>
                      <a:r>
                        <a:rPr kumimoji="0" lang="en-US" sz="30000" b="0" i="0" u="none" strike="noStrike" kern="1200" cap="none" normalizeH="0" baseline="0" dirty="0" smtClean="0">
                          <a:ln>
                            <a:noFill/>
                          </a:ln>
                          <a:solidFill>
                            <a:schemeClr val="bg1">
                              <a:lumMod val="95000"/>
                            </a:schemeClr>
                          </a:solidFill>
                          <a:effectLst/>
                          <a:latin typeface="+mn-lt"/>
                          <a:ea typeface="+mn-ea"/>
                          <a:cs typeface="Times New Roman" pitchFamily="18" charset="0"/>
                        </a:rPr>
                        <a:t>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65200" rtl="0" eaLnBrk="1" fontAlgn="base" latinLnBrk="0" hangingPunct="1">
                        <a:lnSpc>
                          <a:spcPct val="100000"/>
                        </a:lnSpc>
                        <a:spcBef>
                          <a:spcPct val="0"/>
                        </a:spcBef>
                        <a:spcAft>
                          <a:spcPct val="0"/>
                        </a:spcAft>
                        <a:buClrTx/>
                        <a:buSzTx/>
                        <a:buFontTx/>
                        <a:buNone/>
                        <a:tabLst>
                          <a:tab pos="-457200" algn="l"/>
                          <a:tab pos="0" algn="l"/>
                          <a:tab pos="457200" algn="l"/>
                        </a:tabLst>
                        <a:defRPr/>
                      </a:pPr>
                      <a:r>
                        <a:rPr kumimoji="0" lang="en-US" sz="30000" b="0" i="0" u="none" strike="noStrike" kern="1200" cap="none" normalizeH="0" baseline="0" dirty="0" smtClean="0">
                          <a:ln>
                            <a:noFill/>
                          </a:ln>
                          <a:solidFill>
                            <a:schemeClr val="bg1">
                              <a:lumMod val="95000"/>
                            </a:schemeClr>
                          </a:solidFill>
                          <a:effectLst/>
                          <a:latin typeface="+mn-lt"/>
                          <a:ea typeface="+mn-ea"/>
                          <a:cs typeface="Times New Roman" pitchFamily="18" charset="0"/>
                        </a:rPr>
                        <a:t>3</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r>
            </a:tbl>
          </a:graphicData>
        </a:graphic>
      </p:graphicFrame>
      <p:sp>
        <p:nvSpPr>
          <p:cNvPr id="9" name="Trapezoid 8"/>
          <p:cNvSpPr/>
          <p:nvPr/>
        </p:nvSpPr>
        <p:spPr>
          <a:xfrm>
            <a:off x="228600" y="7673975"/>
            <a:ext cx="6858000" cy="1752600"/>
          </a:xfrm>
          <a:prstGeom prst="trapezoid">
            <a:avLst>
              <a:gd name="adj" fmla="val 125340"/>
            </a:avLst>
          </a:prstGeom>
          <a:solidFill>
            <a:schemeClr val="bg1">
              <a:lumMod val="8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054" tIns="45527" rIns="91054" bIns="45527" anchor="ctr"/>
          <a:lstStyle/>
          <a:p>
            <a:pPr algn="ctr" defTabSz="961166">
              <a:defRPr/>
            </a:pPr>
            <a:endParaRPr lang="en-US" dirty="0"/>
          </a:p>
        </p:txBody>
      </p:sp>
      <p:sp>
        <p:nvSpPr>
          <p:cNvPr id="13" name="TextBox 12"/>
          <p:cNvSpPr txBox="1">
            <a:spLocks noChangeArrowheads="1"/>
          </p:cNvSpPr>
          <p:nvPr/>
        </p:nvSpPr>
        <p:spPr bwMode="auto">
          <a:xfrm>
            <a:off x="2006600" y="7813675"/>
            <a:ext cx="3343275" cy="492125"/>
          </a:xfrm>
          <a:prstGeom prst="rect">
            <a:avLst/>
          </a:prstGeom>
          <a:noFill/>
          <a:ln w="9525">
            <a:noFill/>
            <a:miter lim="800000"/>
            <a:headEnd/>
            <a:tailEnd/>
          </a:ln>
        </p:spPr>
        <p:txBody>
          <a:bodyPr lIns="91054" tIns="45527" rIns="91054" bIns="45527">
            <a:spAutoFit/>
          </a:bodyPr>
          <a:lstStyle/>
          <a:p>
            <a:pPr algn="ctr" defTabSz="961166">
              <a:defRPr/>
            </a:pPr>
            <a:r>
              <a:rPr lang="en-US" sz="1270" b="1" dirty="0">
                <a:latin typeface="Verdana" pitchFamily="34" charset="0"/>
              </a:rPr>
              <a:t>5. </a:t>
            </a:r>
            <a:r>
              <a:rPr lang="en-US" sz="1270" b="1" u="sng" dirty="0" smtClean="0">
                <a:latin typeface="Verdana" pitchFamily="34" charset="0"/>
              </a:rPr>
              <a:t>DEVELOP</a:t>
            </a:r>
            <a:r>
              <a:rPr lang="en-US" sz="1270" b="1" dirty="0" smtClean="0">
                <a:latin typeface="Verdana" pitchFamily="34" charset="0"/>
              </a:rPr>
              <a:t> </a:t>
            </a:r>
            <a:r>
              <a:rPr lang="en-US" sz="1270" b="1" dirty="0">
                <a:latin typeface="Verdana" pitchFamily="34" charset="0"/>
              </a:rPr>
              <a:t>your </a:t>
            </a:r>
            <a:r>
              <a:rPr lang="en-US" sz="1270" b="1" dirty="0" smtClean="0">
                <a:latin typeface="Verdana" pitchFamily="34" charset="0"/>
              </a:rPr>
              <a:t>Plan </a:t>
            </a:r>
            <a:r>
              <a:rPr lang="en-US" sz="1270" b="1" dirty="0">
                <a:latin typeface="Verdana" pitchFamily="34" charset="0"/>
              </a:rPr>
              <a:t>for dealing with the Most Likely </a:t>
            </a:r>
            <a:r>
              <a:rPr lang="en-US" sz="1270" b="1" dirty="0" smtClean="0">
                <a:latin typeface="Verdana" pitchFamily="34" charset="0"/>
              </a:rPr>
              <a:t>outcomes: </a:t>
            </a:r>
            <a:endParaRPr lang="en-US" sz="1270" dirty="0">
              <a:latin typeface="+mj-lt"/>
            </a:endParaRPr>
          </a:p>
        </p:txBody>
      </p:sp>
      <p:sp>
        <p:nvSpPr>
          <p:cNvPr id="10" name="Rectangle 9"/>
          <p:cNvSpPr/>
          <p:nvPr/>
        </p:nvSpPr>
        <p:spPr>
          <a:xfrm>
            <a:off x="3505200" y="809417"/>
            <a:ext cx="457200" cy="1323439"/>
          </a:xfrm>
          <a:prstGeom prst="rect">
            <a:avLst/>
          </a:prstGeom>
        </p:spPr>
        <p:txBody>
          <a:bodyPr wrap="square">
            <a:spAutoFit/>
          </a:bodyPr>
          <a:lstStyle/>
          <a:p>
            <a:pPr lvl="0" algn="ctr" defTabSz="965200">
              <a:tabLst>
                <a:tab pos="-457200" algn="l"/>
                <a:tab pos="0" algn="l"/>
                <a:tab pos="457200" algn="l"/>
              </a:tabLst>
            </a:pPr>
            <a:r>
              <a:rPr lang="en-US" sz="8000" b="1" dirty="0" smtClean="0">
                <a:solidFill>
                  <a:schemeClr val="bg1">
                    <a:lumMod val="95000"/>
                  </a:schemeClr>
                </a:solidFill>
                <a:latin typeface="+mn-lt"/>
                <a:cs typeface="Times New Roman" pitchFamily="18" charset="0"/>
              </a:rPr>
              <a:t>1</a:t>
            </a:r>
          </a:p>
        </p:txBody>
      </p:sp>
      <p:sp>
        <p:nvSpPr>
          <p:cNvPr id="11" name="Rectangle 10"/>
          <p:cNvSpPr/>
          <p:nvPr/>
        </p:nvSpPr>
        <p:spPr>
          <a:xfrm>
            <a:off x="3429000" y="7924800"/>
            <a:ext cx="457200" cy="1785104"/>
          </a:xfrm>
          <a:prstGeom prst="rect">
            <a:avLst/>
          </a:prstGeom>
        </p:spPr>
        <p:txBody>
          <a:bodyPr wrap="square">
            <a:spAutoFit/>
          </a:bodyPr>
          <a:lstStyle/>
          <a:p>
            <a:pPr lvl="0" algn="ctr" defTabSz="965200">
              <a:tabLst>
                <a:tab pos="-457200" algn="l"/>
                <a:tab pos="0" algn="l"/>
                <a:tab pos="457200" algn="l"/>
              </a:tabLst>
            </a:pPr>
            <a:r>
              <a:rPr lang="en-US" sz="11000" b="1" dirty="0" smtClean="0">
                <a:solidFill>
                  <a:schemeClr val="bg1">
                    <a:lumMod val="95000"/>
                  </a:schemeClr>
                </a:solidFill>
                <a:cs typeface="Times New Roman" pitchFamily="18" charset="0"/>
              </a:rPr>
              <a:t>5</a:t>
            </a:r>
          </a:p>
        </p:txBody>
      </p:sp>
      <p:sp>
        <p:nvSpPr>
          <p:cNvPr id="12"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52</a:t>
            </a:fld>
            <a:endParaRPr lang="en-US" sz="700" dirty="0">
              <a:latin typeface="+mn-lt"/>
            </a:endParaRPr>
          </a:p>
        </p:txBody>
      </p:sp>
      <p:pic>
        <p:nvPicPr>
          <p:cNvPr id="14" name="Picture 8" descr="PIIP.png"/>
          <p:cNvPicPr>
            <a:picLocks noChangeAspect="1"/>
          </p:cNvPicPr>
          <p:nvPr/>
        </p:nvPicPr>
        <p:blipFill>
          <a:blip r:embed="rId3" cstate="print"/>
          <a:srcRect/>
          <a:stretch>
            <a:fillRect/>
          </a:stretch>
        </p:blipFill>
        <p:spPr bwMode="auto">
          <a:xfrm>
            <a:off x="305741" y="76200"/>
            <a:ext cx="608659" cy="731520"/>
          </a:xfrm>
          <a:prstGeom prst="rect">
            <a:avLst/>
          </a:prstGeom>
          <a:noFill/>
          <a:ln w="9525">
            <a:noFill/>
            <a:miter lim="800000"/>
            <a:headEnd/>
            <a:tailEnd/>
          </a:ln>
        </p:spPr>
      </p:pic>
      <p:sp>
        <p:nvSpPr>
          <p:cNvPr id="15" name="Lightning Bolt 14"/>
          <p:cNvSpPr/>
          <p:nvPr/>
        </p:nvSpPr>
        <p:spPr>
          <a:xfrm rot="20598852" flipH="1">
            <a:off x="5524936" y="6011110"/>
            <a:ext cx="1517652" cy="2121477"/>
          </a:xfrm>
          <a:prstGeom prst="lightningBolt">
            <a:avLst/>
          </a:prstGeom>
          <a:solidFill>
            <a:srgbClr val="FFFF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5334000" y="6762690"/>
            <a:ext cx="1905000" cy="400110"/>
          </a:xfrm>
          <a:prstGeom prst="rect">
            <a:avLst/>
          </a:prstGeom>
          <a:noFill/>
        </p:spPr>
        <p:txBody>
          <a:bodyPr wrap="square" rtlCol="0">
            <a:spAutoFit/>
          </a:bodyPr>
          <a:lstStyle/>
          <a:p>
            <a:pPr algn="ctr"/>
            <a:r>
              <a:rPr lang="en-US" sz="1000" b="1" dirty="0" smtClean="0">
                <a:latin typeface="+mn-lt"/>
              </a:rPr>
              <a:t>JOLT of </a:t>
            </a:r>
          </a:p>
          <a:p>
            <a:pPr algn="ctr"/>
            <a:r>
              <a:rPr lang="en-US" sz="1000" b="1" dirty="0" smtClean="0">
                <a:latin typeface="+mn-lt"/>
              </a:rPr>
              <a:t>positive emotion!</a:t>
            </a:r>
            <a:endParaRPr lang="en-US" sz="1000" b="1" dirty="0">
              <a:latin typeface="+mn-lt"/>
            </a:endParaRPr>
          </a:p>
        </p:txBody>
      </p:sp>
      <p:sp>
        <p:nvSpPr>
          <p:cNvPr id="17" name="Footer Placeholder 16"/>
          <p:cNvSpPr>
            <a:spLocks noGrp="1"/>
          </p:cNvSpPr>
          <p:nvPr>
            <p:ph type="ftr" sz="quarter" idx="13"/>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5"/>
          <p:cNvSpPr>
            <a:spLocks noGrp="1"/>
          </p:cNvSpPr>
          <p:nvPr>
            <p:ph type="title"/>
          </p:nvPr>
        </p:nvSpPr>
        <p:spPr>
          <a:xfrm>
            <a:off x="0" y="0"/>
            <a:ext cx="7315200" cy="800100"/>
          </a:xfrm>
        </p:spPr>
        <p:txBody>
          <a:bodyPr/>
          <a:lstStyle/>
          <a:p>
            <a:r>
              <a:rPr lang="en-US" dirty="0" smtClean="0"/>
              <a:t>Put It In Perspective:</a:t>
            </a:r>
            <a:br>
              <a:rPr lang="en-US" dirty="0" smtClean="0"/>
            </a:br>
            <a:r>
              <a:rPr lang="en-US" dirty="0" smtClean="0"/>
              <a:t>Make it Personal</a:t>
            </a:r>
          </a:p>
        </p:txBody>
      </p:sp>
      <p:sp>
        <p:nvSpPr>
          <p:cNvPr id="7" name="Text Placeholder 6"/>
          <p:cNvSpPr>
            <a:spLocks noGrp="1"/>
          </p:cNvSpPr>
          <p:nvPr>
            <p:ph type="body" sz="quarter" idx="12"/>
          </p:nvPr>
        </p:nvSpPr>
        <p:spPr>
          <a:xfrm>
            <a:off x="228600" y="960438"/>
            <a:ext cx="6858000" cy="8412162"/>
          </a:xfrm>
        </p:spPr>
        <p:txBody>
          <a:bodyPr/>
          <a:lstStyle/>
          <a:p>
            <a:pPr>
              <a:lnSpc>
                <a:spcPct val="100000"/>
              </a:lnSpc>
              <a:defRPr/>
            </a:pPr>
            <a:r>
              <a:rPr lang="en-US" sz="2000" b="1" dirty="0"/>
              <a:t>Key Principles</a:t>
            </a:r>
          </a:p>
          <a:p>
            <a:pPr marL="455657" indent="-227830">
              <a:buFont typeface="Arial" pitchFamily="34" charset="0"/>
              <a:buChar char="•"/>
              <a:defRPr/>
            </a:pPr>
            <a:endParaRPr lang="en-US" b="1" dirty="0" smtClean="0"/>
          </a:p>
          <a:p>
            <a:pPr>
              <a:buFont typeface="Arial" pitchFamily="34" charset="0"/>
              <a:buChar char="•"/>
              <a:defRPr/>
            </a:pPr>
            <a:r>
              <a:rPr lang="en-US" b="1" dirty="0" smtClean="0"/>
              <a:t> Catastrophizing </a:t>
            </a:r>
            <a:r>
              <a:rPr lang="en-US" dirty="0" smtClean="0"/>
              <a:t>depletes energy and prevents purposeful action</a:t>
            </a:r>
          </a:p>
          <a:p>
            <a:pPr>
              <a:defRPr/>
            </a:pPr>
            <a:r>
              <a:rPr lang="en-US" dirty="0" smtClean="0"/>
              <a:t> </a:t>
            </a:r>
          </a:p>
          <a:p>
            <a:pPr>
              <a:buFont typeface="Arial" pitchFamily="34" charset="0"/>
              <a:buChar char="•"/>
              <a:defRPr/>
            </a:pPr>
            <a:r>
              <a:rPr lang="en-US" dirty="0" smtClean="0"/>
              <a:t> Doing the steps in order helps lower anxiety and gets you back on track</a:t>
            </a:r>
          </a:p>
          <a:p>
            <a:pPr>
              <a:defRPr/>
            </a:pPr>
            <a:r>
              <a:rPr lang="en-US" i="1" dirty="0" smtClean="0"/>
              <a:t> </a:t>
            </a:r>
            <a:endParaRPr lang="en-US" dirty="0" smtClean="0"/>
          </a:p>
          <a:p>
            <a:pPr>
              <a:buFont typeface="Arial" pitchFamily="34" charset="0"/>
              <a:buChar char="•"/>
              <a:defRPr/>
            </a:pPr>
            <a:r>
              <a:rPr lang="en-US" b="1" dirty="0" smtClean="0"/>
              <a:t> </a:t>
            </a:r>
            <a:r>
              <a:rPr lang="en-US" dirty="0" smtClean="0"/>
              <a:t>PIIP</a:t>
            </a:r>
            <a:r>
              <a:rPr lang="en-US" b="1" dirty="0" smtClean="0"/>
              <a:t> </a:t>
            </a:r>
            <a:r>
              <a:rPr lang="en-US" dirty="0" smtClean="0"/>
              <a:t>builds </a:t>
            </a:r>
            <a:r>
              <a:rPr lang="en-US" b="1" dirty="0" smtClean="0">
                <a:solidFill>
                  <a:srgbClr val="00B050"/>
                </a:solidFill>
              </a:rPr>
              <a:t>Optimism</a:t>
            </a:r>
            <a:endParaRPr lang="en-US" dirty="0" smtClean="0"/>
          </a:p>
          <a:p>
            <a:pPr>
              <a:defRPr/>
            </a:pPr>
            <a:r>
              <a:rPr lang="en-US" b="1" dirty="0" smtClean="0"/>
              <a:t> </a:t>
            </a:r>
            <a:endParaRPr lang="en-US" dirty="0" smtClean="0"/>
          </a:p>
          <a:p>
            <a:pPr>
              <a:lnSpc>
                <a:spcPct val="100000"/>
              </a:lnSpc>
              <a:defRPr/>
            </a:pPr>
            <a:r>
              <a:rPr lang="en-US" sz="2000" b="1" dirty="0"/>
              <a:t>Check on Learning</a:t>
            </a:r>
            <a:endParaRPr lang="en-US" sz="2000" dirty="0"/>
          </a:p>
          <a:p>
            <a:pPr>
              <a:defRPr/>
            </a:pPr>
            <a:r>
              <a:rPr lang="en-US" dirty="0" smtClean="0"/>
              <a:t> </a:t>
            </a:r>
          </a:p>
          <a:p>
            <a:pPr>
              <a:defRPr/>
            </a:pPr>
            <a:r>
              <a:rPr lang="en-US" b="1" dirty="0" smtClean="0"/>
              <a:t>What is the skill? </a:t>
            </a:r>
            <a:r>
              <a:rPr lang="en-US" dirty="0" smtClean="0"/>
              <a:t>PIIP</a:t>
            </a:r>
          </a:p>
          <a:p>
            <a:pPr>
              <a:defRPr/>
            </a:pPr>
            <a:r>
              <a:rPr lang="en-US" b="1" dirty="0" smtClean="0"/>
              <a:t> </a:t>
            </a:r>
            <a:endParaRPr lang="en-US" dirty="0" smtClean="0"/>
          </a:p>
          <a:p>
            <a:pPr>
              <a:defRPr/>
            </a:pPr>
            <a:r>
              <a:rPr lang="en-US" b="1" dirty="0" smtClean="0"/>
              <a:t>When do I use it? </a:t>
            </a:r>
            <a:r>
              <a:rPr lang="en-US" dirty="0" smtClean="0"/>
              <a:t>When I am catastrophizing</a:t>
            </a:r>
          </a:p>
          <a:p>
            <a:pPr>
              <a:defRPr/>
            </a:pPr>
            <a:r>
              <a:rPr lang="en-US" b="1" dirty="0" smtClean="0"/>
              <a:t> </a:t>
            </a:r>
            <a:endParaRPr lang="en-US" dirty="0" smtClean="0"/>
          </a:p>
          <a:p>
            <a:pPr>
              <a:defRPr/>
            </a:pPr>
            <a:r>
              <a:rPr lang="en-US" b="1" dirty="0"/>
              <a:t>How do I use it? </a:t>
            </a:r>
            <a:endParaRPr lang="en-US" b="1" dirty="0" smtClean="0"/>
          </a:p>
          <a:p>
            <a:pPr lvl="3">
              <a:buFont typeface="Arial" pitchFamily="34" charset="0"/>
              <a:buChar char="•"/>
              <a:defRPr/>
            </a:pPr>
            <a:r>
              <a:rPr lang="en-US" sz="1300" u="sng" dirty="0" smtClean="0"/>
              <a:t>Describe</a:t>
            </a:r>
            <a:r>
              <a:rPr lang="en-US" sz="1300" dirty="0" smtClean="0"/>
              <a:t> the Activating Event</a:t>
            </a:r>
          </a:p>
          <a:p>
            <a:pPr lvl="3">
              <a:buFont typeface="Arial" pitchFamily="34" charset="0"/>
              <a:buChar char="•"/>
              <a:defRPr/>
            </a:pPr>
            <a:r>
              <a:rPr lang="en-US" sz="1300" u="sng" dirty="0" smtClean="0"/>
              <a:t>Capture</a:t>
            </a:r>
            <a:r>
              <a:rPr lang="en-US" sz="1300" dirty="0" smtClean="0"/>
              <a:t> Worst Case</a:t>
            </a:r>
          </a:p>
          <a:p>
            <a:pPr lvl="3">
              <a:buFont typeface="Arial" pitchFamily="34" charset="0"/>
              <a:buChar char="•"/>
              <a:defRPr/>
            </a:pPr>
            <a:r>
              <a:rPr lang="en-US" sz="1300" u="sng" dirty="0" smtClean="0"/>
              <a:t>Generate</a:t>
            </a:r>
            <a:r>
              <a:rPr lang="en-US" sz="1300" dirty="0" smtClean="0"/>
              <a:t> Best Case</a:t>
            </a:r>
          </a:p>
          <a:p>
            <a:pPr lvl="3">
              <a:buFont typeface="Arial" pitchFamily="34" charset="0"/>
              <a:buChar char="•"/>
              <a:defRPr/>
            </a:pPr>
            <a:r>
              <a:rPr lang="en-US" sz="1300" u="sng" dirty="0" smtClean="0"/>
              <a:t>Identify</a:t>
            </a:r>
            <a:r>
              <a:rPr lang="en-US" sz="1300" dirty="0" smtClean="0"/>
              <a:t> Most Likely</a:t>
            </a:r>
          </a:p>
          <a:p>
            <a:pPr lvl="3">
              <a:buFont typeface="Arial" pitchFamily="34" charset="0"/>
              <a:buChar char="•"/>
              <a:defRPr/>
            </a:pPr>
            <a:r>
              <a:rPr lang="en-US" sz="1300" u="sng" dirty="0" smtClean="0"/>
              <a:t>Develop</a:t>
            </a:r>
            <a:r>
              <a:rPr lang="en-US" sz="1300" dirty="0" smtClean="0"/>
              <a:t> a Plan</a:t>
            </a:r>
            <a:endParaRPr lang="en-US" sz="1300" dirty="0"/>
          </a:p>
          <a:p>
            <a:pPr>
              <a:defRPr/>
            </a:pPr>
            <a:endParaRPr lang="en-US" dirty="0"/>
          </a:p>
        </p:txBody>
      </p:sp>
      <p:grpSp>
        <p:nvGrpSpPr>
          <p:cNvPr id="2" name="Group 11"/>
          <p:cNvGrpSpPr/>
          <p:nvPr/>
        </p:nvGrpSpPr>
        <p:grpSpPr>
          <a:xfrm>
            <a:off x="76200" y="5867399"/>
            <a:ext cx="7086600" cy="3352801"/>
            <a:chOff x="76200" y="5716693"/>
            <a:chExt cx="7086600" cy="3427308"/>
          </a:xfrm>
        </p:grpSpPr>
        <p:sp>
          <p:nvSpPr>
            <p:cNvPr id="13" name="Oval 12"/>
            <p:cNvSpPr/>
            <p:nvPr/>
          </p:nvSpPr>
          <p:spPr>
            <a:xfrm>
              <a:off x="1752600" y="5716693"/>
              <a:ext cx="3733800" cy="1141307"/>
            </a:xfrm>
            <a:prstGeom prst="ellipse">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9"/>
            <p:cNvGrpSpPr/>
            <p:nvPr/>
          </p:nvGrpSpPr>
          <p:grpSpPr>
            <a:xfrm>
              <a:off x="76200" y="5879844"/>
              <a:ext cx="7086600" cy="3264157"/>
              <a:chOff x="76200" y="5982881"/>
              <a:chExt cx="7086600" cy="3161119"/>
            </a:xfrm>
          </p:grpSpPr>
          <p:sp>
            <p:nvSpPr>
              <p:cNvPr id="15" name="Rectangle 14"/>
              <p:cNvSpPr/>
              <p:nvPr/>
            </p:nvSpPr>
            <p:spPr>
              <a:xfrm>
                <a:off x="76200" y="6324600"/>
                <a:ext cx="7086600" cy="281940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1514803" y="5982881"/>
                <a:ext cx="4252748" cy="822649"/>
              </a:xfrm>
              <a:prstGeom prst="rect">
                <a:avLst/>
              </a:prstGeom>
              <a:noFill/>
            </p:spPr>
            <p:txBody>
              <a:bodyPr wrap="square" rtlCol="0">
                <a:spAutoFit/>
              </a:bodyPr>
              <a:lstStyle/>
              <a:p>
                <a:pPr algn="ctr"/>
                <a:r>
                  <a:rPr lang="en-US" sz="1600" b="1" dirty="0" smtClean="0">
                    <a:latin typeface="+mn-lt"/>
                  </a:rPr>
                  <a:t>MAKE IT PERSONAL!</a:t>
                </a:r>
              </a:p>
              <a:p>
                <a:pPr algn="ctr"/>
                <a:r>
                  <a:rPr lang="en-US" sz="1600" dirty="0" smtClean="0">
                    <a:latin typeface="+mn-lt"/>
                  </a:rPr>
                  <a:t>What did you learn?</a:t>
                </a:r>
              </a:p>
              <a:p>
                <a:pPr algn="ctr"/>
                <a:r>
                  <a:rPr lang="en-US" sz="1600" dirty="0" smtClean="0">
                    <a:latin typeface="+mn-lt"/>
                  </a:rPr>
                  <a:t>How can you use it?</a:t>
                </a:r>
                <a:endParaRPr lang="en-US" sz="1600" dirty="0">
                  <a:latin typeface="+mn-lt"/>
                </a:endParaRPr>
              </a:p>
            </p:txBody>
          </p:sp>
        </p:grpSp>
      </p:grpSp>
      <p:sp>
        <p:nvSpPr>
          <p:cNvPr id="10"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53</a:t>
            </a:fld>
            <a:endParaRPr lang="en-US" sz="700" dirty="0">
              <a:latin typeface="+mn-lt"/>
            </a:endParaRPr>
          </a:p>
        </p:txBody>
      </p:sp>
      <p:pic>
        <p:nvPicPr>
          <p:cNvPr id="11" name="Picture 8" descr="PIIP.png"/>
          <p:cNvPicPr>
            <a:picLocks noChangeAspect="1"/>
          </p:cNvPicPr>
          <p:nvPr/>
        </p:nvPicPr>
        <p:blipFill>
          <a:blip r:embed="rId3" cstate="print"/>
          <a:srcRect/>
          <a:stretch>
            <a:fillRect/>
          </a:stretch>
        </p:blipFill>
        <p:spPr bwMode="auto">
          <a:xfrm>
            <a:off x="305741" y="76200"/>
            <a:ext cx="608659" cy="731520"/>
          </a:xfrm>
          <a:prstGeom prst="rect">
            <a:avLst/>
          </a:prstGeom>
          <a:noFill/>
          <a:ln w="9525">
            <a:noFill/>
            <a:miter lim="800000"/>
            <a:headEnd/>
            <a:tailEnd/>
          </a:ln>
        </p:spPr>
      </p:pic>
      <p:sp>
        <p:nvSpPr>
          <p:cNvPr id="12" name="Footer Placeholder 11"/>
          <p:cNvSpPr>
            <a:spLocks noGrp="1"/>
          </p:cNvSpPr>
          <p:nvPr>
            <p:ph type="ftr" sz="quarter" idx="13"/>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0" y="4469000"/>
            <a:ext cx="7315200" cy="2765719"/>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9" name="Rounded Rectangle 8"/>
          <p:cNvSpPr/>
          <p:nvPr/>
        </p:nvSpPr>
        <p:spPr>
          <a:xfrm>
            <a:off x="0" y="2819400"/>
            <a:ext cx="7315200" cy="2057400"/>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8" name="Rounded Rectangle 7"/>
          <p:cNvSpPr/>
          <p:nvPr/>
        </p:nvSpPr>
        <p:spPr>
          <a:xfrm>
            <a:off x="0" y="2209800"/>
            <a:ext cx="7315200" cy="609600"/>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5" name="Rectangle 4"/>
          <p:cNvSpPr/>
          <p:nvPr/>
        </p:nvSpPr>
        <p:spPr>
          <a:xfrm>
            <a:off x="208630" y="914400"/>
            <a:ext cx="6877970" cy="1174824"/>
          </a:xfrm>
          <a:prstGeom prst="rect">
            <a:avLst/>
          </a:prstGeom>
        </p:spPr>
        <p:txBody>
          <a:bodyPr wrap="square" lIns="96661" tIns="48331" rIns="96661" bIns="48331">
            <a:spAutoFit/>
          </a:bodyPr>
          <a:lstStyle/>
          <a:p>
            <a:r>
              <a:rPr lang="en-US" sz="1400" b="1" dirty="0" smtClean="0">
                <a:latin typeface="+mn-lt"/>
              </a:rPr>
              <a:t>Instructions: </a:t>
            </a:r>
            <a:r>
              <a:rPr lang="en-US" sz="1400" dirty="0" smtClean="0">
                <a:latin typeface="+mn-lt"/>
              </a:rPr>
              <a:t>Record three good things each day. Next to each positive event that you list, write a reflection (at least one sentence) about:</a:t>
            </a:r>
          </a:p>
          <a:p>
            <a:r>
              <a:rPr lang="en-US" sz="1400" dirty="0" smtClean="0">
                <a:latin typeface="+mn-lt"/>
              </a:rPr>
              <a:t>	- Why this good thing happened</a:t>
            </a:r>
          </a:p>
          <a:p>
            <a:r>
              <a:rPr lang="en-US" sz="1400" dirty="0" smtClean="0">
                <a:latin typeface="+mn-lt"/>
              </a:rPr>
              <a:t>	- What this good thing means to you</a:t>
            </a:r>
          </a:p>
          <a:p>
            <a:r>
              <a:rPr lang="en-US" sz="1400" dirty="0" smtClean="0">
                <a:latin typeface="+mn-lt"/>
              </a:rPr>
              <a:t>	- How this good thing makes you feel</a:t>
            </a:r>
          </a:p>
        </p:txBody>
      </p:sp>
      <p:sp>
        <p:nvSpPr>
          <p:cNvPr id="11" name="Rounded Rectangle 10"/>
          <p:cNvSpPr/>
          <p:nvPr/>
        </p:nvSpPr>
        <p:spPr>
          <a:xfrm>
            <a:off x="0" y="7010400"/>
            <a:ext cx="7315200" cy="2133599"/>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7" name="TextBox 6"/>
          <p:cNvSpPr txBox="1"/>
          <p:nvPr/>
        </p:nvSpPr>
        <p:spPr>
          <a:xfrm>
            <a:off x="0" y="2209800"/>
            <a:ext cx="6901620" cy="6514747"/>
          </a:xfrm>
          <a:prstGeom prst="rect">
            <a:avLst/>
          </a:prstGeom>
          <a:noFill/>
        </p:spPr>
        <p:txBody>
          <a:bodyPr wrap="square" lIns="96661" tIns="48331" rIns="96661" bIns="48331" rtlCol="0">
            <a:spAutoFit/>
          </a:bodyPr>
          <a:lstStyle/>
          <a:p>
            <a:r>
              <a:rPr lang="en-US" sz="1600" b="1" dirty="0" smtClean="0">
                <a:latin typeface="+mn-lt"/>
              </a:rPr>
              <a:t>Date:</a:t>
            </a:r>
            <a:endParaRPr lang="en-US" sz="1800" dirty="0" smtClean="0">
              <a:latin typeface="Bradley Hand ITC" pitchFamily="66" charset="0"/>
            </a:endParaRPr>
          </a:p>
          <a:p>
            <a:endParaRPr lang="en-US" sz="1600" b="1" dirty="0" smtClean="0">
              <a:latin typeface="+mn-lt"/>
            </a:endParaRPr>
          </a:p>
          <a:p>
            <a:endParaRPr lang="en-US" sz="1600" b="1" dirty="0" smtClean="0">
              <a:latin typeface="+mn-lt"/>
            </a:endParaRPr>
          </a:p>
          <a:p>
            <a:r>
              <a:rPr lang="en-US" sz="1600" b="1" dirty="0" smtClean="0">
                <a:latin typeface="+mn-lt"/>
              </a:rPr>
              <a:t>Good Thing 1:</a:t>
            </a:r>
            <a:endParaRPr lang="en-US" sz="1800" b="1" dirty="0" smtClean="0">
              <a:latin typeface="Bradley Hand ITC" pitchFamily="66" charset="0"/>
            </a:endParaRPr>
          </a:p>
          <a:p>
            <a:endParaRPr lang="en-US" sz="1600" b="1" dirty="0" smtClean="0">
              <a:latin typeface="+mn-lt"/>
            </a:endParaRPr>
          </a:p>
          <a:p>
            <a:r>
              <a:rPr lang="en-US" sz="1600" b="1" dirty="0" smtClean="0">
                <a:latin typeface="+mn-lt"/>
              </a:rPr>
              <a:t>Reflection:</a:t>
            </a:r>
            <a:endParaRPr lang="en-US" sz="1800" b="1" dirty="0" smtClean="0">
              <a:latin typeface="Bradley Hand ITC" pitchFamily="66" charset="0"/>
            </a:endParaRPr>
          </a:p>
          <a:p>
            <a:endParaRPr lang="en-US" sz="1800" b="1" dirty="0" smtClean="0">
              <a:latin typeface="+mn-lt"/>
            </a:endParaRPr>
          </a:p>
          <a:p>
            <a:endParaRPr lang="en-US" sz="1600" b="1" dirty="0" smtClean="0">
              <a:latin typeface="+mn-lt"/>
            </a:endParaRPr>
          </a:p>
          <a:p>
            <a:endParaRPr lang="en-US" sz="1600" b="1" dirty="0" smtClean="0">
              <a:latin typeface="+mn-lt"/>
            </a:endParaRPr>
          </a:p>
          <a:p>
            <a:endParaRPr lang="en-US" sz="1600" b="1" dirty="0" smtClean="0">
              <a:latin typeface="+mn-lt"/>
            </a:endParaRPr>
          </a:p>
          <a:p>
            <a:endParaRPr lang="en-US" sz="1600" b="1" dirty="0" smtClean="0">
              <a:latin typeface="+mn-lt"/>
            </a:endParaRPr>
          </a:p>
          <a:p>
            <a:r>
              <a:rPr lang="en-US" sz="1600" b="1" dirty="0" smtClean="0">
                <a:latin typeface="+mn-lt"/>
              </a:rPr>
              <a:t>Good Thing 2:</a:t>
            </a:r>
            <a:endParaRPr lang="en-US" sz="1800" b="1" dirty="0" smtClean="0">
              <a:latin typeface="Bradley Hand ITC" pitchFamily="66" charset="0"/>
            </a:endParaRPr>
          </a:p>
          <a:p>
            <a:endParaRPr lang="en-US" sz="1600" b="1" dirty="0" smtClean="0">
              <a:latin typeface="+mn-lt"/>
            </a:endParaRPr>
          </a:p>
          <a:p>
            <a:r>
              <a:rPr lang="en-US" sz="1600" b="1" dirty="0" smtClean="0">
                <a:latin typeface="+mn-lt"/>
              </a:rPr>
              <a:t>Reflection: </a:t>
            </a:r>
            <a:endParaRPr lang="en-US" sz="18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mn-lt"/>
            </a:endParaRPr>
          </a:p>
          <a:p>
            <a:r>
              <a:rPr lang="en-US" sz="1600" b="1" dirty="0" smtClean="0">
                <a:latin typeface="+mn-lt"/>
              </a:rPr>
              <a:t>Good Thing 3:</a:t>
            </a:r>
            <a:endParaRPr lang="en-US" sz="1800" b="1" dirty="0" smtClean="0">
              <a:latin typeface="Bradley Hand ITC" pitchFamily="66" charset="0"/>
            </a:endParaRPr>
          </a:p>
          <a:p>
            <a:endParaRPr lang="en-US" sz="1600" b="1" dirty="0" smtClean="0">
              <a:latin typeface="+mn-lt"/>
            </a:endParaRPr>
          </a:p>
          <a:p>
            <a:r>
              <a:rPr lang="en-US" sz="1600" b="1" dirty="0" smtClean="0">
                <a:latin typeface="+mn-lt"/>
              </a:rPr>
              <a:t>Reflection:</a:t>
            </a:r>
            <a:endParaRPr lang="en-US" sz="1800" b="1" dirty="0" smtClean="0">
              <a:latin typeface="Bradley Hand ITC" pitchFamily="66" charset="0"/>
            </a:endParaRPr>
          </a:p>
          <a:p>
            <a:endParaRPr lang="en-US" sz="1500" b="1" dirty="0" smtClean="0">
              <a:latin typeface="+mn-lt"/>
            </a:endParaRPr>
          </a:p>
          <a:p>
            <a:endParaRPr lang="en-US" sz="1500" dirty="0" smtClean="0">
              <a:latin typeface="+mn-lt"/>
            </a:endParaRPr>
          </a:p>
          <a:p>
            <a:endParaRPr lang="en-US" sz="1500" b="1" dirty="0">
              <a:latin typeface="+mn-lt"/>
            </a:endParaRPr>
          </a:p>
        </p:txBody>
      </p:sp>
      <p:sp>
        <p:nvSpPr>
          <p:cNvPr id="13" name="TextBox 12"/>
          <p:cNvSpPr txBox="1"/>
          <p:nvPr/>
        </p:nvSpPr>
        <p:spPr>
          <a:xfrm>
            <a:off x="0" y="204217"/>
            <a:ext cx="7239000" cy="405383"/>
          </a:xfrm>
          <a:prstGeom prst="rect">
            <a:avLst/>
          </a:prstGeom>
          <a:noFill/>
        </p:spPr>
        <p:txBody>
          <a:bodyPr wrap="square" lIns="96661" tIns="48331" rIns="96661" bIns="48331" rtlCol="0">
            <a:spAutoFit/>
          </a:bodyPr>
          <a:lstStyle/>
          <a:p>
            <a:pPr algn="ctr"/>
            <a:r>
              <a:rPr lang="en-US" sz="2000" b="1" dirty="0" smtClean="0">
                <a:solidFill>
                  <a:schemeClr val="bg1"/>
                </a:solidFill>
                <a:latin typeface="+mj-lt"/>
              </a:rPr>
              <a:t>Hunt the Good Stuff</a:t>
            </a:r>
            <a:endParaRPr lang="en-US" sz="2000" b="1" dirty="0">
              <a:solidFill>
                <a:schemeClr val="bg1"/>
              </a:solidFill>
              <a:latin typeface="+mj-lt"/>
            </a:endParaRPr>
          </a:p>
        </p:txBody>
      </p:sp>
      <p:sp>
        <p:nvSpPr>
          <p:cNvPr id="12" name="Rounded Rectangle 11"/>
          <p:cNvSpPr/>
          <p:nvPr/>
        </p:nvSpPr>
        <p:spPr>
          <a:xfrm>
            <a:off x="2209800" y="609599"/>
            <a:ext cx="2819400" cy="381001"/>
          </a:xfrm>
          <a:prstGeom prst="roundRect">
            <a:avLst/>
          </a:prstGeom>
          <a:solidFill>
            <a:srgbClr val="00B05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en-US" dirty="0" smtClean="0"/>
              <a:t>Optimism</a:t>
            </a:r>
            <a:endParaRPr lang="en-US" dirty="0"/>
          </a:p>
        </p:txBody>
      </p:sp>
      <p:sp>
        <p:nvSpPr>
          <p:cNvPr id="15"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54</a:t>
            </a:fld>
            <a:endParaRPr lang="en-US" sz="700" dirty="0">
              <a:latin typeface="+mn-lt"/>
            </a:endParaRPr>
          </a:p>
        </p:txBody>
      </p:sp>
      <p:pic>
        <p:nvPicPr>
          <p:cNvPr id="16" name="Picture 5" descr="HTGS.png"/>
          <p:cNvPicPr>
            <a:picLocks noChangeAspect="1"/>
          </p:cNvPicPr>
          <p:nvPr/>
        </p:nvPicPr>
        <p:blipFill>
          <a:blip r:embed="rId3" cstate="print"/>
          <a:srcRect/>
          <a:stretch>
            <a:fillRect/>
          </a:stretch>
        </p:blipFill>
        <p:spPr bwMode="auto">
          <a:xfrm>
            <a:off x="305741" y="76200"/>
            <a:ext cx="608659" cy="731520"/>
          </a:xfrm>
          <a:prstGeom prst="rect">
            <a:avLst/>
          </a:prstGeom>
          <a:noFill/>
          <a:ln w="9525">
            <a:noFill/>
            <a:miter lim="800000"/>
            <a:headEnd/>
            <a:tailEnd/>
          </a:ln>
        </p:spPr>
      </p:pic>
      <p:sp>
        <p:nvSpPr>
          <p:cNvPr id="14" name="Footer Placeholder 13"/>
          <p:cNvSpPr>
            <a:spLocks noGrp="1"/>
          </p:cNvSpPr>
          <p:nvPr>
            <p:ph type="ftr" sz="quarter" idx="11"/>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5"/>
          <p:cNvSpPr>
            <a:spLocks noGrp="1"/>
          </p:cNvSpPr>
          <p:nvPr>
            <p:ph type="title"/>
          </p:nvPr>
        </p:nvSpPr>
        <p:spPr>
          <a:xfrm>
            <a:off x="0" y="0"/>
            <a:ext cx="7315200" cy="838200"/>
          </a:xfrm>
        </p:spPr>
        <p:txBody>
          <a:bodyPr/>
          <a:lstStyle/>
          <a:p>
            <a:r>
              <a:rPr lang="en-US" dirty="0" smtClean="0"/>
              <a:t>Mental Games</a:t>
            </a:r>
          </a:p>
        </p:txBody>
      </p:sp>
      <p:sp>
        <p:nvSpPr>
          <p:cNvPr id="7" name="Text Placeholder 6"/>
          <p:cNvSpPr>
            <a:spLocks noGrp="1"/>
          </p:cNvSpPr>
          <p:nvPr>
            <p:ph type="body" sz="quarter" idx="12"/>
          </p:nvPr>
        </p:nvSpPr>
        <p:spPr>
          <a:xfrm>
            <a:off x="76200" y="1036638"/>
            <a:ext cx="6934200" cy="8412162"/>
          </a:xfrm>
        </p:spPr>
        <p:txBody>
          <a:bodyPr/>
          <a:lstStyle/>
          <a:p>
            <a:pPr marL="478328" indent="-237492">
              <a:buFont typeface="Arial" pitchFamily="34" charset="0"/>
              <a:buChar char="•"/>
              <a:defRPr/>
            </a:pPr>
            <a:r>
              <a:rPr lang="en-US" sz="1400" dirty="0"/>
              <a:t>Mental Games are used as a quick distraction </a:t>
            </a:r>
            <a:r>
              <a:rPr lang="en-US" sz="1400" dirty="0" smtClean="0"/>
              <a:t>from counterproductive </a:t>
            </a:r>
            <a:r>
              <a:rPr lang="en-US" sz="1400" dirty="0"/>
              <a:t>thoughts that are </a:t>
            </a:r>
            <a:r>
              <a:rPr lang="en-US" sz="1400" dirty="0" smtClean="0"/>
              <a:t>interfering </a:t>
            </a:r>
            <a:r>
              <a:rPr lang="en-US" sz="1400" dirty="0"/>
              <a:t>with </a:t>
            </a:r>
            <a:r>
              <a:rPr lang="en-US" sz="1400" dirty="0" smtClean="0"/>
              <a:t>a task </a:t>
            </a:r>
            <a:r>
              <a:rPr lang="en-US" sz="1400" dirty="0"/>
              <a:t>at hand. </a:t>
            </a:r>
          </a:p>
          <a:p>
            <a:pPr marL="478328" indent="-237492">
              <a:buFont typeface="Arial" pitchFamily="34" charset="0"/>
              <a:buChar char="•"/>
              <a:defRPr/>
            </a:pPr>
            <a:endParaRPr lang="en-US" sz="1400" dirty="0"/>
          </a:p>
          <a:p>
            <a:pPr marL="478328" indent="-237492" algn="ctr">
              <a:defRPr/>
            </a:pPr>
            <a:r>
              <a:rPr lang="en-US" sz="1400" dirty="0" smtClean="0"/>
              <a:t>In </a:t>
            </a:r>
            <a:r>
              <a:rPr lang="en-US" sz="1400" dirty="0"/>
              <a:t>order to be </a:t>
            </a:r>
            <a:r>
              <a:rPr lang="en-US" sz="1400" dirty="0" smtClean="0"/>
              <a:t>effective, </a:t>
            </a:r>
            <a:r>
              <a:rPr lang="en-US" sz="1400" dirty="0"/>
              <a:t>Mental Games </a:t>
            </a:r>
            <a:r>
              <a:rPr lang="en-US" sz="1400" dirty="0" smtClean="0"/>
              <a:t>must: </a:t>
            </a:r>
          </a:p>
          <a:p>
            <a:pPr marL="2252199" lvl="3" indent="-342900">
              <a:buAutoNum type="arabicPeriod"/>
              <a:defRPr/>
            </a:pPr>
            <a:r>
              <a:rPr lang="en-US" sz="1400" dirty="0" smtClean="0"/>
              <a:t>Engage </a:t>
            </a:r>
            <a:r>
              <a:rPr lang="en-US" sz="1400" dirty="0"/>
              <a:t>your full </a:t>
            </a:r>
            <a:r>
              <a:rPr lang="en-US" sz="1400" dirty="0" smtClean="0"/>
              <a:t>attention</a:t>
            </a:r>
          </a:p>
          <a:p>
            <a:pPr marL="2252199" lvl="3" indent="-342900">
              <a:buAutoNum type="arabicPeriod"/>
              <a:defRPr/>
            </a:pPr>
            <a:r>
              <a:rPr lang="en-US" sz="1400" dirty="0" smtClean="0"/>
              <a:t>Be challenging and fun</a:t>
            </a:r>
          </a:p>
          <a:p>
            <a:pPr marL="2252199" lvl="3" indent="-342900">
              <a:buAutoNum type="arabicPeriod"/>
              <a:defRPr/>
            </a:pPr>
            <a:r>
              <a:rPr lang="en-US" sz="1400" dirty="0" smtClean="0"/>
              <a:t>Be </a:t>
            </a:r>
            <a:r>
              <a:rPr lang="en-US" sz="1400" dirty="0"/>
              <a:t>done within a few </a:t>
            </a:r>
            <a:r>
              <a:rPr lang="en-US" sz="1400" dirty="0" smtClean="0"/>
              <a:t>minutes</a:t>
            </a:r>
            <a:endParaRPr lang="en-US" sz="1400" dirty="0"/>
          </a:p>
          <a:p>
            <a:pPr marL="478328" indent="-237492">
              <a:buFont typeface="Arial" pitchFamily="34" charset="0"/>
              <a:buChar char="•"/>
              <a:defRPr/>
            </a:pPr>
            <a:endParaRPr lang="en-US" sz="1400" dirty="0"/>
          </a:p>
          <a:p>
            <a:pPr marL="478328" indent="-237492">
              <a:defRPr/>
            </a:pPr>
            <a:endParaRPr lang="en-US" sz="1400" dirty="0" smtClean="0"/>
          </a:p>
          <a:p>
            <a:pPr marL="478328" indent="-237492">
              <a:defRPr/>
            </a:pPr>
            <a:r>
              <a:rPr lang="en-US" sz="1400" dirty="0" smtClean="0"/>
              <a:t>Examples </a:t>
            </a:r>
            <a:r>
              <a:rPr lang="en-US" sz="1400" dirty="0"/>
              <a:t>of Mental Games</a:t>
            </a:r>
            <a:r>
              <a:rPr lang="en-US" sz="1400" dirty="0" smtClean="0"/>
              <a:t>:</a:t>
            </a:r>
            <a:endParaRPr lang="en-US" sz="1400" dirty="0"/>
          </a:p>
          <a:p>
            <a:pPr marL="852962" lvl="3" indent="-240838">
              <a:spcBef>
                <a:spcPts val="1800"/>
              </a:spcBef>
              <a:buFont typeface="Arial" pitchFamily="34" charset="0"/>
              <a:buChar char="•"/>
              <a:defRPr/>
            </a:pPr>
            <a:r>
              <a:rPr lang="en-US" sz="1400" b="1" dirty="0"/>
              <a:t>Math games</a:t>
            </a:r>
            <a:r>
              <a:rPr lang="en-US" sz="1400" dirty="0"/>
              <a:t>: Count back from 1,000 by 7s</a:t>
            </a:r>
            <a:r>
              <a:rPr lang="en-US" sz="1400" dirty="0" smtClean="0"/>
              <a:t>.</a:t>
            </a:r>
            <a:endParaRPr lang="en-US" sz="1400" dirty="0"/>
          </a:p>
          <a:p>
            <a:pPr marL="852962" lvl="3" indent="-240838">
              <a:spcBef>
                <a:spcPts val="1800"/>
              </a:spcBef>
              <a:buFont typeface="Arial" pitchFamily="34" charset="0"/>
              <a:buChar char="•"/>
              <a:defRPr/>
            </a:pPr>
            <a:r>
              <a:rPr lang="en-US" sz="1400" b="1" dirty="0"/>
              <a:t>Alphabet games: </a:t>
            </a:r>
            <a:r>
              <a:rPr lang="en-US" sz="1400" dirty="0"/>
              <a:t>Work your way through the alphabet, naming someone for each pair of initials (e.g., AB is </a:t>
            </a:r>
            <a:r>
              <a:rPr lang="en-US" sz="1400" dirty="0" smtClean="0"/>
              <a:t>Abigail Breslin, </a:t>
            </a:r>
            <a:r>
              <a:rPr lang="en-US" sz="1400" dirty="0"/>
              <a:t>BC is </a:t>
            </a:r>
            <a:r>
              <a:rPr lang="en-US" sz="1400" dirty="0" smtClean="0"/>
              <a:t>Bradley Cooper, </a:t>
            </a:r>
            <a:r>
              <a:rPr lang="en-US" sz="1400" dirty="0"/>
              <a:t>CD is Cameron Diaz</a:t>
            </a:r>
            <a:r>
              <a:rPr lang="en-US" sz="1400" dirty="0" smtClean="0"/>
              <a:t>).</a:t>
            </a:r>
            <a:endParaRPr lang="en-US" sz="1400" dirty="0"/>
          </a:p>
          <a:p>
            <a:pPr marL="852962" lvl="3" indent="-240838">
              <a:spcBef>
                <a:spcPts val="1800"/>
              </a:spcBef>
              <a:buFont typeface="Arial" pitchFamily="34" charset="0"/>
              <a:buChar char="•"/>
              <a:defRPr/>
            </a:pPr>
            <a:r>
              <a:rPr lang="en-US" sz="1400" b="1" dirty="0"/>
              <a:t>Categories games: </a:t>
            </a:r>
            <a:r>
              <a:rPr lang="en-US" sz="1400" dirty="0"/>
              <a:t>Name all the sports figures, </a:t>
            </a:r>
            <a:r>
              <a:rPr lang="en-US" sz="1400" dirty="0" smtClean="0"/>
              <a:t>teachers in your school, </a:t>
            </a:r>
            <a:r>
              <a:rPr lang="en-US" sz="1400" dirty="0"/>
              <a:t>etc. you can in two minutes</a:t>
            </a:r>
            <a:r>
              <a:rPr lang="en-US" sz="1400" dirty="0" smtClean="0"/>
              <a:t>.</a:t>
            </a:r>
            <a:endParaRPr lang="en-US" sz="1400" dirty="0"/>
          </a:p>
          <a:p>
            <a:pPr marL="852962" lvl="3" indent="-240838">
              <a:spcBef>
                <a:spcPts val="1800"/>
              </a:spcBef>
              <a:buFont typeface="Arial" pitchFamily="34" charset="0"/>
              <a:buChar char="•"/>
              <a:defRPr/>
            </a:pPr>
            <a:r>
              <a:rPr lang="en-US" sz="1400" b="1" dirty="0" smtClean="0"/>
              <a:t>Alphabet</a:t>
            </a:r>
            <a:r>
              <a:rPr lang="en-US" sz="1400" b="1" dirty="0"/>
              <a:t>: </a:t>
            </a:r>
            <a:r>
              <a:rPr lang="en-US" sz="1400" dirty="0"/>
              <a:t>Repeat it backwards</a:t>
            </a:r>
            <a:r>
              <a:rPr lang="en-US" sz="1400" dirty="0" smtClean="0"/>
              <a:t>.</a:t>
            </a:r>
            <a:endParaRPr lang="en-US" sz="1400" dirty="0"/>
          </a:p>
          <a:p>
            <a:pPr marL="852962" lvl="3" indent="-240838">
              <a:spcBef>
                <a:spcPts val="1800"/>
              </a:spcBef>
              <a:buFont typeface="Arial" pitchFamily="34" charset="0"/>
              <a:buChar char="•"/>
              <a:defRPr/>
            </a:pPr>
            <a:r>
              <a:rPr lang="en-US" sz="1400" b="1" dirty="0"/>
              <a:t>Lyrics:</a:t>
            </a:r>
            <a:r>
              <a:rPr lang="en-US" sz="1400" dirty="0"/>
              <a:t> Recite upbeat song lyrics</a:t>
            </a:r>
            <a:r>
              <a:rPr lang="en-US" sz="1400" dirty="0" smtClean="0"/>
              <a:t>.</a:t>
            </a:r>
            <a:endParaRPr lang="en-US" sz="1400" dirty="0"/>
          </a:p>
          <a:p>
            <a:pPr marL="852962" lvl="3" indent="-240838">
              <a:spcBef>
                <a:spcPts val="1800"/>
              </a:spcBef>
              <a:buFont typeface="Arial" pitchFamily="34" charset="0"/>
              <a:buChar char="•"/>
              <a:defRPr/>
            </a:pPr>
            <a:r>
              <a:rPr lang="en-US" sz="1400" b="1" dirty="0"/>
              <a:t>Positive Imagery: </a:t>
            </a:r>
            <a:r>
              <a:rPr lang="en-US" sz="1400" dirty="0"/>
              <a:t>Create a detailed positive image of a situation or memory that helps you to feel calm, positive, or confident. </a:t>
            </a:r>
            <a:endParaRPr lang="en-US" sz="100" dirty="0" smtClean="0"/>
          </a:p>
          <a:p>
            <a:pPr marL="852962" lvl="3" indent="-240838">
              <a:spcBef>
                <a:spcPts val="1800"/>
              </a:spcBef>
              <a:buNone/>
              <a:defRPr/>
            </a:pPr>
            <a:r>
              <a:rPr lang="en-US" sz="1400" dirty="0" smtClean="0"/>
              <a:t>Add another mental game to the list!</a:t>
            </a:r>
          </a:p>
          <a:p>
            <a:pPr marL="852962" lvl="3" indent="-240838">
              <a:lnSpc>
                <a:spcPct val="150000"/>
              </a:lnSpc>
              <a:spcBef>
                <a:spcPts val="1800"/>
              </a:spcBef>
              <a:buFont typeface="Arial" pitchFamily="34" charset="0"/>
              <a:buChar char="•"/>
              <a:defRPr/>
            </a:pPr>
            <a:r>
              <a:rPr lang="en-US" sz="1400" dirty="0" smtClean="0"/>
              <a:t>_______________________________ :</a:t>
            </a:r>
            <a:endParaRPr lang="en-US" sz="1400" dirty="0"/>
          </a:p>
          <a:p>
            <a:pPr marL="612120" lvl="3" indent="0">
              <a:buFont typeface="Arial" pitchFamily="34" charset="0"/>
              <a:buNone/>
              <a:defRPr/>
            </a:pPr>
            <a:endParaRPr lang="en-US" sz="1400" dirty="0"/>
          </a:p>
          <a:p>
            <a:pPr marL="1257705" lvl="1" indent="-237492">
              <a:buFont typeface="Arial" pitchFamily="34" charset="0"/>
              <a:buChar char="•"/>
              <a:defRPr/>
            </a:pPr>
            <a:endParaRPr lang="en-US" sz="1400" dirty="0"/>
          </a:p>
        </p:txBody>
      </p:sp>
      <p:sp>
        <p:nvSpPr>
          <p:cNvPr id="6" name="Rectangle 5"/>
          <p:cNvSpPr/>
          <p:nvPr/>
        </p:nvSpPr>
        <p:spPr>
          <a:xfrm>
            <a:off x="1371600" y="1600200"/>
            <a:ext cx="4495800" cy="121920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81000" y="7162800"/>
            <a:ext cx="6477000" cy="205740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2362200" y="685799"/>
            <a:ext cx="2590800" cy="381001"/>
          </a:xfrm>
          <a:prstGeom prst="roundRect">
            <a:avLst/>
          </a:prstGeom>
          <a:solidFill>
            <a:srgbClr val="00B05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en-US" dirty="0" smtClean="0"/>
              <a:t>Self-regulation</a:t>
            </a:r>
            <a:endParaRPr lang="en-US" dirty="0"/>
          </a:p>
        </p:txBody>
      </p:sp>
      <p:pic>
        <p:nvPicPr>
          <p:cNvPr id="12" name="Picture 5" descr="Mental_Games.png"/>
          <p:cNvPicPr>
            <a:picLocks noChangeAspect="1"/>
          </p:cNvPicPr>
          <p:nvPr/>
        </p:nvPicPr>
        <p:blipFill>
          <a:blip r:embed="rId3" cstate="print"/>
          <a:srcRect/>
          <a:stretch>
            <a:fillRect/>
          </a:stretch>
        </p:blipFill>
        <p:spPr bwMode="auto">
          <a:xfrm>
            <a:off x="305741" y="76200"/>
            <a:ext cx="608659" cy="731520"/>
          </a:xfrm>
          <a:prstGeom prst="rect">
            <a:avLst/>
          </a:prstGeom>
          <a:noFill/>
          <a:ln w="9525">
            <a:noFill/>
            <a:miter lim="800000"/>
            <a:headEnd/>
            <a:tailEnd/>
          </a:ln>
        </p:spPr>
      </p:pic>
      <p:sp>
        <p:nvSpPr>
          <p:cNvPr id="8"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55</a:t>
            </a:fld>
            <a:endParaRPr lang="en-US" sz="700" dirty="0">
              <a:latin typeface="+mn-lt"/>
            </a:endParaRPr>
          </a:p>
        </p:txBody>
      </p:sp>
      <p:sp>
        <p:nvSpPr>
          <p:cNvPr id="11" name="Footer Placeholder 10"/>
          <p:cNvSpPr>
            <a:spLocks noGrp="1"/>
          </p:cNvSpPr>
          <p:nvPr>
            <p:ph type="ftr" sz="quarter" idx="13"/>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5"/>
          <p:cNvSpPr>
            <a:spLocks noGrp="1"/>
          </p:cNvSpPr>
          <p:nvPr>
            <p:ph type="title"/>
          </p:nvPr>
        </p:nvSpPr>
        <p:spPr>
          <a:xfrm>
            <a:off x="0" y="0"/>
            <a:ext cx="7315200" cy="838200"/>
          </a:xfrm>
        </p:spPr>
        <p:txBody>
          <a:bodyPr/>
          <a:lstStyle/>
          <a:p>
            <a:r>
              <a:rPr lang="en-US" dirty="0" smtClean="0"/>
              <a:t>Mental Games:</a:t>
            </a:r>
            <a:br>
              <a:rPr lang="en-US" dirty="0" smtClean="0"/>
            </a:br>
            <a:r>
              <a:rPr lang="en-US" dirty="0" smtClean="0"/>
              <a:t>Make it Personal</a:t>
            </a:r>
          </a:p>
        </p:txBody>
      </p:sp>
      <p:sp>
        <p:nvSpPr>
          <p:cNvPr id="7" name="Text Placeholder 6"/>
          <p:cNvSpPr>
            <a:spLocks noGrp="1"/>
          </p:cNvSpPr>
          <p:nvPr>
            <p:ph type="body" sz="quarter" idx="12"/>
          </p:nvPr>
        </p:nvSpPr>
        <p:spPr>
          <a:xfrm>
            <a:off x="228600" y="960438"/>
            <a:ext cx="6858000" cy="8412162"/>
          </a:xfrm>
        </p:spPr>
        <p:txBody>
          <a:bodyPr/>
          <a:lstStyle/>
          <a:p>
            <a:pPr>
              <a:lnSpc>
                <a:spcPct val="100000"/>
              </a:lnSpc>
              <a:defRPr/>
            </a:pPr>
            <a:r>
              <a:rPr lang="en-US" sz="2100" b="1" dirty="0">
                <a:solidFill>
                  <a:prstClr val="black"/>
                </a:solidFill>
              </a:rPr>
              <a:t>Key Principles</a:t>
            </a:r>
          </a:p>
          <a:p>
            <a:pPr>
              <a:lnSpc>
                <a:spcPts val="1480"/>
              </a:lnSpc>
              <a:defRPr/>
            </a:pPr>
            <a:endParaRPr lang="en-US" sz="1400" dirty="0">
              <a:solidFill>
                <a:prstClr val="black"/>
              </a:solidFill>
            </a:endParaRPr>
          </a:p>
          <a:p>
            <a:pPr>
              <a:lnSpc>
                <a:spcPts val="1480"/>
              </a:lnSpc>
              <a:buFont typeface="Arial" pitchFamily="34" charset="0"/>
              <a:buChar char="•"/>
              <a:defRPr/>
            </a:pPr>
            <a:r>
              <a:rPr lang="en-US" sz="1400" b="1" dirty="0" smtClean="0"/>
              <a:t> </a:t>
            </a:r>
            <a:r>
              <a:rPr lang="en-US" sz="1400" dirty="0" smtClean="0"/>
              <a:t>Mental Games are used for </a:t>
            </a:r>
            <a:r>
              <a:rPr lang="en-US" sz="1400" b="1" dirty="0" smtClean="0"/>
              <a:t>deliberate</a:t>
            </a:r>
            <a:r>
              <a:rPr lang="en-US" sz="1400" dirty="0" smtClean="0"/>
              <a:t> distraction</a:t>
            </a:r>
            <a:endParaRPr lang="en-US" sz="1400" dirty="0"/>
          </a:p>
          <a:p>
            <a:pPr>
              <a:lnSpc>
                <a:spcPts val="1480"/>
              </a:lnSpc>
              <a:defRPr/>
            </a:pPr>
            <a:endParaRPr lang="en-US" sz="1400" dirty="0"/>
          </a:p>
          <a:p>
            <a:pPr>
              <a:lnSpc>
                <a:spcPts val="1480"/>
              </a:lnSpc>
              <a:buFont typeface="Arial" pitchFamily="34" charset="0"/>
              <a:buChar char="•"/>
              <a:defRPr/>
            </a:pPr>
            <a:r>
              <a:rPr lang="en-US" sz="1400" dirty="0" smtClean="0"/>
              <a:t> Mental Games build </a:t>
            </a:r>
            <a:r>
              <a:rPr lang="en-US" sz="1400" b="1" dirty="0" smtClean="0">
                <a:solidFill>
                  <a:srgbClr val="00B050"/>
                </a:solidFill>
              </a:rPr>
              <a:t>Self-regulation</a:t>
            </a:r>
            <a:endParaRPr lang="en-US" sz="1400" dirty="0"/>
          </a:p>
          <a:p>
            <a:pPr>
              <a:lnSpc>
                <a:spcPts val="1480"/>
              </a:lnSpc>
              <a:defRPr/>
            </a:pPr>
            <a:r>
              <a:rPr lang="en-US" sz="1400" b="1" dirty="0"/>
              <a:t> </a:t>
            </a:r>
            <a:endParaRPr lang="en-US" sz="1400" dirty="0"/>
          </a:p>
          <a:p>
            <a:pPr>
              <a:lnSpc>
                <a:spcPct val="100000"/>
              </a:lnSpc>
              <a:defRPr/>
            </a:pPr>
            <a:r>
              <a:rPr lang="en-US" sz="2100" b="1" dirty="0"/>
              <a:t>Check on Learning</a:t>
            </a:r>
            <a:endParaRPr lang="en-US" sz="2100" dirty="0"/>
          </a:p>
          <a:p>
            <a:pPr>
              <a:lnSpc>
                <a:spcPts val="1480"/>
              </a:lnSpc>
              <a:defRPr/>
            </a:pPr>
            <a:r>
              <a:rPr lang="en-US" sz="1400" dirty="0"/>
              <a:t> </a:t>
            </a:r>
          </a:p>
          <a:p>
            <a:pPr>
              <a:lnSpc>
                <a:spcPts val="1480"/>
              </a:lnSpc>
              <a:defRPr/>
            </a:pPr>
            <a:r>
              <a:rPr lang="en-US" sz="1400" b="1" dirty="0"/>
              <a:t>What is the skill?  </a:t>
            </a:r>
            <a:r>
              <a:rPr lang="en-US" sz="1400" dirty="0"/>
              <a:t>Mental </a:t>
            </a:r>
            <a:r>
              <a:rPr lang="en-US" sz="1400" dirty="0" smtClean="0"/>
              <a:t>Games</a:t>
            </a:r>
            <a:endParaRPr lang="en-US" sz="1400" b="1" dirty="0"/>
          </a:p>
          <a:p>
            <a:pPr>
              <a:lnSpc>
                <a:spcPts val="1480"/>
              </a:lnSpc>
              <a:defRPr/>
            </a:pPr>
            <a:endParaRPr lang="en-US" sz="1400" dirty="0"/>
          </a:p>
          <a:p>
            <a:pPr>
              <a:lnSpc>
                <a:spcPts val="1480"/>
              </a:lnSpc>
              <a:defRPr/>
            </a:pPr>
            <a:r>
              <a:rPr lang="en-US" sz="1400" b="1" dirty="0"/>
              <a:t>When do I use it?  </a:t>
            </a:r>
            <a:r>
              <a:rPr lang="en-US" sz="1400" dirty="0" smtClean="0"/>
              <a:t>When </a:t>
            </a:r>
            <a:r>
              <a:rPr lang="en-US" sz="1400" dirty="0"/>
              <a:t>your thoughts are distracting you from an </a:t>
            </a:r>
            <a:r>
              <a:rPr lang="en-US" sz="1400" dirty="0" smtClean="0"/>
              <a:t>immediate </a:t>
            </a:r>
            <a:r>
              <a:rPr lang="en-US" sz="1400" dirty="0"/>
              <a:t>goal or </a:t>
            </a:r>
            <a:r>
              <a:rPr lang="en-US" sz="1400" dirty="0" smtClean="0"/>
              <a:t>task </a:t>
            </a:r>
            <a:endParaRPr lang="en-US" sz="1400" b="1" dirty="0"/>
          </a:p>
          <a:p>
            <a:pPr>
              <a:lnSpc>
                <a:spcPts val="1480"/>
              </a:lnSpc>
              <a:defRPr/>
            </a:pPr>
            <a:endParaRPr lang="en-US" sz="1400" dirty="0"/>
          </a:p>
          <a:p>
            <a:pPr>
              <a:lnSpc>
                <a:spcPts val="1480"/>
              </a:lnSpc>
              <a:defRPr/>
            </a:pPr>
            <a:r>
              <a:rPr lang="en-US" sz="1400" b="1" dirty="0"/>
              <a:t>How do I use </a:t>
            </a:r>
            <a:r>
              <a:rPr lang="en-US" sz="1400" b="1" dirty="0" smtClean="0"/>
              <a:t>it?  </a:t>
            </a:r>
            <a:r>
              <a:rPr lang="en-US" sz="1400" dirty="0" smtClean="0"/>
              <a:t>Play games that are fun, challenging, and can be done in a few minutes</a:t>
            </a:r>
            <a:endParaRPr lang="en-US" sz="1400" dirty="0"/>
          </a:p>
          <a:p>
            <a:pPr>
              <a:lnSpc>
                <a:spcPts val="1480"/>
              </a:lnSpc>
              <a:defRPr/>
            </a:pPr>
            <a:endParaRPr lang="en-US" dirty="0"/>
          </a:p>
        </p:txBody>
      </p:sp>
      <p:grpSp>
        <p:nvGrpSpPr>
          <p:cNvPr id="2" name="Group 11"/>
          <p:cNvGrpSpPr/>
          <p:nvPr/>
        </p:nvGrpSpPr>
        <p:grpSpPr>
          <a:xfrm>
            <a:off x="76200" y="4800601"/>
            <a:ext cx="7086600" cy="4419595"/>
            <a:chOff x="76200" y="5698211"/>
            <a:chExt cx="7086600" cy="3445785"/>
          </a:xfrm>
        </p:grpSpPr>
        <p:sp>
          <p:nvSpPr>
            <p:cNvPr id="13" name="Oval 12"/>
            <p:cNvSpPr/>
            <p:nvPr/>
          </p:nvSpPr>
          <p:spPr>
            <a:xfrm>
              <a:off x="1752600" y="5698211"/>
              <a:ext cx="3733800" cy="1009973"/>
            </a:xfrm>
            <a:prstGeom prst="ellipse">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9"/>
            <p:cNvGrpSpPr/>
            <p:nvPr/>
          </p:nvGrpSpPr>
          <p:grpSpPr>
            <a:xfrm>
              <a:off x="76200" y="5891227"/>
              <a:ext cx="7086600" cy="3252769"/>
              <a:chOff x="76200" y="5993908"/>
              <a:chExt cx="7086600" cy="3150092"/>
            </a:xfrm>
          </p:grpSpPr>
          <p:sp>
            <p:nvSpPr>
              <p:cNvPr id="15" name="Rectangle 14"/>
              <p:cNvSpPr/>
              <p:nvPr/>
            </p:nvSpPr>
            <p:spPr>
              <a:xfrm>
                <a:off x="76200" y="6324600"/>
                <a:ext cx="7086600" cy="281940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514803" y="5993908"/>
                <a:ext cx="4252748" cy="804766"/>
              </a:xfrm>
              <a:prstGeom prst="rect">
                <a:avLst/>
              </a:prstGeom>
              <a:noFill/>
            </p:spPr>
            <p:txBody>
              <a:bodyPr wrap="square" rtlCol="0">
                <a:spAutoFit/>
              </a:bodyPr>
              <a:lstStyle/>
              <a:p>
                <a:pPr algn="ctr"/>
                <a:r>
                  <a:rPr lang="en-US" sz="1600" b="1" dirty="0" smtClean="0">
                    <a:latin typeface="+mn-lt"/>
                  </a:rPr>
                  <a:t>MAKE IT PERSONAL!</a:t>
                </a:r>
              </a:p>
              <a:p>
                <a:pPr algn="ctr"/>
                <a:r>
                  <a:rPr lang="en-US" sz="1600" dirty="0" smtClean="0">
                    <a:latin typeface="+mn-lt"/>
                  </a:rPr>
                  <a:t>What did you learn?</a:t>
                </a:r>
              </a:p>
              <a:p>
                <a:pPr algn="ctr"/>
                <a:r>
                  <a:rPr lang="en-US" sz="1600" dirty="0" smtClean="0">
                    <a:latin typeface="+mn-lt"/>
                  </a:rPr>
                  <a:t>How can you use it?</a:t>
                </a:r>
                <a:endParaRPr lang="en-US" sz="1600" dirty="0">
                  <a:latin typeface="+mn-lt"/>
                </a:endParaRPr>
              </a:p>
            </p:txBody>
          </p:sp>
        </p:grpSp>
      </p:grpSp>
      <p:sp>
        <p:nvSpPr>
          <p:cNvPr id="10"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56</a:t>
            </a:fld>
            <a:endParaRPr lang="en-US" sz="700" dirty="0">
              <a:latin typeface="+mn-lt"/>
            </a:endParaRPr>
          </a:p>
        </p:txBody>
      </p:sp>
      <p:pic>
        <p:nvPicPr>
          <p:cNvPr id="11" name="Picture 5" descr="Mental_Games.png"/>
          <p:cNvPicPr>
            <a:picLocks noChangeAspect="1"/>
          </p:cNvPicPr>
          <p:nvPr/>
        </p:nvPicPr>
        <p:blipFill>
          <a:blip r:embed="rId3" cstate="print"/>
          <a:srcRect/>
          <a:stretch>
            <a:fillRect/>
          </a:stretch>
        </p:blipFill>
        <p:spPr bwMode="auto">
          <a:xfrm>
            <a:off x="305741" y="76200"/>
            <a:ext cx="608659" cy="731520"/>
          </a:xfrm>
          <a:prstGeom prst="rect">
            <a:avLst/>
          </a:prstGeom>
          <a:noFill/>
          <a:ln w="9525">
            <a:noFill/>
            <a:miter lim="800000"/>
            <a:headEnd/>
            <a:tailEnd/>
          </a:ln>
        </p:spPr>
      </p:pic>
      <p:sp>
        <p:nvSpPr>
          <p:cNvPr id="12" name="Footer Placeholder 11"/>
          <p:cNvSpPr>
            <a:spLocks noGrp="1"/>
          </p:cNvSpPr>
          <p:nvPr>
            <p:ph type="ftr" sz="quarter" idx="13"/>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0" y="4469000"/>
            <a:ext cx="7315200" cy="2765719"/>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9" name="Rounded Rectangle 8"/>
          <p:cNvSpPr/>
          <p:nvPr/>
        </p:nvSpPr>
        <p:spPr>
          <a:xfrm>
            <a:off x="0" y="2819400"/>
            <a:ext cx="7315200" cy="2057400"/>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8" name="Rounded Rectangle 7"/>
          <p:cNvSpPr/>
          <p:nvPr/>
        </p:nvSpPr>
        <p:spPr>
          <a:xfrm>
            <a:off x="0" y="2209800"/>
            <a:ext cx="7315200" cy="609600"/>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5" name="Rectangle 4"/>
          <p:cNvSpPr/>
          <p:nvPr/>
        </p:nvSpPr>
        <p:spPr>
          <a:xfrm>
            <a:off x="208630" y="914400"/>
            <a:ext cx="6877970" cy="1174824"/>
          </a:xfrm>
          <a:prstGeom prst="rect">
            <a:avLst/>
          </a:prstGeom>
        </p:spPr>
        <p:txBody>
          <a:bodyPr wrap="square" lIns="96661" tIns="48331" rIns="96661" bIns="48331">
            <a:spAutoFit/>
          </a:bodyPr>
          <a:lstStyle/>
          <a:p>
            <a:r>
              <a:rPr lang="en-US" sz="1400" b="1" dirty="0" smtClean="0">
                <a:latin typeface="+mn-lt"/>
              </a:rPr>
              <a:t>Instructions: </a:t>
            </a:r>
            <a:r>
              <a:rPr lang="en-US" sz="1400" dirty="0" smtClean="0">
                <a:latin typeface="+mn-lt"/>
              </a:rPr>
              <a:t>Record three good things each day. Next to each positive event that you list, write a reflection (at least one sentence) about:</a:t>
            </a:r>
          </a:p>
          <a:p>
            <a:r>
              <a:rPr lang="en-US" sz="1400" dirty="0" smtClean="0">
                <a:latin typeface="+mn-lt"/>
              </a:rPr>
              <a:t>	- Why this good thing happened</a:t>
            </a:r>
          </a:p>
          <a:p>
            <a:r>
              <a:rPr lang="en-US" sz="1400" dirty="0" smtClean="0">
                <a:latin typeface="+mn-lt"/>
              </a:rPr>
              <a:t>	- What this good thing means to you</a:t>
            </a:r>
          </a:p>
          <a:p>
            <a:r>
              <a:rPr lang="en-US" sz="1400" dirty="0" smtClean="0">
                <a:latin typeface="+mn-lt"/>
              </a:rPr>
              <a:t>	- How this good thing makes you feel</a:t>
            </a:r>
          </a:p>
        </p:txBody>
      </p:sp>
      <p:sp>
        <p:nvSpPr>
          <p:cNvPr id="11" name="Rounded Rectangle 10"/>
          <p:cNvSpPr/>
          <p:nvPr/>
        </p:nvSpPr>
        <p:spPr>
          <a:xfrm>
            <a:off x="0" y="7010400"/>
            <a:ext cx="7315200" cy="2133599"/>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7" name="TextBox 6"/>
          <p:cNvSpPr txBox="1"/>
          <p:nvPr/>
        </p:nvSpPr>
        <p:spPr>
          <a:xfrm>
            <a:off x="0" y="2209800"/>
            <a:ext cx="6901620" cy="6514747"/>
          </a:xfrm>
          <a:prstGeom prst="rect">
            <a:avLst/>
          </a:prstGeom>
          <a:noFill/>
        </p:spPr>
        <p:txBody>
          <a:bodyPr wrap="square" lIns="96661" tIns="48331" rIns="96661" bIns="48331" rtlCol="0">
            <a:spAutoFit/>
          </a:bodyPr>
          <a:lstStyle/>
          <a:p>
            <a:r>
              <a:rPr lang="en-US" sz="1600" b="1" dirty="0" smtClean="0">
                <a:latin typeface="+mn-lt"/>
              </a:rPr>
              <a:t>Date:</a:t>
            </a:r>
            <a:endParaRPr lang="en-US" sz="1800" dirty="0" smtClean="0">
              <a:latin typeface="Bradley Hand ITC" pitchFamily="66" charset="0"/>
            </a:endParaRPr>
          </a:p>
          <a:p>
            <a:endParaRPr lang="en-US" sz="1600" b="1" dirty="0" smtClean="0">
              <a:latin typeface="+mn-lt"/>
            </a:endParaRPr>
          </a:p>
          <a:p>
            <a:endParaRPr lang="en-US" sz="1600" b="1" dirty="0" smtClean="0">
              <a:latin typeface="+mn-lt"/>
            </a:endParaRPr>
          </a:p>
          <a:p>
            <a:r>
              <a:rPr lang="en-US" sz="1600" b="1" dirty="0" smtClean="0">
                <a:latin typeface="+mn-lt"/>
              </a:rPr>
              <a:t>Good Thing 1:</a:t>
            </a:r>
            <a:endParaRPr lang="en-US" sz="1800" b="1" dirty="0" smtClean="0">
              <a:latin typeface="Bradley Hand ITC" pitchFamily="66" charset="0"/>
            </a:endParaRPr>
          </a:p>
          <a:p>
            <a:endParaRPr lang="en-US" sz="1600" b="1" dirty="0" smtClean="0">
              <a:latin typeface="+mn-lt"/>
            </a:endParaRPr>
          </a:p>
          <a:p>
            <a:r>
              <a:rPr lang="en-US" sz="1600" b="1" dirty="0" smtClean="0">
                <a:latin typeface="+mn-lt"/>
              </a:rPr>
              <a:t>Reflection:</a:t>
            </a:r>
            <a:endParaRPr lang="en-US" sz="1800" b="1" dirty="0" smtClean="0">
              <a:latin typeface="Bradley Hand ITC" pitchFamily="66" charset="0"/>
            </a:endParaRPr>
          </a:p>
          <a:p>
            <a:endParaRPr lang="en-US" sz="1800" b="1" dirty="0" smtClean="0">
              <a:latin typeface="+mn-lt"/>
            </a:endParaRPr>
          </a:p>
          <a:p>
            <a:endParaRPr lang="en-US" sz="1600" b="1" dirty="0" smtClean="0">
              <a:latin typeface="+mn-lt"/>
            </a:endParaRPr>
          </a:p>
          <a:p>
            <a:endParaRPr lang="en-US" sz="1600" b="1" dirty="0" smtClean="0">
              <a:latin typeface="+mn-lt"/>
            </a:endParaRPr>
          </a:p>
          <a:p>
            <a:endParaRPr lang="en-US" sz="1600" b="1" dirty="0" smtClean="0">
              <a:latin typeface="+mn-lt"/>
            </a:endParaRPr>
          </a:p>
          <a:p>
            <a:endParaRPr lang="en-US" sz="1600" b="1" dirty="0" smtClean="0">
              <a:latin typeface="+mn-lt"/>
            </a:endParaRPr>
          </a:p>
          <a:p>
            <a:r>
              <a:rPr lang="en-US" sz="1600" b="1" dirty="0" smtClean="0">
                <a:latin typeface="+mn-lt"/>
              </a:rPr>
              <a:t>Good Thing 2:</a:t>
            </a:r>
            <a:endParaRPr lang="en-US" sz="1800" b="1" dirty="0" smtClean="0">
              <a:latin typeface="Bradley Hand ITC" pitchFamily="66" charset="0"/>
            </a:endParaRPr>
          </a:p>
          <a:p>
            <a:endParaRPr lang="en-US" sz="1600" b="1" dirty="0" smtClean="0">
              <a:latin typeface="+mn-lt"/>
            </a:endParaRPr>
          </a:p>
          <a:p>
            <a:r>
              <a:rPr lang="en-US" sz="1600" b="1" dirty="0" smtClean="0">
                <a:latin typeface="+mn-lt"/>
              </a:rPr>
              <a:t>Reflection: </a:t>
            </a:r>
            <a:endParaRPr lang="en-US" sz="18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mn-lt"/>
            </a:endParaRPr>
          </a:p>
          <a:p>
            <a:r>
              <a:rPr lang="en-US" sz="1600" b="1" dirty="0" smtClean="0">
                <a:latin typeface="+mn-lt"/>
              </a:rPr>
              <a:t>Good Thing 3:</a:t>
            </a:r>
            <a:endParaRPr lang="en-US" sz="1800" b="1" dirty="0" smtClean="0">
              <a:latin typeface="Bradley Hand ITC" pitchFamily="66" charset="0"/>
            </a:endParaRPr>
          </a:p>
          <a:p>
            <a:endParaRPr lang="en-US" sz="1600" b="1" dirty="0" smtClean="0">
              <a:latin typeface="+mn-lt"/>
            </a:endParaRPr>
          </a:p>
          <a:p>
            <a:r>
              <a:rPr lang="en-US" sz="1600" b="1" dirty="0" smtClean="0">
                <a:latin typeface="+mn-lt"/>
              </a:rPr>
              <a:t>Reflection:</a:t>
            </a:r>
            <a:endParaRPr lang="en-US" sz="1800" b="1" dirty="0" smtClean="0">
              <a:latin typeface="Bradley Hand ITC" pitchFamily="66" charset="0"/>
            </a:endParaRPr>
          </a:p>
          <a:p>
            <a:endParaRPr lang="en-US" sz="1500" b="1" dirty="0" smtClean="0">
              <a:latin typeface="+mn-lt"/>
            </a:endParaRPr>
          </a:p>
          <a:p>
            <a:endParaRPr lang="en-US" sz="1500" dirty="0" smtClean="0">
              <a:latin typeface="+mn-lt"/>
            </a:endParaRPr>
          </a:p>
          <a:p>
            <a:endParaRPr lang="en-US" sz="1500" b="1" dirty="0">
              <a:latin typeface="+mn-lt"/>
            </a:endParaRPr>
          </a:p>
        </p:txBody>
      </p:sp>
      <p:sp>
        <p:nvSpPr>
          <p:cNvPr id="13" name="TextBox 12"/>
          <p:cNvSpPr txBox="1"/>
          <p:nvPr/>
        </p:nvSpPr>
        <p:spPr>
          <a:xfrm>
            <a:off x="0" y="204217"/>
            <a:ext cx="7239000" cy="405383"/>
          </a:xfrm>
          <a:prstGeom prst="rect">
            <a:avLst/>
          </a:prstGeom>
          <a:noFill/>
        </p:spPr>
        <p:txBody>
          <a:bodyPr wrap="square" lIns="96661" tIns="48331" rIns="96661" bIns="48331" rtlCol="0">
            <a:spAutoFit/>
          </a:bodyPr>
          <a:lstStyle/>
          <a:p>
            <a:pPr algn="ctr"/>
            <a:r>
              <a:rPr lang="en-US" sz="2000" b="1" dirty="0" smtClean="0">
                <a:solidFill>
                  <a:schemeClr val="bg1"/>
                </a:solidFill>
                <a:latin typeface="+mj-lt"/>
              </a:rPr>
              <a:t>Hunt the Good Stuff</a:t>
            </a:r>
            <a:endParaRPr lang="en-US" sz="2000" b="1" dirty="0">
              <a:solidFill>
                <a:schemeClr val="bg1"/>
              </a:solidFill>
              <a:latin typeface="+mj-lt"/>
            </a:endParaRPr>
          </a:p>
        </p:txBody>
      </p:sp>
      <p:sp>
        <p:nvSpPr>
          <p:cNvPr id="12" name="Rounded Rectangle 11"/>
          <p:cNvSpPr/>
          <p:nvPr/>
        </p:nvSpPr>
        <p:spPr>
          <a:xfrm>
            <a:off x="2209800" y="609599"/>
            <a:ext cx="2819400" cy="381001"/>
          </a:xfrm>
          <a:prstGeom prst="roundRect">
            <a:avLst/>
          </a:prstGeom>
          <a:solidFill>
            <a:srgbClr val="00B05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en-US" dirty="0" smtClean="0"/>
              <a:t>Optimism</a:t>
            </a:r>
            <a:endParaRPr lang="en-US" dirty="0"/>
          </a:p>
        </p:txBody>
      </p:sp>
      <p:sp>
        <p:nvSpPr>
          <p:cNvPr id="15"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57</a:t>
            </a:fld>
            <a:endParaRPr lang="en-US" sz="700" dirty="0">
              <a:latin typeface="+mn-lt"/>
            </a:endParaRPr>
          </a:p>
        </p:txBody>
      </p:sp>
      <p:pic>
        <p:nvPicPr>
          <p:cNvPr id="16" name="Picture 5" descr="HTGS.png"/>
          <p:cNvPicPr>
            <a:picLocks noChangeAspect="1"/>
          </p:cNvPicPr>
          <p:nvPr/>
        </p:nvPicPr>
        <p:blipFill>
          <a:blip r:embed="rId3" cstate="print"/>
          <a:srcRect/>
          <a:stretch>
            <a:fillRect/>
          </a:stretch>
        </p:blipFill>
        <p:spPr bwMode="auto">
          <a:xfrm>
            <a:off x="305741" y="76200"/>
            <a:ext cx="608659" cy="731520"/>
          </a:xfrm>
          <a:prstGeom prst="rect">
            <a:avLst/>
          </a:prstGeom>
          <a:noFill/>
          <a:ln w="9525">
            <a:noFill/>
            <a:miter lim="800000"/>
            <a:headEnd/>
            <a:tailEnd/>
          </a:ln>
        </p:spPr>
      </p:pic>
      <p:sp>
        <p:nvSpPr>
          <p:cNvPr id="14" name="Footer Placeholder 13"/>
          <p:cNvSpPr>
            <a:spLocks noGrp="1"/>
          </p:cNvSpPr>
          <p:nvPr>
            <p:ph type="ftr" sz="quarter" idx="11"/>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a:xfrm>
            <a:off x="0" y="0"/>
            <a:ext cx="7315200" cy="838200"/>
          </a:xfrm>
        </p:spPr>
        <p:txBody>
          <a:bodyPr/>
          <a:lstStyle/>
          <a:p>
            <a:r>
              <a:rPr lang="en-US" dirty="0" smtClean="0"/>
              <a:t>Real-Time Resilience</a:t>
            </a:r>
          </a:p>
        </p:txBody>
      </p:sp>
      <p:sp>
        <p:nvSpPr>
          <p:cNvPr id="7" name="Text Placeholder 6"/>
          <p:cNvSpPr>
            <a:spLocks noGrp="1"/>
          </p:cNvSpPr>
          <p:nvPr>
            <p:ph type="body" sz="quarter" idx="12"/>
          </p:nvPr>
        </p:nvSpPr>
        <p:spPr>
          <a:xfrm>
            <a:off x="76200" y="1189038"/>
            <a:ext cx="6858000" cy="8412162"/>
          </a:xfrm>
        </p:spPr>
        <p:txBody>
          <a:bodyPr/>
          <a:lstStyle/>
          <a:p>
            <a:pPr marL="455657" indent="-227830">
              <a:lnSpc>
                <a:spcPct val="100000"/>
              </a:lnSpc>
              <a:spcBef>
                <a:spcPts val="600"/>
              </a:spcBef>
              <a:spcAft>
                <a:spcPts val="1200"/>
              </a:spcAft>
              <a:buFont typeface="Arial" pitchFamily="34" charset="0"/>
              <a:buChar char="•"/>
              <a:defRPr/>
            </a:pPr>
            <a:r>
              <a:rPr lang="en-US" sz="1400" dirty="0" smtClean="0"/>
              <a:t>Real-Time Resilience (RTR) is used to deal with counterproductive thoughts that are interfering with a task at hand. </a:t>
            </a:r>
          </a:p>
          <a:p>
            <a:pPr marL="455657" indent="-227830">
              <a:defRPr/>
            </a:pPr>
            <a:r>
              <a:rPr lang="en-US" sz="1400" dirty="0" smtClean="0"/>
              <a:t> </a:t>
            </a:r>
            <a:endParaRPr lang="en-US" sz="1400" b="1" dirty="0" smtClean="0"/>
          </a:p>
          <a:p>
            <a:pPr marL="455657" indent="-227830">
              <a:defRPr/>
            </a:pPr>
            <a:endParaRPr lang="en-US" sz="1400" b="1" dirty="0" smtClean="0"/>
          </a:p>
          <a:p>
            <a:pPr marL="455657" indent="-227830">
              <a:defRPr/>
            </a:pPr>
            <a:r>
              <a:rPr lang="en-US" sz="1400" b="1" dirty="0" smtClean="0"/>
              <a:t>Sentence Starters:</a:t>
            </a:r>
          </a:p>
          <a:p>
            <a:pPr marL="455657" indent="-227830">
              <a:buFont typeface="Arial" pitchFamily="34" charset="0"/>
              <a:buChar char="•"/>
              <a:defRPr/>
            </a:pPr>
            <a:endParaRPr lang="en-US" sz="1400" dirty="0" smtClean="0"/>
          </a:p>
          <a:p>
            <a:pPr marL="806888" lvl="1" indent="-227830">
              <a:buFont typeface="Arial" pitchFamily="34" charset="0"/>
              <a:buChar char="•"/>
              <a:defRPr/>
            </a:pPr>
            <a:r>
              <a:rPr lang="en-US" sz="1400" dirty="0" smtClean="0"/>
              <a:t>Use </a:t>
            </a:r>
            <a:r>
              <a:rPr lang="en-US" sz="1400" u="sng" dirty="0" smtClean="0"/>
              <a:t>evidence</a:t>
            </a:r>
            <a:r>
              <a:rPr lang="en-US" sz="1400" dirty="0" smtClean="0"/>
              <a:t> to prove the thought is false:</a:t>
            </a:r>
          </a:p>
          <a:p>
            <a:pPr marL="1140721" lvl="3" indent="-227830">
              <a:buFont typeface="Arial" pitchFamily="34" charset="0"/>
              <a:buChar char="•"/>
              <a:defRPr/>
            </a:pPr>
            <a:r>
              <a:rPr lang="en-US" sz="1400" dirty="0"/>
              <a:t>That’s not (completely) true because…</a:t>
            </a:r>
          </a:p>
          <a:p>
            <a:pPr marL="806888" lvl="1" indent="-227830">
              <a:buFont typeface="Arial" pitchFamily="34" charset="0"/>
              <a:buChar char="•"/>
              <a:defRPr/>
            </a:pPr>
            <a:endParaRPr lang="en-US" sz="1400" dirty="0" smtClean="0"/>
          </a:p>
          <a:p>
            <a:pPr marL="806888" lvl="1" indent="-227830">
              <a:buFont typeface="Arial" pitchFamily="34" charset="0"/>
              <a:buChar char="•"/>
              <a:defRPr/>
            </a:pPr>
            <a:r>
              <a:rPr lang="en-US" sz="1400" dirty="0" smtClean="0"/>
              <a:t>Generate a more </a:t>
            </a:r>
            <a:r>
              <a:rPr lang="en-US" sz="1400" u="sng" dirty="0" smtClean="0"/>
              <a:t>optimistic</a:t>
            </a:r>
            <a:r>
              <a:rPr lang="en-US" sz="1400" dirty="0" smtClean="0"/>
              <a:t> way of seeing it:</a:t>
            </a:r>
          </a:p>
          <a:p>
            <a:pPr marL="1140721" lvl="3" indent="-227830">
              <a:buFont typeface="Arial" pitchFamily="34" charset="0"/>
              <a:buChar char="•"/>
              <a:defRPr/>
            </a:pPr>
            <a:r>
              <a:rPr lang="en-US" sz="1400" dirty="0"/>
              <a:t>A more optimistic way of seeing this is…</a:t>
            </a:r>
          </a:p>
          <a:p>
            <a:pPr marL="806888" lvl="1" indent="-227830">
              <a:buFont typeface="Arial" pitchFamily="34" charset="0"/>
              <a:buChar char="•"/>
              <a:defRPr/>
            </a:pPr>
            <a:endParaRPr lang="en-US" sz="1400" dirty="0" smtClean="0"/>
          </a:p>
          <a:p>
            <a:pPr marL="806888" lvl="1" indent="-227830">
              <a:buFont typeface="Arial" pitchFamily="34" charset="0"/>
              <a:buChar char="•"/>
              <a:defRPr/>
            </a:pPr>
            <a:r>
              <a:rPr lang="en-US" sz="1400" dirty="0" smtClean="0"/>
              <a:t>Put It In </a:t>
            </a:r>
            <a:r>
              <a:rPr lang="en-US" sz="1400" u="sng" dirty="0" smtClean="0"/>
              <a:t>Perspective</a:t>
            </a:r>
            <a:r>
              <a:rPr lang="en-US" sz="1400" dirty="0" smtClean="0"/>
              <a:t>:</a:t>
            </a:r>
          </a:p>
          <a:p>
            <a:pPr marL="1140721" lvl="3" indent="-227830">
              <a:buFont typeface="Arial" pitchFamily="34" charset="0"/>
              <a:buChar char="•"/>
              <a:defRPr/>
            </a:pPr>
            <a:r>
              <a:rPr lang="en-US" sz="1400" dirty="0"/>
              <a:t>The most likely </a:t>
            </a:r>
            <a:r>
              <a:rPr lang="en-US" sz="1400" dirty="0" smtClean="0"/>
              <a:t>thing to happen is... and </a:t>
            </a:r>
            <a:r>
              <a:rPr lang="en-US" sz="1400" dirty="0"/>
              <a:t>I </a:t>
            </a:r>
            <a:r>
              <a:rPr lang="en-US" sz="1400" dirty="0" smtClean="0"/>
              <a:t>can... </a:t>
            </a:r>
          </a:p>
          <a:p>
            <a:pPr marL="1140721" lvl="3" indent="-227830">
              <a:buNone/>
              <a:defRPr/>
            </a:pPr>
            <a:endParaRPr lang="en-US" sz="1400" dirty="0"/>
          </a:p>
          <a:p>
            <a:pPr>
              <a:defRPr/>
            </a:pPr>
            <a:r>
              <a:rPr lang="en-US" sz="1400" dirty="0" smtClean="0"/>
              <a:t> </a:t>
            </a:r>
          </a:p>
          <a:p>
            <a:pPr marL="401862" indent="-227830">
              <a:defRPr/>
            </a:pPr>
            <a:r>
              <a:rPr lang="en-US" sz="1400" b="1" dirty="0" smtClean="0"/>
              <a:t>  </a:t>
            </a:r>
          </a:p>
          <a:p>
            <a:pPr marL="401862" indent="-227830">
              <a:defRPr/>
            </a:pPr>
            <a:r>
              <a:rPr lang="en-US" sz="1400" b="1" dirty="0"/>
              <a:t> </a:t>
            </a:r>
            <a:r>
              <a:rPr lang="en-US" sz="1400" b="1" dirty="0" smtClean="0"/>
              <a:t>  Pitfalls:</a:t>
            </a:r>
          </a:p>
          <a:p>
            <a:pPr>
              <a:defRPr/>
            </a:pPr>
            <a:r>
              <a:rPr lang="en-US" sz="1400" dirty="0" smtClean="0"/>
              <a:t> </a:t>
            </a:r>
          </a:p>
          <a:p>
            <a:pPr marL="806888" lvl="1" indent="-227830">
              <a:buFont typeface="Arial" pitchFamily="34" charset="0"/>
              <a:buChar char="•"/>
              <a:defRPr/>
            </a:pPr>
            <a:r>
              <a:rPr lang="en-US" sz="1400" dirty="0" smtClean="0"/>
              <a:t>Dismissing the grain of truth-                                                    </a:t>
            </a:r>
            <a:r>
              <a:rPr lang="en-US" sz="1400" i="1" dirty="0" smtClean="0"/>
              <a:t>lying to yourself</a:t>
            </a:r>
          </a:p>
          <a:p>
            <a:pPr marL="806888" lvl="1" indent="-227830">
              <a:buFont typeface="Arial" pitchFamily="34" charset="0"/>
              <a:buChar char="•"/>
              <a:defRPr/>
            </a:pPr>
            <a:endParaRPr lang="en-US" sz="1400" dirty="0" smtClean="0"/>
          </a:p>
          <a:p>
            <a:pPr marL="806888" lvl="1" indent="-227830">
              <a:buFont typeface="Arial" pitchFamily="34" charset="0"/>
              <a:buChar char="•"/>
              <a:defRPr/>
            </a:pPr>
            <a:r>
              <a:rPr lang="en-US" sz="1400" dirty="0" smtClean="0"/>
              <a:t>Minimizing the situation-                                                            </a:t>
            </a:r>
            <a:r>
              <a:rPr lang="en-US" sz="1400" i="1" dirty="0" smtClean="0"/>
              <a:t>acting like something is not important</a:t>
            </a:r>
          </a:p>
          <a:p>
            <a:pPr marL="806888" lvl="1" indent="-227830">
              <a:buFont typeface="Arial" pitchFamily="34" charset="0"/>
              <a:buChar char="•"/>
              <a:defRPr/>
            </a:pPr>
            <a:endParaRPr lang="en-US" sz="1400" dirty="0" smtClean="0"/>
          </a:p>
          <a:p>
            <a:pPr marL="806888" lvl="1" indent="-227830">
              <a:buFont typeface="Arial" pitchFamily="34" charset="0"/>
              <a:buChar char="•"/>
              <a:defRPr/>
            </a:pPr>
            <a:r>
              <a:rPr lang="en-US" sz="1400" dirty="0" smtClean="0"/>
              <a:t>Rationalizing or excusing one’s contribution to a problem- </a:t>
            </a:r>
            <a:r>
              <a:rPr lang="en-US" sz="1400" i="1" dirty="0" smtClean="0"/>
              <a:t>making excuses</a:t>
            </a:r>
          </a:p>
          <a:p>
            <a:pPr marL="806888" lvl="1" indent="-227830">
              <a:buFont typeface="Arial" pitchFamily="34" charset="0"/>
              <a:buChar char="•"/>
              <a:defRPr/>
            </a:pPr>
            <a:endParaRPr lang="en-US" sz="1400" dirty="0" smtClean="0"/>
          </a:p>
          <a:p>
            <a:pPr marL="806888" lvl="1" indent="-227830">
              <a:buFont typeface="Arial" pitchFamily="34" charset="0"/>
              <a:buChar char="•"/>
              <a:defRPr/>
            </a:pPr>
            <a:r>
              <a:rPr lang="en-US" sz="1400" dirty="0" smtClean="0"/>
              <a:t>Weak responses-                                                                                        </a:t>
            </a:r>
            <a:r>
              <a:rPr lang="en-US" sz="1400" i="1" dirty="0" smtClean="0"/>
              <a:t>lack punch</a:t>
            </a:r>
            <a:endParaRPr lang="en-US" sz="1400" i="1" dirty="0"/>
          </a:p>
        </p:txBody>
      </p:sp>
      <p:sp>
        <p:nvSpPr>
          <p:cNvPr id="6" name="Rectangle 5"/>
          <p:cNvSpPr/>
          <p:nvPr/>
        </p:nvSpPr>
        <p:spPr>
          <a:xfrm>
            <a:off x="228600" y="2133600"/>
            <a:ext cx="6781800" cy="28194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286000" y="685800"/>
            <a:ext cx="2743200" cy="381001"/>
          </a:xfrm>
          <a:prstGeom prst="roundRect">
            <a:avLst/>
          </a:prstGeom>
          <a:solidFill>
            <a:srgbClr val="00B05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en-US" dirty="0" smtClean="0"/>
              <a:t>Optimism</a:t>
            </a:r>
            <a:endParaRPr lang="en-US" dirty="0"/>
          </a:p>
        </p:txBody>
      </p:sp>
      <p:pic>
        <p:nvPicPr>
          <p:cNvPr id="10" name="Picture 9" descr="RTR.png"/>
          <p:cNvPicPr>
            <a:picLocks noChangeAspect="1"/>
          </p:cNvPicPr>
          <p:nvPr/>
        </p:nvPicPr>
        <p:blipFill>
          <a:blip r:embed="rId2" cstate="print"/>
          <a:srcRect/>
          <a:stretch>
            <a:fillRect/>
          </a:stretch>
        </p:blipFill>
        <p:spPr bwMode="auto">
          <a:xfrm>
            <a:off x="305741" y="76200"/>
            <a:ext cx="608659" cy="731520"/>
          </a:xfrm>
          <a:prstGeom prst="rect">
            <a:avLst/>
          </a:prstGeom>
          <a:noFill/>
          <a:ln w="9525">
            <a:noFill/>
            <a:miter lim="800000"/>
            <a:headEnd/>
            <a:tailEnd/>
          </a:ln>
        </p:spPr>
      </p:pic>
      <p:sp>
        <p:nvSpPr>
          <p:cNvPr id="8"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58</a:t>
            </a:fld>
            <a:endParaRPr lang="en-US" sz="700" dirty="0">
              <a:latin typeface="+mn-lt"/>
            </a:endParaRPr>
          </a:p>
        </p:txBody>
      </p:sp>
      <p:sp>
        <p:nvSpPr>
          <p:cNvPr id="11" name="Footer Placeholder 10"/>
          <p:cNvSpPr>
            <a:spLocks noGrp="1"/>
          </p:cNvSpPr>
          <p:nvPr>
            <p:ph type="ftr" sz="quarter" idx="13"/>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26"/>
          <p:cNvGraphicFramePr>
            <a:graphicFrameLocks noGrp="1"/>
          </p:cNvGraphicFramePr>
          <p:nvPr>
            <p:extLst>
              <p:ext uri="{D42A27DB-BD31-4B8C-83A1-F6EECF244321}">
                <p14:modId xmlns="" xmlns:p14="http://schemas.microsoft.com/office/powerpoint/2010/main" val="1924607970"/>
              </p:ext>
            </p:extLst>
          </p:nvPr>
        </p:nvGraphicFramePr>
        <p:xfrm>
          <a:off x="76200" y="990600"/>
          <a:ext cx="6858000" cy="1371600"/>
        </p:xfrm>
        <a:graphic>
          <a:graphicData uri="http://schemas.openxmlformats.org/drawingml/2006/table">
            <a:tbl>
              <a:tblPr/>
              <a:tblGrid>
                <a:gridCol w="6858000"/>
              </a:tblGrid>
              <a:tr h="457200">
                <a:tc>
                  <a:txBody>
                    <a:bodyPr/>
                    <a:lstStyle/>
                    <a:p>
                      <a:pPr marL="0" marR="0" lvl="0" indent="0" algn="l" defTabSz="962025" rtl="0" eaLnBrk="1" fontAlgn="base" latinLnBrk="0" hangingPunct="1">
                        <a:lnSpc>
                          <a:spcPct val="100000"/>
                        </a:lnSpc>
                        <a:spcBef>
                          <a:spcPct val="0"/>
                        </a:spcBef>
                        <a:spcAft>
                          <a:spcPct val="0"/>
                        </a:spcAft>
                        <a:buClrTx/>
                        <a:buSzTx/>
                        <a:buFontTx/>
                        <a:buNone/>
                        <a:tabLst>
                          <a:tab pos="0" algn="l"/>
                          <a:tab pos="228600" algn="l"/>
                          <a:tab pos="5029200" algn="r"/>
                        </a:tabLst>
                      </a:pPr>
                      <a:r>
                        <a:rPr kumimoji="0" lang="en-US" sz="1200" b="1" i="0" u="none" strike="noStrike" cap="none" normalizeH="0" baseline="0" dirty="0" smtClean="0">
                          <a:ln>
                            <a:noFill/>
                          </a:ln>
                          <a:solidFill>
                            <a:schemeClr val="tx1"/>
                          </a:solidFill>
                          <a:effectLst/>
                          <a:latin typeface="Verdana" pitchFamily="34" charset="0"/>
                          <a:cs typeface="Times New Roman" pitchFamily="18" charset="0"/>
                        </a:rPr>
                        <a:t> 1. Task at hand:   </a:t>
                      </a:r>
                      <a:r>
                        <a:rPr kumimoji="0" lang="en-US" sz="1800" b="0" i="0" u="none" strike="noStrike" cap="none" normalizeH="0" baseline="0" dirty="0" smtClean="0">
                          <a:ln>
                            <a:noFill/>
                          </a:ln>
                          <a:solidFill>
                            <a:schemeClr val="tx1"/>
                          </a:solidFill>
                          <a:effectLst/>
                          <a:latin typeface="Bradley Hand ITC" pitchFamily="66" charset="0"/>
                          <a:cs typeface="Times New Roman" pitchFamily="18" charset="0"/>
                        </a:rPr>
                        <a:t>About to take my math final exam.</a:t>
                      </a:r>
                      <a:endParaRPr kumimoji="0" lang="en-US" sz="1800" b="0" i="0" u="none" strike="noStrike" cap="none" normalizeH="0" baseline="0" dirty="0" smtClean="0">
                        <a:ln>
                          <a:noFill/>
                        </a:ln>
                        <a:solidFill>
                          <a:schemeClr val="tx1"/>
                        </a:solidFill>
                        <a:effectLst/>
                        <a:latin typeface="Tahoma" pitchFamily="34" charset="0"/>
                        <a:cs typeface="Times New Roman" pitchFamily="18" charset="0"/>
                      </a:endParaRPr>
                    </a:p>
                  </a:txBody>
                  <a:tcPr marL="47877" marR="47877"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457200">
                <a:tc>
                  <a:txBody>
                    <a:bodyPr/>
                    <a:lstStyle/>
                    <a:p>
                      <a:pPr marL="0" marR="0" lvl="0" indent="0" algn="l" defTabSz="962025" rtl="0" eaLnBrk="1" fontAlgn="base" latinLnBrk="0" hangingPunct="1">
                        <a:lnSpc>
                          <a:spcPct val="100000"/>
                        </a:lnSpc>
                        <a:spcBef>
                          <a:spcPct val="0"/>
                        </a:spcBef>
                        <a:spcAft>
                          <a:spcPct val="0"/>
                        </a:spcAft>
                        <a:buClrTx/>
                        <a:buSzTx/>
                        <a:buFontTx/>
                        <a:buNone/>
                        <a:tabLst>
                          <a:tab pos="0" algn="l"/>
                          <a:tab pos="228600" algn="l"/>
                          <a:tab pos="5029200" algn="r"/>
                        </a:tabLst>
                      </a:pPr>
                      <a:r>
                        <a:rPr kumimoji="0" lang="en-US" sz="1200" b="1" i="0" u="none" strike="noStrike" cap="none" normalizeH="0" baseline="0" dirty="0" smtClean="0">
                          <a:ln>
                            <a:noFill/>
                          </a:ln>
                          <a:solidFill>
                            <a:schemeClr val="tx1"/>
                          </a:solidFill>
                          <a:effectLst/>
                          <a:latin typeface="+mn-lt"/>
                          <a:cs typeface="Times New Roman" pitchFamily="18" charset="0"/>
                        </a:rPr>
                        <a:t> 2. </a:t>
                      </a:r>
                      <a:r>
                        <a:rPr kumimoji="0" lang="en-US" sz="1200" b="0" i="0" u="none" strike="noStrike" cap="none" normalizeH="0" baseline="0" dirty="0" smtClean="0">
                          <a:ln>
                            <a:noFill/>
                          </a:ln>
                          <a:solidFill>
                            <a:schemeClr val="tx1"/>
                          </a:solidFill>
                          <a:effectLst/>
                          <a:latin typeface="+mn-lt"/>
                          <a:cs typeface="Times New Roman" pitchFamily="18" charset="0"/>
                        </a:rPr>
                        <a:t>Record 5 counterproductive thoughts then SWITCH BOOKS with a partner</a:t>
                      </a:r>
                      <a:endParaRPr kumimoji="0" lang="en-US" sz="1200" b="1" i="0" u="none" strike="noStrike" cap="none" normalizeH="0" baseline="0" dirty="0" smtClean="0">
                        <a:ln>
                          <a:noFill/>
                        </a:ln>
                        <a:solidFill>
                          <a:schemeClr val="tx1"/>
                        </a:solidFill>
                        <a:effectLst/>
                        <a:latin typeface="+mn-lt"/>
                        <a:cs typeface="Times New Roman" pitchFamily="18" charset="0"/>
                      </a:endParaRPr>
                    </a:p>
                  </a:txBody>
                  <a:tcPr marL="47877" marR="47877" marT="0" marB="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r>
              <a:tr h="457200">
                <a:tc>
                  <a:txBody>
                    <a:bodyPr/>
                    <a:lstStyle/>
                    <a:p>
                      <a:pPr marL="0" marR="0" lvl="0" indent="0" algn="l" defTabSz="962025" rtl="0" eaLnBrk="1" fontAlgn="base" latinLnBrk="0" hangingPunct="1">
                        <a:lnSpc>
                          <a:spcPct val="100000"/>
                        </a:lnSpc>
                        <a:spcBef>
                          <a:spcPct val="0"/>
                        </a:spcBef>
                        <a:spcAft>
                          <a:spcPct val="0"/>
                        </a:spcAft>
                        <a:buClrTx/>
                        <a:buSzTx/>
                        <a:buFontTx/>
                        <a:buNone/>
                        <a:tabLst>
                          <a:tab pos="0" algn="l"/>
                          <a:tab pos="228600" algn="l"/>
                          <a:tab pos="5029200" algn="r"/>
                        </a:tabLst>
                      </a:pPr>
                      <a:r>
                        <a:rPr kumimoji="0" lang="en-US" sz="1200" b="1" i="0" u="none" strike="noStrike" cap="none" normalizeH="0" baseline="0" dirty="0" smtClean="0">
                          <a:ln>
                            <a:noFill/>
                          </a:ln>
                          <a:solidFill>
                            <a:schemeClr val="tx1"/>
                          </a:solidFill>
                          <a:effectLst/>
                          <a:latin typeface="+mn-lt"/>
                          <a:cs typeface="Times New Roman" pitchFamily="18" charset="0"/>
                        </a:rPr>
                        <a:t> 3.</a:t>
                      </a:r>
                    </a:p>
                  </a:txBody>
                  <a:tcPr marL="47877" marR="47877" marT="0" marB="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r>
            </a:tbl>
          </a:graphicData>
        </a:graphic>
      </p:graphicFrame>
      <p:sp>
        <p:nvSpPr>
          <p:cNvPr id="28" name="Rectangle 27"/>
          <p:cNvSpPr/>
          <p:nvPr/>
        </p:nvSpPr>
        <p:spPr>
          <a:xfrm>
            <a:off x="76200" y="914400"/>
            <a:ext cx="7086600" cy="1981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0" y="4572000"/>
            <a:ext cx="7315200" cy="472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3" name="Table 32"/>
          <p:cNvGraphicFramePr>
            <a:graphicFrameLocks noGrp="1"/>
          </p:cNvGraphicFramePr>
          <p:nvPr>
            <p:extLst>
              <p:ext uri="{D42A27DB-BD31-4B8C-83A1-F6EECF244321}">
                <p14:modId xmlns="" xmlns:p14="http://schemas.microsoft.com/office/powerpoint/2010/main" val="1924607970"/>
              </p:ext>
            </p:extLst>
          </p:nvPr>
        </p:nvGraphicFramePr>
        <p:xfrm>
          <a:off x="152400" y="4647667"/>
          <a:ext cx="7010400" cy="4572533"/>
        </p:xfrm>
        <a:graphic>
          <a:graphicData uri="http://schemas.openxmlformats.org/drawingml/2006/table">
            <a:tbl>
              <a:tblPr/>
              <a:tblGrid>
                <a:gridCol w="2492587"/>
                <a:gridCol w="3656119"/>
                <a:gridCol w="287231"/>
                <a:gridCol w="287232"/>
                <a:gridCol w="287231"/>
              </a:tblGrid>
              <a:tr h="301415">
                <a:tc>
                  <a:txBody>
                    <a:bodyPr/>
                    <a:lstStyle/>
                    <a:p>
                      <a:pPr marL="0" marR="0" lvl="0" indent="0" algn="l" defTabSz="962025" rtl="0" eaLnBrk="1" fontAlgn="base" latinLnBrk="0" hangingPunct="1">
                        <a:lnSpc>
                          <a:spcPct val="100000"/>
                        </a:lnSpc>
                        <a:spcBef>
                          <a:spcPct val="0"/>
                        </a:spcBef>
                        <a:spcAft>
                          <a:spcPct val="0"/>
                        </a:spcAft>
                        <a:buClrTx/>
                        <a:buSzTx/>
                        <a:buFontTx/>
                        <a:buNone/>
                        <a:tabLst>
                          <a:tab pos="0" algn="l"/>
                          <a:tab pos="228600" algn="l"/>
                          <a:tab pos="5029200" algn="r"/>
                        </a:tabLst>
                      </a:pPr>
                      <a:r>
                        <a:rPr kumimoji="0" lang="en-US" sz="1300" b="1" i="0" u="none" strike="noStrike" cap="none" normalizeH="0" baseline="0" dirty="0" smtClean="0">
                          <a:ln>
                            <a:noFill/>
                          </a:ln>
                          <a:solidFill>
                            <a:schemeClr val="tx1"/>
                          </a:solidFill>
                          <a:effectLst/>
                          <a:latin typeface="Verdana" pitchFamily="34" charset="0"/>
                          <a:cs typeface="Times New Roman" pitchFamily="18" charset="0"/>
                        </a:rPr>
                        <a:t>List Five Thoughts:</a:t>
                      </a:r>
                      <a:endParaRPr kumimoji="0" lang="en-US" sz="1300" b="0" i="0" u="none" strike="noStrike" cap="none" normalizeH="0" baseline="0" dirty="0" smtClean="0">
                        <a:ln>
                          <a:noFill/>
                        </a:ln>
                        <a:solidFill>
                          <a:schemeClr val="tx1"/>
                        </a:solidFill>
                        <a:effectLst/>
                        <a:latin typeface="Verdana" pitchFamily="34" charset="0"/>
                        <a:cs typeface="Times New Roman" pitchFamily="18" charset="0"/>
                      </a:endParaRPr>
                    </a:p>
                  </a:txBody>
                  <a:tcPr marL="47877" marR="478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2025" rtl="0" eaLnBrk="1" fontAlgn="base" latinLnBrk="0" hangingPunct="1">
                        <a:lnSpc>
                          <a:spcPct val="100000"/>
                        </a:lnSpc>
                        <a:spcBef>
                          <a:spcPct val="0"/>
                        </a:spcBef>
                        <a:spcAft>
                          <a:spcPct val="0"/>
                        </a:spcAft>
                        <a:buClrTx/>
                        <a:buSzTx/>
                        <a:buFontTx/>
                        <a:buNone/>
                        <a:tabLst>
                          <a:tab pos="0" algn="l"/>
                          <a:tab pos="228600" algn="l"/>
                          <a:tab pos="5029200" algn="r"/>
                        </a:tabLst>
                      </a:pPr>
                      <a:r>
                        <a:rPr kumimoji="0" lang="en-US" sz="1300" b="1" i="0" u="none" strike="noStrike" cap="none" normalizeH="0" baseline="0" dirty="0" smtClean="0">
                          <a:ln>
                            <a:noFill/>
                          </a:ln>
                          <a:solidFill>
                            <a:schemeClr val="tx1"/>
                          </a:solidFill>
                          <a:effectLst/>
                          <a:latin typeface="Verdana" pitchFamily="34" charset="0"/>
                          <a:cs typeface="Times New Roman" pitchFamily="18" charset="0"/>
                        </a:rPr>
                        <a:t>Practice Real-Time Resilience:</a:t>
                      </a:r>
                      <a:endParaRPr kumimoji="0" lang="en-US" sz="1300" b="0" i="0" u="none" strike="noStrike" cap="none" normalizeH="0" baseline="0" dirty="0" smtClean="0">
                        <a:ln>
                          <a:noFill/>
                        </a:ln>
                        <a:solidFill>
                          <a:schemeClr val="tx1"/>
                        </a:solidFill>
                        <a:effectLst/>
                        <a:latin typeface="Verdana" pitchFamily="34" charset="0"/>
                        <a:cs typeface="Times New Roman" pitchFamily="18" charset="0"/>
                      </a:endParaRPr>
                    </a:p>
                  </a:txBody>
                  <a:tcPr marL="47877" marR="478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2025" rtl="0" eaLnBrk="1" fontAlgn="base" latinLnBrk="0" hangingPunct="1">
                        <a:lnSpc>
                          <a:spcPct val="100000"/>
                        </a:lnSpc>
                        <a:spcBef>
                          <a:spcPct val="0"/>
                        </a:spcBef>
                        <a:spcAft>
                          <a:spcPct val="0"/>
                        </a:spcAft>
                        <a:buClrTx/>
                        <a:buSzTx/>
                        <a:buFontTx/>
                        <a:buNone/>
                        <a:tabLst>
                          <a:tab pos="0" algn="l"/>
                          <a:tab pos="228600" algn="l"/>
                          <a:tab pos="5029200" algn="r"/>
                        </a:tabLst>
                      </a:pPr>
                      <a:r>
                        <a:rPr kumimoji="0" lang="en-US" sz="1300" b="1" i="0" u="none" strike="noStrike" cap="none" normalizeH="0" baseline="0" smtClean="0">
                          <a:ln>
                            <a:noFill/>
                          </a:ln>
                          <a:solidFill>
                            <a:schemeClr val="tx1"/>
                          </a:solidFill>
                          <a:effectLst/>
                          <a:latin typeface="Verdana" pitchFamily="34" charset="0"/>
                          <a:cs typeface="Times New Roman" pitchFamily="18" charset="0"/>
                        </a:rPr>
                        <a:t>E</a:t>
                      </a:r>
                      <a:endParaRPr kumimoji="0" lang="en-US" sz="1300" b="0" i="0" u="none" strike="noStrike" cap="none" normalizeH="0" baseline="0" smtClean="0">
                        <a:ln>
                          <a:noFill/>
                        </a:ln>
                        <a:solidFill>
                          <a:schemeClr val="tx1"/>
                        </a:solidFill>
                        <a:effectLst/>
                        <a:latin typeface="Verdana" pitchFamily="34" charset="0"/>
                        <a:cs typeface="Times New Roman" pitchFamily="18" charset="0"/>
                      </a:endParaRPr>
                    </a:p>
                  </a:txBody>
                  <a:tcPr marL="47877" marR="478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2025" rtl="0" eaLnBrk="1" fontAlgn="base" latinLnBrk="0" hangingPunct="1">
                        <a:lnSpc>
                          <a:spcPct val="100000"/>
                        </a:lnSpc>
                        <a:spcBef>
                          <a:spcPct val="0"/>
                        </a:spcBef>
                        <a:spcAft>
                          <a:spcPct val="0"/>
                        </a:spcAft>
                        <a:buClrTx/>
                        <a:buSzTx/>
                        <a:buFontTx/>
                        <a:buNone/>
                        <a:tabLst>
                          <a:tab pos="0" algn="l"/>
                          <a:tab pos="228600" algn="l"/>
                          <a:tab pos="5029200" algn="r"/>
                        </a:tabLst>
                      </a:pPr>
                      <a:r>
                        <a:rPr kumimoji="0" lang="en-US" sz="1300" b="1" i="0" u="none" strike="noStrike" cap="none" normalizeH="0" baseline="0" smtClean="0">
                          <a:ln>
                            <a:noFill/>
                          </a:ln>
                          <a:solidFill>
                            <a:schemeClr val="tx1"/>
                          </a:solidFill>
                          <a:effectLst/>
                          <a:latin typeface="Verdana" pitchFamily="34" charset="0"/>
                          <a:cs typeface="Times New Roman" pitchFamily="18" charset="0"/>
                        </a:rPr>
                        <a:t>O</a:t>
                      </a:r>
                      <a:endParaRPr kumimoji="0" lang="en-US" sz="1300" b="0" i="0" u="none" strike="noStrike" cap="none" normalizeH="0" baseline="0" smtClean="0">
                        <a:ln>
                          <a:noFill/>
                        </a:ln>
                        <a:solidFill>
                          <a:schemeClr val="tx1"/>
                        </a:solidFill>
                        <a:effectLst/>
                        <a:latin typeface="Verdana" pitchFamily="34" charset="0"/>
                        <a:cs typeface="Times New Roman" pitchFamily="18" charset="0"/>
                      </a:endParaRPr>
                    </a:p>
                  </a:txBody>
                  <a:tcPr marL="47877" marR="478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2025" rtl="0" eaLnBrk="1" fontAlgn="base" latinLnBrk="0" hangingPunct="1">
                        <a:lnSpc>
                          <a:spcPct val="100000"/>
                        </a:lnSpc>
                        <a:spcBef>
                          <a:spcPct val="0"/>
                        </a:spcBef>
                        <a:spcAft>
                          <a:spcPct val="0"/>
                        </a:spcAft>
                        <a:buClrTx/>
                        <a:buSzTx/>
                        <a:buFontTx/>
                        <a:buNone/>
                        <a:tabLst>
                          <a:tab pos="0" algn="l"/>
                          <a:tab pos="228600" algn="l"/>
                          <a:tab pos="5029200" algn="r"/>
                        </a:tabLst>
                      </a:pPr>
                      <a:r>
                        <a:rPr kumimoji="0" lang="en-US" sz="1300" b="1" i="0" u="none" strike="noStrike" cap="none" normalizeH="0" baseline="0" smtClean="0">
                          <a:ln>
                            <a:noFill/>
                          </a:ln>
                          <a:solidFill>
                            <a:schemeClr val="tx1"/>
                          </a:solidFill>
                          <a:effectLst/>
                          <a:latin typeface="Verdana" pitchFamily="34" charset="0"/>
                          <a:cs typeface="Times New Roman" pitchFamily="18" charset="0"/>
                        </a:rPr>
                        <a:t>P</a:t>
                      </a:r>
                      <a:endParaRPr kumimoji="0" lang="en-US" sz="1300" b="0" i="0" u="none" strike="noStrike" cap="none" normalizeH="0" baseline="0" smtClean="0">
                        <a:ln>
                          <a:noFill/>
                        </a:ln>
                        <a:solidFill>
                          <a:schemeClr val="tx1"/>
                        </a:solidFill>
                        <a:effectLst/>
                        <a:latin typeface="Verdana" pitchFamily="34" charset="0"/>
                        <a:cs typeface="Times New Roman" pitchFamily="18" charset="0"/>
                      </a:endParaRPr>
                    </a:p>
                  </a:txBody>
                  <a:tcPr marL="47877" marR="478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942678">
                <a:tc>
                  <a:txBody>
                    <a:bodyPr/>
                    <a:lstStyle/>
                    <a:p>
                      <a:pPr marL="0" marR="0" lvl="0" indent="0" algn="l" defTabSz="962025" rtl="0" eaLnBrk="1" fontAlgn="base" latinLnBrk="0" hangingPunct="1">
                        <a:lnSpc>
                          <a:spcPts val="1200"/>
                        </a:lnSpc>
                        <a:spcBef>
                          <a:spcPct val="0"/>
                        </a:spcBef>
                        <a:spcAft>
                          <a:spcPct val="0"/>
                        </a:spcAft>
                        <a:buClrTx/>
                        <a:buSzTx/>
                        <a:buFontTx/>
                        <a:buNone/>
                        <a:tabLst>
                          <a:tab pos="0" algn="l"/>
                          <a:tab pos="228600" algn="l"/>
                          <a:tab pos="5029200" algn="r"/>
                        </a:tabLst>
                      </a:pPr>
                      <a:r>
                        <a:rPr kumimoji="0" lang="en-US" sz="1300" b="0" i="0" u="none" strike="noStrike" cap="none" normalizeH="0" baseline="0" dirty="0" smtClean="0">
                          <a:ln>
                            <a:noFill/>
                          </a:ln>
                          <a:solidFill>
                            <a:schemeClr val="tx1"/>
                          </a:solidFill>
                          <a:effectLst/>
                          <a:latin typeface="Verdana" pitchFamily="34" charset="0"/>
                          <a:cs typeface="Times New Roman" pitchFamily="18" charset="0"/>
                        </a:rPr>
                        <a:t>1.</a:t>
                      </a:r>
                      <a:r>
                        <a:rPr kumimoji="0" lang="en-US" sz="1300" b="1" i="0" u="none" strike="noStrike" cap="none" normalizeH="0" baseline="0" dirty="0" smtClean="0">
                          <a:ln>
                            <a:noFill/>
                          </a:ln>
                          <a:solidFill>
                            <a:schemeClr val="tx1"/>
                          </a:solidFill>
                          <a:effectLst/>
                          <a:latin typeface="Verdana" pitchFamily="34" charset="0"/>
                          <a:cs typeface="Times New Roman" pitchFamily="18" charset="0"/>
                        </a:rPr>
                        <a:t> </a:t>
                      </a:r>
                      <a:r>
                        <a:rPr kumimoji="0" lang="en-US" sz="1800" b="0" i="0" u="none" strike="noStrike" cap="none" normalizeH="0" baseline="0" dirty="0" smtClean="0">
                          <a:ln>
                            <a:noFill/>
                          </a:ln>
                          <a:solidFill>
                            <a:schemeClr val="tx1"/>
                          </a:solidFill>
                          <a:effectLst/>
                          <a:latin typeface="Bradley Hand ITC" pitchFamily="66" charset="0"/>
                          <a:cs typeface="Times New Roman" pitchFamily="18" charset="0"/>
                        </a:rPr>
                        <a:t>I’m not ready for this.</a:t>
                      </a:r>
                      <a:endParaRPr kumimoji="0" lang="en-US" sz="1800" b="0" i="0" u="none" strike="noStrike" cap="none" normalizeH="0" baseline="0" dirty="0" smtClean="0">
                        <a:ln>
                          <a:noFill/>
                        </a:ln>
                        <a:solidFill>
                          <a:schemeClr val="tx1"/>
                        </a:solidFill>
                        <a:effectLst/>
                        <a:latin typeface="Tahoma" pitchFamily="34" charset="0"/>
                        <a:cs typeface="Times New Roman" pitchFamily="18" charset="0"/>
                      </a:endParaRPr>
                    </a:p>
                  </a:txBody>
                  <a:tcPr marL="68580" marR="68580" marT="73155" marB="731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2025" rtl="0" eaLnBrk="1" fontAlgn="base" latinLnBrk="0" hangingPunct="1">
                        <a:lnSpc>
                          <a:spcPts val="1200"/>
                        </a:lnSpc>
                        <a:spcBef>
                          <a:spcPct val="0"/>
                        </a:spcBef>
                        <a:spcAft>
                          <a:spcPct val="0"/>
                        </a:spcAft>
                        <a:buClrTx/>
                        <a:buSzTx/>
                        <a:buFontTx/>
                        <a:buNone/>
                        <a:tabLst>
                          <a:tab pos="0" algn="l"/>
                          <a:tab pos="228600" algn="l"/>
                          <a:tab pos="5029200" algn="r"/>
                        </a:tabLst>
                      </a:pPr>
                      <a:r>
                        <a:rPr kumimoji="0" lang="en-US" sz="1550" b="0" i="0" u="none" strike="noStrike" cap="none" normalizeH="0" baseline="0" dirty="0" smtClean="0">
                          <a:ln>
                            <a:noFill/>
                          </a:ln>
                          <a:solidFill>
                            <a:schemeClr val="tx1"/>
                          </a:solidFill>
                          <a:effectLst/>
                          <a:latin typeface="Bradley Hand ITC" panose="03070402050302030203" pitchFamily="66" charset="0"/>
                          <a:cs typeface="Times New Roman" pitchFamily="18" charset="0"/>
                        </a:rPr>
                        <a:t>The most like thing is I’m not as ready as I could be but after the test I can ask the teacher for extra credit opportunities and make sure I am ready for the next test.</a:t>
                      </a:r>
                    </a:p>
                  </a:txBody>
                  <a:tcPr marL="68580" marR="68580" marT="73155" marB="731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62025" rtl="0" eaLnBrk="1" fontAlgn="base" latinLnBrk="0" hangingPunct="1">
                        <a:lnSpc>
                          <a:spcPts val="1200"/>
                        </a:lnSpc>
                        <a:spcBef>
                          <a:spcPct val="0"/>
                        </a:spcBef>
                        <a:spcAft>
                          <a:spcPct val="0"/>
                        </a:spcAft>
                        <a:buClrTx/>
                        <a:buSzTx/>
                        <a:buFontTx/>
                        <a:buNone/>
                        <a:tabLst>
                          <a:tab pos="0" algn="l"/>
                          <a:tab pos="228600" algn="l"/>
                          <a:tab pos="5029200" algn="r"/>
                        </a:tabLst>
                      </a:pPr>
                      <a:endParaRPr kumimoji="0" lang="en-US" sz="1600" b="0" i="0" u="none" strike="noStrike" cap="none" normalizeH="0" baseline="0" dirty="0" smtClean="0">
                        <a:ln>
                          <a:noFill/>
                        </a:ln>
                        <a:solidFill>
                          <a:schemeClr val="tx1"/>
                        </a:solidFill>
                        <a:effectLst/>
                        <a:latin typeface="Tahoma" pitchFamily="34" charset="0"/>
                        <a:cs typeface="Times New Roman" pitchFamily="18" charset="0"/>
                      </a:endParaRPr>
                    </a:p>
                  </a:txBody>
                  <a:tcPr marL="68580" marR="68580" marT="73155" marB="731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62025" rtl="0" eaLnBrk="1" fontAlgn="base" latinLnBrk="0" hangingPunct="1">
                        <a:lnSpc>
                          <a:spcPts val="1200"/>
                        </a:lnSpc>
                        <a:spcBef>
                          <a:spcPct val="0"/>
                        </a:spcBef>
                        <a:spcAft>
                          <a:spcPct val="0"/>
                        </a:spcAft>
                        <a:buClrTx/>
                        <a:buSzTx/>
                        <a:buFontTx/>
                        <a:buNone/>
                        <a:tabLst>
                          <a:tab pos="0" algn="l"/>
                          <a:tab pos="228600" algn="l"/>
                          <a:tab pos="5029200" algn="r"/>
                        </a:tabLst>
                      </a:pPr>
                      <a:endParaRPr kumimoji="0" lang="en-US" sz="1600" b="0" i="0" u="none" strike="noStrike" cap="none" normalizeH="0" baseline="0" smtClean="0">
                        <a:ln>
                          <a:noFill/>
                        </a:ln>
                        <a:solidFill>
                          <a:schemeClr val="tx1"/>
                        </a:solidFill>
                        <a:effectLst/>
                        <a:latin typeface="Bradley Hand ITC" pitchFamily="66" charset="0"/>
                        <a:cs typeface="Times New Roman" pitchFamily="18" charset="0"/>
                      </a:endParaRPr>
                    </a:p>
                  </a:txBody>
                  <a:tcPr marL="68580" marR="68580" marT="73155" marB="731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62025" rtl="0" eaLnBrk="1" fontAlgn="base" latinLnBrk="0" hangingPunct="1">
                        <a:lnSpc>
                          <a:spcPts val="1200"/>
                        </a:lnSpc>
                        <a:spcBef>
                          <a:spcPct val="0"/>
                        </a:spcBef>
                        <a:spcAft>
                          <a:spcPct val="0"/>
                        </a:spcAft>
                        <a:buClrTx/>
                        <a:buSzTx/>
                        <a:buFontTx/>
                        <a:buNone/>
                        <a:tabLst>
                          <a:tab pos="0" algn="l"/>
                          <a:tab pos="228600" algn="l"/>
                          <a:tab pos="5029200" algn="r"/>
                        </a:tabLst>
                      </a:pPr>
                      <a:r>
                        <a:rPr kumimoji="0" lang="en-US" sz="1600" b="0" i="0" u="none" strike="noStrike" cap="none" normalizeH="0" baseline="0" dirty="0" smtClean="0">
                          <a:ln>
                            <a:noFill/>
                          </a:ln>
                          <a:solidFill>
                            <a:schemeClr val="tx1"/>
                          </a:solidFill>
                          <a:effectLst/>
                          <a:latin typeface="Bradley Hand ITC" panose="03070402050302030203" pitchFamily="66" charset="0"/>
                          <a:cs typeface="Times New Roman" pitchFamily="18" charset="0"/>
                        </a:rPr>
                        <a:t>X</a:t>
                      </a:r>
                    </a:p>
                  </a:txBody>
                  <a:tcPr marL="68580" marR="68580" marT="73155" marB="731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955081">
                <a:tc>
                  <a:txBody>
                    <a:bodyPr/>
                    <a:lstStyle/>
                    <a:p>
                      <a:pPr marL="0" marR="0" lvl="0" indent="0" algn="l" defTabSz="962025" rtl="0" eaLnBrk="1" fontAlgn="base" latinLnBrk="0" hangingPunct="1">
                        <a:lnSpc>
                          <a:spcPts val="1200"/>
                        </a:lnSpc>
                        <a:spcBef>
                          <a:spcPct val="0"/>
                        </a:spcBef>
                        <a:spcAft>
                          <a:spcPct val="0"/>
                        </a:spcAft>
                        <a:buClrTx/>
                        <a:buSzTx/>
                        <a:buFontTx/>
                        <a:buNone/>
                        <a:tabLst>
                          <a:tab pos="0" algn="l"/>
                          <a:tab pos="228600" algn="l"/>
                          <a:tab pos="5029200" algn="r"/>
                        </a:tabLst>
                      </a:pPr>
                      <a:r>
                        <a:rPr kumimoji="0" lang="en-US" sz="1300" b="0" i="0" u="none" strike="noStrike" cap="none" normalizeH="0" baseline="0" dirty="0" smtClean="0">
                          <a:ln>
                            <a:noFill/>
                          </a:ln>
                          <a:solidFill>
                            <a:schemeClr val="tx1"/>
                          </a:solidFill>
                          <a:effectLst/>
                          <a:latin typeface="Verdana" pitchFamily="34" charset="0"/>
                          <a:cs typeface="Times New Roman" pitchFamily="18" charset="0"/>
                        </a:rPr>
                        <a:t>2.</a:t>
                      </a:r>
                      <a:r>
                        <a:rPr kumimoji="0" lang="en-US" sz="1600" b="1" i="0" u="none" strike="noStrike" cap="none" normalizeH="0" baseline="0" dirty="0" smtClean="0">
                          <a:ln>
                            <a:noFill/>
                          </a:ln>
                          <a:solidFill>
                            <a:schemeClr val="tx1"/>
                          </a:solidFill>
                          <a:effectLst/>
                          <a:latin typeface="Garamond" pitchFamily="18" charset="0"/>
                          <a:cs typeface="Times New Roman" pitchFamily="18" charset="0"/>
                        </a:rPr>
                        <a:t> </a:t>
                      </a:r>
                      <a:r>
                        <a:rPr kumimoji="0" lang="en-US" sz="1800" b="0" i="0" u="none" strike="noStrike" cap="none" normalizeH="0" baseline="0" dirty="0" smtClean="0">
                          <a:ln>
                            <a:noFill/>
                          </a:ln>
                          <a:solidFill>
                            <a:schemeClr val="tx1"/>
                          </a:solidFill>
                          <a:effectLst/>
                          <a:latin typeface="Bradley Hand ITC" pitchFamily="66" charset="0"/>
                          <a:cs typeface="Times New Roman" pitchFamily="18" charset="0"/>
                        </a:rPr>
                        <a:t>I’m going to fail.</a:t>
                      </a:r>
                      <a:endParaRPr kumimoji="0" lang="en-US" sz="1800" b="0" i="0" u="none" strike="noStrike" cap="none" normalizeH="0" baseline="0" dirty="0" smtClean="0">
                        <a:ln>
                          <a:noFill/>
                        </a:ln>
                        <a:solidFill>
                          <a:schemeClr val="tx1"/>
                        </a:solidFill>
                        <a:effectLst/>
                        <a:latin typeface="Tahoma" pitchFamily="34" charset="0"/>
                        <a:cs typeface="Times New Roman" pitchFamily="18" charset="0"/>
                      </a:endParaRPr>
                    </a:p>
                  </a:txBody>
                  <a:tcPr marL="68580" marR="68580" marT="73155" marB="731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2025" rtl="0" eaLnBrk="1" fontAlgn="base" latinLnBrk="0" hangingPunct="1">
                        <a:lnSpc>
                          <a:spcPts val="1200"/>
                        </a:lnSpc>
                        <a:spcBef>
                          <a:spcPct val="0"/>
                        </a:spcBef>
                        <a:spcAft>
                          <a:spcPct val="0"/>
                        </a:spcAft>
                        <a:buClrTx/>
                        <a:buSzTx/>
                        <a:buFontTx/>
                        <a:buNone/>
                        <a:tabLst>
                          <a:tab pos="0" algn="l"/>
                          <a:tab pos="228600" algn="l"/>
                          <a:tab pos="5029200" algn="r"/>
                        </a:tabLst>
                      </a:pPr>
                      <a:r>
                        <a:rPr kumimoji="0" lang="en-US" sz="1550" b="0" i="0" u="none" strike="noStrike" cap="none" normalizeH="0" baseline="0" dirty="0" smtClean="0">
                          <a:ln>
                            <a:noFill/>
                          </a:ln>
                          <a:solidFill>
                            <a:schemeClr val="tx1"/>
                          </a:solidFill>
                          <a:effectLst/>
                          <a:latin typeface="Bradley Hand ITC" pitchFamily="66" charset="0"/>
                          <a:cs typeface="Times New Roman" pitchFamily="18" charset="0"/>
                        </a:rPr>
                        <a:t>No I’m not, I got this.</a:t>
                      </a:r>
                    </a:p>
                    <a:p>
                      <a:pPr marL="0" marR="0" lvl="0" indent="0" algn="l" defTabSz="962025" rtl="0" eaLnBrk="1" fontAlgn="base" latinLnBrk="0" hangingPunct="1">
                        <a:lnSpc>
                          <a:spcPts val="1200"/>
                        </a:lnSpc>
                        <a:spcBef>
                          <a:spcPct val="0"/>
                        </a:spcBef>
                        <a:spcAft>
                          <a:spcPct val="0"/>
                        </a:spcAft>
                        <a:buClrTx/>
                        <a:buSzTx/>
                        <a:buFontTx/>
                        <a:buNone/>
                        <a:tabLst>
                          <a:tab pos="0" algn="l"/>
                          <a:tab pos="228600" algn="l"/>
                          <a:tab pos="5029200" algn="r"/>
                        </a:tabLst>
                      </a:pPr>
                      <a:endParaRPr kumimoji="0" lang="en-US" sz="1550" b="0" i="0" u="none" strike="noStrike" cap="none" normalizeH="0" baseline="0" dirty="0" smtClean="0">
                        <a:ln>
                          <a:noFill/>
                        </a:ln>
                        <a:solidFill>
                          <a:schemeClr val="tx1"/>
                        </a:solidFill>
                        <a:effectLst/>
                        <a:latin typeface="Bradley Hand ITC" pitchFamily="66" charset="0"/>
                        <a:cs typeface="Times New Roman" pitchFamily="18" charset="0"/>
                      </a:endParaRPr>
                    </a:p>
                    <a:p>
                      <a:pPr marL="0" marR="0" lvl="0" indent="0" algn="l" defTabSz="962025" rtl="0" eaLnBrk="1" fontAlgn="base" latinLnBrk="0" hangingPunct="1">
                        <a:lnSpc>
                          <a:spcPts val="1200"/>
                        </a:lnSpc>
                        <a:spcBef>
                          <a:spcPct val="0"/>
                        </a:spcBef>
                        <a:spcAft>
                          <a:spcPct val="0"/>
                        </a:spcAft>
                        <a:buClrTx/>
                        <a:buSzTx/>
                        <a:buFontTx/>
                        <a:buNone/>
                        <a:tabLst>
                          <a:tab pos="0" algn="l"/>
                          <a:tab pos="228600" algn="l"/>
                          <a:tab pos="5029200" algn="r"/>
                        </a:tabLst>
                      </a:pPr>
                      <a:r>
                        <a:rPr kumimoji="0" lang="en-US" sz="1550" b="0" i="0" u="none" strike="noStrike" cap="none" normalizeH="0" baseline="0" dirty="0" smtClean="0">
                          <a:ln>
                            <a:noFill/>
                          </a:ln>
                          <a:solidFill>
                            <a:schemeClr val="tx1"/>
                          </a:solidFill>
                          <a:effectLst/>
                          <a:latin typeface="Bradley Hand ITC" pitchFamily="66" charset="0"/>
                          <a:cs typeface="Times New Roman" pitchFamily="18" charset="0"/>
                        </a:rPr>
                        <a:t>That’s not true because I studied last night for 3 hours, had my mom quiz me, and completed the practice test that the teacher gave us.</a:t>
                      </a:r>
                    </a:p>
                  </a:txBody>
                  <a:tcPr marL="68580" marR="68580" marT="73155" marB="731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62025" rtl="0" eaLnBrk="1" fontAlgn="base" latinLnBrk="0" hangingPunct="1">
                        <a:lnSpc>
                          <a:spcPts val="1200"/>
                        </a:lnSpc>
                        <a:spcBef>
                          <a:spcPct val="0"/>
                        </a:spcBef>
                        <a:spcAft>
                          <a:spcPct val="0"/>
                        </a:spcAft>
                        <a:buClrTx/>
                        <a:buSzTx/>
                        <a:buFontTx/>
                        <a:buNone/>
                        <a:tabLst>
                          <a:tab pos="0" algn="l"/>
                          <a:tab pos="228600" algn="l"/>
                          <a:tab pos="5029200" algn="r"/>
                        </a:tabLst>
                        <a:defRPr/>
                      </a:pPr>
                      <a:r>
                        <a:rPr kumimoji="0" lang="en-US" sz="1600" b="0" i="0" u="none" strike="noStrike" cap="none" normalizeH="0" baseline="0" dirty="0" smtClean="0">
                          <a:ln>
                            <a:noFill/>
                          </a:ln>
                          <a:solidFill>
                            <a:schemeClr val="tx1"/>
                          </a:solidFill>
                          <a:effectLst/>
                          <a:latin typeface="Bradley Hand ITC" pitchFamily="66" charset="0"/>
                          <a:cs typeface="Times New Roman" pitchFamily="18" charset="0"/>
                        </a:rPr>
                        <a:t>X</a:t>
                      </a:r>
                    </a:p>
                    <a:p>
                      <a:pPr marL="0" marR="0" lvl="0" indent="0" algn="ctr" defTabSz="962025" rtl="0" eaLnBrk="1" fontAlgn="base" latinLnBrk="0" hangingPunct="1">
                        <a:lnSpc>
                          <a:spcPts val="1200"/>
                        </a:lnSpc>
                        <a:spcBef>
                          <a:spcPct val="0"/>
                        </a:spcBef>
                        <a:spcAft>
                          <a:spcPct val="0"/>
                        </a:spcAft>
                        <a:buClrTx/>
                        <a:buSzTx/>
                        <a:buFontTx/>
                        <a:buNone/>
                        <a:tabLst>
                          <a:tab pos="0" algn="l"/>
                          <a:tab pos="228600" algn="l"/>
                          <a:tab pos="5029200" algn="r"/>
                        </a:tabLst>
                      </a:pPr>
                      <a:endParaRPr kumimoji="0" lang="en-US" sz="1600" b="0" i="0" u="none" strike="noStrike" cap="none" normalizeH="0" baseline="0" dirty="0" smtClean="0">
                        <a:ln>
                          <a:noFill/>
                        </a:ln>
                        <a:solidFill>
                          <a:schemeClr val="tx1"/>
                        </a:solidFill>
                        <a:effectLst/>
                        <a:latin typeface="Tahoma" pitchFamily="34" charset="0"/>
                        <a:cs typeface="Times New Roman" pitchFamily="18" charset="0"/>
                      </a:endParaRPr>
                    </a:p>
                  </a:txBody>
                  <a:tcPr marL="68580" marR="68580" marT="73155" marB="731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62025" rtl="0" eaLnBrk="1" fontAlgn="base" latinLnBrk="0" hangingPunct="1">
                        <a:lnSpc>
                          <a:spcPts val="1200"/>
                        </a:lnSpc>
                        <a:spcBef>
                          <a:spcPct val="0"/>
                        </a:spcBef>
                        <a:spcAft>
                          <a:spcPct val="0"/>
                        </a:spcAft>
                        <a:buClrTx/>
                        <a:buSzTx/>
                        <a:buFontTx/>
                        <a:buNone/>
                        <a:tabLst>
                          <a:tab pos="0" algn="l"/>
                          <a:tab pos="228600" algn="l"/>
                          <a:tab pos="5029200" algn="r"/>
                        </a:tabLst>
                      </a:pPr>
                      <a:endParaRPr kumimoji="0" lang="en-US" sz="1600" b="0" i="0" u="none" strike="noStrike" cap="none" normalizeH="0" baseline="0" dirty="0" smtClean="0">
                        <a:ln>
                          <a:noFill/>
                        </a:ln>
                        <a:solidFill>
                          <a:schemeClr val="tx1"/>
                        </a:solidFill>
                        <a:effectLst/>
                        <a:latin typeface="Bradley Hand ITC" pitchFamily="66" charset="0"/>
                        <a:cs typeface="Times New Roman" pitchFamily="18" charset="0"/>
                      </a:endParaRPr>
                    </a:p>
                  </a:txBody>
                  <a:tcPr marL="68580" marR="68580" marT="73155" marB="731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62025" rtl="0" eaLnBrk="1" fontAlgn="base" latinLnBrk="0" hangingPunct="1">
                        <a:lnSpc>
                          <a:spcPts val="1200"/>
                        </a:lnSpc>
                        <a:spcBef>
                          <a:spcPct val="0"/>
                        </a:spcBef>
                        <a:spcAft>
                          <a:spcPct val="0"/>
                        </a:spcAft>
                        <a:buClrTx/>
                        <a:buSzTx/>
                        <a:buFontTx/>
                        <a:buNone/>
                        <a:tabLst>
                          <a:tab pos="0" algn="l"/>
                          <a:tab pos="228600" algn="l"/>
                          <a:tab pos="5029200" algn="r"/>
                        </a:tabLst>
                      </a:pPr>
                      <a:endParaRPr kumimoji="0" lang="en-US" sz="1600" b="0" i="0" u="none" strike="noStrike" cap="none" normalizeH="0" baseline="0" dirty="0" smtClean="0">
                        <a:ln>
                          <a:noFill/>
                        </a:ln>
                        <a:solidFill>
                          <a:schemeClr val="tx1"/>
                        </a:solidFill>
                        <a:effectLst/>
                        <a:latin typeface="Bradley Hand ITC" pitchFamily="66" charset="0"/>
                        <a:cs typeface="Times New Roman" pitchFamily="18" charset="0"/>
                      </a:endParaRPr>
                    </a:p>
                  </a:txBody>
                  <a:tcPr marL="68580" marR="68580" marT="73155" marB="731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711616">
                <a:tc>
                  <a:txBody>
                    <a:bodyPr/>
                    <a:lstStyle/>
                    <a:p>
                      <a:pPr marL="0" marR="0" lvl="0" indent="0" algn="l" defTabSz="962025" rtl="0" eaLnBrk="1" fontAlgn="base" latinLnBrk="0" hangingPunct="1">
                        <a:lnSpc>
                          <a:spcPts val="1200"/>
                        </a:lnSpc>
                        <a:spcBef>
                          <a:spcPct val="0"/>
                        </a:spcBef>
                        <a:spcAft>
                          <a:spcPct val="0"/>
                        </a:spcAft>
                        <a:buClrTx/>
                        <a:buSzTx/>
                        <a:buFontTx/>
                        <a:buNone/>
                        <a:tabLst>
                          <a:tab pos="0" algn="l"/>
                          <a:tab pos="228600" algn="l"/>
                          <a:tab pos="5029200" algn="r"/>
                        </a:tabLst>
                      </a:pPr>
                      <a:r>
                        <a:rPr kumimoji="0" lang="en-US" sz="1300" b="0" i="0" u="none" strike="noStrike" cap="none" normalizeH="0" baseline="0" dirty="0" smtClean="0">
                          <a:ln>
                            <a:noFill/>
                          </a:ln>
                          <a:solidFill>
                            <a:schemeClr val="tx1"/>
                          </a:solidFill>
                          <a:effectLst/>
                          <a:latin typeface="Verdana" pitchFamily="34" charset="0"/>
                          <a:cs typeface="Times New Roman" pitchFamily="18" charset="0"/>
                        </a:rPr>
                        <a:t>3.</a:t>
                      </a:r>
                      <a:r>
                        <a:rPr kumimoji="0" lang="en-US" sz="1600" b="1" i="0" u="none" strike="noStrike" cap="none" normalizeH="0" baseline="0" dirty="0" smtClean="0">
                          <a:ln>
                            <a:noFill/>
                          </a:ln>
                          <a:solidFill>
                            <a:schemeClr val="tx1"/>
                          </a:solidFill>
                          <a:effectLst/>
                          <a:latin typeface="Garamond" pitchFamily="18" charset="0"/>
                          <a:cs typeface="Times New Roman" pitchFamily="18" charset="0"/>
                        </a:rPr>
                        <a:t> </a:t>
                      </a:r>
                      <a:r>
                        <a:rPr kumimoji="0" lang="en-US" sz="1800" b="0" i="0" u="none" strike="noStrike" cap="none" normalizeH="0" baseline="0" dirty="0" smtClean="0">
                          <a:ln>
                            <a:noFill/>
                          </a:ln>
                          <a:solidFill>
                            <a:schemeClr val="tx1"/>
                          </a:solidFill>
                          <a:effectLst/>
                          <a:latin typeface="Bradley Hand ITC" pitchFamily="66" charset="0"/>
                          <a:cs typeface="Times New Roman" pitchFamily="18" charset="0"/>
                        </a:rPr>
                        <a:t>Staying after school for extra help didn’t do anything for me at all.</a:t>
                      </a:r>
                      <a:endParaRPr kumimoji="0" lang="en-US" sz="1800" b="0" i="0" u="none" strike="noStrike" cap="none" normalizeH="0" baseline="0" dirty="0" smtClean="0">
                        <a:ln>
                          <a:noFill/>
                        </a:ln>
                        <a:solidFill>
                          <a:schemeClr val="tx1"/>
                        </a:solidFill>
                        <a:effectLst/>
                        <a:latin typeface="Tahoma" pitchFamily="34" charset="0"/>
                        <a:cs typeface="Times New Roman" pitchFamily="18" charset="0"/>
                      </a:endParaRPr>
                    </a:p>
                  </a:txBody>
                  <a:tcPr marL="68580" marR="68580" marT="73155" marB="731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3613" rtl="0" eaLnBrk="1" fontAlgn="base" latinLnBrk="0" hangingPunct="1">
                        <a:lnSpc>
                          <a:spcPts val="1200"/>
                        </a:lnSpc>
                        <a:spcBef>
                          <a:spcPct val="0"/>
                        </a:spcBef>
                        <a:spcAft>
                          <a:spcPct val="0"/>
                        </a:spcAft>
                        <a:buClrTx/>
                        <a:buSzTx/>
                        <a:buFontTx/>
                        <a:buNone/>
                        <a:tabLst>
                          <a:tab pos="0" algn="l"/>
                          <a:tab pos="228600" algn="l"/>
                          <a:tab pos="5029200" algn="r"/>
                        </a:tabLst>
                      </a:pPr>
                      <a:r>
                        <a:rPr kumimoji="0" lang="en-US" sz="1550" b="0" i="0" u="none" strike="noStrike" cap="none" normalizeH="0" baseline="0" dirty="0" smtClean="0">
                          <a:ln>
                            <a:noFill/>
                          </a:ln>
                          <a:solidFill>
                            <a:schemeClr val="tx1"/>
                          </a:solidFill>
                          <a:effectLst/>
                          <a:latin typeface="Bradley Hand ITC" pitchFamily="66" charset="0"/>
                          <a:cs typeface="Times New Roman" pitchFamily="18" charset="0"/>
                        </a:rPr>
                        <a:t>A more optimistic way of seeing this is that getting extra help gave me more practice time, which helped me prepare better for this test.</a:t>
                      </a:r>
                      <a:endParaRPr kumimoji="0" lang="en-US" sz="1550" b="0" i="0" u="none" strike="noStrike" cap="none" normalizeH="0" baseline="0" dirty="0" smtClean="0">
                        <a:ln>
                          <a:noFill/>
                        </a:ln>
                        <a:solidFill>
                          <a:schemeClr val="tx1"/>
                        </a:solidFill>
                        <a:effectLst/>
                        <a:latin typeface="Tahoma" pitchFamily="34" charset="0"/>
                        <a:cs typeface="Times New Roman" pitchFamily="18" charset="0"/>
                      </a:endParaRPr>
                    </a:p>
                  </a:txBody>
                  <a:tcPr marL="68580" marR="68580" marT="73155" marB="731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62025" rtl="0" eaLnBrk="1" fontAlgn="base" latinLnBrk="0" hangingPunct="1">
                        <a:lnSpc>
                          <a:spcPts val="1200"/>
                        </a:lnSpc>
                        <a:spcBef>
                          <a:spcPct val="0"/>
                        </a:spcBef>
                        <a:spcAft>
                          <a:spcPct val="0"/>
                        </a:spcAft>
                        <a:buClrTx/>
                        <a:buSzTx/>
                        <a:buFontTx/>
                        <a:buNone/>
                        <a:tabLst>
                          <a:tab pos="0" algn="l"/>
                          <a:tab pos="228600" algn="l"/>
                          <a:tab pos="5029200" algn="r"/>
                        </a:tabLst>
                      </a:pPr>
                      <a:endParaRPr kumimoji="0" lang="en-US" sz="1600" b="0" i="0" u="none" strike="noStrike" cap="none" normalizeH="0" baseline="0" dirty="0" smtClean="0">
                        <a:ln>
                          <a:noFill/>
                        </a:ln>
                        <a:solidFill>
                          <a:schemeClr val="tx1"/>
                        </a:solidFill>
                        <a:effectLst/>
                        <a:latin typeface="Tahoma" pitchFamily="34" charset="0"/>
                        <a:cs typeface="Times New Roman" pitchFamily="18" charset="0"/>
                      </a:endParaRPr>
                    </a:p>
                  </a:txBody>
                  <a:tcPr marL="68580" marR="68580" marT="73155" marB="731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62025" rtl="0" eaLnBrk="1" fontAlgn="base" latinLnBrk="0" hangingPunct="1">
                        <a:lnSpc>
                          <a:spcPts val="1200"/>
                        </a:lnSpc>
                        <a:spcBef>
                          <a:spcPct val="0"/>
                        </a:spcBef>
                        <a:spcAft>
                          <a:spcPct val="0"/>
                        </a:spcAft>
                        <a:buClrTx/>
                        <a:buSzTx/>
                        <a:buFontTx/>
                        <a:buNone/>
                        <a:tabLst>
                          <a:tab pos="0" algn="l"/>
                          <a:tab pos="228600" algn="l"/>
                          <a:tab pos="5029200" algn="r"/>
                        </a:tabLst>
                      </a:pPr>
                      <a:r>
                        <a:rPr kumimoji="0" lang="en-US" sz="1600" b="0" i="0" u="none" strike="noStrike" cap="none" normalizeH="0" baseline="0" dirty="0" smtClean="0">
                          <a:ln>
                            <a:noFill/>
                          </a:ln>
                          <a:solidFill>
                            <a:schemeClr val="tx1"/>
                          </a:solidFill>
                          <a:effectLst/>
                          <a:latin typeface="Bradley Hand ITC" pitchFamily="66" charset="0"/>
                          <a:cs typeface="Times New Roman" pitchFamily="18" charset="0"/>
                        </a:rPr>
                        <a:t>X</a:t>
                      </a:r>
                    </a:p>
                  </a:txBody>
                  <a:tcPr marL="68580" marR="68580" marT="73155" marB="731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65200" rtl="0" eaLnBrk="1" fontAlgn="base" latinLnBrk="0" hangingPunct="1">
                        <a:lnSpc>
                          <a:spcPts val="1200"/>
                        </a:lnSpc>
                        <a:spcBef>
                          <a:spcPct val="0"/>
                        </a:spcBef>
                        <a:spcAft>
                          <a:spcPct val="0"/>
                        </a:spcAft>
                        <a:buClrTx/>
                        <a:buSzTx/>
                        <a:buFontTx/>
                        <a:buNone/>
                        <a:tabLst>
                          <a:tab pos="0" algn="l"/>
                          <a:tab pos="228600" algn="l"/>
                          <a:tab pos="5029200" algn="r"/>
                        </a:tabLst>
                      </a:pPr>
                      <a:endParaRPr kumimoji="0" lang="en-US" sz="1600" b="0" i="0" u="none" strike="noStrike" cap="none" normalizeH="0" baseline="0" dirty="0" smtClean="0">
                        <a:ln>
                          <a:noFill/>
                        </a:ln>
                        <a:solidFill>
                          <a:schemeClr val="tx1"/>
                        </a:solidFill>
                        <a:effectLst/>
                        <a:latin typeface="Tahoma" pitchFamily="34" charset="0"/>
                        <a:cs typeface="Times New Roman" pitchFamily="18" charset="0"/>
                      </a:endParaRPr>
                    </a:p>
                    <a:p>
                      <a:pPr marL="0" marR="0" lvl="0" indent="0" algn="ctr" defTabSz="965200" rtl="0" eaLnBrk="1" fontAlgn="base" latinLnBrk="0" hangingPunct="1">
                        <a:lnSpc>
                          <a:spcPts val="1200"/>
                        </a:lnSpc>
                        <a:spcBef>
                          <a:spcPct val="0"/>
                        </a:spcBef>
                        <a:spcAft>
                          <a:spcPct val="0"/>
                        </a:spcAft>
                        <a:buClrTx/>
                        <a:buSzTx/>
                        <a:buFontTx/>
                        <a:buNone/>
                        <a:tabLst>
                          <a:tab pos="0" algn="l"/>
                          <a:tab pos="228600" algn="l"/>
                          <a:tab pos="5029200" algn="r"/>
                        </a:tabLst>
                      </a:pPr>
                      <a:endParaRPr kumimoji="0" lang="en-US" sz="1600" b="0" i="0" u="none" strike="noStrike" cap="none" normalizeH="0" baseline="0" dirty="0" smtClean="0">
                        <a:ln>
                          <a:noFill/>
                        </a:ln>
                        <a:solidFill>
                          <a:schemeClr val="tx1"/>
                        </a:solidFill>
                        <a:effectLst/>
                        <a:latin typeface="Rage Italic" pitchFamily="66" charset="0"/>
                        <a:cs typeface="Times New Roman" pitchFamily="18" charset="0"/>
                      </a:endParaRPr>
                    </a:p>
                  </a:txBody>
                  <a:tcPr marL="68580" marR="68580" marT="73155" marB="731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696751">
                <a:tc>
                  <a:txBody>
                    <a:bodyPr/>
                    <a:lstStyle/>
                    <a:p>
                      <a:pPr marL="0" marR="0" lvl="0" indent="0" algn="l" defTabSz="962025" rtl="0" eaLnBrk="1" fontAlgn="base" latinLnBrk="0" hangingPunct="1">
                        <a:lnSpc>
                          <a:spcPts val="1200"/>
                        </a:lnSpc>
                        <a:spcBef>
                          <a:spcPct val="0"/>
                        </a:spcBef>
                        <a:spcAft>
                          <a:spcPct val="0"/>
                        </a:spcAft>
                        <a:buClrTx/>
                        <a:buSzTx/>
                        <a:buFontTx/>
                        <a:buNone/>
                        <a:tabLst>
                          <a:tab pos="0" algn="l"/>
                          <a:tab pos="228600" algn="l"/>
                          <a:tab pos="5029200" algn="r"/>
                        </a:tabLst>
                      </a:pPr>
                      <a:r>
                        <a:rPr kumimoji="0" lang="en-US" sz="1300" b="0" i="0" u="none" strike="noStrike" cap="none" normalizeH="0" baseline="0" dirty="0" smtClean="0">
                          <a:ln>
                            <a:noFill/>
                          </a:ln>
                          <a:solidFill>
                            <a:schemeClr val="tx1"/>
                          </a:solidFill>
                          <a:effectLst/>
                          <a:latin typeface="Verdana" pitchFamily="34" charset="0"/>
                          <a:cs typeface="Times New Roman" pitchFamily="18" charset="0"/>
                        </a:rPr>
                        <a:t>4.</a:t>
                      </a:r>
                      <a:r>
                        <a:rPr kumimoji="0" lang="en-US" sz="1600" b="0" i="0" u="none" strike="noStrike" cap="none" normalizeH="0" baseline="0" dirty="0" smtClean="0">
                          <a:ln>
                            <a:noFill/>
                          </a:ln>
                          <a:solidFill>
                            <a:schemeClr val="tx1"/>
                          </a:solidFill>
                          <a:effectLst/>
                          <a:latin typeface="Garamond" pitchFamily="18" charset="0"/>
                          <a:cs typeface="Times New Roman" pitchFamily="18" charset="0"/>
                        </a:rPr>
                        <a:t> </a:t>
                      </a:r>
                      <a:r>
                        <a:rPr kumimoji="0" lang="en-US" sz="1800" b="0" i="0" u="none" strike="noStrike" cap="none" normalizeH="0" baseline="0" dirty="0" smtClean="0">
                          <a:ln>
                            <a:noFill/>
                          </a:ln>
                          <a:solidFill>
                            <a:schemeClr val="tx1"/>
                          </a:solidFill>
                          <a:effectLst/>
                          <a:latin typeface="Bradley Hand ITC" pitchFamily="66" charset="0"/>
                          <a:cs typeface="Times New Roman" pitchFamily="18" charset="0"/>
                        </a:rPr>
                        <a:t>I’m so tired from studying-I can barely stay awake.</a:t>
                      </a:r>
                      <a:endParaRPr kumimoji="0" lang="en-US" sz="1800" b="0" i="0" u="none" strike="noStrike" cap="none" normalizeH="0" baseline="0" dirty="0" smtClean="0">
                        <a:ln>
                          <a:noFill/>
                        </a:ln>
                        <a:solidFill>
                          <a:schemeClr val="tx1"/>
                        </a:solidFill>
                        <a:effectLst/>
                        <a:latin typeface="Tahoma" pitchFamily="34" charset="0"/>
                        <a:cs typeface="Times New Roman" pitchFamily="18" charset="0"/>
                      </a:endParaRPr>
                    </a:p>
                  </a:txBody>
                  <a:tcPr marL="68580" marR="68580" marT="73155" marB="731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2025" rtl="0" eaLnBrk="1" fontAlgn="base" latinLnBrk="0" hangingPunct="1">
                        <a:lnSpc>
                          <a:spcPts val="1200"/>
                        </a:lnSpc>
                        <a:spcBef>
                          <a:spcPct val="0"/>
                        </a:spcBef>
                        <a:spcAft>
                          <a:spcPct val="0"/>
                        </a:spcAft>
                        <a:buClrTx/>
                        <a:buSzTx/>
                        <a:buFontTx/>
                        <a:buNone/>
                        <a:tabLst>
                          <a:tab pos="0" algn="l"/>
                          <a:tab pos="228600" algn="l"/>
                          <a:tab pos="5029200" algn="r"/>
                        </a:tabLst>
                      </a:pPr>
                      <a:r>
                        <a:rPr kumimoji="0" lang="en-US" sz="1550" b="0" i="0" u="none" strike="noStrike" cap="none" normalizeH="0" baseline="0" dirty="0" smtClean="0">
                          <a:ln>
                            <a:noFill/>
                          </a:ln>
                          <a:solidFill>
                            <a:schemeClr val="tx1"/>
                          </a:solidFill>
                          <a:effectLst/>
                          <a:latin typeface="Bradley Hand ITC" pitchFamily="66" charset="0"/>
                          <a:cs typeface="Times New Roman" pitchFamily="18" charset="0"/>
                        </a:rPr>
                        <a:t>The most likely thing is I will be tired but I can make sure I stay awake by concentrating on each problem one by one and take a nap when I get home.</a:t>
                      </a:r>
                      <a:endParaRPr kumimoji="0" lang="en-US" sz="1550" b="0" i="0" u="none" strike="noStrike" cap="none" normalizeH="0" baseline="0" dirty="0" smtClean="0">
                        <a:ln>
                          <a:noFill/>
                        </a:ln>
                        <a:solidFill>
                          <a:schemeClr val="tx1"/>
                        </a:solidFill>
                        <a:effectLst/>
                        <a:latin typeface="Tahoma" pitchFamily="34" charset="0"/>
                        <a:cs typeface="Times New Roman" pitchFamily="18" charset="0"/>
                      </a:endParaRPr>
                    </a:p>
                  </a:txBody>
                  <a:tcPr marL="68580" marR="68580" marT="73155" marB="731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62025" rtl="0" eaLnBrk="1" fontAlgn="base" latinLnBrk="0" hangingPunct="1">
                        <a:lnSpc>
                          <a:spcPts val="1200"/>
                        </a:lnSpc>
                        <a:spcBef>
                          <a:spcPct val="0"/>
                        </a:spcBef>
                        <a:spcAft>
                          <a:spcPct val="0"/>
                        </a:spcAft>
                        <a:buClrTx/>
                        <a:buSzTx/>
                        <a:buFontTx/>
                        <a:buNone/>
                        <a:tabLst>
                          <a:tab pos="0" algn="l"/>
                          <a:tab pos="228600" algn="l"/>
                          <a:tab pos="5029200" algn="r"/>
                        </a:tabLst>
                      </a:pPr>
                      <a:endParaRPr kumimoji="0" lang="en-US" sz="1600" b="0" i="0" u="none" strike="noStrike" cap="none" normalizeH="0" baseline="0" smtClean="0">
                        <a:ln>
                          <a:noFill/>
                        </a:ln>
                        <a:solidFill>
                          <a:schemeClr val="tx1"/>
                        </a:solidFill>
                        <a:effectLst/>
                        <a:latin typeface="Tahoma" pitchFamily="34" charset="0"/>
                        <a:cs typeface="Times New Roman" pitchFamily="18" charset="0"/>
                      </a:endParaRPr>
                    </a:p>
                  </a:txBody>
                  <a:tcPr marL="68580" marR="68580" marT="73155" marB="731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62025" rtl="0" eaLnBrk="1" fontAlgn="base" latinLnBrk="0" hangingPunct="1">
                        <a:lnSpc>
                          <a:spcPts val="1200"/>
                        </a:lnSpc>
                        <a:spcBef>
                          <a:spcPct val="0"/>
                        </a:spcBef>
                        <a:spcAft>
                          <a:spcPct val="0"/>
                        </a:spcAft>
                        <a:buClrTx/>
                        <a:buSzTx/>
                        <a:buFontTx/>
                        <a:buNone/>
                        <a:tabLst>
                          <a:tab pos="0" algn="l"/>
                          <a:tab pos="228600" algn="l"/>
                          <a:tab pos="5029200" algn="r"/>
                        </a:tabLst>
                      </a:pPr>
                      <a:endParaRPr kumimoji="0" lang="en-US" sz="1600" b="0" i="0" u="none" strike="noStrike" cap="none" normalizeH="0" baseline="0" dirty="0" smtClean="0">
                        <a:ln>
                          <a:noFill/>
                        </a:ln>
                        <a:solidFill>
                          <a:schemeClr val="tx1"/>
                        </a:solidFill>
                        <a:effectLst/>
                        <a:latin typeface="Tahoma" pitchFamily="34" charset="0"/>
                        <a:cs typeface="Times New Roman" pitchFamily="18" charset="0"/>
                      </a:endParaRPr>
                    </a:p>
                  </a:txBody>
                  <a:tcPr marL="68580" marR="68580" marT="73155" marB="731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62025" rtl="0" eaLnBrk="1" fontAlgn="base" latinLnBrk="0" hangingPunct="1">
                        <a:lnSpc>
                          <a:spcPts val="1200"/>
                        </a:lnSpc>
                        <a:spcBef>
                          <a:spcPct val="0"/>
                        </a:spcBef>
                        <a:spcAft>
                          <a:spcPct val="0"/>
                        </a:spcAft>
                        <a:buClrTx/>
                        <a:buSzTx/>
                        <a:buFontTx/>
                        <a:buNone/>
                        <a:tabLst>
                          <a:tab pos="0" algn="l"/>
                          <a:tab pos="228600" algn="l"/>
                          <a:tab pos="5029200" algn="r"/>
                        </a:tabLst>
                      </a:pPr>
                      <a:r>
                        <a:rPr kumimoji="0" lang="en-US" sz="1600" b="0" i="0" u="none" strike="noStrike" cap="none" normalizeH="0" baseline="0" dirty="0" smtClean="0">
                          <a:ln>
                            <a:noFill/>
                          </a:ln>
                          <a:solidFill>
                            <a:schemeClr val="tx1"/>
                          </a:solidFill>
                          <a:effectLst/>
                          <a:latin typeface="Bradley Hand ITC" pitchFamily="66" charset="0"/>
                          <a:cs typeface="Times New Roman" pitchFamily="18" charset="0"/>
                        </a:rPr>
                        <a:t>X</a:t>
                      </a:r>
                    </a:p>
                  </a:txBody>
                  <a:tcPr marL="68580" marR="68580" marT="73155" marB="731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681886">
                <a:tc>
                  <a:txBody>
                    <a:bodyPr/>
                    <a:lstStyle/>
                    <a:p>
                      <a:pPr marL="0" marR="0" lvl="0" indent="0" algn="l" defTabSz="962025" rtl="0" eaLnBrk="1" fontAlgn="base" latinLnBrk="0" hangingPunct="1">
                        <a:lnSpc>
                          <a:spcPts val="1200"/>
                        </a:lnSpc>
                        <a:spcBef>
                          <a:spcPct val="0"/>
                        </a:spcBef>
                        <a:spcAft>
                          <a:spcPct val="0"/>
                        </a:spcAft>
                        <a:buClrTx/>
                        <a:buSzTx/>
                        <a:buFontTx/>
                        <a:buNone/>
                        <a:tabLst>
                          <a:tab pos="0" algn="l"/>
                          <a:tab pos="228600" algn="l"/>
                          <a:tab pos="5029200" algn="r"/>
                        </a:tabLst>
                      </a:pPr>
                      <a:r>
                        <a:rPr kumimoji="0" lang="en-US" sz="1300" b="0" i="0" u="none" strike="noStrike" cap="none" normalizeH="0" baseline="0" dirty="0" smtClean="0">
                          <a:ln>
                            <a:noFill/>
                          </a:ln>
                          <a:solidFill>
                            <a:schemeClr val="tx1"/>
                          </a:solidFill>
                          <a:effectLst/>
                          <a:latin typeface="Verdana" pitchFamily="34" charset="0"/>
                          <a:cs typeface="Times New Roman" pitchFamily="18" charset="0"/>
                        </a:rPr>
                        <a:t>5. </a:t>
                      </a:r>
                      <a:r>
                        <a:rPr kumimoji="0" lang="en-US" sz="1800" b="0" i="0" u="none" strike="noStrike" cap="none" normalizeH="0" baseline="0" dirty="0" smtClean="0">
                          <a:ln>
                            <a:noFill/>
                          </a:ln>
                          <a:solidFill>
                            <a:schemeClr val="tx1"/>
                          </a:solidFill>
                          <a:effectLst/>
                          <a:latin typeface="Bradley Hand ITC" pitchFamily="66" charset="0"/>
                          <a:cs typeface="Times New Roman" pitchFamily="18" charset="0"/>
                        </a:rPr>
                        <a:t>I’m so bad at math, this is pointless.</a:t>
                      </a:r>
                      <a:endParaRPr kumimoji="0" lang="en-US" sz="1800" b="0" i="0" u="none" strike="noStrike" cap="none" normalizeH="0" baseline="0" dirty="0" smtClean="0">
                        <a:ln>
                          <a:noFill/>
                        </a:ln>
                        <a:solidFill>
                          <a:schemeClr val="tx1"/>
                        </a:solidFill>
                        <a:effectLst/>
                        <a:latin typeface="Tahoma" pitchFamily="34" charset="0"/>
                        <a:cs typeface="Times New Roman" pitchFamily="18" charset="0"/>
                      </a:endParaRPr>
                    </a:p>
                  </a:txBody>
                  <a:tcPr marL="68580" marR="68580" marT="73155" marB="731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2025" rtl="0" eaLnBrk="1" fontAlgn="base" latinLnBrk="0" hangingPunct="1">
                        <a:lnSpc>
                          <a:spcPts val="1200"/>
                        </a:lnSpc>
                        <a:spcBef>
                          <a:spcPct val="0"/>
                        </a:spcBef>
                        <a:spcAft>
                          <a:spcPct val="0"/>
                        </a:spcAft>
                        <a:buClrTx/>
                        <a:buSzTx/>
                        <a:buFontTx/>
                        <a:buNone/>
                        <a:tabLst>
                          <a:tab pos="0" algn="l"/>
                          <a:tab pos="228600" algn="l"/>
                          <a:tab pos="5029200" algn="r"/>
                        </a:tabLst>
                      </a:pPr>
                      <a:r>
                        <a:rPr kumimoji="0" lang="en-US" sz="1550" b="0" i="0" u="none" strike="noStrike" cap="none" normalizeH="0" baseline="0" dirty="0" smtClean="0">
                          <a:ln>
                            <a:noFill/>
                          </a:ln>
                          <a:solidFill>
                            <a:schemeClr val="tx1"/>
                          </a:solidFill>
                          <a:effectLst/>
                          <a:latin typeface="Bradley Hand ITC" pitchFamily="66" charset="0"/>
                          <a:cs typeface="Times New Roman" pitchFamily="18" charset="0"/>
                        </a:rPr>
                        <a:t>That’s not completely true because I’ve gotten Bs on the past 3 math tests and I’ve worked really hard with a tutor to make sure I pass this final!</a:t>
                      </a:r>
                      <a:endParaRPr kumimoji="0" lang="en-US" sz="1550" b="0" i="0" u="none" strike="noStrike" cap="none" normalizeH="0" baseline="0" dirty="0" smtClean="0">
                        <a:ln>
                          <a:noFill/>
                        </a:ln>
                        <a:solidFill>
                          <a:schemeClr val="tx1"/>
                        </a:solidFill>
                        <a:effectLst/>
                        <a:latin typeface="Tahoma" pitchFamily="34" charset="0"/>
                        <a:cs typeface="Times New Roman" pitchFamily="18" charset="0"/>
                      </a:endParaRPr>
                    </a:p>
                  </a:txBody>
                  <a:tcPr marL="68580" marR="68580" marT="73155" marB="731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62025" rtl="0" eaLnBrk="1" fontAlgn="base" latinLnBrk="0" hangingPunct="1">
                        <a:lnSpc>
                          <a:spcPts val="1200"/>
                        </a:lnSpc>
                        <a:spcBef>
                          <a:spcPct val="0"/>
                        </a:spcBef>
                        <a:spcAft>
                          <a:spcPct val="0"/>
                        </a:spcAft>
                        <a:buClrTx/>
                        <a:buSzTx/>
                        <a:buFontTx/>
                        <a:buNone/>
                        <a:tabLst>
                          <a:tab pos="0" algn="l"/>
                          <a:tab pos="228600" algn="l"/>
                          <a:tab pos="5029200" algn="r"/>
                        </a:tabLst>
                      </a:pPr>
                      <a:r>
                        <a:rPr kumimoji="0" lang="en-US" sz="1600" b="0" i="0" u="none" strike="noStrike" cap="none" normalizeH="0" baseline="0" smtClean="0">
                          <a:ln>
                            <a:noFill/>
                          </a:ln>
                          <a:solidFill>
                            <a:schemeClr val="tx1"/>
                          </a:solidFill>
                          <a:effectLst/>
                          <a:latin typeface="Bradley Hand ITC" pitchFamily="66" charset="0"/>
                          <a:cs typeface="Times New Roman" pitchFamily="18" charset="0"/>
                        </a:rPr>
                        <a:t>X</a:t>
                      </a:r>
                      <a:endParaRPr kumimoji="0" lang="en-US" sz="1600" b="0" i="0" u="none" strike="noStrike" cap="none" normalizeH="0" baseline="0" smtClean="0">
                        <a:ln>
                          <a:noFill/>
                        </a:ln>
                        <a:solidFill>
                          <a:schemeClr val="tx1"/>
                        </a:solidFill>
                        <a:effectLst/>
                        <a:latin typeface="Tahoma" pitchFamily="34" charset="0"/>
                        <a:cs typeface="Times New Roman" pitchFamily="18" charset="0"/>
                      </a:endParaRPr>
                    </a:p>
                  </a:txBody>
                  <a:tcPr marL="68580" marR="68580" marT="73155" marB="731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62025" rtl="0" eaLnBrk="1" fontAlgn="base" latinLnBrk="0" hangingPunct="1">
                        <a:lnSpc>
                          <a:spcPts val="1200"/>
                        </a:lnSpc>
                        <a:spcBef>
                          <a:spcPct val="0"/>
                        </a:spcBef>
                        <a:spcAft>
                          <a:spcPct val="0"/>
                        </a:spcAft>
                        <a:buClrTx/>
                        <a:buSzTx/>
                        <a:buFontTx/>
                        <a:buNone/>
                        <a:tabLst>
                          <a:tab pos="0" algn="l"/>
                          <a:tab pos="228600" algn="l"/>
                          <a:tab pos="5029200" algn="r"/>
                        </a:tabLst>
                      </a:pPr>
                      <a:endParaRPr kumimoji="0" lang="en-US" sz="1600" b="0" i="0" u="none" strike="noStrike" cap="none" normalizeH="0" baseline="0" smtClean="0">
                        <a:ln>
                          <a:noFill/>
                        </a:ln>
                        <a:solidFill>
                          <a:schemeClr val="tx1"/>
                        </a:solidFill>
                        <a:effectLst/>
                        <a:latin typeface="Bradley Hand ITC" pitchFamily="66" charset="0"/>
                        <a:cs typeface="Times New Roman" pitchFamily="18" charset="0"/>
                      </a:endParaRPr>
                    </a:p>
                  </a:txBody>
                  <a:tcPr marL="68580" marR="68580" marT="73155" marB="731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62025" rtl="0" eaLnBrk="1" fontAlgn="base" latinLnBrk="0" hangingPunct="1">
                        <a:lnSpc>
                          <a:spcPts val="1200"/>
                        </a:lnSpc>
                        <a:spcBef>
                          <a:spcPct val="0"/>
                        </a:spcBef>
                        <a:spcAft>
                          <a:spcPct val="0"/>
                        </a:spcAft>
                        <a:buClrTx/>
                        <a:buSzTx/>
                        <a:buFontTx/>
                        <a:buNone/>
                        <a:tabLst>
                          <a:tab pos="0" algn="l"/>
                          <a:tab pos="228600" algn="l"/>
                          <a:tab pos="5029200" algn="r"/>
                        </a:tabLst>
                      </a:pPr>
                      <a:endParaRPr kumimoji="0" lang="en-US" sz="1600" b="0" i="0" u="none" strike="noStrike" cap="none" normalizeH="0" baseline="0" dirty="0" smtClean="0">
                        <a:ln>
                          <a:noFill/>
                        </a:ln>
                        <a:solidFill>
                          <a:schemeClr val="tx1"/>
                        </a:solidFill>
                        <a:effectLst/>
                        <a:latin typeface="Tahoma" pitchFamily="34" charset="0"/>
                        <a:cs typeface="Times New Roman" pitchFamily="18" charset="0"/>
                      </a:endParaRPr>
                    </a:p>
                  </a:txBody>
                  <a:tcPr marL="68580" marR="68580" marT="73155" marB="731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10242" name="Title 5"/>
          <p:cNvSpPr>
            <a:spLocks noGrp="1"/>
          </p:cNvSpPr>
          <p:nvPr>
            <p:ph type="title"/>
          </p:nvPr>
        </p:nvSpPr>
        <p:spPr>
          <a:xfrm>
            <a:off x="0" y="0"/>
            <a:ext cx="7315200" cy="914400"/>
          </a:xfrm>
        </p:spPr>
        <p:txBody>
          <a:bodyPr/>
          <a:lstStyle/>
          <a:p>
            <a:r>
              <a:rPr lang="en-US" dirty="0" smtClean="0"/>
              <a:t>Real-Time Resilience Example</a:t>
            </a:r>
          </a:p>
        </p:txBody>
      </p:sp>
      <p:sp>
        <p:nvSpPr>
          <p:cNvPr id="10295" name="Oval 1"/>
          <p:cNvSpPr>
            <a:spLocks noChangeArrowheads="1"/>
          </p:cNvSpPr>
          <p:nvPr/>
        </p:nvSpPr>
        <p:spPr bwMode="auto">
          <a:xfrm>
            <a:off x="2514600" y="5867400"/>
            <a:ext cx="2438400" cy="304800"/>
          </a:xfrm>
          <a:prstGeom prst="ellipse">
            <a:avLst/>
          </a:prstGeom>
          <a:noFill/>
          <a:ln w="9525">
            <a:solidFill>
              <a:srgbClr val="000000"/>
            </a:solidFill>
            <a:round/>
            <a:headEnd/>
            <a:tailEnd/>
          </a:ln>
        </p:spPr>
        <p:txBody>
          <a:bodyPr lIns="91128" tIns="45564" rIns="91128" bIns="45564"/>
          <a:lstStyle/>
          <a:p>
            <a:endParaRPr lang="en-US"/>
          </a:p>
        </p:txBody>
      </p:sp>
      <p:sp>
        <p:nvSpPr>
          <p:cNvPr id="22" name="Pentagon 21"/>
          <p:cNvSpPr/>
          <p:nvPr/>
        </p:nvSpPr>
        <p:spPr>
          <a:xfrm>
            <a:off x="381000" y="2036802"/>
            <a:ext cx="1295400" cy="76200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hevron 16"/>
          <p:cNvSpPr/>
          <p:nvPr/>
        </p:nvSpPr>
        <p:spPr>
          <a:xfrm>
            <a:off x="1371600" y="2036802"/>
            <a:ext cx="1828800" cy="762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8" name="Chevron 17"/>
          <p:cNvSpPr/>
          <p:nvPr/>
        </p:nvSpPr>
        <p:spPr>
          <a:xfrm>
            <a:off x="2895600" y="2036802"/>
            <a:ext cx="1828800" cy="76200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0" name="Rectangle 19"/>
          <p:cNvSpPr/>
          <p:nvPr/>
        </p:nvSpPr>
        <p:spPr>
          <a:xfrm>
            <a:off x="228600" y="2057400"/>
            <a:ext cx="1371600" cy="707886"/>
          </a:xfrm>
          <a:prstGeom prst="rect">
            <a:avLst/>
          </a:prstGeom>
        </p:spPr>
        <p:txBody>
          <a:bodyPr wrap="square">
            <a:spAutoFit/>
          </a:bodyPr>
          <a:lstStyle/>
          <a:p>
            <a:pPr algn="ctr"/>
            <a:r>
              <a:rPr lang="en-US" sz="1000" b="1" u="sng" dirty="0" smtClean="0">
                <a:solidFill>
                  <a:schemeClr val="bg1"/>
                </a:solidFill>
                <a:latin typeface="+mn-lt"/>
              </a:rPr>
              <a:t>Your partner </a:t>
            </a:r>
            <a:r>
              <a:rPr lang="en-US" sz="1000" dirty="0" smtClean="0">
                <a:solidFill>
                  <a:schemeClr val="bg1"/>
                </a:solidFill>
                <a:latin typeface="+mn-lt"/>
              </a:rPr>
              <a:t>reads you </a:t>
            </a:r>
          </a:p>
          <a:p>
            <a:pPr algn="ctr"/>
            <a:r>
              <a:rPr lang="en-US" sz="1000" dirty="0" smtClean="0">
                <a:solidFill>
                  <a:schemeClr val="bg1"/>
                </a:solidFill>
                <a:latin typeface="+mn-lt"/>
              </a:rPr>
              <a:t>one of your </a:t>
            </a:r>
          </a:p>
          <a:p>
            <a:pPr algn="ctr"/>
            <a:r>
              <a:rPr lang="en-US" sz="1000" dirty="0" smtClean="0">
                <a:solidFill>
                  <a:schemeClr val="bg1"/>
                </a:solidFill>
                <a:latin typeface="+mn-lt"/>
              </a:rPr>
              <a:t>thoughts</a:t>
            </a:r>
            <a:endParaRPr lang="en-US" sz="1000" dirty="0">
              <a:solidFill>
                <a:schemeClr val="bg1"/>
              </a:solidFill>
              <a:latin typeface="+mn-lt"/>
            </a:endParaRPr>
          </a:p>
        </p:txBody>
      </p:sp>
      <p:sp>
        <p:nvSpPr>
          <p:cNvPr id="21" name="Rectangle 20"/>
          <p:cNvSpPr/>
          <p:nvPr/>
        </p:nvSpPr>
        <p:spPr>
          <a:xfrm>
            <a:off x="1600200" y="2036802"/>
            <a:ext cx="1447800" cy="553998"/>
          </a:xfrm>
          <a:prstGeom prst="rect">
            <a:avLst/>
          </a:prstGeom>
        </p:spPr>
        <p:txBody>
          <a:bodyPr wrap="square">
            <a:spAutoFit/>
          </a:bodyPr>
          <a:lstStyle/>
          <a:p>
            <a:pPr algn="ctr"/>
            <a:r>
              <a:rPr lang="en-US" sz="1000" b="1" u="sng" dirty="0" smtClean="0">
                <a:solidFill>
                  <a:schemeClr val="bg1"/>
                </a:solidFill>
                <a:latin typeface="+mn-lt"/>
              </a:rPr>
              <a:t>You</a:t>
            </a:r>
            <a:r>
              <a:rPr lang="en-US" sz="1000" dirty="0" smtClean="0">
                <a:solidFill>
                  <a:schemeClr val="bg1"/>
                </a:solidFill>
                <a:latin typeface="+mn-lt"/>
              </a:rPr>
              <a:t> respond </a:t>
            </a:r>
          </a:p>
          <a:p>
            <a:pPr algn="ctr"/>
            <a:r>
              <a:rPr lang="en-US" sz="1000" dirty="0" smtClean="0">
                <a:solidFill>
                  <a:schemeClr val="bg1"/>
                </a:solidFill>
                <a:latin typeface="+mn-lt"/>
              </a:rPr>
              <a:t>using the </a:t>
            </a:r>
          </a:p>
          <a:p>
            <a:pPr algn="ctr"/>
            <a:r>
              <a:rPr lang="en-US" sz="1000" dirty="0" smtClean="0">
                <a:solidFill>
                  <a:schemeClr val="bg1"/>
                </a:solidFill>
                <a:latin typeface="+mn-lt"/>
              </a:rPr>
              <a:t>sentence starters</a:t>
            </a:r>
            <a:endParaRPr lang="en-US" sz="1000" dirty="0">
              <a:solidFill>
                <a:schemeClr val="bg1"/>
              </a:solidFill>
              <a:latin typeface="+mn-lt"/>
            </a:endParaRPr>
          </a:p>
        </p:txBody>
      </p:sp>
      <p:sp>
        <p:nvSpPr>
          <p:cNvPr id="23" name="Rectangle 22"/>
          <p:cNvSpPr/>
          <p:nvPr/>
        </p:nvSpPr>
        <p:spPr>
          <a:xfrm>
            <a:off x="3048000" y="2036802"/>
            <a:ext cx="1524000" cy="707885"/>
          </a:xfrm>
          <a:prstGeom prst="rect">
            <a:avLst/>
          </a:prstGeom>
        </p:spPr>
        <p:txBody>
          <a:bodyPr wrap="square">
            <a:spAutoFit/>
          </a:bodyPr>
          <a:lstStyle/>
          <a:p>
            <a:pPr algn="ctr"/>
            <a:r>
              <a:rPr lang="en-US" sz="1000" b="1" u="sng" dirty="0" smtClean="0">
                <a:solidFill>
                  <a:schemeClr val="bg1"/>
                </a:solidFill>
                <a:latin typeface="+mn-lt"/>
              </a:rPr>
              <a:t>Together</a:t>
            </a:r>
            <a:r>
              <a:rPr lang="en-US" sz="1000" dirty="0" smtClean="0">
                <a:solidFill>
                  <a:schemeClr val="bg1"/>
                </a:solidFill>
                <a:latin typeface="+mn-lt"/>
              </a:rPr>
              <a:t>, code </a:t>
            </a:r>
          </a:p>
          <a:p>
            <a:pPr algn="ctr"/>
            <a:r>
              <a:rPr lang="en-US" sz="1000" dirty="0" smtClean="0">
                <a:solidFill>
                  <a:schemeClr val="bg1"/>
                </a:solidFill>
                <a:latin typeface="+mn-lt"/>
              </a:rPr>
              <a:t>the response  </a:t>
            </a:r>
          </a:p>
          <a:p>
            <a:pPr algn="ctr"/>
            <a:r>
              <a:rPr lang="en-US" sz="1000" dirty="0" smtClean="0">
                <a:solidFill>
                  <a:schemeClr val="bg1"/>
                </a:solidFill>
                <a:latin typeface="+mn-lt"/>
              </a:rPr>
              <a:t>as either </a:t>
            </a:r>
          </a:p>
          <a:p>
            <a:pPr algn="ctr"/>
            <a:r>
              <a:rPr lang="en-US" sz="1000" dirty="0" smtClean="0">
                <a:solidFill>
                  <a:schemeClr val="bg1"/>
                </a:solidFill>
                <a:latin typeface="+mn-lt"/>
              </a:rPr>
              <a:t>E, O, or P</a:t>
            </a:r>
            <a:endParaRPr lang="en-US" sz="1000" dirty="0">
              <a:solidFill>
                <a:schemeClr val="bg1"/>
              </a:solidFill>
              <a:latin typeface="+mn-lt"/>
            </a:endParaRPr>
          </a:p>
        </p:txBody>
      </p:sp>
      <p:sp>
        <p:nvSpPr>
          <p:cNvPr id="25" name="Chevron 24"/>
          <p:cNvSpPr/>
          <p:nvPr/>
        </p:nvSpPr>
        <p:spPr>
          <a:xfrm>
            <a:off x="5486400" y="2036802"/>
            <a:ext cx="1524000" cy="762000"/>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6" name="Rectangle 25"/>
          <p:cNvSpPr/>
          <p:nvPr/>
        </p:nvSpPr>
        <p:spPr>
          <a:xfrm>
            <a:off x="5715000" y="2036802"/>
            <a:ext cx="1143000" cy="553998"/>
          </a:xfrm>
          <a:prstGeom prst="rect">
            <a:avLst/>
          </a:prstGeom>
        </p:spPr>
        <p:txBody>
          <a:bodyPr wrap="square">
            <a:spAutoFit/>
          </a:bodyPr>
          <a:lstStyle/>
          <a:p>
            <a:pPr algn="ctr"/>
            <a:r>
              <a:rPr lang="en-US" sz="1000" dirty="0" smtClean="0">
                <a:solidFill>
                  <a:schemeClr val="bg1"/>
                </a:solidFill>
                <a:latin typeface="+mn-lt"/>
              </a:rPr>
              <a:t>Move on </a:t>
            </a:r>
          </a:p>
          <a:p>
            <a:pPr algn="ctr"/>
            <a:r>
              <a:rPr lang="en-US" sz="1000" dirty="0" smtClean="0">
                <a:solidFill>
                  <a:schemeClr val="bg1"/>
                </a:solidFill>
                <a:latin typeface="+mn-lt"/>
              </a:rPr>
              <a:t>to the </a:t>
            </a:r>
          </a:p>
          <a:p>
            <a:pPr algn="ctr"/>
            <a:r>
              <a:rPr lang="en-US" sz="1000" dirty="0" smtClean="0">
                <a:solidFill>
                  <a:schemeClr val="bg1"/>
                </a:solidFill>
                <a:latin typeface="+mn-lt"/>
              </a:rPr>
              <a:t>next thought</a:t>
            </a:r>
            <a:endParaRPr lang="en-US" sz="1000" dirty="0">
              <a:solidFill>
                <a:schemeClr val="bg1"/>
              </a:solidFill>
              <a:latin typeface="+mn-lt"/>
            </a:endParaRPr>
          </a:p>
        </p:txBody>
      </p:sp>
      <p:sp>
        <p:nvSpPr>
          <p:cNvPr id="32" name="Chevron 31"/>
          <p:cNvSpPr/>
          <p:nvPr/>
        </p:nvSpPr>
        <p:spPr>
          <a:xfrm>
            <a:off x="4419600" y="2036802"/>
            <a:ext cx="1371600" cy="762000"/>
          </a:xfrm>
          <a:prstGeom prst="chevr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34" name="Rectangle 33"/>
          <p:cNvSpPr/>
          <p:nvPr/>
        </p:nvSpPr>
        <p:spPr>
          <a:xfrm>
            <a:off x="4495800" y="2036802"/>
            <a:ext cx="1143000" cy="553998"/>
          </a:xfrm>
          <a:prstGeom prst="rect">
            <a:avLst/>
          </a:prstGeom>
        </p:spPr>
        <p:txBody>
          <a:bodyPr wrap="square">
            <a:spAutoFit/>
          </a:bodyPr>
          <a:lstStyle/>
          <a:p>
            <a:pPr algn="ctr"/>
            <a:r>
              <a:rPr lang="en-US" sz="1000" dirty="0" smtClean="0">
                <a:solidFill>
                  <a:schemeClr val="bg1"/>
                </a:solidFill>
                <a:latin typeface="+mn-lt"/>
              </a:rPr>
              <a:t>Check </a:t>
            </a:r>
          </a:p>
          <a:p>
            <a:pPr algn="ctr"/>
            <a:r>
              <a:rPr lang="en-US" sz="1000" dirty="0" smtClean="0">
                <a:solidFill>
                  <a:schemeClr val="bg1"/>
                </a:solidFill>
                <a:latin typeface="+mn-lt"/>
              </a:rPr>
              <a:t>for </a:t>
            </a:r>
          </a:p>
          <a:p>
            <a:pPr algn="ctr"/>
            <a:r>
              <a:rPr lang="en-US" sz="1000" dirty="0" smtClean="0">
                <a:solidFill>
                  <a:schemeClr val="bg1"/>
                </a:solidFill>
                <a:latin typeface="+mn-lt"/>
              </a:rPr>
              <a:t>pitfalls</a:t>
            </a:r>
            <a:endParaRPr lang="en-US" sz="1000" dirty="0">
              <a:solidFill>
                <a:schemeClr val="bg1"/>
              </a:solidFill>
              <a:latin typeface="+mn-lt"/>
            </a:endParaRPr>
          </a:p>
        </p:txBody>
      </p:sp>
      <p:sp>
        <p:nvSpPr>
          <p:cNvPr id="24" name="Rectangle 23"/>
          <p:cNvSpPr/>
          <p:nvPr/>
        </p:nvSpPr>
        <p:spPr>
          <a:xfrm>
            <a:off x="4419600" y="2798802"/>
            <a:ext cx="2362200" cy="553998"/>
          </a:xfrm>
          <a:prstGeom prst="rect">
            <a:avLst/>
          </a:prstGeom>
          <a:solidFill>
            <a:schemeClr val="accent2">
              <a:lumMod val="75000"/>
            </a:schemeClr>
          </a:solidFill>
          <a:ln>
            <a:noFill/>
          </a:ln>
        </p:spPr>
        <p:txBody>
          <a:bodyPr wrap="square">
            <a:spAutoFit/>
          </a:bodyPr>
          <a:lstStyle/>
          <a:p>
            <a:r>
              <a:rPr lang="en-US" sz="1000" dirty="0" smtClean="0">
                <a:solidFill>
                  <a:schemeClr val="bg1"/>
                </a:solidFill>
                <a:latin typeface="+mn-lt"/>
              </a:rPr>
              <a:t>If your response is a pitfall, circle it, and work </a:t>
            </a:r>
            <a:r>
              <a:rPr lang="en-US" sz="1000" b="1" u="sng" dirty="0" smtClean="0">
                <a:solidFill>
                  <a:schemeClr val="bg1"/>
                </a:solidFill>
                <a:latin typeface="+mn-lt"/>
              </a:rPr>
              <a:t>together</a:t>
            </a:r>
            <a:r>
              <a:rPr lang="en-US" sz="1000" dirty="0" smtClean="0">
                <a:solidFill>
                  <a:schemeClr val="bg1"/>
                </a:solidFill>
                <a:latin typeface="+mn-lt"/>
              </a:rPr>
              <a:t> to write down a stronger RTR response</a:t>
            </a:r>
            <a:endParaRPr lang="en-US" sz="1000" dirty="0">
              <a:solidFill>
                <a:schemeClr val="bg1"/>
              </a:solidFill>
              <a:latin typeface="+mn-lt"/>
            </a:endParaRPr>
          </a:p>
        </p:txBody>
      </p:sp>
      <p:graphicFrame>
        <p:nvGraphicFramePr>
          <p:cNvPr id="51" name="Table 50"/>
          <p:cNvGraphicFramePr>
            <a:graphicFrameLocks noGrp="1"/>
          </p:cNvGraphicFramePr>
          <p:nvPr>
            <p:extLst>
              <p:ext uri="{D42A27DB-BD31-4B8C-83A1-F6EECF244321}">
                <p14:modId xmlns="" xmlns:p14="http://schemas.microsoft.com/office/powerpoint/2010/main" val="3585470459"/>
              </p:ext>
            </p:extLst>
          </p:nvPr>
        </p:nvGraphicFramePr>
        <p:xfrm>
          <a:off x="152400" y="3139440"/>
          <a:ext cx="4114800" cy="1127760"/>
        </p:xfrm>
        <a:graphic>
          <a:graphicData uri="http://schemas.openxmlformats.org/drawingml/2006/table">
            <a:tbl>
              <a:tblPr firstRow="1" bandRow="1">
                <a:tableStyleId>{7E9639D4-E3E2-4D34-9284-5A2195B3D0D7}</a:tableStyleId>
              </a:tblPr>
              <a:tblGrid>
                <a:gridCol w="1316736"/>
                <a:gridCol w="2798064"/>
              </a:tblGrid>
              <a:tr h="230659">
                <a:tc gridSpan="2">
                  <a:txBody>
                    <a:bodyPr/>
                    <a:lstStyle/>
                    <a:p>
                      <a:pPr algn="ctr"/>
                      <a:r>
                        <a:rPr lang="en-US" sz="1000" dirty="0" smtClean="0">
                          <a:solidFill>
                            <a:schemeClr val="tx1"/>
                          </a:solidFill>
                        </a:rPr>
                        <a:t>Sentence Starters</a:t>
                      </a:r>
                      <a:endParaRPr lang="en-US" sz="1000" dirty="0">
                        <a:solidFill>
                          <a:schemeClr val="tx1"/>
                        </a:solidFill>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dirty="0"/>
                    </a:p>
                  </a:txBody>
                  <a:tcPr/>
                </a:tc>
              </a:tr>
              <a:tr h="230659">
                <a:tc>
                  <a:txBody>
                    <a:bodyPr/>
                    <a:lstStyle/>
                    <a:p>
                      <a:r>
                        <a:rPr lang="en-US" sz="1000" b="1" dirty="0" smtClean="0">
                          <a:solidFill>
                            <a:schemeClr val="tx1"/>
                          </a:solidFill>
                        </a:rPr>
                        <a:t>E</a:t>
                      </a:r>
                      <a:r>
                        <a:rPr lang="en-US" sz="1000" dirty="0" smtClean="0">
                          <a:solidFill>
                            <a:schemeClr val="tx1"/>
                          </a:solidFill>
                        </a:rPr>
                        <a:t>: Evidence</a:t>
                      </a:r>
                      <a:endParaRPr lang="en-US" sz="1000" dirty="0">
                        <a:solidFill>
                          <a:schemeClr val="tx1"/>
                        </a:solidFill>
                      </a:endParaRPr>
                    </a:p>
                  </a:txBody>
                  <a:tcPr>
                    <a:lnL w="28575" cap="flat" cmpd="sng" algn="ctr">
                      <a:solidFill>
                        <a:srgbClr val="0070C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lang="en-US" sz="1000" dirty="0" smtClean="0">
                          <a:solidFill>
                            <a:schemeClr val="tx1"/>
                          </a:solidFill>
                        </a:rPr>
                        <a:t>That’s not (completely) true because…</a:t>
                      </a:r>
                      <a:endParaRPr lang="en-US" sz="1000" dirty="0">
                        <a:solidFill>
                          <a:schemeClr val="tx1"/>
                        </a:solidFill>
                      </a:endParaRPr>
                    </a:p>
                  </a:txBody>
                  <a:tcPr>
                    <a:lnL w="6350" cap="flat" cmpd="sng" algn="ctr">
                      <a:solidFill>
                        <a:schemeClr val="tx1"/>
                      </a:solidFill>
                      <a:prstDash val="solid"/>
                      <a:round/>
                      <a:headEnd type="none" w="med" len="med"/>
                      <a:tailEnd type="none" w="med" len="med"/>
                    </a:lnL>
                    <a:lnR w="28575" cap="flat" cmpd="sng" algn="ctr">
                      <a:solidFill>
                        <a:srgbClr val="0070C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230659">
                <a:tc>
                  <a:txBody>
                    <a:bodyPr/>
                    <a:lstStyle/>
                    <a:p>
                      <a:r>
                        <a:rPr lang="en-US" sz="1000" b="1" dirty="0" smtClean="0">
                          <a:solidFill>
                            <a:schemeClr val="tx1"/>
                          </a:solidFill>
                        </a:rPr>
                        <a:t>O</a:t>
                      </a:r>
                      <a:r>
                        <a:rPr lang="en-US" sz="1000" dirty="0" smtClean="0">
                          <a:solidFill>
                            <a:schemeClr val="tx1"/>
                          </a:solidFill>
                        </a:rPr>
                        <a:t>:</a:t>
                      </a:r>
                      <a:r>
                        <a:rPr lang="en-US" sz="1000" baseline="0" dirty="0" smtClean="0">
                          <a:solidFill>
                            <a:schemeClr val="tx1"/>
                          </a:solidFill>
                        </a:rPr>
                        <a:t> </a:t>
                      </a:r>
                      <a:r>
                        <a:rPr lang="en-US" sz="1000" dirty="0" smtClean="0">
                          <a:solidFill>
                            <a:schemeClr val="tx1"/>
                          </a:solidFill>
                        </a:rPr>
                        <a:t>Optimism</a:t>
                      </a:r>
                      <a:endParaRPr lang="en-US" sz="1000" dirty="0">
                        <a:solidFill>
                          <a:schemeClr val="tx1"/>
                        </a:solidFill>
                      </a:endParaRPr>
                    </a:p>
                  </a:txBody>
                  <a:tcPr>
                    <a:lnL w="28575" cap="flat" cmpd="sng" algn="ctr">
                      <a:solidFill>
                        <a:srgbClr val="0070C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lang="en-US" sz="1000" dirty="0" smtClean="0">
                          <a:solidFill>
                            <a:schemeClr val="tx1"/>
                          </a:solidFill>
                        </a:rPr>
                        <a:t>A more optimistic way of seeing this is…</a:t>
                      </a:r>
                      <a:endParaRPr lang="en-US" sz="1000" dirty="0">
                        <a:solidFill>
                          <a:schemeClr val="tx1"/>
                        </a:solidFill>
                      </a:endParaRPr>
                    </a:p>
                  </a:txBody>
                  <a:tcPr>
                    <a:lnL w="6350" cap="flat" cmpd="sng" algn="ctr">
                      <a:solidFill>
                        <a:schemeClr val="tx1"/>
                      </a:solidFill>
                      <a:prstDash val="solid"/>
                      <a:round/>
                      <a:headEnd type="none" w="med" len="med"/>
                      <a:tailEnd type="none" w="med" len="med"/>
                    </a:lnL>
                    <a:lnR w="28575" cap="flat" cmpd="sng" algn="ctr">
                      <a:solidFill>
                        <a:srgbClr val="0070C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374822">
                <a:tc>
                  <a:txBody>
                    <a:bodyPr/>
                    <a:lstStyle/>
                    <a:p>
                      <a:r>
                        <a:rPr lang="en-US" sz="1000" b="1" dirty="0" smtClean="0">
                          <a:solidFill>
                            <a:schemeClr val="tx1"/>
                          </a:solidFill>
                        </a:rPr>
                        <a:t>P</a:t>
                      </a:r>
                      <a:r>
                        <a:rPr lang="en-US" sz="1000" dirty="0" smtClean="0">
                          <a:solidFill>
                            <a:schemeClr val="tx1"/>
                          </a:solidFill>
                        </a:rPr>
                        <a:t>: Put It In </a:t>
                      </a:r>
                    </a:p>
                    <a:p>
                      <a:r>
                        <a:rPr lang="en-US" sz="1000" dirty="0" smtClean="0">
                          <a:solidFill>
                            <a:schemeClr val="tx1"/>
                          </a:solidFill>
                        </a:rPr>
                        <a:t>    Perspective</a:t>
                      </a:r>
                      <a:endParaRPr lang="en-US" sz="1000" dirty="0">
                        <a:solidFill>
                          <a:schemeClr val="tx1"/>
                        </a:solidFill>
                      </a:endParaRPr>
                    </a:p>
                  </a:txBody>
                  <a:tcPr>
                    <a:lnL w="28575" cap="flat" cmpd="sng" algn="ctr">
                      <a:solidFill>
                        <a:srgbClr val="0070C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lang="en-US" sz="1000" dirty="0" smtClean="0">
                          <a:solidFill>
                            <a:schemeClr val="tx1"/>
                          </a:solidFill>
                        </a:rPr>
                        <a:t>The most likely thing to</a:t>
                      </a:r>
                      <a:r>
                        <a:rPr lang="en-US" sz="1000" baseline="0" dirty="0" smtClean="0">
                          <a:solidFill>
                            <a:schemeClr val="tx1"/>
                          </a:solidFill>
                        </a:rPr>
                        <a:t> happen is…and I can…</a:t>
                      </a:r>
                      <a:endParaRPr lang="en-US" sz="1000" dirty="0">
                        <a:solidFill>
                          <a:schemeClr val="tx1"/>
                        </a:solidFill>
                      </a:endParaRPr>
                    </a:p>
                  </a:txBody>
                  <a:tcPr>
                    <a:lnL w="6350" cap="flat" cmpd="sng" algn="ctr">
                      <a:solidFill>
                        <a:schemeClr val="tx1"/>
                      </a:solidFill>
                      <a:prstDash val="solid"/>
                      <a:round/>
                      <a:headEnd type="none" w="med" len="med"/>
                      <a:tailEnd type="none" w="med" len="med"/>
                    </a:lnL>
                    <a:lnR w="28575" cap="flat" cmpd="sng" algn="ctr">
                      <a:solidFill>
                        <a:srgbClr val="0070C0"/>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bl>
          </a:graphicData>
        </a:graphic>
      </p:graphicFrame>
      <p:cxnSp>
        <p:nvCxnSpPr>
          <p:cNvPr id="54" name="Straight Connector 53"/>
          <p:cNvCxnSpPr/>
          <p:nvPr/>
        </p:nvCxnSpPr>
        <p:spPr>
          <a:xfrm>
            <a:off x="1600200" y="1295400"/>
            <a:ext cx="45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nvGraphicFramePr>
        <p:xfrm>
          <a:off x="4419600" y="3429000"/>
          <a:ext cx="2971800" cy="914400"/>
        </p:xfrm>
        <a:graphic>
          <a:graphicData uri="http://schemas.openxmlformats.org/drawingml/2006/table">
            <a:tbl>
              <a:tblPr/>
              <a:tblGrid>
                <a:gridCol w="2971800"/>
              </a:tblGrid>
              <a:tr h="838200">
                <a:tc>
                  <a:txBody>
                    <a:bodyPr/>
                    <a:lstStyle/>
                    <a:p>
                      <a:pPr marL="0" marR="0" indent="0">
                        <a:spcBef>
                          <a:spcPts val="0"/>
                        </a:spcBef>
                        <a:spcAft>
                          <a:spcPts val="0"/>
                        </a:spcAft>
                        <a:tabLst>
                          <a:tab pos="-457200" algn="l"/>
                          <a:tab pos="0" algn="l"/>
                          <a:tab pos="457200" algn="l"/>
                          <a:tab pos="914400" algn="l"/>
                          <a:tab pos="-457200" algn="l"/>
                          <a:tab pos="0" algn="l"/>
                          <a:tab pos="514350" algn="l"/>
                          <a:tab pos="914400" algn="l"/>
                        </a:tabLst>
                      </a:pPr>
                      <a:r>
                        <a:rPr lang="en-US" sz="1000" b="1" spc="-15" dirty="0" smtClean="0">
                          <a:solidFill>
                            <a:schemeClr val="accent2">
                              <a:lumMod val="75000"/>
                            </a:schemeClr>
                          </a:solidFill>
                          <a:latin typeface="+mj-lt"/>
                          <a:ea typeface="Times New Roman"/>
                        </a:rPr>
                        <a:t>Pitfalls</a:t>
                      </a:r>
                      <a:r>
                        <a:rPr lang="en-US" sz="1000" b="1" spc="-15" dirty="0">
                          <a:solidFill>
                            <a:schemeClr val="accent2">
                              <a:lumMod val="75000"/>
                            </a:schemeClr>
                          </a:solidFill>
                          <a:latin typeface="+mj-lt"/>
                          <a:ea typeface="Times New Roman"/>
                        </a:rPr>
                        <a:t>:</a:t>
                      </a:r>
                      <a:endParaRPr lang="en-US" sz="1000" spc="-15" dirty="0">
                        <a:solidFill>
                          <a:schemeClr val="accent2">
                            <a:lumMod val="75000"/>
                          </a:schemeClr>
                        </a:solidFill>
                        <a:latin typeface="+mj-lt"/>
                        <a:ea typeface="Times New Roman"/>
                      </a:endParaRPr>
                    </a:p>
                    <a:p>
                      <a:pPr marL="0" marR="0" indent="0">
                        <a:spcBef>
                          <a:spcPts val="0"/>
                        </a:spcBef>
                        <a:spcAft>
                          <a:spcPts val="0"/>
                        </a:spcAft>
                        <a:buFont typeface="Arial" pitchFamily="34" charset="0"/>
                        <a:buChar char="•"/>
                        <a:tabLst>
                          <a:tab pos="-457200" algn="l"/>
                          <a:tab pos="0" algn="l"/>
                          <a:tab pos="457200" algn="l"/>
                          <a:tab pos="914400" algn="l"/>
                          <a:tab pos="-457200" algn="l"/>
                          <a:tab pos="0" algn="l"/>
                          <a:tab pos="514350" algn="l"/>
                          <a:tab pos="914400" algn="l"/>
                        </a:tabLst>
                      </a:pPr>
                      <a:r>
                        <a:rPr lang="en-US" sz="1000" spc="-15" dirty="0">
                          <a:solidFill>
                            <a:schemeClr val="accent2">
                              <a:lumMod val="75000"/>
                            </a:schemeClr>
                          </a:solidFill>
                          <a:latin typeface="+mj-lt"/>
                          <a:ea typeface="Times New Roman"/>
                        </a:rPr>
                        <a:t>Dismissing the Grain of Truth</a:t>
                      </a:r>
                    </a:p>
                    <a:p>
                      <a:pPr marL="0" marR="0" indent="0">
                        <a:spcBef>
                          <a:spcPts val="0"/>
                        </a:spcBef>
                        <a:spcAft>
                          <a:spcPts val="0"/>
                        </a:spcAft>
                        <a:buFont typeface="Arial" pitchFamily="34" charset="0"/>
                        <a:buChar char="•"/>
                        <a:tabLst>
                          <a:tab pos="-457200" algn="l"/>
                          <a:tab pos="0" algn="l"/>
                          <a:tab pos="457200" algn="l"/>
                          <a:tab pos="914400" algn="l"/>
                          <a:tab pos="457200" algn="l"/>
                        </a:tabLst>
                      </a:pPr>
                      <a:r>
                        <a:rPr lang="en-US" sz="1000" spc="-15" dirty="0">
                          <a:solidFill>
                            <a:schemeClr val="accent2">
                              <a:lumMod val="75000"/>
                            </a:schemeClr>
                          </a:solidFill>
                          <a:latin typeface="+mj-lt"/>
                          <a:ea typeface="Times New Roman"/>
                        </a:rPr>
                        <a:t>Minimizing the Situation</a:t>
                      </a:r>
                    </a:p>
                    <a:p>
                      <a:pPr marL="0" marR="0" indent="0">
                        <a:spcBef>
                          <a:spcPts val="0"/>
                        </a:spcBef>
                        <a:spcAft>
                          <a:spcPts val="0"/>
                        </a:spcAft>
                        <a:buFont typeface="Arial" pitchFamily="34" charset="0"/>
                        <a:buChar char="•"/>
                        <a:tabLst>
                          <a:tab pos="-457200" algn="l"/>
                          <a:tab pos="0" algn="l"/>
                          <a:tab pos="457200" algn="l"/>
                          <a:tab pos="914400" algn="l"/>
                          <a:tab pos="457200" algn="l"/>
                        </a:tabLst>
                      </a:pPr>
                      <a:r>
                        <a:rPr lang="en-US" sz="1000" spc="-15" dirty="0">
                          <a:solidFill>
                            <a:schemeClr val="accent2">
                              <a:lumMod val="75000"/>
                            </a:schemeClr>
                          </a:solidFill>
                          <a:latin typeface="+mj-lt"/>
                          <a:ea typeface="Times New Roman"/>
                        </a:rPr>
                        <a:t>Excusing One’s </a:t>
                      </a:r>
                      <a:r>
                        <a:rPr lang="en-US" sz="1000" spc="-15" dirty="0" smtClean="0">
                          <a:solidFill>
                            <a:schemeClr val="accent2">
                              <a:lumMod val="75000"/>
                            </a:schemeClr>
                          </a:solidFill>
                          <a:latin typeface="+mj-lt"/>
                          <a:ea typeface="Times New Roman"/>
                        </a:rPr>
                        <a:t>Contribution</a:t>
                      </a:r>
                      <a:r>
                        <a:rPr lang="en-US" sz="1000" spc="-15" baseline="0" dirty="0" smtClean="0">
                          <a:solidFill>
                            <a:schemeClr val="accent2">
                              <a:lumMod val="75000"/>
                            </a:schemeClr>
                          </a:solidFill>
                          <a:latin typeface="+mj-lt"/>
                          <a:ea typeface="Times New Roman"/>
                        </a:rPr>
                        <a:t> </a:t>
                      </a:r>
                    </a:p>
                    <a:p>
                      <a:pPr marL="0" marR="0" indent="0">
                        <a:spcBef>
                          <a:spcPts val="0"/>
                        </a:spcBef>
                        <a:spcAft>
                          <a:spcPts val="0"/>
                        </a:spcAft>
                        <a:buFont typeface="Arial" pitchFamily="34" charset="0"/>
                        <a:buNone/>
                        <a:tabLst>
                          <a:tab pos="-457200" algn="l"/>
                          <a:tab pos="0" algn="l"/>
                          <a:tab pos="457200" algn="l"/>
                          <a:tab pos="914400" algn="l"/>
                          <a:tab pos="457200" algn="l"/>
                        </a:tabLst>
                      </a:pPr>
                      <a:r>
                        <a:rPr lang="en-US" sz="1000" spc="-15" baseline="0" dirty="0" smtClean="0">
                          <a:solidFill>
                            <a:schemeClr val="accent2">
                              <a:lumMod val="75000"/>
                            </a:schemeClr>
                          </a:solidFill>
                          <a:latin typeface="+mj-lt"/>
                          <a:ea typeface="Times New Roman"/>
                        </a:rPr>
                        <a:t> </a:t>
                      </a:r>
                      <a:r>
                        <a:rPr lang="en-US" sz="1000" spc="-15" dirty="0" smtClean="0">
                          <a:solidFill>
                            <a:schemeClr val="accent2">
                              <a:lumMod val="75000"/>
                            </a:schemeClr>
                          </a:solidFill>
                          <a:latin typeface="+mj-lt"/>
                          <a:ea typeface="Times New Roman"/>
                        </a:rPr>
                        <a:t>to </a:t>
                      </a:r>
                      <a:r>
                        <a:rPr lang="en-US" sz="1000" spc="-15" dirty="0">
                          <a:solidFill>
                            <a:schemeClr val="accent2">
                              <a:lumMod val="75000"/>
                            </a:schemeClr>
                          </a:solidFill>
                          <a:latin typeface="+mj-lt"/>
                          <a:ea typeface="Times New Roman"/>
                        </a:rPr>
                        <a:t>the </a:t>
                      </a:r>
                      <a:r>
                        <a:rPr lang="en-US" sz="1000" spc="-15" dirty="0" smtClean="0">
                          <a:solidFill>
                            <a:schemeClr val="accent2">
                              <a:lumMod val="75000"/>
                            </a:schemeClr>
                          </a:solidFill>
                          <a:latin typeface="+mj-lt"/>
                          <a:ea typeface="Times New Roman"/>
                        </a:rPr>
                        <a:t>Problem</a:t>
                      </a:r>
                    </a:p>
                    <a:p>
                      <a:pPr marL="0" marR="0" indent="0">
                        <a:spcBef>
                          <a:spcPts val="0"/>
                        </a:spcBef>
                        <a:spcAft>
                          <a:spcPts val="0"/>
                        </a:spcAft>
                        <a:buFont typeface="Arial" pitchFamily="34" charset="0"/>
                        <a:buChar char="•"/>
                        <a:tabLst>
                          <a:tab pos="-457200" algn="l"/>
                          <a:tab pos="0" algn="l"/>
                          <a:tab pos="457200" algn="l"/>
                          <a:tab pos="914400" algn="l"/>
                          <a:tab pos="457200" algn="l"/>
                        </a:tabLst>
                      </a:pPr>
                      <a:r>
                        <a:rPr lang="en-US" sz="1000" spc="-15" dirty="0" smtClean="0">
                          <a:solidFill>
                            <a:schemeClr val="accent2">
                              <a:lumMod val="75000"/>
                            </a:schemeClr>
                          </a:solidFill>
                          <a:latin typeface="+mj-lt"/>
                          <a:ea typeface="Times New Roman"/>
                        </a:rPr>
                        <a:t>Weak Responses</a:t>
                      </a:r>
                      <a:endParaRPr lang="en-US" sz="1000" spc="-15" dirty="0">
                        <a:solidFill>
                          <a:schemeClr val="accent2">
                            <a:lumMod val="75000"/>
                          </a:schemeClr>
                        </a:solidFill>
                        <a:latin typeface="+mj-lt"/>
                        <a:ea typeface="Times New Roman"/>
                      </a:endParaRPr>
                    </a:p>
                  </a:txBody>
                  <a:tcPr marL="53690" marR="53690" marT="0" marB="0">
                    <a:lnL>
                      <a:noFill/>
                    </a:lnL>
                    <a:lnR>
                      <a:noFill/>
                    </a:lnR>
                    <a:lnT>
                      <a:noFill/>
                    </a:lnT>
                    <a:lnB>
                      <a:noFill/>
                    </a:lnB>
                    <a:noFill/>
                  </a:tcPr>
                </a:tc>
              </a:tr>
            </a:tbl>
          </a:graphicData>
        </a:graphic>
      </p:graphicFrame>
      <p:sp>
        <p:nvSpPr>
          <p:cNvPr id="30"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59</a:t>
            </a:fld>
            <a:endParaRPr lang="en-US" sz="700" dirty="0">
              <a:latin typeface="+mn-lt"/>
            </a:endParaRPr>
          </a:p>
        </p:txBody>
      </p:sp>
      <p:pic>
        <p:nvPicPr>
          <p:cNvPr id="31" name="Picture 30" descr="RTR.png"/>
          <p:cNvPicPr>
            <a:picLocks noChangeAspect="1"/>
          </p:cNvPicPr>
          <p:nvPr/>
        </p:nvPicPr>
        <p:blipFill>
          <a:blip r:embed="rId2" cstate="print"/>
          <a:srcRect/>
          <a:stretch>
            <a:fillRect/>
          </a:stretch>
        </p:blipFill>
        <p:spPr bwMode="auto">
          <a:xfrm>
            <a:off x="305741" y="76200"/>
            <a:ext cx="608659" cy="731520"/>
          </a:xfrm>
          <a:prstGeom prst="rect">
            <a:avLst/>
          </a:prstGeom>
          <a:noFill/>
          <a:ln w="9525">
            <a:noFill/>
            <a:miter lim="800000"/>
            <a:headEnd/>
            <a:tailEnd/>
          </a:ln>
        </p:spPr>
      </p:pic>
      <p:sp>
        <p:nvSpPr>
          <p:cNvPr id="29" name="Footer Placeholder 28"/>
          <p:cNvSpPr>
            <a:spLocks noGrp="1"/>
          </p:cNvSpPr>
          <p:nvPr>
            <p:ph type="ftr" sz="quarter" idx="13"/>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0" y="4469000"/>
            <a:ext cx="7315200" cy="2765719"/>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dirty="0"/>
          </a:p>
        </p:txBody>
      </p:sp>
      <p:sp>
        <p:nvSpPr>
          <p:cNvPr id="9" name="Rounded Rectangle 8"/>
          <p:cNvSpPr/>
          <p:nvPr/>
        </p:nvSpPr>
        <p:spPr>
          <a:xfrm>
            <a:off x="0" y="2819400"/>
            <a:ext cx="7315200" cy="2057400"/>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dirty="0"/>
          </a:p>
        </p:txBody>
      </p:sp>
      <p:sp>
        <p:nvSpPr>
          <p:cNvPr id="8" name="Rounded Rectangle 7"/>
          <p:cNvSpPr/>
          <p:nvPr/>
        </p:nvSpPr>
        <p:spPr>
          <a:xfrm>
            <a:off x="0" y="2209800"/>
            <a:ext cx="7315200" cy="609600"/>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dirty="0"/>
          </a:p>
        </p:txBody>
      </p:sp>
      <p:sp>
        <p:nvSpPr>
          <p:cNvPr id="5" name="Rectangle 4"/>
          <p:cNvSpPr/>
          <p:nvPr/>
        </p:nvSpPr>
        <p:spPr>
          <a:xfrm>
            <a:off x="208630" y="914400"/>
            <a:ext cx="6877970" cy="1174824"/>
          </a:xfrm>
          <a:prstGeom prst="rect">
            <a:avLst/>
          </a:prstGeom>
        </p:spPr>
        <p:txBody>
          <a:bodyPr wrap="square" lIns="96661" tIns="48331" rIns="96661" bIns="48331">
            <a:spAutoFit/>
          </a:bodyPr>
          <a:lstStyle/>
          <a:p>
            <a:r>
              <a:rPr lang="en-US" sz="1400" b="1" dirty="0" smtClean="0">
                <a:latin typeface="+mn-lt"/>
              </a:rPr>
              <a:t>Instructions: </a:t>
            </a:r>
            <a:r>
              <a:rPr lang="en-US" sz="1400" dirty="0" smtClean="0">
                <a:latin typeface="+mn-lt"/>
              </a:rPr>
              <a:t>Record three good things each day. Next to each positive event that you list, write a reflection (at least one sentence) about:</a:t>
            </a:r>
          </a:p>
          <a:p>
            <a:r>
              <a:rPr lang="en-US" sz="1400" dirty="0" smtClean="0">
                <a:latin typeface="+mn-lt"/>
              </a:rPr>
              <a:t>	- Why this good thing happened</a:t>
            </a:r>
          </a:p>
          <a:p>
            <a:r>
              <a:rPr lang="en-US" sz="1400" dirty="0" smtClean="0">
                <a:latin typeface="+mn-lt"/>
              </a:rPr>
              <a:t>	- What this good thing means to you</a:t>
            </a:r>
          </a:p>
          <a:p>
            <a:r>
              <a:rPr lang="en-US" sz="1400" dirty="0" smtClean="0">
                <a:latin typeface="+mn-lt"/>
              </a:rPr>
              <a:t>	- How this good thing makes you feel</a:t>
            </a:r>
          </a:p>
        </p:txBody>
      </p:sp>
      <p:sp>
        <p:nvSpPr>
          <p:cNvPr id="14" name="TextBox 13"/>
          <p:cNvSpPr txBox="1"/>
          <p:nvPr/>
        </p:nvSpPr>
        <p:spPr>
          <a:xfrm>
            <a:off x="0" y="204217"/>
            <a:ext cx="7239000" cy="405383"/>
          </a:xfrm>
          <a:prstGeom prst="rect">
            <a:avLst/>
          </a:prstGeom>
          <a:noFill/>
        </p:spPr>
        <p:txBody>
          <a:bodyPr wrap="square" lIns="96661" tIns="48331" rIns="96661" bIns="48331" rtlCol="0">
            <a:spAutoFit/>
          </a:bodyPr>
          <a:lstStyle/>
          <a:p>
            <a:pPr algn="ctr"/>
            <a:r>
              <a:rPr lang="en-US" sz="2000" b="1" dirty="0" smtClean="0">
                <a:solidFill>
                  <a:schemeClr val="bg1"/>
                </a:solidFill>
                <a:latin typeface="+mj-lt"/>
              </a:rPr>
              <a:t>Hunt the Good Stuff</a:t>
            </a:r>
            <a:endParaRPr lang="en-US" sz="2000" b="1" dirty="0">
              <a:solidFill>
                <a:schemeClr val="bg1"/>
              </a:solidFill>
              <a:latin typeface="+mj-lt"/>
            </a:endParaRPr>
          </a:p>
        </p:txBody>
      </p:sp>
      <p:sp>
        <p:nvSpPr>
          <p:cNvPr id="11" name="Rounded Rectangle 10"/>
          <p:cNvSpPr/>
          <p:nvPr/>
        </p:nvSpPr>
        <p:spPr>
          <a:xfrm>
            <a:off x="0" y="7010400"/>
            <a:ext cx="7315200" cy="2133599"/>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dirty="0"/>
          </a:p>
        </p:txBody>
      </p:sp>
      <p:sp>
        <p:nvSpPr>
          <p:cNvPr id="7" name="TextBox 6"/>
          <p:cNvSpPr txBox="1"/>
          <p:nvPr/>
        </p:nvSpPr>
        <p:spPr>
          <a:xfrm>
            <a:off x="0" y="2209800"/>
            <a:ext cx="6901620" cy="7099523"/>
          </a:xfrm>
          <a:prstGeom prst="rect">
            <a:avLst/>
          </a:prstGeom>
          <a:noFill/>
        </p:spPr>
        <p:txBody>
          <a:bodyPr wrap="square" lIns="96661" tIns="48331" rIns="96661" bIns="48331" rtlCol="0">
            <a:spAutoFit/>
          </a:bodyPr>
          <a:lstStyle/>
          <a:p>
            <a:r>
              <a:rPr lang="en-US" sz="1600" b="1" dirty="0" smtClean="0">
                <a:latin typeface="+mn-lt"/>
              </a:rPr>
              <a:t>Date: </a:t>
            </a:r>
            <a:r>
              <a:rPr lang="en-US" sz="1800" dirty="0" smtClean="0">
                <a:latin typeface="Bradley Hand ITC" pitchFamily="66" charset="0"/>
              </a:rPr>
              <a:t>17 January 2014</a:t>
            </a:r>
          </a:p>
          <a:p>
            <a:endParaRPr lang="en-US" sz="1600" b="1" dirty="0" smtClean="0">
              <a:latin typeface="+mn-lt"/>
            </a:endParaRPr>
          </a:p>
          <a:p>
            <a:endParaRPr lang="en-US" sz="1600" b="1" dirty="0" smtClean="0">
              <a:latin typeface="+mn-lt"/>
            </a:endParaRPr>
          </a:p>
          <a:p>
            <a:r>
              <a:rPr lang="en-US" sz="1600" b="1" dirty="0" smtClean="0">
                <a:latin typeface="+mn-lt"/>
              </a:rPr>
              <a:t>Good Thing 1: </a:t>
            </a:r>
            <a:r>
              <a:rPr lang="en-US" sz="1800" dirty="0" smtClean="0">
                <a:latin typeface="Bradley Hand ITC" pitchFamily="66" charset="0"/>
              </a:rPr>
              <a:t>I got an A on my first math quiz this semester.</a:t>
            </a:r>
            <a:endParaRPr lang="en-US" sz="1800" b="1" dirty="0" smtClean="0">
              <a:latin typeface="Bradley Hand ITC" pitchFamily="66" charset="0"/>
            </a:endParaRPr>
          </a:p>
          <a:p>
            <a:endParaRPr lang="en-US" sz="1600" b="1" dirty="0" smtClean="0">
              <a:latin typeface="+mn-lt"/>
            </a:endParaRPr>
          </a:p>
          <a:p>
            <a:r>
              <a:rPr lang="en-US" sz="1600" b="1" dirty="0" smtClean="0">
                <a:latin typeface="+mn-lt"/>
              </a:rPr>
              <a:t>Reflection: </a:t>
            </a:r>
            <a:r>
              <a:rPr lang="en-US" sz="1800" dirty="0" smtClean="0">
                <a:latin typeface="Bradley Hand ITC" pitchFamily="66" charset="0"/>
              </a:rPr>
              <a:t>I studied really hard for it and if I keep working hard, I can bring up my GPA from last semester.</a:t>
            </a:r>
            <a:endParaRPr lang="en-US" sz="1800" b="1" dirty="0" smtClean="0">
              <a:latin typeface="Bradley Hand ITC" pitchFamily="66" charset="0"/>
            </a:endParaRPr>
          </a:p>
          <a:p>
            <a:endParaRPr lang="en-US" sz="1800" b="1" dirty="0" smtClean="0">
              <a:latin typeface="+mn-lt"/>
            </a:endParaRPr>
          </a:p>
          <a:p>
            <a:endParaRPr lang="en-US" sz="1600" b="1" dirty="0" smtClean="0">
              <a:latin typeface="+mn-lt"/>
            </a:endParaRPr>
          </a:p>
          <a:p>
            <a:endParaRPr lang="en-US" sz="1600" b="1" dirty="0" smtClean="0">
              <a:latin typeface="+mn-lt"/>
            </a:endParaRPr>
          </a:p>
          <a:p>
            <a:endParaRPr lang="en-US" sz="1600" b="1" dirty="0" smtClean="0">
              <a:latin typeface="+mn-lt"/>
            </a:endParaRPr>
          </a:p>
          <a:p>
            <a:r>
              <a:rPr lang="en-US" sz="1600" b="1" dirty="0" smtClean="0">
                <a:latin typeface="+mn-lt"/>
              </a:rPr>
              <a:t>Good Thing 2: </a:t>
            </a:r>
            <a:r>
              <a:rPr lang="en-US" sz="1800" dirty="0" smtClean="0">
                <a:latin typeface="Bradley Hand ITC" pitchFamily="66" charset="0"/>
              </a:rPr>
              <a:t>My favorite show was on last night.</a:t>
            </a:r>
            <a:endParaRPr lang="en-US" sz="1800" b="1" dirty="0" smtClean="0">
              <a:latin typeface="Bradley Hand ITC" pitchFamily="66" charset="0"/>
            </a:endParaRPr>
          </a:p>
          <a:p>
            <a:endParaRPr lang="en-US" sz="1600" b="1" dirty="0" smtClean="0">
              <a:latin typeface="+mn-lt"/>
            </a:endParaRPr>
          </a:p>
          <a:p>
            <a:r>
              <a:rPr lang="en-US" sz="1600" b="1" dirty="0" smtClean="0">
                <a:latin typeface="+mn-lt"/>
              </a:rPr>
              <a:t>Reflection: </a:t>
            </a:r>
            <a:r>
              <a:rPr lang="en-US" sz="1800" dirty="0" smtClean="0">
                <a:latin typeface="Bradley Hand ITC" pitchFamily="66" charset="0"/>
              </a:rPr>
              <a:t>I like being able to sit, relax, and enjoy my show every Thursday night. My favorite part is being able to talk with my friends about the show the next day at school. </a:t>
            </a:r>
            <a:endParaRPr lang="en-US" sz="18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mn-lt"/>
            </a:endParaRPr>
          </a:p>
          <a:p>
            <a:r>
              <a:rPr lang="en-US" sz="1600" b="1" dirty="0" smtClean="0">
                <a:latin typeface="+mn-lt"/>
              </a:rPr>
              <a:t>Good Thing 3: </a:t>
            </a:r>
            <a:r>
              <a:rPr lang="en-US" sz="1800" dirty="0" smtClean="0">
                <a:latin typeface="Bradley Hand ITC" pitchFamily="66" charset="0"/>
              </a:rPr>
              <a:t>I got a new phone.</a:t>
            </a:r>
            <a:endParaRPr lang="en-US" sz="1800" b="1" dirty="0" smtClean="0">
              <a:latin typeface="Bradley Hand ITC" pitchFamily="66" charset="0"/>
            </a:endParaRPr>
          </a:p>
          <a:p>
            <a:endParaRPr lang="en-US" sz="1600" b="1" dirty="0" smtClean="0">
              <a:latin typeface="+mn-lt"/>
            </a:endParaRPr>
          </a:p>
          <a:p>
            <a:r>
              <a:rPr lang="en-US" sz="1600" b="1" dirty="0" smtClean="0">
                <a:latin typeface="+mn-lt"/>
              </a:rPr>
              <a:t>Reflection: </a:t>
            </a:r>
            <a:r>
              <a:rPr lang="en-US" sz="1800" dirty="0" smtClean="0">
                <a:latin typeface="Bradley Hand ITC" pitchFamily="66" charset="0"/>
              </a:rPr>
              <a:t>My parents told me if I got better grades I could get a new phone. My hard work paid off because my grades are better than last semester and now I can use my new phone to talk to my friends.</a:t>
            </a:r>
            <a:endParaRPr lang="en-US" sz="1800" b="1" dirty="0" smtClean="0">
              <a:latin typeface="Bradley Hand ITC" pitchFamily="66" charset="0"/>
            </a:endParaRPr>
          </a:p>
          <a:p>
            <a:endParaRPr lang="en-US" sz="1500" b="1" dirty="0" smtClean="0">
              <a:latin typeface="+mn-lt"/>
            </a:endParaRPr>
          </a:p>
          <a:p>
            <a:endParaRPr lang="en-US" sz="1500" dirty="0" smtClean="0">
              <a:latin typeface="+mn-lt"/>
            </a:endParaRPr>
          </a:p>
          <a:p>
            <a:endParaRPr lang="en-US" sz="1500" b="1" dirty="0">
              <a:latin typeface="+mn-lt"/>
            </a:endParaRPr>
          </a:p>
        </p:txBody>
      </p:sp>
      <p:sp>
        <p:nvSpPr>
          <p:cNvPr id="12" name="Rounded Rectangle 11"/>
          <p:cNvSpPr/>
          <p:nvPr/>
        </p:nvSpPr>
        <p:spPr>
          <a:xfrm>
            <a:off x="2209800" y="609599"/>
            <a:ext cx="2819400" cy="381001"/>
          </a:xfrm>
          <a:prstGeom prst="roundRect">
            <a:avLst/>
          </a:prstGeom>
          <a:solidFill>
            <a:srgbClr val="00B05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en-US" dirty="0" smtClean="0"/>
              <a:t>Optimism</a:t>
            </a:r>
            <a:endParaRPr lang="en-US" dirty="0"/>
          </a:p>
        </p:txBody>
      </p:sp>
      <p:sp>
        <p:nvSpPr>
          <p:cNvPr id="15"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6</a:t>
            </a:fld>
            <a:endParaRPr lang="en-US" sz="700" dirty="0">
              <a:latin typeface="+mn-lt"/>
            </a:endParaRPr>
          </a:p>
        </p:txBody>
      </p:sp>
      <p:pic>
        <p:nvPicPr>
          <p:cNvPr id="16" name="Picture 5" descr="HTGS.png"/>
          <p:cNvPicPr>
            <a:picLocks noChangeAspect="1"/>
          </p:cNvPicPr>
          <p:nvPr/>
        </p:nvPicPr>
        <p:blipFill>
          <a:blip r:embed="rId3" cstate="print"/>
          <a:srcRect/>
          <a:stretch>
            <a:fillRect/>
          </a:stretch>
        </p:blipFill>
        <p:spPr bwMode="auto">
          <a:xfrm>
            <a:off x="305741" y="76200"/>
            <a:ext cx="608659" cy="731520"/>
          </a:xfrm>
          <a:prstGeom prst="rect">
            <a:avLst/>
          </a:prstGeom>
          <a:noFill/>
          <a:ln w="9525">
            <a:noFill/>
            <a:miter lim="800000"/>
            <a:headEnd/>
            <a:tailEnd/>
          </a:ln>
        </p:spPr>
      </p:pic>
      <p:sp>
        <p:nvSpPr>
          <p:cNvPr id="13" name="Footer Placeholder 12"/>
          <p:cNvSpPr>
            <a:spLocks noGrp="1"/>
          </p:cNvSpPr>
          <p:nvPr>
            <p:ph type="ftr" sz="quarter" idx="11"/>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26"/>
          <p:cNvGraphicFramePr>
            <a:graphicFrameLocks noGrp="1"/>
          </p:cNvGraphicFramePr>
          <p:nvPr>
            <p:extLst>
              <p:ext uri="{D42A27DB-BD31-4B8C-83A1-F6EECF244321}">
                <p14:modId xmlns="" xmlns:p14="http://schemas.microsoft.com/office/powerpoint/2010/main" val="1924607970"/>
              </p:ext>
            </p:extLst>
          </p:nvPr>
        </p:nvGraphicFramePr>
        <p:xfrm>
          <a:off x="76200" y="990600"/>
          <a:ext cx="6858000" cy="1371600"/>
        </p:xfrm>
        <a:graphic>
          <a:graphicData uri="http://schemas.openxmlformats.org/drawingml/2006/table">
            <a:tbl>
              <a:tblPr/>
              <a:tblGrid>
                <a:gridCol w="6858000"/>
              </a:tblGrid>
              <a:tr h="457200">
                <a:tc>
                  <a:txBody>
                    <a:bodyPr/>
                    <a:lstStyle/>
                    <a:p>
                      <a:pPr marL="0" marR="0" lvl="0" indent="0" algn="l" defTabSz="962025" rtl="0" eaLnBrk="1" fontAlgn="base" latinLnBrk="0" hangingPunct="1">
                        <a:lnSpc>
                          <a:spcPct val="100000"/>
                        </a:lnSpc>
                        <a:spcBef>
                          <a:spcPct val="0"/>
                        </a:spcBef>
                        <a:spcAft>
                          <a:spcPct val="0"/>
                        </a:spcAft>
                        <a:buClrTx/>
                        <a:buSzTx/>
                        <a:buFontTx/>
                        <a:buNone/>
                        <a:tabLst>
                          <a:tab pos="0" algn="l"/>
                          <a:tab pos="228600" algn="l"/>
                          <a:tab pos="5029200" algn="r"/>
                        </a:tabLst>
                      </a:pPr>
                      <a:r>
                        <a:rPr kumimoji="0" lang="en-US" sz="1200" b="1" i="0" u="none" strike="noStrike" cap="none" normalizeH="0" baseline="0" dirty="0" smtClean="0">
                          <a:ln>
                            <a:noFill/>
                          </a:ln>
                          <a:solidFill>
                            <a:schemeClr val="tx1"/>
                          </a:solidFill>
                          <a:effectLst/>
                          <a:latin typeface="Verdana" pitchFamily="34" charset="0"/>
                          <a:cs typeface="Times New Roman" pitchFamily="18" charset="0"/>
                        </a:rPr>
                        <a:t> 1. Task at hand:</a:t>
                      </a:r>
                      <a:endParaRPr kumimoji="0" lang="en-US" sz="1800" b="0" i="0" u="none" strike="noStrike" cap="none" normalizeH="0" baseline="0" dirty="0" smtClean="0">
                        <a:ln>
                          <a:noFill/>
                        </a:ln>
                        <a:solidFill>
                          <a:schemeClr val="tx1"/>
                        </a:solidFill>
                        <a:effectLst/>
                        <a:latin typeface="Tahoma" pitchFamily="34" charset="0"/>
                        <a:cs typeface="Times New Roman" pitchFamily="18" charset="0"/>
                      </a:endParaRPr>
                    </a:p>
                  </a:txBody>
                  <a:tcPr marL="47877" marR="47877"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457200">
                <a:tc>
                  <a:txBody>
                    <a:bodyPr/>
                    <a:lstStyle/>
                    <a:p>
                      <a:pPr marL="0" marR="0" lvl="0" indent="0" algn="l" defTabSz="962025" rtl="0" eaLnBrk="1" fontAlgn="base" latinLnBrk="0" hangingPunct="1">
                        <a:lnSpc>
                          <a:spcPct val="100000"/>
                        </a:lnSpc>
                        <a:spcBef>
                          <a:spcPct val="0"/>
                        </a:spcBef>
                        <a:spcAft>
                          <a:spcPct val="0"/>
                        </a:spcAft>
                        <a:buClrTx/>
                        <a:buSzTx/>
                        <a:buFontTx/>
                        <a:buNone/>
                        <a:tabLst>
                          <a:tab pos="0" algn="l"/>
                          <a:tab pos="228600" algn="l"/>
                          <a:tab pos="5029200" algn="r"/>
                        </a:tabLst>
                      </a:pPr>
                      <a:r>
                        <a:rPr kumimoji="0" lang="en-US" sz="1200" b="1" i="0" u="none" strike="noStrike" cap="none" normalizeH="0" baseline="0" dirty="0" smtClean="0">
                          <a:ln>
                            <a:noFill/>
                          </a:ln>
                          <a:solidFill>
                            <a:schemeClr val="tx1"/>
                          </a:solidFill>
                          <a:effectLst/>
                          <a:latin typeface="+mn-lt"/>
                          <a:cs typeface="Times New Roman" pitchFamily="18" charset="0"/>
                        </a:rPr>
                        <a:t> 2. </a:t>
                      </a:r>
                      <a:r>
                        <a:rPr kumimoji="0" lang="en-US" sz="1200" b="0" i="0" u="none" strike="noStrike" cap="none" normalizeH="0" baseline="0" dirty="0" smtClean="0">
                          <a:ln>
                            <a:noFill/>
                          </a:ln>
                          <a:solidFill>
                            <a:schemeClr val="tx1"/>
                          </a:solidFill>
                          <a:effectLst/>
                          <a:latin typeface="+mn-lt"/>
                          <a:cs typeface="Times New Roman" pitchFamily="18" charset="0"/>
                        </a:rPr>
                        <a:t>Record 5 counterproductive thoughts then SWITCH BOOKS with a partner</a:t>
                      </a:r>
                      <a:endParaRPr kumimoji="0" lang="en-US" sz="1200" b="1" i="0" u="none" strike="noStrike" cap="none" normalizeH="0" baseline="0" dirty="0" smtClean="0">
                        <a:ln>
                          <a:noFill/>
                        </a:ln>
                        <a:solidFill>
                          <a:schemeClr val="tx1"/>
                        </a:solidFill>
                        <a:effectLst/>
                        <a:latin typeface="+mn-lt"/>
                        <a:cs typeface="Times New Roman" pitchFamily="18" charset="0"/>
                      </a:endParaRPr>
                    </a:p>
                  </a:txBody>
                  <a:tcPr marL="47877" marR="47877" marT="0" marB="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r>
              <a:tr h="457200">
                <a:tc>
                  <a:txBody>
                    <a:bodyPr/>
                    <a:lstStyle/>
                    <a:p>
                      <a:pPr marL="0" marR="0" lvl="0" indent="0" algn="l" defTabSz="962025" rtl="0" eaLnBrk="1" fontAlgn="base" latinLnBrk="0" hangingPunct="1">
                        <a:lnSpc>
                          <a:spcPct val="100000"/>
                        </a:lnSpc>
                        <a:spcBef>
                          <a:spcPct val="0"/>
                        </a:spcBef>
                        <a:spcAft>
                          <a:spcPct val="0"/>
                        </a:spcAft>
                        <a:buClrTx/>
                        <a:buSzTx/>
                        <a:buFontTx/>
                        <a:buNone/>
                        <a:tabLst>
                          <a:tab pos="0" algn="l"/>
                          <a:tab pos="228600" algn="l"/>
                          <a:tab pos="5029200" algn="r"/>
                        </a:tabLst>
                      </a:pPr>
                      <a:r>
                        <a:rPr kumimoji="0" lang="en-US" sz="1200" b="1" i="0" u="none" strike="noStrike" cap="none" normalizeH="0" baseline="0" dirty="0" smtClean="0">
                          <a:ln>
                            <a:noFill/>
                          </a:ln>
                          <a:solidFill>
                            <a:schemeClr val="tx1"/>
                          </a:solidFill>
                          <a:effectLst/>
                          <a:latin typeface="+mn-lt"/>
                          <a:cs typeface="Times New Roman" pitchFamily="18" charset="0"/>
                        </a:rPr>
                        <a:t> 3.</a:t>
                      </a:r>
                    </a:p>
                  </a:txBody>
                  <a:tcPr marL="47877" marR="47877" marT="0" marB="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r>
            </a:tbl>
          </a:graphicData>
        </a:graphic>
      </p:graphicFrame>
      <p:sp>
        <p:nvSpPr>
          <p:cNvPr id="28" name="Rectangle 27"/>
          <p:cNvSpPr/>
          <p:nvPr/>
        </p:nvSpPr>
        <p:spPr>
          <a:xfrm>
            <a:off x="76200" y="914400"/>
            <a:ext cx="7086600" cy="1981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0" y="4572000"/>
            <a:ext cx="7315200" cy="472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3" name="Table 32"/>
          <p:cNvGraphicFramePr>
            <a:graphicFrameLocks noGrp="1"/>
          </p:cNvGraphicFramePr>
          <p:nvPr>
            <p:extLst>
              <p:ext uri="{D42A27DB-BD31-4B8C-83A1-F6EECF244321}">
                <p14:modId xmlns="" xmlns:p14="http://schemas.microsoft.com/office/powerpoint/2010/main" val="1924607970"/>
              </p:ext>
            </p:extLst>
          </p:nvPr>
        </p:nvGraphicFramePr>
        <p:xfrm>
          <a:off x="152400" y="4647667"/>
          <a:ext cx="7010400" cy="4496334"/>
        </p:xfrm>
        <a:graphic>
          <a:graphicData uri="http://schemas.openxmlformats.org/drawingml/2006/table">
            <a:tbl>
              <a:tblPr/>
              <a:tblGrid>
                <a:gridCol w="2492587"/>
                <a:gridCol w="3656119"/>
                <a:gridCol w="287231"/>
                <a:gridCol w="287232"/>
                <a:gridCol w="287231"/>
              </a:tblGrid>
              <a:tr h="315954">
                <a:tc>
                  <a:txBody>
                    <a:bodyPr/>
                    <a:lstStyle/>
                    <a:p>
                      <a:pPr marL="0" marR="0" lvl="0" indent="0" algn="l" defTabSz="962025" rtl="0" eaLnBrk="1" fontAlgn="base" latinLnBrk="0" hangingPunct="1">
                        <a:lnSpc>
                          <a:spcPct val="100000"/>
                        </a:lnSpc>
                        <a:spcBef>
                          <a:spcPct val="0"/>
                        </a:spcBef>
                        <a:spcAft>
                          <a:spcPct val="0"/>
                        </a:spcAft>
                        <a:buClrTx/>
                        <a:buSzTx/>
                        <a:buFontTx/>
                        <a:buNone/>
                        <a:tabLst>
                          <a:tab pos="0" algn="l"/>
                          <a:tab pos="228600" algn="l"/>
                          <a:tab pos="5029200" algn="r"/>
                        </a:tabLst>
                      </a:pPr>
                      <a:r>
                        <a:rPr kumimoji="0" lang="en-US" sz="1300" b="1" i="0" u="none" strike="noStrike" cap="none" normalizeH="0" baseline="0" dirty="0" smtClean="0">
                          <a:ln>
                            <a:noFill/>
                          </a:ln>
                          <a:solidFill>
                            <a:schemeClr val="tx1"/>
                          </a:solidFill>
                          <a:effectLst/>
                          <a:latin typeface="Verdana" pitchFamily="34" charset="0"/>
                          <a:cs typeface="Times New Roman" pitchFamily="18" charset="0"/>
                        </a:rPr>
                        <a:t>List Five Thoughts:</a:t>
                      </a:r>
                      <a:endParaRPr kumimoji="0" lang="en-US" sz="1300" b="0" i="0" u="none" strike="noStrike" cap="none" normalizeH="0" baseline="0" dirty="0" smtClean="0">
                        <a:ln>
                          <a:noFill/>
                        </a:ln>
                        <a:solidFill>
                          <a:schemeClr val="tx1"/>
                        </a:solidFill>
                        <a:effectLst/>
                        <a:latin typeface="Verdana" pitchFamily="34" charset="0"/>
                        <a:cs typeface="Times New Roman" pitchFamily="18" charset="0"/>
                      </a:endParaRPr>
                    </a:p>
                  </a:txBody>
                  <a:tcPr marL="47877" marR="478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2025" rtl="0" eaLnBrk="1" fontAlgn="base" latinLnBrk="0" hangingPunct="1">
                        <a:lnSpc>
                          <a:spcPct val="100000"/>
                        </a:lnSpc>
                        <a:spcBef>
                          <a:spcPct val="0"/>
                        </a:spcBef>
                        <a:spcAft>
                          <a:spcPct val="0"/>
                        </a:spcAft>
                        <a:buClrTx/>
                        <a:buSzTx/>
                        <a:buFontTx/>
                        <a:buNone/>
                        <a:tabLst>
                          <a:tab pos="0" algn="l"/>
                          <a:tab pos="228600" algn="l"/>
                          <a:tab pos="5029200" algn="r"/>
                        </a:tabLst>
                      </a:pPr>
                      <a:r>
                        <a:rPr kumimoji="0" lang="en-US" sz="1300" b="1" i="0" u="none" strike="noStrike" cap="none" normalizeH="0" baseline="0" dirty="0" smtClean="0">
                          <a:ln>
                            <a:noFill/>
                          </a:ln>
                          <a:solidFill>
                            <a:schemeClr val="tx1"/>
                          </a:solidFill>
                          <a:effectLst/>
                          <a:latin typeface="Verdana" pitchFamily="34" charset="0"/>
                          <a:cs typeface="Times New Roman" pitchFamily="18" charset="0"/>
                        </a:rPr>
                        <a:t>Practice Real-Time Resilience:</a:t>
                      </a:r>
                      <a:endParaRPr kumimoji="0" lang="en-US" sz="1300" b="0" i="0" u="none" strike="noStrike" cap="none" normalizeH="0" baseline="0" dirty="0" smtClean="0">
                        <a:ln>
                          <a:noFill/>
                        </a:ln>
                        <a:solidFill>
                          <a:schemeClr val="tx1"/>
                        </a:solidFill>
                        <a:effectLst/>
                        <a:latin typeface="Verdana" pitchFamily="34" charset="0"/>
                        <a:cs typeface="Times New Roman" pitchFamily="18" charset="0"/>
                      </a:endParaRPr>
                    </a:p>
                  </a:txBody>
                  <a:tcPr marL="47877" marR="478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2025" rtl="0" eaLnBrk="1" fontAlgn="base" latinLnBrk="0" hangingPunct="1">
                        <a:lnSpc>
                          <a:spcPct val="100000"/>
                        </a:lnSpc>
                        <a:spcBef>
                          <a:spcPct val="0"/>
                        </a:spcBef>
                        <a:spcAft>
                          <a:spcPct val="0"/>
                        </a:spcAft>
                        <a:buClrTx/>
                        <a:buSzTx/>
                        <a:buFontTx/>
                        <a:buNone/>
                        <a:tabLst>
                          <a:tab pos="0" algn="l"/>
                          <a:tab pos="228600" algn="l"/>
                          <a:tab pos="5029200" algn="r"/>
                        </a:tabLst>
                      </a:pPr>
                      <a:r>
                        <a:rPr kumimoji="0" lang="en-US" sz="1300" b="1" i="0" u="none" strike="noStrike" cap="none" normalizeH="0" baseline="0" smtClean="0">
                          <a:ln>
                            <a:noFill/>
                          </a:ln>
                          <a:solidFill>
                            <a:schemeClr val="tx1"/>
                          </a:solidFill>
                          <a:effectLst/>
                          <a:latin typeface="Verdana" pitchFamily="34" charset="0"/>
                          <a:cs typeface="Times New Roman" pitchFamily="18" charset="0"/>
                        </a:rPr>
                        <a:t>E</a:t>
                      </a:r>
                      <a:endParaRPr kumimoji="0" lang="en-US" sz="1300" b="0" i="0" u="none" strike="noStrike" cap="none" normalizeH="0" baseline="0" smtClean="0">
                        <a:ln>
                          <a:noFill/>
                        </a:ln>
                        <a:solidFill>
                          <a:schemeClr val="tx1"/>
                        </a:solidFill>
                        <a:effectLst/>
                        <a:latin typeface="Verdana" pitchFamily="34" charset="0"/>
                        <a:cs typeface="Times New Roman" pitchFamily="18" charset="0"/>
                      </a:endParaRPr>
                    </a:p>
                  </a:txBody>
                  <a:tcPr marL="47877" marR="478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2025" rtl="0" eaLnBrk="1" fontAlgn="base" latinLnBrk="0" hangingPunct="1">
                        <a:lnSpc>
                          <a:spcPct val="100000"/>
                        </a:lnSpc>
                        <a:spcBef>
                          <a:spcPct val="0"/>
                        </a:spcBef>
                        <a:spcAft>
                          <a:spcPct val="0"/>
                        </a:spcAft>
                        <a:buClrTx/>
                        <a:buSzTx/>
                        <a:buFontTx/>
                        <a:buNone/>
                        <a:tabLst>
                          <a:tab pos="0" algn="l"/>
                          <a:tab pos="228600" algn="l"/>
                          <a:tab pos="5029200" algn="r"/>
                        </a:tabLst>
                      </a:pPr>
                      <a:r>
                        <a:rPr kumimoji="0" lang="en-US" sz="1300" b="1" i="0" u="none" strike="noStrike" cap="none" normalizeH="0" baseline="0" smtClean="0">
                          <a:ln>
                            <a:noFill/>
                          </a:ln>
                          <a:solidFill>
                            <a:schemeClr val="tx1"/>
                          </a:solidFill>
                          <a:effectLst/>
                          <a:latin typeface="Verdana" pitchFamily="34" charset="0"/>
                          <a:cs typeface="Times New Roman" pitchFamily="18" charset="0"/>
                        </a:rPr>
                        <a:t>O</a:t>
                      </a:r>
                      <a:endParaRPr kumimoji="0" lang="en-US" sz="1300" b="0" i="0" u="none" strike="noStrike" cap="none" normalizeH="0" baseline="0" smtClean="0">
                        <a:ln>
                          <a:noFill/>
                        </a:ln>
                        <a:solidFill>
                          <a:schemeClr val="tx1"/>
                        </a:solidFill>
                        <a:effectLst/>
                        <a:latin typeface="Verdana" pitchFamily="34" charset="0"/>
                        <a:cs typeface="Times New Roman" pitchFamily="18" charset="0"/>
                      </a:endParaRPr>
                    </a:p>
                  </a:txBody>
                  <a:tcPr marL="47877" marR="478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2025" rtl="0" eaLnBrk="1" fontAlgn="base" latinLnBrk="0" hangingPunct="1">
                        <a:lnSpc>
                          <a:spcPct val="100000"/>
                        </a:lnSpc>
                        <a:spcBef>
                          <a:spcPct val="0"/>
                        </a:spcBef>
                        <a:spcAft>
                          <a:spcPct val="0"/>
                        </a:spcAft>
                        <a:buClrTx/>
                        <a:buSzTx/>
                        <a:buFontTx/>
                        <a:buNone/>
                        <a:tabLst>
                          <a:tab pos="0" algn="l"/>
                          <a:tab pos="228600" algn="l"/>
                          <a:tab pos="5029200" algn="r"/>
                        </a:tabLst>
                      </a:pPr>
                      <a:r>
                        <a:rPr kumimoji="0" lang="en-US" sz="1300" b="1" i="0" u="none" strike="noStrike" cap="none" normalizeH="0" baseline="0" smtClean="0">
                          <a:ln>
                            <a:noFill/>
                          </a:ln>
                          <a:solidFill>
                            <a:schemeClr val="tx1"/>
                          </a:solidFill>
                          <a:effectLst/>
                          <a:latin typeface="Verdana" pitchFamily="34" charset="0"/>
                          <a:cs typeface="Times New Roman" pitchFamily="18" charset="0"/>
                        </a:rPr>
                        <a:t>P</a:t>
                      </a:r>
                      <a:endParaRPr kumimoji="0" lang="en-US" sz="1300" b="0" i="0" u="none" strike="noStrike" cap="none" normalizeH="0" baseline="0" smtClean="0">
                        <a:ln>
                          <a:noFill/>
                        </a:ln>
                        <a:solidFill>
                          <a:schemeClr val="tx1"/>
                        </a:solidFill>
                        <a:effectLst/>
                        <a:latin typeface="Verdana" pitchFamily="34" charset="0"/>
                        <a:cs typeface="Times New Roman" pitchFamily="18" charset="0"/>
                      </a:endParaRPr>
                    </a:p>
                  </a:txBody>
                  <a:tcPr marL="47877" marR="478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988149">
                <a:tc>
                  <a:txBody>
                    <a:bodyPr/>
                    <a:lstStyle/>
                    <a:p>
                      <a:pPr marL="0" marR="0" lvl="0" indent="0" algn="l" defTabSz="962025" rtl="0" eaLnBrk="1" fontAlgn="base" latinLnBrk="0" hangingPunct="1">
                        <a:lnSpc>
                          <a:spcPts val="1200"/>
                        </a:lnSpc>
                        <a:spcBef>
                          <a:spcPct val="0"/>
                        </a:spcBef>
                        <a:spcAft>
                          <a:spcPct val="0"/>
                        </a:spcAft>
                        <a:buClrTx/>
                        <a:buSzTx/>
                        <a:buFontTx/>
                        <a:buNone/>
                        <a:tabLst>
                          <a:tab pos="0" algn="l"/>
                          <a:tab pos="228600" algn="l"/>
                          <a:tab pos="5029200" algn="r"/>
                        </a:tabLst>
                      </a:pPr>
                      <a:r>
                        <a:rPr kumimoji="0" lang="en-US" sz="1300" b="0" i="0" u="none" strike="noStrike" cap="none" normalizeH="0" baseline="0" dirty="0" smtClean="0">
                          <a:ln>
                            <a:noFill/>
                          </a:ln>
                          <a:solidFill>
                            <a:schemeClr val="tx1"/>
                          </a:solidFill>
                          <a:effectLst/>
                          <a:latin typeface="Verdana" pitchFamily="34" charset="0"/>
                          <a:cs typeface="Times New Roman" pitchFamily="18" charset="0"/>
                        </a:rPr>
                        <a:t>1.</a:t>
                      </a:r>
                      <a:r>
                        <a:rPr kumimoji="0" lang="en-US" sz="1300" b="1" i="0" u="none" strike="noStrike" cap="none" normalizeH="0" baseline="0" dirty="0" smtClean="0">
                          <a:ln>
                            <a:noFill/>
                          </a:ln>
                          <a:solidFill>
                            <a:schemeClr val="tx1"/>
                          </a:solidFill>
                          <a:effectLst/>
                          <a:latin typeface="Verdana"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Tahoma" pitchFamily="34" charset="0"/>
                        <a:cs typeface="Times New Roman" pitchFamily="18" charset="0"/>
                      </a:endParaRPr>
                    </a:p>
                  </a:txBody>
                  <a:tcPr marL="68580" marR="68580" marT="73155" marB="731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2025" rtl="0" eaLnBrk="1" fontAlgn="base" latinLnBrk="0" hangingPunct="1">
                        <a:lnSpc>
                          <a:spcPts val="1200"/>
                        </a:lnSpc>
                        <a:spcBef>
                          <a:spcPct val="0"/>
                        </a:spcBef>
                        <a:spcAft>
                          <a:spcPct val="0"/>
                        </a:spcAft>
                        <a:buClrTx/>
                        <a:buSzTx/>
                        <a:buFontTx/>
                        <a:buNone/>
                        <a:tabLst>
                          <a:tab pos="0" algn="l"/>
                          <a:tab pos="228600" algn="l"/>
                          <a:tab pos="5029200" algn="r"/>
                        </a:tabLst>
                      </a:pPr>
                      <a:endParaRPr kumimoji="0" lang="en-US" sz="1550" b="0" i="0" u="none" strike="noStrike" cap="none" normalizeH="0" baseline="0" dirty="0" smtClean="0">
                        <a:ln>
                          <a:noFill/>
                        </a:ln>
                        <a:solidFill>
                          <a:schemeClr val="tx1"/>
                        </a:solidFill>
                        <a:effectLst/>
                        <a:latin typeface="Bradley Hand ITC" panose="03070402050302030203" pitchFamily="66" charset="0"/>
                        <a:cs typeface="Times New Roman" pitchFamily="18" charset="0"/>
                      </a:endParaRPr>
                    </a:p>
                  </a:txBody>
                  <a:tcPr marL="68580" marR="68580" marT="73155" marB="731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62025" rtl="0" eaLnBrk="1" fontAlgn="base" latinLnBrk="0" hangingPunct="1">
                        <a:lnSpc>
                          <a:spcPts val="1200"/>
                        </a:lnSpc>
                        <a:spcBef>
                          <a:spcPct val="0"/>
                        </a:spcBef>
                        <a:spcAft>
                          <a:spcPct val="0"/>
                        </a:spcAft>
                        <a:buClrTx/>
                        <a:buSzTx/>
                        <a:buFontTx/>
                        <a:buNone/>
                        <a:tabLst>
                          <a:tab pos="0" algn="l"/>
                          <a:tab pos="228600" algn="l"/>
                          <a:tab pos="5029200" algn="r"/>
                        </a:tabLst>
                      </a:pPr>
                      <a:endParaRPr kumimoji="0" lang="en-US" sz="1600" b="0" i="0" u="none" strike="noStrike" cap="none" normalizeH="0" baseline="0" dirty="0" smtClean="0">
                        <a:ln>
                          <a:noFill/>
                        </a:ln>
                        <a:solidFill>
                          <a:schemeClr val="tx1"/>
                        </a:solidFill>
                        <a:effectLst/>
                        <a:latin typeface="Tahoma" pitchFamily="34" charset="0"/>
                        <a:cs typeface="Times New Roman" pitchFamily="18" charset="0"/>
                      </a:endParaRPr>
                    </a:p>
                  </a:txBody>
                  <a:tcPr marL="68580" marR="68580" marT="73155" marB="731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62025" rtl="0" eaLnBrk="1" fontAlgn="base" latinLnBrk="0" hangingPunct="1">
                        <a:lnSpc>
                          <a:spcPts val="1200"/>
                        </a:lnSpc>
                        <a:spcBef>
                          <a:spcPct val="0"/>
                        </a:spcBef>
                        <a:spcAft>
                          <a:spcPct val="0"/>
                        </a:spcAft>
                        <a:buClrTx/>
                        <a:buSzTx/>
                        <a:buFontTx/>
                        <a:buNone/>
                        <a:tabLst>
                          <a:tab pos="0" algn="l"/>
                          <a:tab pos="228600" algn="l"/>
                          <a:tab pos="5029200" algn="r"/>
                        </a:tabLst>
                      </a:pPr>
                      <a:endParaRPr kumimoji="0" lang="en-US" sz="1600" b="0" i="0" u="none" strike="noStrike" cap="none" normalizeH="0" baseline="0" smtClean="0">
                        <a:ln>
                          <a:noFill/>
                        </a:ln>
                        <a:solidFill>
                          <a:schemeClr val="tx1"/>
                        </a:solidFill>
                        <a:effectLst/>
                        <a:latin typeface="Bradley Hand ITC" pitchFamily="66" charset="0"/>
                        <a:cs typeface="Times New Roman" pitchFamily="18" charset="0"/>
                      </a:endParaRPr>
                    </a:p>
                  </a:txBody>
                  <a:tcPr marL="68580" marR="68580" marT="73155" marB="731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62025" rtl="0" eaLnBrk="1" fontAlgn="base" latinLnBrk="0" hangingPunct="1">
                        <a:lnSpc>
                          <a:spcPts val="1200"/>
                        </a:lnSpc>
                        <a:spcBef>
                          <a:spcPct val="0"/>
                        </a:spcBef>
                        <a:spcAft>
                          <a:spcPct val="0"/>
                        </a:spcAft>
                        <a:buClrTx/>
                        <a:buSzTx/>
                        <a:buFontTx/>
                        <a:buNone/>
                        <a:tabLst>
                          <a:tab pos="0" algn="l"/>
                          <a:tab pos="228600" algn="l"/>
                          <a:tab pos="5029200" algn="r"/>
                        </a:tabLst>
                      </a:pPr>
                      <a:endParaRPr kumimoji="0" lang="en-US" sz="1600" b="0" i="0" u="none" strike="noStrike" cap="none" normalizeH="0" baseline="0" dirty="0" smtClean="0">
                        <a:ln>
                          <a:noFill/>
                        </a:ln>
                        <a:solidFill>
                          <a:schemeClr val="tx1"/>
                        </a:solidFill>
                        <a:effectLst/>
                        <a:latin typeface="Bradley Hand ITC" panose="03070402050302030203" pitchFamily="66" charset="0"/>
                        <a:cs typeface="Times New Roman" pitchFamily="18" charset="0"/>
                      </a:endParaRPr>
                    </a:p>
                  </a:txBody>
                  <a:tcPr marL="68580" marR="68580" marT="73155" marB="731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001151">
                <a:tc>
                  <a:txBody>
                    <a:bodyPr/>
                    <a:lstStyle/>
                    <a:p>
                      <a:pPr marL="0" marR="0" lvl="0" indent="0" algn="l" defTabSz="962025" rtl="0" eaLnBrk="1" fontAlgn="base" latinLnBrk="0" hangingPunct="1">
                        <a:lnSpc>
                          <a:spcPts val="1200"/>
                        </a:lnSpc>
                        <a:spcBef>
                          <a:spcPct val="0"/>
                        </a:spcBef>
                        <a:spcAft>
                          <a:spcPct val="0"/>
                        </a:spcAft>
                        <a:buClrTx/>
                        <a:buSzTx/>
                        <a:buFontTx/>
                        <a:buNone/>
                        <a:tabLst>
                          <a:tab pos="0" algn="l"/>
                          <a:tab pos="228600" algn="l"/>
                          <a:tab pos="5029200" algn="r"/>
                        </a:tabLst>
                      </a:pPr>
                      <a:r>
                        <a:rPr kumimoji="0" lang="en-US" sz="1300" b="0" i="0" u="none" strike="noStrike" cap="none" normalizeH="0" baseline="0" dirty="0" smtClean="0">
                          <a:ln>
                            <a:noFill/>
                          </a:ln>
                          <a:solidFill>
                            <a:schemeClr val="tx1"/>
                          </a:solidFill>
                          <a:effectLst/>
                          <a:latin typeface="Verdana" pitchFamily="34" charset="0"/>
                          <a:cs typeface="Times New Roman" pitchFamily="18" charset="0"/>
                        </a:rPr>
                        <a:t>2.</a:t>
                      </a:r>
                      <a:r>
                        <a:rPr kumimoji="0" lang="en-US" sz="1600" b="1" i="0" u="none" strike="noStrike" cap="none" normalizeH="0" baseline="0" dirty="0" smtClean="0">
                          <a:ln>
                            <a:noFill/>
                          </a:ln>
                          <a:solidFill>
                            <a:schemeClr val="tx1"/>
                          </a:solidFill>
                          <a:effectLst/>
                          <a:latin typeface="Garamond"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Tahoma" pitchFamily="34" charset="0"/>
                        <a:cs typeface="Times New Roman" pitchFamily="18" charset="0"/>
                      </a:endParaRPr>
                    </a:p>
                  </a:txBody>
                  <a:tcPr marL="68580" marR="68580" marT="73155" marB="731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2025" rtl="0" eaLnBrk="1" fontAlgn="base" latinLnBrk="0" hangingPunct="1">
                        <a:lnSpc>
                          <a:spcPts val="1200"/>
                        </a:lnSpc>
                        <a:spcBef>
                          <a:spcPct val="0"/>
                        </a:spcBef>
                        <a:spcAft>
                          <a:spcPct val="0"/>
                        </a:spcAft>
                        <a:buClrTx/>
                        <a:buSzTx/>
                        <a:buFontTx/>
                        <a:buNone/>
                        <a:tabLst>
                          <a:tab pos="0" algn="l"/>
                          <a:tab pos="228600" algn="l"/>
                          <a:tab pos="5029200" algn="r"/>
                        </a:tabLst>
                      </a:pPr>
                      <a:endParaRPr kumimoji="0" lang="en-US" sz="1550" b="0" i="0" u="none" strike="noStrike" cap="none" normalizeH="0" baseline="0" dirty="0" smtClean="0">
                        <a:ln>
                          <a:noFill/>
                        </a:ln>
                        <a:solidFill>
                          <a:schemeClr val="tx1"/>
                        </a:solidFill>
                        <a:effectLst/>
                        <a:latin typeface="Bradley Hand ITC" pitchFamily="66" charset="0"/>
                        <a:cs typeface="Times New Roman" pitchFamily="18" charset="0"/>
                      </a:endParaRPr>
                    </a:p>
                  </a:txBody>
                  <a:tcPr marL="68580" marR="68580" marT="73155" marB="731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62025" rtl="0" eaLnBrk="1" fontAlgn="base" latinLnBrk="0" hangingPunct="1">
                        <a:lnSpc>
                          <a:spcPts val="1200"/>
                        </a:lnSpc>
                        <a:spcBef>
                          <a:spcPct val="0"/>
                        </a:spcBef>
                        <a:spcAft>
                          <a:spcPct val="0"/>
                        </a:spcAft>
                        <a:buClrTx/>
                        <a:buSzTx/>
                        <a:buFontTx/>
                        <a:buNone/>
                        <a:tabLst>
                          <a:tab pos="0" algn="l"/>
                          <a:tab pos="228600" algn="l"/>
                          <a:tab pos="5029200" algn="r"/>
                        </a:tabLst>
                        <a:defRPr/>
                      </a:pPr>
                      <a:endParaRPr kumimoji="0" lang="en-US" sz="1600" b="0" i="0" u="none" strike="noStrike" cap="none" normalizeH="0" baseline="0" dirty="0" smtClean="0">
                        <a:ln>
                          <a:noFill/>
                        </a:ln>
                        <a:solidFill>
                          <a:schemeClr val="tx1"/>
                        </a:solidFill>
                        <a:effectLst/>
                        <a:latin typeface="Bradley Hand ITC" pitchFamily="66" charset="0"/>
                        <a:cs typeface="Times New Roman" pitchFamily="18" charset="0"/>
                      </a:endParaRPr>
                    </a:p>
                    <a:p>
                      <a:pPr marL="0" marR="0" lvl="0" indent="0" algn="ctr" defTabSz="962025" rtl="0" eaLnBrk="1" fontAlgn="base" latinLnBrk="0" hangingPunct="1">
                        <a:lnSpc>
                          <a:spcPts val="1200"/>
                        </a:lnSpc>
                        <a:spcBef>
                          <a:spcPct val="0"/>
                        </a:spcBef>
                        <a:spcAft>
                          <a:spcPct val="0"/>
                        </a:spcAft>
                        <a:buClrTx/>
                        <a:buSzTx/>
                        <a:buFontTx/>
                        <a:buNone/>
                        <a:tabLst>
                          <a:tab pos="0" algn="l"/>
                          <a:tab pos="228600" algn="l"/>
                          <a:tab pos="5029200" algn="r"/>
                        </a:tabLst>
                      </a:pPr>
                      <a:endParaRPr kumimoji="0" lang="en-US" sz="1600" b="0" i="0" u="none" strike="noStrike" cap="none" normalizeH="0" baseline="0" dirty="0" smtClean="0">
                        <a:ln>
                          <a:noFill/>
                        </a:ln>
                        <a:solidFill>
                          <a:schemeClr val="tx1"/>
                        </a:solidFill>
                        <a:effectLst/>
                        <a:latin typeface="Tahoma" pitchFamily="34" charset="0"/>
                        <a:cs typeface="Times New Roman" pitchFamily="18" charset="0"/>
                      </a:endParaRPr>
                    </a:p>
                  </a:txBody>
                  <a:tcPr marL="68580" marR="68580" marT="73155" marB="731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62025" rtl="0" eaLnBrk="1" fontAlgn="base" latinLnBrk="0" hangingPunct="1">
                        <a:lnSpc>
                          <a:spcPts val="1200"/>
                        </a:lnSpc>
                        <a:spcBef>
                          <a:spcPct val="0"/>
                        </a:spcBef>
                        <a:spcAft>
                          <a:spcPct val="0"/>
                        </a:spcAft>
                        <a:buClrTx/>
                        <a:buSzTx/>
                        <a:buFontTx/>
                        <a:buNone/>
                        <a:tabLst>
                          <a:tab pos="0" algn="l"/>
                          <a:tab pos="228600" algn="l"/>
                          <a:tab pos="5029200" algn="r"/>
                        </a:tabLst>
                      </a:pPr>
                      <a:endParaRPr kumimoji="0" lang="en-US" sz="1600" b="0" i="0" u="none" strike="noStrike" cap="none" normalizeH="0" baseline="0" dirty="0" smtClean="0">
                        <a:ln>
                          <a:noFill/>
                        </a:ln>
                        <a:solidFill>
                          <a:schemeClr val="tx1"/>
                        </a:solidFill>
                        <a:effectLst/>
                        <a:latin typeface="Bradley Hand ITC" pitchFamily="66" charset="0"/>
                        <a:cs typeface="Times New Roman" pitchFamily="18" charset="0"/>
                      </a:endParaRPr>
                    </a:p>
                  </a:txBody>
                  <a:tcPr marL="68580" marR="68580" marT="73155" marB="731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62025" rtl="0" eaLnBrk="1" fontAlgn="base" latinLnBrk="0" hangingPunct="1">
                        <a:lnSpc>
                          <a:spcPts val="1200"/>
                        </a:lnSpc>
                        <a:spcBef>
                          <a:spcPct val="0"/>
                        </a:spcBef>
                        <a:spcAft>
                          <a:spcPct val="0"/>
                        </a:spcAft>
                        <a:buClrTx/>
                        <a:buSzTx/>
                        <a:buFontTx/>
                        <a:buNone/>
                        <a:tabLst>
                          <a:tab pos="0" algn="l"/>
                          <a:tab pos="228600" algn="l"/>
                          <a:tab pos="5029200" algn="r"/>
                        </a:tabLst>
                      </a:pPr>
                      <a:endParaRPr kumimoji="0" lang="en-US" sz="1600" b="0" i="0" u="none" strike="noStrike" cap="none" normalizeH="0" baseline="0" dirty="0" smtClean="0">
                        <a:ln>
                          <a:noFill/>
                        </a:ln>
                        <a:solidFill>
                          <a:schemeClr val="tx1"/>
                        </a:solidFill>
                        <a:effectLst/>
                        <a:latin typeface="Bradley Hand ITC" pitchFamily="66" charset="0"/>
                        <a:cs typeface="Times New Roman" pitchFamily="18" charset="0"/>
                      </a:endParaRPr>
                    </a:p>
                  </a:txBody>
                  <a:tcPr marL="68580" marR="68580" marT="73155" marB="731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745942">
                <a:tc>
                  <a:txBody>
                    <a:bodyPr/>
                    <a:lstStyle/>
                    <a:p>
                      <a:pPr marL="0" marR="0" lvl="0" indent="0" algn="l" defTabSz="962025" rtl="0" eaLnBrk="1" fontAlgn="base" latinLnBrk="0" hangingPunct="1">
                        <a:lnSpc>
                          <a:spcPts val="1200"/>
                        </a:lnSpc>
                        <a:spcBef>
                          <a:spcPct val="0"/>
                        </a:spcBef>
                        <a:spcAft>
                          <a:spcPct val="0"/>
                        </a:spcAft>
                        <a:buClrTx/>
                        <a:buSzTx/>
                        <a:buFontTx/>
                        <a:buNone/>
                        <a:tabLst>
                          <a:tab pos="0" algn="l"/>
                          <a:tab pos="228600" algn="l"/>
                          <a:tab pos="5029200" algn="r"/>
                        </a:tabLst>
                      </a:pPr>
                      <a:r>
                        <a:rPr kumimoji="0" lang="en-US" sz="1300" b="0" i="0" u="none" strike="noStrike" cap="none" normalizeH="0" baseline="0" dirty="0" smtClean="0">
                          <a:ln>
                            <a:noFill/>
                          </a:ln>
                          <a:solidFill>
                            <a:schemeClr val="tx1"/>
                          </a:solidFill>
                          <a:effectLst/>
                          <a:latin typeface="Verdana" pitchFamily="34" charset="0"/>
                          <a:cs typeface="Times New Roman" pitchFamily="18" charset="0"/>
                        </a:rPr>
                        <a:t>3.</a:t>
                      </a:r>
                      <a:r>
                        <a:rPr kumimoji="0" lang="en-US" sz="1600" b="1" i="0" u="none" strike="noStrike" cap="none" normalizeH="0" baseline="0" dirty="0" smtClean="0">
                          <a:ln>
                            <a:noFill/>
                          </a:ln>
                          <a:solidFill>
                            <a:schemeClr val="tx1"/>
                          </a:solidFill>
                          <a:effectLst/>
                          <a:latin typeface="Garamond"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Tahoma" pitchFamily="34" charset="0"/>
                        <a:cs typeface="Times New Roman" pitchFamily="18" charset="0"/>
                      </a:endParaRPr>
                    </a:p>
                  </a:txBody>
                  <a:tcPr marL="68580" marR="68580" marT="73155" marB="731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3613" rtl="0" eaLnBrk="1" fontAlgn="base" latinLnBrk="0" hangingPunct="1">
                        <a:lnSpc>
                          <a:spcPts val="1200"/>
                        </a:lnSpc>
                        <a:spcBef>
                          <a:spcPct val="0"/>
                        </a:spcBef>
                        <a:spcAft>
                          <a:spcPct val="0"/>
                        </a:spcAft>
                        <a:buClrTx/>
                        <a:buSzTx/>
                        <a:buFontTx/>
                        <a:buNone/>
                        <a:tabLst>
                          <a:tab pos="0" algn="l"/>
                          <a:tab pos="228600" algn="l"/>
                          <a:tab pos="5029200" algn="r"/>
                        </a:tabLst>
                      </a:pPr>
                      <a:endParaRPr kumimoji="0" lang="en-US" sz="1550" b="0" i="0" u="none" strike="noStrike" cap="none" normalizeH="0" baseline="0" dirty="0" smtClean="0">
                        <a:ln>
                          <a:noFill/>
                        </a:ln>
                        <a:solidFill>
                          <a:schemeClr val="tx1"/>
                        </a:solidFill>
                        <a:effectLst/>
                        <a:latin typeface="Tahoma" pitchFamily="34" charset="0"/>
                        <a:cs typeface="Times New Roman" pitchFamily="18" charset="0"/>
                      </a:endParaRPr>
                    </a:p>
                  </a:txBody>
                  <a:tcPr marL="68580" marR="68580" marT="73155" marB="731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62025" rtl="0" eaLnBrk="1" fontAlgn="base" latinLnBrk="0" hangingPunct="1">
                        <a:lnSpc>
                          <a:spcPts val="1200"/>
                        </a:lnSpc>
                        <a:spcBef>
                          <a:spcPct val="0"/>
                        </a:spcBef>
                        <a:spcAft>
                          <a:spcPct val="0"/>
                        </a:spcAft>
                        <a:buClrTx/>
                        <a:buSzTx/>
                        <a:buFontTx/>
                        <a:buNone/>
                        <a:tabLst>
                          <a:tab pos="0" algn="l"/>
                          <a:tab pos="228600" algn="l"/>
                          <a:tab pos="5029200" algn="r"/>
                        </a:tabLst>
                      </a:pPr>
                      <a:endParaRPr kumimoji="0" lang="en-US" sz="1600" b="0" i="0" u="none" strike="noStrike" cap="none" normalizeH="0" baseline="0" dirty="0" smtClean="0">
                        <a:ln>
                          <a:noFill/>
                        </a:ln>
                        <a:solidFill>
                          <a:schemeClr val="tx1"/>
                        </a:solidFill>
                        <a:effectLst/>
                        <a:latin typeface="Tahoma" pitchFamily="34" charset="0"/>
                        <a:cs typeface="Times New Roman" pitchFamily="18" charset="0"/>
                      </a:endParaRPr>
                    </a:p>
                  </a:txBody>
                  <a:tcPr marL="68580" marR="68580" marT="73155" marB="731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62025" rtl="0" eaLnBrk="1" fontAlgn="base" latinLnBrk="0" hangingPunct="1">
                        <a:lnSpc>
                          <a:spcPts val="1200"/>
                        </a:lnSpc>
                        <a:spcBef>
                          <a:spcPct val="0"/>
                        </a:spcBef>
                        <a:spcAft>
                          <a:spcPct val="0"/>
                        </a:spcAft>
                        <a:buClrTx/>
                        <a:buSzTx/>
                        <a:buFontTx/>
                        <a:buNone/>
                        <a:tabLst>
                          <a:tab pos="0" algn="l"/>
                          <a:tab pos="228600" algn="l"/>
                          <a:tab pos="5029200" algn="r"/>
                        </a:tabLst>
                      </a:pPr>
                      <a:endParaRPr kumimoji="0" lang="en-US" sz="1600" b="0" i="0" u="none" strike="noStrike" cap="none" normalizeH="0" baseline="0" dirty="0" smtClean="0">
                        <a:ln>
                          <a:noFill/>
                        </a:ln>
                        <a:solidFill>
                          <a:schemeClr val="tx1"/>
                        </a:solidFill>
                        <a:effectLst/>
                        <a:latin typeface="Bradley Hand ITC" pitchFamily="66" charset="0"/>
                        <a:cs typeface="Times New Roman" pitchFamily="18" charset="0"/>
                      </a:endParaRPr>
                    </a:p>
                  </a:txBody>
                  <a:tcPr marL="68580" marR="68580" marT="73155" marB="731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65200" rtl="0" eaLnBrk="1" fontAlgn="base" latinLnBrk="0" hangingPunct="1">
                        <a:lnSpc>
                          <a:spcPts val="1200"/>
                        </a:lnSpc>
                        <a:spcBef>
                          <a:spcPct val="0"/>
                        </a:spcBef>
                        <a:spcAft>
                          <a:spcPct val="0"/>
                        </a:spcAft>
                        <a:buClrTx/>
                        <a:buSzTx/>
                        <a:buFontTx/>
                        <a:buNone/>
                        <a:tabLst>
                          <a:tab pos="0" algn="l"/>
                          <a:tab pos="228600" algn="l"/>
                          <a:tab pos="5029200" algn="r"/>
                        </a:tabLst>
                      </a:pPr>
                      <a:endParaRPr kumimoji="0" lang="en-US" sz="1600" b="0" i="0" u="none" strike="noStrike" cap="none" normalizeH="0" baseline="0" dirty="0" smtClean="0">
                        <a:ln>
                          <a:noFill/>
                        </a:ln>
                        <a:solidFill>
                          <a:schemeClr val="tx1"/>
                        </a:solidFill>
                        <a:effectLst/>
                        <a:latin typeface="Tahoma" pitchFamily="34" charset="0"/>
                        <a:cs typeface="Times New Roman" pitchFamily="18" charset="0"/>
                      </a:endParaRPr>
                    </a:p>
                    <a:p>
                      <a:pPr marL="0" marR="0" lvl="0" indent="0" algn="ctr" defTabSz="965200" rtl="0" eaLnBrk="1" fontAlgn="base" latinLnBrk="0" hangingPunct="1">
                        <a:lnSpc>
                          <a:spcPts val="1200"/>
                        </a:lnSpc>
                        <a:spcBef>
                          <a:spcPct val="0"/>
                        </a:spcBef>
                        <a:spcAft>
                          <a:spcPct val="0"/>
                        </a:spcAft>
                        <a:buClrTx/>
                        <a:buSzTx/>
                        <a:buFontTx/>
                        <a:buNone/>
                        <a:tabLst>
                          <a:tab pos="0" algn="l"/>
                          <a:tab pos="228600" algn="l"/>
                          <a:tab pos="5029200" algn="r"/>
                        </a:tabLst>
                      </a:pPr>
                      <a:endParaRPr kumimoji="0" lang="en-US" sz="1600" b="0" i="0" u="none" strike="noStrike" cap="none" normalizeH="0" baseline="0" dirty="0" smtClean="0">
                        <a:ln>
                          <a:noFill/>
                        </a:ln>
                        <a:solidFill>
                          <a:schemeClr val="tx1"/>
                        </a:solidFill>
                        <a:effectLst/>
                        <a:latin typeface="Rage Italic" pitchFamily="66" charset="0"/>
                        <a:cs typeface="Times New Roman" pitchFamily="18" charset="0"/>
                      </a:endParaRPr>
                    </a:p>
                  </a:txBody>
                  <a:tcPr marL="68580" marR="68580" marT="73155" marB="731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730360">
                <a:tc>
                  <a:txBody>
                    <a:bodyPr/>
                    <a:lstStyle/>
                    <a:p>
                      <a:pPr marL="0" marR="0" lvl="0" indent="0" algn="l" defTabSz="962025" rtl="0" eaLnBrk="1" fontAlgn="base" latinLnBrk="0" hangingPunct="1">
                        <a:lnSpc>
                          <a:spcPts val="1200"/>
                        </a:lnSpc>
                        <a:spcBef>
                          <a:spcPct val="0"/>
                        </a:spcBef>
                        <a:spcAft>
                          <a:spcPct val="0"/>
                        </a:spcAft>
                        <a:buClrTx/>
                        <a:buSzTx/>
                        <a:buFontTx/>
                        <a:buNone/>
                        <a:tabLst>
                          <a:tab pos="0" algn="l"/>
                          <a:tab pos="228600" algn="l"/>
                          <a:tab pos="5029200" algn="r"/>
                        </a:tabLst>
                      </a:pPr>
                      <a:r>
                        <a:rPr kumimoji="0" lang="en-US" sz="1300" b="0" i="0" u="none" strike="noStrike" cap="none" normalizeH="0" baseline="0" dirty="0" smtClean="0">
                          <a:ln>
                            <a:noFill/>
                          </a:ln>
                          <a:solidFill>
                            <a:schemeClr val="tx1"/>
                          </a:solidFill>
                          <a:effectLst/>
                          <a:latin typeface="Verdana" pitchFamily="34" charset="0"/>
                          <a:cs typeface="Times New Roman" pitchFamily="18" charset="0"/>
                        </a:rPr>
                        <a:t>4.</a:t>
                      </a:r>
                      <a:r>
                        <a:rPr kumimoji="0" lang="en-US" sz="1600" b="0" i="0" u="none" strike="noStrike" cap="none" normalizeH="0" baseline="0" dirty="0" smtClean="0">
                          <a:ln>
                            <a:noFill/>
                          </a:ln>
                          <a:solidFill>
                            <a:schemeClr val="tx1"/>
                          </a:solidFill>
                          <a:effectLst/>
                          <a:latin typeface="Garamond"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Tahoma" pitchFamily="34" charset="0"/>
                        <a:cs typeface="Times New Roman" pitchFamily="18" charset="0"/>
                      </a:endParaRPr>
                    </a:p>
                  </a:txBody>
                  <a:tcPr marL="68580" marR="68580" marT="73155" marB="731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2025" rtl="0" eaLnBrk="1" fontAlgn="base" latinLnBrk="0" hangingPunct="1">
                        <a:lnSpc>
                          <a:spcPts val="1200"/>
                        </a:lnSpc>
                        <a:spcBef>
                          <a:spcPct val="0"/>
                        </a:spcBef>
                        <a:spcAft>
                          <a:spcPct val="0"/>
                        </a:spcAft>
                        <a:buClrTx/>
                        <a:buSzTx/>
                        <a:buFontTx/>
                        <a:buNone/>
                        <a:tabLst>
                          <a:tab pos="0" algn="l"/>
                          <a:tab pos="228600" algn="l"/>
                          <a:tab pos="5029200" algn="r"/>
                        </a:tabLst>
                      </a:pPr>
                      <a:endParaRPr kumimoji="0" lang="en-US" sz="1550" b="0" i="0" u="none" strike="noStrike" cap="none" normalizeH="0" baseline="0" dirty="0" smtClean="0">
                        <a:ln>
                          <a:noFill/>
                        </a:ln>
                        <a:solidFill>
                          <a:schemeClr val="tx1"/>
                        </a:solidFill>
                        <a:effectLst/>
                        <a:latin typeface="Tahoma" pitchFamily="34" charset="0"/>
                        <a:cs typeface="Times New Roman" pitchFamily="18" charset="0"/>
                      </a:endParaRPr>
                    </a:p>
                  </a:txBody>
                  <a:tcPr marL="68580" marR="68580" marT="73155" marB="731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62025" rtl="0" eaLnBrk="1" fontAlgn="base" latinLnBrk="0" hangingPunct="1">
                        <a:lnSpc>
                          <a:spcPts val="1200"/>
                        </a:lnSpc>
                        <a:spcBef>
                          <a:spcPct val="0"/>
                        </a:spcBef>
                        <a:spcAft>
                          <a:spcPct val="0"/>
                        </a:spcAft>
                        <a:buClrTx/>
                        <a:buSzTx/>
                        <a:buFontTx/>
                        <a:buNone/>
                        <a:tabLst>
                          <a:tab pos="0" algn="l"/>
                          <a:tab pos="228600" algn="l"/>
                          <a:tab pos="5029200" algn="r"/>
                        </a:tabLst>
                      </a:pPr>
                      <a:endParaRPr kumimoji="0" lang="en-US" sz="1600" b="0" i="0" u="none" strike="noStrike" cap="none" normalizeH="0" baseline="0" smtClean="0">
                        <a:ln>
                          <a:noFill/>
                        </a:ln>
                        <a:solidFill>
                          <a:schemeClr val="tx1"/>
                        </a:solidFill>
                        <a:effectLst/>
                        <a:latin typeface="Tahoma" pitchFamily="34" charset="0"/>
                        <a:cs typeface="Times New Roman" pitchFamily="18" charset="0"/>
                      </a:endParaRPr>
                    </a:p>
                  </a:txBody>
                  <a:tcPr marL="68580" marR="68580" marT="73155" marB="731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62025" rtl="0" eaLnBrk="1" fontAlgn="base" latinLnBrk="0" hangingPunct="1">
                        <a:lnSpc>
                          <a:spcPts val="1200"/>
                        </a:lnSpc>
                        <a:spcBef>
                          <a:spcPct val="0"/>
                        </a:spcBef>
                        <a:spcAft>
                          <a:spcPct val="0"/>
                        </a:spcAft>
                        <a:buClrTx/>
                        <a:buSzTx/>
                        <a:buFontTx/>
                        <a:buNone/>
                        <a:tabLst>
                          <a:tab pos="0" algn="l"/>
                          <a:tab pos="228600" algn="l"/>
                          <a:tab pos="5029200" algn="r"/>
                        </a:tabLst>
                      </a:pPr>
                      <a:endParaRPr kumimoji="0" lang="en-US" sz="1600" b="0" i="0" u="none" strike="noStrike" cap="none" normalizeH="0" baseline="0" dirty="0" smtClean="0">
                        <a:ln>
                          <a:noFill/>
                        </a:ln>
                        <a:solidFill>
                          <a:schemeClr val="tx1"/>
                        </a:solidFill>
                        <a:effectLst/>
                        <a:latin typeface="Tahoma" pitchFamily="34" charset="0"/>
                        <a:cs typeface="Times New Roman" pitchFamily="18" charset="0"/>
                      </a:endParaRPr>
                    </a:p>
                  </a:txBody>
                  <a:tcPr marL="68580" marR="68580" marT="73155" marB="731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62025" rtl="0" eaLnBrk="1" fontAlgn="base" latinLnBrk="0" hangingPunct="1">
                        <a:lnSpc>
                          <a:spcPts val="1200"/>
                        </a:lnSpc>
                        <a:spcBef>
                          <a:spcPct val="0"/>
                        </a:spcBef>
                        <a:spcAft>
                          <a:spcPct val="0"/>
                        </a:spcAft>
                        <a:buClrTx/>
                        <a:buSzTx/>
                        <a:buFontTx/>
                        <a:buNone/>
                        <a:tabLst>
                          <a:tab pos="0" algn="l"/>
                          <a:tab pos="228600" algn="l"/>
                          <a:tab pos="5029200" algn="r"/>
                        </a:tabLst>
                      </a:pPr>
                      <a:endParaRPr kumimoji="0" lang="en-US" sz="1600" b="0" i="0" u="none" strike="noStrike" cap="none" normalizeH="0" baseline="0" dirty="0" smtClean="0">
                        <a:ln>
                          <a:noFill/>
                        </a:ln>
                        <a:solidFill>
                          <a:schemeClr val="tx1"/>
                        </a:solidFill>
                        <a:effectLst/>
                        <a:latin typeface="Bradley Hand ITC" pitchFamily="66" charset="0"/>
                        <a:cs typeface="Times New Roman" pitchFamily="18" charset="0"/>
                      </a:endParaRPr>
                    </a:p>
                  </a:txBody>
                  <a:tcPr marL="68580" marR="68580" marT="73155" marB="731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714778">
                <a:tc>
                  <a:txBody>
                    <a:bodyPr/>
                    <a:lstStyle/>
                    <a:p>
                      <a:pPr marL="0" marR="0" lvl="0" indent="0" algn="l" defTabSz="962025" rtl="0" eaLnBrk="1" fontAlgn="base" latinLnBrk="0" hangingPunct="1">
                        <a:lnSpc>
                          <a:spcPts val="1200"/>
                        </a:lnSpc>
                        <a:spcBef>
                          <a:spcPct val="0"/>
                        </a:spcBef>
                        <a:spcAft>
                          <a:spcPct val="0"/>
                        </a:spcAft>
                        <a:buClrTx/>
                        <a:buSzTx/>
                        <a:buFontTx/>
                        <a:buNone/>
                        <a:tabLst>
                          <a:tab pos="0" algn="l"/>
                          <a:tab pos="228600" algn="l"/>
                          <a:tab pos="5029200" algn="r"/>
                        </a:tabLst>
                      </a:pPr>
                      <a:r>
                        <a:rPr kumimoji="0" lang="en-US" sz="1300" b="0" i="0" u="none" strike="noStrike" cap="none" normalizeH="0" baseline="0" dirty="0" smtClean="0">
                          <a:ln>
                            <a:noFill/>
                          </a:ln>
                          <a:solidFill>
                            <a:schemeClr val="tx1"/>
                          </a:solidFill>
                          <a:effectLst/>
                          <a:latin typeface="Verdana" pitchFamily="34" charset="0"/>
                          <a:cs typeface="Times New Roman" pitchFamily="18" charset="0"/>
                        </a:rPr>
                        <a:t>5. </a:t>
                      </a:r>
                      <a:endParaRPr kumimoji="0" lang="en-US" sz="1800" b="0" i="0" u="none" strike="noStrike" cap="none" normalizeH="0" baseline="0" dirty="0" smtClean="0">
                        <a:ln>
                          <a:noFill/>
                        </a:ln>
                        <a:solidFill>
                          <a:schemeClr val="tx1"/>
                        </a:solidFill>
                        <a:effectLst/>
                        <a:latin typeface="Tahoma" pitchFamily="34" charset="0"/>
                        <a:cs typeface="Times New Roman" pitchFamily="18" charset="0"/>
                      </a:endParaRPr>
                    </a:p>
                  </a:txBody>
                  <a:tcPr marL="68580" marR="68580" marT="73155" marB="731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62025" rtl="0" eaLnBrk="1" fontAlgn="base" latinLnBrk="0" hangingPunct="1">
                        <a:lnSpc>
                          <a:spcPts val="1200"/>
                        </a:lnSpc>
                        <a:spcBef>
                          <a:spcPct val="0"/>
                        </a:spcBef>
                        <a:spcAft>
                          <a:spcPct val="0"/>
                        </a:spcAft>
                        <a:buClrTx/>
                        <a:buSzTx/>
                        <a:buFontTx/>
                        <a:buNone/>
                        <a:tabLst>
                          <a:tab pos="0" algn="l"/>
                          <a:tab pos="228600" algn="l"/>
                          <a:tab pos="5029200" algn="r"/>
                        </a:tabLst>
                      </a:pPr>
                      <a:endParaRPr kumimoji="0" lang="en-US" sz="1550" b="0" i="0" u="none" strike="noStrike" cap="none" normalizeH="0" baseline="0" dirty="0" smtClean="0">
                        <a:ln>
                          <a:noFill/>
                        </a:ln>
                        <a:solidFill>
                          <a:schemeClr val="tx1"/>
                        </a:solidFill>
                        <a:effectLst/>
                        <a:latin typeface="Tahoma" pitchFamily="34" charset="0"/>
                        <a:cs typeface="Times New Roman" pitchFamily="18" charset="0"/>
                      </a:endParaRPr>
                    </a:p>
                  </a:txBody>
                  <a:tcPr marL="68580" marR="68580" marT="73155" marB="731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62025" rtl="0" eaLnBrk="1" fontAlgn="base" latinLnBrk="0" hangingPunct="1">
                        <a:lnSpc>
                          <a:spcPts val="1200"/>
                        </a:lnSpc>
                        <a:spcBef>
                          <a:spcPct val="0"/>
                        </a:spcBef>
                        <a:spcAft>
                          <a:spcPct val="0"/>
                        </a:spcAft>
                        <a:buClrTx/>
                        <a:buSzTx/>
                        <a:buFontTx/>
                        <a:buNone/>
                        <a:tabLst>
                          <a:tab pos="0" algn="l"/>
                          <a:tab pos="228600" algn="l"/>
                          <a:tab pos="5029200" algn="r"/>
                        </a:tabLst>
                      </a:pPr>
                      <a:endParaRPr kumimoji="0" lang="en-US" sz="1600" b="0" i="0" u="none" strike="noStrike" cap="none" normalizeH="0" baseline="0" dirty="0" smtClean="0">
                        <a:ln>
                          <a:noFill/>
                        </a:ln>
                        <a:solidFill>
                          <a:schemeClr val="tx1"/>
                        </a:solidFill>
                        <a:effectLst/>
                        <a:latin typeface="Tahoma" pitchFamily="34" charset="0"/>
                        <a:cs typeface="Times New Roman" pitchFamily="18" charset="0"/>
                      </a:endParaRPr>
                    </a:p>
                  </a:txBody>
                  <a:tcPr marL="68580" marR="68580" marT="73155" marB="731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62025" rtl="0" eaLnBrk="1" fontAlgn="base" latinLnBrk="0" hangingPunct="1">
                        <a:lnSpc>
                          <a:spcPts val="1200"/>
                        </a:lnSpc>
                        <a:spcBef>
                          <a:spcPct val="0"/>
                        </a:spcBef>
                        <a:spcAft>
                          <a:spcPct val="0"/>
                        </a:spcAft>
                        <a:buClrTx/>
                        <a:buSzTx/>
                        <a:buFontTx/>
                        <a:buNone/>
                        <a:tabLst>
                          <a:tab pos="0" algn="l"/>
                          <a:tab pos="228600" algn="l"/>
                          <a:tab pos="5029200" algn="r"/>
                        </a:tabLst>
                      </a:pPr>
                      <a:endParaRPr kumimoji="0" lang="en-US" sz="1600" b="0" i="0" u="none" strike="noStrike" cap="none" normalizeH="0" baseline="0" smtClean="0">
                        <a:ln>
                          <a:noFill/>
                        </a:ln>
                        <a:solidFill>
                          <a:schemeClr val="tx1"/>
                        </a:solidFill>
                        <a:effectLst/>
                        <a:latin typeface="Bradley Hand ITC" pitchFamily="66" charset="0"/>
                        <a:cs typeface="Times New Roman" pitchFamily="18" charset="0"/>
                      </a:endParaRPr>
                    </a:p>
                  </a:txBody>
                  <a:tcPr marL="68580" marR="68580" marT="73155" marB="731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62025" rtl="0" eaLnBrk="1" fontAlgn="base" latinLnBrk="0" hangingPunct="1">
                        <a:lnSpc>
                          <a:spcPts val="1200"/>
                        </a:lnSpc>
                        <a:spcBef>
                          <a:spcPct val="0"/>
                        </a:spcBef>
                        <a:spcAft>
                          <a:spcPct val="0"/>
                        </a:spcAft>
                        <a:buClrTx/>
                        <a:buSzTx/>
                        <a:buFontTx/>
                        <a:buNone/>
                        <a:tabLst>
                          <a:tab pos="0" algn="l"/>
                          <a:tab pos="228600" algn="l"/>
                          <a:tab pos="5029200" algn="r"/>
                        </a:tabLst>
                      </a:pPr>
                      <a:endParaRPr kumimoji="0" lang="en-US" sz="1600" b="0" i="0" u="none" strike="noStrike" cap="none" normalizeH="0" baseline="0" dirty="0" smtClean="0">
                        <a:ln>
                          <a:noFill/>
                        </a:ln>
                        <a:solidFill>
                          <a:schemeClr val="tx1"/>
                        </a:solidFill>
                        <a:effectLst/>
                        <a:latin typeface="Tahoma" pitchFamily="34" charset="0"/>
                        <a:cs typeface="Times New Roman" pitchFamily="18" charset="0"/>
                      </a:endParaRPr>
                    </a:p>
                  </a:txBody>
                  <a:tcPr marL="68580" marR="68580" marT="73155" marB="731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10242" name="Title 5"/>
          <p:cNvSpPr>
            <a:spLocks noGrp="1"/>
          </p:cNvSpPr>
          <p:nvPr>
            <p:ph type="title"/>
          </p:nvPr>
        </p:nvSpPr>
        <p:spPr>
          <a:xfrm>
            <a:off x="0" y="0"/>
            <a:ext cx="7315200" cy="914400"/>
          </a:xfrm>
        </p:spPr>
        <p:txBody>
          <a:bodyPr/>
          <a:lstStyle/>
          <a:p>
            <a:r>
              <a:rPr lang="en-US" dirty="0" smtClean="0"/>
              <a:t>Real-Time Resilience Practice</a:t>
            </a:r>
          </a:p>
        </p:txBody>
      </p:sp>
      <p:sp>
        <p:nvSpPr>
          <p:cNvPr id="22" name="Pentagon 21"/>
          <p:cNvSpPr/>
          <p:nvPr/>
        </p:nvSpPr>
        <p:spPr>
          <a:xfrm>
            <a:off x="381000" y="2036802"/>
            <a:ext cx="1295400" cy="76200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hevron 16"/>
          <p:cNvSpPr/>
          <p:nvPr/>
        </p:nvSpPr>
        <p:spPr>
          <a:xfrm>
            <a:off x="1371600" y="2036802"/>
            <a:ext cx="1828800" cy="762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8" name="Chevron 17"/>
          <p:cNvSpPr/>
          <p:nvPr/>
        </p:nvSpPr>
        <p:spPr>
          <a:xfrm>
            <a:off x="2895600" y="2036802"/>
            <a:ext cx="1828800" cy="76200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0" name="Rectangle 19"/>
          <p:cNvSpPr/>
          <p:nvPr/>
        </p:nvSpPr>
        <p:spPr>
          <a:xfrm>
            <a:off x="228600" y="2057400"/>
            <a:ext cx="1371600" cy="707886"/>
          </a:xfrm>
          <a:prstGeom prst="rect">
            <a:avLst/>
          </a:prstGeom>
        </p:spPr>
        <p:txBody>
          <a:bodyPr wrap="square">
            <a:spAutoFit/>
          </a:bodyPr>
          <a:lstStyle/>
          <a:p>
            <a:pPr algn="ctr"/>
            <a:r>
              <a:rPr lang="en-US" sz="1000" b="1" u="sng" dirty="0" smtClean="0">
                <a:solidFill>
                  <a:schemeClr val="bg1"/>
                </a:solidFill>
                <a:latin typeface="+mn-lt"/>
              </a:rPr>
              <a:t>Your partner </a:t>
            </a:r>
            <a:r>
              <a:rPr lang="en-US" sz="1000" dirty="0" smtClean="0">
                <a:solidFill>
                  <a:schemeClr val="bg1"/>
                </a:solidFill>
                <a:latin typeface="+mn-lt"/>
              </a:rPr>
              <a:t>reads you </a:t>
            </a:r>
          </a:p>
          <a:p>
            <a:pPr algn="ctr"/>
            <a:r>
              <a:rPr lang="en-US" sz="1000" dirty="0" smtClean="0">
                <a:solidFill>
                  <a:schemeClr val="bg1"/>
                </a:solidFill>
                <a:latin typeface="+mn-lt"/>
              </a:rPr>
              <a:t>one of your </a:t>
            </a:r>
          </a:p>
          <a:p>
            <a:pPr algn="ctr"/>
            <a:r>
              <a:rPr lang="en-US" sz="1000" dirty="0" smtClean="0">
                <a:solidFill>
                  <a:schemeClr val="bg1"/>
                </a:solidFill>
                <a:latin typeface="+mn-lt"/>
              </a:rPr>
              <a:t>thoughts</a:t>
            </a:r>
            <a:endParaRPr lang="en-US" sz="1000" dirty="0">
              <a:solidFill>
                <a:schemeClr val="bg1"/>
              </a:solidFill>
              <a:latin typeface="+mn-lt"/>
            </a:endParaRPr>
          </a:p>
        </p:txBody>
      </p:sp>
      <p:sp>
        <p:nvSpPr>
          <p:cNvPr id="21" name="Rectangle 20"/>
          <p:cNvSpPr/>
          <p:nvPr/>
        </p:nvSpPr>
        <p:spPr>
          <a:xfrm>
            <a:off x="1600200" y="2036802"/>
            <a:ext cx="1447800" cy="553998"/>
          </a:xfrm>
          <a:prstGeom prst="rect">
            <a:avLst/>
          </a:prstGeom>
        </p:spPr>
        <p:txBody>
          <a:bodyPr wrap="square">
            <a:spAutoFit/>
          </a:bodyPr>
          <a:lstStyle/>
          <a:p>
            <a:pPr algn="ctr"/>
            <a:r>
              <a:rPr lang="en-US" sz="1000" b="1" u="sng" dirty="0" smtClean="0">
                <a:solidFill>
                  <a:schemeClr val="bg1"/>
                </a:solidFill>
                <a:latin typeface="+mn-lt"/>
              </a:rPr>
              <a:t>You</a:t>
            </a:r>
            <a:r>
              <a:rPr lang="en-US" sz="1000" dirty="0" smtClean="0">
                <a:solidFill>
                  <a:schemeClr val="bg1"/>
                </a:solidFill>
                <a:latin typeface="+mn-lt"/>
              </a:rPr>
              <a:t> respond </a:t>
            </a:r>
          </a:p>
          <a:p>
            <a:pPr algn="ctr"/>
            <a:r>
              <a:rPr lang="en-US" sz="1000" dirty="0" smtClean="0">
                <a:solidFill>
                  <a:schemeClr val="bg1"/>
                </a:solidFill>
                <a:latin typeface="+mn-lt"/>
              </a:rPr>
              <a:t>using the </a:t>
            </a:r>
          </a:p>
          <a:p>
            <a:pPr algn="ctr"/>
            <a:r>
              <a:rPr lang="en-US" sz="1000" dirty="0" smtClean="0">
                <a:solidFill>
                  <a:schemeClr val="bg1"/>
                </a:solidFill>
                <a:latin typeface="+mn-lt"/>
              </a:rPr>
              <a:t>sentence starters</a:t>
            </a:r>
            <a:endParaRPr lang="en-US" sz="1000" dirty="0">
              <a:solidFill>
                <a:schemeClr val="bg1"/>
              </a:solidFill>
              <a:latin typeface="+mn-lt"/>
            </a:endParaRPr>
          </a:p>
        </p:txBody>
      </p:sp>
      <p:sp>
        <p:nvSpPr>
          <p:cNvPr id="23" name="Rectangle 22"/>
          <p:cNvSpPr/>
          <p:nvPr/>
        </p:nvSpPr>
        <p:spPr>
          <a:xfrm>
            <a:off x="3048000" y="2036802"/>
            <a:ext cx="1524000" cy="707885"/>
          </a:xfrm>
          <a:prstGeom prst="rect">
            <a:avLst/>
          </a:prstGeom>
        </p:spPr>
        <p:txBody>
          <a:bodyPr wrap="square">
            <a:spAutoFit/>
          </a:bodyPr>
          <a:lstStyle/>
          <a:p>
            <a:pPr algn="ctr"/>
            <a:r>
              <a:rPr lang="en-US" sz="1000" b="1" u="sng" dirty="0" smtClean="0">
                <a:solidFill>
                  <a:schemeClr val="bg1"/>
                </a:solidFill>
                <a:latin typeface="+mn-lt"/>
              </a:rPr>
              <a:t>Together</a:t>
            </a:r>
            <a:r>
              <a:rPr lang="en-US" sz="1000" dirty="0" smtClean="0">
                <a:solidFill>
                  <a:schemeClr val="bg1"/>
                </a:solidFill>
                <a:latin typeface="+mn-lt"/>
              </a:rPr>
              <a:t>, code </a:t>
            </a:r>
          </a:p>
          <a:p>
            <a:pPr algn="ctr"/>
            <a:r>
              <a:rPr lang="en-US" sz="1000" dirty="0" smtClean="0">
                <a:solidFill>
                  <a:schemeClr val="bg1"/>
                </a:solidFill>
                <a:latin typeface="+mn-lt"/>
              </a:rPr>
              <a:t>the response  </a:t>
            </a:r>
          </a:p>
          <a:p>
            <a:pPr algn="ctr"/>
            <a:r>
              <a:rPr lang="en-US" sz="1000" dirty="0" smtClean="0">
                <a:solidFill>
                  <a:schemeClr val="bg1"/>
                </a:solidFill>
                <a:latin typeface="+mn-lt"/>
              </a:rPr>
              <a:t>as either </a:t>
            </a:r>
          </a:p>
          <a:p>
            <a:pPr algn="ctr"/>
            <a:r>
              <a:rPr lang="en-US" sz="1000" dirty="0" smtClean="0">
                <a:solidFill>
                  <a:schemeClr val="bg1"/>
                </a:solidFill>
                <a:latin typeface="+mn-lt"/>
              </a:rPr>
              <a:t>E, O, or P</a:t>
            </a:r>
            <a:endParaRPr lang="en-US" sz="1000" dirty="0">
              <a:solidFill>
                <a:schemeClr val="bg1"/>
              </a:solidFill>
              <a:latin typeface="+mn-lt"/>
            </a:endParaRPr>
          </a:p>
        </p:txBody>
      </p:sp>
      <p:sp>
        <p:nvSpPr>
          <p:cNvPr id="25" name="Chevron 24"/>
          <p:cNvSpPr/>
          <p:nvPr/>
        </p:nvSpPr>
        <p:spPr>
          <a:xfrm>
            <a:off x="5486400" y="2036802"/>
            <a:ext cx="1524000" cy="762000"/>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6" name="Rectangle 25"/>
          <p:cNvSpPr/>
          <p:nvPr/>
        </p:nvSpPr>
        <p:spPr>
          <a:xfrm>
            <a:off x="5715000" y="2036802"/>
            <a:ext cx="1143000" cy="553998"/>
          </a:xfrm>
          <a:prstGeom prst="rect">
            <a:avLst/>
          </a:prstGeom>
        </p:spPr>
        <p:txBody>
          <a:bodyPr wrap="square">
            <a:spAutoFit/>
          </a:bodyPr>
          <a:lstStyle/>
          <a:p>
            <a:pPr algn="ctr"/>
            <a:r>
              <a:rPr lang="en-US" sz="1000" dirty="0" smtClean="0">
                <a:solidFill>
                  <a:schemeClr val="bg1"/>
                </a:solidFill>
                <a:latin typeface="+mn-lt"/>
              </a:rPr>
              <a:t>Move on </a:t>
            </a:r>
          </a:p>
          <a:p>
            <a:pPr algn="ctr"/>
            <a:r>
              <a:rPr lang="en-US" sz="1000" dirty="0" smtClean="0">
                <a:solidFill>
                  <a:schemeClr val="bg1"/>
                </a:solidFill>
                <a:latin typeface="+mn-lt"/>
              </a:rPr>
              <a:t>to the </a:t>
            </a:r>
          </a:p>
          <a:p>
            <a:pPr algn="ctr"/>
            <a:r>
              <a:rPr lang="en-US" sz="1000" dirty="0" smtClean="0">
                <a:solidFill>
                  <a:schemeClr val="bg1"/>
                </a:solidFill>
                <a:latin typeface="+mn-lt"/>
              </a:rPr>
              <a:t>next thought</a:t>
            </a:r>
            <a:endParaRPr lang="en-US" sz="1000" dirty="0">
              <a:solidFill>
                <a:schemeClr val="bg1"/>
              </a:solidFill>
              <a:latin typeface="+mn-lt"/>
            </a:endParaRPr>
          </a:p>
        </p:txBody>
      </p:sp>
      <p:sp>
        <p:nvSpPr>
          <p:cNvPr id="32" name="Chevron 31"/>
          <p:cNvSpPr/>
          <p:nvPr/>
        </p:nvSpPr>
        <p:spPr>
          <a:xfrm>
            <a:off x="4419600" y="2036802"/>
            <a:ext cx="1371600" cy="762000"/>
          </a:xfrm>
          <a:prstGeom prst="chevr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34" name="Rectangle 33"/>
          <p:cNvSpPr/>
          <p:nvPr/>
        </p:nvSpPr>
        <p:spPr>
          <a:xfrm>
            <a:off x="4495800" y="2036802"/>
            <a:ext cx="1143000" cy="553998"/>
          </a:xfrm>
          <a:prstGeom prst="rect">
            <a:avLst/>
          </a:prstGeom>
        </p:spPr>
        <p:txBody>
          <a:bodyPr wrap="square">
            <a:spAutoFit/>
          </a:bodyPr>
          <a:lstStyle/>
          <a:p>
            <a:pPr algn="ctr"/>
            <a:r>
              <a:rPr lang="en-US" sz="1000" dirty="0" smtClean="0">
                <a:solidFill>
                  <a:schemeClr val="bg1"/>
                </a:solidFill>
                <a:latin typeface="+mn-lt"/>
              </a:rPr>
              <a:t>Check </a:t>
            </a:r>
          </a:p>
          <a:p>
            <a:pPr algn="ctr"/>
            <a:r>
              <a:rPr lang="en-US" sz="1000" dirty="0" smtClean="0">
                <a:solidFill>
                  <a:schemeClr val="bg1"/>
                </a:solidFill>
                <a:latin typeface="+mn-lt"/>
              </a:rPr>
              <a:t>for </a:t>
            </a:r>
          </a:p>
          <a:p>
            <a:pPr algn="ctr"/>
            <a:r>
              <a:rPr lang="en-US" sz="1000" dirty="0" smtClean="0">
                <a:solidFill>
                  <a:schemeClr val="bg1"/>
                </a:solidFill>
                <a:latin typeface="+mn-lt"/>
              </a:rPr>
              <a:t>pitfalls</a:t>
            </a:r>
            <a:endParaRPr lang="en-US" sz="1000" dirty="0">
              <a:solidFill>
                <a:schemeClr val="bg1"/>
              </a:solidFill>
              <a:latin typeface="+mn-lt"/>
            </a:endParaRPr>
          </a:p>
        </p:txBody>
      </p:sp>
      <p:sp>
        <p:nvSpPr>
          <p:cNvPr id="24" name="Rectangle 23"/>
          <p:cNvSpPr/>
          <p:nvPr/>
        </p:nvSpPr>
        <p:spPr>
          <a:xfrm>
            <a:off x="4419600" y="2798802"/>
            <a:ext cx="2362200" cy="553998"/>
          </a:xfrm>
          <a:prstGeom prst="rect">
            <a:avLst/>
          </a:prstGeom>
          <a:solidFill>
            <a:schemeClr val="accent2">
              <a:lumMod val="75000"/>
            </a:schemeClr>
          </a:solidFill>
          <a:ln>
            <a:noFill/>
          </a:ln>
        </p:spPr>
        <p:txBody>
          <a:bodyPr wrap="square">
            <a:spAutoFit/>
          </a:bodyPr>
          <a:lstStyle/>
          <a:p>
            <a:r>
              <a:rPr lang="en-US" sz="1000" dirty="0" smtClean="0">
                <a:solidFill>
                  <a:schemeClr val="bg1"/>
                </a:solidFill>
                <a:latin typeface="+mn-lt"/>
              </a:rPr>
              <a:t>If your response is a pitfall, circle it, and work </a:t>
            </a:r>
            <a:r>
              <a:rPr lang="en-US" sz="1000" b="1" u="sng" dirty="0" smtClean="0">
                <a:solidFill>
                  <a:schemeClr val="bg1"/>
                </a:solidFill>
                <a:latin typeface="+mn-lt"/>
              </a:rPr>
              <a:t>together</a:t>
            </a:r>
            <a:r>
              <a:rPr lang="en-US" sz="1000" dirty="0" smtClean="0">
                <a:solidFill>
                  <a:schemeClr val="bg1"/>
                </a:solidFill>
                <a:latin typeface="+mn-lt"/>
              </a:rPr>
              <a:t> to write down a stronger RTR response</a:t>
            </a:r>
            <a:endParaRPr lang="en-US" sz="1000" dirty="0">
              <a:solidFill>
                <a:schemeClr val="bg1"/>
              </a:solidFill>
              <a:latin typeface="+mn-lt"/>
            </a:endParaRPr>
          </a:p>
        </p:txBody>
      </p:sp>
      <p:cxnSp>
        <p:nvCxnSpPr>
          <p:cNvPr id="54" name="Straight Connector 53"/>
          <p:cNvCxnSpPr/>
          <p:nvPr/>
        </p:nvCxnSpPr>
        <p:spPr>
          <a:xfrm>
            <a:off x="1600200" y="1295400"/>
            <a:ext cx="45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nvGraphicFramePr>
        <p:xfrm>
          <a:off x="4419600" y="3429000"/>
          <a:ext cx="2971800" cy="914400"/>
        </p:xfrm>
        <a:graphic>
          <a:graphicData uri="http://schemas.openxmlformats.org/drawingml/2006/table">
            <a:tbl>
              <a:tblPr/>
              <a:tblGrid>
                <a:gridCol w="2971800"/>
              </a:tblGrid>
              <a:tr h="838200">
                <a:tc>
                  <a:txBody>
                    <a:bodyPr/>
                    <a:lstStyle/>
                    <a:p>
                      <a:pPr marL="0" marR="0" indent="0">
                        <a:spcBef>
                          <a:spcPts val="0"/>
                        </a:spcBef>
                        <a:spcAft>
                          <a:spcPts val="0"/>
                        </a:spcAft>
                        <a:tabLst>
                          <a:tab pos="-457200" algn="l"/>
                          <a:tab pos="0" algn="l"/>
                          <a:tab pos="457200" algn="l"/>
                          <a:tab pos="914400" algn="l"/>
                          <a:tab pos="-457200" algn="l"/>
                          <a:tab pos="0" algn="l"/>
                          <a:tab pos="514350" algn="l"/>
                          <a:tab pos="914400" algn="l"/>
                        </a:tabLst>
                      </a:pPr>
                      <a:r>
                        <a:rPr lang="en-US" sz="1000" b="1" spc="-15" dirty="0" smtClean="0">
                          <a:solidFill>
                            <a:schemeClr val="accent2">
                              <a:lumMod val="75000"/>
                            </a:schemeClr>
                          </a:solidFill>
                          <a:latin typeface="+mj-lt"/>
                          <a:ea typeface="Times New Roman"/>
                        </a:rPr>
                        <a:t>Pitfalls</a:t>
                      </a:r>
                      <a:r>
                        <a:rPr lang="en-US" sz="1000" b="1" spc="-15" dirty="0">
                          <a:solidFill>
                            <a:schemeClr val="accent2">
                              <a:lumMod val="75000"/>
                            </a:schemeClr>
                          </a:solidFill>
                          <a:latin typeface="+mj-lt"/>
                          <a:ea typeface="Times New Roman"/>
                        </a:rPr>
                        <a:t>:</a:t>
                      </a:r>
                      <a:endParaRPr lang="en-US" sz="1000" spc="-15" dirty="0">
                        <a:solidFill>
                          <a:schemeClr val="accent2">
                            <a:lumMod val="75000"/>
                          </a:schemeClr>
                        </a:solidFill>
                        <a:latin typeface="+mj-lt"/>
                        <a:ea typeface="Times New Roman"/>
                      </a:endParaRPr>
                    </a:p>
                    <a:p>
                      <a:pPr marL="0" marR="0" indent="0">
                        <a:spcBef>
                          <a:spcPts val="0"/>
                        </a:spcBef>
                        <a:spcAft>
                          <a:spcPts val="0"/>
                        </a:spcAft>
                        <a:buFont typeface="Arial" pitchFamily="34" charset="0"/>
                        <a:buChar char="•"/>
                        <a:tabLst>
                          <a:tab pos="-457200" algn="l"/>
                          <a:tab pos="0" algn="l"/>
                          <a:tab pos="457200" algn="l"/>
                          <a:tab pos="914400" algn="l"/>
                          <a:tab pos="-457200" algn="l"/>
                          <a:tab pos="0" algn="l"/>
                          <a:tab pos="514350" algn="l"/>
                          <a:tab pos="914400" algn="l"/>
                        </a:tabLst>
                      </a:pPr>
                      <a:r>
                        <a:rPr lang="en-US" sz="1000" spc="-15" dirty="0">
                          <a:solidFill>
                            <a:schemeClr val="accent2">
                              <a:lumMod val="75000"/>
                            </a:schemeClr>
                          </a:solidFill>
                          <a:latin typeface="+mj-lt"/>
                          <a:ea typeface="Times New Roman"/>
                        </a:rPr>
                        <a:t>Dismissing the Grain of Truth</a:t>
                      </a:r>
                    </a:p>
                    <a:p>
                      <a:pPr marL="0" marR="0" indent="0">
                        <a:spcBef>
                          <a:spcPts val="0"/>
                        </a:spcBef>
                        <a:spcAft>
                          <a:spcPts val="0"/>
                        </a:spcAft>
                        <a:buFont typeface="Arial" pitchFamily="34" charset="0"/>
                        <a:buChar char="•"/>
                        <a:tabLst>
                          <a:tab pos="-457200" algn="l"/>
                          <a:tab pos="0" algn="l"/>
                          <a:tab pos="457200" algn="l"/>
                          <a:tab pos="914400" algn="l"/>
                          <a:tab pos="457200" algn="l"/>
                        </a:tabLst>
                      </a:pPr>
                      <a:r>
                        <a:rPr lang="en-US" sz="1000" spc="-15" dirty="0">
                          <a:solidFill>
                            <a:schemeClr val="accent2">
                              <a:lumMod val="75000"/>
                            </a:schemeClr>
                          </a:solidFill>
                          <a:latin typeface="+mj-lt"/>
                          <a:ea typeface="Times New Roman"/>
                        </a:rPr>
                        <a:t>Minimizing the Situation</a:t>
                      </a:r>
                    </a:p>
                    <a:p>
                      <a:pPr marL="0" marR="0" indent="0">
                        <a:spcBef>
                          <a:spcPts val="0"/>
                        </a:spcBef>
                        <a:spcAft>
                          <a:spcPts val="0"/>
                        </a:spcAft>
                        <a:buFont typeface="Arial" pitchFamily="34" charset="0"/>
                        <a:buChar char="•"/>
                        <a:tabLst>
                          <a:tab pos="-457200" algn="l"/>
                          <a:tab pos="0" algn="l"/>
                          <a:tab pos="457200" algn="l"/>
                          <a:tab pos="914400" algn="l"/>
                          <a:tab pos="457200" algn="l"/>
                        </a:tabLst>
                      </a:pPr>
                      <a:r>
                        <a:rPr lang="en-US" sz="1000" spc="-15" dirty="0">
                          <a:solidFill>
                            <a:schemeClr val="accent2">
                              <a:lumMod val="75000"/>
                            </a:schemeClr>
                          </a:solidFill>
                          <a:latin typeface="+mj-lt"/>
                          <a:ea typeface="Times New Roman"/>
                        </a:rPr>
                        <a:t>Excusing One’s </a:t>
                      </a:r>
                      <a:r>
                        <a:rPr lang="en-US" sz="1000" spc="-15" dirty="0" smtClean="0">
                          <a:solidFill>
                            <a:schemeClr val="accent2">
                              <a:lumMod val="75000"/>
                            </a:schemeClr>
                          </a:solidFill>
                          <a:latin typeface="+mj-lt"/>
                          <a:ea typeface="Times New Roman"/>
                        </a:rPr>
                        <a:t>Contribution</a:t>
                      </a:r>
                      <a:r>
                        <a:rPr lang="en-US" sz="1000" spc="-15" baseline="0" dirty="0" smtClean="0">
                          <a:solidFill>
                            <a:schemeClr val="accent2">
                              <a:lumMod val="75000"/>
                            </a:schemeClr>
                          </a:solidFill>
                          <a:latin typeface="+mj-lt"/>
                          <a:ea typeface="Times New Roman"/>
                        </a:rPr>
                        <a:t> </a:t>
                      </a:r>
                    </a:p>
                    <a:p>
                      <a:pPr marL="0" marR="0" indent="0">
                        <a:spcBef>
                          <a:spcPts val="0"/>
                        </a:spcBef>
                        <a:spcAft>
                          <a:spcPts val="0"/>
                        </a:spcAft>
                        <a:buFont typeface="Arial" pitchFamily="34" charset="0"/>
                        <a:buNone/>
                        <a:tabLst>
                          <a:tab pos="-457200" algn="l"/>
                          <a:tab pos="0" algn="l"/>
                          <a:tab pos="457200" algn="l"/>
                          <a:tab pos="914400" algn="l"/>
                          <a:tab pos="457200" algn="l"/>
                        </a:tabLst>
                      </a:pPr>
                      <a:r>
                        <a:rPr lang="en-US" sz="1000" spc="-15" baseline="0" dirty="0" smtClean="0">
                          <a:solidFill>
                            <a:schemeClr val="accent2">
                              <a:lumMod val="75000"/>
                            </a:schemeClr>
                          </a:solidFill>
                          <a:latin typeface="+mj-lt"/>
                          <a:ea typeface="Times New Roman"/>
                        </a:rPr>
                        <a:t> </a:t>
                      </a:r>
                      <a:r>
                        <a:rPr lang="en-US" sz="1000" spc="-15" dirty="0" smtClean="0">
                          <a:solidFill>
                            <a:schemeClr val="accent2">
                              <a:lumMod val="75000"/>
                            </a:schemeClr>
                          </a:solidFill>
                          <a:latin typeface="+mj-lt"/>
                          <a:ea typeface="Times New Roman"/>
                        </a:rPr>
                        <a:t>to </a:t>
                      </a:r>
                      <a:r>
                        <a:rPr lang="en-US" sz="1000" spc="-15" dirty="0">
                          <a:solidFill>
                            <a:schemeClr val="accent2">
                              <a:lumMod val="75000"/>
                            </a:schemeClr>
                          </a:solidFill>
                          <a:latin typeface="+mj-lt"/>
                          <a:ea typeface="Times New Roman"/>
                        </a:rPr>
                        <a:t>the </a:t>
                      </a:r>
                      <a:r>
                        <a:rPr lang="en-US" sz="1000" spc="-15" dirty="0" smtClean="0">
                          <a:solidFill>
                            <a:schemeClr val="accent2">
                              <a:lumMod val="75000"/>
                            </a:schemeClr>
                          </a:solidFill>
                          <a:latin typeface="+mj-lt"/>
                          <a:ea typeface="Times New Roman"/>
                        </a:rPr>
                        <a:t>Problem</a:t>
                      </a:r>
                    </a:p>
                    <a:p>
                      <a:pPr marL="0" marR="0" indent="0">
                        <a:spcBef>
                          <a:spcPts val="0"/>
                        </a:spcBef>
                        <a:spcAft>
                          <a:spcPts val="0"/>
                        </a:spcAft>
                        <a:buFont typeface="Arial" pitchFamily="34" charset="0"/>
                        <a:buChar char="•"/>
                        <a:tabLst>
                          <a:tab pos="-457200" algn="l"/>
                          <a:tab pos="0" algn="l"/>
                          <a:tab pos="457200" algn="l"/>
                          <a:tab pos="914400" algn="l"/>
                          <a:tab pos="457200" algn="l"/>
                        </a:tabLst>
                      </a:pPr>
                      <a:r>
                        <a:rPr lang="en-US" sz="1000" spc="-15" dirty="0" smtClean="0">
                          <a:solidFill>
                            <a:schemeClr val="accent2">
                              <a:lumMod val="75000"/>
                            </a:schemeClr>
                          </a:solidFill>
                          <a:latin typeface="+mj-lt"/>
                          <a:ea typeface="Times New Roman"/>
                        </a:rPr>
                        <a:t>Weak Responses</a:t>
                      </a:r>
                      <a:endParaRPr lang="en-US" sz="1000" spc="-15" dirty="0">
                        <a:solidFill>
                          <a:schemeClr val="accent2">
                            <a:lumMod val="75000"/>
                          </a:schemeClr>
                        </a:solidFill>
                        <a:latin typeface="+mj-lt"/>
                        <a:ea typeface="Times New Roman"/>
                      </a:endParaRPr>
                    </a:p>
                  </a:txBody>
                  <a:tcPr marL="53690" marR="53690" marT="0" marB="0">
                    <a:lnL>
                      <a:noFill/>
                    </a:lnL>
                    <a:lnR>
                      <a:noFill/>
                    </a:lnR>
                    <a:lnT>
                      <a:noFill/>
                    </a:lnT>
                    <a:lnB>
                      <a:noFill/>
                    </a:lnB>
                    <a:noFill/>
                  </a:tcPr>
                </a:tc>
              </a:tr>
            </a:tbl>
          </a:graphicData>
        </a:graphic>
      </p:graphicFrame>
      <p:graphicFrame>
        <p:nvGraphicFramePr>
          <p:cNvPr id="29" name="Table 28"/>
          <p:cNvGraphicFramePr>
            <a:graphicFrameLocks noGrp="1"/>
          </p:cNvGraphicFramePr>
          <p:nvPr>
            <p:extLst>
              <p:ext uri="{D42A27DB-BD31-4B8C-83A1-F6EECF244321}">
                <p14:modId xmlns="" xmlns:p14="http://schemas.microsoft.com/office/powerpoint/2010/main" val="3585470459"/>
              </p:ext>
            </p:extLst>
          </p:nvPr>
        </p:nvGraphicFramePr>
        <p:xfrm>
          <a:off x="152400" y="3139440"/>
          <a:ext cx="4114800" cy="1127760"/>
        </p:xfrm>
        <a:graphic>
          <a:graphicData uri="http://schemas.openxmlformats.org/drawingml/2006/table">
            <a:tbl>
              <a:tblPr firstRow="1" bandRow="1">
                <a:tableStyleId>{7E9639D4-E3E2-4D34-9284-5A2195B3D0D7}</a:tableStyleId>
              </a:tblPr>
              <a:tblGrid>
                <a:gridCol w="1316736"/>
                <a:gridCol w="2798064"/>
              </a:tblGrid>
              <a:tr h="230659">
                <a:tc gridSpan="2">
                  <a:txBody>
                    <a:bodyPr/>
                    <a:lstStyle/>
                    <a:p>
                      <a:pPr algn="ctr"/>
                      <a:r>
                        <a:rPr lang="en-US" sz="1000" dirty="0" smtClean="0">
                          <a:solidFill>
                            <a:schemeClr val="tx1"/>
                          </a:solidFill>
                        </a:rPr>
                        <a:t>Sentence Starters</a:t>
                      </a:r>
                      <a:endParaRPr lang="en-US" sz="1000" dirty="0">
                        <a:solidFill>
                          <a:schemeClr val="tx1"/>
                        </a:solidFill>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dirty="0"/>
                    </a:p>
                  </a:txBody>
                  <a:tcPr/>
                </a:tc>
              </a:tr>
              <a:tr h="230659">
                <a:tc>
                  <a:txBody>
                    <a:bodyPr/>
                    <a:lstStyle/>
                    <a:p>
                      <a:r>
                        <a:rPr lang="en-US" sz="1000" b="1" dirty="0" smtClean="0">
                          <a:solidFill>
                            <a:schemeClr val="tx1"/>
                          </a:solidFill>
                        </a:rPr>
                        <a:t>E</a:t>
                      </a:r>
                      <a:r>
                        <a:rPr lang="en-US" sz="1000" dirty="0" smtClean="0">
                          <a:solidFill>
                            <a:schemeClr val="tx1"/>
                          </a:solidFill>
                        </a:rPr>
                        <a:t>: Evidence</a:t>
                      </a:r>
                      <a:endParaRPr lang="en-US" sz="1000" dirty="0">
                        <a:solidFill>
                          <a:schemeClr val="tx1"/>
                        </a:solidFill>
                      </a:endParaRPr>
                    </a:p>
                  </a:txBody>
                  <a:tcPr>
                    <a:lnL w="28575" cap="flat" cmpd="sng" algn="ctr">
                      <a:solidFill>
                        <a:srgbClr val="0070C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lang="en-US" sz="1000" dirty="0" smtClean="0">
                          <a:solidFill>
                            <a:schemeClr val="tx1"/>
                          </a:solidFill>
                        </a:rPr>
                        <a:t>That’s not (completely) true because…</a:t>
                      </a:r>
                      <a:endParaRPr lang="en-US" sz="1000" dirty="0">
                        <a:solidFill>
                          <a:schemeClr val="tx1"/>
                        </a:solidFill>
                      </a:endParaRPr>
                    </a:p>
                  </a:txBody>
                  <a:tcPr>
                    <a:lnL w="6350" cap="flat" cmpd="sng" algn="ctr">
                      <a:solidFill>
                        <a:schemeClr val="tx1"/>
                      </a:solidFill>
                      <a:prstDash val="solid"/>
                      <a:round/>
                      <a:headEnd type="none" w="med" len="med"/>
                      <a:tailEnd type="none" w="med" len="med"/>
                    </a:lnL>
                    <a:lnR w="28575" cap="flat" cmpd="sng" algn="ctr">
                      <a:solidFill>
                        <a:srgbClr val="0070C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230659">
                <a:tc>
                  <a:txBody>
                    <a:bodyPr/>
                    <a:lstStyle/>
                    <a:p>
                      <a:r>
                        <a:rPr lang="en-US" sz="1000" b="1" dirty="0" smtClean="0">
                          <a:solidFill>
                            <a:schemeClr val="tx1"/>
                          </a:solidFill>
                        </a:rPr>
                        <a:t>O</a:t>
                      </a:r>
                      <a:r>
                        <a:rPr lang="en-US" sz="1000" dirty="0" smtClean="0">
                          <a:solidFill>
                            <a:schemeClr val="tx1"/>
                          </a:solidFill>
                        </a:rPr>
                        <a:t>:</a:t>
                      </a:r>
                      <a:r>
                        <a:rPr lang="en-US" sz="1000" baseline="0" dirty="0" smtClean="0">
                          <a:solidFill>
                            <a:schemeClr val="tx1"/>
                          </a:solidFill>
                        </a:rPr>
                        <a:t> </a:t>
                      </a:r>
                      <a:r>
                        <a:rPr lang="en-US" sz="1000" dirty="0" smtClean="0">
                          <a:solidFill>
                            <a:schemeClr val="tx1"/>
                          </a:solidFill>
                        </a:rPr>
                        <a:t>Optimism</a:t>
                      </a:r>
                      <a:endParaRPr lang="en-US" sz="1000" dirty="0">
                        <a:solidFill>
                          <a:schemeClr val="tx1"/>
                        </a:solidFill>
                      </a:endParaRPr>
                    </a:p>
                  </a:txBody>
                  <a:tcPr>
                    <a:lnL w="28575" cap="flat" cmpd="sng" algn="ctr">
                      <a:solidFill>
                        <a:srgbClr val="0070C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lang="en-US" sz="1000" dirty="0" smtClean="0">
                          <a:solidFill>
                            <a:schemeClr val="tx1"/>
                          </a:solidFill>
                        </a:rPr>
                        <a:t>A more optimistic way of seeing this is…</a:t>
                      </a:r>
                      <a:endParaRPr lang="en-US" sz="1000" dirty="0">
                        <a:solidFill>
                          <a:schemeClr val="tx1"/>
                        </a:solidFill>
                      </a:endParaRPr>
                    </a:p>
                  </a:txBody>
                  <a:tcPr>
                    <a:lnL w="6350" cap="flat" cmpd="sng" algn="ctr">
                      <a:solidFill>
                        <a:schemeClr val="tx1"/>
                      </a:solidFill>
                      <a:prstDash val="solid"/>
                      <a:round/>
                      <a:headEnd type="none" w="med" len="med"/>
                      <a:tailEnd type="none" w="med" len="med"/>
                    </a:lnL>
                    <a:lnR w="28575" cap="flat" cmpd="sng" algn="ctr">
                      <a:solidFill>
                        <a:srgbClr val="0070C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374822">
                <a:tc>
                  <a:txBody>
                    <a:bodyPr/>
                    <a:lstStyle/>
                    <a:p>
                      <a:r>
                        <a:rPr lang="en-US" sz="1000" b="1" dirty="0" smtClean="0">
                          <a:solidFill>
                            <a:schemeClr val="tx1"/>
                          </a:solidFill>
                        </a:rPr>
                        <a:t>P</a:t>
                      </a:r>
                      <a:r>
                        <a:rPr lang="en-US" sz="1000" dirty="0" smtClean="0">
                          <a:solidFill>
                            <a:schemeClr val="tx1"/>
                          </a:solidFill>
                        </a:rPr>
                        <a:t>: Put It In </a:t>
                      </a:r>
                    </a:p>
                    <a:p>
                      <a:r>
                        <a:rPr lang="en-US" sz="1000" dirty="0" smtClean="0">
                          <a:solidFill>
                            <a:schemeClr val="tx1"/>
                          </a:solidFill>
                        </a:rPr>
                        <a:t>    Perspective</a:t>
                      </a:r>
                      <a:endParaRPr lang="en-US" sz="1000" dirty="0">
                        <a:solidFill>
                          <a:schemeClr val="tx1"/>
                        </a:solidFill>
                      </a:endParaRPr>
                    </a:p>
                  </a:txBody>
                  <a:tcPr>
                    <a:lnL w="28575" cap="flat" cmpd="sng" algn="ctr">
                      <a:solidFill>
                        <a:srgbClr val="0070C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lang="en-US" sz="1000" dirty="0" smtClean="0">
                          <a:solidFill>
                            <a:schemeClr val="tx1"/>
                          </a:solidFill>
                        </a:rPr>
                        <a:t>The most likely thing to</a:t>
                      </a:r>
                      <a:r>
                        <a:rPr lang="en-US" sz="1000" baseline="0" dirty="0" smtClean="0">
                          <a:solidFill>
                            <a:schemeClr val="tx1"/>
                          </a:solidFill>
                        </a:rPr>
                        <a:t> happen is…and I can…</a:t>
                      </a:r>
                      <a:endParaRPr lang="en-US" sz="1000" dirty="0">
                        <a:solidFill>
                          <a:schemeClr val="tx1"/>
                        </a:solidFill>
                      </a:endParaRPr>
                    </a:p>
                  </a:txBody>
                  <a:tcPr>
                    <a:lnL w="6350" cap="flat" cmpd="sng" algn="ctr">
                      <a:solidFill>
                        <a:schemeClr val="tx1"/>
                      </a:solidFill>
                      <a:prstDash val="solid"/>
                      <a:round/>
                      <a:headEnd type="none" w="med" len="med"/>
                      <a:tailEnd type="none" w="med" len="med"/>
                    </a:lnL>
                    <a:lnR w="28575" cap="flat" cmpd="sng" algn="ctr">
                      <a:solidFill>
                        <a:srgbClr val="0070C0"/>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bl>
          </a:graphicData>
        </a:graphic>
      </p:graphicFrame>
      <p:sp>
        <p:nvSpPr>
          <p:cNvPr id="31"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60</a:t>
            </a:fld>
            <a:endParaRPr lang="en-US" sz="700" dirty="0">
              <a:latin typeface="+mn-lt"/>
            </a:endParaRPr>
          </a:p>
        </p:txBody>
      </p:sp>
      <p:pic>
        <p:nvPicPr>
          <p:cNvPr id="35" name="Picture 34" descr="RTR.png"/>
          <p:cNvPicPr>
            <a:picLocks noChangeAspect="1"/>
          </p:cNvPicPr>
          <p:nvPr/>
        </p:nvPicPr>
        <p:blipFill>
          <a:blip r:embed="rId2" cstate="print"/>
          <a:srcRect/>
          <a:stretch>
            <a:fillRect/>
          </a:stretch>
        </p:blipFill>
        <p:spPr bwMode="auto">
          <a:xfrm>
            <a:off x="305741" y="76200"/>
            <a:ext cx="608659" cy="731520"/>
          </a:xfrm>
          <a:prstGeom prst="rect">
            <a:avLst/>
          </a:prstGeom>
          <a:noFill/>
          <a:ln w="9525">
            <a:noFill/>
            <a:miter lim="800000"/>
            <a:headEnd/>
            <a:tailEnd/>
          </a:ln>
        </p:spPr>
      </p:pic>
      <p:sp>
        <p:nvSpPr>
          <p:cNvPr id="30" name="Footer Placeholder 29"/>
          <p:cNvSpPr>
            <a:spLocks noGrp="1"/>
          </p:cNvSpPr>
          <p:nvPr>
            <p:ph type="ftr" sz="quarter" idx="13"/>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5"/>
          <p:cNvSpPr>
            <a:spLocks noGrp="1"/>
          </p:cNvSpPr>
          <p:nvPr>
            <p:ph type="title"/>
          </p:nvPr>
        </p:nvSpPr>
        <p:spPr>
          <a:xfrm>
            <a:off x="0" y="0"/>
            <a:ext cx="7315200" cy="838200"/>
          </a:xfrm>
        </p:spPr>
        <p:txBody>
          <a:bodyPr/>
          <a:lstStyle/>
          <a:p>
            <a:r>
              <a:rPr lang="en-US" dirty="0" smtClean="0"/>
              <a:t>Real-Time Resilience:</a:t>
            </a:r>
            <a:br>
              <a:rPr lang="en-US" dirty="0" smtClean="0"/>
            </a:br>
            <a:r>
              <a:rPr lang="en-US" dirty="0" smtClean="0"/>
              <a:t>Make it Personal</a:t>
            </a:r>
          </a:p>
        </p:txBody>
      </p:sp>
      <p:sp>
        <p:nvSpPr>
          <p:cNvPr id="7" name="Text Placeholder 6"/>
          <p:cNvSpPr>
            <a:spLocks noGrp="1"/>
          </p:cNvSpPr>
          <p:nvPr>
            <p:ph type="body" sz="quarter" idx="12"/>
          </p:nvPr>
        </p:nvSpPr>
        <p:spPr>
          <a:xfrm>
            <a:off x="228600" y="960438"/>
            <a:ext cx="6858000" cy="8412162"/>
          </a:xfrm>
        </p:spPr>
        <p:txBody>
          <a:bodyPr/>
          <a:lstStyle/>
          <a:p>
            <a:pPr>
              <a:lnSpc>
                <a:spcPct val="100000"/>
              </a:lnSpc>
              <a:defRPr/>
            </a:pPr>
            <a:r>
              <a:rPr lang="en-US" sz="2000" b="1" dirty="0"/>
              <a:t>Key Principles</a:t>
            </a:r>
          </a:p>
          <a:p>
            <a:pPr marL="455657" indent="-227830">
              <a:buFont typeface="Arial" pitchFamily="34" charset="0"/>
              <a:buChar char="•"/>
              <a:defRPr/>
            </a:pPr>
            <a:endParaRPr lang="en-US" b="1" dirty="0" smtClean="0"/>
          </a:p>
          <a:p>
            <a:pPr>
              <a:buFont typeface="Arial" pitchFamily="34" charset="0"/>
              <a:buChar char="•"/>
              <a:defRPr/>
            </a:pPr>
            <a:r>
              <a:rPr lang="en-US" dirty="0" smtClean="0"/>
              <a:t> </a:t>
            </a:r>
            <a:r>
              <a:rPr lang="en-US" b="1" dirty="0" smtClean="0"/>
              <a:t>Sentence starters </a:t>
            </a:r>
            <a:r>
              <a:rPr lang="en-US" dirty="0" smtClean="0"/>
              <a:t>help you develop strong responses</a:t>
            </a:r>
            <a:endParaRPr lang="en-US" dirty="0"/>
          </a:p>
          <a:p>
            <a:pPr>
              <a:defRPr/>
            </a:pPr>
            <a:endParaRPr lang="en-US" dirty="0" smtClean="0"/>
          </a:p>
          <a:p>
            <a:pPr>
              <a:buFont typeface="Arial" pitchFamily="34" charset="0"/>
              <a:buChar char="•"/>
              <a:defRPr/>
            </a:pPr>
            <a:r>
              <a:rPr lang="en-US" dirty="0" smtClean="0"/>
              <a:t> If you hear a pitfall, pause and try again</a:t>
            </a:r>
          </a:p>
          <a:p>
            <a:pPr>
              <a:defRPr/>
            </a:pPr>
            <a:r>
              <a:rPr lang="en-US" dirty="0" smtClean="0"/>
              <a:t> </a:t>
            </a:r>
          </a:p>
          <a:p>
            <a:pPr>
              <a:buFont typeface="Arial" pitchFamily="34" charset="0"/>
              <a:buChar char="•"/>
              <a:defRPr/>
            </a:pPr>
            <a:r>
              <a:rPr lang="en-US" dirty="0" smtClean="0"/>
              <a:t> RTR builds </a:t>
            </a:r>
            <a:r>
              <a:rPr lang="en-US" b="1" dirty="0" smtClean="0">
                <a:solidFill>
                  <a:srgbClr val="00B050"/>
                </a:solidFill>
              </a:rPr>
              <a:t>Optimism</a:t>
            </a:r>
            <a:endParaRPr lang="en-US" dirty="0" smtClean="0"/>
          </a:p>
          <a:p>
            <a:pPr>
              <a:defRPr/>
            </a:pPr>
            <a:r>
              <a:rPr lang="en-US" b="1" dirty="0" smtClean="0"/>
              <a:t> </a:t>
            </a:r>
            <a:endParaRPr lang="en-US" dirty="0" smtClean="0"/>
          </a:p>
          <a:p>
            <a:pPr>
              <a:lnSpc>
                <a:spcPct val="100000"/>
              </a:lnSpc>
              <a:defRPr/>
            </a:pPr>
            <a:r>
              <a:rPr lang="en-US" sz="2000" b="1" dirty="0"/>
              <a:t>Check on Learning</a:t>
            </a:r>
            <a:endParaRPr lang="en-US" sz="2000" dirty="0"/>
          </a:p>
          <a:p>
            <a:pPr>
              <a:defRPr/>
            </a:pPr>
            <a:r>
              <a:rPr lang="en-US" dirty="0" smtClean="0"/>
              <a:t> </a:t>
            </a:r>
          </a:p>
          <a:p>
            <a:pPr>
              <a:defRPr/>
            </a:pPr>
            <a:r>
              <a:rPr lang="en-US" b="1" dirty="0" smtClean="0"/>
              <a:t>What is the skill? </a:t>
            </a:r>
            <a:r>
              <a:rPr lang="en-US" dirty="0" smtClean="0"/>
              <a:t>Real-Time Resilience (RTR)</a:t>
            </a:r>
          </a:p>
          <a:p>
            <a:pPr>
              <a:defRPr/>
            </a:pPr>
            <a:r>
              <a:rPr lang="en-US" b="1" dirty="0" smtClean="0"/>
              <a:t> </a:t>
            </a:r>
            <a:endParaRPr lang="en-US" dirty="0" smtClean="0"/>
          </a:p>
          <a:p>
            <a:pPr>
              <a:defRPr/>
            </a:pPr>
            <a:r>
              <a:rPr lang="en-US" b="1" dirty="0" smtClean="0"/>
              <a:t>When do I use it? </a:t>
            </a:r>
            <a:r>
              <a:rPr lang="en-US" dirty="0" smtClean="0"/>
              <a:t>When unhelpful thoughts interfere with a task at hand</a:t>
            </a:r>
          </a:p>
          <a:p>
            <a:pPr>
              <a:defRPr/>
            </a:pPr>
            <a:r>
              <a:rPr lang="en-US" b="1" dirty="0" smtClean="0"/>
              <a:t> </a:t>
            </a:r>
            <a:endParaRPr lang="en-US" dirty="0" smtClean="0"/>
          </a:p>
          <a:p>
            <a:pPr>
              <a:defRPr/>
            </a:pPr>
            <a:r>
              <a:rPr lang="en-US" b="1" dirty="0" smtClean="0"/>
              <a:t>How do I use it? </a:t>
            </a:r>
            <a:r>
              <a:rPr lang="en-US" dirty="0" smtClean="0"/>
              <a:t>By responding with Evidence, Optimism, and Put It In Perspective</a:t>
            </a:r>
            <a:endParaRPr lang="en-US" dirty="0"/>
          </a:p>
        </p:txBody>
      </p:sp>
      <p:grpSp>
        <p:nvGrpSpPr>
          <p:cNvPr id="2" name="Group 11"/>
          <p:cNvGrpSpPr/>
          <p:nvPr/>
        </p:nvGrpSpPr>
        <p:grpSpPr>
          <a:xfrm>
            <a:off x="76200" y="5029199"/>
            <a:ext cx="7086600" cy="4191001"/>
            <a:chOff x="76200" y="5701392"/>
            <a:chExt cx="7086600" cy="3442608"/>
          </a:xfrm>
        </p:grpSpPr>
        <p:sp>
          <p:nvSpPr>
            <p:cNvPr id="13" name="Oval 12"/>
            <p:cNvSpPr/>
            <p:nvPr/>
          </p:nvSpPr>
          <p:spPr>
            <a:xfrm>
              <a:off x="1752600" y="5701392"/>
              <a:ext cx="3733800" cy="1064079"/>
            </a:xfrm>
            <a:prstGeom prst="ellipse">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9"/>
            <p:cNvGrpSpPr/>
            <p:nvPr/>
          </p:nvGrpSpPr>
          <p:grpSpPr>
            <a:xfrm>
              <a:off x="76200" y="5908431"/>
              <a:ext cx="7086600" cy="3235569"/>
              <a:chOff x="76200" y="6010566"/>
              <a:chExt cx="7086600" cy="3133434"/>
            </a:xfrm>
          </p:grpSpPr>
          <p:sp>
            <p:nvSpPr>
              <p:cNvPr id="15" name="Rectangle 14"/>
              <p:cNvSpPr/>
              <p:nvPr/>
            </p:nvSpPr>
            <p:spPr>
              <a:xfrm>
                <a:off x="76200" y="6324600"/>
                <a:ext cx="7086600" cy="281940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514803" y="6010566"/>
                <a:ext cx="4252748" cy="925480"/>
              </a:xfrm>
              <a:prstGeom prst="rect">
                <a:avLst/>
              </a:prstGeom>
              <a:noFill/>
            </p:spPr>
            <p:txBody>
              <a:bodyPr wrap="square" rtlCol="0">
                <a:spAutoFit/>
              </a:bodyPr>
              <a:lstStyle/>
              <a:p>
                <a:pPr algn="ctr"/>
                <a:r>
                  <a:rPr lang="en-US" sz="1600" b="1" dirty="0" smtClean="0">
                    <a:latin typeface="+mn-lt"/>
                  </a:rPr>
                  <a:t>MAKE IT PERSONAL!</a:t>
                </a:r>
              </a:p>
              <a:p>
                <a:pPr algn="ctr"/>
                <a:r>
                  <a:rPr lang="en-US" sz="1600" dirty="0" smtClean="0">
                    <a:latin typeface="+mn-lt"/>
                  </a:rPr>
                  <a:t>What did you learn?</a:t>
                </a:r>
              </a:p>
              <a:p>
                <a:pPr algn="ctr"/>
                <a:r>
                  <a:rPr lang="en-US" sz="1600" dirty="0" smtClean="0">
                    <a:latin typeface="+mn-lt"/>
                  </a:rPr>
                  <a:t>How can you use it?</a:t>
                </a:r>
                <a:endParaRPr lang="en-US" sz="1600" dirty="0">
                  <a:latin typeface="+mn-lt"/>
                </a:endParaRPr>
              </a:p>
            </p:txBody>
          </p:sp>
        </p:grpSp>
      </p:grpSp>
      <p:sp>
        <p:nvSpPr>
          <p:cNvPr id="10"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61</a:t>
            </a:fld>
            <a:endParaRPr lang="en-US" sz="700" dirty="0">
              <a:latin typeface="+mn-lt"/>
            </a:endParaRPr>
          </a:p>
        </p:txBody>
      </p:sp>
      <p:pic>
        <p:nvPicPr>
          <p:cNvPr id="11" name="Picture 10" descr="RTR.png"/>
          <p:cNvPicPr>
            <a:picLocks noChangeAspect="1"/>
          </p:cNvPicPr>
          <p:nvPr/>
        </p:nvPicPr>
        <p:blipFill>
          <a:blip r:embed="rId3" cstate="print"/>
          <a:srcRect/>
          <a:stretch>
            <a:fillRect/>
          </a:stretch>
        </p:blipFill>
        <p:spPr bwMode="auto">
          <a:xfrm>
            <a:off x="305741" y="76200"/>
            <a:ext cx="608659" cy="731520"/>
          </a:xfrm>
          <a:prstGeom prst="rect">
            <a:avLst/>
          </a:prstGeom>
          <a:noFill/>
          <a:ln w="9525">
            <a:noFill/>
            <a:miter lim="800000"/>
            <a:headEnd/>
            <a:tailEnd/>
          </a:ln>
        </p:spPr>
      </p:pic>
      <p:sp>
        <p:nvSpPr>
          <p:cNvPr id="12" name="Footer Placeholder 11"/>
          <p:cNvSpPr>
            <a:spLocks noGrp="1"/>
          </p:cNvSpPr>
          <p:nvPr>
            <p:ph type="ftr" sz="quarter" idx="13"/>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0" y="4469000"/>
            <a:ext cx="7315200" cy="2765719"/>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9" name="Rounded Rectangle 8"/>
          <p:cNvSpPr/>
          <p:nvPr/>
        </p:nvSpPr>
        <p:spPr>
          <a:xfrm>
            <a:off x="0" y="2819400"/>
            <a:ext cx="7315200" cy="2057400"/>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8" name="Rounded Rectangle 7"/>
          <p:cNvSpPr/>
          <p:nvPr/>
        </p:nvSpPr>
        <p:spPr>
          <a:xfrm>
            <a:off x="0" y="2209800"/>
            <a:ext cx="7315200" cy="609600"/>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5" name="Rectangle 4"/>
          <p:cNvSpPr/>
          <p:nvPr/>
        </p:nvSpPr>
        <p:spPr>
          <a:xfrm>
            <a:off x="208630" y="914400"/>
            <a:ext cx="6877970" cy="1174824"/>
          </a:xfrm>
          <a:prstGeom prst="rect">
            <a:avLst/>
          </a:prstGeom>
        </p:spPr>
        <p:txBody>
          <a:bodyPr wrap="square" lIns="96661" tIns="48331" rIns="96661" bIns="48331">
            <a:spAutoFit/>
          </a:bodyPr>
          <a:lstStyle/>
          <a:p>
            <a:r>
              <a:rPr lang="en-US" sz="1400" b="1" dirty="0" smtClean="0">
                <a:latin typeface="+mn-lt"/>
              </a:rPr>
              <a:t>Instructions: </a:t>
            </a:r>
            <a:r>
              <a:rPr lang="en-US" sz="1400" dirty="0" smtClean="0">
                <a:latin typeface="+mn-lt"/>
              </a:rPr>
              <a:t>Record three good things each day. Next to each positive event that you list, write a reflection (at least one sentence) about:</a:t>
            </a:r>
          </a:p>
          <a:p>
            <a:r>
              <a:rPr lang="en-US" sz="1400" dirty="0" smtClean="0">
                <a:latin typeface="+mn-lt"/>
              </a:rPr>
              <a:t>	- Why this good thing happened</a:t>
            </a:r>
          </a:p>
          <a:p>
            <a:r>
              <a:rPr lang="en-US" sz="1400" dirty="0" smtClean="0">
                <a:latin typeface="+mn-lt"/>
              </a:rPr>
              <a:t>	- What this good thing means to you</a:t>
            </a:r>
          </a:p>
          <a:p>
            <a:r>
              <a:rPr lang="en-US" sz="1400" dirty="0" smtClean="0">
                <a:latin typeface="+mn-lt"/>
              </a:rPr>
              <a:t>	- How this good thing makes you feel</a:t>
            </a:r>
          </a:p>
        </p:txBody>
      </p:sp>
      <p:sp>
        <p:nvSpPr>
          <p:cNvPr id="11" name="Rounded Rectangle 10"/>
          <p:cNvSpPr/>
          <p:nvPr/>
        </p:nvSpPr>
        <p:spPr>
          <a:xfrm>
            <a:off x="0" y="7010400"/>
            <a:ext cx="7315200" cy="2133599"/>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7" name="TextBox 6"/>
          <p:cNvSpPr txBox="1"/>
          <p:nvPr/>
        </p:nvSpPr>
        <p:spPr>
          <a:xfrm>
            <a:off x="0" y="2209800"/>
            <a:ext cx="6901620" cy="6514747"/>
          </a:xfrm>
          <a:prstGeom prst="rect">
            <a:avLst/>
          </a:prstGeom>
          <a:noFill/>
        </p:spPr>
        <p:txBody>
          <a:bodyPr wrap="square" lIns="96661" tIns="48331" rIns="96661" bIns="48331" rtlCol="0">
            <a:spAutoFit/>
          </a:bodyPr>
          <a:lstStyle/>
          <a:p>
            <a:r>
              <a:rPr lang="en-US" sz="1600" b="1" dirty="0" smtClean="0">
                <a:latin typeface="+mn-lt"/>
              </a:rPr>
              <a:t>Date:</a:t>
            </a:r>
            <a:endParaRPr lang="en-US" sz="1800" dirty="0" smtClean="0">
              <a:latin typeface="Bradley Hand ITC" pitchFamily="66" charset="0"/>
            </a:endParaRPr>
          </a:p>
          <a:p>
            <a:endParaRPr lang="en-US" sz="1600" b="1" dirty="0" smtClean="0">
              <a:latin typeface="+mn-lt"/>
            </a:endParaRPr>
          </a:p>
          <a:p>
            <a:endParaRPr lang="en-US" sz="1600" b="1" dirty="0" smtClean="0">
              <a:latin typeface="+mn-lt"/>
            </a:endParaRPr>
          </a:p>
          <a:p>
            <a:r>
              <a:rPr lang="en-US" sz="1600" b="1" dirty="0" smtClean="0">
                <a:latin typeface="+mn-lt"/>
              </a:rPr>
              <a:t>Good Thing 1:</a:t>
            </a:r>
            <a:endParaRPr lang="en-US" sz="1800" b="1" dirty="0" smtClean="0">
              <a:latin typeface="Bradley Hand ITC" pitchFamily="66" charset="0"/>
            </a:endParaRPr>
          </a:p>
          <a:p>
            <a:endParaRPr lang="en-US" sz="1600" b="1" dirty="0" smtClean="0">
              <a:latin typeface="+mn-lt"/>
            </a:endParaRPr>
          </a:p>
          <a:p>
            <a:r>
              <a:rPr lang="en-US" sz="1600" b="1" dirty="0" smtClean="0">
                <a:latin typeface="+mn-lt"/>
              </a:rPr>
              <a:t>Reflection:</a:t>
            </a:r>
            <a:endParaRPr lang="en-US" sz="1800" b="1" dirty="0" smtClean="0">
              <a:latin typeface="Bradley Hand ITC" pitchFamily="66" charset="0"/>
            </a:endParaRPr>
          </a:p>
          <a:p>
            <a:endParaRPr lang="en-US" sz="1800" b="1" dirty="0" smtClean="0">
              <a:latin typeface="+mn-lt"/>
            </a:endParaRPr>
          </a:p>
          <a:p>
            <a:endParaRPr lang="en-US" sz="1600" b="1" dirty="0" smtClean="0">
              <a:latin typeface="+mn-lt"/>
            </a:endParaRPr>
          </a:p>
          <a:p>
            <a:endParaRPr lang="en-US" sz="1600" b="1" dirty="0" smtClean="0">
              <a:latin typeface="+mn-lt"/>
            </a:endParaRPr>
          </a:p>
          <a:p>
            <a:endParaRPr lang="en-US" sz="1600" b="1" dirty="0" smtClean="0">
              <a:latin typeface="+mn-lt"/>
            </a:endParaRPr>
          </a:p>
          <a:p>
            <a:endParaRPr lang="en-US" sz="1600" b="1" dirty="0" smtClean="0">
              <a:latin typeface="+mn-lt"/>
            </a:endParaRPr>
          </a:p>
          <a:p>
            <a:r>
              <a:rPr lang="en-US" sz="1600" b="1" dirty="0" smtClean="0">
                <a:latin typeface="+mn-lt"/>
              </a:rPr>
              <a:t>Good Thing 2:</a:t>
            </a:r>
            <a:endParaRPr lang="en-US" sz="1800" b="1" dirty="0" smtClean="0">
              <a:latin typeface="Bradley Hand ITC" pitchFamily="66" charset="0"/>
            </a:endParaRPr>
          </a:p>
          <a:p>
            <a:endParaRPr lang="en-US" sz="1600" b="1" dirty="0" smtClean="0">
              <a:latin typeface="+mn-lt"/>
            </a:endParaRPr>
          </a:p>
          <a:p>
            <a:r>
              <a:rPr lang="en-US" sz="1600" b="1" dirty="0" smtClean="0">
                <a:latin typeface="+mn-lt"/>
              </a:rPr>
              <a:t>Reflection: </a:t>
            </a:r>
            <a:endParaRPr lang="en-US" sz="18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mn-lt"/>
            </a:endParaRPr>
          </a:p>
          <a:p>
            <a:r>
              <a:rPr lang="en-US" sz="1600" b="1" dirty="0" smtClean="0">
                <a:latin typeface="+mn-lt"/>
              </a:rPr>
              <a:t>Good Thing 3:</a:t>
            </a:r>
            <a:endParaRPr lang="en-US" sz="1800" b="1" dirty="0" smtClean="0">
              <a:latin typeface="Bradley Hand ITC" pitchFamily="66" charset="0"/>
            </a:endParaRPr>
          </a:p>
          <a:p>
            <a:endParaRPr lang="en-US" sz="1600" b="1" dirty="0" smtClean="0">
              <a:latin typeface="+mn-lt"/>
            </a:endParaRPr>
          </a:p>
          <a:p>
            <a:r>
              <a:rPr lang="en-US" sz="1600" b="1" dirty="0" smtClean="0">
                <a:latin typeface="+mn-lt"/>
              </a:rPr>
              <a:t>Reflection:</a:t>
            </a:r>
            <a:endParaRPr lang="en-US" sz="1800" b="1" dirty="0" smtClean="0">
              <a:latin typeface="Bradley Hand ITC" pitchFamily="66" charset="0"/>
            </a:endParaRPr>
          </a:p>
          <a:p>
            <a:endParaRPr lang="en-US" sz="1500" b="1" dirty="0" smtClean="0">
              <a:latin typeface="+mn-lt"/>
            </a:endParaRPr>
          </a:p>
          <a:p>
            <a:endParaRPr lang="en-US" sz="1500" dirty="0" smtClean="0">
              <a:latin typeface="+mn-lt"/>
            </a:endParaRPr>
          </a:p>
          <a:p>
            <a:endParaRPr lang="en-US" sz="1500" b="1" dirty="0">
              <a:latin typeface="+mn-lt"/>
            </a:endParaRPr>
          </a:p>
        </p:txBody>
      </p:sp>
      <p:sp>
        <p:nvSpPr>
          <p:cNvPr id="13" name="TextBox 12"/>
          <p:cNvSpPr txBox="1"/>
          <p:nvPr/>
        </p:nvSpPr>
        <p:spPr>
          <a:xfrm>
            <a:off x="0" y="204217"/>
            <a:ext cx="7239000" cy="405383"/>
          </a:xfrm>
          <a:prstGeom prst="rect">
            <a:avLst/>
          </a:prstGeom>
          <a:noFill/>
        </p:spPr>
        <p:txBody>
          <a:bodyPr wrap="square" lIns="96661" tIns="48331" rIns="96661" bIns="48331" rtlCol="0">
            <a:spAutoFit/>
          </a:bodyPr>
          <a:lstStyle/>
          <a:p>
            <a:pPr algn="ctr"/>
            <a:r>
              <a:rPr lang="en-US" sz="2000" b="1" dirty="0" smtClean="0">
                <a:solidFill>
                  <a:schemeClr val="bg1"/>
                </a:solidFill>
                <a:latin typeface="+mj-lt"/>
              </a:rPr>
              <a:t>Hunt the Good Stuff</a:t>
            </a:r>
            <a:endParaRPr lang="en-US" sz="2000" b="1" dirty="0">
              <a:solidFill>
                <a:schemeClr val="bg1"/>
              </a:solidFill>
              <a:latin typeface="+mj-lt"/>
            </a:endParaRPr>
          </a:p>
        </p:txBody>
      </p:sp>
      <p:sp>
        <p:nvSpPr>
          <p:cNvPr id="12" name="Rounded Rectangle 11"/>
          <p:cNvSpPr/>
          <p:nvPr/>
        </p:nvSpPr>
        <p:spPr>
          <a:xfrm>
            <a:off x="2209800" y="609599"/>
            <a:ext cx="2819400" cy="381001"/>
          </a:xfrm>
          <a:prstGeom prst="roundRect">
            <a:avLst/>
          </a:prstGeom>
          <a:solidFill>
            <a:srgbClr val="00B05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en-US" dirty="0" smtClean="0"/>
              <a:t>Optimism</a:t>
            </a:r>
            <a:endParaRPr lang="en-US" dirty="0"/>
          </a:p>
        </p:txBody>
      </p:sp>
      <p:sp>
        <p:nvSpPr>
          <p:cNvPr id="15"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62</a:t>
            </a:fld>
            <a:endParaRPr lang="en-US" sz="700" dirty="0">
              <a:latin typeface="+mn-lt"/>
            </a:endParaRPr>
          </a:p>
        </p:txBody>
      </p:sp>
      <p:pic>
        <p:nvPicPr>
          <p:cNvPr id="16" name="Picture 5" descr="HTGS.png"/>
          <p:cNvPicPr>
            <a:picLocks noChangeAspect="1"/>
          </p:cNvPicPr>
          <p:nvPr/>
        </p:nvPicPr>
        <p:blipFill>
          <a:blip r:embed="rId3" cstate="print"/>
          <a:srcRect/>
          <a:stretch>
            <a:fillRect/>
          </a:stretch>
        </p:blipFill>
        <p:spPr bwMode="auto">
          <a:xfrm>
            <a:off x="305741" y="76200"/>
            <a:ext cx="608659" cy="731520"/>
          </a:xfrm>
          <a:prstGeom prst="rect">
            <a:avLst/>
          </a:prstGeom>
          <a:noFill/>
          <a:ln w="9525">
            <a:noFill/>
            <a:miter lim="800000"/>
            <a:headEnd/>
            <a:tailEnd/>
          </a:ln>
        </p:spPr>
      </p:pic>
      <p:sp>
        <p:nvSpPr>
          <p:cNvPr id="14" name="Footer Placeholder 13"/>
          <p:cNvSpPr>
            <a:spLocks noGrp="1"/>
          </p:cNvSpPr>
          <p:nvPr>
            <p:ph type="ftr" sz="quarter" idx="11"/>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a:xfrm>
            <a:off x="457200" y="2590800"/>
            <a:ext cx="6400800" cy="6858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457200" y="3962400"/>
            <a:ext cx="6400800" cy="6858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457200" y="5334000"/>
            <a:ext cx="6400800" cy="6858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457200" y="6629400"/>
            <a:ext cx="6400800" cy="6096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457200" y="7696200"/>
            <a:ext cx="6400800" cy="6096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457200" y="1219200"/>
            <a:ext cx="6400800" cy="6858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Title 5"/>
          <p:cNvSpPr>
            <a:spLocks noGrp="1"/>
          </p:cNvSpPr>
          <p:nvPr>
            <p:ph type="title"/>
          </p:nvPr>
        </p:nvSpPr>
        <p:spPr>
          <a:xfrm>
            <a:off x="1" y="0"/>
            <a:ext cx="7315199" cy="838200"/>
          </a:xfrm>
        </p:spPr>
        <p:txBody>
          <a:bodyPr anchor="ctr"/>
          <a:lstStyle/>
          <a:p>
            <a:r>
              <a:rPr lang="en-US" dirty="0" smtClean="0"/>
              <a:t>Character Strengths Definitions</a:t>
            </a:r>
          </a:p>
        </p:txBody>
      </p:sp>
      <p:sp>
        <p:nvSpPr>
          <p:cNvPr id="13315" name="Text Placeholder 6"/>
          <p:cNvSpPr>
            <a:spLocks noGrp="1"/>
          </p:cNvSpPr>
          <p:nvPr>
            <p:ph type="body" sz="quarter" idx="12"/>
          </p:nvPr>
        </p:nvSpPr>
        <p:spPr>
          <a:xfrm>
            <a:off x="533400" y="1295400"/>
            <a:ext cx="6248400" cy="8412162"/>
          </a:xfrm>
        </p:spPr>
        <p:txBody>
          <a:bodyPr/>
          <a:lstStyle/>
          <a:p>
            <a:pPr>
              <a:lnSpc>
                <a:spcPts val="1200"/>
              </a:lnSpc>
            </a:pPr>
            <a:r>
              <a:rPr lang="en-US" sz="1200" b="1" dirty="0" smtClean="0"/>
              <a:t>Appreciation of excellence and beauty</a:t>
            </a:r>
            <a:r>
              <a:rPr lang="en-US" sz="1200" dirty="0" smtClean="0"/>
              <a:t>: You notice and appreciate beauty, excellence, and/or skilled performance in all domains of life, from nature to art to mathematics to science to everyday experience. </a:t>
            </a:r>
          </a:p>
          <a:p>
            <a:pPr>
              <a:lnSpc>
                <a:spcPts val="1200"/>
              </a:lnSpc>
            </a:pPr>
            <a:r>
              <a:rPr lang="en-US" sz="1200" b="1" dirty="0" smtClean="0"/>
              <a:t> </a:t>
            </a:r>
            <a:endParaRPr lang="en-US" sz="1200" dirty="0" smtClean="0"/>
          </a:p>
          <a:p>
            <a:pPr>
              <a:lnSpc>
                <a:spcPts val="1200"/>
              </a:lnSpc>
            </a:pPr>
            <a:r>
              <a:rPr lang="en-US" sz="1200" b="1" dirty="0" smtClean="0"/>
              <a:t>Bravery</a:t>
            </a:r>
            <a:r>
              <a:rPr lang="en-US" sz="1200" dirty="0" smtClean="0"/>
              <a:t> </a:t>
            </a:r>
            <a:r>
              <a:rPr lang="en-US" sz="1200" b="1" dirty="0" smtClean="0"/>
              <a:t>and valor</a:t>
            </a:r>
            <a:r>
              <a:rPr lang="en-US" sz="1200" dirty="0" smtClean="0"/>
              <a:t>: You are a courageous person who does not shrink from threat, challenge, difficulty, or pain. You speak up for what is right even if there is opposition and you act on your convictions.</a:t>
            </a:r>
          </a:p>
          <a:p>
            <a:pPr>
              <a:lnSpc>
                <a:spcPts val="1200"/>
              </a:lnSpc>
            </a:pPr>
            <a:r>
              <a:rPr lang="en-US" sz="1200" b="1" dirty="0" smtClean="0"/>
              <a:t> </a:t>
            </a:r>
            <a:endParaRPr lang="en-US" sz="1200" dirty="0" smtClean="0"/>
          </a:p>
          <a:p>
            <a:pPr>
              <a:lnSpc>
                <a:spcPts val="1200"/>
              </a:lnSpc>
            </a:pPr>
            <a:r>
              <a:rPr lang="en-US" sz="1200" b="1" dirty="0" smtClean="0"/>
              <a:t>Capacity to love and be loved</a:t>
            </a:r>
            <a:r>
              <a:rPr lang="en-US" sz="1200" dirty="0" smtClean="0"/>
              <a:t>: You value close relationships with others, especially those in which sharing and caring are reciprocated; being close to people.</a:t>
            </a:r>
          </a:p>
          <a:p>
            <a:pPr>
              <a:lnSpc>
                <a:spcPts val="1200"/>
              </a:lnSpc>
            </a:pPr>
            <a:endParaRPr lang="en-US" sz="1200" dirty="0" smtClean="0"/>
          </a:p>
          <a:p>
            <a:pPr>
              <a:lnSpc>
                <a:spcPts val="1200"/>
              </a:lnSpc>
            </a:pPr>
            <a:r>
              <a:rPr lang="en-US" sz="1200" b="1" dirty="0" smtClean="0"/>
              <a:t>Caution, prudence, and discretion</a:t>
            </a:r>
            <a:r>
              <a:rPr lang="en-US" sz="1200" dirty="0" smtClean="0"/>
              <a:t>: You are a careful person, and your choices are consistently sensible ones. You do not say or do things that you might later regret.</a:t>
            </a:r>
          </a:p>
          <a:p>
            <a:pPr>
              <a:lnSpc>
                <a:spcPts val="1200"/>
              </a:lnSpc>
            </a:pPr>
            <a:endParaRPr lang="en-US" sz="1200" b="1" dirty="0" smtClean="0"/>
          </a:p>
          <a:p>
            <a:pPr>
              <a:lnSpc>
                <a:spcPts val="1200"/>
              </a:lnSpc>
            </a:pPr>
            <a:r>
              <a:rPr lang="en-US" sz="1200" b="1" dirty="0" smtClean="0"/>
              <a:t>Citizenship, teamwork, and loyalty</a:t>
            </a:r>
            <a:r>
              <a:rPr lang="en-US" sz="1200" dirty="0" smtClean="0"/>
              <a:t>: You excel as a member of a group. You are a loyal and dedicated teammate, you do your share, and you always work hard for the success of your group.</a:t>
            </a:r>
          </a:p>
          <a:p>
            <a:pPr>
              <a:lnSpc>
                <a:spcPts val="1200"/>
              </a:lnSpc>
            </a:pPr>
            <a:r>
              <a:rPr lang="en-US" sz="1200" b="1" dirty="0" smtClean="0"/>
              <a:t> </a:t>
            </a:r>
            <a:endParaRPr lang="en-US" sz="1200" dirty="0" smtClean="0"/>
          </a:p>
          <a:p>
            <a:pPr>
              <a:lnSpc>
                <a:spcPts val="1200"/>
              </a:lnSpc>
            </a:pPr>
            <a:r>
              <a:rPr lang="en-US" sz="1200" b="1" dirty="0" smtClean="0"/>
              <a:t>Creativity, originality, ingenuity</a:t>
            </a:r>
            <a:r>
              <a:rPr lang="en-US" sz="1200" dirty="0" smtClean="0"/>
              <a:t>: Thinking of new ways to do things is a crucial part of who you are. You are never content with doing something that conventional way if a better way is possible.</a:t>
            </a:r>
          </a:p>
          <a:p>
            <a:pPr>
              <a:lnSpc>
                <a:spcPts val="1200"/>
              </a:lnSpc>
            </a:pPr>
            <a:r>
              <a:rPr lang="en-US" sz="1200" b="1" dirty="0" smtClean="0"/>
              <a:t> </a:t>
            </a:r>
            <a:endParaRPr lang="en-US" sz="1200" dirty="0" smtClean="0"/>
          </a:p>
          <a:p>
            <a:pPr>
              <a:lnSpc>
                <a:spcPts val="1200"/>
              </a:lnSpc>
            </a:pPr>
            <a:r>
              <a:rPr lang="en-US" sz="1200" b="1" dirty="0" smtClean="0"/>
              <a:t>Curiosity</a:t>
            </a:r>
            <a:r>
              <a:rPr lang="en-US" sz="1200" dirty="0" smtClean="0"/>
              <a:t> </a:t>
            </a:r>
            <a:r>
              <a:rPr lang="en-US" sz="1200" b="1" dirty="0" smtClean="0"/>
              <a:t>and interest in the world</a:t>
            </a:r>
            <a:r>
              <a:rPr lang="en-US" sz="1200" dirty="0" smtClean="0"/>
              <a:t>: You are curious about everything. You are always asking questions, and you find all subjects and topics fascinating. You like exploration and discovery.</a:t>
            </a:r>
          </a:p>
          <a:p>
            <a:pPr>
              <a:lnSpc>
                <a:spcPts val="1200"/>
              </a:lnSpc>
            </a:pPr>
            <a:r>
              <a:rPr lang="en-US" sz="1200" b="1" dirty="0" smtClean="0"/>
              <a:t> </a:t>
            </a:r>
            <a:endParaRPr lang="en-US" sz="1200" dirty="0" smtClean="0"/>
          </a:p>
          <a:p>
            <a:pPr>
              <a:lnSpc>
                <a:spcPts val="1200"/>
              </a:lnSpc>
            </a:pPr>
            <a:r>
              <a:rPr lang="en-US" sz="1200" b="1" dirty="0" smtClean="0"/>
              <a:t>Fairness, equity, and justice:</a:t>
            </a:r>
            <a:r>
              <a:rPr lang="en-US" sz="1200" dirty="0" smtClean="0"/>
              <a:t> Treating all people fairly is one of your guiding principles. You do not let your personal feelings bias your decisions about other people. You give everyone a chance.</a:t>
            </a:r>
          </a:p>
          <a:p>
            <a:pPr>
              <a:lnSpc>
                <a:spcPts val="1200"/>
              </a:lnSpc>
            </a:pPr>
            <a:r>
              <a:rPr lang="en-US" sz="1200" b="1" dirty="0" smtClean="0"/>
              <a:t> </a:t>
            </a:r>
            <a:endParaRPr lang="en-US" sz="1200" dirty="0" smtClean="0"/>
          </a:p>
          <a:p>
            <a:pPr>
              <a:lnSpc>
                <a:spcPts val="1200"/>
              </a:lnSpc>
            </a:pPr>
            <a:r>
              <a:rPr lang="en-US" sz="1200" b="1" dirty="0" smtClean="0"/>
              <a:t>Forgiveness and mercy</a:t>
            </a:r>
            <a:r>
              <a:rPr lang="en-US" sz="1200" dirty="0" smtClean="0"/>
              <a:t>: You forgive those who have done you wrong. You give people a second chance. Your guiding principle is mercy, not revenge.</a:t>
            </a:r>
          </a:p>
          <a:p>
            <a:pPr>
              <a:lnSpc>
                <a:spcPts val="1200"/>
              </a:lnSpc>
            </a:pPr>
            <a:r>
              <a:rPr lang="en-US" sz="1200" b="1" dirty="0" smtClean="0"/>
              <a:t> </a:t>
            </a:r>
            <a:endParaRPr lang="en-US" sz="1200" dirty="0" smtClean="0"/>
          </a:p>
          <a:p>
            <a:pPr>
              <a:lnSpc>
                <a:spcPts val="1200"/>
              </a:lnSpc>
            </a:pPr>
            <a:r>
              <a:rPr lang="en-US" sz="1200" b="1" dirty="0" smtClean="0"/>
              <a:t>Gratitude</a:t>
            </a:r>
            <a:r>
              <a:rPr lang="en-US" sz="1200" dirty="0" smtClean="0"/>
              <a:t>: You are aware of and thankful for the good things that happen; you take time to express thanks.</a:t>
            </a:r>
          </a:p>
          <a:p>
            <a:pPr>
              <a:lnSpc>
                <a:spcPts val="1200"/>
              </a:lnSpc>
            </a:pPr>
            <a:endParaRPr lang="en-US" sz="1200" dirty="0" smtClean="0"/>
          </a:p>
          <a:p>
            <a:pPr>
              <a:lnSpc>
                <a:spcPts val="1200"/>
              </a:lnSpc>
            </a:pPr>
            <a:r>
              <a:rPr lang="en-US" sz="1200" b="1" dirty="0" smtClean="0"/>
              <a:t>Honesty, authenticity, and genuineness: </a:t>
            </a:r>
            <a:r>
              <a:rPr lang="en-US" sz="1200" dirty="0" smtClean="0"/>
              <a:t>You are an honest person; you speak the truth and live your life in a genuine way. You are a “real” person.</a:t>
            </a:r>
          </a:p>
          <a:p>
            <a:pPr>
              <a:lnSpc>
                <a:spcPts val="1200"/>
              </a:lnSpc>
            </a:pPr>
            <a:r>
              <a:rPr lang="en-US" sz="1200" b="1" dirty="0" smtClean="0"/>
              <a:t> </a:t>
            </a:r>
            <a:endParaRPr lang="en-US" sz="1200" dirty="0" smtClean="0"/>
          </a:p>
          <a:p>
            <a:pPr>
              <a:lnSpc>
                <a:spcPts val="1200"/>
              </a:lnSpc>
            </a:pPr>
            <a:r>
              <a:rPr lang="en-US" sz="1200" b="1" dirty="0" smtClean="0"/>
              <a:t>Hope, optimism, and future-mindedness</a:t>
            </a:r>
            <a:r>
              <a:rPr lang="en-US" sz="1200" dirty="0" smtClean="0"/>
              <a:t>: You expect the best in the future, and you work to achieve it. You believe that the future is something that you can control.</a:t>
            </a:r>
          </a:p>
          <a:p>
            <a:pPr>
              <a:lnSpc>
                <a:spcPts val="1200"/>
              </a:lnSpc>
            </a:pPr>
            <a:endParaRPr lang="en-US" sz="1200" dirty="0" smtClean="0"/>
          </a:p>
        </p:txBody>
      </p:sp>
      <p:pic>
        <p:nvPicPr>
          <p:cNvPr id="28" name="Picture 5" descr="Character_Strengths.png"/>
          <p:cNvPicPr>
            <a:picLocks noChangeAspect="1"/>
          </p:cNvPicPr>
          <p:nvPr/>
        </p:nvPicPr>
        <p:blipFill>
          <a:blip r:embed="rId3" cstate="print"/>
          <a:srcRect/>
          <a:stretch>
            <a:fillRect/>
          </a:stretch>
        </p:blipFill>
        <p:spPr bwMode="auto">
          <a:xfrm>
            <a:off x="305741" y="76200"/>
            <a:ext cx="608659" cy="731520"/>
          </a:xfrm>
          <a:prstGeom prst="rect">
            <a:avLst/>
          </a:prstGeom>
          <a:noFill/>
          <a:ln w="9525">
            <a:noFill/>
            <a:miter lim="800000"/>
            <a:headEnd/>
            <a:tailEnd/>
          </a:ln>
        </p:spPr>
      </p:pic>
      <p:sp>
        <p:nvSpPr>
          <p:cNvPr id="11"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63</a:t>
            </a:fld>
            <a:endParaRPr lang="en-US" sz="700" dirty="0">
              <a:latin typeface="+mn-lt"/>
            </a:endParaRPr>
          </a:p>
        </p:txBody>
      </p:sp>
      <p:sp>
        <p:nvSpPr>
          <p:cNvPr id="12" name="Rounded Rectangle 11"/>
          <p:cNvSpPr/>
          <p:nvPr/>
        </p:nvSpPr>
        <p:spPr>
          <a:xfrm>
            <a:off x="2133600" y="685799"/>
            <a:ext cx="3048000" cy="381001"/>
          </a:xfrm>
          <a:prstGeom prst="roundRect">
            <a:avLst/>
          </a:prstGeom>
          <a:solidFill>
            <a:srgbClr val="00B05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en-US" dirty="0" smtClean="0"/>
              <a:t>Strengths of Character</a:t>
            </a:r>
            <a:endParaRPr lang="en-US" dirty="0"/>
          </a:p>
        </p:txBody>
      </p:sp>
      <p:sp>
        <p:nvSpPr>
          <p:cNvPr id="13" name="Footer Placeholder 12"/>
          <p:cNvSpPr>
            <a:spLocks noGrp="1"/>
          </p:cNvSpPr>
          <p:nvPr>
            <p:ph type="ftr" sz="quarter" idx="13"/>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457200" y="7924800"/>
            <a:ext cx="6400800" cy="6858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457200" y="6553200"/>
            <a:ext cx="6400800" cy="6858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457200" y="5181600"/>
            <a:ext cx="6400800" cy="6858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457200" y="3810000"/>
            <a:ext cx="6400800" cy="6858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457200" y="2438400"/>
            <a:ext cx="6400800" cy="8382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457200" y="1066800"/>
            <a:ext cx="6400800" cy="5334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9" name="Text Placeholder 6"/>
          <p:cNvSpPr>
            <a:spLocks noGrp="1"/>
          </p:cNvSpPr>
          <p:nvPr>
            <p:ph type="body" sz="quarter" idx="12"/>
          </p:nvPr>
        </p:nvSpPr>
        <p:spPr>
          <a:xfrm>
            <a:off x="533400" y="960438"/>
            <a:ext cx="6248400" cy="8412162"/>
          </a:xfrm>
        </p:spPr>
        <p:txBody>
          <a:bodyPr/>
          <a:lstStyle/>
          <a:p>
            <a:pPr>
              <a:lnSpc>
                <a:spcPts val="1200"/>
              </a:lnSpc>
            </a:pPr>
            <a:endParaRPr lang="en-US" sz="1200" dirty="0" smtClean="0"/>
          </a:p>
          <a:p>
            <a:pPr>
              <a:lnSpc>
                <a:spcPts val="1200"/>
              </a:lnSpc>
            </a:pPr>
            <a:r>
              <a:rPr lang="en-US" sz="1200" b="1" dirty="0" smtClean="0"/>
              <a:t>Humor</a:t>
            </a:r>
            <a:r>
              <a:rPr lang="en-US" sz="1200" dirty="0" smtClean="0"/>
              <a:t> </a:t>
            </a:r>
            <a:r>
              <a:rPr lang="en-US" sz="1200" b="1" dirty="0" smtClean="0"/>
              <a:t>and playfulness</a:t>
            </a:r>
            <a:r>
              <a:rPr lang="en-US" sz="1200" dirty="0" smtClean="0"/>
              <a:t>: You like to laugh, tease, and bring smiles to other people. You try to see the light side of all situations.</a:t>
            </a:r>
            <a:endParaRPr lang="en-US" sz="1200" b="1" dirty="0" smtClean="0"/>
          </a:p>
          <a:p>
            <a:pPr>
              <a:lnSpc>
                <a:spcPts val="1200"/>
              </a:lnSpc>
            </a:pPr>
            <a:endParaRPr lang="en-US" sz="1200" b="1" dirty="0" smtClean="0"/>
          </a:p>
          <a:p>
            <a:pPr>
              <a:lnSpc>
                <a:spcPts val="1200"/>
              </a:lnSpc>
            </a:pPr>
            <a:r>
              <a:rPr lang="en-US" sz="1200" b="1" dirty="0" smtClean="0"/>
              <a:t>Industry, diligence, and perseverance: </a:t>
            </a:r>
            <a:r>
              <a:rPr lang="en-US" sz="1200" dirty="0" smtClean="0"/>
              <a:t>You work hard to finish what you start and no matter what you “get it out the door” in a timely fashion. You do not get distracted when you work and you take satisfaction in completing tasks.</a:t>
            </a:r>
          </a:p>
          <a:p>
            <a:pPr>
              <a:lnSpc>
                <a:spcPts val="1200"/>
              </a:lnSpc>
            </a:pPr>
            <a:endParaRPr lang="en-US" sz="1200" dirty="0" smtClean="0"/>
          </a:p>
          <a:p>
            <a:pPr>
              <a:lnSpc>
                <a:spcPts val="1200"/>
              </a:lnSpc>
            </a:pPr>
            <a:r>
              <a:rPr lang="en-US" sz="1200" b="1" dirty="0" smtClean="0"/>
              <a:t>Judgment, critical thinking, and open-mindedness: </a:t>
            </a:r>
            <a:r>
              <a:rPr lang="en-US" sz="1200" dirty="0" smtClean="0"/>
              <a:t>You think things through and examine them from all sides. You do not jump to conclusions, you rely on solid evidence to make your decisions, and you are able to change your mind.</a:t>
            </a:r>
          </a:p>
          <a:p>
            <a:pPr>
              <a:lnSpc>
                <a:spcPts val="1200"/>
              </a:lnSpc>
            </a:pPr>
            <a:endParaRPr lang="en-US" sz="1200" dirty="0" smtClean="0"/>
          </a:p>
          <a:p>
            <a:pPr>
              <a:lnSpc>
                <a:spcPts val="1200"/>
              </a:lnSpc>
            </a:pPr>
            <a:r>
              <a:rPr lang="en-US" sz="1200" b="1" dirty="0" smtClean="0"/>
              <a:t>Kindness</a:t>
            </a:r>
            <a:r>
              <a:rPr lang="en-US" sz="1200" dirty="0" smtClean="0"/>
              <a:t> </a:t>
            </a:r>
            <a:r>
              <a:rPr lang="en-US" sz="1200" b="1" dirty="0" smtClean="0"/>
              <a:t>and generosity</a:t>
            </a:r>
            <a:r>
              <a:rPr lang="en-US" sz="1200" dirty="0" smtClean="0"/>
              <a:t>: You are kind and generous to others, and you are never too busy to do a favor. You enjoy doing good deeds for others.</a:t>
            </a:r>
          </a:p>
          <a:p>
            <a:pPr>
              <a:lnSpc>
                <a:spcPts val="1200"/>
              </a:lnSpc>
            </a:pPr>
            <a:r>
              <a:rPr lang="en-US" sz="1200" b="1" dirty="0" smtClean="0"/>
              <a:t> </a:t>
            </a:r>
            <a:endParaRPr lang="en-US" sz="1200" dirty="0" smtClean="0"/>
          </a:p>
          <a:p>
            <a:pPr>
              <a:lnSpc>
                <a:spcPts val="1200"/>
              </a:lnSpc>
            </a:pPr>
            <a:r>
              <a:rPr lang="en-US" sz="1200" b="1" dirty="0" smtClean="0"/>
              <a:t>Leadership</a:t>
            </a:r>
            <a:r>
              <a:rPr lang="en-US" sz="1200" dirty="0" smtClean="0"/>
              <a:t>: You excel at encouraging a group to get things done and preserving harmony within the group by making everyone feel included. You do a good job organizing activities and seeing that they happen.</a:t>
            </a:r>
          </a:p>
          <a:p>
            <a:pPr>
              <a:lnSpc>
                <a:spcPts val="1200"/>
              </a:lnSpc>
            </a:pPr>
            <a:r>
              <a:rPr lang="en-US" sz="1200" b="1" dirty="0" smtClean="0"/>
              <a:t> </a:t>
            </a:r>
            <a:endParaRPr lang="en-US" sz="1200" dirty="0" smtClean="0"/>
          </a:p>
          <a:p>
            <a:pPr>
              <a:lnSpc>
                <a:spcPts val="1200"/>
              </a:lnSpc>
            </a:pPr>
            <a:r>
              <a:rPr lang="en-US" sz="1200" b="1" dirty="0" smtClean="0"/>
              <a:t>Love of learning</a:t>
            </a:r>
            <a:r>
              <a:rPr lang="en-US" sz="1200" dirty="0" smtClean="0"/>
              <a:t>: You love learning new things, whether in class or on your own. You love school, reading, and museums – anywhere and everywhere there is an opportunity to learn.</a:t>
            </a:r>
          </a:p>
          <a:p>
            <a:pPr>
              <a:lnSpc>
                <a:spcPts val="1200"/>
              </a:lnSpc>
            </a:pPr>
            <a:r>
              <a:rPr lang="en-US" sz="1200" b="1" dirty="0" smtClean="0"/>
              <a:t> </a:t>
            </a:r>
            <a:endParaRPr lang="en-US" sz="1200" dirty="0" smtClean="0"/>
          </a:p>
          <a:p>
            <a:pPr>
              <a:lnSpc>
                <a:spcPts val="1200"/>
              </a:lnSpc>
            </a:pPr>
            <a:r>
              <a:rPr lang="en-US" sz="1200" b="1" dirty="0" smtClean="0"/>
              <a:t>Modesty and humility</a:t>
            </a:r>
            <a:r>
              <a:rPr lang="en-US" sz="1200" dirty="0" smtClean="0"/>
              <a:t>: You do not seek the spotlight and let your accomplishments speak for themselves. Others recognize and value your modesty.</a:t>
            </a:r>
          </a:p>
          <a:p>
            <a:pPr>
              <a:lnSpc>
                <a:spcPts val="1200"/>
              </a:lnSpc>
            </a:pPr>
            <a:r>
              <a:rPr lang="en-US" sz="1200" b="1" dirty="0" smtClean="0"/>
              <a:t> </a:t>
            </a:r>
            <a:endParaRPr lang="en-US" sz="1200" dirty="0" smtClean="0"/>
          </a:p>
          <a:p>
            <a:pPr>
              <a:lnSpc>
                <a:spcPts val="1200"/>
              </a:lnSpc>
            </a:pPr>
            <a:r>
              <a:rPr lang="en-US" sz="1200" b="1" dirty="0" smtClean="0"/>
              <a:t>Perspective</a:t>
            </a:r>
            <a:r>
              <a:rPr lang="en-US" sz="1200" dirty="0" smtClean="0"/>
              <a:t> [wisdom]: You may not think of yourself as wise, but your friends hold this view of you and they often turn to you for advice. You look at the world in a way that makes sense to you and to others.</a:t>
            </a:r>
          </a:p>
          <a:p>
            <a:pPr>
              <a:lnSpc>
                <a:spcPts val="1200"/>
              </a:lnSpc>
            </a:pPr>
            <a:r>
              <a:rPr lang="en-US" sz="1200" b="1" dirty="0" smtClean="0"/>
              <a:t> </a:t>
            </a:r>
            <a:endParaRPr lang="en-US" sz="1200" dirty="0" smtClean="0"/>
          </a:p>
          <a:p>
            <a:pPr>
              <a:lnSpc>
                <a:spcPts val="1200"/>
              </a:lnSpc>
            </a:pPr>
            <a:r>
              <a:rPr lang="en-US" sz="1200" b="1" dirty="0" smtClean="0"/>
              <a:t>Self-control and self-regulation:</a:t>
            </a:r>
            <a:r>
              <a:rPr lang="en-US" sz="1200" dirty="0" smtClean="0"/>
              <a:t> You self-consciously regulate what you feel and what you do. You are a disciplined person, in control of </a:t>
            </a:r>
            <a:r>
              <a:rPr lang="en-US" sz="1200" smtClean="0"/>
              <a:t>yourself and your </a:t>
            </a:r>
            <a:r>
              <a:rPr lang="en-US" sz="1200" dirty="0" smtClean="0"/>
              <a:t>emotions.</a:t>
            </a:r>
          </a:p>
          <a:p>
            <a:pPr>
              <a:lnSpc>
                <a:spcPts val="1200"/>
              </a:lnSpc>
            </a:pPr>
            <a:r>
              <a:rPr lang="en-US" sz="1200" b="1" dirty="0" smtClean="0"/>
              <a:t> </a:t>
            </a:r>
            <a:endParaRPr lang="en-US" sz="1200" dirty="0" smtClean="0"/>
          </a:p>
          <a:p>
            <a:pPr>
              <a:lnSpc>
                <a:spcPts val="1200"/>
              </a:lnSpc>
            </a:pPr>
            <a:r>
              <a:rPr lang="en-US" sz="1200" b="1" dirty="0" smtClean="0"/>
              <a:t>Social intelligence</a:t>
            </a:r>
            <a:r>
              <a:rPr lang="en-US" sz="1200" dirty="0" smtClean="0"/>
              <a:t>: You are aware of the motives and feelings of other people. You know what to do to fit into different social situations, and you know what to do to put others at ease.</a:t>
            </a:r>
          </a:p>
          <a:p>
            <a:pPr>
              <a:lnSpc>
                <a:spcPts val="1200"/>
              </a:lnSpc>
            </a:pPr>
            <a:r>
              <a:rPr lang="en-US" sz="1200" b="1" dirty="0" smtClean="0"/>
              <a:t> </a:t>
            </a:r>
            <a:endParaRPr lang="en-US" sz="1200" dirty="0" smtClean="0"/>
          </a:p>
          <a:p>
            <a:pPr>
              <a:lnSpc>
                <a:spcPts val="1200"/>
              </a:lnSpc>
            </a:pPr>
            <a:r>
              <a:rPr lang="en-US" sz="1200" b="1" dirty="0" smtClean="0"/>
              <a:t>Spirituality, sense of purpose, and faith</a:t>
            </a:r>
            <a:r>
              <a:rPr lang="en-US" sz="1200" dirty="0" smtClean="0"/>
              <a:t>: You have strong beliefs about the higher purpose and meaning of the universe. You know where you fit in the larger scheme and your beliefs shape your actions and give you comfort.</a:t>
            </a:r>
          </a:p>
          <a:p>
            <a:pPr>
              <a:lnSpc>
                <a:spcPts val="1200"/>
              </a:lnSpc>
            </a:pPr>
            <a:r>
              <a:rPr lang="en-US" sz="1200" b="1" dirty="0" smtClean="0"/>
              <a:t> </a:t>
            </a:r>
            <a:endParaRPr lang="en-US" sz="1200" dirty="0" smtClean="0"/>
          </a:p>
          <a:p>
            <a:pPr>
              <a:lnSpc>
                <a:spcPts val="1200"/>
              </a:lnSpc>
            </a:pPr>
            <a:r>
              <a:rPr lang="en-US" sz="1200" b="1" dirty="0" smtClean="0"/>
              <a:t>Zest, enthusiasm, and energy</a:t>
            </a:r>
            <a:r>
              <a:rPr lang="en-US" sz="1200" dirty="0" smtClean="0"/>
              <a:t>: Regardless of what you do, you approach it with excitement and energy. You never do anything halfway or halfheartedly. For you, life is an adventure.</a:t>
            </a:r>
          </a:p>
        </p:txBody>
      </p:sp>
      <p:sp>
        <p:nvSpPr>
          <p:cNvPr id="22" name="Title 5"/>
          <p:cNvSpPr txBox="1">
            <a:spLocks/>
          </p:cNvSpPr>
          <p:nvPr/>
        </p:nvSpPr>
        <p:spPr>
          <a:xfrm>
            <a:off x="1" y="0"/>
            <a:ext cx="7315199" cy="838200"/>
          </a:xfrm>
          <a:prstGeom prst="rect">
            <a:avLst/>
          </a:prstGeom>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smtClean="0">
                <a:ln>
                  <a:noFill/>
                </a:ln>
                <a:solidFill>
                  <a:schemeClr val="bg1"/>
                </a:solidFill>
                <a:effectLst/>
                <a:uLnTx/>
                <a:uFillTx/>
                <a:latin typeface="Verdana" pitchFamily="34" charset="0"/>
                <a:ea typeface="+mj-ea"/>
                <a:cs typeface="+mj-cs"/>
              </a:rPr>
              <a:t>Character Strengths Definitions</a:t>
            </a:r>
            <a:endParaRPr kumimoji="0" lang="en-US" sz="2000" b="1" i="0" u="none" strike="noStrike" kern="1200" cap="none" spc="0" normalizeH="0" baseline="0" noProof="0" dirty="0" smtClean="0">
              <a:ln>
                <a:noFill/>
              </a:ln>
              <a:solidFill>
                <a:schemeClr val="bg1"/>
              </a:solidFill>
              <a:effectLst/>
              <a:uLnTx/>
              <a:uFillTx/>
              <a:latin typeface="Verdana" pitchFamily="34" charset="0"/>
              <a:ea typeface="+mj-ea"/>
              <a:cs typeface="+mj-cs"/>
            </a:endParaRPr>
          </a:p>
        </p:txBody>
      </p:sp>
      <p:sp>
        <p:nvSpPr>
          <p:cNvPr id="11"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64</a:t>
            </a:fld>
            <a:endParaRPr lang="en-US" sz="700" dirty="0">
              <a:latin typeface="+mn-lt"/>
            </a:endParaRPr>
          </a:p>
        </p:txBody>
      </p:sp>
      <p:sp>
        <p:nvSpPr>
          <p:cNvPr id="12" name="Rounded Rectangle 11"/>
          <p:cNvSpPr/>
          <p:nvPr/>
        </p:nvSpPr>
        <p:spPr>
          <a:xfrm>
            <a:off x="2133600" y="685799"/>
            <a:ext cx="3048000" cy="381001"/>
          </a:xfrm>
          <a:prstGeom prst="roundRect">
            <a:avLst/>
          </a:prstGeom>
          <a:solidFill>
            <a:srgbClr val="00B05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en-US" dirty="0" smtClean="0"/>
              <a:t>Strengths of Character</a:t>
            </a:r>
            <a:endParaRPr lang="en-US" dirty="0"/>
          </a:p>
        </p:txBody>
      </p:sp>
      <p:pic>
        <p:nvPicPr>
          <p:cNvPr id="13" name="Picture 5" descr="Character_Strengths.png"/>
          <p:cNvPicPr>
            <a:picLocks noChangeAspect="1"/>
          </p:cNvPicPr>
          <p:nvPr/>
        </p:nvPicPr>
        <p:blipFill>
          <a:blip r:embed="rId2" cstate="print"/>
          <a:srcRect/>
          <a:stretch>
            <a:fillRect/>
          </a:stretch>
        </p:blipFill>
        <p:spPr bwMode="auto">
          <a:xfrm>
            <a:off x="305741" y="76200"/>
            <a:ext cx="608659" cy="731520"/>
          </a:xfrm>
          <a:prstGeom prst="rect">
            <a:avLst/>
          </a:prstGeom>
          <a:noFill/>
          <a:ln w="9525">
            <a:noFill/>
            <a:miter lim="800000"/>
            <a:headEnd/>
            <a:tailEnd/>
          </a:ln>
        </p:spPr>
      </p:pic>
      <p:sp>
        <p:nvSpPr>
          <p:cNvPr id="14" name="Footer Placeholder 13"/>
          <p:cNvSpPr>
            <a:spLocks noGrp="1"/>
          </p:cNvSpPr>
          <p:nvPr>
            <p:ph type="ftr" sz="quarter" idx="13"/>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rapezoid 38"/>
          <p:cNvSpPr/>
          <p:nvPr/>
        </p:nvSpPr>
        <p:spPr>
          <a:xfrm rot="10800000">
            <a:off x="914400" y="6324600"/>
            <a:ext cx="5410200" cy="3124200"/>
          </a:xfrm>
          <a:prstGeom prst="trapezoid">
            <a:avLst>
              <a:gd name="adj" fmla="val 16343"/>
            </a:avLst>
          </a:prstGeom>
          <a:solidFill>
            <a:schemeClr val="accent6">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rot="10800000">
            <a:off x="457197" y="3581398"/>
            <a:ext cx="6324599" cy="2286002"/>
          </a:xfrm>
          <a:prstGeom prst="trapezoid">
            <a:avLst>
              <a:gd name="adj" fmla="val 16343"/>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rot="10800000">
            <a:off x="0" y="990600"/>
            <a:ext cx="7315200" cy="2133600"/>
          </a:xfrm>
          <a:prstGeom prst="trapezoid">
            <a:avLst>
              <a:gd name="adj" fmla="val 1900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nvGraphicFramePr>
        <p:xfrm>
          <a:off x="381000" y="1371600"/>
          <a:ext cx="1981200" cy="1524000"/>
        </p:xfrm>
        <a:graphic>
          <a:graphicData uri="http://schemas.openxmlformats.org/drawingml/2006/table">
            <a:tbl>
              <a:tblPr firstRow="1" bandRow="1">
                <a:tableStyleId>{5C22544A-7EE6-4342-B048-85BDC9FD1C3A}</a:tableStyleId>
              </a:tblPr>
              <a:tblGrid>
                <a:gridCol w="1981200"/>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9" name="Table 8"/>
          <p:cNvGraphicFramePr>
            <a:graphicFrameLocks noGrp="1"/>
          </p:cNvGraphicFramePr>
          <p:nvPr/>
        </p:nvGraphicFramePr>
        <p:xfrm>
          <a:off x="2514600" y="1371600"/>
          <a:ext cx="2286000" cy="1524000"/>
        </p:xfrm>
        <a:graphic>
          <a:graphicData uri="http://schemas.openxmlformats.org/drawingml/2006/table">
            <a:tbl>
              <a:tblPr firstRow="1" bandRow="1">
                <a:tableStyleId>{5C22544A-7EE6-4342-B048-85BDC9FD1C3A}</a:tableStyleId>
              </a:tblPr>
              <a:tblGrid>
                <a:gridCol w="2286000"/>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0" name="Table 9"/>
          <p:cNvGraphicFramePr>
            <a:graphicFrameLocks noGrp="1"/>
          </p:cNvGraphicFramePr>
          <p:nvPr/>
        </p:nvGraphicFramePr>
        <p:xfrm>
          <a:off x="4953000" y="1371600"/>
          <a:ext cx="1981200" cy="1524000"/>
        </p:xfrm>
        <a:graphic>
          <a:graphicData uri="http://schemas.openxmlformats.org/drawingml/2006/table">
            <a:tbl>
              <a:tblPr firstRow="1" bandRow="1">
                <a:tableStyleId>{5C22544A-7EE6-4342-B048-85BDC9FD1C3A}</a:tableStyleId>
              </a:tblPr>
              <a:tblGrid>
                <a:gridCol w="1981200"/>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1" name="Table 10"/>
          <p:cNvGraphicFramePr>
            <a:graphicFrameLocks noGrp="1"/>
          </p:cNvGraphicFramePr>
          <p:nvPr/>
        </p:nvGraphicFramePr>
        <p:xfrm>
          <a:off x="1066800" y="4114800"/>
          <a:ext cx="2286000" cy="1524000"/>
        </p:xfrm>
        <a:graphic>
          <a:graphicData uri="http://schemas.openxmlformats.org/drawingml/2006/table">
            <a:tbl>
              <a:tblPr firstRow="1" bandRow="1">
                <a:tableStyleId>{5C22544A-7EE6-4342-B048-85BDC9FD1C3A}</a:tableStyleId>
              </a:tblPr>
              <a:tblGrid>
                <a:gridCol w="2286000"/>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2" name="Table 11"/>
          <p:cNvGraphicFramePr>
            <a:graphicFrameLocks noGrp="1"/>
          </p:cNvGraphicFramePr>
          <p:nvPr/>
        </p:nvGraphicFramePr>
        <p:xfrm>
          <a:off x="3810000" y="4114800"/>
          <a:ext cx="2286000" cy="1524000"/>
        </p:xfrm>
        <a:graphic>
          <a:graphicData uri="http://schemas.openxmlformats.org/drawingml/2006/table">
            <a:tbl>
              <a:tblPr firstRow="1" bandRow="1">
                <a:tableStyleId>{5C22544A-7EE6-4342-B048-85BDC9FD1C3A}</a:tableStyleId>
              </a:tblPr>
              <a:tblGrid>
                <a:gridCol w="2286000"/>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9" name="Rectangle 28"/>
          <p:cNvSpPr/>
          <p:nvPr/>
        </p:nvSpPr>
        <p:spPr>
          <a:xfrm>
            <a:off x="0" y="1106169"/>
            <a:ext cx="7315200" cy="341632"/>
          </a:xfrm>
          <a:prstGeom prst="rect">
            <a:avLst/>
          </a:prstGeom>
        </p:spPr>
        <p:txBody>
          <a:bodyPr wrap="square">
            <a:spAutoFit/>
          </a:bodyPr>
          <a:lstStyle/>
          <a:p>
            <a:pPr lvl="0" algn="ctr" defTabSz="711200">
              <a:lnSpc>
                <a:spcPct val="90000"/>
              </a:lnSpc>
              <a:spcAft>
                <a:spcPct val="35000"/>
              </a:spcAft>
            </a:pPr>
            <a:r>
              <a:rPr lang="en-US" sz="1800" dirty="0" smtClean="0">
                <a:latin typeface="+mn-lt"/>
              </a:rPr>
              <a:t>1. List 10-12 Character Strengths that you value</a:t>
            </a:r>
          </a:p>
        </p:txBody>
      </p:sp>
      <p:sp>
        <p:nvSpPr>
          <p:cNvPr id="30" name="Rectangle 29"/>
          <p:cNvSpPr/>
          <p:nvPr/>
        </p:nvSpPr>
        <p:spPr>
          <a:xfrm>
            <a:off x="0" y="3200400"/>
            <a:ext cx="7315200" cy="1006429"/>
          </a:xfrm>
          <a:prstGeom prst="rect">
            <a:avLst/>
          </a:prstGeom>
        </p:spPr>
        <p:txBody>
          <a:bodyPr wrap="square">
            <a:spAutoFit/>
          </a:bodyPr>
          <a:lstStyle/>
          <a:p>
            <a:pPr lvl="0" algn="ctr" defTabSz="711200">
              <a:lnSpc>
                <a:spcPct val="90000"/>
              </a:lnSpc>
              <a:spcAft>
                <a:spcPts val="0"/>
              </a:spcAft>
            </a:pPr>
            <a:r>
              <a:rPr lang="en-US" sz="1800" dirty="0" smtClean="0">
                <a:latin typeface="+mn-lt"/>
              </a:rPr>
              <a:t>Of the strengths you value, </a:t>
            </a:r>
          </a:p>
          <a:p>
            <a:pPr lvl="0" algn="ctr" defTabSz="711200">
              <a:lnSpc>
                <a:spcPct val="90000"/>
              </a:lnSpc>
              <a:spcAft>
                <a:spcPts val="0"/>
              </a:spcAft>
            </a:pPr>
            <a:endParaRPr lang="en-US" sz="800" dirty="0" smtClean="0">
              <a:latin typeface="+mn-lt"/>
            </a:endParaRPr>
          </a:p>
          <a:p>
            <a:pPr lvl="0" algn="ctr" defTabSz="711200">
              <a:spcAft>
                <a:spcPts val="0"/>
              </a:spcAft>
            </a:pPr>
            <a:r>
              <a:rPr lang="en-US" sz="1800" dirty="0" smtClean="0">
                <a:latin typeface="+mn-lt"/>
              </a:rPr>
              <a:t>2. List 6-8 Character Strengths that you </a:t>
            </a:r>
          </a:p>
          <a:p>
            <a:pPr lvl="0" algn="ctr" defTabSz="711200">
              <a:spcAft>
                <a:spcPts val="0"/>
              </a:spcAft>
            </a:pPr>
            <a:r>
              <a:rPr lang="en-US" sz="1800" dirty="0" smtClean="0">
                <a:latin typeface="+mn-lt"/>
              </a:rPr>
              <a:t>have used in the last week</a:t>
            </a:r>
          </a:p>
        </p:txBody>
      </p:sp>
      <p:sp>
        <p:nvSpPr>
          <p:cNvPr id="31" name="Rectangle 30"/>
          <p:cNvSpPr/>
          <p:nvPr/>
        </p:nvSpPr>
        <p:spPr>
          <a:xfrm>
            <a:off x="838200" y="5887760"/>
            <a:ext cx="5715000" cy="1046440"/>
          </a:xfrm>
          <a:prstGeom prst="rect">
            <a:avLst/>
          </a:prstGeom>
        </p:spPr>
        <p:txBody>
          <a:bodyPr wrap="square">
            <a:spAutoFit/>
          </a:bodyPr>
          <a:lstStyle/>
          <a:p>
            <a:pPr lvl="0" algn="ctr" defTabSz="711200">
              <a:spcAft>
                <a:spcPts val="0"/>
              </a:spcAft>
            </a:pPr>
            <a:r>
              <a:rPr lang="en-US" sz="1800" dirty="0" smtClean="0">
                <a:latin typeface="+mn-lt"/>
              </a:rPr>
              <a:t>Of the strengths you have used,</a:t>
            </a:r>
          </a:p>
          <a:p>
            <a:pPr lvl="0" algn="ctr" defTabSz="711200">
              <a:spcAft>
                <a:spcPts val="0"/>
              </a:spcAft>
            </a:pPr>
            <a:endParaRPr lang="en-US" sz="800" dirty="0" smtClean="0">
              <a:latin typeface="+mn-lt"/>
            </a:endParaRPr>
          </a:p>
          <a:p>
            <a:pPr lvl="0" algn="ctr" defTabSz="711200">
              <a:spcAft>
                <a:spcPts val="0"/>
              </a:spcAft>
            </a:pPr>
            <a:r>
              <a:rPr lang="en-US" sz="1800" dirty="0" smtClean="0">
                <a:latin typeface="+mn-lt"/>
              </a:rPr>
              <a:t>3. List 3-6 Character Strengths that </a:t>
            </a:r>
          </a:p>
          <a:p>
            <a:pPr lvl="0" algn="ctr" defTabSz="711200">
              <a:spcAft>
                <a:spcPts val="0"/>
              </a:spcAft>
            </a:pPr>
            <a:r>
              <a:rPr lang="en-US" sz="1800" dirty="0" smtClean="0">
                <a:latin typeface="+mn-lt"/>
              </a:rPr>
              <a:t>no one has to remind you to use</a:t>
            </a:r>
          </a:p>
        </p:txBody>
      </p:sp>
      <p:sp>
        <p:nvSpPr>
          <p:cNvPr id="40" name="Rounded Rectangle 39"/>
          <p:cNvSpPr/>
          <p:nvPr/>
        </p:nvSpPr>
        <p:spPr>
          <a:xfrm>
            <a:off x="1676400" y="6934200"/>
            <a:ext cx="4038600" cy="2362200"/>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tle 5"/>
          <p:cNvSpPr>
            <a:spLocks noGrp="1"/>
          </p:cNvSpPr>
          <p:nvPr>
            <p:ph type="title"/>
          </p:nvPr>
        </p:nvSpPr>
        <p:spPr>
          <a:xfrm>
            <a:off x="0" y="0"/>
            <a:ext cx="7315200" cy="838200"/>
          </a:xfrm>
        </p:spPr>
        <p:txBody>
          <a:bodyPr anchor="ctr"/>
          <a:lstStyle/>
          <a:p>
            <a:pPr algn="ctr"/>
            <a:r>
              <a:rPr lang="en-US" dirty="0" smtClean="0">
                <a:solidFill>
                  <a:schemeClr val="bg1"/>
                </a:solidFill>
              </a:rPr>
              <a:t>What are your </a:t>
            </a:r>
            <a:r>
              <a:rPr lang="en-US" u="sng" dirty="0" smtClean="0">
                <a:solidFill>
                  <a:schemeClr val="bg1"/>
                </a:solidFill>
              </a:rPr>
              <a:t>Signature</a:t>
            </a:r>
            <a:r>
              <a:rPr lang="en-US" dirty="0" smtClean="0">
                <a:solidFill>
                  <a:schemeClr val="bg1"/>
                </a:solidFill>
              </a:rPr>
              <a:t> </a:t>
            </a:r>
            <a:br>
              <a:rPr lang="en-US" dirty="0" smtClean="0">
                <a:solidFill>
                  <a:schemeClr val="bg1"/>
                </a:solidFill>
              </a:rPr>
            </a:br>
            <a:r>
              <a:rPr lang="en-US" dirty="0" smtClean="0">
                <a:solidFill>
                  <a:schemeClr val="bg1"/>
                </a:solidFill>
              </a:rPr>
              <a:t>Character Strengths?</a:t>
            </a:r>
          </a:p>
        </p:txBody>
      </p:sp>
      <p:graphicFrame>
        <p:nvGraphicFramePr>
          <p:cNvPr id="13" name="Table 12"/>
          <p:cNvGraphicFramePr>
            <a:graphicFrameLocks noGrp="1"/>
          </p:cNvGraphicFramePr>
          <p:nvPr/>
        </p:nvGraphicFramePr>
        <p:xfrm>
          <a:off x="1981200" y="6934201"/>
          <a:ext cx="3429000" cy="2286000"/>
        </p:xfrm>
        <a:graphic>
          <a:graphicData uri="http://schemas.openxmlformats.org/drawingml/2006/table">
            <a:tbl>
              <a:tblPr firstRow="1" bandRow="1">
                <a:tableStyleId>{5C22544A-7EE6-4342-B048-85BDC9FD1C3A}</a:tableStyleId>
              </a:tblPr>
              <a:tblGrid>
                <a:gridCol w="3429000"/>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1" name="Right Arrow 40"/>
          <p:cNvSpPr/>
          <p:nvPr/>
        </p:nvSpPr>
        <p:spPr>
          <a:xfrm>
            <a:off x="76200" y="7162800"/>
            <a:ext cx="1828800" cy="1828800"/>
          </a:xfrm>
          <a:prstGeom prst="rightArrow">
            <a:avLst>
              <a:gd name="adj1" fmla="val 50000"/>
              <a:gd name="adj2" fmla="val 42453"/>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lumMod val="50000"/>
                  </a:schemeClr>
                </a:solidFill>
              </a:rPr>
              <a:t>My Signature Strengths</a:t>
            </a:r>
            <a:endParaRPr lang="en-US" sz="1600" b="1" dirty="0">
              <a:solidFill>
                <a:schemeClr val="bg1">
                  <a:lumMod val="50000"/>
                </a:schemeClr>
              </a:solidFill>
            </a:endParaRPr>
          </a:p>
        </p:txBody>
      </p:sp>
      <p:sp>
        <p:nvSpPr>
          <p:cNvPr id="18"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65</a:t>
            </a:fld>
            <a:endParaRPr lang="en-US" sz="700" dirty="0">
              <a:latin typeface="+mn-lt"/>
            </a:endParaRPr>
          </a:p>
        </p:txBody>
      </p:sp>
      <p:pic>
        <p:nvPicPr>
          <p:cNvPr id="19" name="Picture 5" descr="Character_Strengths.png"/>
          <p:cNvPicPr>
            <a:picLocks noChangeAspect="1"/>
          </p:cNvPicPr>
          <p:nvPr/>
        </p:nvPicPr>
        <p:blipFill>
          <a:blip r:embed="rId2" cstate="print"/>
          <a:srcRect/>
          <a:stretch>
            <a:fillRect/>
          </a:stretch>
        </p:blipFill>
        <p:spPr bwMode="auto">
          <a:xfrm>
            <a:off x="305741" y="76200"/>
            <a:ext cx="608659" cy="731520"/>
          </a:xfrm>
          <a:prstGeom prst="rect">
            <a:avLst/>
          </a:prstGeom>
          <a:noFill/>
          <a:ln w="9525">
            <a:noFill/>
            <a:miter lim="800000"/>
            <a:headEnd/>
            <a:tailEnd/>
          </a:ln>
        </p:spPr>
      </p:pic>
      <p:sp>
        <p:nvSpPr>
          <p:cNvPr id="20" name="Footer Placeholder 19"/>
          <p:cNvSpPr>
            <a:spLocks noGrp="1"/>
          </p:cNvSpPr>
          <p:nvPr>
            <p:ph type="ftr" sz="quarter" idx="10"/>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5"/>
          <p:cNvSpPr>
            <a:spLocks noGrp="1"/>
          </p:cNvSpPr>
          <p:nvPr>
            <p:ph type="title"/>
          </p:nvPr>
        </p:nvSpPr>
        <p:spPr>
          <a:xfrm>
            <a:off x="0" y="0"/>
            <a:ext cx="7418388" cy="838200"/>
          </a:xfrm>
        </p:spPr>
        <p:txBody>
          <a:bodyPr anchor="ctr"/>
          <a:lstStyle/>
          <a:p>
            <a:r>
              <a:rPr lang="en-US" dirty="0" smtClean="0"/>
              <a:t>Character Strengths Discussion</a:t>
            </a:r>
          </a:p>
        </p:txBody>
      </p:sp>
      <p:sp>
        <p:nvSpPr>
          <p:cNvPr id="82947" name="Text Placeholder 6"/>
          <p:cNvSpPr>
            <a:spLocks noGrp="1"/>
          </p:cNvSpPr>
          <p:nvPr>
            <p:ph type="body" sz="quarter" idx="12"/>
          </p:nvPr>
        </p:nvSpPr>
        <p:spPr>
          <a:xfrm>
            <a:off x="0" y="842963"/>
            <a:ext cx="7315200" cy="8412162"/>
          </a:xfrm>
        </p:spPr>
        <p:txBody>
          <a:bodyPr/>
          <a:lstStyle/>
          <a:p>
            <a:pPr>
              <a:defRPr/>
            </a:pPr>
            <a:r>
              <a:rPr lang="en-US" b="1" dirty="0" smtClean="0"/>
              <a:t>Instructions:</a:t>
            </a:r>
            <a:r>
              <a:rPr lang="en-US" dirty="0" smtClean="0"/>
              <a:t> Review your Character Strengths and answer the questions below.</a:t>
            </a:r>
          </a:p>
          <a:p>
            <a:pPr>
              <a:defRPr/>
            </a:pPr>
            <a:r>
              <a:rPr lang="en-US" dirty="0" smtClean="0"/>
              <a:t> </a:t>
            </a:r>
          </a:p>
          <a:p>
            <a:pPr marL="454320" indent="-227164">
              <a:buFont typeface="+mj-lt"/>
              <a:buAutoNum type="arabicPeriod"/>
              <a:defRPr/>
            </a:pPr>
            <a:r>
              <a:rPr lang="en-US" dirty="0" smtClean="0"/>
              <a:t>In what ways are you already using your Character Strengths at school? How do your Character Strengths contribute to you reaching your goals?</a:t>
            </a:r>
          </a:p>
          <a:p>
            <a:pPr marL="454320" indent="-227164">
              <a:buFont typeface="+mj-lt"/>
              <a:buAutoNum type="arabicPeriod"/>
              <a:defRPr/>
            </a:pPr>
            <a:endParaRPr lang="en-US" dirty="0" smtClean="0"/>
          </a:p>
          <a:p>
            <a:pPr marL="454320" indent="-227164">
              <a:buFont typeface="+mj-lt"/>
              <a:buAutoNum type="arabicPeriod"/>
              <a:defRPr/>
            </a:pPr>
            <a:endParaRPr lang="en-US" dirty="0" smtClean="0"/>
          </a:p>
          <a:p>
            <a:pPr marL="454320" indent="-227164">
              <a:buFont typeface="+mj-lt"/>
              <a:buAutoNum type="arabicPeriod"/>
              <a:defRPr/>
            </a:pPr>
            <a:endParaRPr lang="en-US" dirty="0" smtClean="0"/>
          </a:p>
          <a:p>
            <a:pPr marL="454320" indent="-227164">
              <a:buFont typeface="+mj-lt"/>
              <a:buAutoNum type="arabicPeriod"/>
              <a:defRPr/>
            </a:pPr>
            <a:endParaRPr lang="en-US" dirty="0" smtClean="0"/>
          </a:p>
          <a:p>
            <a:pPr marL="454320" indent="-227164">
              <a:buFont typeface="+mj-lt"/>
              <a:buAutoNum type="arabicPeriod"/>
              <a:defRPr/>
            </a:pPr>
            <a:endParaRPr lang="en-US" dirty="0" smtClean="0"/>
          </a:p>
          <a:p>
            <a:pPr marL="454320" indent="-227164">
              <a:buFont typeface="+mj-lt"/>
              <a:buAutoNum type="arabicPeriod"/>
              <a:defRPr/>
            </a:pPr>
            <a:r>
              <a:rPr lang="en-US" dirty="0" smtClean="0"/>
              <a:t>Which Character Strengths have you developed through growing up in an Army family?</a:t>
            </a:r>
          </a:p>
          <a:p>
            <a:pPr marL="454320" indent="-227164">
              <a:buFont typeface="+mj-lt"/>
              <a:buAutoNum type="arabicPeriod"/>
              <a:defRPr/>
            </a:pPr>
            <a:endParaRPr lang="en-US" dirty="0" smtClean="0"/>
          </a:p>
          <a:p>
            <a:pPr marL="454320" indent="-227164">
              <a:buFont typeface="+mj-lt"/>
              <a:buAutoNum type="arabicPeriod"/>
              <a:defRPr/>
            </a:pPr>
            <a:endParaRPr lang="en-US" dirty="0" smtClean="0"/>
          </a:p>
          <a:p>
            <a:pPr marL="454320" indent="-227164">
              <a:buFont typeface="+mj-lt"/>
              <a:buAutoNum type="arabicPeriod"/>
              <a:defRPr/>
            </a:pPr>
            <a:endParaRPr lang="en-US" dirty="0" smtClean="0"/>
          </a:p>
          <a:p>
            <a:pPr marL="454320" indent="-227164">
              <a:buFont typeface="+mj-lt"/>
              <a:buAutoNum type="arabicPeriod"/>
              <a:defRPr/>
            </a:pPr>
            <a:endParaRPr lang="en-US" dirty="0" smtClean="0"/>
          </a:p>
          <a:p>
            <a:pPr marL="454320" indent="-227164">
              <a:buFont typeface="+mj-lt"/>
              <a:buAutoNum type="arabicPeriod"/>
              <a:defRPr/>
            </a:pPr>
            <a:endParaRPr lang="en-US" dirty="0" smtClean="0"/>
          </a:p>
          <a:p>
            <a:pPr marL="454320" indent="-227164">
              <a:buFont typeface="+mj-lt"/>
              <a:buAutoNum type="arabicPeriod"/>
              <a:defRPr/>
            </a:pPr>
            <a:r>
              <a:rPr lang="en-US" dirty="0" smtClean="0"/>
              <a:t>What is one Character Strength low on your list that you would like to develop and how can you develop it?</a:t>
            </a:r>
          </a:p>
          <a:p>
            <a:pPr marL="454320" indent="-227164">
              <a:buFont typeface="+mj-lt"/>
              <a:buAutoNum type="arabicPeriod"/>
              <a:defRPr/>
            </a:pPr>
            <a:endParaRPr lang="en-US" dirty="0" smtClean="0"/>
          </a:p>
          <a:p>
            <a:pPr marL="454320" indent="-227164">
              <a:buFont typeface="+mj-lt"/>
              <a:buAutoNum type="arabicPeriod"/>
              <a:defRPr/>
            </a:pPr>
            <a:endParaRPr lang="en-US" dirty="0" smtClean="0"/>
          </a:p>
          <a:p>
            <a:pPr marL="454320" indent="-227164">
              <a:defRPr/>
            </a:pPr>
            <a:endParaRPr lang="en-US" dirty="0" smtClean="0"/>
          </a:p>
          <a:p>
            <a:pPr marL="454320" indent="-227164">
              <a:buFont typeface="+mj-lt"/>
              <a:buAutoNum type="arabicPeriod"/>
              <a:defRPr/>
            </a:pPr>
            <a:endParaRPr lang="en-US" dirty="0" smtClean="0"/>
          </a:p>
          <a:p>
            <a:pPr marL="454320" indent="-227164">
              <a:buFont typeface="+mj-lt"/>
              <a:buAutoNum type="arabicPeriod"/>
              <a:defRPr/>
            </a:pPr>
            <a:endParaRPr lang="en-US" dirty="0" smtClean="0"/>
          </a:p>
          <a:p>
            <a:pPr marL="454320" indent="-227164">
              <a:buFont typeface="+mj-lt"/>
              <a:buAutoNum type="arabicPeriod"/>
              <a:defRPr/>
            </a:pPr>
            <a:endParaRPr lang="en-US" dirty="0" smtClean="0"/>
          </a:p>
          <a:p>
            <a:pPr marL="454320" indent="-227164">
              <a:buFont typeface="+mj-lt"/>
              <a:buAutoNum type="arabicPeriod"/>
              <a:defRPr/>
            </a:pPr>
            <a:endParaRPr lang="en-US" dirty="0" smtClean="0"/>
          </a:p>
          <a:p>
            <a:pPr marL="454320" indent="-227164">
              <a:buFont typeface="+mj-lt"/>
              <a:buAutoNum type="arabicPeriod"/>
              <a:defRPr/>
            </a:pPr>
            <a:endParaRPr lang="en-US" dirty="0" smtClean="0"/>
          </a:p>
          <a:p>
            <a:pPr marL="568472" indent="-341310">
              <a:buFont typeface="+mj-lt"/>
              <a:buAutoNum type="arabicPeriod"/>
              <a:defRPr/>
            </a:pPr>
            <a:endParaRPr lang="en-US" dirty="0" smtClean="0"/>
          </a:p>
          <a:p>
            <a:pPr marL="454320" indent="-227164">
              <a:buFont typeface="+mj-lt"/>
              <a:buAutoNum type="arabicPeriod"/>
              <a:defRPr/>
            </a:pPr>
            <a:endParaRPr lang="en-US" dirty="0" smtClean="0"/>
          </a:p>
          <a:p>
            <a:pPr marL="454320" indent="-227164">
              <a:buFont typeface="+mj-lt"/>
              <a:buAutoNum type="arabicPeriod"/>
              <a:defRPr/>
            </a:pPr>
            <a:endParaRPr lang="en-US" dirty="0" smtClean="0"/>
          </a:p>
          <a:p>
            <a:pPr marL="454320" indent="-227164">
              <a:buFont typeface="+mj-lt"/>
              <a:buAutoNum type="arabicPeriod"/>
              <a:defRPr/>
            </a:pPr>
            <a:endParaRPr lang="en-US" dirty="0"/>
          </a:p>
          <a:p>
            <a:pPr marL="454320" indent="-227164">
              <a:buFont typeface="+mj-lt"/>
              <a:buAutoNum type="arabicPeriod"/>
              <a:defRPr/>
            </a:pPr>
            <a:endParaRPr lang="en-US" dirty="0" smtClean="0"/>
          </a:p>
          <a:p>
            <a:pPr marL="454320" indent="-227164">
              <a:buFont typeface="+mj-lt"/>
              <a:buAutoNum type="arabicPeriod"/>
              <a:defRPr/>
            </a:pPr>
            <a:endParaRPr lang="en-US" dirty="0" smtClean="0"/>
          </a:p>
          <a:p>
            <a:pPr marL="454320" indent="-227164">
              <a:buFont typeface="+mj-lt"/>
              <a:buAutoNum type="arabicPeriod"/>
              <a:defRPr/>
            </a:pPr>
            <a:endParaRPr lang="en-US" dirty="0"/>
          </a:p>
          <a:p>
            <a:pPr marL="568472" indent="-341310">
              <a:buFont typeface="+mj-lt"/>
              <a:buAutoNum type="arabicPeriod"/>
              <a:defRPr/>
            </a:pPr>
            <a:endParaRPr lang="en-US" dirty="0"/>
          </a:p>
          <a:p>
            <a:pPr marL="454320" indent="-227164">
              <a:buFont typeface="+mj-lt"/>
              <a:buAutoNum type="arabicPeriod"/>
              <a:defRPr/>
            </a:pPr>
            <a:endParaRPr lang="en-US" dirty="0" smtClean="0"/>
          </a:p>
        </p:txBody>
      </p:sp>
      <p:sp>
        <p:nvSpPr>
          <p:cNvPr id="11" name="Rectangle 10"/>
          <p:cNvSpPr/>
          <p:nvPr/>
        </p:nvSpPr>
        <p:spPr>
          <a:xfrm>
            <a:off x="76200" y="5752210"/>
            <a:ext cx="7086600" cy="354419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hinking.jpg"/>
          <p:cNvPicPr>
            <a:picLocks noChangeAspect="1"/>
          </p:cNvPicPr>
          <p:nvPr/>
        </p:nvPicPr>
        <p:blipFill>
          <a:blip r:embed="rId3" cstate="print"/>
          <a:stretch>
            <a:fillRect/>
          </a:stretch>
        </p:blipFill>
        <p:spPr>
          <a:xfrm>
            <a:off x="381000" y="5867400"/>
            <a:ext cx="1600200" cy="2172292"/>
          </a:xfrm>
          <a:prstGeom prst="rect">
            <a:avLst/>
          </a:prstGeom>
        </p:spPr>
      </p:pic>
      <p:sp>
        <p:nvSpPr>
          <p:cNvPr id="8" name="TextBox 7"/>
          <p:cNvSpPr txBox="1"/>
          <p:nvPr/>
        </p:nvSpPr>
        <p:spPr>
          <a:xfrm>
            <a:off x="2209800" y="5867400"/>
            <a:ext cx="4800600" cy="584775"/>
          </a:xfrm>
          <a:prstGeom prst="rect">
            <a:avLst/>
          </a:prstGeom>
          <a:noFill/>
        </p:spPr>
        <p:txBody>
          <a:bodyPr wrap="square" rtlCol="0">
            <a:spAutoFit/>
          </a:bodyPr>
          <a:lstStyle/>
          <a:p>
            <a:r>
              <a:rPr lang="en-US" sz="1600" dirty="0" smtClean="0">
                <a:latin typeface="+mn-lt"/>
              </a:rPr>
              <a:t>What did you learn about yourself by taking the Character Strengths Survey?</a:t>
            </a:r>
            <a:endParaRPr lang="en-US" sz="1600" dirty="0">
              <a:latin typeface="+mn-lt"/>
            </a:endParaRPr>
          </a:p>
        </p:txBody>
      </p:sp>
      <p:sp>
        <p:nvSpPr>
          <p:cNvPr id="10"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66</a:t>
            </a:fld>
            <a:endParaRPr lang="en-US" sz="700" dirty="0">
              <a:latin typeface="+mn-lt"/>
            </a:endParaRPr>
          </a:p>
        </p:txBody>
      </p:sp>
      <p:pic>
        <p:nvPicPr>
          <p:cNvPr id="12" name="Picture 5" descr="Character_Strengths.png"/>
          <p:cNvPicPr>
            <a:picLocks noChangeAspect="1"/>
          </p:cNvPicPr>
          <p:nvPr/>
        </p:nvPicPr>
        <p:blipFill>
          <a:blip r:embed="rId4" cstate="print"/>
          <a:srcRect/>
          <a:stretch>
            <a:fillRect/>
          </a:stretch>
        </p:blipFill>
        <p:spPr bwMode="auto">
          <a:xfrm>
            <a:off x="305741" y="76200"/>
            <a:ext cx="608659" cy="731520"/>
          </a:xfrm>
          <a:prstGeom prst="rect">
            <a:avLst/>
          </a:prstGeom>
          <a:noFill/>
          <a:ln w="9525">
            <a:noFill/>
            <a:miter lim="800000"/>
            <a:headEnd/>
            <a:tailEnd/>
          </a:ln>
        </p:spPr>
      </p:pic>
      <p:sp>
        <p:nvSpPr>
          <p:cNvPr id="9" name="Footer Placeholder 8"/>
          <p:cNvSpPr>
            <a:spLocks noGrp="1"/>
          </p:cNvSpPr>
          <p:nvPr>
            <p:ph type="ftr" sz="quarter" idx="13"/>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5"/>
          <p:cNvSpPr>
            <a:spLocks noGrp="1"/>
          </p:cNvSpPr>
          <p:nvPr>
            <p:ph type="title"/>
          </p:nvPr>
        </p:nvSpPr>
        <p:spPr>
          <a:xfrm>
            <a:off x="0" y="0"/>
            <a:ext cx="7315200" cy="838200"/>
          </a:xfrm>
        </p:spPr>
        <p:txBody>
          <a:bodyPr anchor="ctr"/>
          <a:lstStyle/>
          <a:p>
            <a:r>
              <a:rPr lang="en-US" dirty="0" smtClean="0"/>
              <a:t>Knowing Yourself: </a:t>
            </a:r>
            <a:br>
              <a:rPr lang="en-US" dirty="0" smtClean="0"/>
            </a:br>
            <a:r>
              <a:rPr lang="en-US" dirty="0" smtClean="0"/>
              <a:t>Make it Personal</a:t>
            </a:r>
          </a:p>
        </p:txBody>
      </p:sp>
      <p:sp>
        <p:nvSpPr>
          <p:cNvPr id="64515" name="Text Placeholder 6"/>
          <p:cNvSpPr>
            <a:spLocks noGrp="1"/>
          </p:cNvSpPr>
          <p:nvPr>
            <p:ph type="body" sz="quarter" idx="12"/>
          </p:nvPr>
        </p:nvSpPr>
        <p:spPr>
          <a:xfrm>
            <a:off x="228600" y="960438"/>
            <a:ext cx="6858000" cy="8412162"/>
          </a:xfrm>
        </p:spPr>
        <p:txBody>
          <a:bodyPr/>
          <a:lstStyle/>
          <a:p>
            <a:pPr>
              <a:lnSpc>
                <a:spcPct val="100000"/>
              </a:lnSpc>
            </a:pPr>
            <a:r>
              <a:rPr lang="en-US" sz="2000" b="1" dirty="0" smtClean="0"/>
              <a:t>Key Principles</a:t>
            </a:r>
          </a:p>
          <a:p>
            <a:r>
              <a:rPr lang="en-US" dirty="0" smtClean="0"/>
              <a:t> </a:t>
            </a:r>
          </a:p>
          <a:p>
            <a:pPr>
              <a:buFont typeface="Arial" pitchFamily="34" charset="0"/>
              <a:buChar char="•"/>
            </a:pPr>
            <a:r>
              <a:rPr lang="en-US" dirty="0" smtClean="0"/>
              <a:t> Knowing your Character Strengths is as important as knowing your  </a:t>
            </a:r>
          </a:p>
          <a:p>
            <a:r>
              <a:rPr lang="en-US" smtClean="0"/>
              <a:t>  weaknesses</a:t>
            </a:r>
            <a:endParaRPr lang="en-US" dirty="0" smtClean="0"/>
          </a:p>
          <a:p>
            <a:pPr>
              <a:buFont typeface="Arial" pitchFamily="34" charset="0"/>
              <a:buChar char="•"/>
            </a:pPr>
            <a:endParaRPr lang="en-US" b="1" dirty="0" smtClean="0"/>
          </a:p>
          <a:p>
            <a:pPr>
              <a:buFont typeface="Arial" pitchFamily="34" charset="0"/>
              <a:buChar char="•"/>
            </a:pPr>
            <a:r>
              <a:rPr lang="en-US" dirty="0" smtClean="0"/>
              <a:t> You can develop Character Strengths</a:t>
            </a:r>
          </a:p>
          <a:p>
            <a:endParaRPr lang="en-US" b="1" dirty="0" smtClean="0"/>
          </a:p>
          <a:p>
            <a:pPr>
              <a:buFont typeface="Arial" pitchFamily="34" charset="0"/>
              <a:buChar char="•"/>
            </a:pPr>
            <a:r>
              <a:rPr lang="en-US" dirty="0" smtClean="0"/>
              <a:t> Character Strengths builds</a:t>
            </a:r>
            <a:r>
              <a:rPr lang="en-US" b="1" dirty="0" smtClean="0"/>
              <a:t> </a:t>
            </a:r>
            <a:r>
              <a:rPr lang="en-US" b="1" dirty="0" smtClean="0">
                <a:solidFill>
                  <a:srgbClr val="00B050"/>
                </a:solidFill>
              </a:rPr>
              <a:t>Strengths of Character</a:t>
            </a:r>
            <a:endParaRPr lang="en-US" dirty="0" smtClean="0"/>
          </a:p>
          <a:p>
            <a:pPr>
              <a:buFont typeface="Arial" pitchFamily="34" charset="0"/>
              <a:buChar char="•"/>
            </a:pPr>
            <a:endParaRPr lang="en-US" dirty="0" smtClean="0"/>
          </a:p>
          <a:p>
            <a:pPr>
              <a:lnSpc>
                <a:spcPct val="100000"/>
              </a:lnSpc>
              <a:spcBef>
                <a:spcPts val="0"/>
              </a:spcBef>
              <a:defRPr/>
            </a:pPr>
            <a:r>
              <a:rPr lang="en-US" sz="2000" b="1" dirty="0" smtClean="0">
                <a:solidFill>
                  <a:prstClr val="black"/>
                </a:solidFill>
              </a:rPr>
              <a:t>Check on Learning</a:t>
            </a:r>
            <a:endParaRPr lang="en-US" sz="2000" dirty="0" smtClean="0">
              <a:solidFill>
                <a:prstClr val="black"/>
              </a:solidFill>
            </a:endParaRPr>
          </a:p>
          <a:p>
            <a:pPr>
              <a:lnSpc>
                <a:spcPct val="100000"/>
              </a:lnSpc>
              <a:spcBef>
                <a:spcPts val="0"/>
              </a:spcBef>
              <a:defRPr/>
            </a:pPr>
            <a:r>
              <a:rPr lang="en-US" dirty="0" smtClean="0">
                <a:solidFill>
                  <a:prstClr val="black"/>
                </a:solidFill>
              </a:rPr>
              <a:t> </a:t>
            </a:r>
          </a:p>
          <a:p>
            <a:pPr>
              <a:lnSpc>
                <a:spcPct val="100000"/>
              </a:lnSpc>
              <a:spcBef>
                <a:spcPts val="0"/>
              </a:spcBef>
              <a:defRPr/>
            </a:pPr>
            <a:r>
              <a:rPr lang="en-US" b="1" dirty="0" smtClean="0">
                <a:solidFill>
                  <a:prstClr val="black"/>
                </a:solidFill>
              </a:rPr>
              <a:t>What is the skill? </a:t>
            </a:r>
            <a:r>
              <a:rPr lang="en-US" dirty="0" smtClean="0">
                <a:solidFill>
                  <a:prstClr val="black"/>
                </a:solidFill>
              </a:rPr>
              <a:t>Character Strengths: Knowing Yourself</a:t>
            </a:r>
            <a:endParaRPr lang="en-US" b="1" dirty="0" smtClean="0">
              <a:solidFill>
                <a:prstClr val="black"/>
              </a:solidFill>
            </a:endParaRPr>
          </a:p>
          <a:p>
            <a:pPr>
              <a:lnSpc>
                <a:spcPct val="100000"/>
              </a:lnSpc>
              <a:spcBef>
                <a:spcPts val="0"/>
              </a:spcBef>
              <a:defRPr/>
            </a:pPr>
            <a:endParaRPr lang="en-US" dirty="0" smtClean="0">
              <a:solidFill>
                <a:prstClr val="black"/>
              </a:solidFill>
            </a:endParaRPr>
          </a:p>
          <a:p>
            <a:pPr>
              <a:lnSpc>
                <a:spcPct val="100000"/>
              </a:lnSpc>
              <a:spcBef>
                <a:spcPts val="0"/>
              </a:spcBef>
              <a:defRPr/>
            </a:pPr>
            <a:r>
              <a:rPr lang="en-US" b="1" dirty="0" smtClean="0">
                <a:solidFill>
                  <a:prstClr val="black"/>
                </a:solidFill>
              </a:rPr>
              <a:t>When do I use it? </a:t>
            </a:r>
            <a:r>
              <a:rPr lang="en-US" dirty="0" smtClean="0">
                <a:solidFill>
                  <a:prstClr val="black"/>
                </a:solidFill>
              </a:rPr>
              <a:t>Every day</a:t>
            </a:r>
          </a:p>
          <a:p>
            <a:pPr>
              <a:lnSpc>
                <a:spcPct val="100000"/>
              </a:lnSpc>
              <a:spcBef>
                <a:spcPts val="0"/>
              </a:spcBef>
              <a:defRPr/>
            </a:pPr>
            <a:endParaRPr lang="en-US" dirty="0" smtClean="0">
              <a:solidFill>
                <a:prstClr val="black"/>
              </a:solidFill>
            </a:endParaRPr>
          </a:p>
          <a:p>
            <a:pPr>
              <a:lnSpc>
                <a:spcPct val="100000"/>
              </a:lnSpc>
              <a:spcBef>
                <a:spcPts val="0"/>
              </a:spcBef>
              <a:defRPr/>
            </a:pPr>
            <a:r>
              <a:rPr lang="en-US" b="1" dirty="0" smtClean="0">
                <a:solidFill>
                  <a:prstClr val="black"/>
                </a:solidFill>
              </a:rPr>
              <a:t>How do I use it? </a:t>
            </a:r>
            <a:r>
              <a:rPr lang="en-US" dirty="0" smtClean="0">
                <a:solidFill>
                  <a:prstClr val="black"/>
                </a:solidFill>
              </a:rPr>
              <a:t>Bring the best of yourself to everything that you do</a:t>
            </a:r>
            <a:endParaRPr lang="en-US" dirty="0" smtClean="0"/>
          </a:p>
        </p:txBody>
      </p:sp>
      <p:grpSp>
        <p:nvGrpSpPr>
          <p:cNvPr id="2" name="Group 11"/>
          <p:cNvGrpSpPr/>
          <p:nvPr/>
        </p:nvGrpSpPr>
        <p:grpSpPr>
          <a:xfrm>
            <a:off x="76200" y="4953000"/>
            <a:ext cx="7086600" cy="4267196"/>
            <a:chOff x="76200" y="5757621"/>
            <a:chExt cx="7086600" cy="3386375"/>
          </a:xfrm>
        </p:grpSpPr>
        <p:sp>
          <p:nvSpPr>
            <p:cNvPr id="13" name="Oval 12"/>
            <p:cNvSpPr/>
            <p:nvPr/>
          </p:nvSpPr>
          <p:spPr>
            <a:xfrm>
              <a:off x="1752600" y="5757621"/>
              <a:ext cx="3733800" cy="891152"/>
            </a:xfrm>
            <a:prstGeom prst="ellipse">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9"/>
            <p:cNvGrpSpPr/>
            <p:nvPr/>
          </p:nvGrpSpPr>
          <p:grpSpPr>
            <a:xfrm>
              <a:off x="76200" y="5877186"/>
              <a:ext cx="7086600" cy="3266810"/>
              <a:chOff x="76200" y="5980310"/>
              <a:chExt cx="7086600" cy="3163690"/>
            </a:xfrm>
          </p:grpSpPr>
          <p:sp>
            <p:nvSpPr>
              <p:cNvPr id="15" name="Rectangle 14"/>
              <p:cNvSpPr/>
              <p:nvPr/>
            </p:nvSpPr>
            <p:spPr>
              <a:xfrm>
                <a:off x="76200" y="6324600"/>
                <a:ext cx="7086600" cy="281940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514803" y="5980310"/>
                <a:ext cx="4252748" cy="804766"/>
              </a:xfrm>
              <a:prstGeom prst="rect">
                <a:avLst/>
              </a:prstGeom>
              <a:noFill/>
            </p:spPr>
            <p:txBody>
              <a:bodyPr wrap="square" rtlCol="0">
                <a:spAutoFit/>
              </a:bodyPr>
              <a:lstStyle/>
              <a:p>
                <a:pPr algn="ctr"/>
                <a:r>
                  <a:rPr lang="en-US" sz="1600" b="1" dirty="0" smtClean="0">
                    <a:latin typeface="+mn-lt"/>
                  </a:rPr>
                  <a:t>MAKE IT PERSONAL!</a:t>
                </a:r>
              </a:p>
              <a:p>
                <a:pPr algn="ctr"/>
                <a:r>
                  <a:rPr lang="en-US" sz="1600" dirty="0" smtClean="0">
                    <a:latin typeface="+mn-lt"/>
                  </a:rPr>
                  <a:t>What did you learn?</a:t>
                </a:r>
              </a:p>
              <a:p>
                <a:pPr algn="ctr"/>
                <a:r>
                  <a:rPr lang="en-US" sz="1600" dirty="0" smtClean="0">
                    <a:latin typeface="+mn-lt"/>
                  </a:rPr>
                  <a:t>How can you use it?</a:t>
                </a:r>
                <a:endParaRPr lang="en-US" sz="1600" dirty="0">
                  <a:latin typeface="+mn-lt"/>
                </a:endParaRPr>
              </a:p>
            </p:txBody>
          </p:sp>
        </p:grpSp>
      </p:grpSp>
      <p:sp>
        <p:nvSpPr>
          <p:cNvPr id="10"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67</a:t>
            </a:fld>
            <a:endParaRPr lang="en-US" sz="700" dirty="0">
              <a:latin typeface="+mn-lt"/>
            </a:endParaRPr>
          </a:p>
        </p:txBody>
      </p:sp>
      <p:pic>
        <p:nvPicPr>
          <p:cNvPr id="11" name="Picture 5" descr="Character_Strengths.png"/>
          <p:cNvPicPr>
            <a:picLocks noChangeAspect="1"/>
          </p:cNvPicPr>
          <p:nvPr/>
        </p:nvPicPr>
        <p:blipFill>
          <a:blip r:embed="rId3" cstate="print"/>
          <a:srcRect/>
          <a:stretch>
            <a:fillRect/>
          </a:stretch>
        </p:blipFill>
        <p:spPr bwMode="auto">
          <a:xfrm>
            <a:off x="305741" y="76200"/>
            <a:ext cx="608659" cy="731520"/>
          </a:xfrm>
          <a:prstGeom prst="rect">
            <a:avLst/>
          </a:prstGeom>
          <a:noFill/>
          <a:ln w="9525">
            <a:noFill/>
            <a:miter lim="800000"/>
            <a:headEnd/>
            <a:tailEnd/>
          </a:ln>
        </p:spPr>
      </p:pic>
      <p:sp>
        <p:nvSpPr>
          <p:cNvPr id="12" name="Footer Placeholder 11"/>
          <p:cNvSpPr>
            <a:spLocks noGrp="1"/>
          </p:cNvSpPr>
          <p:nvPr>
            <p:ph type="ftr" sz="quarter" idx="13"/>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0" y="4469000"/>
            <a:ext cx="7315200" cy="2765719"/>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9" name="Rounded Rectangle 8"/>
          <p:cNvSpPr/>
          <p:nvPr/>
        </p:nvSpPr>
        <p:spPr>
          <a:xfrm>
            <a:off x="0" y="2819400"/>
            <a:ext cx="7315200" cy="2057400"/>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8" name="Rounded Rectangle 7"/>
          <p:cNvSpPr/>
          <p:nvPr/>
        </p:nvSpPr>
        <p:spPr>
          <a:xfrm>
            <a:off x="0" y="2209800"/>
            <a:ext cx="7315200" cy="609600"/>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5" name="Rectangle 4"/>
          <p:cNvSpPr/>
          <p:nvPr/>
        </p:nvSpPr>
        <p:spPr>
          <a:xfrm>
            <a:off x="208630" y="914400"/>
            <a:ext cx="6877970" cy="1174824"/>
          </a:xfrm>
          <a:prstGeom prst="rect">
            <a:avLst/>
          </a:prstGeom>
        </p:spPr>
        <p:txBody>
          <a:bodyPr wrap="square" lIns="96661" tIns="48331" rIns="96661" bIns="48331">
            <a:spAutoFit/>
          </a:bodyPr>
          <a:lstStyle/>
          <a:p>
            <a:r>
              <a:rPr lang="en-US" sz="1400" b="1" dirty="0" smtClean="0">
                <a:latin typeface="+mn-lt"/>
              </a:rPr>
              <a:t>Instructions: </a:t>
            </a:r>
            <a:r>
              <a:rPr lang="en-US" sz="1400" dirty="0" smtClean="0">
                <a:latin typeface="+mn-lt"/>
              </a:rPr>
              <a:t>Record three good things each day. Next to each positive event that you list, write a reflection (at least one sentence) about:</a:t>
            </a:r>
          </a:p>
          <a:p>
            <a:r>
              <a:rPr lang="en-US" sz="1400" dirty="0" smtClean="0">
                <a:latin typeface="+mn-lt"/>
              </a:rPr>
              <a:t>	- Why this good thing happened</a:t>
            </a:r>
          </a:p>
          <a:p>
            <a:r>
              <a:rPr lang="en-US" sz="1400" dirty="0" smtClean="0">
                <a:latin typeface="+mn-lt"/>
              </a:rPr>
              <a:t>	- What this good thing means to you</a:t>
            </a:r>
          </a:p>
          <a:p>
            <a:r>
              <a:rPr lang="en-US" sz="1400" dirty="0" smtClean="0">
                <a:latin typeface="+mn-lt"/>
              </a:rPr>
              <a:t>	- How this good thing makes you feel</a:t>
            </a:r>
          </a:p>
        </p:txBody>
      </p:sp>
      <p:sp>
        <p:nvSpPr>
          <p:cNvPr id="11" name="Rounded Rectangle 10"/>
          <p:cNvSpPr/>
          <p:nvPr/>
        </p:nvSpPr>
        <p:spPr>
          <a:xfrm>
            <a:off x="0" y="7010400"/>
            <a:ext cx="7315200" cy="2133599"/>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7" name="TextBox 6"/>
          <p:cNvSpPr txBox="1"/>
          <p:nvPr/>
        </p:nvSpPr>
        <p:spPr>
          <a:xfrm>
            <a:off x="0" y="2209800"/>
            <a:ext cx="6901620" cy="6514747"/>
          </a:xfrm>
          <a:prstGeom prst="rect">
            <a:avLst/>
          </a:prstGeom>
          <a:noFill/>
        </p:spPr>
        <p:txBody>
          <a:bodyPr wrap="square" lIns="96661" tIns="48331" rIns="96661" bIns="48331" rtlCol="0">
            <a:spAutoFit/>
          </a:bodyPr>
          <a:lstStyle/>
          <a:p>
            <a:r>
              <a:rPr lang="en-US" sz="1600" b="1" dirty="0" smtClean="0">
                <a:latin typeface="+mn-lt"/>
              </a:rPr>
              <a:t>Date:</a:t>
            </a:r>
            <a:endParaRPr lang="en-US" sz="1800" dirty="0" smtClean="0">
              <a:latin typeface="Bradley Hand ITC" pitchFamily="66" charset="0"/>
            </a:endParaRPr>
          </a:p>
          <a:p>
            <a:endParaRPr lang="en-US" sz="1600" b="1" dirty="0" smtClean="0">
              <a:latin typeface="+mn-lt"/>
            </a:endParaRPr>
          </a:p>
          <a:p>
            <a:endParaRPr lang="en-US" sz="1600" b="1" dirty="0" smtClean="0">
              <a:latin typeface="+mn-lt"/>
            </a:endParaRPr>
          </a:p>
          <a:p>
            <a:r>
              <a:rPr lang="en-US" sz="1600" b="1" dirty="0" smtClean="0">
                <a:latin typeface="+mn-lt"/>
              </a:rPr>
              <a:t>Good Thing 1:</a:t>
            </a:r>
            <a:endParaRPr lang="en-US" sz="1800" b="1" dirty="0" smtClean="0">
              <a:latin typeface="Bradley Hand ITC" pitchFamily="66" charset="0"/>
            </a:endParaRPr>
          </a:p>
          <a:p>
            <a:endParaRPr lang="en-US" sz="1600" b="1" dirty="0" smtClean="0">
              <a:latin typeface="+mn-lt"/>
            </a:endParaRPr>
          </a:p>
          <a:p>
            <a:r>
              <a:rPr lang="en-US" sz="1600" b="1" dirty="0" smtClean="0">
                <a:latin typeface="+mn-lt"/>
              </a:rPr>
              <a:t>Reflection:</a:t>
            </a:r>
            <a:endParaRPr lang="en-US" sz="1800" b="1" dirty="0" smtClean="0">
              <a:latin typeface="Bradley Hand ITC" pitchFamily="66" charset="0"/>
            </a:endParaRPr>
          </a:p>
          <a:p>
            <a:endParaRPr lang="en-US" sz="1800" b="1" dirty="0" smtClean="0">
              <a:latin typeface="+mn-lt"/>
            </a:endParaRPr>
          </a:p>
          <a:p>
            <a:endParaRPr lang="en-US" sz="1600" b="1" dirty="0" smtClean="0">
              <a:latin typeface="+mn-lt"/>
            </a:endParaRPr>
          </a:p>
          <a:p>
            <a:endParaRPr lang="en-US" sz="1600" b="1" dirty="0" smtClean="0">
              <a:latin typeface="+mn-lt"/>
            </a:endParaRPr>
          </a:p>
          <a:p>
            <a:endParaRPr lang="en-US" sz="1600" b="1" dirty="0" smtClean="0">
              <a:latin typeface="+mn-lt"/>
            </a:endParaRPr>
          </a:p>
          <a:p>
            <a:endParaRPr lang="en-US" sz="1600" b="1" dirty="0" smtClean="0">
              <a:latin typeface="+mn-lt"/>
            </a:endParaRPr>
          </a:p>
          <a:p>
            <a:r>
              <a:rPr lang="en-US" sz="1600" b="1" dirty="0" smtClean="0">
                <a:latin typeface="+mn-lt"/>
              </a:rPr>
              <a:t>Good Thing 2:</a:t>
            </a:r>
            <a:endParaRPr lang="en-US" sz="1800" b="1" dirty="0" smtClean="0">
              <a:latin typeface="Bradley Hand ITC" pitchFamily="66" charset="0"/>
            </a:endParaRPr>
          </a:p>
          <a:p>
            <a:endParaRPr lang="en-US" sz="1600" b="1" dirty="0" smtClean="0">
              <a:latin typeface="+mn-lt"/>
            </a:endParaRPr>
          </a:p>
          <a:p>
            <a:r>
              <a:rPr lang="en-US" sz="1600" b="1" dirty="0" smtClean="0">
                <a:latin typeface="+mn-lt"/>
              </a:rPr>
              <a:t>Reflection: </a:t>
            </a:r>
            <a:endParaRPr lang="en-US" sz="18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mn-lt"/>
            </a:endParaRPr>
          </a:p>
          <a:p>
            <a:r>
              <a:rPr lang="en-US" sz="1600" b="1" dirty="0" smtClean="0">
                <a:latin typeface="+mn-lt"/>
              </a:rPr>
              <a:t>Good Thing 3:</a:t>
            </a:r>
            <a:endParaRPr lang="en-US" sz="1800" b="1" dirty="0" smtClean="0">
              <a:latin typeface="Bradley Hand ITC" pitchFamily="66" charset="0"/>
            </a:endParaRPr>
          </a:p>
          <a:p>
            <a:endParaRPr lang="en-US" sz="1600" b="1" dirty="0" smtClean="0">
              <a:latin typeface="+mn-lt"/>
            </a:endParaRPr>
          </a:p>
          <a:p>
            <a:r>
              <a:rPr lang="en-US" sz="1600" b="1" dirty="0" smtClean="0">
                <a:latin typeface="+mn-lt"/>
              </a:rPr>
              <a:t>Reflection:</a:t>
            </a:r>
            <a:endParaRPr lang="en-US" sz="1800" b="1" dirty="0" smtClean="0">
              <a:latin typeface="Bradley Hand ITC" pitchFamily="66" charset="0"/>
            </a:endParaRPr>
          </a:p>
          <a:p>
            <a:endParaRPr lang="en-US" sz="1500" b="1" dirty="0" smtClean="0">
              <a:latin typeface="+mn-lt"/>
            </a:endParaRPr>
          </a:p>
          <a:p>
            <a:endParaRPr lang="en-US" sz="1500" dirty="0" smtClean="0">
              <a:latin typeface="+mn-lt"/>
            </a:endParaRPr>
          </a:p>
          <a:p>
            <a:endParaRPr lang="en-US" sz="1500" b="1" dirty="0">
              <a:latin typeface="+mn-lt"/>
            </a:endParaRPr>
          </a:p>
        </p:txBody>
      </p:sp>
      <p:sp>
        <p:nvSpPr>
          <p:cNvPr id="13" name="TextBox 12"/>
          <p:cNvSpPr txBox="1"/>
          <p:nvPr/>
        </p:nvSpPr>
        <p:spPr>
          <a:xfrm>
            <a:off x="0" y="204217"/>
            <a:ext cx="7239000" cy="405383"/>
          </a:xfrm>
          <a:prstGeom prst="rect">
            <a:avLst/>
          </a:prstGeom>
          <a:noFill/>
        </p:spPr>
        <p:txBody>
          <a:bodyPr wrap="square" lIns="96661" tIns="48331" rIns="96661" bIns="48331" rtlCol="0">
            <a:spAutoFit/>
          </a:bodyPr>
          <a:lstStyle/>
          <a:p>
            <a:pPr algn="ctr"/>
            <a:r>
              <a:rPr lang="en-US" sz="2000" b="1" dirty="0" smtClean="0">
                <a:solidFill>
                  <a:schemeClr val="bg1"/>
                </a:solidFill>
                <a:latin typeface="+mj-lt"/>
              </a:rPr>
              <a:t>Hunt the Good Stuff</a:t>
            </a:r>
            <a:endParaRPr lang="en-US" sz="2000" b="1" dirty="0">
              <a:solidFill>
                <a:schemeClr val="bg1"/>
              </a:solidFill>
              <a:latin typeface="+mj-lt"/>
            </a:endParaRPr>
          </a:p>
        </p:txBody>
      </p:sp>
      <p:sp>
        <p:nvSpPr>
          <p:cNvPr id="12" name="Rounded Rectangle 11"/>
          <p:cNvSpPr/>
          <p:nvPr/>
        </p:nvSpPr>
        <p:spPr>
          <a:xfrm>
            <a:off x="2209800" y="609599"/>
            <a:ext cx="2819400" cy="381001"/>
          </a:xfrm>
          <a:prstGeom prst="roundRect">
            <a:avLst/>
          </a:prstGeom>
          <a:solidFill>
            <a:srgbClr val="00B05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en-US" dirty="0" smtClean="0"/>
              <a:t>Optimism</a:t>
            </a:r>
            <a:endParaRPr lang="en-US" dirty="0"/>
          </a:p>
        </p:txBody>
      </p:sp>
      <p:sp>
        <p:nvSpPr>
          <p:cNvPr id="15"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68</a:t>
            </a:fld>
            <a:endParaRPr lang="en-US" sz="700" dirty="0">
              <a:latin typeface="+mn-lt"/>
            </a:endParaRPr>
          </a:p>
        </p:txBody>
      </p:sp>
      <p:pic>
        <p:nvPicPr>
          <p:cNvPr id="16" name="Picture 5" descr="HTGS.png"/>
          <p:cNvPicPr>
            <a:picLocks noChangeAspect="1"/>
          </p:cNvPicPr>
          <p:nvPr/>
        </p:nvPicPr>
        <p:blipFill>
          <a:blip r:embed="rId3" cstate="print"/>
          <a:srcRect/>
          <a:stretch>
            <a:fillRect/>
          </a:stretch>
        </p:blipFill>
        <p:spPr bwMode="auto">
          <a:xfrm>
            <a:off x="305741" y="76200"/>
            <a:ext cx="608659" cy="731520"/>
          </a:xfrm>
          <a:prstGeom prst="rect">
            <a:avLst/>
          </a:prstGeom>
          <a:noFill/>
          <a:ln w="9525">
            <a:noFill/>
            <a:miter lim="800000"/>
            <a:headEnd/>
            <a:tailEnd/>
          </a:ln>
        </p:spPr>
      </p:pic>
      <p:sp>
        <p:nvSpPr>
          <p:cNvPr id="14" name="Footer Placeholder 13"/>
          <p:cNvSpPr>
            <a:spLocks noGrp="1"/>
          </p:cNvSpPr>
          <p:nvPr>
            <p:ph type="ftr" sz="quarter" idx="11"/>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p:cNvSpPr txBox="1">
            <a:spLocks/>
          </p:cNvSpPr>
          <p:nvPr/>
        </p:nvSpPr>
        <p:spPr bwMode="auto">
          <a:xfrm>
            <a:off x="0" y="990600"/>
            <a:ext cx="7315200" cy="685800"/>
          </a:xfrm>
          <a:prstGeom prst="rect">
            <a:avLst/>
          </a:prstGeom>
          <a:noFill/>
          <a:ln w="9525">
            <a:noFill/>
            <a:miter lim="800000"/>
            <a:headEnd/>
            <a:tailEnd/>
          </a:ln>
        </p:spPr>
        <p:txBody>
          <a:bodyPr vert="horz" wrap="square" lIns="96340" tIns="48171" rIns="96340" bIns="48171" numCol="1" anchor="t" anchorCtr="0" compatLnSpc="1">
            <a:prstTxWarp prst="textNoShape">
              <a:avLst/>
            </a:prstTxWarp>
          </a:bodyPr>
          <a:lstStyle/>
          <a:p>
            <a:pPr marL="360042" marR="0" lvl="0" indent="-360042" algn="ctr" defTabSz="914400" rtl="0" eaLnBrk="0" fontAlgn="base" latinLnBrk="0" hangingPunct="0">
              <a:lnSpc>
                <a:spcPct val="100000"/>
              </a:lnSpc>
              <a:spcBef>
                <a:spcPct val="20000"/>
              </a:spcBef>
              <a:spcAft>
                <a:spcPct val="0"/>
              </a:spcAft>
              <a:buClrTx/>
              <a:buSzTx/>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Arial" pitchFamily="34" charset="0"/>
              </a:rPr>
              <a:t>The </a:t>
            </a:r>
            <a:r>
              <a:rPr kumimoji="0" lang="en-US" sz="2000" b="1" i="0" u="none" strike="noStrike" kern="1200" cap="none" spc="0" normalizeH="0" baseline="0" noProof="0" dirty="0" smtClean="0">
                <a:ln>
                  <a:noFill/>
                </a:ln>
                <a:solidFill>
                  <a:schemeClr val="tx1"/>
                </a:solidFill>
                <a:effectLst>
                  <a:outerShdw blurRad="38100" dist="419100" dir="2700000" sx="104000" sy="104000" algn="tl">
                    <a:srgbClr val="000000">
                      <a:alpha val="43137"/>
                    </a:srgbClr>
                  </a:outerShdw>
                </a:effectLst>
                <a:uLnTx/>
                <a:uFillTx/>
                <a:latin typeface="+mn-lt"/>
                <a:ea typeface="+mn-ea"/>
                <a:cs typeface="Arial" pitchFamily="34" charset="0"/>
              </a:rPr>
              <a:t>SHADOW SIDE </a:t>
            </a:r>
            <a:r>
              <a:rPr kumimoji="0" lang="en-US" sz="2000" b="1" i="0" u="none" strike="noStrike" kern="1200" cap="none" spc="0" normalizeH="0" baseline="0" noProof="0" dirty="0" smtClean="0">
                <a:ln>
                  <a:noFill/>
                </a:ln>
                <a:solidFill>
                  <a:schemeClr val="tx1"/>
                </a:solidFill>
                <a:effectLst/>
                <a:uLnTx/>
                <a:uFillTx/>
                <a:latin typeface="+mn-lt"/>
                <a:ea typeface="+mn-ea"/>
                <a:cs typeface="Arial" pitchFamily="34" charset="0"/>
              </a:rPr>
              <a:t>of Character Strengths</a:t>
            </a:r>
          </a:p>
        </p:txBody>
      </p:sp>
      <p:sp>
        <p:nvSpPr>
          <p:cNvPr id="5" name="Text Placeholder 6"/>
          <p:cNvSpPr txBox="1">
            <a:spLocks/>
          </p:cNvSpPr>
          <p:nvPr/>
        </p:nvSpPr>
        <p:spPr>
          <a:xfrm>
            <a:off x="-228600" y="274320"/>
            <a:ext cx="5181600" cy="5364480"/>
          </a:xfrm>
          <a:prstGeom prst="rect">
            <a:avLst/>
          </a:prstGeom>
        </p:spPr>
        <p:txBody>
          <a:bodyPr vert="horz" lIns="95669" tIns="47839" rIns="95669" bIns="47839" rtlCol="0" anchor="ctr"/>
          <a:lstStyle/>
          <a:p>
            <a:pPr marL="474663" marR="0" lvl="1" indent="-19050" algn="l" defTabSz="952500" rtl="0" eaLnBrk="1" fontAlgn="base" latinLnBrk="0" hangingPunct="1">
              <a:spcBef>
                <a:spcPts val="1800"/>
              </a:spcBef>
              <a:spcAft>
                <a:spcPct val="0"/>
              </a:spcAft>
              <a:buClrTx/>
              <a:buSzTx/>
              <a:buFont typeface="Wingdings" pitchFamily="2" charset="2"/>
              <a:buChar char="§"/>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Arial" pitchFamily="34" charset="0"/>
              </a:rPr>
              <a:t> </a:t>
            </a:r>
            <a:r>
              <a:rPr lang="en-US" sz="1300" dirty="0" smtClean="0">
                <a:latin typeface="+mn-lt"/>
              </a:rPr>
              <a:t>U</a:t>
            </a:r>
            <a:r>
              <a:rPr kumimoji="0" lang="en-US" sz="1300" b="0" i="0" u="none" strike="noStrike" kern="1200" cap="none" spc="0" normalizeH="0" baseline="0" noProof="0" dirty="0" smtClean="0">
                <a:ln>
                  <a:noFill/>
                </a:ln>
                <a:solidFill>
                  <a:schemeClr val="tx1"/>
                </a:solidFill>
                <a:effectLst/>
                <a:uLnTx/>
                <a:uFillTx/>
                <a:latin typeface="+mn-lt"/>
                <a:ea typeface="+mn-ea"/>
                <a:cs typeface="Arial" pitchFamily="34" charset="0"/>
              </a:rPr>
              <a:t>sing a Character Strength too much</a:t>
            </a:r>
          </a:p>
          <a:p>
            <a:pPr marL="474663" marR="0" lvl="1" indent="-19050" algn="l" defTabSz="952500" rtl="0" eaLnBrk="1" fontAlgn="base" latinLnBrk="0" hangingPunct="1">
              <a:spcBef>
                <a:spcPts val="1800"/>
              </a:spcBef>
              <a:spcAft>
                <a:spcPct val="0"/>
              </a:spcAft>
              <a:buClrTx/>
              <a:buSzTx/>
              <a:buFont typeface="Wingdings" pitchFamily="2" charset="2"/>
              <a:buChar char="§"/>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Arial" pitchFamily="34" charset="0"/>
              </a:rPr>
              <a:t> Wrong time, wrong place,</a:t>
            </a:r>
            <a:r>
              <a:rPr kumimoji="0" lang="en-US" sz="1300" b="0" i="0" u="none" strike="noStrike" kern="1200" cap="none" spc="0" normalizeH="0" noProof="0" dirty="0" smtClean="0">
                <a:ln>
                  <a:noFill/>
                </a:ln>
                <a:solidFill>
                  <a:schemeClr val="tx1"/>
                </a:solidFill>
                <a:effectLst/>
                <a:uLnTx/>
                <a:uFillTx/>
                <a:latin typeface="+mn-lt"/>
                <a:ea typeface="+mn-ea"/>
                <a:cs typeface="Arial" pitchFamily="34" charset="0"/>
              </a:rPr>
              <a:t> </a:t>
            </a:r>
            <a:r>
              <a:rPr kumimoji="0" lang="en-US" sz="1300" b="0" i="0" u="none" strike="noStrike" kern="1200" cap="none" spc="0" normalizeH="0" baseline="0" noProof="0" dirty="0" smtClean="0">
                <a:ln>
                  <a:noFill/>
                </a:ln>
                <a:solidFill>
                  <a:schemeClr val="tx1"/>
                </a:solidFill>
                <a:effectLst/>
                <a:uLnTx/>
                <a:uFillTx/>
                <a:latin typeface="+mn-lt"/>
                <a:ea typeface="+mn-ea"/>
                <a:cs typeface="Arial" pitchFamily="34" charset="0"/>
              </a:rPr>
              <a:t>wrong context</a:t>
            </a:r>
          </a:p>
          <a:p>
            <a:pPr marL="474663" marR="0" lvl="1" indent="-19050" algn="l" defTabSz="952500" rtl="0" eaLnBrk="1" fontAlgn="base" latinLnBrk="0" hangingPunct="1">
              <a:spcBef>
                <a:spcPts val="1800"/>
              </a:spcBef>
              <a:spcAft>
                <a:spcPct val="0"/>
              </a:spcAft>
              <a:buClrTx/>
              <a:buSzTx/>
              <a:buFont typeface="Wingdings" pitchFamily="2" charset="2"/>
              <a:buChar char="§"/>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Arial" pitchFamily="34" charset="0"/>
              </a:rPr>
              <a:t> Using a Character Strength to manipulate others</a:t>
            </a:r>
          </a:p>
          <a:p>
            <a:pPr marL="474663" marR="0" lvl="1" indent="-19050" algn="l" defTabSz="952500" rtl="0" eaLnBrk="1" fontAlgn="base" latinLnBrk="0" hangingPunct="1">
              <a:spcBef>
                <a:spcPts val="1800"/>
              </a:spcBef>
              <a:spcAft>
                <a:spcPct val="0"/>
              </a:spcAft>
              <a:buClrTx/>
              <a:buSzTx/>
              <a:buFont typeface="Wingdings" pitchFamily="2" charset="2"/>
              <a:buChar char="§"/>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Arial" pitchFamily="34" charset="0"/>
              </a:rPr>
              <a:t> Making others feel like their Character Strengths are    </a:t>
            </a:r>
            <a:r>
              <a:rPr kumimoji="0" lang="en-US" sz="1300" b="0" i="0" u="none" strike="noStrike" kern="1200" cap="none" spc="0" normalizeH="0" noProof="0" dirty="0" smtClean="0">
                <a:ln>
                  <a:noFill/>
                </a:ln>
                <a:solidFill>
                  <a:schemeClr val="tx1"/>
                </a:solidFill>
                <a:effectLst/>
                <a:uLnTx/>
                <a:uFillTx/>
                <a:latin typeface="+mn-lt"/>
                <a:ea typeface="+mn-ea"/>
                <a:cs typeface="Arial" pitchFamily="34" charset="0"/>
              </a:rPr>
              <a:t>     </a:t>
            </a:r>
          </a:p>
          <a:p>
            <a:pPr marL="474663" marR="0" lvl="1" indent="-19050" algn="l" defTabSz="952500" rtl="0" eaLnBrk="1" fontAlgn="base" latinLnBrk="0" hangingPunct="1">
              <a:spcBef>
                <a:spcPts val="0"/>
              </a:spcBef>
              <a:spcAft>
                <a:spcPct val="0"/>
              </a:spcAft>
              <a:buClrTx/>
              <a:buSzTx/>
              <a:tabLst/>
              <a:defRPr/>
            </a:pPr>
            <a:r>
              <a:rPr lang="en-US" sz="1300" dirty="0" smtClean="0">
                <a:latin typeface="+mn-lt"/>
              </a:rPr>
              <a:t>  </a:t>
            </a:r>
            <a:r>
              <a:rPr kumimoji="0" lang="en-US" sz="1300" b="0" i="0" u="none" strike="noStrike" kern="1200" cap="none" spc="0" normalizeH="0" baseline="0" noProof="0" dirty="0" smtClean="0">
                <a:ln>
                  <a:noFill/>
                </a:ln>
                <a:solidFill>
                  <a:schemeClr val="tx1"/>
                </a:solidFill>
                <a:effectLst/>
                <a:uLnTx/>
                <a:uFillTx/>
                <a:latin typeface="+mn-lt"/>
                <a:ea typeface="+mn-ea"/>
                <a:cs typeface="Arial" pitchFamily="34" charset="0"/>
              </a:rPr>
              <a:t>not good enough</a:t>
            </a:r>
          </a:p>
          <a:p>
            <a:pPr marL="474663" marR="0" lvl="1" indent="-19050" algn="l" defTabSz="952500" rtl="0" eaLnBrk="1" fontAlgn="base" latinLnBrk="0" hangingPunct="1">
              <a:spcBef>
                <a:spcPts val="1800"/>
              </a:spcBef>
              <a:spcAft>
                <a:spcPct val="0"/>
              </a:spcAft>
              <a:buClrTx/>
              <a:buSzTx/>
              <a:buFont typeface="Wingdings" pitchFamily="2" charset="2"/>
              <a:buChar char="§"/>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Arial" pitchFamily="34" charset="0"/>
              </a:rPr>
              <a:t> </a:t>
            </a:r>
            <a:r>
              <a:rPr lang="en-US" sz="1300" noProof="0" dirty="0" smtClean="0">
                <a:latin typeface="+mn-lt"/>
              </a:rPr>
              <a:t>Using your Character Strengths in a way that makes </a:t>
            </a:r>
          </a:p>
          <a:p>
            <a:pPr marL="474663" marR="0" lvl="1" indent="-19050" algn="l" defTabSz="952500" rtl="0" eaLnBrk="1" fontAlgn="base" latinLnBrk="0" hangingPunct="1">
              <a:spcBef>
                <a:spcPts val="0"/>
              </a:spcBef>
              <a:spcAft>
                <a:spcPct val="0"/>
              </a:spcAft>
              <a:buClrTx/>
              <a:buSzTx/>
              <a:tabLst/>
              <a:defRPr/>
            </a:pPr>
            <a:r>
              <a:rPr lang="en-US" sz="1300" noProof="0" dirty="0" smtClean="0">
                <a:latin typeface="+mn-lt"/>
              </a:rPr>
              <a:t>  others feel bad</a:t>
            </a:r>
            <a:endParaRPr kumimoji="0" lang="en-US" sz="1300" b="0" i="0" u="none" strike="noStrike" kern="1200" cap="none" spc="0" normalizeH="0" baseline="0" noProof="0" dirty="0" smtClean="0">
              <a:ln>
                <a:noFill/>
              </a:ln>
              <a:solidFill>
                <a:schemeClr val="tx1"/>
              </a:solidFill>
              <a:effectLst/>
              <a:uLnTx/>
              <a:uFillTx/>
              <a:latin typeface="+mn-lt"/>
              <a:ea typeface="+mn-ea"/>
              <a:cs typeface="Arial" pitchFamily="34" charset="0"/>
            </a:endParaRPr>
          </a:p>
        </p:txBody>
      </p:sp>
      <p:sp>
        <p:nvSpPr>
          <p:cNvPr id="7" name="Title 5"/>
          <p:cNvSpPr txBox="1">
            <a:spLocks/>
          </p:cNvSpPr>
          <p:nvPr/>
        </p:nvSpPr>
        <p:spPr>
          <a:xfrm>
            <a:off x="0" y="0"/>
            <a:ext cx="7467600" cy="838200"/>
          </a:xfrm>
          <a:prstGeom prst="rect">
            <a:avLst/>
          </a:prstGeom>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Verdana" pitchFamily="34" charset="0"/>
                <a:ea typeface="+mj-ea"/>
                <a:cs typeface="+mj-cs"/>
              </a:rPr>
              <a:t>Character Strengths:</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2000" b="1" dirty="0" smtClean="0">
                <a:solidFill>
                  <a:schemeClr val="bg1"/>
                </a:solidFill>
                <a:latin typeface="Verdana" pitchFamily="34" charset="0"/>
                <a:ea typeface="+mj-ea"/>
                <a:cs typeface="+mj-cs"/>
              </a:rPr>
              <a:t>The </a:t>
            </a:r>
            <a:r>
              <a:rPr kumimoji="0" lang="en-US" sz="2000" b="1" i="0" u="none" strike="noStrike" kern="1200" cap="none" spc="0" normalizeH="0" baseline="0" noProof="0" dirty="0" smtClean="0">
                <a:ln>
                  <a:noFill/>
                </a:ln>
                <a:solidFill>
                  <a:schemeClr val="bg1"/>
                </a:solidFill>
                <a:effectLst/>
                <a:uLnTx/>
                <a:uFillTx/>
                <a:latin typeface="Verdana" pitchFamily="34" charset="0"/>
                <a:ea typeface="+mj-ea"/>
                <a:cs typeface="+mj-cs"/>
              </a:rPr>
              <a:t>Shadow Side</a:t>
            </a:r>
          </a:p>
        </p:txBody>
      </p:sp>
      <p:pic>
        <p:nvPicPr>
          <p:cNvPr id="8" name="Picture 6" descr="https://encrypted-tbn0.gstatic.com/images?q=tbn:ANd9GcSgLZX0KlB1-5MduN4sqBoz5s9K7unJLu3YR4OPMspSVJ7ds7jw">
            <a:hlinkClick r:id="rId2"/>
          </p:cNvPr>
          <p:cNvPicPr>
            <a:picLocks noChangeAspect="1" noChangeArrowheads="1"/>
          </p:cNvPicPr>
          <p:nvPr/>
        </p:nvPicPr>
        <p:blipFill>
          <a:blip r:embed="rId3" cstate="print"/>
          <a:srcRect/>
          <a:stretch>
            <a:fillRect/>
          </a:stretch>
        </p:blipFill>
        <p:spPr bwMode="auto">
          <a:xfrm>
            <a:off x="5029200" y="1752600"/>
            <a:ext cx="2057400" cy="2616695"/>
          </a:xfrm>
          <a:prstGeom prst="rect">
            <a:avLst/>
          </a:prstGeom>
          <a:noFill/>
        </p:spPr>
      </p:pic>
      <p:sp>
        <p:nvSpPr>
          <p:cNvPr id="9" name="Rectangle 8"/>
          <p:cNvSpPr/>
          <p:nvPr/>
        </p:nvSpPr>
        <p:spPr>
          <a:xfrm>
            <a:off x="228600" y="4724400"/>
            <a:ext cx="6858000" cy="4267200"/>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04800" y="4800600"/>
            <a:ext cx="6705600" cy="3293209"/>
          </a:xfrm>
          <a:prstGeom prst="rect">
            <a:avLst/>
          </a:prstGeom>
          <a:noFill/>
        </p:spPr>
        <p:txBody>
          <a:bodyPr wrap="square" rtlCol="0">
            <a:spAutoFit/>
          </a:bodyPr>
          <a:lstStyle/>
          <a:p>
            <a:pPr marL="342900" indent="-342900">
              <a:buAutoNum type="arabicPeriod"/>
            </a:pPr>
            <a:r>
              <a:rPr lang="en-US" sz="1300" dirty="0" smtClean="0">
                <a:latin typeface="+mn-lt"/>
              </a:rPr>
              <a:t>What are the Shadow Sides of your Signature Character Strengths?</a:t>
            </a:r>
          </a:p>
          <a:p>
            <a:pPr marL="342900" indent="-342900">
              <a:buAutoNum type="arabicPeriod"/>
            </a:pPr>
            <a:endParaRPr lang="en-US" sz="1300" dirty="0" smtClean="0">
              <a:latin typeface="+mn-lt"/>
            </a:endParaRPr>
          </a:p>
          <a:p>
            <a:pPr marL="342900" indent="-342900">
              <a:buAutoNum type="arabicPeriod"/>
            </a:pPr>
            <a:endParaRPr lang="en-US" sz="1300" dirty="0" smtClean="0">
              <a:latin typeface="+mn-lt"/>
            </a:endParaRPr>
          </a:p>
          <a:p>
            <a:pPr marL="342900" indent="-342900">
              <a:buAutoNum type="arabicPeriod"/>
            </a:pPr>
            <a:endParaRPr lang="en-US" sz="1300" dirty="0" smtClean="0">
              <a:latin typeface="+mn-lt"/>
            </a:endParaRPr>
          </a:p>
          <a:p>
            <a:pPr marL="342900" indent="-342900">
              <a:buAutoNum type="arabicPeriod"/>
            </a:pPr>
            <a:endParaRPr lang="en-US" sz="1300" dirty="0" smtClean="0">
              <a:latin typeface="+mn-lt"/>
            </a:endParaRPr>
          </a:p>
          <a:p>
            <a:pPr marL="342900" indent="-342900">
              <a:buAutoNum type="arabicPeriod"/>
            </a:pPr>
            <a:endParaRPr lang="en-US" sz="1300" dirty="0" smtClean="0">
              <a:latin typeface="+mn-lt"/>
            </a:endParaRPr>
          </a:p>
          <a:p>
            <a:pPr marL="342900" indent="-342900">
              <a:buAutoNum type="arabicPeriod"/>
            </a:pPr>
            <a:endParaRPr lang="en-US" sz="1300" dirty="0" smtClean="0">
              <a:latin typeface="+mn-lt"/>
            </a:endParaRPr>
          </a:p>
          <a:p>
            <a:pPr marL="342900" indent="-342900">
              <a:buAutoNum type="arabicPeriod"/>
            </a:pPr>
            <a:r>
              <a:rPr lang="en-US" sz="1300" dirty="0" smtClean="0">
                <a:latin typeface="+mn-lt"/>
              </a:rPr>
              <a:t>How can you minimize shadow sides in the future?</a:t>
            </a:r>
          </a:p>
          <a:p>
            <a:pPr marL="342900" indent="-342900">
              <a:buAutoNum type="arabicPeriod"/>
            </a:pPr>
            <a:endParaRPr lang="en-US" sz="1300" dirty="0" smtClean="0">
              <a:latin typeface="+mn-lt"/>
            </a:endParaRPr>
          </a:p>
          <a:p>
            <a:pPr marL="342900" indent="-342900">
              <a:buAutoNum type="arabicPeriod"/>
            </a:pPr>
            <a:endParaRPr lang="en-US" sz="1300" dirty="0" smtClean="0">
              <a:latin typeface="+mn-lt"/>
            </a:endParaRPr>
          </a:p>
          <a:p>
            <a:pPr marL="342900" indent="-342900">
              <a:buAutoNum type="arabicPeriod"/>
            </a:pPr>
            <a:endParaRPr lang="en-US" sz="1300" dirty="0" smtClean="0">
              <a:latin typeface="+mn-lt"/>
            </a:endParaRPr>
          </a:p>
          <a:p>
            <a:pPr marL="342900" indent="-342900">
              <a:buAutoNum type="arabicPeriod"/>
            </a:pPr>
            <a:endParaRPr lang="en-US" sz="1300" dirty="0" smtClean="0">
              <a:latin typeface="+mn-lt"/>
            </a:endParaRPr>
          </a:p>
          <a:p>
            <a:pPr marL="342900" indent="-342900">
              <a:buAutoNum type="arabicPeriod"/>
            </a:pPr>
            <a:endParaRPr lang="en-US" sz="1300" dirty="0" smtClean="0">
              <a:latin typeface="+mn-lt"/>
            </a:endParaRPr>
          </a:p>
          <a:p>
            <a:pPr marL="342900" indent="-342900">
              <a:buAutoNum type="arabicPeriod"/>
            </a:pPr>
            <a:endParaRPr lang="en-US" sz="1300" dirty="0" smtClean="0">
              <a:latin typeface="+mn-lt"/>
            </a:endParaRPr>
          </a:p>
          <a:p>
            <a:pPr marL="342900" indent="-342900">
              <a:buAutoNum type="arabicPeriod"/>
            </a:pPr>
            <a:r>
              <a:rPr lang="en-US" sz="1300" dirty="0" smtClean="0">
                <a:latin typeface="+mn-lt"/>
              </a:rPr>
              <a:t>How do the Shadow Sides of your Character Strengths affect your relationships?</a:t>
            </a:r>
            <a:endParaRPr lang="en-US" sz="1300" dirty="0">
              <a:latin typeface="+mn-lt"/>
            </a:endParaRPr>
          </a:p>
        </p:txBody>
      </p:sp>
      <p:pic>
        <p:nvPicPr>
          <p:cNvPr id="10" name="Picture 9" descr="CS_Challenges_Leadership.png"/>
          <p:cNvPicPr>
            <a:picLocks noChangeAspect="1"/>
          </p:cNvPicPr>
          <p:nvPr/>
        </p:nvPicPr>
        <p:blipFill>
          <a:blip r:embed="rId4" cstate="print"/>
          <a:srcRect/>
          <a:stretch>
            <a:fillRect/>
          </a:stretch>
        </p:blipFill>
        <p:spPr bwMode="auto">
          <a:xfrm>
            <a:off x="304800" y="76200"/>
            <a:ext cx="608659" cy="731520"/>
          </a:xfrm>
          <a:prstGeom prst="rect">
            <a:avLst/>
          </a:prstGeom>
          <a:noFill/>
          <a:ln w="9525">
            <a:noFill/>
            <a:miter lim="800000"/>
            <a:headEnd/>
            <a:tailEnd/>
          </a:ln>
        </p:spPr>
      </p:pic>
      <p:sp>
        <p:nvSpPr>
          <p:cNvPr id="12"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69</a:t>
            </a:fld>
            <a:endParaRPr lang="en-US" sz="700" dirty="0">
              <a:latin typeface="+mn-lt"/>
            </a:endParaRPr>
          </a:p>
        </p:txBody>
      </p:sp>
      <p:sp>
        <p:nvSpPr>
          <p:cNvPr id="13" name="Rounded Rectangle 12"/>
          <p:cNvSpPr/>
          <p:nvPr/>
        </p:nvSpPr>
        <p:spPr>
          <a:xfrm>
            <a:off x="2133600" y="685800"/>
            <a:ext cx="3048000" cy="381001"/>
          </a:xfrm>
          <a:prstGeom prst="roundRect">
            <a:avLst/>
          </a:prstGeom>
          <a:solidFill>
            <a:srgbClr val="00B05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en-US" dirty="0" smtClean="0"/>
              <a:t>Strengths of Character</a:t>
            </a:r>
            <a:endParaRPr lang="en-US" dirty="0"/>
          </a:p>
        </p:txBody>
      </p:sp>
      <p:sp>
        <p:nvSpPr>
          <p:cNvPr id="14" name="Footer Placeholder 13"/>
          <p:cNvSpPr>
            <a:spLocks noGrp="1"/>
          </p:cNvSpPr>
          <p:nvPr>
            <p:ph type="ftr" sz="quarter" idx="11"/>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0" y="4469000"/>
            <a:ext cx="7315200" cy="2765719"/>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dirty="0"/>
          </a:p>
        </p:txBody>
      </p:sp>
      <p:sp>
        <p:nvSpPr>
          <p:cNvPr id="9" name="Rounded Rectangle 8"/>
          <p:cNvSpPr/>
          <p:nvPr/>
        </p:nvSpPr>
        <p:spPr>
          <a:xfrm>
            <a:off x="0" y="2819400"/>
            <a:ext cx="7315200" cy="2057400"/>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dirty="0"/>
          </a:p>
        </p:txBody>
      </p:sp>
      <p:sp>
        <p:nvSpPr>
          <p:cNvPr id="8" name="Rounded Rectangle 7"/>
          <p:cNvSpPr/>
          <p:nvPr/>
        </p:nvSpPr>
        <p:spPr>
          <a:xfrm>
            <a:off x="0" y="2209800"/>
            <a:ext cx="7315200" cy="609600"/>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dirty="0"/>
          </a:p>
        </p:txBody>
      </p:sp>
      <p:sp>
        <p:nvSpPr>
          <p:cNvPr id="5" name="Rectangle 4"/>
          <p:cNvSpPr/>
          <p:nvPr/>
        </p:nvSpPr>
        <p:spPr>
          <a:xfrm>
            <a:off x="208630" y="914400"/>
            <a:ext cx="6877970" cy="1174824"/>
          </a:xfrm>
          <a:prstGeom prst="rect">
            <a:avLst/>
          </a:prstGeom>
        </p:spPr>
        <p:txBody>
          <a:bodyPr wrap="square" lIns="96661" tIns="48331" rIns="96661" bIns="48331">
            <a:spAutoFit/>
          </a:bodyPr>
          <a:lstStyle/>
          <a:p>
            <a:r>
              <a:rPr lang="en-US" sz="1400" b="1" dirty="0" smtClean="0">
                <a:latin typeface="+mn-lt"/>
              </a:rPr>
              <a:t>Instructions: </a:t>
            </a:r>
            <a:r>
              <a:rPr lang="en-US" sz="1400" dirty="0" smtClean="0">
                <a:latin typeface="+mn-lt"/>
              </a:rPr>
              <a:t>Record three good things each day. Next to each positive event that you list, write a reflection (at least one sentence) about:</a:t>
            </a:r>
          </a:p>
          <a:p>
            <a:r>
              <a:rPr lang="en-US" sz="1400" dirty="0" smtClean="0">
                <a:latin typeface="+mn-lt"/>
              </a:rPr>
              <a:t>	- Why this good thing happened</a:t>
            </a:r>
          </a:p>
          <a:p>
            <a:r>
              <a:rPr lang="en-US" sz="1400" dirty="0" smtClean="0">
                <a:latin typeface="+mn-lt"/>
              </a:rPr>
              <a:t>	- What this good thing means to you</a:t>
            </a:r>
          </a:p>
          <a:p>
            <a:r>
              <a:rPr lang="en-US" sz="1400" dirty="0" smtClean="0">
                <a:latin typeface="+mn-lt"/>
              </a:rPr>
              <a:t>	- How this good thing makes you feel</a:t>
            </a:r>
          </a:p>
        </p:txBody>
      </p:sp>
      <p:sp>
        <p:nvSpPr>
          <p:cNvPr id="11" name="Rounded Rectangle 10"/>
          <p:cNvSpPr/>
          <p:nvPr/>
        </p:nvSpPr>
        <p:spPr>
          <a:xfrm>
            <a:off x="0" y="7010400"/>
            <a:ext cx="7315200" cy="2133599"/>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dirty="0"/>
          </a:p>
        </p:txBody>
      </p:sp>
      <p:sp>
        <p:nvSpPr>
          <p:cNvPr id="7" name="TextBox 6"/>
          <p:cNvSpPr txBox="1"/>
          <p:nvPr/>
        </p:nvSpPr>
        <p:spPr>
          <a:xfrm>
            <a:off x="0" y="2209800"/>
            <a:ext cx="6901620" cy="6514747"/>
          </a:xfrm>
          <a:prstGeom prst="rect">
            <a:avLst/>
          </a:prstGeom>
          <a:noFill/>
        </p:spPr>
        <p:txBody>
          <a:bodyPr wrap="square" lIns="96661" tIns="48331" rIns="96661" bIns="48331" rtlCol="0">
            <a:spAutoFit/>
          </a:bodyPr>
          <a:lstStyle/>
          <a:p>
            <a:r>
              <a:rPr lang="en-US" sz="1600" b="1" dirty="0" smtClean="0">
                <a:latin typeface="+mn-lt"/>
              </a:rPr>
              <a:t>Date:</a:t>
            </a:r>
            <a:endParaRPr lang="en-US" sz="1800" dirty="0" smtClean="0">
              <a:latin typeface="Bradley Hand ITC" pitchFamily="66" charset="0"/>
            </a:endParaRPr>
          </a:p>
          <a:p>
            <a:endParaRPr lang="en-US" sz="1600" b="1" dirty="0" smtClean="0">
              <a:latin typeface="+mn-lt"/>
            </a:endParaRPr>
          </a:p>
          <a:p>
            <a:endParaRPr lang="en-US" sz="1600" b="1" dirty="0" smtClean="0">
              <a:latin typeface="+mn-lt"/>
            </a:endParaRPr>
          </a:p>
          <a:p>
            <a:r>
              <a:rPr lang="en-US" sz="1600" b="1" dirty="0" smtClean="0">
                <a:latin typeface="+mn-lt"/>
              </a:rPr>
              <a:t>Good Thing 1:</a:t>
            </a:r>
            <a:endParaRPr lang="en-US" sz="1800" b="1" dirty="0" smtClean="0">
              <a:latin typeface="Bradley Hand ITC" pitchFamily="66" charset="0"/>
            </a:endParaRPr>
          </a:p>
          <a:p>
            <a:endParaRPr lang="en-US" sz="1600" b="1" dirty="0" smtClean="0">
              <a:latin typeface="+mn-lt"/>
            </a:endParaRPr>
          </a:p>
          <a:p>
            <a:r>
              <a:rPr lang="en-US" sz="1600" b="1" dirty="0" smtClean="0">
                <a:latin typeface="+mn-lt"/>
              </a:rPr>
              <a:t>Reflection:</a:t>
            </a:r>
            <a:endParaRPr lang="en-US" sz="1800" b="1" dirty="0" smtClean="0">
              <a:latin typeface="Bradley Hand ITC" pitchFamily="66" charset="0"/>
            </a:endParaRPr>
          </a:p>
          <a:p>
            <a:endParaRPr lang="en-US" sz="1800" b="1" dirty="0" smtClean="0">
              <a:latin typeface="+mn-lt"/>
            </a:endParaRPr>
          </a:p>
          <a:p>
            <a:endParaRPr lang="en-US" sz="1600" b="1" dirty="0" smtClean="0">
              <a:latin typeface="+mn-lt"/>
            </a:endParaRPr>
          </a:p>
          <a:p>
            <a:endParaRPr lang="en-US" sz="1600" b="1" dirty="0" smtClean="0">
              <a:latin typeface="+mn-lt"/>
            </a:endParaRPr>
          </a:p>
          <a:p>
            <a:endParaRPr lang="en-US" sz="1600" b="1" dirty="0" smtClean="0">
              <a:latin typeface="+mn-lt"/>
            </a:endParaRPr>
          </a:p>
          <a:p>
            <a:endParaRPr lang="en-US" sz="1600" b="1" dirty="0" smtClean="0">
              <a:latin typeface="+mn-lt"/>
            </a:endParaRPr>
          </a:p>
          <a:p>
            <a:r>
              <a:rPr lang="en-US" sz="1600" b="1" dirty="0" smtClean="0">
                <a:latin typeface="+mn-lt"/>
              </a:rPr>
              <a:t>Good Thing 2:</a:t>
            </a:r>
            <a:endParaRPr lang="en-US" sz="1800" b="1" dirty="0" smtClean="0">
              <a:latin typeface="Bradley Hand ITC" pitchFamily="66" charset="0"/>
            </a:endParaRPr>
          </a:p>
          <a:p>
            <a:endParaRPr lang="en-US" sz="1600" b="1" dirty="0" smtClean="0">
              <a:latin typeface="+mn-lt"/>
            </a:endParaRPr>
          </a:p>
          <a:p>
            <a:r>
              <a:rPr lang="en-US" sz="1600" b="1" dirty="0" smtClean="0">
                <a:latin typeface="+mn-lt"/>
              </a:rPr>
              <a:t>Reflection: </a:t>
            </a:r>
            <a:endParaRPr lang="en-US" sz="18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mn-lt"/>
            </a:endParaRPr>
          </a:p>
          <a:p>
            <a:r>
              <a:rPr lang="en-US" sz="1600" b="1" dirty="0" smtClean="0">
                <a:latin typeface="+mn-lt"/>
              </a:rPr>
              <a:t>Good Thing 3:</a:t>
            </a:r>
            <a:endParaRPr lang="en-US" sz="1800" b="1" dirty="0" smtClean="0">
              <a:latin typeface="Bradley Hand ITC" pitchFamily="66" charset="0"/>
            </a:endParaRPr>
          </a:p>
          <a:p>
            <a:endParaRPr lang="en-US" sz="1600" b="1" dirty="0" smtClean="0">
              <a:latin typeface="+mn-lt"/>
            </a:endParaRPr>
          </a:p>
          <a:p>
            <a:r>
              <a:rPr lang="en-US" sz="1600" b="1" dirty="0" smtClean="0">
                <a:latin typeface="+mn-lt"/>
              </a:rPr>
              <a:t>Reflection:</a:t>
            </a:r>
            <a:endParaRPr lang="en-US" sz="1800" b="1" dirty="0" smtClean="0">
              <a:latin typeface="Bradley Hand ITC" pitchFamily="66" charset="0"/>
            </a:endParaRPr>
          </a:p>
          <a:p>
            <a:endParaRPr lang="en-US" sz="1500" b="1" dirty="0" smtClean="0">
              <a:latin typeface="+mn-lt"/>
            </a:endParaRPr>
          </a:p>
          <a:p>
            <a:endParaRPr lang="en-US" sz="1500" dirty="0" smtClean="0">
              <a:latin typeface="+mn-lt"/>
            </a:endParaRPr>
          </a:p>
          <a:p>
            <a:endParaRPr lang="en-US" sz="1500" b="1" dirty="0">
              <a:latin typeface="+mn-lt"/>
            </a:endParaRPr>
          </a:p>
        </p:txBody>
      </p:sp>
      <p:sp>
        <p:nvSpPr>
          <p:cNvPr id="13" name="TextBox 12"/>
          <p:cNvSpPr txBox="1"/>
          <p:nvPr/>
        </p:nvSpPr>
        <p:spPr>
          <a:xfrm>
            <a:off x="0" y="204217"/>
            <a:ext cx="7239000" cy="405383"/>
          </a:xfrm>
          <a:prstGeom prst="rect">
            <a:avLst/>
          </a:prstGeom>
          <a:noFill/>
        </p:spPr>
        <p:txBody>
          <a:bodyPr wrap="square" lIns="96661" tIns="48331" rIns="96661" bIns="48331" rtlCol="0">
            <a:spAutoFit/>
          </a:bodyPr>
          <a:lstStyle/>
          <a:p>
            <a:pPr algn="ctr"/>
            <a:r>
              <a:rPr lang="en-US" sz="2000" b="1" dirty="0" smtClean="0">
                <a:solidFill>
                  <a:schemeClr val="bg1"/>
                </a:solidFill>
                <a:latin typeface="+mj-lt"/>
              </a:rPr>
              <a:t>Hunt the Good Stuff</a:t>
            </a:r>
            <a:endParaRPr lang="en-US" sz="2000" b="1" dirty="0">
              <a:solidFill>
                <a:schemeClr val="bg1"/>
              </a:solidFill>
              <a:latin typeface="+mj-lt"/>
            </a:endParaRPr>
          </a:p>
        </p:txBody>
      </p:sp>
      <p:sp>
        <p:nvSpPr>
          <p:cNvPr id="12" name="Rounded Rectangle 11"/>
          <p:cNvSpPr/>
          <p:nvPr/>
        </p:nvSpPr>
        <p:spPr>
          <a:xfrm>
            <a:off x="2209800" y="609599"/>
            <a:ext cx="2819400" cy="381001"/>
          </a:xfrm>
          <a:prstGeom prst="roundRect">
            <a:avLst/>
          </a:prstGeom>
          <a:solidFill>
            <a:srgbClr val="00B05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en-US" dirty="0" smtClean="0"/>
              <a:t>Optimism</a:t>
            </a:r>
            <a:endParaRPr lang="en-US" dirty="0"/>
          </a:p>
        </p:txBody>
      </p:sp>
      <p:sp>
        <p:nvSpPr>
          <p:cNvPr id="15"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7</a:t>
            </a:fld>
            <a:endParaRPr lang="en-US" sz="700" dirty="0">
              <a:latin typeface="+mn-lt"/>
            </a:endParaRPr>
          </a:p>
        </p:txBody>
      </p:sp>
      <p:pic>
        <p:nvPicPr>
          <p:cNvPr id="16" name="Picture 5" descr="HTGS.png"/>
          <p:cNvPicPr>
            <a:picLocks noChangeAspect="1"/>
          </p:cNvPicPr>
          <p:nvPr/>
        </p:nvPicPr>
        <p:blipFill>
          <a:blip r:embed="rId3" cstate="print"/>
          <a:srcRect/>
          <a:stretch>
            <a:fillRect/>
          </a:stretch>
        </p:blipFill>
        <p:spPr bwMode="auto">
          <a:xfrm>
            <a:off x="305741" y="76200"/>
            <a:ext cx="608659" cy="731520"/>
          </a:xfrm>
          <a:prstGeom prst="rect">
            <a:avLst/>
          </a:prstGeom>
          <a:noFill/>
          <a:ln w="9525">
            <a:noFill/>
            <a:miter lim="800000"/>
            <a:headEnd/>
            <a:tailEnd/>
          </a:ln>
        </p:spPr>
      </p:pic>
      <p:sp>
        <p:nvSpPr>
          <p:cNvPr id="14" name="Footer Placeholder 13"/>
          <p:cNvSpPr>
            <a:spLocks noGrp="1"/>
          </p:cNvSpPr>
          <p:nvPr>
            <p:ph type="ftr" sz="quarter" idx="11"/>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0" y="914400"/>
          <a:ext cx="7315200" cy="8388600"/>
        </p:xfrm>
        <a:graphic>
          <a:graphicData uri="http://schemas.openxmlformats.org/drawingml/2006/table">
            <a:tbl>
              <a:tblPr firstRow="1" bandRow="1">
                <a:tableStyleId>{5940675A-B579-460E-94D1-54222C63F5DA}</a:tableStyleId>
              </a:tblPr>
              <a:tblGrid>
                <a:gridCol w="1828800"/>
                <a:gridCol w="2057400"/>
                <a:gridCol w="3429000"/>
              </a:tblGrid>
              <a:tr h="1106308">
                <a:tc gridSpan="3">
                  <a:txBody>
                    <a:bodyPr/>
                    <a:lstStyle/>
                    <a:p>
                      <a:r>
                        <a:rPr lang="en-US" sz="1800" b="1" dirty="0" smtClean="0"/>
                        <a:t>Challenge: </a:t>
                      </a:r>
                      <a:endParaRPr lang="en-US" sz="1800" b="1"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a:p>
                  </a:txBody>
                  <a:tcPr/>
                </a:tc>
                <a:tc hMerge="1">
                  <a:txBody>
                    <a:bodyPr/>
                    <a:lstStyle/>
                    <a:p>
                      <a:endParaRPr lang="en-US" dirty="0"/>
                    </a:p>
                  </a:txBody>
                  <a:tcPr/>
                </a:tc>
              </a:tr>
              <a:tr h="1575515">
                <a:tc gridSpan="3">
                  <a:txBody>
                    <a:bodyPr/>
                    <a:lstStyle/>
                    <a:p>
                      <a:r>
                        <a:rPr lang="en-US" sz="1800" b="1" dirty="0" smtClean="0"/>
                        <a:t>Goals:</a:t>
                      </a:r>
                      <a:endParaRPr lang="en-US" sz="18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dirty="0"/>
                    </a:p>
                  </a:txBody>
                  <a:tcPr/>
                </a:tc>
              </a:tr>
              <a:tr h="383805">
                <a:tc>
                  <a:txBody>
                    <a:bodyPr/>
                    <a:lstStyle/>
                    <a:p>
                      <a:pPr algn="ctr"/>
                      <a:r>
                        <a:rPr lang="en-US" sz="1800" b="1" dirty="0" smtClean="0">
                          <a:solidFill>
                            <a:schemeClr val="bg1"/>
                          </a:solidFill>
                        </a:rPr>
                        <a:t>Person</a:t>
                      </a:r>
                      <a:endParaRPr lang="en-US" sz="1800" b="1" dirty="0">
                        <a:solidFill>
                          <a:schemeClr val="bg1"/>
                        </a:solidFill>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sz="1800" b="1" dirty="0" smtClean="0">
                          <a:solidFill>
                            <a:schemeClr val="bg1"/>
                          </a:solidFill>
                        </a:rPr>
                        <a:t>Strength</a:t>
                      </a:r>
                      <a:endParaRPr lang="en-US" sz="18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sz="1800" b="1" dirty="0" smtClean="0">
                          <a:solidFill>
                            <a:schemeClr val="bg1"/>
                          </a:solidFill>
                        </a:rPr>
                        <a:t>How</a:t>
                      </a:r>
                      <a:r>
                        <a:rPr lang="en-US" sz="1800" b="1" baseline="0" dirty="0" smtClean="0">
                          <a:solidFill>
                            <a:schemeClr val="bg1"/>
                          </a:solidFill>
                        </a:rPr>
                        <a:t> the strength is used</a:t>
                      </a:r>
                      <a:endParaRPr lang="en-US" sz="1800" b="1" dirty="0">
                        <a:solidFill>
                          <a:schemeClr val="bg1"/>
                        </a:solidFill>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887162">
                <a:tc>
                  <a:txBody>
                    <a:bodyPr/>
                    <a:lstStyle/>
                    <a:p>
                      <a:endParaRPr lang="en-US"/>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87162">
                <a:tc>
                  <a:txBody>
                    <a:bodyPr/>
                    <a:lstStyle/>
                    <a:p>
                      <a:endParaRPr lang="en-US"/>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887162">
                <a:tc>
                  <a:txBody>
                    <a:bodyPr/>
                    <a:lstStyle/>
                    <a:p>
                      <a:endParaRPr lang="en-US"/>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87162">
                <a:tc>
                  <a:txBody>
                    <a:bodyPr/>
                    <a:lstStyle/>
                    <a:p>
                      <a:endParaRPr lang="en-US"/>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887162">
                <a:tc>
                  <a:txBody>
                    <a:bodyPr/>
                    <a:lstStyle/>
                    <a:p>
                      <a:endParaRPr lang="en-US"/>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87162">
                <a:tc>
                  <a:txBody>
                    <a:bodyPr/>
                    <a:lstStyle/>
                    <a:p>
                      <a:endParaRPr lang="en-US"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lumMod val="20000"/>
                        <a:lumOff val="80000"/>
                      </a:schemeClr>
                    </a:solidFill>
                  </a:tcPr>
                </a:tc>
              </a:tr>
            </a:tbl>
          </a:graphicData>
        </a:graphic>
      </p:graphicFrame>
      <p:sp>
        <p:nvSpPr>
          <p:cNvPr id="7" name="Title 5"/>
          <p:cNvSpPr>
            <a:spLocks noGrp="1"/>
          </p:cNvSpPr>
          <p:nvPr>
            <p:ph type="title"/>
          </p:nvPr>
        </p:nvSpPr>
        <p:spPr>
          <a:xfrm>
            <a:off x="0" y="0"/>
            <a:ext cx="7315200" cy="838200"/>
          </a:xfrm>
        </p:spPr>
        <p:txBody>
          <a:bodyPr anchor="ctr"/>
          <a:lstStyle/>
          <a:p>
            <a:pPr algn="ctr"/>
            <a:r>
              <a:rPr lang="en-US" dirty="0" smtClean="0">
                <a:solidFill>
                  <a:schemeClr val="bg1"/>
                </a:solidFill>
              </a:rPr>
              <a:t>Character Strengths: </a:t>
            </a:r>
            <a:br>
              <a:rPr lang="en-US" dirty="0" smtClean="0">
                <a:solidFill>
                  <a:schemeClr val="bg1"/>
                </a:solidFill>
              </a:rPr>
            </a:br>
            <a:r>
              <a:rPr lang="en-US" dirty="0" smtClean="0">
                <a:solidFill>
                  <a:schemeClr val="bg1"/>
                </a:solidFill>
              </a:rPr>
              <a:t>Challenges and Teams Example</a:t>
            </a:r>
          </a:p>
        </p:txBody>
      </p:sp>
      <p:sp>
        <p:nvSpPr>
          <p:cNvPr id="8" name="TextBox 7"/>
          <p:cNvSpPr txBox="1"/>
          <p:nvPr/>
        </p:nvSpPr>
        <p:spPr>
          <a:xfrm>
            <a:off x="0" y="914400"/>
            <a:ext cx="7391400" cy="677108"/>
          </a:xfrm>
          <a:prstGeom prst="rect">
            <a:avLst/>
          </a:prstGeom>
          <a:noFill/>
        </p:spPr>
        <p:txBody>
          <a:bodyPr wrap="square" rtlCol="0">
            <a:spAutoFit/>
          </a:bodyPr>
          <a:lstStyle/>
          <a:p>
            <a:r>
              <a:rPr lang="en-US" dirty="0" smtClean="0">
                <a:latin typeface="Bradley Hand ITC" pitchFamily="66" charset="0"/>
              </a:rPr>
              <a:t>	        Group project for Spanish class- need to make a poster, write a script in Spanish, and present both to the class</a:t>
            </a:r>
            <a:endParaRPr lang="en-US" dirty="0">
              <a:latin typeface="Bradley Hand ITC" pitchFamily="66" charset="0"/>
            </a:endParaRPr>
          </a:p>
        </p:txBody>
      </p:sp>
      <p:sp>
        <p:nvSpPr>
          <p:cNvPr id="9" name="TextBox 8"/>
          <p:cNvSpPr txBox="1"/>
          <p:nvPr/>
        </p:nvSpPr>
        <p:spPr>
          <a:xfrm>
            <a:off x="914400" y="2057400"/>
            <a:ext cx="5486400" cy="1846659"/>
          </a:xfrm>
          <a:prstGeom prst="rect">
            <a:avLst/>
          </a:prstGeom>
          <a:noFill/>
        </p:spPr>
        <p:txBody>
          <a:bodyPr wrap="square" rtlCol="0">
            <a:spAutoFit/>
          </a:bodyPr>
          <a:lstStyle/>
          <a:p>
            <a:r>
              <a:rPr lang="en-US" dirty="0" smtClean="0">
                <a:latin typeface="Bradley Hand ITC" pitchFamily="66" charset="0"/>
              </a:rPr>
              <a:t>Get an A on the project</a:t>
            </a:r>
          </a:p>
          <a:p>
            <a:r>
              <a:rPr lang="en-US" dirty="0" smtClean="0">
                <a:latin typeface="Bradley Hand ITC" pitchFamily="66" charset="0"/>
              </a:rPr>
              <a:t>Work together</a:t>
            </a:r>
          </a:p>
          <a:p>
            <a:r>
              <a:rPr lang="en-US" dirty="0" smtClean="0">
                <a:latin typeface="Bradley Hand ITC" pitchFamily="66" charset="0"/>
              </a:rPr>
              <a:t>Have a fun script</a:t>
            </a:r>
          </a:p>
          <a:p>
            <a:r>
              <a:rPr lang="en-US" dirty="0" smtClean="0">
                <a:latin typeface="Bradley Hand ITC" pitchFamily="66" charset="0"/>
              </a:rPr>
              <a:t>Have a colorful, creative poster</a:t>
            </a:r>
          </a:p>
          <a:p>
            <a:endParaRPr lang="en-US" dirty="0" smtClean="0">
              <a:latin typeface="Bradley Hand ITC" pitchFamily="66" charset="0"/>
            </a:endParaRPr>
          </a:p>
          <a:p>
            <a:endParaRPr lang="en-US" dirty="0">
              <a:latin typeface="Bradley Hand ITC" pitchFamily="66" charset="0"/>
            </a:endParaRPr>
          </a:p>
        </p:txBody>
      </p:sp>
      <p:sp>
        <p:nvSpPr>
          <p:cNvPr id="10" name="TextBox 9"/>
          <p:cNvSpPr txBox="1"/>
          <p:nvPr/>
        </p:nvSpPr>
        <p:spPr>
          <a:xfrm>
            <a:off x="76200" y="4221063"/>
            <a:ext cx="1828800" cy="4770537"/>
          </a:xfrm>
          <a:prstGeom prst="rect">
            <a:avLst/>
          </a:prstGeom>
          <a:noFill/>
        </p:spPr>
        <p:txBody>
          <a:bodyPr wrap="square" rtlCol="0">
            <a:spAutoFit/>
          </a:bodyPr>
          <a:lstStyle/>
          <a:p>
            <a:r>
              <a:rPr lang="en-US" dirty="0" smtClean="0">
                <a:latin typeface="Bradley Hand ITC" pitchFamily="66" charset="0"/>
              </a:rPr>
              <a:t>Sarah</a:t>
            </a:r>
          </a:p>
          <a:p>
            <a:endParaRPr lang="en-US" dirty="0" smtClean="0">
              <a:latin typeface="Bradley Hand ITC" pitchFamily="66" charset="0"/>
            </a:endParaRPr>
          </a:p>
          <a:p>
            <a:endParaRPr lang="en-US" dirty="0" smtClean="0">
              <a:latin typeface="Bradley Hand ITC" pitchFamily="66" charset="0"/>
            </a:endParaRPr>
          </a:p>
          <a:p>
            <a:r>
              <a:rPr lang="en-US" dirty="0" smtClean="0">
                <a:latin typeface="Bradley Hand ITC" pitchFamily="66" charset="0"/>
              </a:rPr>
              <a:t>Sarah</a:t>
            </a:r>
          </a:p>
          <a:p>
            <a:endParaRPr lang="en-US" dirty="0" smtClean="0">
              <a:latin typeface="Bradley Hand ITC" pitchFamily="66" charset="0"/>
            </a:endParaRPr>
          </a:p>
          <a:p>
            <a:endParaRPr lang="en-US" dirty="0" smtClean="0">
              <a:latin typeface="Bradley Hand ITC" pitchFamily="66" charset="0"/>
            </a:endParaRPr>
          </a:p>
          <a:p>
            <a:r>
              <a:rPr lang="en-US" dirty="0" smtClean="0">
                <a:latin typeface="Bradley Hand ITC" pitchFamily="66" charset="0"/>
              </a:rPr>
              <a:t>James</a:t>
            </a:r>
          </a:p>
          <a:p>
            <a:endParaRPr lang="en-US" dirty="0" smtClean="0">
              <a:latin typeface="Bradley Hand ITC" pitchFamily="66" charset="0"/>
            </a:endParaRPr>
          </a:p>
          <a:p>
            <a:endParaRPr lang="en-US" dirty="0" smtClean="0">
              <a:latin typeface="Bradley Hand ITC" pitchFamily="66" charset="0"/>
            </a:endParaRPr>
          </a:p>
          <a:p>
            <a:r>
              <a:rPr lang="en-US" dirty="0" smtClean="0">
                <a:latin typeface="Bradley Hand ITC" pitchFamily="66" charset="0"/>
              </a:rPr>
              <a:t>James</a:t>
            </a:r>
          </a:p>
          <a:p>
            <a:endParaRPr lang="en-US" dirty="0" smtClean="0">
              <a:latin typeface="Bradley Hand ITC" pitchFamily="66" charset="0"/>
            </a:endParaRPr>
          </a:p>
          <a:p>
            <a:endParaRPr lang="en-US" dirty="0" smtClean="0">
              <a:latin typeface="Bradley Hand ITC" pitchFamily="66" charset="0"/>
            </a:endParaRPr>
          </a:p>
          <a:p>
            <a:r>
              <a:rPr lang="en-US" dirty="0" smtClean="0">
                <a:latin typeface="Bradley Hand ITC" pitchFamily="66" charset="0"/>
              </a:rPr>
              <a:t>Brittany</a:t>
            </a:r>
          </a:p>
          <a:p>
            <a:endParaRPr lang="en-US" dirty="0" smtClean="0">
              <a:latin typeface="Bradley Hand ITC" pitchFamily="66" charset="0"/>
            </a:endParaRPr>
          </a:p>
          <a:p>
            <a:endParaRPr lang="en-US" dirty="0" smtClean="0">
              <a:latin typeface="Bradley Hand ITC" pitchFamily="66" charset="0"/>
            </a:endParaRPr>
          </a:p>
          <a:p>
            <a:r>
              <a:rPr lang="en-US" dirty="0" smtClean="0">
                <a:latin typeface="Bradley Hand ITC" pitchFamily="66" charset="0"/>
              </a:rPr>
              <a:t>Brittany</a:t>
            </a:r>
            <a:endParaRPr lang="en-US" dirty="0">
              <a:latin typeface="Bradley Hand ITC" pitchFamily="66" charset="0"/>
            </a:endParaRPr>
          </a:p>
        </p:txBody>
      </p:sp>
      <p:sp>
        <p:nvSpPr>
          <p:cNvPr id="11" name="TextBox 10"/>
          <p:cNvSpPr txBox="1"/>
          <p:nvPr/>
        </p:nvSpPr>
        <p:spPr>
          <a:xfrm>
            <a:off x="1905000" y="4114800"/>
            <a:ext cx="1828800" cy="5139869"/>
          </a:xfrm>
          <a:prstGeom prst="rect">
            <a:avLst/>
          </a:prstGeom>
          <a:noFill/>
        </p:spPr>
        <p:txBody>
          <a:bodyPr wrap="square" rtlCol="0">
            <a:spAutoFit/>
          </a:bodyPr>
          <a:lstStyle/>
          <a:p>
            <a:r>
              <a:rPr lang="en-US" dirty="0" smtClean="0">
                <a:latin typeface="Bradley Hand ITC" pitchFamily="66" charset="0"/>
              </a:rPr>
              <a:t>Industry, perseverance </a:t>
            </a:r>
          </a:p>
          <a:p>
            <a:endParaRPr lang="en-US" dirty="0" smtClean="0">
              <a:latin typeface="Bradley Hand ITC" pitchFamily="66" charset="0"/>
            </a:endParaRPr>
          </a:p>
          <a:p>
            <a:r>
              <a:rPr lang="en-US" dirty="0" smtClean="0">
                <a:latin typeface="Bradley Hand ITC" pitchFamily="66" charset="0"/>
              </a:rPr>
              <a:t>Zest, enthusiasm</a:t>
            </a:r>
          </a:p>
          <a:p>
            <a:endParaRPr lang="en-US" dirty="0" smtClean="0">
              <a:latin typeface="Bradley Hand ITC" pitchFamily="66" charset="0"/>
            </a:endParaRPr>
          </a:p>
          <a:p>
            <a:r>
              <a:rPr lang="en-US" dirty="0" smtClean="0">
                <a:latin typeface="Bradley Hand ITC" pitchFamily="66" charset="0"/>
              </a:rPr>
              <a:t>Humor and playfulness</a:t>
            </a:r>
          </a:p>
          <a:p>
            <a:endParaRPr lang="en-US" dirty="0" smtClean="0">
              <a:latin typeface="Bradley Hand ITC" pitchFamily="66" charset="0"/>
            </a:endParaRPr>
          </a:p>
          <a:p>
            <a:pPr>
              <a:spcBef>
                <a:spcPts val="600"/>
              </a:spcBef>
            </a:pPr>
            <a:r>
              <a:rPr lang="en-US" dirty="0" smtClean="0">
                <a:latin typeface="Bradley Hand ITC" pitchFamily="66" charset="0"/>
              </a:rPr>
              <a:t>Leadership</a:t>
            </a:r>
          </a:p>
          <a:p>
            <a:endParaRPr lang="en-US" dirty="0" smtClean="0">
              <a:latin typeface="Bradley Hand ITC" pitchFamily="66" charset="0"/>
            </a:endParaRPr>
          </a:p>
          <a:p>
            <a:endParaRPr lang="en-US" dirty="0" smtClean="0">
              <a:latin typeface="Bradley Hand ITC" pitchFamily="66" charset="0"/>
            </a:endParaRPr>
          </a:p>
          <a:p>
            <a:r>
              <a:rPr lang="en-US" dirty="0" smtClean="0">
                <a:latin typeface="Bradley Hand ITC" pitchFamily="66" charset="0"/>
              </a:rPr>
              <a:t>Creativity</a:t>
            </a:r>
          </a:p>
          <a:p>
            <a:endParaRPr lang="en-US" dirty="0" smtClean="0">
              <a:latin typeface="Bradley Hand ITC" pitchFamily="66" charset="0"/>
            </a:endParaRPr>
          </a:p>
          <a:p>
            <a:endParaRPr lang="en-US" dirty="0" smtClean="0">
              <a:latin typeface="Bradley Hand ITC" pitchFamily="66" charset="0"/>
            </a:endParaRPr>
          </a:p>
          <a:p>
            <a:r>
              <a:rPr lang="en-US" dirty="0" smtClean="0">
                <a:latin typeface="Bradley Hand ITC" pitchFamily="66" charset="0"/>
              </a:rPr>
              <a:t>Love of learning</a:t>
            </a:r>
            <a:endParaRPr lang="en-US" dirty="0">
              <a:latin typeface="Bradley Hand ITC" pitchFamily="66" charset="0"/>
            </a:endParaRPr>
          </a:p>
        </p:txBody>
      </p:sp>
      <p:sp>
        <p:nvSpPr>
          <p:cNvPr id="12" name="TextBox 11"/>
          <p:cNvSpPr txBox="1"/>
          <p:nvPr/>
        </p:nvSpPr>
        <p:spPr>
          <a:xfrm>
            <a:off x="3886200" y="3930402"/>
            <a:ext cx="3429000" cy="5293757"/>
          </a:xfrm>
          <a:prstGeom prst="rect">
            <a:avLst/>
          </a:prstGeom>
          <a:noFill/>
        </p:spPr>
        <p:txBody>
          <a:bodyPr wrap="square" rtlCol="0">
            <a:spAutoFit/>
          </a:bodyPr>
          <a:lstStyle/>
          <a:p>
            <a:r>
              <a:rPr lang="en-US" dirty="0" smtClean="0">
                <a:latin typeface="Bradley Hand ITC" pitchFamily="66" charset="0"/>
              </a:rPr>
              <a:t>Help to make sure everyone stays on track  and gets their part completed</a:t>
            </a:r>
          </a:p>
          <a:p>
            <a:pPr>
              <a:spcBef>
                <a:spcPts val="1200"/>
              </a:spcBef>
            </a:pPr>
            <a:r>
              <a:rPr lang="en-US" dirty="0" smtClean="0">
                <a:latin typeface="Bradley Hand ITC" pitchFamily="66" charset="0"/>
              </a:rPr>
              <a:t>Will bring energy to acting out the script</a:t>
            </a:r>
          </a:p>
          <a:p>
            <a:endParaRPr lang="en-US" dirty="0" smtClean="0">
              <a:latin typeface="Bradley Hand ITC" pitchFamily="66" charset="0"/>
            </a:endParaRPr>
          </a:p>
          <a:p>
            <a:pPr>
              <a:spcAft>
                <a:spcPts val="600"/>
              </a:spcAft>
            </a:pPr>
            <a:r>
              <a:rPr lang="en-US" dirty="0" smtClean="0">
                <a:latin typeface="Bradley Hand ITC" pitchFamily="66" charset="0"/>
              </a:rPr>
              <a:t>Add some humor to the script so it is entertaining for the class</a:t>
            </a:r>
          </a:p>
          <a:p>
            <a:endParaRPr lang="en-US" dirty="0" smtClean="0">
              <a:latin typeface="Bradley Hand ITC" pitchFamily="66" charset="0"/>
            </a:endParaRPr>
          </a:p>
          <a:p>
            <a:r>
              <a:rPr lang="en-US" dirty="0" smtClean="0">
                <a:latin typeface="Bradley Hand ITC" pitchFamily="66" charset="0"/>
              </a:rPr>
              <a:t>Encourage everyone throughout the project</a:t>
            </a:r>
          </a:p>
          <a:p>
            <a:endParaRPr lang="en-US" dirty="0" smtClean="0">
              <a:latin typeface="Bradley Hand ITC" pitchFamily="66" charset="0"/>
            </a:endParaRPr>
          </a:p>
          <a:p>
            <a:r>
              <a:rPr lang="en-US" dirty="0" smtClean="0">
                <a:latin typeface="Bradley Hand ITC" pitchFamily="66" charset="0"/>
              </a:rPr>
              <a:t>Think of cool ideas for the poster and pictures to go on it</a:t>
            </a:r>
          </a:p>
          <a:p>
            <a:endParaRPr lang="en-US" dirty="0" smtClean="0">
              <a:latin typeface="Bradley Hand ITC" pitchFamily="66" charset="0"/>
            </a:endParaRPr>
          </a:p>
          <a:p>
            <a:r>
              <a:rPr lang="en-US" dirty="0" smtClean="0">
                <a:latin typeface="Bradley Hand ITC" pitchFamily="66" charset="0"/>
              </a:rPr>
              <a:t>Research new ways to use some of the words </a:t>
            </a:r>
          </a:p>
        </p:txBody>
      </p:sp>
      <p:sp>
        <p:nvSpPr>
          <p:cNvPr id="14"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70</a:t>
            </a:fld>
            <a:endParaRPr lang="en-US" sz="700" dirty="0">
              <a:latin typeface="+mn-lt"/>
            </a:endParaRPr>
          </a:p>
        </p:txBody>
      </p:sp>
      <p:pic>
        <p:nvPicPr>
          <p:cNvPr id="15" name="Picture 14" descr="CS_Challenges_Leadership.png"/>
          <p:cNvPicPr>
            <a:picLocks noChangeAspect="1"/>
          </p:cNvPicPr>
          <p:nvPr/>
        </p:nvPicPr>
        <p:blipFill>
          <a:blip r:embed="rId3" cstate="print"/>
          <a:srcRect/>
          <a:stretch>
            <a:fillRect/>
          </a:stretch>
        </p:blipFill>
        <p:spPr bwMode="auto">
          <a:xfrm>
            <a:off x="304800" y="76200"/>
            <a:ext cx="608659" cy="731520"/>
          </a:xfrm>
          <a:prstGeom prst="rect">
            <a:avLst/>
          </a:prstGeom>
          <a:noFill/>
          <a:ln w="9525">
            <a:noFill/>
            <a:miter lim="800000"/>
            <a:headEnd/>
            <a:tailEnd/>
          </a:ln>
        </p:spPr>
      </p:pic>
      <p:sp>
        <p:nvSpPr>
          <p:cNvPr id="13" name="Footer Placeholder 12"/>
          <p:cNvSpPr>
            <a:spLocks noGrp="1"/>
          </p:cNvSpPr>
          <p:nvPr>
            <p:ph type="ftr" sz="quarter" idx="10"/>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0" y="907800"/>
          <a:ext cx="7315200" cy="8388600"/>
        </p:xfrm>
        <a:graphic>
          <a:graphicData uri="http://schemas.openxmlformats.org/drawingml/2006/table">
            <a:tbl>
              <a:tblPr firstRow="1" bandRow="1">
                <a:tableStyleId>{5940675A-B579-460E-94D1-54222C63F5DA}</a:tableStyleId>
              </a:tblPr>
              <a:tblGrid>
                <a:gridCol w="1828800"/>
                <a:gridCol w="2057400"/>
                <a:gridCol w="3429000"/>
              </a:tblGrid>
              <a:tr h="1106308">
                <a:tc gridSpan="3">
                  <a:txBody>
                    <a:bodyPr/>
                    <a:lstStyle/>
                    <a:p>
                      <a:r>
                        <a:rPr lang="en-US" sz="1800" b="1" dirty="0" smtClean="0"/>
                        <a:t>Challenge:</a:t>
                      </a:r>
                      <a:endParaRPr lang="en-US" sz="1800" b="1"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tc>
                <a:tc hMerge="1">
                  <a:txBody>
                    <a:bodyPr/>
                    <a:lstStyle/>
                    <a:p>
                      <a:endParaRPr lang="en-US" dirty="0"/>
                    </a:p>
                  </a:txBody>
                  <a:tcPr/>
                </a:tc>
              </a:tr>
              <a:tr h="1575515">
                <a:tc gridSpan="3">
                  <a:txBody>
                    <a:bodyPr/>
                    <a:lstStyle/>
                    <a:p>
                      <a:r>
                        <a:rPr lang="en-US" sz="1800" b="1" dirty="0" smtClean="0"/>
                        <a:t>Goals:</a:t>
                      </a:r>
                      <a:endParaRPr lang="en-US" sz="18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dirty="0"/>
                    </a:p>
                  </a:txBody>
                  <a:tcPr/>
                </a:tc>
              </a:tr>
              <a:tr h="383805">
                <a:tc>
                  <a:txBody>
                    <a:bodyPr/>
                    <a:lstStyle/>
                    <a:p>
                      <a:pPr algn="ctr"/>
                      <a:r>
                        <a:rPr lang="en-US" sz="1800" b="1" dirty="0" smtClean="0">
                          <a:solidFill>
                            <a:schemeClr val="bg1"/>
                          </a:solidFill>
                        </a:rPr>
                        <a:t>Person</a:t>
                      </a:r>
                      <a:endParaRPr lang="en-US" sz="1800" b="1" dirty="0">
                        <a:solidFill>
                          <a:schemeClr val="bg1"/>
                        </a:solidFill>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sz="1800" b="1" dirty="0" smtClean="0">
                          <a:solidFill>
                            <a:schemeClr val="bg1"/>
                          </a:solidFill>
                        </a:rPr>
                        <a:t>Strength</a:t>
                      </a:r>
                      <a:endParaRPr lang="en-US" sz="18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sz="1800" b="1" dirty="0" smtClean="0">
                          <a:solidFill>
                            <a:schemeClr val="bg1"/>
                          </a:solidFill>
                        </a:rPr>
                        <a:t>How</a:t>
                      </a:r>
                      <a:r>
                        <a:rPr lang="en-US" sz="1800" b="1" baseline="0" dirty="0" smtClean="0">
                          <a:solidFill>
                            <a:schemeClr val="bg1"/>
                          </a:solidFill>
                        </a:rPr>
                        <a:t> the strength is used</a:t>
                      </a:r>
                      <a:endParaRPr lang="en-US" sz="1800" b="1" dirty="0">
                        <a:solidFill>
                          <a:schemeClr val="bg1"/>
                        </a:solidFill>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887162">
                <a:tc>
                  <a:txBody>
                    <a:bodyPr/>
                    <a:lstStyle/>
                    <a:p>
                      <a:endParaRPr lang="en-US"/>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87162">
                <a:tc>
                  <a:txBody>
                    <a:bodyPr/>
                    <a:lstStyle/>
                    <a:p>
                      <a:endParaRPr lang="en-US"/>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887162">
                <a:tc>
                  <a:txBody>
                    <a:bodyPr/>
                    <a:lstStyle/>
                    <a:p>
                      <a:endParaRPr lang="en-US"/>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87162">
                <a:tc>
                  <a:txBody>
                    <a:bodyPr/>
                    <a:lstStyle/>
                    <a:p>
                      <a:endParaRPr lang="en-US"/>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887162">
                <a:tc>
                  <a:txBody>
                    <a:bodyPr/>
                    <a:lstStyle/>
                    <a:p>
                      <a:endParaRPr lang="en-US"/>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87162">
                <a:tc>
                  <a:txBody>
                    <a:bodyPr/>
                    <a:lstStyle/>
                    <a:p>
                      <a:endParaRPr lang="en-US"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lumMod val="20000"/>
                        <a:lumOff val="80000"/>
                      </a:schemeClr>
                    </a:solidFill>
                  </a:tcPr>
                </a:tc>
              </a:tr>
            </a:tbl>
          </a:graphicData>
        </a:graphic>
      </p:graphicFrame>
      <p:sp>
        <p:nvSpPr>
          <p:cNvPr id="7" name="Title 5"/>
          <p:cNvSpPr>
            <a:spLocks noGrp="1"/>
          </p:cNvSpPr>
          <p:nvPr>
            <p:ph type="title"/>
          </p:nvPr>
        </p:nvSpPr>
        <p:spPr>
          <a:xfrm>
            <a:off x="0" y="0"/>
            <a:ext cx="7315200" cy="838200"/>
          </a:xfrm>
        </p:spPr>
        <p:txBody>
          <a:bodyPr anchor="ctr"/>
          <a:lstStyle/>
          <a:p>
            <a:pPr algn="ctr"/>
            <a:r>
              <a:rPr lang="en-US" dirty="0" smtClean="0">
                <a:solidFill>
                  <a:schemeClr val="bg1"/>
                </a:solidFill>
              </a:rPr>
              <a:t>Character Strengths: </a:t>
            </a:r>
            <a:br>
              <a:rPr lang="en-US" dirty="0" smtClean="0">
                <a:solidFill>
                  <a:schemeClr val="bg1"/>
                </a:solidFill>
              </a:rPr>
            </a:br>
            <a:r>
              <a:rPr lang="en-US" dirty="0" smtClean="0">
                <a:solidFill>
                  <a:schemeClr val="bg1"/>
                </a:solidFill>
              </a:rPr>
              <a:t>Challenges and Teams Practice</a:t>
            </a:r>
          </a:p>
        </p:txBody>
      </p:sp>
      <p:sp>
        <p:nvSpPr>
          <p:cNvPr id="5"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71</a:t>
            </a:fld>
            <a:endParaRPr lang="en-US" sz="700" dirty="0">
              <a:latin typeface="+mn-lt"/>
            </a:endParaRPr>
          </a:p>
        </p:txBody>
      </p:sp>
      <p:pic>
        <p:nvPicPr>
          <p:cNvPr id="8" name="Picture 7" descr="CS_Challenges_Leadership.png"/>
          <p:cNvPicPr>
            <a:picLocks noChangeAspect="1"/>
          </p:cNvPicPr>
          <p:nvPr/>
        </p:nvPicPr>
        <p:blipFill>
          <a:blip r:embed="rId3" cstate="print"/>
          <a:srcRect/>
          <a:stretch>
            <a:fillRect/>
          </a:stretch>
        </p:blipFill>
        <p:spPr bwMode="auto">
          <a:xfrm>
            <a:off x="304800" y="76200"/>
            <a:ext cx="608659" cy="731520"/>
          </a:xfrm>
          <a:prstGeom prst="rect">
            <a:avLst/>
          </a:prstGeom>
          <a:noFill/>
          <a:ln w="9525">
            <a:noFill/>
            <a:miter lim="800000"/>
            <a:headEnd/>
            <a:tailEnd/>
          </a:ln>
        </p:spPr>
      </p:pic>
      <p:sp>
        <p:nvSpPr>
          <p:cNvPr id="9" name="Footer Placeholder 8"/>
          <p:cNvSpPr>
            <a:spLocks noGrp="1"/>
          </p:cNvSpPr>
          <p:nvPr>
            <p:ph type="ftr" sz="quarter" idx="10"/>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5"/>
          <p:cNvSpPr>
            <a:spLocks noGrp="1"/>
          </p:cNvSpPr>
          <p:nvPr>
            <p:ph type="title"/>
          </p:nvPr>
        </p:nvSpPr>
        <p:spPr>
          <a:xfrm>
            <a:off x="0" y="0"/>
            <a:ext cx="7315200" cy="838200"/>
          </a:xfrm>
        </p:spPr>
        <p:txBody>
          <a:bodyPr/>
          <a:lstStyle/>
          <a:p>
            <a:r>
              <a:rPr lang="en-US" dirty="0" smtClean="0"/>
              <a:t>A Great Leader Example</a:t>
            </a:r>
          </a:p>
        </p:txBody>
      </p:sp>
      <p:sp>
        <p:nvSpPr>
          <p:cNvPr id="111619" name="Text Placeholder 6"/>
          <p:cNvSpPr>
            <a:spLocks noGrp="1"/>
          </p:cNvSpPr>
          <p:nvPr>
            <p:ph type="body" sz="quarter" idx="12"/>
          </p:nvPr>
        </p:nvSpPr>
        <p:spPr>
          <a:xfrm>
            <a:off x="228600" y="960438"/>
            <a:ext cx="6858000" cy="8412162"/>
          </a:xfrm>
        </p:spPr>
        <p:txBody>
          <a:bodyPr/>
          <a:lstStyle/>
          <a:p>
            <a:pPr>
              <a:defRPr/>
            </a:pPr>
            <a:r>
              <a:rPr lang="en-US" b="1" dirty="0" smtClean="0"/>
              <a:t>Instructions:</a:t>
            </a:r>
            <a:r>
              <a:rPr lang="en-US" dirty="0" smtClean="0"/>
              <a:t> Think about a person in your life who you would describe as a great leader. Discuss the questions below with a partner. </a:t>
            </a:r>
          </a:p>
          <a:p>
            <a:pPr>
              <a:defRPr/>
            </a:pPr>
            <a:endParaRPr lang="en-US" dirty="0" smtClean="0"/>
          </a:p>
          <a:p>
            <a:pPr>
              <a:defRPr/>
            </a:pPr>
            <a:endParaRPr lang="en-US" b="1" dirty="0" smtClean="0"/>
          </a:p>
          <a:p>
            <a:pPr>
              <a:defRPr/>
            </a:pPr>
            <a:r>
              <a:rPr lang="en-US" dirty="0" smtClean="0"/>
              <a:t>My great leader is: _____________________________________</a:t>
            </a:r>
          </a:p>
          <a:p>
            <a:pPr>
              <a:defRPr/>
            </a:pPr>
            <a:endParaRPr lang="en-US" b="1" dirty="0" smtClean="0"/>
          </a:p>
          <a:p>
            <a:pPr marL="342900" indent="-342900">
              <a:buFont typeface="+mj-lt"/>
              <a:buAutoNum type="arabicPeriod"/>
              <a:defRPr/>
            </a:pPr>
            <a:r>
              <a:rPr lang="en-US" dirty="0" smtClean="0"/>
              <a:t>What made this person a great leader?</a:t>
            </a:r>
          </a:p>
          <a:p>
            <a:pPr marL="339725" indent="-339725">
              <a:buFont typeface="Verdana" pitchFamily="34" charset="0"/>
              <a:buAutoNum type="arabicPeriod"/>
              <a:defRPr/>
            </a:pPr>
            <a:endParaRPr lang="en-US" dirty="0" smtClean="0"/>
          </a:p>
          <a:p>
            <a:pPr marL="339725" indent="-339725">
              <a:buFont typeface="Verdana" pitchFamily="34" charset="0"/>
              <a:buAutoNum type="arabicPeriod"/>
              <a:defRPr/>
            </a:pPr>
            <a:endParaRPr lang="en-US" dirty="0" smtClean="0"/>
          </a:p>
          <a:p>
            <a:pPr marL="339725" indent="-339725">
              <a:buFont typeface="Verdana" pitchFamily="34" charset="0"/>
              <a:buAutoNum type="arabicPeriod"/>
              <a:defRPr/>
            </a:pPr>
            <a:endParaRPr lang="en-US" dirty="0" smtClean="0"/>
          </a:p>
          <a:p>
            <a:pPr marL="339725" indent="-339725">
              <a:buFont typeface="Verdana" pitchFamily="34" charset="0"/>
              <a:buAutoNum type="arabicPeriod"/>
              <a:defRPr/>
            </a:pPr>
            <a:endParaRPr lang="en-US" dirty="0"/>
          </a:p>
          <a:p>
            <a:pPr marL="339725" indent="-339725">
              <a:buFont typeface="Verdana" pitchFamily="34" charset="0"/>
              <a:buAutoNum type="arabicPeriod"/>
              <a:defRPr/>
            </a:pPr>
            <a:endParaRPr lang="en-US" dirty="0" smtClean="0"/>
          </a:p>
          <a:p>
            <a:pPr marL="339725" indent="-339725">
              <a:buFont typeface="Verdana" pitchFamily="34" charset="0"/>
              <a:buAutoNum type="arabicPeriod"/>
              <a:defRPr/>
            </a:pPr>
            <a:endParaRPr lang="en-US" dirty="0"/>
          </a:p>
          <a:p>
            <a:pPr marL="339725" indent="-339725">
              <a:buFont typeface="Verdana" pitchFamily="34" charset="0"/>
              <a:buAutoNum type="arabicPeriod"/>
              <a:defRPr/>
            </a:pPr>
            <a:endParaRPr lang="en-US" dirty="0" smtClean="0"/>
          </a:p>
          <a:p>
            <a:pPr>
              <a:defRPr/>
            </a:pPr>
            <a:endParaRPr lang="en-US" dirty="0" smtClean="0"/>
          </a:p>
          <a:p>
            <a:pPr marL="339725" indent="-339725">
              <a:buFont typeface="Verdana" pitchFamily="34" charset="0"/>
              <a:buAutoNum type="arabicPeriod"/>
              <a:defRPr/>
            </a:pPr>
            <a:endParaRPr lang="en-US" dirty="0" smtClean="0"/>
          </a:p>
          <a:p>
            <a:pPr marL="339725" indent="-339725">
              <a:buFont typeface="Verdana" pitchFamily="34" charset="0"/>
              <a:buAutoNum type="arabicPeriod"/>
              <a:defRPr/>
            </a:pPr>
            <a:endParaRPr lang="en-US" dirty="0" smtClean="0"/>
          </a:p>
          <a:p>
            <a:pPr marL="342900" indent="-342900">
              <a:buFont typeface="+mj-lt"/>
              <a:buAutoNum type="arabicPeriod" startAt="2"/>
              <a:defRPr/>
            </a:pPr>
            <a:r>
              <a:rPr lang="en-US" dirty="0" smtClean="0"/>
              <a:t>What Character Strengths did this person have and how did they show up in his or her behavior?</a:t>
            </a:r>
          </a:p>
          <a:p>
            <a:pPr marL="339725" indent="-339725">
              <a:buFont typeface="Verdana" pitchFamily="34" charset="0"/>
              <a:buAutoNum type="arabicPeriod" startAt="2"/>
              <a:defRPr/>
            </a:pPr>
            <a:endParaRPr lang="en-US" dirty="0" smtClean="0"/>
          </a:p>
          <a:p>
            <a:pPr marL="339725" indent="-339725">
              <a:buFont typeface="Verdana" pitchFamily="34" charset="0"/>
              <a:buAutoNum type="arabicPeriod" startAt="2"/>
              <a:defRPr/>
            </a:pPr>
            <a:endParaRPr lang="en-US" dirty="0" smtClean="0"/>
          </a:p>
          <a:p>
            <a:pPr marL="339725" indent="-339725">
              <a:buFont typeface="Verdana" pitchFamily="34" charset="0"/>
              <a:buAutoNum type="arabicPeriod" startAt="2"/>
              <a:defRPr/>
            </a:pPr>
            <a:endParaRPr lang="en-US" dirty="0"/>
          </a:p>
          <a:p>
            <a:pPr marL="339725" indent="-339725">
              <a:buFont typeface="Verdana" pitchFamily="34" charset="0"/>
              <a:buAutoNum type="arabicPeriod" startAt="2"/>
              <a:defRPr/>
            </a:pPr>
            <a:endParaRPr lang="en-US" dirty="0" smtClean="0"/>
          </a:p>
          <a:p>
            <a:pPr marL="339725" indent="-339725">
              <a:buFont typeface="Verdana" pitchFamily="34" charset="0"/>
              <a:buAutoNum type="arabicPeriod" startAt="2"/>
              <a:defRPr/>
            </a:pPr>
            <a:endParaRPr lang="en-US" dirty="0"/>
          </a:p>
          <a:p>
            <a:pPr marL="339725" indent="-339725">
              <a:buFont typeface="Verdana" pitchFamily="34" charset="0"/>
              <a:buAutoNum type="arabicPeriod" startAt="2"/>
              <a:defRPr/>
            </a:pPr>
            <a:endParaRPr lang="en-US" dirty="0" smtClean="0"/>
          </a:p>
          <a:p>
            <a:pPr marL="339725" indent="-339725">
              <a:buFont typeface="Verdana" pitchFamily="34" charset="0"/>
              <a:buAutoNum type="arabicPeriod" startAt="2"/>
              <a:defRPr/>
            </a:pPr>
            <a:endParaRPr lang="en-US" dirty="0" smtClean="0"/>
          </a:p>
          <a:p>
            <a:pPr marL="339725" indent="-339725">
              <a:buFont typeface="Verdana" pitchFamily="34" charset="0"/>
              <a:buAutoNum type="arabicPeriod" startAt="2"/>
              <a:defRPr/>
            </a:pPr>
            <a:endParaRPr lang="en-US" dirty="0" smtClean="0"/>
          </a:p>
          <a:p>
            <a:pPr marL="339725" indent="-339725">
              <a:buFont typeface="Verdana" pitchFamily="34" charset="0"/>
              <a:buAutoNum type="arabicPeriod" startAt="2"/>
              <a:defRPr/>
            </a:pPr>
            <a:endParaRPr lang="en-US" dirty="0" smtClean="0"/>
          </a:p>
          <a:p>
            <a:pPr marL="339725" indent="-339725">
              <a:buFont typeface="Verdana" pitchFamily="34" charset="0"/>
              <a:buAutoNum type="arabicPeriod" startAt="2"/>
              <a:defRPr/>
            </a:pPr>
            <a:endParaRPr lang="en-US" dirty="0" smtClean="0"/>
          </a:p>
          <a:p>
            <a:pPr marL="339725" indent="-339725">
              <a:buFont typeface="Verdana" pitchFamily="34" charset="0"/>
              <a:buAutoNum type="arabicPeriod" startAt="2"/>
              <a:defRPr/>
            </a:pPr>
            <a:r>
              <a:rPr lang="en-US" dirty="0" smtClean="0"/>
              <a:t>What did you learn from this person?</a:t>
            </a:r>
          </a:p>
          <a:p>
            <a:pPr marL="339725" indent="-339725">
              <a:buFont typeface="Verdana" pitchFamily="34" charset="0"/>
              <a:buAutoNum type="arabicPeriod" startAt="2"/>
              <a:defRPr/>
            </a:pPr>
            <a:endParaRPr lang="en-US" dirty="0" smtClean="0"/>
          </a:p>
          <a:p>
            <a:pPr marL="339725" indent="-339725">
              <a:buFont typeface="Verdana" pitchFamily="34" charset="0"/>
              <a:buAutoNum type="arabicPeriod" startAt="2"/>
              <a:defRPr/>
            </a:pPr>
            <a:endParaRPr lang="en-US" dirty="0" smtClean="0"/>
          </a:p>
          <a:p>
            <a:pPr marL="339725" indent="-339725">
              <a:buFont typeface="Verdana" pitchFamily="34" charset="0"/>
              <a:buAutoNum type="arabicPeriod" startAt="2"/>
              <a:defRPr/>
            </a:pPr>
            <a:endParaRPr lang="en-US" dirty="0" smtClean="0"/>
          </a:p>
          <a:p>
            <a:pPr marL="339725" indent="-339725">
              <a:buFont typeface="Verdana" pitchFamily="34" charset="0"/>
              <a:buAutoNum type="arabicPeriod" startAt="2"/>
              <a:defRPr/>
            </a:pPr>
            <a:endParaRPr lang="en-US" dirty="0" smtClean="0"/>
          </a:p>
          <a:p>
            <a:pPr marL="339725" indent="-339725">
              <a:buFont typeface="Verdana" pitchFamily="34" charset="0"/>
              <a:buAutoNum type="arabicPeriod" startAt="2"/>
              <a:defRPr/>
            </a:pPr>
            <a:endParaRPr lang="en-US" dirty="0" smtClean="0"/>
          </a:p>
          <a:p>
            <a:pPr marL="339725" indent="-339725">
              <a:buFont typeface="Verdana" pitchFamily="34" charset="0"/>
              <a:buAutoNum type="arabicPeriod" startAt="2"/>
              <a:defRPr/>
            </a:pPr>
            <a:endParaRPr lang="en-US" dirty="0" smtClean="0"/>
          </a:p>
          <a:p>
            <a:pPr>
              <a:defRPr/>
            </a:pPr>
            <a:endParaRPr lang="en-US" dirty="0" smtClean="0"/>
          </a:p>
        </p:txBody>
      </p:sp>
      <p:sp>
        <p:nvSpPr>
          <p:cNvPr id="7" name="TextBox 6"/>
          <p:cNvSpPr txBox="1"/>
          <p:nvPr/>
        </p:nvSpPr>
        <p:spPr>
          <a:xfrm>
            <a:off x="2057400" y="1748879"/>
            <a:ext cx="5029200" cy="384721"/>
          </a:xfrm>
          <a:prstGeom prst="rect">
            <a:avLst/>
          </a:prstGeom>
          <a:noFill/>
        </p:spPr>
        <p:txBody>
          <a:bodyPr wrap="square" rtlCol="0">
            <a:spAutoFit/>
          </a:bodyPr>
          <a:lstStyle/>
          <a:p>
            <a:r>
              <a:rPr lang="en-US" dirty="0" smtClean="0">
                <a:latin typeface="Bradley Hand ITC" pitchFamily="66" charset="0"/>
              </a:rPr>
              <a:t>My 8</a:t>
            </a:r>
            <a:r>
              <a:rPr lang="en-US" baseline="30000" dirty="0" smtClean="0">
                <a:latin typeface="Bradley Hand ITC" pitchFamily="66" charset="0"/>
              </a:rPr>
              <a:t>th</a:t>
            </a:r>
            <a:r>
              <a:rPr lang="en-US" dirty="0" smtClean="0">
                <a:latin typeface="Bradley Hand ITC" pitchFamily="66" charset="0"/>
              </a:rPr>
              <a:t> grade teacher Mrs. Kelly</a:t>
            </a:r>
            <a:endParaRPr lang="en-US" dirty="0">
              <a:latin typeface="Bradley Hand ITC" pitchFamily="66" charset="0"/>
            </a:endParaRPr>
          </a:p>
        </p:txBody>
      </p:sp>
      <p:sp>
        <p:nvSpPr>
          <p:cNvPr id="8" name="TextBox 7"/>
          <p:cNvSpPr txBox="1"/>
          <p:nvPr/>
        </p:nvSpPr>
        <p:spPr>
          <a:xfrm>
            <a:off x="685800" y="2514600"/>
            <a:ext cx="6248400" cy="969496"/>
          </a:xfrm>
          <a:prstGeom prst="rect">
            <a:avLst/>
          </a:prstGeom>
          <a:noFill/>
        </p:spPr>
        <p:txBody>
          <a:bodyPr wrap="square" rtlCol="0">
            <a:spAutoFit/>
          </a:bodyPr>
          <a:lstStyle/>
          <a:p>
            <a:r>
              <a:rPr lang="en-US" dirty="0" smtClean="0">
                <a:latin typeface="Bradley Hand ITC" pitchFamily="66" charset="0"/>
              </a:rPr>
              <a:t>She always encouraged me to do my best and push through tough courses. She took the time to help me with concepts I didn’t understand and made learning fun.</a:t>
            </a:r>
            <a:endParaRPr lang="en-US" dirty="0">
              <a:latin typeface="Bradley Hand ITC" pitchFamily="66" charset="0"/>
            </a:endParaRPr>
          </a:p>
        </p:txBody>
      </p:sp>
      <p:sp>
        <p:nvSpPr>
          <p:cNvPr id="9" name="TextBox 8"/>
          <p:cNvSpPr txBox="1"/>
          <p:nvPr/>
        </p:nvSpPr>
        <p:spPr>
          <a:xfrm>
            <a:off x="685800" y="5105400"/>
            <a:ext cx="6248400" cy="1800493"/>
          </a:xfrm>
          <a:prstGeom prst="rect">
            <a:avLst/>
          </a:prstGeom>
          <a:noFill/>
        </p:spPr>
        <p:txBody>
          <a:bodyPr wrap="square" rtlCol="0">
            <a:spAutoFit/>
          </a:bodyPr>
          <a:lstStyle/>
          <a:p>
            <a:r>
              <a:rPr lang="en-US" dirty="0" smtClean="0">
                <a:latin typeface="Bradley Hand ITC" pitchFamily="66" charset="0"/>
              </a:rPr>
              <a:t>-Capacity to love and be loved- She cared for her students, she always took extra time to work with us</a:t>
            </a:r>
          </a:p>
          <a:p>
            <a:endParaRPr lang="en-US" sz="600" dirty="0" smtClean="0">
              <a:latin typeface="Bradley Hand ITC" pitchFamily="66" charset="0"/>
            </a:endParaRPr>
          </a:p>
          <a:p>
            <a:r>
              <a:rPr lang="en-US" dirty="0" smtClean="0">
                <a:latin typeface="Bradley Hand ITC" pitchFamily="66" charset="0"/>
              </a:rPr>
              <a:t>-Creativity- She thought of fun new ways to teach lessons</a:t>
            </a:r>
          </a:p>
          <a:p>
            <a:endParaRPr lang="en-US" sz="600" dirty="0" smtClean="0">
              <a:latin typeface="Bradley Hand ITC" pitchFamily="66" charset="0"/>
            </a:endParaRPr>
          </a:p>
          <a:p>
            <a:r>
              <a:rPr lang="en-US" dirty="0" smtClean="0">
                <a:latin typeface="Bradley Hand ITC" pitchFamily="66" charset="0"/>
              </a:rPr>
              <a:t>-Hope, optimism- She expected good things to happen and never gave up on me</a:t>
            </a:r>
            <a:endParaRPr lang="en-US" dirty="0">
              <a:latin typeface="Bradley Hand ITC" pitchFamily="66" charset="0"/>
            </a:endParaRPr>
          </a:p>
        </p:txBody>
      </p:sp>
      <p:sp>
        <p:nvSpPr>
          <p:cNvPr id="10" name="TextBox 9"/>
          <p:cNvSpPr txBox="1"/>
          <p:nvPr/>
        </p:nvSpPr>
        <p:spPr>
          <a:xfrm>
            <a:off x="685800" y="7467600"/>
            <a:ext cx="6248400" cy="969496"/>
          </a:xfrm>
          <a:prstGeom prst="rect">
            <a:avLst/>
          </a:prstGeom>
          <a:noFill/>
        </p:spPr>
        <p:txBody>
          <a:bodyPr wrap="square" rtlCol="0">
            <a:spAutoFit/>
          </a:bodyPr>
          <a:lstStyle/>
          <a:p>
            <a:r>
              <a:rPr lang="en-US" dirty="0" smtClean="0">
                <a:latin typeface="Bradley Hand ITC" pitchFamily="66" charset="0"/>
              </a:rPr>
              <a:t>I learned that school is going to be hard work but I have what it takes to  push through the hard days. I also learned to ask for help when things get tough.</a:t>
            </a:r>
            <a:endParaRPr lang="en-US" dirty="0">
              <a:latin typeface="Bradley Hand ITC" pitchFamily="66" charset="0"/>
            </a:endParaRPr>
          </a:p>
        </p:txBody>
      </p:sp>
      <p:sp>
        <p:nvSpPr>
          <p:cNvPr id="11"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72</a:t>
            </a:fld>
            <a:endParaRPr lang="en-US" sz="700" dirty="0">
              <a:latin typeface="+mn-lt"/>
            </a:endParaRPr>
          </a:p>
        </p:txBody>
      </p:sp>
      <p:pic>
        <p:nvPicPr>
          <p:cNvPr id="13" name="Picture 12" descr="CS_Challenges_Leadership.png"/>
          <p:cNvPicPr>
            <a:picLocks noChangeAspect="1"/>
          </p:cNvPicPr>
          <p:nvPr/>
        </p:nvPicPr>
        <p:blipFill>
          <a:blip r:embed="rId3" cstate="print"/>
          <a:srcRect/>
          <a:stretch>
            <a:fillRect/>
          </a:stretch>
        </p:blipFill>
        <p:spPr bwMode="auto">
          <a:xfrm>
            <a:off x="304800" y="76200"/>
            <a:ext cx="608659" cy="731520"/>
          </a:xfrm>
          <a:prstGeom prst="rect">
            <a:avLst/>
          </a:prstGeom>
          <a:noFill/>
          <a:ln w="9525">
            <a:noFill/>
            <a:miter lim="800000"/>
            <a:headEnd/>
            <a:tailEnd/>
          </a:ln>
        </p:spPr>
      </p:pic>
      <p:sp>
        <p:nvSpPr>
          <p:cNvPr id="12" name="Footer Placeholder 11"/>
          <p:cNvSpPr>
            <a:spLocks noGrp="1"/>
          </p:cNvSpPr>
          <p:nvPr>
            <p:ph type="ftr" sz="quarter" idx="13"/>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5"/>
          <p:cNvSpPr>
            <a:spLocks noGrp="1"/>
          </p:cNvSpPr>
          <p:nvPr>
            <p:ph type="title"/>
          </p:nvPr>
        </p:nvSpPr>
        <p:spPr>
          <a:xfrm>
            <a:off x="0" y="0"/>
            <a:ext cx="7315200" cy="838200"/>
          </a:xfrm>
        </p:spPr>
        <p:txBody>
          <a:bodyPr/>
          <a:lstStyle/>
          <a:p>
            <a:r>
              <a:rPr lang="en-US" dirty="0" smtClean="0"/>
              <a:t>A Great Leader Practice</a:t>
            </a:r>
          </a:p>
        </p:txBody>
      </p:sp>
      <p:sp>
        <p:nvSpPr>
          <p:cNvPr id="111619" name="Text Placeholder 6"/>
          <p:cNvSpPr>
            <a:spLocks noGrp="1"/>
          </p:cNvSpPr>
          <p:nvPr>
            <p:ph type="body" sz="quarter" idx="12"/>
          </p:nvPr>
        </p:nvSpPr>
        <p:spPr>
          <a:xfrm>
            <a:off x="228600" y="960438"/>
            <a:ext cx="6858000" cy="8412162"/>
          </a:xfrm>
        </p:spPr>
        <p:txBody>
          <a:bodyPr/>
          <a:lstStyle/>
          <a:p>
            <a:pPr>
              <a:defRPr/>
            </a:pPr>
            <a:r>
              <a:rPr lang="en-US" b="1" dirty="0" smtClean="0"/>
              <a:t>Instructions:</a:t>
            </a:r>
            <a:r>
              <a:rPr lang="en-US" dirty="0" smtClean="0"/>
              <a:t> Think about a person in your life who you would describe as a great leader. Discuss the questions below with a partner. </a:t>
            </a:r>
          </a:p>
          <a:p>
            <a:pPr>
              <a:defRPr/>
            </a:pPr>
            <a:endParaRPr lang="en-US" dirty="0" smtClean="0"/>
          </a:p>
          <a:p>
            <a:pPr>
              <a:defRPr/>
            </a:pPr>
            <a:endParaRPr lang="en-US" b="1" dirty="0" smtClean="0"/>
          </a:p>
          <a:p>
            <a:pPr>
              <a:defRPr/>
            </a:pPr>
            <a:r>
              <a:rPr lang="en-US" dirty="0" smtClean="0"/>
              <a:t>My great leader is: _____________________________________</a:t>
            </a:r>
          </a:p>
          <a:p>
            <a:pPr>
              <a:defRPr/>
            </a:pPr>
            <a:endParaRPr lang="en-US" b="1" dirty="0" smtClean="0"/>
          </a:p>
          <a:p>
            <a:pPr marL="342900" indent="-342900">
              <a:buFont typeface="+mj-lt"/>
              <a:buAutoNum type="arabicPeriod"/>
              <a:defRPr/>
            </a:pPr>
            <a:r>
              <a:rPr lang="en-US" dirty="0" smtClean="0"/>
              <a:t>What made this person a great leader?</a:t>
            </a:r>
          </a:p>
          <a:p>
            <a:pPr marL="339725" indent="-339725">
              <a:buFont typeface="Verdana" pitchFamily="34" charset="0"/>
              <a:buAutoNum type="arabicPeriod"/>
              <a:defRPr/>
            </a:pPr>
            <a:endParaRPr lang="en-US" dirty="0" smtClean="0"/>
          </a:p>
          <a:p>
            <a:pPr marL="339725" indent="-339725">
              <a:buFont typeface="Verdana" pitchFamily="34" charset="0"/>
              <a:buAutoNum type="arabicPeriod"/>
              <a:defRPr/>
            </a:pPr>
            <a:endParaRPr lang="en-US" dirty="0" smtClean="0"/>
          </a:p>
          <a:p>
            <a:pPr marL="339725" indent="-339725">
              <a:buFont typeface="Verdana" pitchFamily="34" charset="0"/>
              <a:buAutoNum type="arabicPeriod"/>
              <a:defRPr/>
            </a:pPr>
            <a:endParaRPr lang="en-US" dirty="0" smtClean="0"/>
          </a:p>
          <a:p>
            <a:pPr marL="339725" indent="-339725">
              <a:buFont typeface="Verdana" pitchFamily="34" charset="0"/>
              <a:buAutoNum type="arabicPeriod"/>
              <a:defRPr/>
            </a:pPr>
            <a:endParaRPr lang="en-US" dirty="0"/>
          </a:p>
          <a:p>
            <a:pPr marL="339725" indent="-339725">
              <a:buFont typeface="Verdana" pitchFamily="34" charset="0"/>
              <a:buAutoNum type="arabicPeriod"/>
              <a:defRPr/>
            </a:pPr>
            <a:endParaRPr lang="en-US" dirty="0" smtClean="0"/>
          </a:p>
          <a:p>
            <a:pPr marL="339725" indent="-339725">
              <a:buFont typeface="Verdana" pitchFamily="34" charset="0"/>
              <a:buAutoNum type="arabicPeriod"/>
              <a:defRPr/>
            </a:pPr>
            <a:endParaRPr lang="en-US" dirty="0"/>
          </a:p>
          <a:p>
            <a:pPr marL="339725" indent="-339725">
              <a:buFont typeface="Verdana" pitchFamily="34" charset="0"/>
              <a:buAutoNum type="arabicPeriod"/>
              <a:defRPr/>
            </a:pPr>
            <a:endParaRPr lang="en-US" dirty="0" smtClean="0"/>
          </a:p>
          <a:p>
            <a:pPr>
              <a:defRPr/>
            </a:pPr>
            <a:endParaRPr lang="en-US" dirty="0" smtClean="0"/>
          </a:p>
          <a:p>
            <a:pPr marL="339725" indent="-339725">
              <a:buFont typeface="Verdana" pitchFamily="34" charset="0"/>
              <a:buAutoNum type="arabicPeriod"/>
              <a:defRPr/>
            </a:pPr>
            <a:endParaRPr lang="en-US" dirty="0" smtClean="0"/>
          </a:p>
          <a:p>
            <a:pPr marL="339725" indent="-339725">
              <a:buFont typeface="Verdana" pitchFamily="34" charset="0"/>
              <a:buAutoNum type="arabicPeriod"/>
              <a:defRPr/>
            </a:pPr>
            <a:endParaRPr lang="en-US" dirty="0" smtClean="0"/>
          </a:p>
          <a:p>
            <a:pPr marL="342900" indent="-342900">
              <a:buFont typeface="+mj-lt"/>
              <a:buAutoNum type="arabicPeriod" startAt="2"/>
              <a:defRPr/>
            </a:pPr>
            <a:r>
              <a:rPr lang="en-US" dirty="0" smtClean="0"/>
              <a:t>What Character Strengths did this person have and how did they show up in his or her behavior?</a:t>
            </a:r>
          </a:p>
          <a:p>
            <a:pPr marL="339725" indent="-339725">
              <a:buFont typeface="Verdana" pitchFamily="34" charset="0"/>
              <a:buAutoNum type="arabicPeriod" startAt="2"/>
              <a:defRPr/>
            </a:pPr>
            <a:endParaRPr lang="en-US" dirty="0" smtClean="0"/>
          </a:p>
          <a:p>
            <a:pPr marL="339725" indent="-339725">
              <a:buFont typeface="Verdana" pitchFamily="34" charset="0"/>
              <a:buAutoNum type="arabicPeriod" startAt="2"/>
              <a:defRPr/>
            </a:pPr>
            <a:endParaRPr lang="en-US" dirty="0" smtClean="0"/>
          </a:p>
          <a:p>
            <a:pPr marL="339725" indent="-339725">
              <a:buFont typeface="Verdana" pitchFamily="34" charset="0"/>
              <a:buAutoNum type="arabicPeriod" startAt="2"/>
              <a:defRPr/>
            </a:pPr>
            <a:endParaRPr lang="en-US" dirty="0"/>
          </a:p>
          <a:p>
            <a:pPr marL="339725" indent="-339725">
              <a:buFont typeface="Verdana" pitchFamily="34" charset="0"/>
              <a:buAutoNum type="arabicPeriod" startAt="2"/>
              <a:defRPr/>
            </a:pPr>
            <a:endParaRPr lang="en-US" dirty="0" smtClean="0"/>
          </a:p>
          <a:p>
            <a:pPr marL="339725" indent="-339725">
              <a:buFont typeface="Verdana" pitchFamily="34" charset="0"/>
              <a:buAutoNum type="arabicPeriod" startAt="2"/>
              <a:defRPr/>
            </a:pPr>
            <a:endParaRPr lang="en-US" dirty="0"/>
          </a:p>
          <a:p>
            <a:pPr marL="339725" indent="-339725">
              <a:buFont typeface="Verdana" pitchFamily="34" charset="0"/>
              <a:buAutoNum type="arabicPeriod" startAt="2"/>
              <a:defRPr/>
            </a:pPr>
            <a:endParaRPr lang="en-US" dirty="0" smtClean="0"/>
          </a:p>
          <a:p>
            <a:pPr marL="339725" indent="-339725">
              <a:buFont typeface="Verdana" pitchFamily="34" charset="0"/>
              <a:buAutoNum type="arabicPeriod" startAt="2"/>
              <a:defRPr/>
            </a:pPr>
            <a:endParaRPr lang="en-US" dirty="0" smtClean="0"/>
          </a:p>
          <a:p>
            <a:pPr marL="339725" indent="-339725">
              <a:buFont typeface="Verdana" pitchFamily="34" charset="0"/>
              <a:buAutoNum type="arabicPeriod" startAt="2"/>
              <a:defRPr/>
            </a:pPr>
            <a:endParaRPr lang="en-US" dirty="0" smtClean="0"/>
          </a:p>
          <a:p>
            <a:pPr marL="339725" indent="-339725">
              <a:buFont typeface="Verdana" pitchFamily="34" charset="0"/>
              <a:buAutoNum type="arabicPeriod" startAt="2"/>
              <a:defRPr/>
            </a:pPr>
            <a:endParaRPr lang="en-US" dirty="0" smtClean="0"/>
          </a:p>
          <a:p>
            <a:pPr marL="339725" indent="-339725">
              <a:buFont typeface="Verdana" pitchFamily="34" charset="0"/>
              <a:buAutoNum type="arabicPeriod" startAt="2"/>
              <a:defRPr/>
            </a:pPr>
            <a:endParaRPr lang="en-US" dirty="0" smtClean="0"/>
          </a:p>
          <a:p>
            <a:pPr marL="339725" indent="-339725">
              <a:buFont typeface="Verdana" pitchFamily="34" charset="0"/>
              <a:buAutoNum type="arabicPeriod" startAt="2"/>
              <a:defRPr/>
            </a:pPr>
            <a:r>
              <a:rPr lang="en-US" dirty="0" smtClean="0"/>
              <a:t>What did you learn from this person?</a:t>
            </a:r>
          </a:p>
          <a:p>
            <a:pPr marL="339725" indent="-339725">
              <a:buFont typeface="Verdana" pitchFamily="34" charset="0"/>
              <a:buAutoNum type="arabicPeriod" startAt="2"/>
              <a:defRPr/>
            </a:pPr>
            <a:endParaRPr lang="en-US" dirty="0" smtClean="0"/>
          </a:p>
          <a:p>
            <a:pPr marL="339725" indent="-339725">
              <a:buFont typeface="Verdana" pitchFamily="34" charset="0"/>
              <a:buAutoNum type="arabicPeriod" startAt="2"/>
              <a:defRPr/>
            </a:pPr>
            <a:endParaRPr lang="en-US" dirty="0" smtClean="0"/>
          </a:p>
          <a:p>
            <a:pPr marL="339725" indent="-339725">
              <a:buFont typeface="Verdana" pitchFamily="34" charset="0"/>
              <a:buAutoNum type="arabicPeriod" startAt="2"/>
              <a:defRPr/>
            </a:pPr>
            <a:endParaRPr lang="en-US" dirty="0" smtClean="0"/>
          </a:p>
          <a:p>
            <a:pPr marL="339725" indent="-339725">
              <a:buFont typeface="Verdana" pitchFamily="34" charset="0"/>
              <a:buAutoNum type="arabicPeriod" startAt="2"/>
              <a:defRPr/>
            </a:pPr>
            <a:endParaRPr lang="en-US" dirty="0" smtClean="0"/>
          </a:p>
          <a:p>
            <a:pPr marL="339725" indent="-339725">
              <a:buFont typeface="Verdana" pitchFamily="34" charset="0"/>
              <a:buAutoNum type="arabicPeriod" startAt="2"/>
              <a:defRPr/>
            </a:pPr>
            <a:endParaRPr lang="en-US" dirty="0" smtClean="0"/>
          </a:p>
          <a:p>
            <a:pPr marL="339725" indent="-339725">
              <a:buFont typeface="Verdana" pitchFamily="34" charset="0"/>
              <a:buAutoNum type="arabicPeriod" startAt="2"/>
              <a:defRPr/>
            </a:pPr>
            <a:endParaRPr lang="en-US" dirty="0" smtClean="0"/>
          </a:p>
          <a:p>
            <a:pPr>
              <a:defRPr/>
            </a:pPr>
            <a:endParaRPr lang="en-US" dirty="0" smtClean="0"/>
          </a:p>
        </p:txBody>
      </p:sp>
      <p:sp>
        <p:nvSpPr>
          <p:cNvPr id="5"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73</a:t>
            </a:fld>
            <a:endParaRPr lang="en-US" sz="700" dirty="0">
              <a:latin typeface="+mn-lt"/>
            </a:endParaRPr>
          </a:p>
        </p:txBody>
      </p:sp>
      <p:pic>
        <p:nvPicPr>
          <p:cNvPr id="6" name="Picture 5" descr="CS_Challenges_Leadership.png"/>
          <p:cNvPicPr>
            <a:picLocks noChangeAspect="1"/>
          </p:cNvPicPr>
          <p:nvPr/>
        </p:nvPicPr>
        <p:blipFill>
          <a:blip r:embed="rId3" cstate="print"/>
          <a:srcRect/>
          <a:stretch>
            <a:fillRect/>
          </a:stretch>
        </p:blipFill>
        <p:spPr bwMode="auto">
          <a:xfrm>
            <a:off x="304800" y="76200"/>
            <a:ext cx="608659" cy="731520"/>
          </a:xfrm>
          <a:prstGeom prst="rect">
            <a:avLst/>
          </a:prstGeom>
          <a:noFill/>
          <a:ln w="9525">
            <a:noFill/>
            <a:miter lim="800000"/>
            <a:headEnd/>
            <a:tailEnd/>
          </a:ln>
        </p:spPr>
      </p:pic>
      <p:sp>
        <p:nvSpPr>
          <p:cNvPr id="7" name="Footer Placeholder 6"/>
          <p:cNvSpPr>
            <a:spLocks noGrp="1"/>
          </p:cNvSpPr>
          <p:nvPr>
            <p:ph type="ftr" sz="quarter" idx="13"/>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5"/>
          <p:cNvSpPr>
            <a:spLocks noGrp="1"/>
          </p:cNvSpPr>
          <p:nvPr>
            <p:ph type="title"/>
          </p:nvPr>
        </p:nvSpPr>
        <p:spPr>
          <a:xfrm>
            <a:off x="0" y="0"/>
            <a:ext cx="7315200" cy="838200"/>
          </a:xfrm>
        </p:spPr>
        <p:txBody>
          <a:bodyPr/>
          <a:lstStyle/>
          <a:p>
            <a:r>
              <a:rPr lang="en-US" dirty="0" smtClean="0"/>
              <a:t>Using Your Strengths With Others: </a:t>
            </a:r>
            <a:br>
              <a:rPr lang="en-US" dirty="0" smtClean="0"/>
            </a:br>
            <a:r>
              <a:rPr lang="en-US" dirty="0" smtClean="0"/>
              <a:t>Make it Personal</a:t>
            </a:r>
          </a:p>
        </p:txBody>
      </p:sp>
      <p:sp>
        <p:nvSpPr>
          <p:cNvPr id="64515" name="Text Placeholder 6"/>
          <p:cNvSpPr>
            <a:spLocks noGrp="1"/>
          </p:cNvSpPr>
          <p:nvPr>
            <p:ph type="body" sz="quarter" idx="12"/>
          </p:nvPr>
        </p:nvSpPr>
        <p:spPr>
          <a:xfrm>
            <a:off x="228600" y="960438"/>
            <a:ext cx="6858000" cy="8412162"/>
          </a:xfrm>
        </p:spPr>
        <p:txBody>
          <a:bodyPr/>
          <a:lstStyle/>
          <a:p>
            <a:pPr>
              <a:lnSpc>
                <a:spcPct val="100000"/>
              </a:lnSpc>
            </a:pPr>
            <a:r>
              <a:rPr lang="en-US" sz="2000" b="1" dirty="0" smtClean="0"/>
              <a:t>Key Principles</a:t>
            </a:r>
          </a:p>
          <a:p>
            <a:r>
              <a:rPr lang="en-US" dirty="0" smtClean="0"/>
              <a:t> </a:t>
            </a:r>
            <a:endParaRPr lang="en-US" b="1" dirty="0" smtClean="0"/>
          </a:p>
          <a:p>
            <a:pPr>
              <a:buFont typeface="Arial" pitchFamily="34" charset="0"/>
              <a:buChar char="•"/>
            </a:pPr>
            <a:r>
              <a:rPr lang="en-US" dirty="0" smtClean="0"/>
              <a:t> Each Character Strength has a shadow side that can get you in trouble or  </a:t>
            </a:r>
          </a:p>
          <a:p>
            <a:r>
              <a:rPr lang="en-US" dirty="0" smtClean="0"/>
              <a:t>  limit you</a:t>
            </a:r>
          </a:p>
          <a:p>
            <a:pPr>
              <a:buFont typeface="Arial" pitchFamily="34" charset="0"/>
              <a:buChar char="•"/>
            </a:pPr>
            <a:endParaRPr lang="en-US" b="1" dirty="0" smtClean="0"/>
          </a:p>
          <a:p>
            <a:pPr>
              <a:buFont typeface="Arial" pitchFamily="34" charset="0"/>
              <a:buChar char="•"/>
            </a:pPr>
            <a:r>
              <a:rPr lang="en-US" dirty="0" smtClean="0"/>
              <a:t> Use your Character Strengths to strengthen your relationships and   </a:t>
            </a:r>
          </a:p>
          <a:p>
            <a:pPr>
              <a:spcBef>
                <a:spcPts val="24"/>
              </a:spcBef>
            </a:pPr>
            <a:r>
              <a:rPr lang="en-US" dirty="0" smtClean="0"/>
              <a:t>  successfully overcome challenges</a:t>
            </a:r>
          </a:p>
          <a:p>
            <a:pPr>
              <a:buFont typeface="Arial" pitchFamily="34" charset="0"/>
              <a:buChar char="•"/>
            </a:pPr>
            <a:endParaRPr lang="en-US" b="1" dirty="0" smtClean="0"/>
          </a:p>
          <a:p>
            <a:pPr>
              <a:buFont typeface="Arial" pitchFamily="34" charset="0"/>
              <a:buChar char="•"/>
            </a:pPr>
            <a:r>
              <a:rPr lang="en-US" dirty="0" smtClean="0"/>
              <a:t>Character Strengths builds</a:t>
            </a:r>
            <a:r>
              <a:rPr lang="en-US" b="1" dirty="0" smtClean="0"/>
              <a:t> </a:t>
            </a:r>
            <a:r>
              <a:rPr lang="en-US" b="1" dirty="0" smtClean="0">
                <a:solidFill>
                  <a:srgbClr val="00B050"/>
                </a:solidFill>
              </a:rPr>
              <a:t>Strengths of Character</a:t>
            </a:r>
            <a:endParaRPr lang="en-US" dirty="0" smtClean="0"/>
          </a:p>
          <a:p>
            <a:pPr>
              <a:buFont typeface="Arial" pitchFamily="34" charset="0"/>
              <a:buChar char="•"/>
            </a:pPr>
            <a:endParaRPr lang="en-US" dirty="0" smtClean="0"/>
          </a:p>
          <a:p>
            <a:pPr>
              <a:lnSpc>
                <a:spcPct val="100000"/>
              </a:lnSpc>
              <a:spcBef>
                <a:spcPts val="0"/>
              </a:spcBef>
              <a:defRPr/>
            </a:pPr>
            <a:r>
              <a:rPr lang="en-US" sz="2000" b="1" dirty="0" smtClean="0">
                <a:solidFill>
                  <a:prstClr val="black"/>
                </a:solidFill>
              </a:rPr>
              <a:t>Check on Learning</a:t>
            </a:r>
            <a:endParaRPr lang="en-US" sz="2000" dirty="0" smtClean="0">
              <a:solidFill>
                <a:prstClr val="black"/>
              </a:solidFill>
            </a:endParaRPr>
          </a:p>
          <a:p>
            <a:pPr>
              <a:lnSpc>
                <a:spcPct val="100000"/>
              </a:lnSpc>
              <a:spcBef>
                <a:spcPts val="0"/>
              </a:spcBef>
              <a:defRPr/>
            </a:pPr>
            <a:r>
              <a:rPr lang="en-US" dirty="0" smtClean="0">
                <a:solidFill>
                  <a:prstClr val="black"/>
                </a:solidFill>
              </a:rPr>
              <a:t> </a:t>
            </a:r>
          </a:p>
          <a:p>
            <a:pPr>
              <a:lnSpc>
                <a:spcPct val="100000"/>
              </a:lnSpc>
              <a:spcBef>
                <a:spcPts val="0"/>
              </a:spcBef>
              <a:defRPr/>
            </a:pPr>
            <a:r>
              <a:rPr lang="en-US" b="1" dirty="0" smtClean="0">
                <a:solidFill>
                  <a:prstClr val="black"/>
                </a:solidFill>
              </a:rPr>
              <a:t>What is the skill? </a:t>
            </a:r>
            <a:r>
              <a:rPr lang="en-US" dirty="0" smtClean="0">
                <a:solidFill>
                  <a:prstClr val="black"/>
                </a:solidFill>
              </a:rPr>
              <a:t>Character Strengths: Using Your Strengths With Others</a:t>
            </a:r>
            <a:endParaRPr lang="en-US" b="1" dirty="0" smtClean="0">
              <a:solidFill>
                <a:prstClr val="black"/>
              </a:solidFill>
            </a:endParaRPr>
          </a:p>
          <a:p>
            <a:pPr>
              <a:lnSpc>
                <a:spcPct val="100000"/>
              </a:lnSpc>
              <a:spcBef>
                <a:spcPts val="0"/>
              </a:spcBef>
              <a:defRPr/>
            </a:pPr>
            <a:endParaRPr lang="en-US" dirty="0" smtClean="0">
              <a:solidFill>
                <a:prstClr val="black"/>
              </a:solidFill>
            </a:endParaRPr>
          </a:p>
          <a:p>
            <a:pPr>
              <a:lnSpc>
                <a:spcPct val="100000"/>
              </a:lnSpc>
              <a:spcBef>
                <a:spcPts val="0"/>
              </a:spcBef>
              <a:defRPr/>
            </a:pPr>
            <a:r>
              <a:rPr lang="en-US" b="1" dirty="0" smtClean="0">
                <a:solidFill>
                  <a:prstClr val="black"/>
                </a:solidFill>
              </a:rPr>
              <a:t>When do I use it? </a:t>
            </a:r>
            <a:r>
              <a:rPr lang="en-US" dirty="0" smtClean="0">
                <a:solidFill>
                  <a:prstClr val="black"/>
                </a:solidFill>
              </a:rPr>
              <a:t>Use your Character Strengths when working with others to boost energy and effectiveness</a:t>
            </a:r>
          </a:p>
          <a:p>
            <a:pPr>
              <a:lnSpc>
                <a:spcPct val="100000"/>
              </a:lnSpc>
              <a:spcBef>
                <a:spcPts val="0"/>
              </a:spcBef>
              <a:defRPr/>
            </a:pPr>
            <a:endParaRPr lang="en-US" dirty="0" smtClean="0">
              <a:solidFill>
                <a:prstClr val="black"/>
              </a:solidFill>
            </a:endParaRPr>
          </a:p>
          <a:p>
            <a:pPr>
              <a:lnSpc>
                <a:spcPct val="100000"/>
              </a:lnSpc>
              <a:spcBef>
                <a:spcPts val="0"/>
              </a:spcBef>
              <a:defRPr/>
            </a:pPr>
            <a:r>
              <a:rPr lang="en-US" b="1" dirty="0" smtClean="0">
                <a:solidFill>
                  <a:prstClr val="black"/>
                </a:solidFill>
              </a:rPr>
              <a:t>How do I use it? </a:t>
            </a:r>
            <a:r>
              <a:rPr lang="en-US" dirty="0" smtClean="0">
                <a:solidFill>
                  <a:prstClr val="black"/>
                </a:solidFill>
              </a:rPr>
              <a:t>Use your Signature Strengths to contribute to team effectiveness</a:t>
            </a:r>
            <a:endParaRPr lang="en-US" dirty="0" smtClean="0"/>
          </a:p>
        </p:txBody>
      </p:sp>
      <p:grpSp>
        <p:nvGrpSpPr>
          <p:cNvPr id="2" name="Group 11"/>
          <p:cNvGrpSpPr/>
          <p:nvPr/>
        </p:nvGrpSpPr>
        <p:grpSpPr>
          <a:xfrm>
            <a:off x="76200" y="5638800"/>
            <a:ext cx="7086600" cy="3581396"/>
            <a:chOff x="76200" y="5757621"/>
            <a:chExt cx="7086600" cy="3386375"/>
          </a:xfrm>
        </p:grpSpPr>
        <p:sp>
          <p:nvSpPr>
            <p:cNvPr id="13" name="Oval 12"/>
            <p:cNvSpPr/>
            <p:nvPr/>
          </p:nvSpPr>
          <p:spPr>
            <a:xfrm>
              <a:off x="1752600" y="5757621"/>
              <a:ext cx="3733800" cy="891152"/>
            </a:xfrm>
            <a:prstGeom prst="ellipse">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9"/>
            <p:cNvGrpSpPr/>
            <p:nvPr/>
          </p:nvGrpSpPr>
          <p:grpSpPr>
            <a:xfrm>
              <a:off x="76200" y="5829671"/>
              <a:ext cx="7086600" cy="3314325"/>
              <a:chOff x="76200" y="5934295"/>
              <a:chExt cx="7086600" cy="3209705"/>
            </a:xfrm>
          </p:grpSpPr>
          <p:sp>
            <p:nvSpPr>
              <p:cNvPr id="15" name="Rectangle 14"/>
              <p:cNvSpPr/>
              <p:nvPr/>
            </p:nvSpPr>
            <p:spPr>
              <a:xfrm>
                <a:off x="76200" y="6324600"/>
                <a:ext cx="7086600" cy="281940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514803" y="5934295"/>
                <a:ext cx="4252748" cy="804766"/>
              </a:xfrm>
              <a:prstGeom prst="rect">
                <a:avLst/>
              </a:prstGeom>
              <a:noFill/>
            </p:spPr>
            <p:txBody>
              <a:bodyPr wrap="square" rtlCol="0">
                <a:spAutoFit/>
              </a:bodyPr>
              <a:lstStyle/>
              <a:p>
                <a:pPr algn="ctr"/>
                <a:r>
                  <a:rPr lang="en-US" sz="1600" b="1" dirty="0" smtClean="0">
                    <a:latin typeface="+mn-lt"/>
                  </a:rPr>
                  <a:t>MAKE IT PERSONAL!</a:t>
                </a:r>
              </a:p>
              <a:p>
                <a:pPr algn="ctr"/>
                <a:r>
                  <a:rPr lang="en-US" sz="1600" dirty="0" smtClean="0">
                    <a:latin typeface="+mn-lt"/>
                  </a:rPr>
                  <a:t>What did you learn?</a:t>
                </a:r>
              </a:p>
              <a:p>
                <a:pPr algn="ctr"/>
                <a:r>
                  <a:rPr lang="en-US" sz="1600" dirty="0" smtClean="0">
                    <a:latin typeface="+mn-lt"/>
                  </a:rPr>
                  <a:t>How can you use it?</a:t>
                </a:r>
                <a:endParaRPr lang="en-US" sz="1600" dirty="0">
                  <a:latin typeface="+mn-lt"/>
                </a:endParaRPr>
              </a:p>
            </p:txBody>
          </p:sp>
        </p:grpSp>
      </p:grpSp>
      <p:sp>
        <p:nvSpPr>
          <p:cNvPr id="10"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74</a:t>
            </a:fld>
            <a:endParaRPr lang="en-US" sz="700" dirty="0">
              <a:latin typeface="+mn-lt"/>
            </a:endParaRPr>
          </a:p>
        </p:txBody>
      </p:sp>
      <p:pic>
        <p:nvPicPr>
          <p:cNvPr id="11" name="Picture 10" descr="CS_Challenges_Leadership.png"/>
          <p:cNvPicPr>
            <a:picLocks noChangeAspect="1"/>
          </p:cNvPicPr>
          <p:nvPr/>
        </p:nvPicPr>
        <p:blipFill>
          <a:blip r:embed="rId3" cstate="print"/>
          <a:srcRect/>
          <a:stretch>
            <a:fillRect/>
          </a:stretch>
        </p:blipFill>
        <p:spPr bwMode="auto">
          <a:xfrm>
            <a:off x="304800" y="76200"/>
            <a:ext cx="608659" cy="731520"/>
          </a:xfrm>
          <a:prstGeom prst="rect">
            <a:avLst/>
          </a:prstGeom>
          <a:noFill/>
          <a:ln w="9525">
            <a:noFill/>
            <a:miter lim="800000"/>
            <a:headEnd/>
            <a:tailEnd/>
          </a:ln>
        </p:spPr>
      </p:pic>
      <p:sp>
        <p:nvSpPr>
          <p:cNvPr id="12" name="Footer Placeholder 11"/>
          <p:cNvSpPr>
            <a:spLocks noGrp="1"/>
          </p:cNvSpPr>
          <p:nvPr>
            <p:ph type="ftr" sz="quarter" idx="13"/>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0" y="4469000"/>
            <a:ext cx="7315200" cy="2765719"/>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9" name="Rounded Rectangle 8"/>
          <p:cNvSpPr/>
          <p:nvPr/>
        </p:nvSpPr>
        <p:spPr>
          <a:xfrm>
            <a:off x="0" y="2819400"/>
            <a:ext cx="7315200" cy="2057400"/>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8" name="Rounded Rectangle 7"/>
          <p:cNvSpPr/>
          <p:nvPr/>
        </p:nvSpPr>
        <p:spPr>
          <a:xfrm>
            <a:off x="0" y="2209800"/>
            <a:ext cx="7315200" cy="609600"/>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5" name="Rectangle 4"/>
          <p:cNvSpPr/>
          <p:nvPr/>
        </p:nvSpPr>
        <p:spPr>
          <a:xfrm>
            <a:off x="208630" y="914400"/>
            <a:ext cx="6877970" cy="1174824"/>
          </a:xfrm>
          <a:prstGeom prst="rect">
            <a:avLst/>
          </a:prstGeom>
        </p:spPr>
        <p:txBody>
          <a:bodyPr wrap="square" lIns="96661" tIns="48331" rIns="96661" bIns="48331">
            <a:spAutoFit/>
          </a:bodyPr>
          <a:lstStyle/>
          <a:p>
            <a:r>
              <a:rPr lang="en-US" sz="1400" b="1" dirty="0" smtClean="0">
                <a:latin typeface="+mn-lt"/>
              </a:rPr>
              <a:t>Instructions: </a:t>
            </a:r>
            <a:r>
              <a:rPr lang="en-US" sz="1400" dirty="0" smtClean="0">
                <a:latin typeface="+mn-lt"/>
              </a:rPr>
              <a:t>Record three good things each day. Next to each positive event that you list, write a reflection (at least one sentence) about:</a:t>
            </a:r>
          </a:p>
          <a:p>
            <a:r>
              <a:rPr lang="en-US" sz="1400" dirty="0" smtClean="0">
                <a:latin typeface="+mn-lt"/>
              </a:rPr>
              <a:t>	- Why this good thing happened</a:t>
            </a:r>
          </a:p>
          <a:p>
            <a:r>
              <a:rPr lang="en-US" sz="1400" dirty="0" smtClean="0">
                <a:latin typeface="+mn-lt"/>
              </a:rPr>
              <a:t>	- What this good thing means to you</a:t>
            </a:r>
          </a:p>
          <a:p>
            <a:r>
              <a:rPr lang="en-US" sz="1400" dirty="0" smtClean="0">
                <a:latin typeface="+mn-lt"/>
              </a:rPr>
              <a:t>	- How this good thing makes you feel</a:t>
            </a:r>
          </a:p>
        </p:txBody>
      </p:sp>
      <p:sp>
        <p:nvSpPr>
          <p:cNvPr id="11" name="Rounded Rectangle 10"/>
          <p:cNvSpPr/>
          <p:nvPr/>
        </p:nvSpPr>
        <p:spPr>
          <a:xfrm>
            <a:off x="0" y="7010400"/>
            <a:ext cx="7315200" cy="2133599"/>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7" name="TextBox 6"/>
          <p:cNvSpPr txBox="1"/>
          <p:nvPr/>
        </p:nvSpPr>
        <p:spPr>
          <a:xfrm>
            <a:off x="0" y="2209800"/>
            <a:ext cx="6901620" cy="6514747"/>
          </a:xfrm>
          <a:prstGeom prst="rect">
            <a:avLst/>
          </a:prstGeom>
          <a:noFill/>
        </p:spPr>
        <p:txBody>
          <a:bodyPr wrap="square" lIns="96661" tIns="48331" rIns="96661" bIns="48331" rtlCol="0">
            <a:spAutoFit/>
          </a:bodyPr>
          <a:lstStyle/>
          <a:p>
            <a:r>
              <a:rPr lang="en-US" sz="1600" b="1" dirty="0" smtClean="0">
                <a:latin typeface="+mn-lt"/>
              </a:rPr>
              <a:t>Date:</a:t>
            </a:r>
            <a:endParaRPr lang="en-US" sz="1800" dirty="0" smtClean="0">
              <a:latin typeface="Bradley Hand ITC" pitchFamily="66" charset="0"/>
            </a:endParaRPr>
          </a:p>
          <a:p>
            <a:endParaRPr lang="en-US" sz="1600" b="1" dirty="0" smtClean="0">
              <a:latin typeface="+mn-lt"/>
            </a:endParaRPr>
          </a:p>
          <a:p>
            <a:endParaRPr lang="en-US" sz="1600" b="1" dirty="0" smtClean="0">
              <a:latin typeface="+mn-lt"/>
            </a:endParaRPr>
          </a:p>
          <a:p>
            <a:r>
              <a:rPr lang="en-US" sz="1600" b="1" dirty="0" smtClean="0">
                <a:latin typeface="+mn-lt"/>
              </a:rPr>
              <a:t>Good Thing 1:</a:t>
            </a:r>
            <a:endParaRPr lang="en-US" sz="1800" b="1" dirty="0" smtClean="0">
              <a:latin typeface="Bradley Hand ITC" pitchFamily="66" charset="0"/>
            </a:endParaRPr>
          </a:p>
          <a:p>
            <a:endParaRPr lang="en-US" sz="1600" b="1" dirty="0" smtClean="0">
              <a:latin typeface="+mn-lt"/>
            </a:endParaRPr>
          </a:p>
          <a:p>
            <a:r>
              <a:rPr lang="en-US" sz="1600" b="1" dirty="0" smtClean="0">
                <a:latin typeface="+mn-lt"/>
              </a:rPr>
              <a:t>Reflection:</a:t>
            </a:r>
            <a:endParaRPr lang="en-US" sz="1800" b="1" dirty="0" smtClean="0">
              <a:latin typeface="Bradley Hand ITC" pitchFamily="66" charset="0"/>
            </a:endParaRPr>
          </a:p>
          <a:p>
            <a:endParaRPr lang="en-US" sz="1800" b="1" dirty="0" smtClean="0">
              <a:latin typeface="+mn-lt"/>
            </a:endParaRPr>
          </a:p>
          <a:p>
            <a:endParaRPr lang="en-US" sz="1600" b="1" dirty="0" smtClean="0">
              <a:latin typeface="+mn-lt"/>
            </a:endParaRPr>
          </a:p>
          <a:p>
            <a:endParaRPr lang="en-US" sz="1600" b="1" dirty="0" smtClean="0">
              <a:latin typeface="+mn-lt"/>
            </a:endParaRPr>
          </a:p>
          <a:p>
            <a:endParaRPr lang="en-US" sz="1600" b="1" dirty="0" smtClean="0">
              <a:latin typeface="+mn-lt"/>
            </a:endParaRPr>
          </a:p>
          <a:p>
            <a:endParaRPr lang="en-US" sz="1600" b="1" dirty="0" smtClean="0">
              <a:latin typeface="+mn-lt"/>
            </a:endParaRPr>
          </a:p>
          <a:p>
            <a:r>
              <a:rPr lang="en-US" sz="1600" b="1" dirty="0" smtClean="0">
                <a:latin typeface="+mn-lt"/>
              </a:rPr>
              <a:t>Good Thing 2:</a:t>
            </a:r>
            <a:endParaRPr lang="en-US" sz="1800" b="1" dirty="0" smtClean="0">
              <a:latin typeface="Bradley Hand ITC" pitchFamily="66" charset="0"/>
            </a:endParaRPr>
          </a:p>
          <a:p>
            <a:endParaRPr lang="en-US" sz="1600" b="1" dirty="0" smtClean="0">
              <a:latin typeface="+mn-lt"/>
            </a:endParaRPr>
          </a:p>
          <a:p>
            <a:r>
              <a:rPr lang="en-US" sz="1600" b="1" dirty="0" smtClean="0">
                <a:latin typeface="+mn-lt"/>
              </a:rPr>
              <a:t>Reflection: </a:t>
            </a:r>
            <a:endParaRPr lang="en-US" sz="18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mn-lt"/>
            </a:endParaRPr>
          </a:p>
          <a:p>
            <a:r>
              <a:rPr lang="en-US" sz="1600" b="1" dirty="0" smtClean="0">
                <a:latin typeface="+mn-lt"/>
              </a:rPr>
              <a:t>Good Thing 3:</a:t>
            </a:r>
            <a:endParaRPr lang="en-US" sz="1800" b="1" dirty="0" smtClean="0">
              <a:latin typeface="Bradley Hand ITC" pitchFamily="66" charset="0"/>
            </a:endParaRPr>
          </a:p>
          <a:p>
            <a:endParaRPr lang="en-US" sz="1600" b="1" dirty="0" smtClean="0">
              <a:latin typeface="+mn-lt"/>
            </a:endParaRPr>
          </a:p>
          <a:p>
            <a:r>
              <a:rPr lang="en-US" sz="1600" b="1" dirty="0" smtClean="0">
                <a:latin typeface="+mn-lt"/>
              </a:rPr>
              <a:t>Reflection:</a:t>
            </a:r>
            <a:endParaRPr lang="en-US" sz="1800" b="1" dirty="0" smtClean="0">
              <a:latin typeface="Bradley Hand ITC" pitchFamily="66" charset="0"/>
            </a:endParaRPr>
          </a:p>
          <a:p>
            <a:endParaRPr lang="en-US" sz="1500" b="1" dirty="0" smtClean="0">
              <a:latin typeface="+mn-lt"/>
            </a:endParaRPr>
          </a:p>
          <a:p>
            <a:endParaRPr lang="en-US" sz="1500" dirty="0" smtClean="0">
              <a:latin typeface="+mn-lt"/>
            </a:endParaRPr>
          </a:p>
          <a:p>
            <a:endParaRPr lang="en-US" sz="1500" b="1" dirty="0">
              <a:latin typeface="+mn-lt"/>
            </a:endParaRPr>
          </a:p>
        </p:txBody>
      </p:sp>
      <p:sp>
        <p:nvSpPr>
          <p:cNvPr id="13" name="TextBox 12"/>
          <p:cNvSpPr txBox="1"/>
          <p:nvPr/>
        </p:nvSpPr>
        <p:spPr>
          <a:xfrm>
            <a:off x="0" y="204217"/>
            <a:ext cx="7239000" cy="405383"/>
          </a:xfrm>
          <a:prstGeom prst="rect">
            <a:avLst/>
          </a:prstGeom>
          <a:noFill/>
        </p:spPr>
        <p:txBody>
          <a:bodyPr wrap="square" lIns="96661" tIns="48331" rIns="96661" bIns="48331" rtlCol="0">
            <a:spAutoFit/>
          </a:bodyPr>
          <a:lstStyle/>
          <a:p>
            <a:pPr algn="ctr"/>
            <a:r>
              <a:rPr lang="en-US" sz="2000" b="1" dirty="0" smtClean="0">
                <a:solidFill>
                  <a:schemeClr val="bg1"/>
                </a:solidFill>
                <a:latin typeface="+mj-lt"/>
              </a:rPr>
              <a:t>Hunt the Good Stuff</a:t>
            </a:r>
            <a:endParaRPr lang="en-US" sz="2000" b="1" dirty="0">
              <a:solidFill>
                <a:schemeClr val="bg1"/>
              </a:solidFill>
              <a:latin typeface="+mj-lt"/>
            </a:endParaRPr>
          </a:p>
        </p:txBody>
      </p:sp>
      <p:sp>
        <p:nvSpPr>
          <p:cNvPr id="12" name="Rounded Rectangle 11"/>
          <p:cNvSpPr/>
          <p:nvPr/>
        </p:nvSpPr>
        <p:spPr>
          <a:xfrm>
            <a:off x="2209800" y="609599"/>
            <a:ext cx="2819400" cy="381001"/>
          </a:xfrm>
          <a:prstGeom prst="roundRect">
            <a:avLst/>
          </a:prstGeom>
          <a:solidFill>
            <a:srgbClr val="00B05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en-US" dirty="0" smtClean="0"/>
              <a:t>Optimism</a:t>
            </a:r>
            <a:endParaRPr lang="en-US" dirty="0"/>
          </a:p>
        </p:txBody>
      </p:sp>
      <p:sp>
        <p:nvSpPr>
          <p:cNvPr id="15"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75</a:t>
            </a:fld>
            <a:endParaRPr lang="en-US" sz="700" dirty="0">
              <a:latin typeface="+mn-lt"/>
            </a:endParaRPr>
          </a:p>
        </p:txBody>
      </p:sp>
      <p:pic>
        <p:nvPicPr>
          <p:cNvPr id="16" name="Picture 5" descr="HTGS.png"/>
          <p:cNvPicPr>
            <a:picLocks noChangeAspect="1"/>
          </p:cNvPicPr>
          <p:nvPr/>
        </p:nvPicPr>
        <p:blipFill>
          <a:blip r:embed="rId3" cstate="print"/>
          <a:srcRect/>
          <a:stretch>
            <a:fillRect/>
          </a:stretch>
        </p:blipFill>
        <p:spPr bwMode="auto">
          <a:xfrm>
            <a:off x="305741" y="76200"/>
            <a:ext cx="608659" cy="731520"/>
          </a:xfrm>
          <a:prstGeom prst="rect">
            <a:avLst/>
          </a:prstGeom>
          <a:noFill/>
          <a:ln w="9525">
            <a:noFill/>
            <a:miter lim="800000"/>
            <a:headEnd/>
            <a:tailEnd/>
          </a:ln>
        </p:spPr>
      </p:pic>
      <p:sp>
        <p:nvSpPr>
          <p:cNvPr id="14" name="Footer Placeholder 13"/>
          <p:cNvSpPr>
            <a:spLocks noGrp="1"/>
          </p:cNvSpPr>
          <p:nvPr>
            <p:ph type="ftr" sz="quarter" idx="11"/>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Pie 107"/>
          <p:cNvSpPr/>
          <p:nvPr/>
        </p:nvSpPr>
        <p:spPr>
          <a:xfrm rot="13241953">
            <a:off x="323096" y="4690195"/>
            <a:ext cx="2994195" cy="3089128"/>
          </a:xfrm>
          <a:prstGeom prst="pie">
            <a:avLst>
              <a:gd name="adj1" fmla="val 1452524"/>
              <a:gd name="adj2" fmla="val 1603336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Text Placeholder 6"/>
          <p:cNvSpPr txBox="1">
            <a:spLocks/>
          </p:cNvSpPr>
          <p:nvPr/>
        </p:nvSpPr>
        <p:spPr>
          <a:xfrm>
            <a:off x="76200" y="3581400"/>
            <a:ext cx="7239000" cy="609600"/>
          </a:xfrm>
          <a:prstGeom prst="rect">
            <a:avLst/>
          </a:prstGeom>
        </p:spPr>
        <p:txBody>
          <a:bodyPr vert="horz" lIns="95669" tIns="47839" rIns="95669" bIns="47839" rtlCol="0" anchor="t"/>
          <a:lstStyle/>
          <a:p>
            <a:pPr marL="0" marR="0" lvl="0" indent="0" defTabSz="956843"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tx1"/>
                </a:solidFill>
                <a:effectLst/>
                <a:uLnTx/>
                <a:uFillTx/>
                <a:latin typeface="+mj-lt"/>
                <a:ea typeface="+mn-ea"/>
                <a:cs typeface="+mn-cs"/>
              </a:rPr>
              <a:t>Instructions</a:t>
            </a:r>
            <a:r>
              <a:rPr kumimoji="0" lang="en-US" sz="1400" b="0" i="0" u="none" strike="noStrike" kern="1200" cap="none" spc="0" normalizeH="0" baseline="0" noProof="0" dirty="0" smtClean="0">
                <a:ln>
                  <a:noFill/>
                </a:ln>
                <a:solidFill>
                  <a:schemeClr val="tx1"/>
                </a:solidFill>
                <a:effectLst/>
                <a:uLnTx/>
                <a:uFillTx/>
                <a:latin typeface="+mj-lt"/>
                <a:ea typeface="+mn-ea"/>
                <a:cs typeface="+mn-cs"/>
              </a:rPr>
              <a:t>: Slice the pie to show how often you use each form of communication you listed above. </a:t>
            </a:r>
            <a:r>
              <a:rPr lang="en-US" sz="1400" dirty="0" smtClean="0">
                <a:latin typeface="+mj-lt"/>
                <a:cs typeface="+mn-cs"/>
              </a:rPr>
              <a:t>Color in the slices that are forms of social media/texting.</a:t>
            </a:r>
            <a:endParaRPr kumimoji="0" lang="en-US" sz="14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defTabSz="95684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chemeClr val="tx1"/>
              </a:solidFill>
              <a:effectLst/>
              <a:uLnTx/>
              <a:uFillTx/>
              <a:latin typeface="+mj-lt"/>
              <a:ea typeface="+mn-ea"/>
              <a:cs typeface="+mn-cs"/>
            </a:endParaRPr>
          </a:p>
        </p:txBody>
      </p:sp>
      <p:sp>
        <p:nvSpPr>
          <p:cNvPr id="7" name="TextBox 6"/>
          <p:cNvSpPr txBox="1"/>
          <p:nvPr/>
        </p:nvSpPr>
        <p:spPr>
          <a:xfrm>
            <a:off x="0" y="1219200"/>
            <a:ext cx="5257800" cy="292388"/>
          </a:xfrm>
          <a:prstGeom prst="rect">
            <a:avLst/>
          </a:prstGeom>
          <a:noFill/>
        </p:spPr>
        <p:txBody>
          <a:bodyPr wrap="square" rtlCol="0">
            <a:spAutoFit/>
          </a:bodyPr>
          <a:lstStyle/>
          <a:p>
            <a:r>
              <a:rPr lang="en-US" sz="1300" dirty="0" smtClean="0">
                <a:latin typeface="+mn-lt"/>
              </a:rPr>
              <a:t>List all the ways you communicate, including </a:t>
            </a:r>
            <a:r>
              <a:rPr lang="en-US" sz="1300" u="sng" dirty="0" smtClean="0">
                <a:latin typeface="+mn-lt"/>
              </a:rPr>
              <a:t>social media:</a:t>
            </a:r>
            <a:endParaRPr lang="en-US" sz="1300" u="sng" dirty="0">
              <a:latin typeface="+mn-lt"/>
            </a:endParaRPr>
          </a:p>
        </p:txBody>
      </p:sp>
      <p:graphicFrame>
        <p:nvGraphicFramePr>
          <p:cNvPr id="8" name="Table 7"/>
          <p:cNvGraphicFramePr>
            <a:graphicFrameLocks noGrp="1"/>
          </p:cNvGraphicFramePr>
          <p:nvPr/>
        </p:nvGraphicFramePr>
        <p:xfrm>
          <a:off x="152400" y="1524000"/>
          <a:ext cx="2209800" cy="1524000"/>
        </p:xfrm>
        <a:graphic>
          <a:graphicData uri="http://schemas.openxmlformats.org/drawingml/2006/table">
            <a:tbl>
              <a:tblPr firstRow="1" bandRow="1">
                <a:tableStyleId>{5C22544A-7EE6-4342-B048-85BDC9FD1C3A}</a:tableStyleId>
              </a:tblPr>
              <a:tblGrid>
                <a:gridCol w="2209800"/>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9" name="Table 8"/>
          <p:cNvGraphicFramePr>
            <a:graphicFrameLocks noGrp="1"/>
          </p:cNvGraphicFramePr>
          <p:nvPr/>
        </p:nvGraphicFramePr>
        <p:xfrm>
          <a:off x="2667000" y="1524000"/>
          <a:ext cx="2133600" cy="1524000"/>
        </p:xfrm>
        <a:graphic>
          <a:graphicData uri="http://schemas.openxmlformats.org/drawingml/2006/table">
            <a:tbl>
              <a:tblPr firstRow="1" bandRow="1">
                <a:tableStyleId>{5C22544A-7EE6-4342-B048-85BDC9FD1C3A}</a:tableStyleId>
              </a:tblPr>
              <a:tblGrid>
                <a:gridCol w="2133600"/>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0" name="Table 9"/>
          <p:cNvGraphicFramePr>
            <a:graphicFrameLocks noGrp="1"/>
          </p:cNvGraphicFramePr>
          <p:nvPr/>
        </p:nvGraphicFramePr>
        <p:xfrm>
          <a:off x="5105400" y="1524000"/>
          <a:ext cx="2133600" cy="1524000"/>
        </p:xfrm>
        <a:graphic>
          <a:graphicData uri="http://schemas.openxmlformats.org/drawingml/2006/table">
            <a:tbl>
              <a:tblPr firstRow="1" bandRow="1">
                <a:tableStyleId>{5C22544A-7EE6-4342-B048-85BDC9FD1C3A}</a:tableStyleId>
              </a:tblPr>
              <a:tblGrid>
                <a:gridCol w="2133600"/>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1" name="TextBox 70"/>
          <p:cNvSpPr txBox="1"/>
          <p:nvPr/>
        </p:nvSpPr>
        <p:spPr>
          <a:xfrm>
            <a:off x="76200" y="1554540"/>
            <a:ext cx="2286000" cy="1200329"/>
          </a:xfrm>
          <a:prstGeom prst="rect">
            <a:avLst/>
          </a:prstGeom>
          <a:noFill/>
        </p:spPr>
        <p:txBody>
          <a:bodyPr wrap="square" rtlCol="0">
            <a:spAutoFit/>
          </a:bodyPr>
          <a:lstStyle/>
          <a:p>
            <a:r>
              <a:rPr lang="en-US" sz="2400" dirty="0" smtClean="0">
                <a:latin typeface="Bradley Hand ITC" pitchFamily="66" charset="0"/>
              </a:rPr>
              <a:t>Texting</a:t>
            </a:r>
          </a:p>
          <a:p>
            <a:r>
              <a:rPr lang="en-US" sz="2400" dirty="0" smtClean="0">
                <a:latin typeface="Bradley Hand ITC" pitchFamily="66" charset="0"/>
              </a:rPr>
              <a:t>Face-to-face</a:t>
            </a:r>
          </a:p>
          <a:p>
            <a:endParaRPr lang="en-US" sz="2400" dirty="0">
              <a:latin typeface="Bradley Hand ITC" pitchFamily="66" charset="0"/>
            </a:endParaRPr>
          </a:p>
        </p:txBody>
      </p:sp>
      <p:grpSp>
        <p:nvGrpSpPr>
          <p:cNvPr id="2" name="Group 50"/>
          <p:cNvGrpSpPr/>
          <p:nvPr/>
        </p:nvGrpSpPr>
        <p:grpSpPr>
          <a:xfrm rot="10800000">
            <a:off x="304799" y="4739002"/>
            <a:ext cx="3048000" cy="2988958"/>
            <a:chOff x="3886201" y="1295400"/>
            <a:chExt cx="2667000" cy="2590800"/>
          </a:xfrm>
        </p:grpSpPr>
        <p:grpSp>
          <p:nvGrpSpPr>
            <p:cNvPr id="3" name="Group 23"/>
            <p:cNvGrpSpPr/>
            <p:nvPr/>
          </p:nvGrpSpPr>
          <p:grpSpPr>
            <a:xfrm>
              <a:off x="3886201" y="1295400"/>
              <a:ext cx="2667000" cy="2590800"/>
              <a:chOff x="3886201" y="1295400"/>
              <a:chExt cx="2667000" cy="2590800"/>
            </a:xfrm>
          </p:grpSpPr>
          <p:sp>
            <p:nvSpPr>
              <p:cNvPr id="96" name="Oval 95"/>
              <p:cNvSpPr/>
              <p:nvPr/>
            </p:nvSpPr>
            <p:spPr>
              <a:xfrm>
                <a:off x="3886201" y="1295400"/>
                <a:ext cx="2667000" cy="2590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Straight Connector 96"/>
              <p:cNvCxnSpPr/>
              <p:nvPr/>
            </p:nvCxnSpPr>
            <p:spPr>
              <a:xfrm>
                <a:off x="5257800" y="2590800"/>
                <a:ext cx="0" cy="129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7" name="Straight Connector 86"/>
            <p:cNvCxnSpPr>
              <a:endCxn id="96" idx="1"/>
            </p:cNvCxnSpPr>
            <p:nvPr/>
          </p:nvCxnSpPr>
          <p:spPr>
            <a:xfrm flipH="1" flipV="1">
              <a:off x="4276774" y="1674814"/>
              <a:ext cx="981027" cy="9159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5257800" y="1600200"/>
              <a:ext cx="762000" cy="990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0800000" flipH="1" flipV="1">
              <a:off x="5257798" y="2590801"/>
              <a:ext cx="495302" cy="11484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5257800" y="2590800"/>
              <a:ext cx="114300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rot="10800000">
              <a:off x="3962400" y="2590800"/>
              <a:ext cx="1143000" cy="384721"/>
            </a:xfrm>
            <a:prstGeom prst="rect">
              <a:avLst/>
            </a:prstGeom>
            <a:noFill/>
          </p:spPr>
          <p:txBody>
            <a:bodyPr wrap="square" rtlCol="0">
              <a:spAutoFit/>
            </a:bodyPr>
            <a:lstStyle/>
            <a:p>
              <a:r>
                <a:rPr lang="en-US" dirty="0" smtClean="0">
                  <a:latin typeface="Bradley Hand ITC" pitchFamily="66" charset="0"/>
                </a:rPr>
                <a:t>Texting</a:t>
              </a:r>
              <a:endParaRPr lang="en-US" dirty="0">
                <a:latin typeface="Bradley Hand ITC" pitchFamily="66" charset="0"/>
              </a:endParaRPr>
            </a:p>
          </p:txBody>
        </p:sp>
        <p:sp>
          <p:nvSpPr>
            <p:cNvPr id="92" name="TextBox 91"/>
            <p:cNvSpPr txBox="1"/>
            <p:nvPr/>
          </p:nvSpPr>
          <p:spPr>
            <a:xfrm rot="10800000">
              <a:off x="4610100" y="1757745"/>
              <a:ext cx="1143000" cy="333472"/>
            </a:xfrm>
            <a:prstGeom prst="rect">
              <a:avLst/>
            </a:prstGeom>
            <a:noFill/>
          </p:spPr>
          <p:txBody>
            <a:bodyPr wrap="square" rtlCol="0">
              <a:spAutoFit/>
            </a:bodyPr>
            <a:lstStyle/>
            <a:p>
              <a:pPr algn="ctr"/>
              <a:r>
                <a:rPr lang="en-US" dirty="0" smtClean="0">
                  <a:latin typeface="Bradley Hand ITC" pitchFamily="66" charset="0"/>
                </a:rPr>
                <a:t>Twitter</a:t>
              </a:r>
              <a:endParaRPr lang="en-US" dirty="0">
                <a:latin typeface="Bradley Hand ITC" pitchFamily="66" charset="0"/>
              </a:endParaRPr>
            </a:p>
          </p:txBody>
        </p:sp>
        <p:sp>
          <p:nvSpPr>
            <p:cNvPr id="93" name="TextBox 92"/>
            <p:cNvSpPr txBox="1"/>
            <p:nvPr/>
          </p:nvSpPr>
          <p:spPr>
            <a:xfrm rot="10800000">
              <a:off x="5410200" y="2057400"/>
              <a:ext cx="1143000" cy="677108"/>
            </a:xfrm>
            <a:prstGeom prst="rect">
              <a:avLst/>
            </a:prstGeom>
            <a:noFill/>
          </p:spPr>
          <p:txBody>
            <a:bodyPr wrap="square" rtlCol="0">
              <a:spAutoFit/>
            </a:bodyPr>
            <a:lstStyle/>
            <a:p>
              <a:pPr algn="ctr"/>
              <a:r>
                <a:rPr lang="en-US" dirty="0" smtClean="0">
                  <a:latin typeface="Bradley Hand ITC" pitchFamily="66" charset="0"/>
                </a:rPr>
                <a:t>Face to face</a:t>
              </a:r>
              <a:endParaRPr lang="en-US" dirty="0">
                <a:latin typeface="Bradley Hand ITC" pitchFamily="66" charset="0"/>
              </a:endParaRPr>
            </a:p>
          </p:txBody>
        </p:sp>
        <p:sp>
          <p:nvSpPr>
            <p:cNvPr id="94" name="TextBox 93"/>
            <p:cNvSpPr txBox="1"/>
            <p:nvPr/>
          </p:nvSpPr>
          <p:spPr>
            <a:xfrm rot="10800000">
              <a:off x="5343525" y="3051678"/>
              <a:ext cx="1143000" cy="453522"/>
            </a:xfrm>
            <a:prstGeom prst="rect">
              <a:avLst/>
            </a:prstGeom>
            <a:noFill/>
          </p:spPr>
          <p:txBody>
            <a:bodyPr wrap="square" rtlCol="0">
              <a:spAutoFit/>
            </a:bodyPr>
            <a:lstStyle/>
            <a:p>
              <a:pPr algn="ctr"/>
              <a:r>
                <a:rPr lang="en-US" sz="1400" dirty="0" smtClean="0">
                  <a:latin typeface="Bradley Hand ITC" pitchFamily="66" charset="0"/>
                </a:rPr>
                <a:t>Talk on </a:t>
              </a:r>
            </a:p>
            <a:p>
              <a:pPr algn="ctr"/>
              <a:r>
                <a:rPr lang="en-US" sz="1400" dirty="0" smtClean="0">
                  <a:latin typeface="Bradley Hand ITC" pitchFamily="66" charset="0"/>
                </a:rPr>
                <a:t>phone</a:t>
              </a:r>
              <a:endParaRPr lang="en-US" sz="1400" dirty="0">
                <a:latin typeface="Bradley Hand ITC" pitchFamily="66" charset="0"/>
              </a:endParaRPr>
            </a:p>
          </p:txBody>
        </p:sp>
        <p:sp>
          <p:nvSpPr>
            <p:cNvPr id="95" name="TextBox 94"/>
            <p:cNvSpPr txBox="1"/>
            <p:nvPr/>
          </p:nvSpPr>
          <p:spPr>
            <a:xfrm rot="15552911">
              <a:off x="4889206" y="3217136"/>
              <a:ext cx="1009289" cy="296235"/>
            </a:xfrm>
            <a:prstGeom prst="rect">
              <a:avLst/>
            </a:prstGeom>
            <a:noFill/>
          </p:spPr>
          <p:txBody>
            <a:bodyPr wrap="square" rtlCol="0">
              <a:spAutoFit/>
            </a:bodyPr>
            <a:lstStyle/>
            <a:p>
              <a:r>
                <a:rPr lang="en-US" sz="1600" dirty="0" smtClean="0">
                  <a:latin typeface="Bradley Hand ITC" pitchFamily="66" charset="0"/>
                </a:rPr>
                <a:t>Instagram</a:t>
              </a:r>
              <a:endParaRPr lang="en-US" sz="1600" dirty="0">
                <a:latin typeface="Bradley Hand ITC" pitchFamily="66" charset="0"/>
              </a:endParaRPr>
            </a:p>
          </p:txBody>
        </p:sp>
      </p:grpSp>
      <p:sp>
        <p:nvSpPr>
          <p:cNvPr id="100" name="Oval 99"/>
          <p:cNvSpPr/>
          <p:nvPr/>
        </p:nvSpPr>
        <p:spPr>
          <a:xfrm rot="10800000">
            <a:off x="3962400" y="4756161"/>
            <a:ext cx="3048000" cy="29889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Connector 100"/>
          <p:cNvCxnSpPr/>
          <p:nvPr/>
        </p:nvCxnSpPr>
        <p:spPr>
          <a:xfrm rot="10800000">
            <a:off x="5442857" y="4753920"/>
            <a:ext cx="0" cy="14944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itle 27"/>
          <p:cNvSpPr>
            <a:spLocks noGrp="1"/>
          </p:cNvSpPr>
          <p:nvPr>
            <p:ph type="title"/>
          </p:nvPr>
        </p:nvSpPr>
        <p:spPr>
          <a:xfrm>
            <a:off x="0" y="0"/>
            <a:ext cx="7315200" cy="838200"/>
          </a:xfrm>
        </p:spPr>
        <p:txBody>
          <a:bodyPr/>
          <a:lstStyle/>
          <a:p>
            <a:r>
              <a:rPr lang="en-US" dirty="0" smtClean="0"/>
              <a:t>Communication</a:t>
            </a:r>
            <a:endParaRPr lang="en-US" dirty="0"/>
          </a:p>
        </p:txBody>
      </p:sp>
      <p:pic>
        <p:nvPicPr>
          <p:cNvPr id="30" name="Picture 29" descr="Assertive_Communication.png"/>
          <p:cNvPicPr>
            <a:picLocks noChangeAspect="1"/>
          </p:cNvPicPr>
          <p:nvPr/>
        </p:nvPicPr>
        <p:blipFill>
          <a:blip r:embed="rId2" cstate="print"/>
          <a:srcRect/>
          <a:stretch>
            <a:fillRect/>
          </a:stretch>
        </p:blipFill>
        <p:spPr bwMode="auto">
          <a:xfrm>
            <a:off x="306676" y="76200"/>
            <a:ext cx="607724" cy="731520"/>
          </a:xfrm>
          <a:prstGeom prst="rect">
            <a:avLst/>
          </a:prstGeom>
          <a:noFill/>
          <a:ln w="9525">
            <a:noFill/>
            <a:miter lim="800000"/>
            <a:headEnd/>
            <a:tailEnd/>
          </a:ln>
        </p:spPr>
      </p:pic>
      <p:sp>
        <p:nvSpPr>
          <p:cNvPr id="31" name="Rounded Rectangle 30"/>
          <p:cNvSpPr/>
          <p:nvPr/>
        </p:nvSpPr>
        <p:spPr>
          <a:xfrm>
            <a:off x="2209800" y="685799"/>
            <a:ext cx="2819400" cy="381001"/>
          </a:xfrm>
          <a:prstGeom prst="roundRect">
            <a:avLst/>
          </a:prstGeom>
          <a:solidFill>
            <a:srgbClr val="00B05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en-US" dirty="0" smtClean="0"/>
              <a:t>Connection</a:t>
            </a:r>
            <a:endParaRPr lang="en-US" dirty="0"/>
          </a:p>
        </p:txBody>
      </p:sp>
      <p:sp>
        <p:nvSpPr>
          <p:cNvPr id="27"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76</a:t>
            </a:fld>
            <a:endParaRPr lang="en-US" sz="700" dirty="0">
              <a:latin typeface="+mn-lt"/>
            </a:endParaRPr>
          </a:p>
        </p:txBody>
      </p:sp>
      <p:sp>
        <p:nvSpPr>
          <p:cNvPr id="29" name="Footer Placeholder 28"/>
          <p:cNvSpPr>
            <a:spLocks noGrp="1"/>
          </p:cNvSpPr>
          <p:nvPr>
            <p:ph type="ftr" sz="quarter" idx="13"/>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0" y="914400"/>
            <a:ext cx="7315200" cy="492443"/>
          </a:xfrm>
          <a:prstGeom prst="rect">
            <a:avLst/>
          </a:prstGeom>
          <a:noFill/>
        </p:spPr>
        <p:txBody>
          <a:bodyPr wrap="square" rtlCol="0">
            <a:spAutoFit/>
          </a:bodyPr>
          <a:lstStyle/>
          <a:p>
            <a:r>
              <a:rPr lang="en-US" sz="1300" b="1" dirty="0" smtClean="0">
                <a:latin typeface="+mn-lt"/>
              </a:rPr>
              <a:t>Instructions</a:t>
            </a:r>
            <a:r>
              <a:rPr lang="en-US" sz="1300" dirty="0" smtClean="0">
                <a:latin typeface="+mn-lt"/>
              </a:rPr>
              <a:t>: Read the following social media/text messages and write down your Thoughts, Emotions, and Reactions to each message as if it was sent to you.</a:t>
            </a:r>
            <a:endParaRPr lang="en-US" sz="1300" dirty="0">
              <a:latin typeface="+mn-lt"/>
            </a:endParaRPr>
          </a:p>
        </p:txBody>
      </p:sp>
      <p:grpSp>
        <p:nvGrpSpPr>
          <p:cNvPr id="2" name="Group 55"/>
          <p:cNvGrpSpPr/>
          <p:nvPr/>
        </p:nvGrpSpPr>
        <p:grpSpPr>
          <a:xfrm>
            <a:off x="76200" y="1676400"/>
            <a:ext cx="8229600" cy="6781800"/>
            <a:chOff x="0" y="3358056"/>
            <a:chExt cx="8229600" cy="7717223"/>
          </a:xfrm>
        </p:grpSpPr>
        <p:grpSp>
          <p:nvGrpSpPr>
            <p:cNvPr id="3" name="Group 17"/>
            <p:cNvGrpSpPr/>
            <p:nvPr/>
          </p:nvGrpSpPr>
          <p:grpSpPr>
            <a:xfrm>
              <a:off x="0" y="6132788"/>
              <a:ext cx="7086600" cy="4942491"/>
              <a:chOff x="0" y="4913588"/>
              <a:chExt cx="7086600" cy="4942491"/>
            </a:xfrm>
          </p:grpSpPr>
          <p:sp>
            <p:nvSpPr>
              <p:cNvPr id="21" name="Rounded Rectangle 20"/>
              <p:cNvSpPr/>
              <p:nvPr/>
            </p:nvSpPr>
            <p:spPr>
              <a:xfrm>
                <a:off x="0" y="6994637"/>
                <a:ext cx="7086600" cy="1011621"/>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0" y="8728844"/>
                <a:ext cx="7086600" cy="1127235"/>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0" y="4913588"/>
                <a:ext cx="7086600" cy="1040524"/>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0" y="5954113"/>
                <a:ext cx="7086600" cy="1011621"/>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26"/>
            <p:cNvGrpSpPr/>
            <p:nvPr/>
          </p:nvGrpSpPr>
          <p:grpSpPr>
            <a:xfrm>
              <a:off x="76201" y="4236586"/>
              <a:ext cx="914399" cy="4844355"/>
              <a:chOff x="76201" y="3017386"/>
              <a:chExt cx="914399" cy="4844355"/>
            </a:xfrm>
          </p:grpSpPr>
          <p:pic>
            <p:nvPicPr>
              <p:cNvPr id="28" name="Picture 8" descr="http://rebeccaberto.files.wordpress.com/2012/07/twitter-bird.jpg">
                <a:hlinkClick r:id="rId2"/>
              </p:cNvPr>
              <p:cNvPicPr>
                <a:picLocks noChangeAspect="1" noChangeArrowheads="1"/>
              </p:cNvPicPr>
              <p:nvPr/>
            </p:nvPicPr>
            <p:blipFill>
              <a:blip r:embed="rId3" cstate="print"/>
              <a:srcRect l="21015" t="14433" r="21014" b="13402"/>
              <a:stretch>
                <a:fillRect/>
              </a:stretch>
            </p:blipFill>
            <p:spPr bwMode="auto">
              <a:xfrm>
                <a:off x="76201" y="3017386"/>
                <a:ext cx="838200" cy="682256"/>
              </a:xfrm>
              <a:prstGeom prst="rect">
                <a:avLst/>
              </a:prstGeom>
              <a:noFill/>
            </p:spPr>
          </p:pic>
          <p:pic>
            <p:nvPicPr>
              <p:cNvPr id="29" name="Picture 10" descr="https://lh5.ggpht.com/_XklY7dK6yGsYt53X15RIp7-tbdjWMwQwl_iUAcW-uSq_8zAprmywdn5DQfBHvxZurs1=w300">
                <a:hlinkClick r:id="rId4"/>
              </p:cNvPr>
              <p:cNvPicPr>
                <a:picLocks noChangeAspect="1" noChangeArrowheads="1"/>
              </p:cNvPicPr>
              <p:nvPr/>
            </p:nvPicPr>
            <p:blipFill>
              <a:blip r:embed="rId5" cstate="print"/>
              <a:srcRect/>
              <a:stretch>
                <a:fillRect/>
              </a:stretch>
            </p:blipFill>
            <p:spPr bwMode="auto">
              <a:xfrm>
                <a:off x="114300" y="3950577"/>
                <a:ext cx="876300" cy="876301"/>
              </a:xfrm>
              <a:prstGeom prst="rect">
                <a:avLst/>
              </a:prstGeom>
              <a:noFill/>
            </p:spPr>
          </p:pic>
          <p:pic>
            <p:nvPicPr>
              <p:cNvPr id="32" name="Picture 12" descr="http://www.fivefeetflat.com/wp-content/uploads/2011/11/iMessage-icon.jpg">
                <a:hlinkClick r:id="rId6"/>
              </p:cNvPr>
              <p:cNvPicPr>
                <a:picLocks noChangeAspect="1" noChangeArrowheads="1"/>
              </p:cNvPicPr>
              <p:nvPr/>
            </p:nvPicPr>
            <p:blipFill>
              <a:blip r:embed="rId7" cstate="print"/>
              <a:srcRect/>
              <a:stretch>
                <a:fillRect/>
              </a:stretch>
            </p:blipFill>
            <p:spPr bwMode="auto">
              <a:xfrm>
                <a:off x="171450" y="5103054"/>
                <a:ext cx="742950" cy="742950"/>
              </a:xfrm>
              <a:prstGeom prst="rect">
                <a:avLst/>
              </a:prstGeom>
              <a:noFill/>
            </p:spPr>
          </p:pic>
          <p:pic>
            <p:nvPicPr>
              <p:cNvPr id="34" name="Picture 12" descr="http://www.fivefeetflat.com/wp-content/uploads/2011/11/iMessage-icon.jpg">
                <a:hlinkClick r:id="rId6"/>
              </p:cNvPr>
              <p:cNvPicPr>
                <a:picLocks noChangeAspect="1" noChangeArrowheads="1"/>
              </p:cNvPicPr>
              <p:nvPr/>
            </p:nvPicPr>
            <p:blipFill>
              <a:blip r:embed="rId7" cstate="print"/>
              <a:srcRect/>
              <a:stretch>
                <a:fillRect/>
              </a:stretch>
            </p:blipFill>
            <p:spPr bwMode="auto">
              <a:xfrm>
                <a:off x="171450" y="7118791"/>
                <a:ext cx="742950" cy="742950"/>
              </a:xfrm>
              <a:prstGeom prst="rect">
                <a:avLst/>
              </a:prstGeom>
              <a:noFill/>
            </p:spPr>
          </p:pic>
          <p:pic>
            <p:nvPicPr>
              <p:cNvPr id="35" name="Picture 12" descr="http://www.fivefeetflat.com/wp-content/uploads/2011/11/iMessage-icon.jpg">
                <a:hlinkClick r:id="rId6"/>
              </p:cNvPr>
              <p:cNvPicPr>
                <a:picLocks noChangeAspect="1" noChangeArrowheads="1"/>
              </p:cNvPicPr>
              <p:nvPr/>
            </p:nvPicPr>
            <p:blipFill>
              <a:blip r:embed="rId7" cstate="print"/>
              <a:srcRect/>
              <a:stretch>
                <a:fillRect/>
              </a:stretch>
            </p:blipFill>
            <p:spPr bwMode="auto">
              <a:xfrm>
                <a:off x="171450" y="6078267"/>
                <a:ext cx="742950" cy="742950"/>
              </a:xfrm>
              <a:prstGeom prst="rect">
                <a:avLst/>
              </a:prstGeom>
              <a:noFill/>
            </p:spPr>
          </p:pic>
        </p:grpSp>
        <p:cxnSp>
          <p:nvCxnSpPr>
            <p:cNvPr id="36" name="Straight Connector 35"/>
            <p:cNvCxnSpPr/>
            <p:nvPr/>
          </p:nvCxnSpPr>
          <p:spPr>
            <a:xfrm>
              <a:off x="2590800" y="3358056"/>
              <a:ext cx="0" cy="589630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0" y="3358056"/>
              <a:ext cx="2895600" cy="595388"/>
            </a:xfrm>
            <a:prstGeom prst="rect">
              <a:avLst/>
            </a:prstGeom>
            <a:noFill/>
          </p:spPr>
          <p:txBody>
            <a:bodyPr wrap="square" rtlCol="0">
              <a:spAutoFit/>
            </a:bodyPr>
            <a:lstStyle/>
            <a:p>
              <a:pPr algn="ctr"/>
              <a:r>
                <a:rPr lang="en-US" sz="1400" dirty="0" smtClean="0">
                  <a:latin typeface="+mn-lt"/>
                </a:rPr>
                <a:t>Activating Event</a:t>
              </a:r>
            </a:p>
            <a:p>
              <a:pPr algn="ctr"/>
              <a:r>
                <a:rPr lang="en-US" sz="1400" dirty="0" smtClean="0">
                  <a:latin typeface="+mn-lt"/>
                </a:rPr>
                <a:t>(Message)</a:t>
              </a:r>
              <a:endParaRPr lang="en-US" sz="1400" dirty="0">
                <a:latin typeface="+mn-lt"/>
              </a:endParaRPr>
            </a:p>
          </p:txBody>
        </p:sp>
        <p:sp>
          <p:nvSpPr>
            <p:cNvPr id="39" name="TextBox 38"/>
            <p:cNvSpPr txBox="1"/>
            <p:nvPr/>
          </p:nvSpPr>
          <p:spPr>
            <a:xfrm>
              <a:off x="838200" y="7406271"/>
              <a:ext cx="2590800" cy="595388"/>
            </a:xfrm>
            <a:prstGeom prst="rect">
              <a:avLst/>
            </a:prstGeom>
            <a:noFill/>
          </p:spPr>
          <p:txBody>
            <a:bodyPr wrap="square" rtlCol="0">
              <a:spAutoFit/>
            </a:bodyPr>
            <a:lstStyle/>
            <a:p>
              <a:r>
                <a:rPr lang="en-US" sz="1400" dirty="0" smtClean="0">
                  <a:latin typeface="+mn-lt"/>
                </a:rPr>
                <a:t>We need </a:t>
              </a:r>
            </a:p>
            <a:p>
              <a:r>
                <a:rPr lang="en-US" sz="1400" dirty="0" smtClean="0">
                  <a:latin typeface="+mn-lt"/>
                </a:rPr>
                <a:t>to talk…</a:t>
              </a:r>
              <a:endParaRPr lang="en-US" sz="1400" dirty="0">
                <a:latin typeface="+mn-lt"/>
              </a:endParaRPr>
            </a:p>
          </p:txBody>
        </p:sp>
        <p:sp>
          <p:nvSpPr>
            <p:cNvPr id="40" name="TextBox 39"/>
            <p:cNvSpPr txBox="1"/>
            <p:nvPr/>
          </p:nvSpPr>
          <p:spPr>
            <a:xfrm>
              <a:off x="914400" y="8560678"/>
              <a:ext cx="2590800" cy="350229"/>
            </a:xfrm>
            <a:prstGeom prst="rect">
              <a:avLst/>
            </a:prstGeom>
            <a:noFill/>
          </p:spPr>
          <p:txBody>
            <a:bodyPr wrap="square" rtlCol="0">
              <a:spAutoFit/>
            </a:bodyPr>
            <a:lstStyle/>
            <a:p>
              <a:r>
                <a:rPr lang="en-US" sz="1400" dirty="0" smtClean="0">
                  <a:latin typeface="+mn-lt"/>
                </a:rPr>
                <a:t>YOU’RE CRAZY!</a:t>
              </a:r>
              <a:endParaRPr lang="en-US" sz="1400" dirty="0">
                <a:latin typeface="+mn-lt"/>
              </a:endParaRPr>
            </a:p>
          </p:txBody>
        </p:sp>
        <p:sp>
          <p:nvSpPr>
            <p:cNvPr id="41" name="TextBox 40"/>
            <p:cNvSpPr txBox="1"/>
            <p:nvPr/>
          </p:nvSpPr>
          <p:spPr>
            <a:xfrm>
              <a:off x="838200" y="5256489"/>
              <a:ext cx="2743200" cy="595388"/>
            </a:xfrm>
            <a:prstGeom prst="rect">
              <a:avLst/>
            </a:prstGeom>
            <a:noFill/>
          </p:spPr>
          <p:txBody>
            <a:bodyPr wrap="square" rtlCol="0">
              <a:spAutoFit/>
            </a:bodyPr>
            <a:lstStyle/>
            <a:p>
              <a:r>
                <a:rPr lang="en-US" sz="1400" dirty="0" smtClean="0">
                  <a:latin typeface="+mn-lt"/>
                </a:rPr>
                <a:t>Message: </a:t>
              </a:r>
            </a:p>
            <a:p>
              <a:r>
                <a:rPr lang="en-US" sz="1400" dirty="0" smtClean="0">
                  <a:latin typeface="+mn-lt"/>
                </a:rPr>
                <a:t>You lied to me</a:t>
              </a:r>
              <a:endParaRPr lang="en-US" sz="1400" dirty="0">
                <a:latin typeface="+mn-lt"/>
              </a:endParaRPr>
            </a:p>
          </p:txBody>
        </p:sp>
        <p:sp>
          <p:nvSpPr>
            <p:cNvPr id="42" name="TextBox 41"/>
            <p:cNvSpPr txBox="1"/>
            <p:nvPr/>
          </p:nvSpPr>
          <p:spPr>
            <a:xfrm>
              <a:off x="3733800" y="3358056"/>
              <a:ext cx="4495800" cy="595388"/>
            </a:xfrm>
            <a:prstGeom prst="rect">
              <a:avLst/>
            </a:prstGeom>
            <a:noFill/>
          </p:spPr>
          <p:txBody>
            <a:bodyPr wrap="square" rtlCol="0">
              <a:spAutoFit/>
            </a:bodyPr>
            <a:lstStyle/>
            <a:p>
              <a:pPr algn="ctr"/>
              <a:r>
                <a:rPr lang="en-US" sz="1400" dirty="0" smtClean="0">
                  <a:latin typeface="+mn-lt"/>
                </a:rPr>
                <a:t>Consequences</a:t>
              </a:r>
            </a:p>
            <a:p>
              <a:pPr algn="ctr"/>
              <a:r>
                <a:rPr lang="en-US" sz="1400" dirty="0" smtClean="0">
                  <a:latin typeface="+mn-lt"/>
                </a:rPr>
                <a:t>(Emotion and Reaction)</a:t>
              </a:r>
              <a:endParaRPr lang="en-US" sz="1400" dirty="0">
                <a:latin typeface="+mn-lt"/>
              </a:endParaRPr>
            </a:p>
          </p:txBody>
        </p:sp>
        <p:sp>
          <p:nvSpPr>
            <p:cNvPr id="49" name="TextBox 48"/>
            <p:cNvSpPr txBox="1"/>
            <p:nvPr/>
          </p:nvSpPr>
          <p:spPr>
            <a:xfrm>
              <a:off x="4953000" y="9992716"/>
              <a:ext cx="1157206" cy="1050686"/>
            </a:xfrm>
            <a:prstGeom prst="rect">
              <a:avLst/>
            </a:prstGeom>
            <a:noFill/>
          </p:spPr>
          <p:txBody>
            <a:bodyPr wrap="square" rtlCol="0">
              <a:spAutoFit/>
            </a:bodyPr>
            <a:lstStyle/>
            <a:p>
              <a:pPr>
                <a:lnSpc>
                  <a:spcPct val="150000"/>
                </a:lnSpc>
              </a:pPr>
              <a:r>
                <a:rPr lang="en-US" sz="1400" dirty="0" smtClean="0">
                  <a:latin typeface="+mn-lt"/>
                </a:rPr>
                <a:t>E:</a:t>
              </a:r>
            </a:p>
            <a:p>
              <a:pPr>
                <a:lnSpc>
                  <a:spcPct val="150000"/>
                </a:lnSpc>
              </a:pPr>
              <a:endParaRPr lang="en-US" sz="800" dirty="0" smtClean="0">
                <a:latin typeface="+mn-lt"/>
              </a:endParaRPr>
            </a:p>
            <a:p>
              <a:pPr>
                <a:lnSpc>
                  <a:spcPct val="150000"/>
                </a:lnSpc>
              </a:pPr>
              <a:r>
                <a:rPr lang="en-US" sz="1400" dirty="0" smtClean="0">
                  <a:latin typeface="+mn-lt"/>
                </a:rPr>
                <a:t>R:</a:t>
              </a:r>
              <a:endParaRPr lang="en-US" sz="1400" dirty="0">
                <a:latin typeface="+mn-lt"/>
              </a:endParaRPr>
            </a:p>
          </p:txBody>
        </p:sp>
        <p:sp>
          <p:nvSpPr>
            <p:cNvPr id="53" name="TextBox 52"/>
            <p:cNvSpPr txBox="1"/>
            <p:nvPr/>
          </p:nvSpPr>
          <p:spPr>
            <a:xfrm>
              <a:off x="838200" y="4138449"/>
              <a:ext cx="2438400" cy="840549"/>
            </a:xfrm>
            <a:prstGeom prst="rect">
              <a:avLst/>
            </a:prstGeom>
            <a:noFill/>
          </p:spPr>
          <p:txBody>
            <a:bodyPr wrap="square" rtlCol="0">
              <a:spAutoFit/>
            </a:bodyPr>
            <a:lstStyle/>
            <a:p>
              <a:r>
                <a:rPr lang="en-US" sz="1400" dirty="0" smtClean="0">
                  <a:latin typeface="+mn-lt"/>
                </a:rPr>
                <a:t>@yourname </a:t>
              </a:r>
            </a:p>
            <a:p>
              <a:r>
                <a:rPr lang="en-US" sz="1400" dirty="0" smtClean="0">
                  <a:latin typeface="+mn-lt"/>
                </a:rPr>
                <a:t>thought we were </a:t>
              </a:r>
            </a:p>
            <a:p>
              <a:r>
                <a:rPr lang="en-US" sz="1400" dirty="0" smtClean="0">
                  <a:latin typeface="+mn-lt"/>
                </a:rPr>
                <a:t>friends #betrayed</a:t>
              </a:r>
              <a:endParaRPr lang="en-US" sz="1400" dirty="0">
                <a:latin typeface="+mn-lt"/>
              </a:endParaRPr>
            </a:p>
          </p:txBody>
        </p:sp>
        <p:sp>
          <p:nvSpPr>
            <p:cNvPr id="54" name="TextBox 53"/>
            <p:cNvSpPr txBox="1"/>
            <p:nvPr/>
          </p:nvSpPr>
          <p:spPr>
            <a:xfrm>
              <a:off x="838200" y="6246053"/>
              <a:ext cx="2895600" cy="840549"/>
            </a:xfrm>
            <a:prstGeom prst="rect">
              <a:avLst/>
            </a:prstGeom>
            <a:noFill/>
          </p:spPr>
          <p:txBody>
            <a:bodyPr wrap="square" rtlCol="0">
              <a:spAutoFit/>
            </a:bodyPr>
            <a:lstStyle/>
            <a:p>
              <a:r>
                <a:rPr lang="en-US" sz="1400" dirty="0" smtClean="0">
                  <a:latin typeface="+mn-lt"/>
                </a:rPr>
                <a:t>Will you be </a:t>
              </a:r>
            </a:p>
            <a:p>
              <a:r>
                <a:rPr lang="en-US" sz="1400" dirty="0" smtClean="0">
                  <a:latin typeface="+mn-lt"/>
                </a:rPr>
                <a:t>my boyfriend/</a:t>
              </a:r>
            </a:p>
            <a:p>
              <a:r>
                <a:rPr lang="en-US" sz="1400" dirty="0" smtClean="0">
                  <a:latin typeface="+mn-lt"/>
                </a:rPr>
                <a:t>girlfriend?</a:t>
              </a:r>
              <a:endParaRPr lang="en-US" sz="1400" dirty="0">
                <a:latin typeface="+mn-lt"/>
              </a:endParaRPr>
            </a:p>
          </p:txBody>
        </p:sp>
      </p:grpSp>
      <p:sp>
        <p:nvSpPr>
          <p:cNvPr id="55" name="Rounded Rectangle 54"/>
          <p:cNvSpPr/>
          <p:nvPr/>
        </p:nvSpPr>
        <p:spPr>
          <a:xfrm>
            <a:off x="76200" y="2277070"/>
            <a:ext cx="7086600" cy="9144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76200" y="3191470"/>
            <a:ext cx="7086600" cy="9144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p:cNvCxnSpPr/>
          <p:nvPr/>
        </p:nvCxnSpPr>
        <p:spPr>
          <a:xfrm>
            <a:off x="4953000" y="1676400"/>
            <a:ext cx="0" cy="5181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743200" y="1752600"/>
            <a:ext cx="2209800" cy="304800"/>
          </a:xfrm>
          <a:prstGeom prst="rect">
            <a:avLst/>
          </a:prstGeom>
          <a:noFill/>
        </p:spPr>
        <p:txBody>
          <a:bodyPr wrap="square" rtlCol="0">
            <a:spAutoFit/>
          </a:bodyPr>
          <a:lstStyle/>
          <a:p>
            <a:pPr algn="ctr"/>
            <a:r>
              <a:rPr lang="en-US" sz="1400" dirty="0" smtClean="0">
                <a:latin typeface="+mn-lt"/>
              </a:rPr>
              <a:t>Thoughts</a:t>
            </a:r>
          </a:p>
        </p:txBody>
      </p:sp>
      <p:sp>
        <p:nvSpPr>
          <p:cNvPr id="62" name="TextBox 61"/>
          <p:cNvSpPr txBox="1"/>
          <p:nvPr/>
        </p:nvSpPr>
        <p:spPr>
          <a:xfrm>
            <a:off x="0" y="7020580"/>
            <a:ext cx="7315200" cy="307777"/>
          </a:xfrm>
          <a:prstGeom prst="rect">
            <a:avLst/>
          </a:prstGeom>
          <a:noFill/>
        </p:spPr>
        <p:txBody>
          <a:bodyPr wrap="square" rtlCol="0">
            <a:spAutoFit/>
          </a:bodyPr>
          <a:lstStyle/>
          <a:p>
            <a:r>
              <a:rPr lang="en-US" sz="1400" dirty="0" smtClean="0">
                <a:latin typeface="+mn-lt"/>
              </a:rPr>
              <a:t>Use the space below to complete a personal example:</a:t>
            </a:r>
            <a:endParaRPr lang="en-US" sz="1400" dirty="0">
              <a:latin typeface="+mn-lt"/>
            </a:endParaRPr>
          </a:p>
        </p:txBody>
      </p:sp>
      <p:cxnSp>
        <p:nvCxnSpPr>
          <p:cNvPr id="65" name="Straight Connector 64"/>
          <p:cNvCxnSpPr/>
          <p:nvPr/>
        </p:nvCxnSpPr>
        <p:spPr>
          <a:xfrm>
            <a:off x="2667000" y="7467600"/>
            <a:ext cx="0" cy="990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953000" y="7467600"/>
            <a:ext cx="0" cy="990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5029200" y="5934670"/>
            <a:ext cx="1157206" cy="923330"/>
          </a:xfrm>
          <a:prstGeom prst="rect">
            <a:avLst/>
          </a:prstGeom>
          <a:noFill/>
        </p:spPr>
        <p:txBody>
          <a:bodyPr wrap="square" rtlCol="0">
            <a:spAutoFit/>
          </a:bodyPr>
          <a:lstStyle/>
          <a:p>
            <a:pPr>
              <a:lnSpc>
                <a:spcPct val="150000"/>
              </a:lnSpc>
            </a:pPr>
            <a:r>
              <a:rPr lang="en-US" sz="1400" dirty="0" smtClean="0">
                <a:latin typeface="+mn-lt"/>
              </a:rPr>
              <a:t>E:</a:t>
            </a:r>
          </a:p>
          <a:p>
            <a:pPr>
              <a:lnSpc>
                <a:spcPct val="150000"/>
              </a:lnSpc>
            </a:pPr>
            <a:endParaRPr lang="en-US" sz="800" dirty="0" smtClean="0">
              <a:latin typeface="+mn-lt"/>
            </a:endParaRPr>
          </a:p>
          <a:p>
            <a:pPr>
              <a:lnSpc>
                <a:spcPct val="150000"/>
              </a:lnSpc>
            </a:pPr>
            <a:r>
              <a:rPr lang="en-US" sz="1400" dirty="0" smtClean="0">
                <a:latin typeface="+mn-lt"/>
              </a:rPr>
              <a:t>R:</a:t>
            </a:r>
            <a:endParaRPr lang="en-US" sz="1400" dirty="0">
              <a:latin typeface="+mn-lt"/>
            </a:endParaRPr>
          </a:p>
        </p:txBody>
      </p:sp>
      <p:sp>
        <p:nvSpPr>
          <p:cNvPr id="76" name="TextBox 75"/>
          <p:cNvSpPr txBox="1"/>
          <p:nvPr/>
        </p:nvSpPr>
        <p:spPr>
          <a:xfrm>
            <a:off x="5029200" y="5020270"/>
            <a:ext cx="1157206" cy="923330"/>
          </a:xfrm>
          <a:prstGeom prst="rect">
            <a:avLst/>
          </a:prstGeom>
          <a:noFill/>
        </p:spPr>
        <p:txBody>
          <a:bodyPr wrap="square" rtlCol="0">
            <a:spAutoFit/>
          </a:bodyPr>
          <a:lstStyle/>
          <a:p>
            <a:pPr>
              <a:lnSpc>
                <a:spcPct val="150000"/>
              </a:lnSpc>
            </a:pPr>
            <a:r>
              <a:rPr lang="en-US" sz="1400" dirty="0" smtClean="0">
                <a:latin typeface="+mn-lt"/>
              </a:rPr>
              <a:t>E:</a:t>
            </a:r>
          </a:p>
          <a:p>
            <a:pPr>
              <a:lnSpc>
                <a:spcPct val="150000"/>
              </a:lnSpc>
            </a:pPr>
            <a:endParaRPr lang="en-US" sz="800" dirty="0" smtClean="0">
              <a:latin typeface="+mn-lt"/>
            </a:endParaRPr>
          </a:p>
          <a:p>
            <a:pPr>
              <a:lnSpc>
                <a:spcPct val="150000"/>
              </a:lnSpc>
            </a:pPr>
            <a:r>
              <a:rPr lang="en-US" sz="1400" dirty="0" smtClean="0">
                <a:latin typeface="+mn-lt"/>
              </a:rPr>
              <a:t>R:</a:t>
            </a:r>
            <a:endParaRPr lang="en-US" sz="1400" dirty="0">
              <a:latin typeface="+mn-lt"/>
            </a:endParaRPr>
          </a:p>
        </p:txBody>
      </p:sp>
      <p:sp>
        <p:nvSpPr>
          <p:cNvPr id="77" name="TextBox 76"/>
          <p:cNvSpPr txBox="1"/>
          <p:nvPr/>
        </p:nvSpPr>
        <p:spPr>
          <a:xfrm>
            <a:off x="5029200" y="4096940"/>
            <a:ext cx="1157206" cy="923330"/>
          </a:xfrm>
          <a:prstGeom prst="rect">
            <a:avLst/>
          </a:prstGeom>
          <a:noFill/>
        </p:spPr>
        <p:txBody>
          <a:bodyPr wrap="square" rtlCol="0">
            <a:spAutoFit/>
          </a:bodyPr>
          <a:lstStyle/>
          <a:p>
            <a:pPr>
              <a:lnSpc>
                <a:spcPct val="150000"/>
              </a:lnSpc>
            </a:pPr>
            <a:r>
              <a:rPr lang="en-US" sz="1400" dirty="0" smtClean="0">
                <a:latin typeface="+mn-lt"/>
              </a:rPr>
              <a:t>E:</a:t>
            </a:r>
          </a:p>
          <a:p>
            <a:pPr>
              <a:lnSpc>
                <a:spcPct val="150000"/>
              </a:lnSpc>
            </a:pPr>
            <a:endParaRPr lang="en-US" sz="800" dirty="0" smtClean="0">
              <a:latin typeface="+mn-lt"/>
            </a:endParaRPr>
          </a:p>
          <a:p>
            <a:pPr>
              <a:lnSpc>
                <a:spcPct val="150000"/>
              </a:lnSpc>
            </a:pPr>
            <a:r>
              <a:rPr lang="en-US" sz="1400" dirty="0" smtClean="0">
                <a:latin typeface="+mn-lt"/>
              </a:rPr>
              <a:t>R:</a:t>
            </a:r>
            <a:endParaRPr lang="en-US" sz="1400" dirty="0">
              <a:latin typeface="+mn-lt"/>
            </a:endParaRPr>
          </a:p>
        </p:txBody>
      </p:sp>
      <p:sp>
        <p:nvSpPr>
          <p:cNvPr id="78" name="TextBox 77"/>
          <p:cNvSpPr txBox="1"/>
          <p:nvPr/>
        </p:nvSpPr>
        <p:spPr>
          <a:xfrm>
            <a:off x="5029200" y="3191470"/>
            <a:ext cx="1157206" cy="923330"/>
          </a:xfrm>
          <a:prstGeom prst="rect">
            <a:avLst/>
          </a:prstGeom>
          <a:noFill/>
        </p:spPr>
        <p:txBody>
          <a:bodyPr wrap="square" rtlCol="0">
            <a:spAutoFit/>
          </a:bodyPr>
          <a:lstStyle/>
          <a:p>
            <a:pPr>
              <a:lnSpc>
                <a:spcPct val="150000"/>
              </a:lnSpc>
            </a:pPr>
            <a:r>
              <a:rPr lang="en-US" sz="1400" dirty="0" smtClean="0">
                <a:latin typeface="+mn-lt"/>
              </a:rPr>
              <a:t>E:</a:t>
            </a:r>
          </a:p>
          <a:p>
            <a:pPr>
              <a:lnSpc>
                <a:spcPct val="150000"/>
              </a:lnSpc>
            </a:pPr>
            <a:endParaRPr lang="en-US" sz="800" dirty="0" smtClean="0">
              <a:latin typeface="+mn-lt"/>
            </a:endParaRPr>
          </a:p>
          <a:p>
            <a:pPr>
              <a:lnSpc>
                <a:spcPct val="150000"/>
              </a:lnSpc>
            </a:pPr>
            <a:r>
              <a:rPr lang="en-US" sz="1400" dirty="0" smtClean="0">
                <a:latin typeface="+mn-lt"/>
              </a:rPr>
              <a:t>R:</a:t>
            </a:r>
            <a:endParaRPr lang="en-US" sz="1400" dirty="0">
              <a:latin typeface="+mn-lt"/>
            </a:endParaRPr>
          </a:p>
        </p:txBody>
      </p:sp>
      <p:sp>
        <p:nvSpPr>
          <p:cNvPr id="79" name="TextBox 78"/>
          <p:cNvSpPr txBox="1"/>
          <p:nvPr/>
        </p:nvSpPr>
        <p:spPr>
          <a:xfrm>
            <a:off x="5029200" y="2277070"/>
            <a:ext cx="1157206" cy="923330"/>
          </a:xfrm>
          <a:prstGeom prst="rect">
            <a:avLst/>
          </a:prstGeom>
          <a:noFill/>
        </p:spPr>
        <p:txBody>
          <a:bodyPr wrap="square" rtlCol="0">
            <a:spAutoFit/>
          </a:bodyPr>
          <a:lstStyle/>
          <a:p>
            <a:pPr>
              <a:lnSpc>
                <a:spcPct val="150000"/>
              </a:lnSpc>
            </a:pPr>
            <a:r>
              <a:rPr lang="en-US" sz="1400" dirty="0" smtClean="0">
                <a:latin typeface="+mn-lt"/>
              </a:rPr>
              <a:t>E:</a:t>
            </a:r>
          </a:p>
          <a:p>
            <a:pPr>
              <a:lnSpc>
                <a:spcPct val="150000"/>
              </a:lnSpc>
            </a:pPr>
            <a:endParaRPr lang="en-US" sz="800" dirty="0" smtClean="0">
              <a:latin typeface="+mn-lt"/>
            </a:endParaRPr>
          </a:p>
          <a:p>
            <a:pPr>
              <a:lnSpc>
                <a:spcPct val="150000"/>
              </a:lnSpc>
            </a:pPr>
            <a:r>
              <a:rPr lang="en-US" sz="1400" dirty="0" smtClean="0">
                <a:latin typeface="+mn-lt"/>
              </a:rPr>
              <a:t>R:</a:t>
            </a:r>
            <a:endParaRPr lang="en-US" sz="1400" dirty="0">
              <a:latin typeface="+mn-lt"/>
            </a:endParaRPr>
          </a:p>
        </p:txBody>
      </p:sp>
      <p:sp>
        <p:nvSpPr>
          <p:cNvPr id="44" name="Title 27"/>
          <p:cNvSpPr txBox="1">
            <a:spLocks/>
          </p:cNvSpPr>
          <p:nvPr/>
        </p:nvSpPr>
        <p:spPr>
          <a:xfrm>
            <a:off x="0" y="0"/>
            <a:ext cx="7315200" cy="838200"/>
          </a:xfrm>
          <a:prstGeom prst="rect">
            <a:avLst/>
          </a:prstGeom>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000" b="1" dirty="0" smtClean="0">
                <a:solidFill>
                  <a:schemeClr val="bg1"/>
                </a:solidFill>
                <a:latin typeface="Verdana" pitchFamily="34" charset="0"/>
                <a:ea typeface="+mj-ea"/>
                <a:cs typeface="+mj-cs"/>
              </a:rPr>
              <a:t>Social Media/Texting and ATC</a:t>
            </a:r>
            <a:endParaRPr kumimoji="0" lang="en-US" sz="2000" b="1" i="0" u="none" strike="noStrike" kern="1200" cap="none" spc="0" normalizeH="0" baseline="0" noProof="0" dirty="0">
              <a:ln>
                <a:noFill/>
              </a:ln>
              <a:solidFill>
                <a:schemeClr val="bg1"/>
              </a:solidFill>
              <a:effectLst/>
              <a:uLnTx/>
              <a:uFillTx/>
              <a:latin typeface="Verdana" pitchFamily="34" charset="0"/>
              <a:ea typeface="+mj-ea"/>
              <a:cs typeface="+mj-cs"/>
            </a:endParaRPr>
          </a:p>
        </p:txBody>
      </p:sp>
      <p:sp>
        <p:nvSpPr>
          <p:cNvPr id="38"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77</a:t>
            </a:fld>
            <a:endParaRPr lang="en-US" sz="700" dirty="0">
              <a:latin typeface="+mn-lt"/>
            </a:endParaRPr>
          </a:p>
        </p:txBody>
      </p:sp>
      <p:pic>
        <p:nvPicPr>
          <p:cNvPr id="43" name="Picture 42" descr="Assertive_Communication.png"/>
          <p:cNvPicPr>
            <a:picLocks noChangeAspect="1"/>
          </p:cNvPicPr>
          <p:nvPr/>
        </p:nvPicPr>
        <p:blipFill>
          <a:blip r:embed="rId8" cstate="print"/>
          <a:srcRect/>
          <a:stretch>
            <a:fillRect/>
          </a:stretch>
        </p:blipFill>
        <p:spPr bwMode="auto">
          <a:xfrm>
            <a:off x="306676" y="76200"/>
            <a:ext cx="607724" cy="731520"/>
          </a:xfrm>
          <a:prstGeom prst="rect">
            <a:avLst/>
          </a:prstGeom>
          <a:noFill/>
          <a:ln w="9525">
            <a:noFill/>
            <a:miter lim="800000"/>
            <a:headEnd/>
            <a:tailEnd/>
          </a:ln>
        </p:spPr>
      </p:pic>
      <p:sp>
        <p:nvSpPr>
          <p:cNvPr id="45" name="Footer Placeholder 44"/>
          <p:cNvSpPr>
            <a:spLocks noGrp="1"/>
          </p:cNvSpPr>
          <p:nvPr>
            <p:ph type="ftr" sz="quarter" idx="11"/>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1219200"/>
            <a:ext cx="7315200" cy="838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AutoShape 2" descr="data:image/jpeg;base64,/9j/4AAQSkZJRgABAQAAAQABAAD/2wCEAAkGBxQHEhMTBxMVFRIVFxQYGBYYFxUUFxwZFRYXGxgYGRcaHyghHBolHRQUIjEjJSksMi8uGR8zODMsOCgtLysBCgoKDg0OGxAQGzQmICYsNDc3LzA0LC80Lyw0LCwsLDQ3NywsLTAsLC8sLCwsLzQvLC80MCwsLCwsNCw0LDIsLP/AABEIAMoA+QMBEQACEQEDEQH/xAAbAAEAAwEBAQEAAAAAAAAAAAAABQYHBAMBAv/EAEUQAAIBAgIGBgQMBAQHAAAAAAABAgMEBREGITFBUWESInGBkaETMrHBBxQVMzRCUmJygpKiI8LR8CSy4eIXQ1Rzg5PS/8QAGwEBAAMBAQEBAAAAAAAAAAAAAAQFBgMCAQf/xAA7EQEAAgECAgYKAQEGBwEAAAAAAQIDBBEFIRIxQVGx8BMiMmFxgZGh0eHBQgYzNENi8RQVIyRSY4IW/9oADAMBAAIRAxEAPwDcQAAAAAAAAAAAAAAAAAAAAQ+M6SUMJzVWXSqfYjrffuj3kvBo8ubnEbR3ygaviWDTcrTvPdHnkpuIab3FxqtFGlHkunLxlq8kWuLhmKvtc/sz+fjme/sRFY+s/f8ACEr4pWuPn61R9s5ZeGeRMrgxV6qx9FdfV57+1efrLkcm9bbzOu0I/Snffd00cRrUPmKtSPZOS95zthx266x9HamqzU9m8x85TVhppc2vz7jVjwksn3Sj78yJk4bht7PJY4ON6int+tHv/S34NpXQxTKMn6Oo/qy2N/dlsfk+RVZ9Blxc+uPcvtJxXBqPV9m3dP8AEp4hLMAAAODFMYo4Us7yaT3RWuT7I+/YdsOnyZZ2pCNqNXh08b5J+Xa98PuXeU4VJRcemukovW8n6ufPLJ5bjxkp0LzXffZ0w5PSUi+22/mHQeHUA8L66jZU51K3qwi2+7d2vYe8dJvaKx2ueXLXFSb26ohWNEtKnfydLEWlNtuD2J5vPodq3cVz22Ot0Po46ePq7fypuGcV9NaceXr7Px8uzzvbirXoAAAAAAAAAAAAAA3ltAoelGmDm3Swd5R2Sqra+UOC+94cXdaPh8R6+X6fn8MzxHjEzM48E/8A1+Pz9O9Sm89pbs7M785D6+AAAAAAWvRnS6Vi1TxNudLYpbZR/wDqPLat3ArNXw+uT1sfKfFe8P4xbFtTNzr39sfmPPuX6rfUqUVOrUgoNJqTlFJp7GnvKOMV5noxE7tPbPjrXpTaIjv3Ql/ppbWuqi5VZcIrV+p5LLszJmPhua/Xy+KuzcZ02PlE9Kfd+1XxPTWvd6rXKlH7vWl+p+5IssPDcVOducqXUcbz5OVPVj6z9f04NHsNljlwlVblHPpVJNtvorbm+L2d/I7arNGDFvHyRtDpravPEW5x1zPu/fU1lLLYZhuX0ABUfhGvfQ0YUo7aks3+GGT9rj4FpwvHvkm/d/Kj47m6OGMcf1T9o/ezPU+jrjqaL1k4mYneGi6I6UK/So37yrL1Zbp/7vaUOt0Po/Xp7Ph+mu4ZxSM8Rjye14/taysXQAAAAAAAAAAAAFG070gyztrN/wDckuf1M/b4cS54dpP82/y/P4ZvjPENv+3xz8fx+fp3qOXLNAAAAAAAAAAAA9LahK6lGFvFylJ5JLezze8UrNrdT3jx2yWilI3mWr6NYKsFpdHU6ksnOXF8FyW7ve8zOr1M5779nY3Gg0VdLi6PbPXPnshLEVOAAGc/CNW6dxCO6NNeMpSz8ki/4XXbFM+9kuPXmc9a90fzKqFmo31Po647T4+xMxO8L5otpequVLF3lLZGo9j5T4Pnv9tLrOH7evi6u78NRw3i8X2x5559k9/x9/n43QqGgAAAAAAAAAACO0gxL5JoTqfWSyiuMnqX9exM76bD6bJFPOyLrdTGnw2ydvZ8exkNSbqNuo822229rb2s1URERtDBWtNpmZ65fk+vIAAAAAAAAAAdNhYTxCXRtlnxbeUUuMpPUkcsuWuON7O+DT5M9ujSPxC9YLGz0ai3Wr051nqlJPptfdio5tL2+SptROp1U7RWYr9PFpdJGj0Nd7Xibds9fyjbd8vtPaVPNWVOU3xeUI+9+SGPhWSfbnb7mbj2GvLHWZ+0efk5sGv7rSip/Fl6O3j66p5wz4Q6XrZvfk9najpnxYNLTlG9p6t+fz7nHSajU6/J609Gkde3Lf3b9fx9y5fFYfYj+lFT07d7Qejp3Q9jy9sy+EBZXbz+xD3mh4Z/cfNj+Of4n5R/KtlipgABZtG9LZ4ZlTvM50di+1Hs4rk+4rtVoK5fWpyt4rnQcXvg2pk51+8fpodje07+CnZyUovevY1tT5MocmO2O3RtG0tXhzUzV6dJ3h0Hh1AAAAAAAAKF8JN70p0qMXqSc32vVHwSl4l3wrH6tr/JmOP5vWrij4/xH8/VSy3Z0AAAAAAAAAAAAABI4HhE8ZqKFvqS1ynuiuPN8Fv8WR9RqK4KdK3070vR6O+qydGvV2z3eexq+HWMMOpxp2qyjHxb3tve2ZnLltktNrdbc4MFMNIpSOUOk5uoBnvwk0OjWpT3Sg498JN/zoveFX3x2r3T4/7Mrx/Htlpfvjb6T+1QLVQAAAB1YdiNTDZdOym4vfwfJrY0csuGmWvRvG7vp9TlwW6WOdl7wTTandZRxJKlP7X1H37Y9+rmUuo4benPHzj7/tp9HxrHk9XL6s/b9eea1QmppODTT2Na0VsxMcpXUTExvD9Hx9AAAAAAynTOr6W8rcF0YruivfmabQV209fPaxHF79LV3923ghCYrQAAAAAAAAAAAAJXAMCqY1LKj1aafWm9i5LjLkRdTqqYI59fcn6HQZNVblyr2z57Wo4XhtPCqap2iyS2ve3vcnvZnM2a+W3Ss2em02PT0imOOXi6zk7gACt6eWHxu2coLrUmpfl2S9uf5Sw4bl6Gbae1U8Zwel002jrrz+Xb+fkzI0TGAAAAAASGF4zWwp/4ObS3xeuL/K/atZwzabHl9uEvTa7Pp5/6duXd2LfhmnkKmSxODg/tR60e3LavMqs3C7Rzxzv8fP4X+n49jtyzRtPfHOPz4rTZYhSv1nZ1Iz7HrXatq7ytyYr452vGy5xZ8WWN8dol0nN2AAADItKVld18/tv3Go0f9xX4MLxP/FX+KLJSAAAAAAAAAAAAD1tYqc4Kexyin2NrM8XmYrMw6YoiclYnq3htFvQjbRULeKjFaklqRkrWm072nm/Q6UrSsVrG0Q9Dy9AAAB+akFUTVRZppprintR9iZid4fJiJjaWQ6QYW8IrSpy9XbB8YvZ3rY+aNTps8ZscW7e34sHrtLOmzTTs7PgjiQhgAAAAAAPsJODTg2mtjWp+J8mImNpeq2ms7xKZstKrqz1Rqua4TXT831vMiZNDgv8A07fDksMPFtVj/q3j38/3903a/CBJZfG6KfFwk4/taftId+Ex/Tb6rHH/AGgn/Mp9J8+KVt9Obap86qkO2Ka/a2RrcMzR1bSnU45prde8fL8bu2lpVaVfVrJdsZx9qONtDqI/p8EivFNJbqv4x4woGl1SFe6qTtJxnCfRacXmvVSa7c0/EvNFFq4YraNphl+KWpbU2tSd4nbq+GyHJauAAAAAAAAAAAB7WSzqU19+PtR4yexPwdcHPLX4x4trMg/RAAAAAfFJSzUWs1qfLVnr7mj7tL5ExKJ0lwSONUujqVSObhLg+D5PV5PcSdJqZwX37O1C1+irqsfR7Y6p89ksqubeVpOULmLjOLyaf9+ZpaXresWrPJh8mO2O00vG0w8j28AAAAAAAAAAAAAAAAAAAAAAAAAA7MHh6S4oLjVpr96OOedsVp90+CRpI31FI/1R4tlMm/QQAAAAZtpfcVMNvpztJyg5RpvNPLPKKWtbGurvNBoaUy6aK2jfbdkeKZcmDWTfHO28R4bfw9rDTyrR1XsI1Oa6ku17V5I8ZOF459idvu94OPZa8slYn7frwfcaxyzx2K+Mwq06qWqooxllyeUs5IYNNqNPPqzEx3eYetVrtFq49eJrbv2j884VGSybyefMtIUExtL4fXwAAAAAAAAAAAAAAAAAAAAAAAAJjRCl6a8orhJy/TFv3Iia63RwWWPCq9LV089ktZMw3AAAAAKD8JNr0Z0qq2OLg/yvNf5peBd8KyeranzZjj+L1qZPdt/P8yphbs6AAAAAAAAAAAAAAAAAAAAAAAAAAAAtfwc2/pLic3shTfjJrLyUir4pfbFFe+V7wHHvntfujx8y0YoWsAAAABEaVYb8qW0401nOPXh+KO7vWa7yVo83ossTPV1Sg8S03/Eae1Y6+uPjH56mSmoYQAAAAAAAAAAAAAAAAAAAAAAAAAAABonwc2noqE6j21J5L8MFkvNyKDimTfJFe6PHzDW8CxdHBN++ftH73W0rF4AAAAABmum+B/J9R1bdfwqjz/DN62ux7V3rcaDh+p9JToW648GQ4xofQ5PS1j1bfaf2rBZKUAAAAAAAAAAAAAAAAAAAAAAAAABLPYfH2I3bJg1n8n0KVPfGKz/E9cvNsymfJ6TJa/fL9A0uH0OGuPuj79v3dpxSAAAAAAPG7tY3sJU7mKlCSyaf97eZ7pe1LRavXDnlxUy0ml43iWXaR6PTwWWeuVFvqz/llwl7fFLR6XV1zx3W7mL1/Dr6W2/XXsn+J9/ihSYrgAAAAAAAAAAAAAAAAAAAAAAAAmtD7D4/dU1JdWHXl+XZ+7o+ZD12X0eGe+eXn5LLhWn9Nqa90c/p1ffZq5mW3AAAAAAAAPxWpRrxcayUovU01mmuaPtbTWd4ebVi0dG0bwpOOaDbZYM//HJ/5ZP2PxLjT8T7Mv18/wAM7rOB/wBWn+k/xP5+qnXlnUsZdG8hKD5rLPse/uLXHkpkjes7s/lwZMM9HJXZ4HRyAAAAAAAAAAAAAAAAAAAAAANI+D/DfilB1ai61V5r8Ec+j4633oz/ABLN08nQjqjxbDgmm9Hg9JPXbw7PytJWrkAAAAAAAAhNK8Sq4TSjVslGSUspqSb1S2PU1lr1d6Jmjw4815pf5K/iWpy6fFGTHETz57/7+d1ajp/U+tRh+qSLD/lNP/KVPH9oL9tI+rnu9N6tynH0VHovapRc/a8vI6U4ZjrO/SnwcsvHMt426Ebe/mrVxWdxJykorPdGKgu5LUWFK9GNvHmp8mSb26UxEfCNvB5npzAAAAAAAAAAAAAAAAAAAA78Dw14rWhShsbzk+EV6z93a0cNRmjDjm8+ZStFpp1GaMcfP4drYKdNUko01lFJJJbElsRlZmZneW+rWKxtHU/R8fQAAAAAAADwvbWN7TnTr+rNNPv3rme8d5paLR1w55cdctJpbqlj2JWUsOqTpXHrReXatzXJrJmqxZa5aRevawOowWwZJx27HMdXAAAAAAAAAAAAAAAAAAAAAAA0vQbB/k+j6Suv4lXJ81D6q79r7uBnuI6j0l+jHVHi2PB9H6HF07e1b7R2flZiuXAAAAAAAAAAAV7S7R/5Yh07fL00F1d3SX2G/Zz7SdotX6G21vZn7e9VcU4fGpp0q+3HV7/d+GYzg6baqJpptNPU01tTXE0cTExvDGTE1naet+T6+AAAAAAAAAAAAAAAAAAAAWHQ3A/lWr066/g02nLhKW6PvfLtIGv1XoqdGvtT9ltwnQ/8Rk6do9Wv3nu/P7agZxswAAAAAAAAAAAAK/pLoxDGOvRyhWy9bdLLYpf129uwnaTW2w+rPOvnqVev4ZTUx0o5W7+/4s5xHDqmGS6F7Bxe7g+aexl/izUyxvSWS1Gmy6e3RyRt/LkOqOAAAAAAAAAAAAAAAAAHZhOGzxWrGnbbXte6MVtk+X+hxz5q4aTeyTpdNfUZIx1/2hreG2MMNpxp2y6sV3t72+bMvly2y3m9m6wYKYMcY6dUOo5uwAAAAAAAAAAAAADyubaF3FxuYxlF7pJNeZ6pe1J3rO0vGTHTJXo3jePeq+IaCUa2uxnKm+D68fN5+ZZYuKZK8rxv9lNn4FhvzxzNfvH5+6CuNBrmn806c1yk0/Br3kyvFMM9e8K2/AtRHszEoG/sZ4fPoXaSktqUoyy7ei3l2MnYstclelXq+aqz4L4LdC/X8Ynwcx0cQAAAAAAAAAAAAPaztZ3s407WLlOTyS/vYuZ4yZK0rNrdTrhw3y3ilI3mWq6O4JHBafRjrnLJzlxfBfdW4zOq1Ns9956uyG30OippcfRjrnrnz2JYjJoAAAAAAAAAAAAAAAA8bu7hZRc7uSjFb28u7m+R7pjteejWN5c8mWmKvSvO0KLj+msrjOGEZwjsdR6pP8K+r27ewudNw2K+tl5z3M3reN2tvTByjv7fl3ePwU+T6WuWtstepn5mZneXw+vgAAAAAAAAAAAPexs5381TtIuUnu97e5cznkyVx16Vp5O2HBfNeKUjeWo6N6PwwSG6VWS60/5Y8I+3wyzmq1ds9vd3NnoNBTS077T1z57EyRFgAAAAAAAAAAAAAAAR+IY1Qw76XVimvq59KX6VrO+LTZcns1Rc+swYf7y0R7u36daq4pp5nmsLp/nn7or3vuLLDwrtyT8oUup492Ya/OfwqF9fVMQl0r2cpy57uxbEuwtceKmONqRsoM2oyZrdLJbeXOdHEAAAAAAAAAAAACSwXBauMyytV1V6036sf6vkiPqNTTDG9uvuTNHocuqttSOXbPZDTcEwWng0OjbLOT9ab9aT9y5Gd1Gpvntvb6NlpNFj0tOjTr7Z70kR0sAAAAAAAAAAIPGcSucMzlChGtT4xk1Jfijk/FZ9xMwYcOXlNujPvV2q1OowetGPpV908/pz89yB/wCIT/6df+z/AGE3/lP+v7ftV/8A6H/1/f8ATzn8IE383Qiu2bfuR6jhNe232eZ/tBbsp9/04q+nFzV+b9HDmotv9zaO1eGYY6958+5GvxzU26to+X5mUTd45cXn0itNrgn0V+mOSJNNLhp7NYQcuv1OX2rz4eCPJCIAAAAAAAAAAAAAA+wg6jSgm29SS1tvgkfJmIjeX2tZtO0da4YDoTKvlPF84R2+jXrP8T+quW3sKrU8Sivq4uc9/nz8Wg0XBLW9bPyju7fn3ePwXu2t42sVC2ioxWxJZIpb3teelad5aXHjrjrFaRtD1PL2AAAAAAAAAAAABBYzorQxTOWXo6j+vHVm/vR2P28yZg12XFy647pVur4Xg1HPba3fHnmpOK6JXGH5uEfSw+1DW++O3wz7S4w6/Fk5TO0+9ndTwjUYecR0o934QL1bSaq5jYPr4AAAAAAAAAAAAB+qVN1Wo0k5SexJNt9iR8mYiN5eq1tadqxvKzYToVWu8ne5UocHrm/y7u99xXZuJY6cqc5+y503BM2Tnk9WPv587LthGBUcIX+Eh1t85a5vv3diyRT59Vkze1PLu7Gj0uhw6aPUjn39vn4JMjpYAAAAAAAAAAAAAAAAAR+I4LQxL6ZSi39r1ZfqWs74tTlxezZGz6PBn/vKxPv7fqrN/oDF68Pqtfdms/3LLLwZYY+Kz/XX6KbNwCs88VtvdKBvNErq1/5fTXGDUvLVLyJ1OIYLdu3xVeXhGqx/07/Dzv8AZD3FtO21XMJQf3ouPtJVb1t7M7oF8OTH7dZj4xs8j25gAAAAAdNth1W7+jUpy5qMmvHYcr5sdPatEO+PTZsnsUmfkmbPQu6uPnYxpr70ln4Rz88iJfiWCvVz+H7WGLgmpv7URX4z+N1gsNA6VLJ31SVR8F1I+9+aIOTimSfYjb7rXDwHDXnktM/aPz91lscPpYesrKnGC5LW+17X3lfky3yTved1vh0+LDG2OsQ6jm7AAAAAAAAAAAAAAAAAAAAAAAD41ntAjsQwujOLc6NJvi4Qb8ciRjz5InaLT9ZRc2mw2jeaRv8ACFDxy2hSz9FCK7IpFzp72nrlnNbix1idqxHyVwsVG9bZdKSzPF+p1wxE3jdc8EsKVXL0tKD7YxfuKjUZbx1Wn6tLpNPit11j6QuFvYUrf6PSpx/DCMfYirtlvb2rTPzXVMGKns1iPhEOk5uoAAAAAAAAAAAAAAAAAAAAD//Z">
            <a:hlinkClick r:id="rId3"/>
          </p:cNvPr>
          <p:cNvSpPr>
            <a:spLocks noChangeAspect="1" noChangeArrowheads="1"/>
          </p:cNvSpPr>
          <p:nvPr/>
        </p:nvSpPr>
        <p:spPr bwMode="auto">
          <a:xfrm>
            <a:off x="0" y="-1790700"/>
            <a:ext cx="4610100"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6" name="AutoShape 4" descr="data:image/jpeg;base64,/9j/4AAQSkZJRgABAQAAAQABAAD/2wCEAAkGBxQHEhMTBxMVFRIVFxQYGBYYFxUUFxwZFRYXGxgYGRcaHyghHBolHRQUIjEjJSksMi8uGR8zODMsOCgtLysBCgoKDg0OGxAQGzQmICYsNDc3LzA0LC80Lyw0LCwsLDQ3NywsLTAsLC8sLCwsLzQvLC80MCwsLCwsNCw0LDIsLP/AABEIAMoA+QMBEQACEQEDEQH/xAAbAAEAAwEBAQEAAAAAAAAAAAAABQYHBAMBAv/EAEUQAAIBAgIGBgQMBAQHAAAAAAABAgMEBREGITFBUWESInGBkaETMrHBBxQVMzRCUmJygpKiI8LR8CSy4eIXQ1Rzg5PS/8QAGwEBAAMBAQEBAAAAAAAAAAAAAAQFBgMCAQf/xAA7EQEAAgECAgYKAQEGBwEAAAAAAQIDBBEFIRIxQVGx8BMiMmFxgZGh0eHBQgYzNENi8RQVIyRSY4IW/9oADAMBAAIRAxEAPwDcQAAAAAAAAAAAAAAAAAAAAQ+M6SUMJzVWXSqfYjrffuj3kvBo8ubnEbR3ygaviWDTcrTvPdHnkpuIab3FxqtFGlHkunLxlq8kWuLhmKvtc/sz+fjme/sRFY+s/f8ACEr4pWuPn61R9s5ZeGeRMrgxV6qx9FdfV57+1efrLkcm9bbzOu0I/Snffd00cRrUPmKtSPZOS95zthx266x9HamqzU9m8x85TVhppc2vz7jVjwksn3Sj78yJk4bht7PJY4ON6int+tHv/S34NpXQxTKMn6Oo/qy2N/dlsfk+RVZ9Blxc+uPcvtJxXBqPV9m3dP8AEp4hLMAAAODFMYo4Us7yaT3RWuT7I+/YdsOnyZZ2pCNqNXh08b5J+Xa98PuXeU4VJRcemukovW8n6ufPLJ5bjxkp0LzXffZ0w5PSUi+22/mHQeHUA8L66jZU51K3qwi2+7d2vYe8dJvaKx2ueXLXFSb26ohWNEtKnfydLEWlNtuD2J5vPodq3cVz22Ot0Po46ePq7fypuGcV9NaceXr7Px8uzzvbirXoAAAAAAAAAAAAAA3ltAoelGmDm3Swd5R2Sqra+UOC+94cXdaPh8R6+X6fn8MzxHjEzM48E/8A1+Pz9O9Sm89pbs7M785D6+AAAAAAWvRnS6Vi1TxNudLYpbZR/wDqPLat3ArNXw+uT1sfKfFe8P4xbFtTNzr39sfmPPuX6rfUqUVOrUgoNJqTlFJp7GnvKOMV5noxE7tPbPjrXpTaIjv3Ql/ppbWuqi5VZcIrV+p5LLszJmPhua/Xy+KuzcZ02PlE9Kfd+1XxPTWvd6rXKlH7vWl+p+5IssPDcVOducqXUcbz5OVPVj6z9f04NHsNljlwlVblHPpVJNtvorbm+L2d/I7arNGDFvHyRtDpravPEW5x1zPu/fU1lLLYZhuX0ABUfhGvfQ0YUo7aks3+GGT9rj4FpwvHvkm/d/Kj47m6OGMcf1T9o/ezPU+jrjqaL1k4mYneGi6I6UK/So37yrL1Zbp/7vaUOt0Po/Xp7Ph+mu4ZxSM8Rjye14/taysXQAAAAAAAAAAAAFG070gyztrN/wDckuf1M/b4cS54dpP82/y/P4ZvjPENv+3xz8fx+fp3qOXLNAAAAAAAAAAAA9LahK6lGFvFylJ5JLezze8UrNrdT3jx2yWilI3mWr6NYKsFpdHU6ksnOXF8FyW7ve8zOr1M5779nY3Gg0VdLi6PbPXPnshLEVOAAGc/CNW6dxCO6NNeMpSz8ki/4XXbFM+9kuPXmc9a90fzKqFmo31Po647T4+xMxO8L5otpequVLF3lLZGo9j5T4Pnv9tLrOH7evi6u78NRw3i8X2x5559k9/x9/n43QqGgAAAAAAAAAACO0gxL5JoTqfWSyiuMnqX9exM76bD6bJFPOyLrdTGnw2ydvZ8exkNSbqNuo822229rb2s1URERtDBWtNpmZ65fk+vIAAAAAAAAAAdNhYTxCXRtlnxbeUUuMpPUkcsuWuON7O+DT5M9ujSPxC9YLGz0ai3Wr051nqlJPptfdio5tL2+SptROp1U7RWYr9PFpdJGj0Nd7Xibds9fyjbd8vtPaVPNWVOU3xeUI+9+SGPhWSfbnb7mbj2GvLHWZ+0efk5sGv7rSip/Fl6O3j66p5wz4Q6XrZvfk9najpnxYNLTlG9p6t+fz7nHSajU6/J609Gkde3Lf3b9fx9y5fFYfYj+lFT07d7Qejp3Q9jy9sy+EBZXbz+xD3mh4Z/cfNj+Of4n5R/KtlipgABZtG9LZ4ZlTvM50di+1Hs4rk+4rtVoK5fWpyt4rnQcXvg2pk51+8fpodje07+CnZyUovevY1tT5MocmO2O3RtG0tXhzUzV6dJ3h0Hh1AAAAAAAAKF8JN70p0qMXqSc32vVHwSl4l3wrH6tr/JmOP5vWrij4/xH8/VSy3Z0AAAAAAAAAAAAABI4HhE8ZqKFvqS1ynuiuPN8Fv8WR9RqK4KdK3070vR6O+qydGvV2z3eexq+HWMMOpxp2qyjHxb3tve2ZnLltktNrdbc4MFMNIpSOUOk5uoBnvwk0OjWpT3Sg498JN/zoveFX3x2r3T4/7Mrx/Htlpfvjb6T+1QLVQAAAB1YdiNTDZdOym4vfwfJrY0csuGmWvRvG7vp9TlwW6WOdl7wTTandZRxJKlP7X1H37Y9+rmUuo4benPHzj7/tp9HxrHk9XL6s/b9eea1QmppODTT2Na0VsxMcpXUTExvD9Hx9AAAAAAynTOr6W8rcF0YruivfmabQV209fPaxHF79LV3923ghCYrQAAAAAAAAAAAAJXAMCqY1LKj1aafWm9i5LjLkRdTqqYI59fcn6HQZNVblyr2z57Wo4XhtPCqap2iyS2ve3vcnvZnM2a+W3Ss2em02PT0imOOXi6zk7gACt6eWHxu2coLrUmpfl2S9uf5Sw4bl6Gbae1U8Zwel002jrrz+Xb+fkzI0TGAAAAAASGF4zWwp/4ObS3xeuL/K/atZwzabHl9uEvTa7Pp5/6duXd2LfhmnkKmSxODg/tR60e3LavMqs3C7Rzxzv8fP4X+n49jtyzRtPfHOPz4rTZYhSv1nZ1Iz7HrXatq7ytyYr452vGy5xZ8WWN8dol0nN2AAADItKVld18/tv3Go0f9xX4MLxP/FX+KLJSAAAAAAAAAAAAD1tYqc4Kexyin2NrM8XmYrMw6YoiclYnq3htFvQjbRULeKjFaklqRkrWm072nm/Q6UrSsVrG0Q9Dy9AAAB+akFUTVRZppprintR9iZid4fJiJjaWQ6QYW8IrSpy9XbB8YvZ3rY+aNTps8ZscW7e34sHrtLOmzTTs7PgjiQhgAAAAAAPsJODTg2mtjWp+J8mImNpeq2ms7xKZstKrqz1Rqua4TXT831vMiZNDgv8A07fDksMPFtVj/q3j38/3903a/CBJZfG6KfFwk4/taftId+Ex/Tb6rHH/AGgn/Mp9J8+KVt9Obap86qkO2Ka/a2RrcMzR1bSnU45prde8fL8bu2lpVaVfVrJdsZx9qONtDqI/p8EivFNJbqv4x4woGl1SFe6qTtJxnCfRacXmvVSa7c0/EvNFFq4YraNphl+KWpbU2tSd4nbq+GyHJauAAAAAAAAAAAB7WSzqU19+PtR4yexPwdcHPLX4x4trMg/RAAAAAfFJSzUWs1qfLVnr7mj7tL5ExKJ0lwSONUujqVSObhLg+D5PV5PcSdJqZwX37O1C1+irqsfR7Y6p89ksqubeVpOULmLjOLyaf9+ZpaXresWrPJh8mO2O00vG0w8j28AAAAAAAAAAAAAAAAAAAAAAAAAA7MHh6S4oLjVpr96OOedsVp90+CRpI31FI/1R4tlMm/QQAAAAZtpfcVMNvpztJyg5RpvNPLPKKWtbGurvNBoaUy6aK2jfbdkeKZcmDWTfHO28R4bfw9rDTyrR1XsI1Oa6ku17V5I8ZOF459idvu94OPZa8slYn7frwfcaxyzx2K+Mwq06qWqooxllyeUs5IYNNqNPPqzEx3eYetVrtFq49eJrbv2j884VGSybyefMtIUExtL4fXwAAAAAAAAAAAAAAAAAAAAAAAAJjRCl6a8orhJy/TFv3Iia63RwWWPCq9LV089ktZMw3AAAAAKD8JNr0Z0qq2OLg/yvNf5peBd8KyeranzZjj+L1qZPdt/P8yphbs6AAAAAAAAAAAAAAAAAAAAAAAAAAAAtfwc2/pLic3shTfjJrLyUir4pfbFFe+V7wHHvntfujx8y0YoWsAAAABEaVYb8qW0401nOPXh+KO7vWa7yVo83ossTPV1Sg8S03/Eae1Y6+uPjH56mSmoYQAAAAAAAAAAAAAAAAAAAAAAAAAAABonwc2noqE6j21J5L8MFkvNyKDimTfJFe6PHzDW8CxdHBN++ftH73W0rF4AAAAABmum+B/J9R1bdfwqjz/DN62ux7V3rcaDh+p9JToW648GQ4xofQ5PS1j1bfaf2rBZKUAAAAAAAAAAAAAAAAAAAAAAAAABLPYfH2I3bJg1n8n0KVPfGKz/E9cvNsymfJ6TJa/fL9A0uH0OGuPuj79v3dpxSAAAAAAPG7tY3sJU7mKlCSyaf97eZ7pe1LRavXDnlxUy0ml43iWXaR6PTwWWeuVFvqz/llwl7fFLR6XV1zx3W7mL1/Dr6W2/XXsn+J9/ihSYrgAAAAAAAAAAAAAAAAAAAAAAAAmtD7D4/dU1JdWHXl+XZ+7o+ZD12X0eGe+eXn5LLhWn9Nqa90c/p1ffZq5mW3AAAAAAAAPxWpRrxcayUovU01mmuaPtbTWd4ebVi0dG0bwpOOaDbZYM//HJ/5ZP2PxLjT8T7Mv18/wAM7rOB/wBWn+k/xP5+qnXlnUsZdG8hKD5rLPse/uLXHkpkjes7s/lwZMM9HJXZ4HRyAAAAAAAAAAAAAAAAAAAAAANI+D/DfilB1ai61V5r8Ec+j4633oz/ABLN08nQjqjxbDgmm9Hg9JPXbw7PytJWrkAAAAAAAAhNK8Sq4TSjVslGSUspqSb1S2PU1lr1d6Jmjw4815pf5K/iWpy6fFGTHETz57/7+d1ajp/U+tRh+qSLD/lNP/KVPH9oL9tI+rnu9N6tynH0VHovapRc/a8vI6U4ZjrO/SnwcsvHMt426Ebe/mrVxWdxJykorPdGKgu5LUWFK9GNvHmp8mSb26UxEfCNvB5npzAAAAAAAAAAAAAAAAAAAA78Dw14rWhShsbzk+EV6z93a0cNRmjDjm8+ZStFpp1GaMcfP4drYKdNUko01lFJJJbElsRlZmZneW+rWKxtHU/R8fQAAAAAAADwvbWN7TnTr+rNNPv3rme8d5paLR1w55cdctJpbqlj2JWUsOqTpXHrReXatzXJrJmqxZa5aRevawOowWwZJx27HMdXAAAAAAAAAAAAAAAAAAAAAAA0vQbB/k+j6Suv4lXJ81D6q79r7uBnuI6j0l+jHVHi2PB9H6HF07e1b7R2flZiuXAAAAAAAAAAAV7S7R/5Yh07fL00F1d3SX2G/Zz7SdotX6G21vZn7e9VcU4fGpp0q+3HV7/d+GYzg6baqJpptNPU01tTXE0cTExvDGTE1naet+T6+AAAAAAAAAAAAAAAAAAAAWHQ3A/lWr066/g02nLhKW6PvfLtIGv1XoqdGvtT9ltwnQ/8Rk6do9Wv3nu/P7agZxswAAAAAAAAAAAAK/pLoxDGOvRyhWy9bdLLYpf129uwnaTW2w+rPOvnqVev4ZTUx0o5W7+/4s5xHDqmGS6F7Bxe7g+aexl/izUyxvSWS1Gmy6e3RyRt/LkOqOAAAAAAAAAAAAAAAAAHZhOGzxWrGnbbXte6MVtk+X+hxz5q4aTeyTpdNfUZIx1/2hreG2MMNpxp2y6sV3t72+bMvly2y3m9m6wYKYMcY6dUOo5uwAAAAAAAAAAAAADyubaF3FxuYxlF7pJNeZ6pe1J3rO0vGTHTJXo3jePeq+IaCUa2uxnKm+D68fN5+ZZYuKZK8rxv9lNn4FhvzxzNfvH5+6CuNBrmn806c1yk0/Br3kyvFMM9e8K2/AtRHszEoG/sZ4fPoXaSktqUoyy7ei3l2MnYstclelXq+aqz4L4LdC/X8Ynwcx0cQAAAAAAAAAAAAPaztZ3s407WLlOTyS/vYuZ4yZK0rNrdTrhw3y3ilI3mWq6O4JHBafRjrnLJzlxfBfdW4zOq1Ns9956uyG30OippcfRjrnrnz2JYjJoAAAAAAAAAAAAAAAA8bu7hZRc7uSjFb28u7m+R7pjteejWN5c8mWmKvSvO0KLj+msrjOGEZwjsdR6pP8K+r27ewudNw2K+tl5z3M3reN2tvTByjv7fl3ePwU+T6WuWtstepn5mZneXw+vgAAAAAAAAAAAPexs5381TtIuUnu97e5cznkyVx16Vp5O2HBfNeKUjeWo6N6PwwSG6VWS60/5Y8I+3wyzmq1ds9vd3NnoNBTS077T1z57EyRFgAAAAAAAAAAAAAAAR+IY1Qw76XVimvq59KX6VrO+LTZcns1Rc+swYf7y0R7u36daq4pp5nmsLp/nn7or3vuLLDwrtyT8oUup492Ya/OfwqF9fVMQl0r2cpy57uxbEuwtceKmONqRsoM2oyZrdLJbeXOdHEAAAAAAAAAAAACSwXBauMyytV1V6036sf6vkiPqNTTDG9uvuTNHocuqttSOXbPZDTcEwWng0OjbLOT9ab9aT9y5Gd1Gpvntvb6NlpNFj0tOjTr7Z70kR0sAAAAAAAAAAIPGcSucMzlChGtT4xk1Jfijk/FZ9xMwYcOXlNujPvV2q1OowetGPpV908/pz89yB/wCIT/6df+z/AGE3/lP+v7ftV/8A6H/1/f8ATzn8IE383Qiu2bfuR6jhNe232eZ/tBbsp9/04q+nFzV+b9HDmotv9zaO1eGYY6958+5GvxzU26to+X5mUTd45cXn0itNrgn0V+mOSJNNLhp7NYQcuv1OX2rz4eCPJCIAAAAAAAAAAAAAA+wg6jSgm29SS1tvgkfJmIjeX2tZtO0da4YDoTKvlPF84R2+jXrP8T+quW3sKrU8Sivq4uc9/nz8Wg0XBLW9bPyju7fn3ePwXu2t42sVC2ioxWxJZIpb3teelad5aXHjrjrFaRtD1PL2AAAAAAAAAAAABBYzorQxTOWXo6j+vHVm/vR2P28yZg12XFy647pVur4Xg1HPba3fHnmpOK6JXGH5uEfSw+1DW++O3wz7S4w6/Fk5TO0+9ndTwjUYecR0o934QL1bSaq5jYPr4AAAAAAAAAAAAB+qVN1Wo0k5SexJNt9iR8mYiN5eq1tadqxvKzYToVWu8ne5UocHrm/y7u99xXZuJY6cqc5+y503BM2Tnk9WPv587LthGBUcIX+Eh1t85a5vv3diyRT59Vkze1PLu7Gj0uhw6aPUjn39vn4JMjpYAAAAAAAAAAAAAAAAAR+I4LQxL6ZSi39r1ZfqWs74tTlxezZGz6PBn/vKxPv7fqrN/oDF68Pqtfdms/3LLLwZYY+Kz/XX6KbNwCs88VtvdKBvNErq1/5fTXGDUvLVLyJ1OIYLdu3xVeXhGqx/07/Dzv8AZD3FtO21XMJQf3ouPtJVb1t7M7oF8OTH7dZj4xs8j25gAAAAAdNth1W7+jUpy5qMmvHYcr5sdPatEO+PTZsnsUmfkmbPQu6uPnYxpr70ln4Rz88iJfiWCvVz+H7WGLgmpv7URX4z+N1gsNA6VLJ31SVR8F1I+9+aIOTimSfYjb7rXDwHDXnktM/aPz91lscPpYesrKnGC5LW+17X3lfky3yTved1vh0+LDG2OsQ6jm7AAAAAAAAAAAAAAAAAAAAAAAD41ntAjsQwujOLc6NJvi4Qb8ciRjz5InaLT9ZRc2mw2jeaRv8ACFDxy2hSz9FCK7IpFzp72nrlnNbix1idqxHyVwsVG9bZdKSzPF+p1wxE3jdc8EsKVXL0tKD7YxfuKjUZbx1Wn6tLpNPit11j6QuFvYUrf6PSpx/DCMfYirtlvb2rTPzXVMGKns1iPhEOk5uoAAAAAAAAAAAAAAAAAAAAD//Z">
            <a:hlinkClick r:id="rId3"/>
          </p:cNvPr>
          <p:cNvSpPr>
            <a:spLocks noChangeAspect="1" noChangeArrowheads="1"/>
          </p:cNvSpPr>
          <p:nvPr/>
        </p:nvSpPr>
        <p:spPr bwMode="auto">
          <a:xfrm>
            <a:off x="0" y="-1790700"/>
            <a:ext cx="4610100"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8" name="AutoShape 6" descr="data:image/jpeg;base64,/9j/4AAQSkZJRgABAQAAAQABAAD/2wCEAAkGBxQHEhMTBxMVFRIVFxQYGBYYFxUUFxwZFRYXGxgYGRcaHyghHBolHRQUIjEjJSksMi8uGR8zODMsOCgtLysBCgoKDg0OGxAQGzQmICYsNDc3LzA0LC80Lyw0LCwsLDQ3NywsLTAsLC8sLCwsLzQvLC80MCwsLCwsNCw0LDIsLP/AABEIAMoA+QMBEQACEQEDEQH/xAAbAAEAAwEBAQEAAAAAAAAAAAAABQYHBAMBAv/EAEUQAAIBAgIGBgQMBAQHAAAAAAABAgMEBREGITFBUWESInGBkaETMrHBBxQVMzRCUmJygpKiI8LR8CSy4eIXQ1Rzg5PS/8QAGwEBAAMBAQEBAAAAAAAAAAAAAAQFBgMCAQf/xAA7EQEAAgECAgYKAQEGBwEAAAAAAQIDBBEFIRIxQVGx8BMiMmFxgZGh0eHBQgYzNENi8RQVIyRSY4IW/9oADAMBAAIRAxEAPwDcQAAAAAAAAAAAAAAAAAAAAQ+M6SUMJzVWXSqfYjrffuj3kvBo8ubnEbR3ygaviWDTcrTvPdHnkpuIab3FxqtFGlHkunLxlq8kWuLhmKvtc/sz+fjme/sRFY+s/f8ACEr4pWuPn61R9s5ZeGeRMrgxV6qx9FdfV57+1efrLkcm9bbzOu0I/Snffd00cRrUPmKtSPZOS95zthx266x9HamqzU9m8x85TVhppc2vz7jVjwksn3Sj78yJk4bht7PJY4ON6int+tHv/S34NpXQxTKMn6Oo/qy2N/dlsfk+RVZ9Blxc+uPcvtJxXBqPV9m3dP8AEp4hLMAAAODFMYo4Us7yaT3RWuT7I+/YdsOnyZZ2pCNqNXh08b5J+Xa98PuXeU4VJRcemukovW8n6ufPLJ5bjxkp0LzXffZ0w5PSUi+22/mHQeHUA8L66jZU51K3qwi2+7d2vYe8dJvaKx2ueXLXFSb26ohWNEtKnfydLEWlNtuD2J5vPodq3cVz22Ot0Po46ePq7fypuGcV9NaceXr7Px8uzzvbirXoAAAAAAAAAAAAAA3ltAoelGmDm3Swd5R2Sqra+UOC+94cXdaPh8R6+X6fn8MzxHjEzM48E/8A1+Pz9O9Sm89pbs7M785D6+AAAAAAWvRnS6Vi1TxNudLYpbZR/wDqPLat3ArNXw+uT1sfKfFe8P4xbFtTNzr39sfmPPuX6rfUqUVOrUgoNJqTlFJp7GnvKOMV5noxE7tPbPjrXpTaIjv3Ql/ppbWuqi5VZcIrV+p5LLszJmPhua/Xy+KuzcZ02PlE9Kfd+1XxPTWvd6rXKlH7vWl+p+5IssPDcVOducqXUcbz5OVPVj6z9f04NHsNljlwlVblHPpVJNtvorbm+L2d/I7arNGDFvHyRtDpravPEW5x1zPu/fU1lLLYZhuX0ABUfhGvfQ0YUo7aks3+GGT9rj4FpwvHvkm/d/Kj47m6OGMcf1T9o/ezPU+jrjqaL1k4mYneGi6I6UK/So37yrL1Zbp/7vaUOt0Po/Xp7Ph+mu4ZxSM8Rjye14/taysXQAAAAAAAAAAAAFG070gyztrN/wDckuf1M/b4cS54dpP82/y/P4ZvjPENv+3xz8fx+fp3qOXLNAAAAAAAAAAAA9LahK6lGFvFylJ5JLezze8UrNrdT3jx2yWilI3mWr6NYKsFpdHU6ksnOXF8FyW7ve8zOr1M5779nY3Gg0VdLi6PbPXPnshLEVOAAGc/CNW6dxCO6NNeMpSz8ki/4XXbFM+9kuPXmc9a90fzKqFmo31Po647T4+xMxO8L5otpequVLF3lLZGo9j5T4Pnv9tLrOH7evi6u78NRw3i8X2x5559k9/x9/n43QqGgAAAAAAAAAACO0gxL5JoTqfWSyiuMnqX9exM76bD6bJFPOyLrdTGnw2ydvZ8exkNSbqNuo822229rb2s1URERtDBWtNpmZ65fk+vIAAAAAAAAAAdNhYTxCXRtlnxbeUUuMpPUkcsuWuON7O+DT5M9ujSPxC9YLGz0ai3Wr051nqlJPptfdio5tL2+SptROp1U7RWYr9PFpdJGj0Nd7Xibds9fyjbd8vtPaVPNWVOU3xeUI+9+SGPhWSfbnb7mbj2GvLHWZ+0efk5sGv7rSip/Fl6O3j66p5wz4Q6XrZvfk9najpnxYNLTlG9p6t+fz7nHSajU6/J609Gkde3Lf3b9fx9y5fFYfYj+lFT07d7Qejp3Q9jy9sy+EBZXbz+xD3mh4Z/cfNj+Of4n5R/KtlipgABZtG9LZ4ZlTvM50di+1Hs4rk+4rtVoK5fWpyt4rnQcXvg2pk51+8fpodje07+CnZyUovevY1tT5MocmO2O3RtG0tXhzUzV6dJ3h0Hh1AAAAAAAAKF8JN70p0qMXqSc32vVHwSl4l3wrH6tr/JmOP5vWrij4/xH8/VSy3Z0AAAAAAAAAAAAABI4HhE8ZqKFvqS1ynuiuPN8Fv8WR9RqK4KdK3070vR6O+qydGvV2z3eexq+HWMMOpxp2qyjHxb3tve2ZnLltktNrdbc4MFMNIpSOUOk5uoBnvwk0OjWpT3Sg498JN/zoveFX3x2r3T4/7Mrx/Htlpfvjb6T+1QLVQAAAB1YdiNTDZdOym4vfwfJrY0csuGmWvRvG7vp9TlwW6WOdl7wTTandZRxJKlP7X1H37Y9+rmUuo4benPHzj7/tp9HxrHk9XL6s/b9eea1QmppODTT2Na0VsxMcpXUTExvD9Hx9AAAAAAynTOr6W8rcF0YruivfmabQV209fPaxHF79LV3923ghCYrQAAAAAAAAAAAAJXAMCqY1LKj1aafWm9i5LjLkRdTqqYI59fcn6HQZNVblyr2z57Wo4XhtPCqap2iyS2ve3vcnvZnM2a+W3Ss2em02PT0imOOXi6zk7gACt6eWHxu2coLrUmpfl2S9uf5Sw4bl6Gbae1U8Zwel002jrrz+Xb+fkzI0TGAAAAAASGF4zWwp/4ObS3xeuL/K/atZwzabHl9uEvTa7Pp5/6duXd2LfhmnkKmSxODg/tR60e3LavMqs3C7Rzxzv8fP4X+n49jtyzRtPfHOPz4rTZYhSv1nZ1Iz7HrXatq7ytyYr452vGy5xZ8WWN8dol0nN2AAADItKVld18/tv3Go0f9xX4MLxP/FX+KLJSAAAAAAAAAAAAD1tYqc4Kexyin2NrM8XmYrMw6YoiclYnq3htFvQjbRULeKjFaklqRkrWm072nm/Q6UrSsVrG0Q9Dy9AAAB+akFUTVRZppprintR9iZid4fJiJjaWQ6QYW8IrSpy9XbB8YvZ3rY+aNTps8ZscW7e34sHrtLOmzTTs7PgjiQhgAAAAAAPsJODTg2mtjWp+J8mImNpeq2ms7xKZstKrqz1Rqua4TXT831vMiZNDgv8A07fDksMPFtVj/q3j38/3903a/CBJZfG6KfFwk4/taftId+Ex/Tb6rHH/AGgn/Mp9J8+KVt9Obap86qkO2Ka/a2RrcMzR1bSnU45prde8fL8bu2lpVaVfVrJdsZx9qONtDqI/p8EivFNJbqv4x4woGl1SFe6qTtJxnCfRacXmvVSa7c0/EvNFFq4YraNphl+KWpbU2tSd4nbq+GyHJauAAAAAAAAAAAB7WSzqU19+PtR4yexPwdcHPLX4x4trMg/RAAAAAfFJSzUWs1qfLVnr7mj7tL5ExKJ0lwSONUujqVSObhLg+D5PV5PcSdJqZwX37O1C1+irqsfR7Y6p89ksqubeVpOULmLjOLyaf9+ZpaXresWrPJh8mO2O00vG0w8j28AAAAAAAAAAAAAAAAAAAAAAAAAA7MHh6S4oLjVpr96OOedsVp90+CRpI31FI/1R4tlMm/QQAAAAZtpfcVMNvpztJyg5RpvNPLPKKWtbGurvNBoaUy6aK2jfbdkeKZcmDWTfHO28R4bfw9rDTyrR1XsI1Oa6ku17V5I8ZOF459idvu94OPZa8slYn7frwfcaxyzx2K+Mwq06qWqooxllyeUs5IYNNqNPPqzEx3eYetVrtFq49eJrbv2j884VGSybyefMtIUExtL4fXwAAAAAAAAAAAAAAAAAAAAAAAAJjRCl6a8orhJy/TFv3Iia63RwWWPCq9LV089ktZMw3AAAAAKD8JNr0Z0qq2OLg/yvNf5peBd8KyeranzZjj+L1qZPdt/P8yphbs6AAAAAAAAAAAAAAAAAAAAAAAAAAAAtfwc2/pLic3shTfjJrLyUir4pfbFFe+V7wHHvntfujx8y0YoWsAAAABEaVYb8qW0401nOPXh+KO7vWa7yVo83ossTPV1Sg8S03/Eae1Y6+uPjH56mSmoYQAAAAAAAAAAAAAAAAAAAAAAAAAAABonwc2noqE6j21J5L8MFkvNyKDimTfJFe6PHzDW8CxdHBN++ftH73W0rF4AAAAABmum+B/J9R1bdfwqjz/DN62ux7V3rcaDh+p9JToW648GQ4xofQ5PS1j1bfaf2rBZKUAAAAAAAAAAAAAAAAAAAAAAAAABLPYfH2I3bJg1n8n0KVPfGKz/E9cvNsymfJ6TJa/fL9A0uH0OGuPuj79v3dpxSAAAAAAPG7tY3sJU7mKlCSyaf97eZ7pe1LRavXDnlxUy0ml43iWXaR6PTwWWeuVFvqz/llwl7fFLR6XV1zx3W7mL1/Dr6W2/XXsn+J9/ihSYrgAAAAAAAAAAAAAAAAAAAAAAAAmtD7D4/dU1JdWHXl+XZ+7o+ZD12X0eGe+eXn5LLhWn9Nqa90c/p1ffZq5mW3AAAAAAAAPxWpRrxcayUovU01mmuaPtbTWd4ebVi0dG0bwpOOaDbZYM//HJ/5ZP2PxLjT8T7Mv18/wAM7rOB/wBWn+k/xP5+qnXlnUsZdG8hKD5rLPse/uLXHkpkjes7s/lwZMM9HJXZ4HRyAAAAAAAAAAAAAAAAAAAAAANI+D/DfilB1ai61V5r8Ec+j4633oz/ABLN08nQjqjxbDgmm9Hg9JPXbw7PytJWrkAAAAAAAAhNK8Sq4TSjVslGSUspqSb1S2PU1lr1d6Jmjw4815pf5K/iWpy6fFGTHETz57/7+d1ajp/U+tRh+qSLD/lNP/KVPH9oL9tI+rnu9N6tynH0VHovapRc/a8vI6U4ZjrO/SnwcsvHMt426Ebe/mrVxWdxJykorPdGKgu5LUWFK9GNvHmp8mSb26UxEfCNvB5npzAAAAAAAAAAAAAAAAAAAA78Dw14rWhShsbzk+EV6z93a0cNRmjDjm8+ZStFpp1GaMcfP4drYKdNUko01lFJJJbElsRlZmZneW+rWKxtHU/R8fQAAAAAAADwvbWN7TnTr+rNNPv3rme8d5paLR1w55cdctJpbqlj2JWUsOqTpXHrReXatzXJrJmqxZa5aRevawOowWwZJx27HMdXAAAAAAAAAAAAAAAAAAAAAAA0vQbB/k+j6Suv4lXJ81D6q79r7uBnuI6j0l+jHVHi2PB9H6HF07e1b7R2flZiuXAAAAAAAAAAAV7S7R/5Yh07fL00F1d3SX2G/Zz7SdotX6G21vZn7e9VcU4fGpp0q+3HV7/d+GYzg6baqJpptNPU01tTXE0cTExvDGTE1naet+T6+AAAAAAAAAAAAAAAAAAAAWHQ3A/lWr066/g02nLhKW6PvfLtIGv1XoqdGvtT9ltwnQ/8Rk6do9Wv3nu/P7agZxswAAAAAAAAAAAAK/pLoxDGOvRyhWy9bdLLYpf129uwnaTW2w+rPOvnqVev4ZTUx0o5W7+/4s5xHDqmGS6F7Bxe7g+aexl/izUyxvSWS1Gmy6e3RyRt/LkOqOAAAAAAAAAAAAAAAAAHZhOGzxWrGnbbXte6MVtk+X+hxz5q4aTeyTpdNfUZIx1/2hreG2MMNpxp2y6sV3t72+bMvly2y3m9m6wYKYMcY6dUOo5uwAAAAAAAAAAAAADyubaF3FxuYxlF7pJNeZ6pe1J3rO0vGTHTJXo3jePeq+IaCUa2uxnKm+D68fN5+ZZYuKZK8rxv9lNn4FhvzxzNfvH5+6CuNBrmn806c1yk0/Br3kyvFMM9e8K2/AtRHszEoG/sZ4fPoXaSktqUoyy7ei3l2MnYstclelXq+aqz4L4LdC/X8Ynwcx0cQAAAAAAAAAAAAPaztZ3s407WLlOTyS/vYuZ4yZK0rNrdTrhw3y3ilI3mWq6O4JHBafRjrnLJzlxfBfdW4zOq1Ns9956uyG30OippcfRjrnrnz2JYjJoAAAAAAAAAAAAAAAA8bu7hZRc7uSjFb28u7m+R7pjteejWN5c8mWmKvSvO0KLj+msrjOGEZwjsdR6pP8K+r27ewudNw2K+tl5z3M3reN2tvTByjv7fl3ePwU+T6WuWtstepn5mZneXw+vgAAAAAAAAAAAPexs5381TtIuUnu97e5cznkyVx16Vp5O2HBfNeKUjeWo6N6PwwSG6VWS60/5Y8I+3wyzmq1ds9vd3NnoNBTS077T1z57EyRFgAAAAAAAAAAAAAAAR+IY1Qw76XVimvq59KX6VrO+LTZcns1Rc+swYf7y0R7u36daq4pp5nmsLp/nn7or3vuLLDwrtyT8oUup492Ya/OfwqF9fVMQl0r2cpy57uxbEuwtceKmONqRsoM2oyZrdLJbeXOdHEAAAAAAAAAAAACSwXBauMyytV1V6036sf6vkiPqNTTDG9uvuTNHocuqttSOXbPZDTcEwWng0OjbLOT9ab9aT9y5Gd1Gpvntvb6NlpNFj0tOjTr7Z70kR0sAAAAAAAAAAIPGcSucMzlChGtT4xk1Jfijk/FZ9xMwYcOXlNujPvV2q1OowetGPpV908/pz89yB/wCIT/6df+z/AGE3/lP+v7ftV/8A6H/1/f8ATzn8IE383Qiu2bfuR6jhNe232eZ/tBbsp9/04q+nFzV+b9HDmotv9zaO1eGYY6958+5GvxzU26to+X5mUTd45cXn0itNrgn0V+mOSJNNLhp7NYQcuv1OX2rz4eCPJCIAAAAAAAAAAAAAA+wg6jSgm29SS1tvgkfJmIjeX2tZtO0da4YDoTKvlPF84R2+jXrP8T+quW3sKrU8Sivq4uc9/nz8Wg0XBLW9bPyju7fn3ePwXu2t42sVC2ioxWxJZIpb3teelad5aXHjrjrFaRtD1PL2AAAAAAAAAAAABBYzorQxTOWXo6j+vHVm/vR2P28yZg12XFy647pVur4Xg1HPba3fHnmpOK6JXGH5uEfSw+1DW++O3wz7S4w6/Fk5TO0+9ndTwjUYecR0o934QL1bSaq5jYPr4AAAAAAAAAAAAB+qVN1Wo0k5SexJNt9iR8mYiN5eq1tadqxvKzYToVWu8ne5UocHrm/y7u99xXZuJY6cqc5+y503BM2Tnk9WPv587LthGBUcIX+Eh1t85a5vv3diyRT59Vkze1PLu7Gj0uhw6aPUjn39vn4JMjpYAAAAAAAAAAAAAAAAAR+I4LQxL6ZSi39r1ZfqWs74tTlxezZGz6PBn/vKxPv7fqrN/oDF68Pqtfdms/3LLLwZYY+Kz/XX6KbNwCs88VtvdKBvNErq1/5fTXGDUvLVLyJ1OIYLdu3xVeXhGqx/07/Dzv8AZD3FtO21XMJQf3ouPtJVb1t7M7oF8OTH7dZj4xs8j25gAAAAAdNth1W7+jUpy5qMmvHYcr5sdPatEO+PTZsnsUmfkmbPQu6uPnYxpr70ln4Rz88iJfiWCvVz+H7WGLgmpv7URX4z+N1gsNA6VLJ31SVR8F1I+9+aIOTimSfYjb7rXDwHDXnktM/aPz91lscPpYesrKnGC5LW+17X3lfky3yTved1vh0+LDG2OsQ6jm7AAAAAAAAAAAAAAAAAAAAAAAD41ntAjsQwujOLc6NJvi4Qb8ciRjz5InaLT9ZRc2mw2jeaRv8ACFDxy2hSz9FCK7IpFzp72nrlnNbix1idqxHyVwsVG9bZdKSzPF+p1wxE3jdc8EsKVXL0tKD7YxfuKjUZbx1Wn6tLpNPit11j6QuFvYUrf6PSpx/DCMfYirtlvb2rTPzXVMGKns1iPhEOk5uoAAAAAAAAAAAAAAAAAAAAD//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26" name="AutoShape 14" descr="data:image/jpeg;base64,/9j/4AAQSkZJRgABAQAAAQABAAD/2wCEAAkGBxAQEBUNDQ8QDQ8PDxAQDw8PDw8PEA8QFRUWFhUXFBQaHCggGBonGxUUITEhJSkrLy4uFx80ODMsNzQuLi0BCgoKDg0OGhAQFywdHh0sLywsLCwsNywsLCwsLCwsLCwsLCwsLCwsLCwsLCwsLCwsLCwsLCwsLCwsLCwsLCwsLP/AABEIAOAA4QMBEQACEQEDEQH/xAAcAAEAAQUBAQAAAAAAAAAAAAAABAEDBQYHAgj/xABAEAABBAECAgUKBQMCBQUAAAABAAIDEQQFEiExBgdBUWETFSIyU3FygZHBFEJiobEjUoLD0USzwtLwJJKio7T/xAAaAQEAAgMBAAAAAAAAAAAAAAAAAQMCBAUG/8QAMBEBAAICAAMFBwQDAQEAAAAAAAECAxEEBRITITEyURVBUmFxgcEiQkOhkbHRFAb/2gAMAwEAAhEDEQA/AO4oCChcsbWivinTwXqic/pCelTesO2snRvTtrGjenbWNG9O2saN6dtY0b07axo3p21jRvTtrGjenbWNG9O2saN6dtY0b07axo3p21jRvTtrGjenbWNG9O2saN6dtY0b07axo3p21jRvTtrGlQ9Zxn9YR0vYcr62i3gjSqyQICAg8PfSqy5YpHzTELRK0ZtMzuWei1GwtNhabC02FpsLTYWmwtNhabC02FpsLTYWmwtNhabC02FpsLTYWmwtNhabC02AKmLTE7gXWPW7iy9fd72Mw9q5iIKOKi0xWNyQjF1rlWvNp3K2IUtY7C02FpsLTYWmwtNhabC02FpsLTYWmw3JsNybC02FpsLTYWmwtNhabC02FpsLTYWmwtNiocsq3ms7g0kNNrqVt1RuFcvSyQszngtTi7apr1Z1hYtc7bMtNhabC02FpsLTYWmwtNhabFNybFC9NjwZgp2PPlwmw8uE2PQmCbHsSKNiu5NitpsLTYWmwtNhabC02FpsLTYWmxfgcuhwdt1mPRhaF5bjBGyCufx0+VZRZtc/bMtNhabC02FpsLTYWmwtNjy56bFiSelI0/pH1iYOGSx8vlpW8DFBTy09znWGtPgTfgtnHw97/JjuGCj6W63mcdN0d7WH1ZcgP2kd4LjG0/IlbVeDrHjLHqSBpvSx/G8OH9JMP+zv5Vn/AJcfodR5t6WM43hzfpBi/wC1n8p/5cfojqR5Olut4fHUtHe5g9aXHDtoHeS0yNHzIVduDrPhKetnujnWHg5hDGS+RldyinpjnHua6y1x8Ab8Fq5OHvTv1uGUS2+Oe1rSyX2vUbHq02FpsLTYWmwtNhabC02FpsXcc8a8FvcDPfZhZKXSVouSubzCfL91lFm1zdrC02FpsLTYWmwtNilpseXPTYx2o6gyJjpZXtjjY0ue9xprWjmSVnWJtOoQ5r+P1HpBM7G03dhaex22bLduaXjuNUbI4+TBHCtxF0utg4WtO+3fKu1nQeinV5p+nhro4RPO3/iZw18gP6BVR/4geJK22DbUBAQEGpdK+rvT9QDnSQiCd3/EwBrJCf1itsn+QPgQg595w1Do/M3G1MuzMB7tsOW3c4tHcLs2Bx8mSTV7SQKWpn4aL99e6f8AbOLOl6fnslY2WJ7ZGPaHMe021zTyIK5Noms6lYyDXrDaXq02K2mwtNhabC02FpsLTYuY/rfI/ZdDl8/qswv4Ji6ipEyly+Zft+62iwuXtYJsE2CbBNgmx5JTYi5EtLKEOXasZdd1EaTjPLMLGdvzJm8QS00fAkH0Wg/mDnUQF2eEwdFeqfGVdrOx6TpkOLCzGxo2xQxNpjG/UkntJNkk8SSSt1WmICAgICAgh6xpcOXA/FyoxLDK2nNP7EHmHA0QRxBAQcc0d02haidHynl+HkO34czuABcaHgCT6LgPzUaActLi8HXXrjxhZWfc6jjy2uNKxKBWO0vSbBNgmwTYJsE2LuN63yP2XS5b5rK7pq6ypEy+xcnmk+X7rcaNa5O1habC02FpsLTYWmxbkcpiRpvWBrZxMKSZhqQgRxHue/hu+Qt3+K3OFx9eSInwY2nUMt1S9HBg6cxzxU+WG5ExPrDcP6bD8La+Zd3rvqG6ICAgICAgICDSetzo4M3TnvY28jEDsiEj1iGj+owe9oPzDUGN6A62cvDimebkAMcp75GcCfmKd/kvP8Vj7PJMR4L4ncNwjctSZZLlqNhabC02FpsLTYWmxexPW+R+y6nK5/VZhkTl2FKHmdi4/Nf2fddjRlx9rBNgmwTYJsUJU7EfIdwUxI5b1qf1n4WEeWRlhpHvLI/9UrsctjvtKq7t7QAKHADgB4LrKlUHz7139NcvzgdOxp5caHFbHv8AIvdG6WV7Q+3OaQSAHNAHeCUQ3rqN6Uz5+E+LLeZpsORsflXG3yRObbN5/M4EOF9tC+NlEukICDmPXr0snwMWLHxJHQzZj5AZWEh7IYw3fsd+VxL2ce60GodRfTPKdnebcqeTIhyI5HReWe6R8czBu9FzjYaWh1jvo8ONkQ76iVHNBBBFgiiO8IOIdVA8icvDHLHyy0X4XH/pBcnmUd9ZW0dSx3cFx5lakBRsVUbBNgmwTYJsX8T1vkf5C63KvNb6QryJy7SlCzuxcXm8+T7/AIXY0W1xdrS02FpsLTYWmxQlNiLlHgs6yhzDprx1XSgeX42L/wDRjru8s8tvsqyO4rqKhBwfrp6v8yXOOo4EEmUzJawTNiG98crGhg9DmWlobxHaDdcLIbv1MdEJtNwnnLbsyMqQSPjsExMaKY1xHDdxcT8VIl0FAQc467Oh02pYscuGzyuTiPc5sQIDpIpAA8NvhuG1hrto1xpBqnUl0BzIMw6lnQPxWwxvZAyUbZHyPG0u28w0N3c+e4V2oh3JEiDh3QY1qeqDs/Gyf8/IXL5n5a/dbjdPxTwXCtK1KBWG0q2mwtNhabC02FpsSML1j7vuF2OUT+q30hXk8E9dxQg5/YuHzmfJ9/wuxIlrh7WlpsLTYWmwtNihcp2IeU7gs6yOZdOTWo6ZJ3Zsf7T45Xe5VPdb7Kcjua6yoQeXSAUCQNxoWQLPcO8oPSAgICAgICDhnQM3n6lJ2OzZP+dOfuuTzWe6v3XY3TsV3BcG0rUsOWGxW02FqNhabC02FpsScH1j8P3C7XJp/Vf6Qrysgu8oYbXZnMLC39Vg8jyXnefWmvZ6+f4bXDxE7RYcxruB9E9x5fVcOuWJWzSYSVntgJsUJTY8OepGL1TXsbGr8TkQwbvVEkjWl3uB4lX4sGTJ5KzKJmIWItVhnZ5THljmYfzRva9t+8LK2K+OdWjRvbn/AFjSVJhzeyy2n6Fjv+hdjlU99oVZHeV2VIg0jrQ6Ev1OKOXHk8nl4Ze7Htxax+7aSNw4sdbGkOHIj5gNX6N9asuI78B0hgmimi9E5AjO+uQMsQ9YcPXZYd3dqJdF07pZp2QLx87FkPPaJ4w8e9hIcPmEQ9ah0q0/HFz52LF3NM8e4+5oNn5BBzvpL1sPyHfgej8Ms88ltbkGI2Oy4oiLPxPAA50QiW49XGiZuHiFmpZL8meWUy7XyPm8gCANgkcSXcQSa4WTXeSG1oCDg3VtKCcqb2mW4/W3f9S43NZ/VWPkuxt9yNbx8ZodkzxwA8B5R7W7j4A8T8lyKYMmSdUrtZuISdK17Gyb/DZEU+31hG9rnN97eYWGXBkx+eswmJiWVa9UJewVGxVNgmxHmy2t4ese4fcrC2SIZRWZXtEnc+R18g3gByHFdnkN5tkyb9I/3KvPWIiGcXpWqwnSEep/l9l5v/6D+P7/AIbXD+9hqXnGyuxTubyPDuPELKLTCJiJS48wH1ht/cLOMnqwmi9vBFg37lnEsdIeZKQ0lotwB2jvNcArcepmIlEua9VXR/A1R0+Rqr3ZWeJSXY8kj46joentBBd6Rc2uTdoFDhfuKVrSsVr4Q1JmWyap1NY+8y6ZmZGnOP5bdMweAO5r/q4qbVi3jGzaxg9Tz3yNfqepzZkbCCImtezdXYXukdQ76APiFjTHSnljRuZdXWaBAQY7WtCxM1nk83HiyGj1fKNBcw97Xc2nxBCDR8/qW0uQ3G/Kxx/ayVkjf/sa4/uhtrWs9X+LpzwxrDkMe22yzhriSPWBAAbw4chyIUS9ByrDw+Wkzau7R47/AKdO6E6TjQYkb8bHigdLEwyujYA6R1cS53M8e9S43FUima9Y8ImWwIoEBByfM6m3MkcdM1ObCieb8i5r37fAPbI2wOQsE+JWFsdbeaIlO5TtG6ncKN3lc+efUpOF73GKMkd4BLz7i8hZRER3RGjbVetTQcHS5IMjSXuxs8yisaN7pA5lH0tpJLQXBra5O3EVzUXpW9ZrbwlMb26ViSEgFwokCx3HtC8PfUTOm1CZvAFk171VtOlmTMA5Dd+wWE3ZRRFlnc7maHcOCwm0yzisQs0sUsr0fHpu+EfyvQf/AD/nyfSP9y1+I8IZ9enajDa8PV/y+y85z/8Aj+/4bXD+9iKXnGyUgUgp7uClCzNK73+9W1sxmsNI6R9FYppfxUDn4WUDu8rCSAX/ANxAIId+ppB77Xa4Tmd8URW36o/tTbFEvGJ0w17AoTeS1SBvPcP6u3we0B1+Ja9dnFx+HJ79T81M45h0noR04xdVYfI7ociMAy40lb2jluaRwe2+0eFgLdVtoQEBAQEEPU9NiyWeSnbubYI4kFp7wRyRdgz3w26qTqUjHhbGxsbBtYxoa0DsaBQCK7Wm9ptbxlcRiICDVum/TrF0poE26bIkFxY0ZG9wutzieDG3wvto0DxQc3y+l+vZ/CIx6XA7ltH9Xb4vcC6/EBi0svH4cfv3PyWRjmVzo50Vigk/FTufmZRO7ysxJAf/AHAEkl36nEnupcXi+Z3yx017o/uV1cWm7wyu93uXGtZdFV3nzsqqWStKElIFIMnoQ9N3w/deg5B58n0j8tfiPCGdXpmow+uD1f8AJed5/wDx/f8ADZwe9iqXnGyUgUgoQiHh8drKBDnxrVlbIYrLxVsUsxlqmmM8j0gwjj+jJK4iUN/MxzXh1j4QT/gCvTcsva2Lv909zWyx3u+roqhAQEBAQEBAQEHAc5nltfzXZHpSRPqJruO1jdrWkDs9EtP+ZXO5ne1cUa98963FEbbZiYq8ze7ZhlYMalr2syTGR0q5SuBqxCkSUgUgyWiD03fD913+Qee/0j8tfP4Qza9M1WI1v8vzXnef/wAf3/DZwe9jKXnWwUgUgUgoQiFuQLKBhtWnZEx0sh2sY0ucT2Ac1s4aWvaK18ZY2nTD9T2lPy8ubXZ20wF0GGD2EinuHwtpljmXPXtMGKMWOKR7mnady7ArWIgICAgICAgICDjvXBpbsPMh12BpLHlsGW1va4Cmk/Ez0bPC2M71TnwxlxzSfeyrOpZvSZ2SMbJGQ5j2hzXDtB5Lxmak0tNbeMNyJZiMLWlkuALEVpElIFIFIMhow9N3w/dd7kPnv9I/LXz+EM0vTNZitZ/L8153n38f3/DZwe9jKXnV5SBSAmh5cVOhFyJVZWu0OcanJLrea3ScE/8Ap2OD8rIHFoaDxd4gcgPzOrsFr1PLOC7KvaX80/01sl99zuGk6dFiwR4uO3ZFCwMY3maHaT2k8ye0krrKUtAQEBAQEBAQEBBD1fTYsuCTFyG74pmFjxyNHtB7CDRB7CAg4jpUk2i5jtIzz/Qc7di5BFNc1x4HwBPMfldfYbXI5nwXax2lI748fnH/AFdjvrudGx5bXl7VbKU0qvSXpNBSgKQKQT9H9Y/D913+Q+e/0j8qM/hDMr0rWYvV/wAvzXnuffx/f8NjD72OpedXlIPJU6Ftz6UxU2g5+eyJhkle2NjRbnvIa0DxJV2PFa89NY3KJnTn+XquXrMx07SGOEPLIyngsaGHnZ5tb4es7uAtek4HlkYtXyd8+no175N90Ot9DeiuPpeOMfHG5zqdNM4APmf3nuA5BvYPmT11LPICAgICAgICAgICAgwHTPopj6pjnHnG17bdBM0AvhfXMd7T2t7R3GiA5Niavl6NMNO1hjjFyx8ptva5g5EHm9vLh6ze0VS4/HcsjJu+Pun09V1Mmu6W/wCDnslYJI3tkY4W17CHNI8CF5zJitSdWjUtiJ2nNeqdJ2uBRoeqUBSCdpI9I/D913uQ+e/0j8qc3hDLr0rWYzVh6vzXnue/x/f8NjD72PpeeXqFSIeoZTYo3yvvbGxz3VxO1oJP7BWY8c3tFY96JnTn2J0p1fUBel6WdhO0TPcXR+Ppu2MsdoBNL0mPkuOvntM/TuUTlllNO6q8zLeJtezS5oNjGxzy8C+g1ncdrb/UuniwY8UapXSqbTPi6hpGk4+JEMfEhZBE3kxg5ntLjzc49pNkq5imoCAgICAgICAgICAgICCDrGkY+ZEcfLhZPE7m145HsLSOLXeIohBzDUOqzMw3mbQc0taTZxsg1fgH0Wv7ANzQf1KnNgx5o1eu2UWmGLy+lWraeL1TSyGA0ZmOLYz3emN7LPYLFrmZOS47eS0x/ayMvq6Dg5IlY2Vl7ZGNe2+B2uAI/YrzeSk0tNZ9zYiUwKpKtIJulesfh+673IvPf6QpzeEMsvSNZjdV/L8157nv7Pv+F+H3sevPr1HIIOYwEFpFgggg8iDzBVtJ1O4RLnUWmalpEjpdFmEkD3bnYk1Ob9CQHfEC11AA2vTcNzSl41k7p9fc17Y/RncPrlMR2apps+O66L4SHNPjtk20Pc5y6dMlb+Wdq9S2jSOs7Scl7YWZJjlkIaxk0MsQLiaA3kbLs1zWaG4oCAgICAgICAgICAgICDTdX6z9JxnuifkmWSNxa5kEMsoDhwI3gbLv9SDV8zrldKdml6bNO66D5jQHjsj3WPe5qwtkrTzTEJissJJpepatK2XWptkDHbmYkNNaOwigSG2LG4lzqJFhczieaUrGsXfPr7ltcfq6LiMoAAUAAABwAA5ALzN53O18JrVUlVBN0v1j8P3Xd5F57/SPypzeEMqvSNdjtU7PmvP89/Z9/wAL8PvQF55eoQpFmWO1lEoY/IxbVtbIYzKwLFEWO48Qrq5JjwRpo/TnQIhjPljiYx7C1xcxjWOLb2myOfA38l1uA4m05IradxKu9e52nojqv4rT8bLcRcuPG6Qk8pA2pLPxBy7qhen6Q4MZqTNxYz3PyIWn6FyC9iavizGoMmCYnkI5o3n9igmoCAgICAgICCFl6xiwmp8mCEjmJJo2H9ygswdIsGQ1Hm4rz3NyYXH9nII3TPVfw2nZOXG4bo8aQxO5jypG2P8A+Rag410H0CI4zJZImPe8ucHPY17g26bRPgAfmuFx/E2jLNYtqIX0r3N4xsChQFDuAoLk2yTKzTJY+LSptZLIRR0qplK8AsUqqBM0z1j8P3Xd5F57/SPypy+EMovSNdjtT7PmvP8APf2ff8L8PvQV59cUgoQg8OjUxIsSwLKLDEappjZWOie3cyRrmOHK2kUVsYss0tFo8YYzDQ39XLa8k/LyHwtJLIjt2ts2eBtt2TxAHNdn2vaY8sK+zXo+gGG0Vse73yOH8Uqp5nl+X+E9ELGX1fYrhwEjD2EODv2cCs68zy+/Uo7OF7T9b1fRjbZDqWE31opS5zmN/S426P5W3wXRwcdjy9090q7UmHWOiPTDE1OPfivqRoBlx30Jor729o/ULC3WDYEBAQEGvdL+mOJpke/KfcjgTFjx0ZpfcOxv6jQ+fBByfUNZ1fWTb5DpuE71YYi5rnt/UeDpPeab3BaWfjseLujvlZWkytYvV9itHESPPeXBv7NAXOtzPLPhqGfZwvydAMNwrZI3xEjj/NrCOZ5fl/hPRCxH1bsA2Myp2ROIL4wGU6vdQvlxIKt9r2iPLCOzb7pmmtiY2JjdrI2tY0dzWiguNlyze02nxlZEMvFAteZZL7Y1jsewFArSAgl6b6x+H7hd3kfnv9IVZfCGUXo2ux2p9nzXn+e/s+/4X4fehLz64QEBB5IUizJFayiRHdirLqQ8/gx3KesW34fgpi4g5GD4K2t0aaZrHREtlGXp8jsLKYS5royWNJ+Xq321wPaCutwvMbU/Tfvj+1dqbZTSutbLw6h1vDe+uH4qANaXdllnBjj221w+FdnHmpkjdJ2qmsw2zF61dGkF/i3RHtbJj5DSPnso/Iq1ipl9a2jRixlulPY2PHyHE/PYAPmUGp6r1q5mZcOiYb4weH4ucNcW+IZxY0+LnH4VVkzUxxu86ZRWZYzRuiJMhy9QkOZlPO5zpCXtDvn6xHZfAdgC43E8xtf9NO6P7W1ppuePg+C5NrrNJzMPwVU3SufhB3KOsemYqjqEmOKljMpXQFiPSgEBAQS9N9Y/D9wu7yPz3+kKsvhDJr0bXY/Uuz5rhc8r+ilvnK7EhLzml4mgTQIKIFIKUpDagoWILMkNrKJEKfEvsVkXQx+Rp4PAgEHmCLBV1ckx4SjTDTdE8Rxs4sFnmREwfwFs143LHhef8semCHopiNNjFhsciYmGvqEnjMs+N5OmGZx9PA4AAAcgBQC1rZJnxZaZCDErsVNrJ0nRw0q5kXQxYpV2oG1BWlAIKoCaBNAmhL00cT7l6DkdPPb6Qpyz4MkvQKEPUWeju/tNn3dq0uPwdtgtWPHxj7M6TqWOpeMbQgICAgICAgUgpSkeSxTsWnQhT1IeDjBT1AMcJ1D22EKOoXWsUbS9UoFaUAgICAgICAgUpGQ01no7u88PcP8Awr2HLcHY4IifGe+fu1sk7lNW+reXtsUgwssex2w8ubD3ju94XmOacDOO3a0j9M+PylsY7b7pUXHWiAgICAgICAgICBSBSBSAgICAgICAgICAgrGwvd5Nvvcf7W/7rq8s4Gc1+0vH6Y/tXe2u5mo2gChwAFBeqa8vSIEFjKxmyN2u+RHMHvCi0RManvTEsPO18XCQFzeyRov/ANw7F5/i+TzubYf8f8XVyeqrHhwtpDh3g2uJfHak6tGp+a2J2qsEiAgICAgICAgICAgICAgICAgICCjnAC3EAd5NBZUpa86rG0T3PMIfKaiFN7ZHCgPcO1drhOT2merN3R6f9V2yejMYmK2NtN95J5uPeV6GtYrGqxqIUTKQskCAgIKFtoIE+kxOO4NLHf3MO0rG1K3jVo2mJWDo57J5B76P8rVngOGn+OGXXPqp5nd7eT6NUezuG+CDrt6nmd3t5Po1PZ3DfBB129TzO728n0ans7hvgg67ep5nd7eT6NT2dw3wQddvU8zu9vJ9Gp7O4b4IOu3qeZ3e3k+jU9ncN8EHXb1PM7vbyfRqezuG+CDrt6nmd3t5Po1PZ3DfBB129TzO728n0ans7hvgg67ep5nd7eT6NT2dw3wQddvU8zu9vJ9Gp7O4b4IOu3qeZ3e3k+jU9ncN8EHXb1PM7vbyfRqezuG+CDrt6nmd3t5Po1PZ3DfBB129TzO728n0ans7hvgg67ep5nd7eT6NT2dw3wQddvU8zu9vJ9Gp7O4b4IOu3qeZ3e3k+jU9ncN8EHXb1VGjntnk+VD+FMcBw0fxwdc+q/DpETTuIL3d7yXFbNKVp3ViIYzKc1tcAs0PSAgIP//Z">
            <a:hlinkClick r:id="rId4"/>
          </p:cNvPr>
          <p:cNvSpPr>
            <a:spLocks noChangeAspect="1" noChangeArrowheads="1"/>
          </p:cNvSpPr>
          <p:nvPr/>
        </p:nvSpPr>
        <p:spPr bwMode="auto">
          <a:xfrm>
            <a:off x="0" y="-1790700"/>
            <a:ext cx="3752850"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28" name="AutoShape 16" descr="data:image/jpeg;base64,/9j/4AAQSkZJRgABAQAAAQABAAD/2wCEAAkGBxQTEhUTERATFBUVGBcXFBUVGBAUFBQSFhQYFhQUFRQYHCggGRomHBQUITEhJykrLi4wFx8zODMsNygtLiwBCgoKDg0OGhAQGiwlHSQsLiwsLCwvLCwsLCwrLCwsLCwsLCwsLCwsLCsvLC8sLCwsLCwsLC0sLCwsLCwsLCwsLP/AABEIAIQAhAMBEQACEQEDEQH/xAAcAAACAwEBAQEAAAAAAAAAAAAABwEFBgMEAgj/xABMEAACAAMDBwQLDQYHAQAAAAABAgADEQQFIQYHEjFBUWETcZGTIlJUc4GSsbKz0dIUFRckMkJTYmNyocHCIzM0Q4OiJSZFVXSC4Qj/xAAbAQEAAgMBAQAAAAAAAAAAAAAAAQUDBAYCB//EADMRAAIBAwIEBAMHBQEAAAAAAAABAgMEEQUhEjFBgRMiM2EGMrEUNFFxocHhIyRikdFC/9oADAMBAAIRAxEAPwDd5ycv0u1FRFEy0TATLQmiqowMyYRs3Db0xKB+fb+yntVrYtabTMeupKlZa/dljAeWJIKnjAgjXABpVwgCa0wgCNWMAGvGACtYAnS2QBFaQBPGAIrWADS2QB0kz2lkFHZWGplLKw5iMRADLyEztT5DLKt7mdINBypxmyuJPz158eeIwSP2VMDKGUgqwBBGIIIqCDuiCT8l5W3y1rtk+0MfludAdrKU0lr4tPCTHogp14wIDyQAHhAAYAkcYAgcYADAEnhABAELxgA8kAB4QBJgCBxgAHGAHTmtzgJJsIk2hsZTsiH7KisvQWYeCIZIlyNsSQQo0iAASSaACpJJ1AAazAGxsGbG85q6QsmgDq5VlQ0+7iR4YZJPUM0V6D+TK61fVDIwAzQ3n9DK61fVDIA5orz+hldavqhlDBJzRXp9DK61fVDKGA+CO9PoZXWr6oZQwQM0V5/QyutX1QygHwRXn9DK61fVDKAHNFeh/kyutX1QyMAc0d6fQyutX1QyhgBmivQfyZXWr6oZBHwRXpr5GV1q+qGRgzt/5LWuxke6rM8tSaB8Glk7tNagHgaQBT1rhAg6I1MKwBzY690APnJC4rNcthNvtorPZQTgCyaXyJEoHUxrifyEQSYW/c8NvmtWU6WVPmqgV2HPMcY9AiUgVa5yr0P+oP4sj2IYIJGci9O75niyfYhgB8JF6d3zPFk+xDAA5x707vmeLJ9iGAHwj3p3fM8WT7EMAPhIvT/cJniyPYhgHyucu8zqvB/FkexDAPo5yL07vmeLJ9iGABzkXp3fM8WT7EMAgZyL07vmeLJ9iGAfUvOXegNfdzngVk0PPRYYJN9kXnYW0t7kvOXLpM7ATQP2bk4aE1DgK7DWkRgGLzrZGi7rQpkg8hP0jLGJ5Nlppy6/9gRw5olAxaDfAg9+TckTLZZpbCqtPlBhsK8otR4RhADJ/wDoS3tytkk17AJMmU3uWCAnmAPjGIRLOua66ZIsazjLVpkxm0nYAmgYhVBOoUjjdbuKjuXDL4VjYrbqcuPGdikzu3TKQyJ0tFRnZkfRAAYBQykgbRQ9Mb/w/cVJ8dOTykk17GW0m3lMXlY6Q3AiQSBAABAGjze3fLn25FmqGRVd9E4gstNGo2jHVFVrFedK1bg8NtIwXEnGnlDdvq5ZE6Q8t5SU0TokKoKmmBUjURHH291VpVVOMnz/ANlfCpKMs5Pz5LPYg7xH0VluTTbEAjXAATsgCG1U3wA5cuLSbRk5ZZ83GYpkmpxOlUyya8QTEdSROpjEkFtkj/H2T/kSvSCANxn7NbVZu8t6SCJZdZtm/wAPlc7+eY4bWfvk+30Km59RlLnhNZVm743mRvfDvq1PyX1Mtl8zFkAagAEkkAAYkk6gBtMdW2ksssDTz8g7YkrlSiEgVMtWrMA17qE8IqYa1bSqcGX+fQ11dU28GYTsqUBJOCgAkknUABrMWzaSyzYPfbbltMpdObZpqJ2zLgOemrwxr0ry3qy4YTTZ4jUjJ4TL7Nefj471M/TFdr33TujDd+n3G7aH7BvunyRxsV5kVi5n5ykjsRzCPpjLwvcn8lrRbAWlBVlg003JAZtoWgxpvivvNSo2rUZ7v8EYaleNPZlffF1zbNMMqcmiwxFMVZT85TtEbFtc07iHHTexkhOM1mJ4zGc9EDjADbv1v8sWf+j6WI6k9BTKYkgtMkx8esp+3lekEAbbPtjarN3lvSQRLLjN23xCVzv55jiNYX93Lt9CpufUZTZ22rKs9ASeUagGJJKYACN34f2qVG/w/cy2fN/kerIXJL3OOXngGcw7Fdkpd3FjtPgjFqup+O/Dp/Iv1/g83Fxx+WPL6mpvO9Us8szZjUUdJO4cYqaNCdaahDma8IOTwhX5tmDXiGKj5M5wO1JIIpzA0jrNZTjY8OesUWNztS/0N+1kMjqwqGUgg6iCMY46m3GSa55K1PDE7muPxxe9P+mOz177r3RZXfp9xtT37FuY+SOOivMisXMTWReTLWwgtVZCU021Fz2ifmdkdtqeoxtY8Md5vl7e7LWvXVNYXMclmlqiqiKFVRRVGAAGwRxM5SnJyk8tlU228sVecu95c6fLWWQ3JKwZhqJYqaDgNH8Y63Q7edKlKUv/AFjHYsrSDjFt9THxdm0FKwA1r9NcmZA7z6WHUnoKxTSBBZZLfx1m3cvK88QBss+DVtNn703pIIllrkBNAsMsV2v55ji9Xj/dy7fQqbn1GXc9JbsjOoYyyShPzWIoSONI0IynFOMXs+ZhTaWEfdotqorMakKCSBiaDHCIjTcpKK6kJZeBPZSX+9smaRwlj5C7AN8drYWEbaH+XVltRoqmvcsc3T0tq97mfpjBraza90eLv0+6GpMtIocdh8kcfGO6KxCozaNS1qT9E/6Y7DXFm27os7v0+41mnKcCdcceotFYcrIsuWiy5YCqooqjUBHupKdSTlJ5bJbbeWY/L7KhpfxeTUMwqz/VOwRc6Tpyq/1Z8l0Nu2oKXmZj8mLpFomkOTooAz72qaAV8B6I7Wzt1Vnh8kedUvXa0k4/M9l7e4wPeazlNHkJdPujy64ufs9LGOFHH/brnj4vEefzF3lLdXuedoKaow0lrrArQgnbQxSXVDwZ4XJ8jstNvHdUeKXzLZm9vxv8tyAPsfSxrdSxFig3wILHJhvjtmH20vzxAGvz0v8AGLP3pvSQRJa5BSK2KWeL+eY4zVp4u5dvoVlwv6jLm3OklDMmMFUaz+QjQpKVSXDBZZhUW3hHWVKDKGU1BFQRqIMeZScXhjAtcusnDZ35aWv7KYcQBhLmHZzHZxjq9I1Dx4+FN+Zfqv4LC3q8S4XzOebyXpW1R9nM/KPetvFrn3RNz6Y0ZljwPMfJHIKpuiuSFXm3StrUfZP+mOw1x4tu6LC5+QanuWOP8QrsHkslolzHdJbhml4MBs9cZZwnCKlJbPkenBpZZW5WZM+6ZXY0E1KmWd+9DwMbenah9mqb/K+f/TLRqeG/YwOSV4CTOYTKqHAU1w0XUnBt2siPoen14wnu9pdTFrFrKvSUobuO/Zm+5UUrUU31FOmL3Kxk5DgecY3F5lZeazpw0DVUXRB3kmpPNFDfVlVqeXkjstJtZUKPn5yecG0vlqZPSf6XpI0upai0XGBBY5Nmlrs/fpfniANbnhP7eQfsm/B8fKIIk1ObRA13yiN7g8+mY4PW5cN7Lt9DQrR87KXPFhKs61+VMckbwE9ZHTG98N+arUf4JfUyW8cNldm3yl0GFlnN2LfumPzW7U8DGzrenZXj01v1X7k1qWfMhmW67EnS2lTFqjghhw388crSuZUpqcHujXSaeUKTNitLxC6QNEnKD21CACOelY7TXZN2PFjrFm5W3gOG0SwEYnABSSdwAjiISzJJGmoCbzVU92oN8p6c9FjufiF4tG/8kbddZgOG0y9FGJwAVjXdQHGOIhPMkvc01AQFw3rMs0xZ6Gpw0gfnLtBj6NeWkLim6b7exvzgpLA97ntiWmUs6Uaqw8IO1Txj57cU50Kjpz5o0HTw8CwzsXakq0y3SgM5GMwcVIAbwg/2x1nw9cTq0JQlyi9u/Q26DfDgxZOFKmm6pp0R0OXyM3Cs5wfI4xBIyb5P+ASQfsvSQJFwDAgmW5Vg6mjKQy8GU1B6QIAamVFgF52OVPkYzEqyjfpAcpKrvqB4vGBIv7lyitNjLJKcrj2aNhRttVIwPgjQvNNoXTTqLc8SgpHnvi95tpmcpPcswFBuA4RltLOlbR4aaEYqPI8VI2ms7M9Ggm5Z2xpXJGcdGlCdpGqlaV/GKmOi2sanicJj8JZKOyz2lsry2KshqCMCDFnVpRqwcJLZntrOxeXnlna50vknmnRODUpiONAIrKGi21GpxpbnhU0mUlmnNKZXlsVZTVSNYizq0o1YOE1lM9tZ5l3eeWNrnyzKmTexODUoKjjQRW0NGtqNTjitzwqaTyZ+LYyFrceUVosmkJD0Da12V30IivvNNo3TTqLdHiUFI8d6XjMnzDMnOXY4VOwbhGxbW1O3hwU1hHqMVFbHkptjOSWmTtwTLbM0ZdQgPZzKdig/NtwgDWZzrwRUk2KVqSjOO1CjRlqeOJPgG+BJglNIEHydfCALfJ7KKbZGJlUZW+XLauixG0bjxgDXTMsbBPANpsp0vrIszodcSOeBJ0u62XVOmLKl2VNJzQVlsBWhOvwQBlst7Ikq1skpFRNFCFXAVIxgQcMm7ge1zNFToy1pykyldGuwb2O6ANjb591WZuReQjMoAJCM5r9Zh86BJ5vfm6O5V6p4EB783R3KvVPAkPfq6O5V6p4APfq6O5V6p4APfm6O5V6p4APfm6O5V6p4ABfV0DEWVeqaAOd55wgE5OxyNAagzBVC/dlrh09EAYWdMLEszFmY1JOJJO0wIIQb4ACdkARSkAGjtgC5yOPx2QfrHzGgDRX9cT2u8GAOjLVJfKTKVpUHBd7QJOuUV/pZJYsljADAUZhjye/Ha537IAwNP/eeBAAQAa4AOEARqgAptgCKVgA14QAasIAKUxgD6UVgCSIAhRvgAp0QBb5KfxkinbHzWgDW5X5U8lWTIP7Q/KYfy+A3t5IEi8A36/zgQAEABgAPCACkAAG+AIp0QAEboAkiAIA3wAAb4A+hAHSfIKuysKMrMrDcykgjpBgDnSsAHCAOlnntLYMhow1HaCRSv4wBz0dvTABSsAGuADhABSkAGjtgApWADhABSkAGjtgA0awAa8IA0mTWSU61ymmSlJCuUPOFVvIwgSarPLka8me1tlLWRONZtB+6mnWT9Vtdd9d8QgxaMN0SQFIAAN8AAEABG6AAjdAABAAF3wAU6IAGG6ACkAAXfAAB0QAEboA9V23bMtE1ZMhC8xzRVH4knYBtMCT9QZG5PLYbJLs4IYqKu1PlTGxZuavkjySXU2WGBVgGUihBAIIOsEHXAChziZvLHJlmfIWZKPaKw5PxWBI8BETkgTzSwDEghkgQSywABYAhUgA0IAlkgA0YAFSAICbYAGSAJKwBoci8n5drnCXMaYqnahQH+5TAk/QuTGStlsKkWaUFLU0nPZTG52OzhqjySXcAf//Z">
            <a:hlinkClick r:id="rId5"/>
          </p:cNvPr>
          <p:cNvSpPr>
            <a:spLocks noChangeAspect="1" noChangeArrowheads="1"/>
          </p:cNvSpPr>
          <p:nvPr/>
        </p:nvSpPr>
        <p:spPr bwMode="auto">
          <a:xfrm>
            <a:off x="0" y="-754063"/>
            <a:ext cx="1571625" cy="15716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 name="TextBox 64"/>
          <p:cNvSpPr txBox="1"/>
          <p:nvPr/>
        </p:nvSpPr>
        <p:spPr>
          <a:xfrm>
            <a:off x="76200" y="926812"/>
            <a:ext cx="7315200" cy="292388"/>
          </a:xfrm>
          <a:prstGeom prst="rect">
            <a:avLst/>
          </a:prstGeom>
          <a:noFill/>
        </p:spPr>
        <p:txBody>
          <a:bodyPr wrap="square" rtlCol="0">
            <a:spAutoFit/>
          </a:bodyPr>
          <a:lstStyle/>
          <a:p>
            <a:r>
              <a:rPr lang="en-US" sz="1300" b="1" dirty="0" smtClean="0">
                <a:latin typeface="+mn-lt"/>
              </a:rPr>
              <a:t>Instructions</a:t>
            </a:r>
            <a:r>
              <a:rPr lang="en-US" sz="1300" dirty="0" smtClean="0">
                <a:latin typeface="+mn-lt"/>
              </a:rPr>
              <a:t>: Answer the following questions with a partner.</a:t>
            </a:r>
            <a:endParaRPr lang="en-US" sz="1300" dirty="0">
              <a:latin typeface="+mn-lt"/>
            </a:endParaRPr>
          </a:p>
        </p:txBody>
      </p:sp>
      <p:sp>
        <p:nvSpPr>
          <p:cNvPr id="18" name="Up Arrow 17"/>
          <p:cNvSpPr/>
          <p:nvPr/>
        </p:nvSpPr>
        <p:spPr>
          <a:xfrm>
            <a:off x="76200" y="1295400"/>
            <a:ext cx="3810000" cy="8001000"/>
          </a:xfrm>
          <a:prstGeom prst="upArrow">
            <a:avLst>
              <a:gd name="adj1" fmla="val 65306"/>
              <a:gd name="adj2" fmla="val 50000"/>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Up Arrow 19"/>
          <p:cNvSpPr/>
          <p:nvPr/>
        </p:nvSpPr>
        <p:spPr>
          <a:xfrm rot="10800000">
            <a:off x="3352801" y="1371600"/>
            <a:ext cx="3733800" cy="8001000"/>
          </a:xfrm>
          <a:prstGeom prst="upArrow">
            <a:avLst>
              <a:gd name="adj1" fmla="val 68367"/>
              <a:gd name="adj2" fmla="val 50000"/>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Table 20"/>
          <p:cNvGraphicFramePr>
            <a:graphicFrameLocks noGrp="1"/>
          </p:cNvGraphicFramePr>
          <p:nvPr/>
        </p:nvGraphicFramePr>
        <p:xfrm>
          <a:off x="838200" y="2895600"/>
          <a:ext cx="2209800" cy="6232525"/>
        </p:xfrm>
        <a:graphic>
          <a:graphicData uri="http://schemas.openxmlformats.org/drawingml/2006/table">
            <a:tbl>
              <a:tblPr firstRow="1" bandRow="1">
                <a:tableStyleId>{5C22544A-7EE6-4342-B048-85BDC9FD1C3A}</a:tableStyleId>
              </a:tblPr>
              <a:tblGrid>
                <a:gridCol w="2209800"/>
              </a:tblGrid>
              <a:tr h="479425">
                <a:tc>
                  <a:txBody>
                    <a:bodyPr/>
                    <a:lstStyle/>
                    <a:p>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79425">
                <a:tc>
                  <a:txBody>
                    <a:bodyPr/>
                    <a:lstStyle/>
                    <a:p>
                      <a:endParaRPr lang="en-US"/>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79425">
                <a:tc>
                  <a:txBody>
                    <a:bodyPr/>
                    <a:lstStyle/>
                    <a:p>
                      <a:endParaRPr lang="en-US"/>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79425">
                <a:tc>
                  <a:txBody>
                    <a:bodyPr/>
                    <a:lstStyle/>
                    <a:p>
                      <a:endParaRPr lang="en-US"/>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79425">
                <a:tc>
                  <a:txBody>
                    <a:bodyPr/>
                    <a:lstStyle/>
                    <a:p>
                      <a:endParaRPr lang="en-US"/>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79425">
                <a:tc>
                  <a:txBody>
                    <a:bodyPr/>
                    <a:lstStyle/>
                    <a:p>
                      <a:endParaRPr lang="en-US"/>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79425">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79425">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79425">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79425">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79425">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79425">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79425">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2" name="Table 21"/>
          <p:cNvGraphicFramePr>
            <a:graphicFrameLocks noGrp="1"/>
          </p:cNvGraphicFramePr>
          <p:nvPr/>
        </p:nvGraphicFramePr>
        <p:xfrm>
          <a:off x="4114800" y="2378075"/>
          <a:ext cx="2209800" cy="5753100"/>
        </p:xfrm>
        <a:graphic>
          <a:graphicData uri="http://schemas.openxmlformats.org/drawingml/2006/table">
            <a:tbl>
              <a:tblPr firstRow="1" bandRow="1">
                <a:tableStyleId>{5C22544A-7EE6-4342-B048-85BDC9FD1C3A}</a:tableStyleId>
              </a:tblPr>
              <a:tblGrid>
                <a:gridCol w="2209800"/>
              </a:tblGrid>
              <a:tr h="479425">
                <a:tc>
                  <a:txBody>
                    <a:bodyPr/>
                    <a:lstStyle/>
                    <a:p>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79425">
                <a:tc>
                  <a:txBody>
                    <a:bodyPr/>
                    <a:lstStyle/>
                    <a:p>
                      <a:endParaRPr lang="en-US"/>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79425">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79425">
                <a:tc>
                  <a:txBody>
                    <a:bodyPr/>
                    <a:lstStyle/>
                    <a:p>
                      <a:endParaRPr lang="en-US"/>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79425">
                <a:tc>
                  <a:txBody>
                    <a:bodyPr/>
                    <a:lstStyle/>
                    <a:p>
                      <a:endParaRPr lang="en-US"/>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79425">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79425">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79425">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79425">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79425">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79425">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79425">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2" name="Rectangle 61"/>
          <p:cNvSpPr/>
          <p:nvPr/>
        </p:nvSpPr>
        <p:spPr>
          <a:xfrm>
            <a:off x="304800" y="1649105"/>
            <a:ext cx="3352800" cy="1246495"/>
          </a:xfrm>
          <a:prstGeom prst="rect">
            <a:avLst/>
          </a:prstGeom>
        </p:spPr>
        <p:txBody>
          <a:bodyPr wrap="square">
            <a:spAutoFit/>
          </a:bodyPr>
          <a:lstStyle/>
          <a:p>
            <a:pPr algn="ctr"/>
            <a:r>
              <a:rPr lang="en-US" sz="1500" b="1" dirty="0" smtClean="0">
                <a:latin typeface="+mn-lt"/>
              </a:rPr>
              <a:t>List the </a:t>
            </a:r>
          </a:p>
          <a:p>
            <a:pPr algn="ctr"/>
            <a:r>
              <a:rPr lang="en-US" sz="1500" b="1" dirty="0" smtClean="0">
                <a:latin typeface="+mn-lt"/>
              </a:rPr>
              <a:t>benefits of </a:t>
            </a:r>
          </a:p>
          <a:p>
            <a:pPr algn="ctr"/>
            <a:r>
              <a:rPr lang="en-US" sz="1500" b="1" dirty="0" smtClean="0">
                <a:latin typeface="+mn-lt"/>
              </a:rPr>
              <a:t>communicating </a:t>
            </a:r>
          </a:p>
          <a:p>
            <a:pPr algn="ctr"/>
            <a:r>
              <a:rPr lang="en-US" sz="1500" b="1" dirty="0" smtClean="0">
                <a:latin typeface="+mn-lt"/>
              </a:rPr>
              <a:t>through </a:t>
            </a:r>
          </a:p>
          <a:p>
            <a:pPr algn="ctr"/>
            <a:r>
              <a:rPr lang="en-US" sz="1500" b="1" dirty="0" smtClean="0">
                <a:latin typeface="+mn-lt"/>
              </a:rPr>
              <a:t>social media/texting:</a:t>
            </a:r>
            <a:endParaRPr lang="en-US" sz="1500" b="1" dirty="0">
              <a:latin typeface="+mn-lt"/>
            </a:endParaRPr>
          </a:p>
        </p:txBody>
      </p:sp>
      <p:sp>
        <p:nvSpPr>
          <p:cNvPr id="61" name="Rectangle 60"/>
          <p:cNvSpPr/>
          <p:nvPr/>
        </p:nvSpPr>
        <p:spPr>
          <a:xfrm>
            <a:off x="3886200" y="1371600"/>
            <a:ext cx="2667000" cy="1015663"/>
          </a:xfrm>
          <a:prstGeom prst="rect">
            <a:avLst/>
          </a:prstGeom>
        </p:spPr>
        <p:txBody>
          <a:bodyPr wrap="square">
            <a:spAutoFit/>
          </a:bodyPr>
          <a:lstStyle/>
          <a:p>
            <a:pPr algn="ctr"/>
            <a:r>
              <a:rPr lang="en-US" sz="1500" b="1" dirty="0" smtClean="0">
                <a:latin typeface="+mn-lt"/>
              </a:rPr>
              <a:t>List the problems with communicating through </a:t>
            </a:r>
          </a:p>
          <a:p>
            <a:pPr algn="ctr"/>
            <a:r>
              <a:rPr lang="en-US" sz="1500" b="1" dirty="0" smtClean="0">
                <a:latin typeface="+mn-lt"/>
              </a:rPr>
              <a:t>social media/texting:</a:t>
            </a:r>
            <a:endParaRPr lang="en-US" sz="1500" b="1" dirty="0">
              <a:latin typeface="+mn-lt"/>
            </a:endParaRPr>
          </a:p>
        </p:txBody>
      </p:sp>
      <p:sp>
        <p:nvSpPr>
          <p:cNvPr id="19" name="Title 27"/>
          <p:cNvSpPr txBox="1">
            <a:spLocks/>
          </p:cNvSpPr>
          <p:nvPr/>
        </p:nvSpPr>
        <p:spPr>
          <a:xfrm>
            <a:off x="0" y="0"/>
            <a:ext cx="7315200" cy="838200"/>
          </a:xfrm>
          <a:prstGeom prst="rect">
            <a:avLst/>
          </a:prstGeom>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000" b="1" dirty="0" smtClean="0">
                <a:solidFill>
                  <a:schemeClr val="bg1"/>
                </a:solidFill>
                <a:latin typeface="Verdana" pitchFamily="34" charset="0"/>
                <a:ea typeface="+mj-ea"/>
                <a:cs typeface="+mj-cs"/>
              </a:rPr>
              <a:t>Social Media/Texting: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Verdana" pitchFamily="34" charset="0"/>
                <a:ea typeface="+mj-ea"/>
                <a:cs typeface="+mj-cs"/>
              </a:rPr>
              <a:t>Benefits and Problems</a:t>
            </a:r>
            <a:endParaRPr kumimoji="0" lang="en-US" sz="2000" b="1" i="0" u="none" strike="noStrike" kern="1200" cap="none" spc="0" normalizeH="0" baseline="0" noProof="0" dirty="0">
              <a:ln>
                <a:noFill/>
              </a:ln>
              <a:solidFill>
                <a:schemeClr val="bg1"/>
              </a:solidFill>
              <a:effectLst/>
              <a:uLnTx/>
              <a:uFillTx/>
              <a:latin typeface="Verdana" pitchFamily="34" charset="0"/>
              <a:ea typeface="+mj-ea"/>
              <a:cs typeface="+mj-cs"/>
            </a:endParaRPr>
          </a:p>
        </p:txBody>
      </p:sp>
      <p:sp>
        <p:nvSpPr>
          <p:cNvPr id="17"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78</a:t>
            </a:fld>
            <a:endParaRPr lang="en-US" sz="700" dirty="0">
              <a:latin typeface="+mn-lt"/>
            </a:endParaRPr>
          </a:p>
        </p:txBody>
      </p:sp>
      <p:pic>
        <p:nvPicPr>
          <p:cNvPr id="25" name="Picture 24" descr="Assertive_Communication.png"/>
          <p:cNvPicPr>
            <a:picLocks noChangeAspect="1"/>
          </p:cNvPicPr>
          <p:nvPr/>
        </p:nvPicPr>
        <p:blipFill>
          <a:blip r:embed="rId6" cstate="print"/>
          <a:srcRect/>
          <a:stretch>
            <a:fillRect/>
          </a:stretch>
        </p:blipFill>
        <p:spPr bwMode="auto">
          <a:xfrm>
            <a:off x="306676" y="76200"/>
            <a:ext cx="607724" cy="731520"/>
          </a:xfrm>
          <a:prstGeom prst="rect">
            <a:avLst/>
          </a:prstGeom>
          <a:noFill/>
          <a:ln w="9525">
            <a:noFill/>
            <a:miter lim="800000"/>
            <a:headEnd/>
            <a:tailEnd/>
          </a:ln>
        </p:spPr>
      </p:pic>
      <p:sp>
        <p:nvSpPr>
          <p:cNvPr id="24" name="Footer Placeholder 23"/>
          <p:cNvSpPr>
            <a:spLocks noGrp="1"/>
          </p:cNvSpPr>
          <p:nvPr>
            <p:ph type="ftr" sz="quarter" idx="11"/>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descr="data:image/jpeg;base64,/9j/4AAQSkZJRgABAQAAAQABAAD/2wCEAAkGBxQHEhMTBxMVFRIVFxQYGBYYFxUUFxwZFRYXGxgYGRcaHyghHBolHRQUIjEjJSksMi8uGR8zODMsOCgtLysBCgoKDg0OGxAQGzQmICYsNDc3LzA0LC80Lyw0LCwsLDQ3NywsLTAsLC8sLCwsLzQvLC80MCwsLCwsNCw0LDIsLP/AABEIAMoA+QMBEQACEQEDEQH/xAAbAAEAAwEBAQEAAAAAAAAAAAAABQYHBAMBAv/EAEUQAAIBAgIGBgQMBAQHAAAAAAABAgMEBREGITFBUWESInGBkaETMrHBBxQVMzRCUmJygpKiI8LR8CSy4eIXQ1Rzg5PS/8QAGwEBAAMBAQEBAAAAAAAAAAAAAAQFBgMCAQf/xAA7EQEAAgECAgYKAQEGBwEAAAAAAQIDBBEFIRIxQVGx8BMiMmFxgZGh0eHBQgYzNENi8RQVIyRSY4IW/9oADAMBAAIRAxEAPwDcQAAAAAAAAAAAAAAAAAAAAQ+M6SUMJzVWXSqfYjrffuj3kvBo8ubnEbR3ygaviWDTcrTvPdHnkpuIab3FxqtFGlHkunLxlq8kWuLhmKvtc/sz+fjme/sRFY+s/f8ACEr4pWuPn61R9s5ZeGeRMrgxV6qx9FdfV57+1efrLkcm9bbzOu0I/Snffd00cRrUPmKtSPZOS95zthx266x9HamqzU9m8x85TVhppc2vz7jVjwksn3Sj78yJk4bht7PJY4ON6int+tHv/S34NpXQxTKMn6Oo/qy2N/dlsfk+RVZ9Blxc+uPcvtJxXBqPV9m3dP8AEp4hLMAAAODFMYo4Us7yaT3RWuT7I+/YdsOnyZZ2pCNqNXh08b5J+Xa98PuXeU4VJRcemukovW8n6ufPLJ5bjxkp0LzXffZ0w5PSUi+22/mHQeHUA8L66jZU51K3qwi2+7d2vYe8dJvaKx2ueXLXFSb26ohWNEtKnfydLEWlNtuD2J5vPodq3cVz22Ot0Po46ePq7fypuGcV9NaceXr7Px8uzzvbirXoAAAAAAAAAAAAAA3ltAoelGmDm3Swd5R2Sqra+UOC+94cXdaPh8R6+X6fn8MzxHjEzM48E/8A1+Pz9O9Sm89pbs7M785D6+AAAAAAWvRnS6Vi1TxNudLYpbZR/wDqPLat3ArNXw+uT1sfKfFe8P4xbFtTNzr39sfmPPuX6rfUqUVOrUgoNJqTlFJp7GnvKOMV5noxE7tPbPjrXpTaIjv3Ql/ppbWuqi5VZcIrV+p5LLszJmPhua/Xy+KuzcZ02PlE9Kfd+1XxPTWvd6rXKlH7vWl+p+5IssPDcVOducqXUcbz5OVPVj6z9f04NHsNljlwlVblHPpVJNtvorbm+L2d/I7arNGDFvHyRtDpravPEW5x1zPu/fU1lLLYZhuX0ABUfhGvfQ0YUo7aks3+GGT9rj4FpwvHvkm/d/Kj47m6OGMcf1T9o/ezPU+jrjqaL1k4mYneGi6I6UK/So37yrL1Zbp/7vaUOt0Po/Xp7Ph+mu4ZxSM8Rjye14/taysXQAAAAAAAAAAAAFG070gyztrN/wDckuf1M/b4cS54dpP82/y/P4ZvjPENv+3xz8fx+fp3qOXLNAAAAAAAAAAAA9LahK6lGFvFylJ5JLezze8UrNrdT3jx2yWilI3mWr6NYKsFpdHU6ksnOXF8FyW7ve8zOr1M5779nY3Gg0VdLi6PbPXPnshLEVOAAGc/CNW6dxCO6NNeMpSz8ki/4XXbFM+9kuPXmc9a90fzKqFmo31Po647T4+xMxO8L5otpequVLF3lLZGo9j5T4Pnv9tLrOH7evi6u78NRw3i8X2x5559k9/x9/n43QqGgAAAAAAAAAACO0gxL5JoTqfWSyiuMnqX9exM76bD6bJFPOyLrdTGnw2ydvZ8exkNSbqNuo822229rb2s1URERtDBWtNpmZ65fk+vIAAAAAAAAAAdNhYTxCXRtlnxbeUUuMpPUkcsuWuON7O+DT5M9ujSPxC9YLGz0ai3Wr051nqlJPptfdio5tL2+SptROp1U7RWYr9PFpdJGj0Nd7Xibds9fyjbd8vtPaVPNWVOU3xeUI+9+SGPhWSfbnb7mbj2GvLHWZ+0efk5sGv7rSip/Fl6O3j66p5wz4Q6XrZvfk9najpnxYNLTlG9p6t+fz7nHSajU6/J609Gkde3Lf3b9fx9y5fFYfYj+lFT07d7Qejp3Q9jy9sy+EBZXbz+xD3mh4Z/cfNj+Of4n5R/KtlipgABZtG9LZ4ZlTvM50di+1Hs4rk+4rtVoK5fWpyt4rnQcXvg2pk51+8fpodje07+CnZyUovevY1tT5MocmO2O3RtG0tXhzUzV6dJ3h0Hh1AAAAAAAAKF8JN70p0qMXqSc32vVHwSl4l3wrH6tr/JmOP5vWrij4/xH8/VSy3Z0AAAAAAAAAAAAABI4HhE8ZqKFvqS1ynuiuPN8Fv8WR9RqK4KdK3070vR6O+qydGvV2z3eexq+HWMMOpxp2qyjHxb3tve2ZnLltktNrdbc4MFMNIpSOUOk5uoBnvwk0OjWpT3Sg498JN/zoveFX3x2r3T4/7Mrx/Htlpfvjb6T+1QLVQAAAB1YdiNTDZdOym4vfwfJrY0csuGmWvRvG7vp9TlwW6WOdl7wTTandZRxJKlP7X1H37Y9+rmUuo4benPHzj7/tp9HxrHk9XL6s/b9eea1QmppODTT2Na0VsxMcpXUTExvD9Hx9AAAAAAynTOr6W8rcF0YruivfmabQV209fPaxHF79LV3923ghCYrQAAAAAAAAAAAAJXAMCqY1LKj1aafWm9i5LjLkRdTqqYI59fcn6HQZNVblyr2z57Wo4XhtPCqap2iyS2ve3vcnvZnM2a+W3Ss2em02PT0imOOXi6zk7gACt6eWHxu2coLrUmpfl2S9uf5Sw4bl6Gbae1U8Zwel002jrrz+Xb+fkzI0TGAAAAAASGF4zWwp/4ObS3xeuL/K/atZwzabHl9uEvTa7Pp5/6duXd2LfhmnkKmSxODg/tR60e3LavMqs3C7Rzxzv8fP4X+n49jtyzRtPfHOPz4rTZYhSv1nZ1Iz7HrXatq7ytyYr452vGy5xZ8WWN8dol0nN2AAADItKVld18/tv3Go0f9xX4MLxP/FX+KLJSAAAAAAAAAAAAD1tYqc4Kexyin2NrM8XmYrMw6YoiclYnq3htFvQjbRULeKjFaklqRkrWm072nm/Q6UrSsVrG0Q9Dy9AAAB+akFUTVRZppprintR9iZid4fJiJjaWQ6QYW8IrSpy9XbB8YvZ3rY+aNTps8ZscW7e34sHrtLOmzTTs7PgjiQhgAAAAAAPsJODTg2mtjWp+J8mImNpeq2ms7xKZstKrqz1Rqua4TXT831vMiZNDgv8A07fDksMPFtVj/q3j38/3903a/CBJZfG6KfFwk4/taftId+Ex/Tb6rHH/AGgn/Mp9J8+KVt9Obap86qkO2Ka/a2RrcMzR1bSnU45prde8fL8bu2lpVaVfVrJdsZx9qONtDqI/p8EivFNJbqv4x4woGl1SFe6qTtJxnCfRacXmvVSa7c0/EvNFFq4YraNphl+KWpbU2tSd4nbq+GyHJauAAAAAAAAAAAB7WSzqU19+PtR4yexPwdcHPLX4x4trMg/RAAAAAfFJSzUWs1qfLVnr7mj7tL5ExKJ0lwSONUujqVSObhLg+D5PV5PcSdJqZwX37O1C1+irqsfR7Y6p89ksqubeVpOULmLjOLyaf9+ZpaXresWrPJh8mO2O00vG0w8j28AAAAAAAAAAAAAAAAAAAAAAAAAA7MHh6S4oLjVpr96OOedsVp90+CRpI31FI/1R4tlMm/QQAAAAZtpfcVMNvpztJyg5RpvNPLPKKWtbGurvNBoaUy6aK2jfbdkeKZcmDWTfHO28R4bfw9rDTyrR1XsI1Oa6ku17V5I8ZOF459idvu94OPZa8slYn7frwfcaxyzx2K+Mwq06qWqooxllyeUs5IYNNqNPPqzEx3eYetVrtFq49eJrbv2j884VGSybyefMtIUExtL4fXwAAAAAAAAAAAAAAAAAAAAAAAAJjRCl6a8orhJy/TFv3Iia63RwWWPCq9LV089ktZMw3AAAAAKD8JNr0Z0qq2OLg/yvNf5peBd8KyeranzZjj+L1qZPdt/P8yphbs6AAAAAAAAAAAAAAAAAAAAAAAAAAAAtfwc2/pLic3shTfjJrLyUir4pfbFFe+V7wHHvntfujx8y0YoWsAAAABEaVYb8qW0401nOPXh+KO7vWa7yVo83ossTPV1Sg8S03/Eae1Y6+uPjH56mSmoYQAAAAAAAAAAAAAAAAAAAAAAAAAAABonwc2noqE6j21J5L8MFkvNyKDimTfJFe6PHzDW8CxdHBN++ftH73W0rF4AAAAABmum+B/J9R1bdfwqjz/DN62ux7V3rcaDh+p9JToW648GQ4xofQ5PS1j1bfaf2rBZKUAAAAAAAAAAAAAAAAAAAAAAAAABLPYfH2I3bJg1n8n0KVPfGKz/E9cvNsymfJ6TJa/fL9A0uH0OGuPuj79v3dpxSAAAAAAPG7tY3sJU7mKlCSyaf97eZ7pe1LRavXDnlxUy0ml43iWXaR6PTwWWeuVFvqz/llwl7fFLR6XV1zx3W7mL1/Dr6W2/XXsn+J9/ihSYrgAAAAAAAAAAAAAAAAAAAAAAAAmtD7D4/dU1JdWHXl+XZ+7o+ZD12X0eGe+eXn5LLhWn9Nqa90c/p1ffZq5mW3AAAAAAAAPxWpRrxcayUovU01mmuaPtbTWd4ebVi0dG0bwpOOaDbZYM//HJ/5ZP2PxLjT8T7Mv18/wAM7rOB/wBWn+k/xP5+qnXlnUsZdG8hKD5rLPse/uLXHkpkjes7s/lwZMM9HJXZ4HRyAAAAAAAAAAAAAAAAAAAAAANI+D/DfilB1ai61V5r8Ec+j4633oz/ABLN08nQjqjxbDgmm9Hg9JPXbw7PytJWrkAAAAAAAAhNK8Sq4TSjVslGSUspqSb1S2PU1lr1d6Jmjw4815pf5K/iWpy6fFGTHETz57/7+d1ajp/U+tRh+qSLD/lNP/KVPH9oL9tI+rnu9N6tynH0VHovapRc/a8vI6U4ZjrO/SnwcsvHMt426Ebe/mrVxWdxJykorPdGKgu5LUWFK9GNvHmp8mSb26UxEfCNvB5npzAAAAAAAAAAAAAAAAAAAA78Dw14rWhShsbzk+EV6z93a0cNRmjDjm8+ZStFpp1GaMcfP4drYKdNUko01lFJJJbElsRlZmZneW+rWKxtHU/R8fQAAAAAAADwvbWN7TnTr+rNNPv3rme8d5paLR1w55cdctJpbqlj2JWUsOqTpXHrReXatzXJrJmqxZa5aRevawOowWwZJx27HMdXAAAAAAAAAAAAAAAAAAAAAAA0vQbB/k+j6Suv4lXJ81D6q79r7uBnuI6j0l+jHVHi2PB9H6HF07e1b7R2flZiuXAAAAAAAAAAAV7S7R/5Yh07fL00F1d3SX2G/Zz7SdotX6G21vZn7e9VcU4fGpp0q+3HV7/d+GYzg6baqJpptNPU01tTXE0cTExvDGTE1naet+T6+AAAAAAAAAAAAAAAAAAAAWHQ3A/lWr066/g02nLhKW6PvfLtIGv1XoqdGvtT9ltwnQ/8Rk6do9Wv3nu/P7agZxswAAAAAAAAAAAAK/pLoxDGOvRyhWy9bdLLYpf129uwnaTW2w+rPOvnqVev4ZTUx0o5W7+/4s5xHDqmGS6F7Bxe7g+aexl/izUyxvSWS1Gmy6e3RyRt/LkOqOAAAAAAAAAAAAAAAAAHZhOGzxWrGnbbXte6MVtk+X+hxz5q4aTeyTpdNfUZIx1/2hreG2MMNpxp2y6sV3t72+bMvly2y3m9m6wYKYMcY6dUOo5uwAAAAAAAAAAAAADyubaF3FxuYxlF7pJNeZ6pe1J3rO0vGTHTJXo3jePeq+IaCUa2uxnKm+D68fN5+ZZYuKZK8rxv9lNn4FhvzxzNfvH5+6CuNBrmn806c1yk0/Br3kyvFMM9e8K2/AtRHszEoG/sZ4fPoXaSktqUoyy7ei3l2MnYstclelXq+aqz4L4LdC/X8Ynwcx0cQAAAAAAAAAAAAPaztZ3s407WLlOTyS/vYuZ4yZK0rNrdTrhw3y3ilI3mWq6O4JHBafRjrnLJzlxfBfdW4zOq1Ns9956uyG30OippcfRjrnrnz2JYjJoAAAAAAAAAAAAAAAA8bu7hZRc7uSjFb28u7m+R7pjteejWN5c8mWmKvSvO0KLj+msrjOGEZwjsdR6pP8K+r27ewudNw2K+tl5z3M3reN2tvTByjv7fl3ePwU+T6WuWtstepn5mZneXw+vgAAAAAAAAAAAPexs5381TtIuUnu97e5cznkyVx16Vp5O2HBfNeKUjeWo6N6PwwSG6VWS60/5Y8I+3wyzmq1ds9vd3NnoNBTS077T1z57EyRFgAAAAAAAAAAAAAAAR+IY1Qw76XVimvq59KX6VrO+LTZcns1Rc+swYf7y0R7u36daq4pp5nmsLp/nn7or3vuLLDwrtyT8oUup492Ya/OfwqF9fVMQl0r2cpy57uxbEuwtceKmONqRsoM2oyZrdLJbeXOdHEAAAAAAAAAAAACSwXBauMyytV1V6036sf6vkiPqNTTDG9uvuTNHocuqttSOXbPZDTcEwWng0OjbLOT9ab9aT9y5Gd1Gpvntvb6NlpNFj0tOjTr7Z70kR0sAAAAAAAAAAIPGcSucMzlChGtT4xk1Jfijk/FZ9xMwYcOXlNujPvV2q1OowetGPpV908/pz89yB/wCIT/6df+z/AGE3/lP+v7ftV/8A6H/1/f8ATzn8IE383Qiu2bfuR6jhNe232eZ/tBbsp9/04q+nFzV+b9HDmotv9zaO1eGYY6958+5GvxzU26to+X5mUTd45cXn0itNrgn0V+mOSJNNLhp7NYQcuv1OX2rz4eCPJCIAAAAAAAAAAAAAA+wg6jSgm29SS1tvgkfJmIjeX2tZtO0da4YDoTKvlPF84R2+jXrP8T+quW3sKrU8Sivq4uc9/nz8Wg0XBLW9bPyju7fn3ePwXu2t42sVC2ioxWxJZIpb3teelad5aXHjrjrFaRtD1PL2AAAAAAAAAAAABBYzorQxTOWXo6j+vHVm/vR2P28yZg12XFy647pVur4Xg1HPba3fHnmpOK6JXGH5uEfSw+1DW++O3wz7S4w6/Fk5TO0+9ndTwjUYecR0o934QL1bSaq5jYPr4AAAAAAAAAAAAB+qVN1Wo0k5SexJNt9iR8mYiN5eq1tadqxvKzYToVWu8ne5UocHrm/y7u99xXZuJY6cqc5+y503BM2Tnk9WPv587LthGBUcIX+Eh1t85a5vv3diyRT59Vkze1PLu7Gj0uhw6aPUjn39vn4JMjpYAAAAAAAAAAAAAAAAAR+I4LQxL6ZSi39r1ZfqWs74tTlxezZGz6PBn/vKxPv7fqrN/oDF68Pqtfdms/3LLLwZYY+Kz/XX6KbNwCs88VtvdKBvNErq1/5fTXGDUvLVLyJ1OIYLdu3xVeXhGqx/07/Dzv8AZD3FtO21XMJQf3ouPtJVb1t7M7oF8OTH7dZj4xs8j25gAAAAAdNth1W7+jUpy5qMmvHYcr5sdPatEO+PTZsnsUmfkmbPQu6uPnYxpr70ln4Rz88iJfiWCvVz+H7WGLgmpv7URX4z+N1gsNA6VLJ31SVR8F1I+9+aIOTimSfYjb7rXDwHDXnktM/aPz91lscPpYesrKnGC5LW+17X3lfky3yTved1vh0+LDG2OsQ6jm7AAAAAAAAAAAAAAAAAAAAAAAD41ntAjsQwujOLc6NJvi4Qb8ciRjz5InaLT9ZRc2mw2jeaRv8ACFDxy2hSz9FCK7IpFzp72nrlnNbix1idqxHyVwsVG9bZdKSzPF+p1wxE3jdc8EsKVXL0tKD7YxfuKjUZbx1Wn6tLpNPit11j6QuFvYUrf6PSpx/DCMfYirtlvb2rTPzXVMGKns1iPhEOk5uoAAAAAAAAAAAAAAAAAAAAD//Z">
            <a:hlinkClick r:id="rId3"/>
          </p:cNvPr>
          <p:cNvSpPr>
            <a:spLocks noChangeAspect="1" noChangeArrowheads="1"/>
          </p:cNvSpPr>
          <p:nvPr/>
        </p:nvSpPr>
        <p:spPr bwMode="auto">
          <a:xfrm>
            <a:off x="0" y="-1790700"/>
            <a:ext cx="4610100"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6" name="AutoShape 4" descr="data:image/jpeg;base64,/9j/4AAQSkZJRgABAQAAAQABAAD/2wCEAAkGBxQHEhMTBxMVFRIVFxQYGBYYFxUUFxwZFRYXGxgYGRcaHyghHBolHRQUIjEjJSksMi8uGR8zODMsOCgtLysBCgoKDg0OGxAQGzQmICYsNDc3LzA0LC80Lyw0LCwsLDQ3NywsLTAsLC8sLCwsLzQvLC80MCwsLCwsNCw0LDIsLP/AABEIAMoA+QMBEQACEQEDEQH/xAAbAAEAAwEBAQEAAAAAAAAAAAAABQYHBAMBAv/EAEUQAAIBAgIGBgQMBAQHAAAAAAABAgMEBREGITFBUWESInGBkaETMrHBBxQVMzRCUmJygpKiI8LR8CSy4eIXQ1Rzg5PS/8QAGwEBAAMBAQEBAAAAAAAAAAAAAAQFBgMCAQf/xAA7EQEAAgECAgYKAQEGBwEAAAAAAQIDBBEFIRIxQVGx8BMiMmFxgZGh0eHBQgYzNENi8RQVIyRSY4IW/9oADAMBAAIRAxEAPwDcQAAAAAAAAAAAAAAAAAAAAQ+M6SUMJzVWXSqfYjrffuj3kvBo8ubnEbR3ygaviWDTcrTvPdHnkpuIab3FxqtFGlHkunLxlq8kWuLhmKvtc/sz+fjme/sRFY+s/f8ACEr4pWuPn61R9s5ZeGeRMrgxV6qx9FdfV57+1efrLkcm9bbzOu0I/Snffd00cRrUPmKtSPZOS95zthx266x9HamqzU9m8x85TVhppc2vz7jVjwksn3Sj78yJk4bht7PJY4ON6int+tHv/S34NpXQxTKMn6Oo/qy2N/dlsfk+RVZ9Blxc+uPcvtJxXBqPV9m3dP8AEp4hLMAAAODFMYo4Us7yaT3RWuT7I+/YdsOnyZZ2pCNqNXh08b5J+Xa98PuXeU4VJRcemukovW8n6ufPLJ5bjxkp0LzXffZ0w5PSUi+22/mHQeHUA8L66jZU51K3qwi2+7d2vYe8dJvaKx2ueXLXFSb26ohWNEtKnfydLEWlNtuD2J5vPodq3cVz22Ot0Po46ePq7fypuGcV9NaceXr7Px8uzzvbirXoAAAAAAAAAAAAAA3ltAoelGmDm3Swd5R2Sqra+UOC+94cXdaPh8R6+X6fn8MzxHjEzM48E/8A1+Pz9O9Sm89pbs7M785D6+AAAAAAWvRnS6Vi1TxNudLYpbZR/wDqPLat3ArNXw+uT1sfKfFe8P4xbFtTNzr39sfmPPuX6rfUqUVOrUgoNJqTlFJp7GnvKOMV5noxE7tPbPjrXpTaIjv3Ql/ppbWuqi5VZcIrV+p5LLszJmPhua/Xy+KuzcZ02PlE9Kfd+1XxPTWvd6rXKlH7vWl+p+5IssPDcVOducqXUcbz5OVPVj6z9f04NHsNljlwlVblHPpVJNtvorbm+L2d/I7arNGDFvHyRtDpravPEW5x1zPu/fU1lLLYZhuX0ABUfhGvfQ0YUo7aks3+GGT9rj4FpwvHvkm/d/Kj47m6OGMcf1T9o/ezPU+jrjqaL1k4mYneGi6I6UK/So37yrL1Zbp/7vaUOt0Po/Xp7Ph+mu4ZxSM8Rjye14/taysXQAAAAAAAAAAAAFG070gyztrN/wDckuf1M/b4cS54dpP82/y/P4ZvjPENv+3xz8fx+fp3qOXLNAAAAAAAAAAAA9LahK6lGFvFylJ5JLezze8UrNrdT3jx2yWilI3mWr6NYKsFpdHU6ksnOXF8FyW7ve8zOr1M5779nY3Gg0VdLi6PbPXPnshLEVOAAGc/CNW6dxCO6NNeMpSz8ki/4XXbFM+9kuPXmc9a90fzKqFmo31Po647T4+xMxO8L5otpequVLF3lLZGo9j5T4Pnv9tLrOH7evi6u78NRw3i8X2x5559k9/x9/n43QqGgAAAAAAAAAACO0gxL5JoTqfWSyiuMnqX9exM76bD6bJFPOyLrdTGnw2ydvZ8exkNSbqNuo822229rb2s1URERtDBWtNpmZ65fk+vIAAAAAAAAAAdNhYTxCXRtlnxbeUUuMpPUkcsuWuON7O+DT5M9ujSPxC9YLGz0ai3Wr051nqlJPptfdio5tL2+SptROp1U7RWYr9PFpdJGj0Nd7Xibds9fyjbd8vtPaVPNWVOU3xeUI+9+SGPhWSfbnb7mbj2GvLHWZ+0efk5sGv7rSip/Fl6O3j66p5wz4Q6XrZvfk9najpnxYNLTlG9p6t+fz7nHSajU6/J609Gkde3Lf3b9fx9y5fFYfYj+lFT07d7Qejp3Q9jy9sy+EBZXbz+xD3mh4Z/cfNj+Of4n5R/KtlipgABZtG9LZ4ZlTvM50di+1Hs4rk+4rtVoK5fWpyt4rnQcXvg2pk51+8fpodje07+CnZyUovevY1tT5MocmO2O3RtG0tXhzUzV6dJ3h0Hh1AAAAAAAAKF8JN70p0qMXqSc32vVHwSl4l3wrH6tr/JmOP5vWrij4/xH8/VSy3Z0AAAAAAAAAAAAABI4HhE8ZqKFvqS1ynuiuPN8Fv8WR9RqK4KdK3070vR6O+qydGvV2z3eexq+HWMMOpxp2qyjHxb3tve2ZnLltktNrdbc4MFMNIpSOUOk5uoBnvwk0OjWpT3Sg498JN/zoveFX3x2r3T4/7Mrx/Htlpfvjb6T+1QLVQAAAB1YdiNTDZdOym4vfwfJrY0csuGmWvRvG7vp9TlwW6WOdl7wTTandZRxJKlP7X1H37Y9+rmUuo4benPHzj7/tp9HxrHk9XL6s/b9eea1QmppODTT2Na0VsxMcpXUTExvD9Hx9AAAAAAynTOr6W8rcF0YruivfmabQV209fPaxHF79LV3923ghCYrQAAAAAAAAAAAAJXAMCqY1LKj1aafWm9i5LjLkRdTqqYI59fcn6HQZNVblyr2z57Wo4XhtPCqap2iyS2ve3vcnvZnM2a+W3Ss2em02PT0imOOXi6zk7gACt6eWHxu2coLrUmpfl2S9uf5Sw4bl6Gbae1U8Zwel002jrrz+Xb+fkzI0TGAAAAAASGF4zWwp/4ObS3xeuL/K/atZwzabHl9uEvTa7Pp5/6duXd2LfhmnkKmSxODg/tR60e3LavMqs3C7Rzxzv8fP4X+n49jtyzRtPfHOPz4rTZYhSv1nZ1Iz7HrXatq7ytyYr452vGy5xZ8WWN8dol0nN2AAADItKVld18/tv3Go0f9xX4MLxP/FX+KLJSAAAAAAAAAAAAD1tYqc4Kexyin2NrM8XmYrMw6YoiclYnq3htFvQjbRULeKjFaklqRkrWm072nm/Q6UrSsVrG0Q9Dy9AAAB+akFUTVRZppprintR9iZid4fJiJjaWQ6QYW8IrSpy9XbB8YvZ3rY+aNTps8ZscW7e34sHrtLOmzTTs7PgjiQhgAAAAAAPsJODTg2mtjWp+J8mImNpeq2ms7xKZstKrqz1Rqua4TXT831vMiZNDgv8A07fDksMPFtVj/q3j38/3903a/CBJZfG6KfFwk4/taftId+Ex/Tb6rHH/AGgn/Mp9J8+KVt9Obap86qkO2Ka/a2RrcMzR1bSnU45prde8fL8bu2lpVaVfVrJdsZx9qONtDqI/p8EivFNJbqv4x4woGl1SFe6qTtJxnCfRacXmvVSa7c0/EvNFFq4YraNphl+KWpbU2tSd4nbq+GyHJauAAAAAAAAAAAB7WSzqU19+PtR4yexPwdcHPLX4x4trMg/RAAAAAfFJSzUWs1qfLVnr7mj7tL5ExKJ0lwSONUujqVSObhLg+D5PV5PcSdJqZwX37O1C1+irqsfR7Y6p89ksqubeVpOULmLjOLyaf9+ZpaXresWrPJh8mO2O00vG0w8j28AAAAAAAAAAAAAAAAAAAAAAAAAA7MHh6S4oLjVpr96OOedsVp90+CRpI31FI/1R4tlMm/QQAAAAZtpfcVMNvpztJyg5RpvNPLPKKWtbGurvNBoaUy6aK2jfbdkeKZcmDWTfHO28R4bfw9rDTyrR1XsI1Oa6ku17V5I8ZOF459idvu94OPZa8slYn7frwfcaxyzx2K+Mwq06qWqooxllyeUs5IYNNqNPPqzEx3eYetVrtFq49eJrbv2j884VGSybyefMtIUExtL4fXwAAAAAAAAAAAAAAAAAAAAAAAAJjRCl6a8orhJy/TFv3Iia63RwWWPCq9LV089ktZMw3AAAAAKD8JNr0Z0qq2OLg/yvNf5peBd8KyeranzZjj+L1qZPdt/P8yphbs6AAAAAAAAAAAAAAAAAAAAAAAAAAAAtfwc2/pLic3shTfjJrLyUir4pfbFFe+V7wHHvntfujx8y0YoWsAAAABEaVYb8qW0401nOPXh+KO7vWa7yVo83ossTPV1Sg8S03/Eae1Y6+uPjH56mSmoYQAAAAAAAAAAAAAAAAAAAAAAAAAAABonwc2noqE6j21J5L8MFkvNyKDimTfJFe6PHzDW8CxdHBN++ftH73W0rF4AAAAABmum+B/J9R1bdfwqjz/DN62ux7V3rcaDh+p9JToW648GQ4xofQ5PS1j1bfaf2rBZKUAAAAAAAAAAAAAAAAAAAAAAAAABLPYfH2I3bJg1n8n0KVPfGKz/E9cvNsymfJ6TJa/fL9A0uH0OGuPuj79v3dpxSAAAAAAPG7tY3sJU7mKlCSyaf97eZ7pe1LRavXDnlxUy0ml43iWXaR6PTwWWeuVFvqz/llwl7fFLR6XV1zx3W7mL1/Dr6W2/XXsn+J9/ihSYrgAAAAAAAAAAAAAAAAAAAAAAAAmtD7D4/dU1JdWHXl+XZ+7o+ZD12X0eGe+eXn5LLhWn9Nqa90c/p1ffZq5mW3AAAAAAAAPxWpRrxcayUovU01mmuaPtbTWd4ebVi0dG0bwpOOaDbZYM//HJ/5ZP2PxLjT8T7Mv18/wAM7rOB/wBWn+k/xP5+qnXlnUsZdG8hKD5rLPse/uLXHkpkjes7s/lwZMM9HJXZ4HRyAAAAAAAAAAAAAAAAAAAAAANI+D/DfilB1ai61V5r8Ec+j4633oz/ABLN08nQjqjxbDgmm9Hg9JPXbw7PytJWrkAAAAAAAAhNK8Sq4TSjVslGSUspqSb1S2PU1lr1d6Jmjw4815pf5K/iWpy6fFGTHETz57/7+d1ajp/U+tRh+qSLD/lNP/KVPH9oL9tI+rnu9N6tynH0VHovapRc/a8vI6U4ZjrO/SnwcsvHMt426Ebe/mrVxWdxJykorPdGKgu5LUWFK9GNvHmp8mSb26UxEfCNvB5npzAAAAAAAAAAAAAAAAAAAA78Dw14rWhShsbzk+EV6z93a0cNRmjDjm8+ZStFpp1GaMcfP4drYKdNUko01lFJJJbElsRlZmZneW+rWKxtHU/R8fQAAAAAAADwvbWN7TnTr+rNNPv3rme8d5paLR1w55cdctJpbqlj2JWUsOqTpXHrReXatzXJrJmqxZa5aRevawOowWwZJx27HMdXAAAAAAAAAAAAAAAAAAAAAAA0vQbB/k+j6Suv4lXJ81D6q79r7uBnuI6j0l+jHVHi2PB9H6HF07e1b7R2flZiuXAAAAAAAAAAAV7S7R/5Yh07fL00F1d3SX2G/Zz7SdotX6G21vZn7e9VcU4fGpp0q+3HV7/d+GYzg6baqJpptNPU01tTXE0cTExvDGTE1naet+T6+AAAAAAAAAAAAAAAAAAAAWHQ3A/lWr066/g02nLhKW6PvfLtIGv1XoqdGvtT9ltwnQ/8Rk6do9Wv3nu/P7agZxswAAAAAAAAAAAAK/pLoxDGOvRyhWy9bdLLYpf129uwnaTW2w+rPOvnqVev4ZTUx0o5W7+/4s5xHDqmGS6F7Bxe7g+aexl/izUyxvSWS1Gmy6e3RyRt/LkOqOAAAAAAAAAAAAAAAAAHZhOGzxWrGnbbXte6MVtk+X+hxz5q4aTeyTpdNfUZIx1/2hreG2MMNpxp2y6sV3t72+bMvly2y3m9m6wYKYMcY6dUOo5uwAAAAAAAAAAAAADyubaF3FxuYxlF7pJNeZ6pe1J3rO0vGTHTJXo3jePeq+IaCUa2uxnKm+D68fN5+ZZYuKZK8rxv9lNn4FhvzxzNfvH5+6CuNBrmn806c1yk0/Br3kyvFMM9e8K2/AtRHszEoG/sZ4fPoXaSktqUoyy7ei3l2MnYstclelXq+aqz4L4LdC/X8Ynwcx0cQAAAAAAAAAAAAPaztZ3s407WLlOTyS/vYuZ4yZK0rNrdTrhw3y3ilI3mWq6O4JHBafRjrnLJzlxfBfdW4zOq1Ns9956uyG30OippcfRjrnrnz2JYjJoAAAAAAAAAAAAAAAA8bu7hZRc7uSjFb28u7m+R7pjteejWN5c8mWmKvSvO0KLj+msrjOGEZwjsdR6pP8K+r27ewudNw2K+tl5z3M3reN2tvTByjv7fl3ePwU+T6WuWtstepn5mZneXw+vgAAAAAAAAAAAPexs5381TtIuUnu97e5cznkyVx16Vp5O2HBfNeKUjeWo6N6PwwSG6VWS60/5Y8I+3wyzmq1ds9vd3NnoNBTS077T1z57EyRFgAAAAAAAAAAAAAAAR+IY1Qw76XVimvq59KX6VrO+LTZcns1Rc+swYf7y0R7u36daq4pp5nmsLp/nn7or3vuLLDwrtyT8oUup492Ya/OfwqF9fVMQl0r2cpy57uxbEuwtceKmONqRsoM2oyZrdLJbeXOdHEAAAAAAAAAAAACSwXBauMyytV1V6036sf6vkiPqNTTDG9uvuTNHocuqttSOXbPZDTcEwWng0OjbLOT9ab9aT9y5Gd1Gpvntvb6NlpNFj0tOjTr7Z70kR0sAAAAAAAAAAIPGcSucMzlChGtT4xk1Jfijk/FZ9xMwYcOXlNujPvV2q1OowetGPpV908/pz89yB/wCIT/6df+z/AGE3/lP+v7ftV/8A6H/1/f8ATzn8IE383Qiu2bfuR6jhNe232eZ/tBbsp9/04q+nFzV+b9HDmotv9zaO1eGYY6958+5GvxzU26to+X5mUTd45cXn0itNrgn0V+mOSJNNLhp7NYQcuv1OX2rz4eCPJCIAAAAAAAAAAAAAA+wg6jSgm29SS1tvgkfJmIjeX2tZtO0da4YDoTKvlPF84R2+jXrP8T+quW3sKrU8Sivq4uc9/nz8Wg0XBLW9bPyju7fn3ePwXu2t42sVC2ioxWxJZIpb3teelad5aXHjrjrFaRtD1PL2AAAAAAAAAAAABBYzorQxTOWXo6j+vHVm/vR2P28yZg12XFy647pVur4Xg1HPba3fHnmpOK6JXGH5uEfSw+1DW++O3wz7S4w6/Fk5TO0+9ndTwjUYecR0o934QL1bSaq5jYPr4AAAAAAAAAAAAB+qVN1Wo0k5SexJNt9iR8mYiN5eq1tadqxvKzYToVWu8ne5UocHrm/y7u99xXZuJY6cqc5+y503BM2Tnk9WPv587LthGBUcIX+Eh1t85a5vv3diyRT59Vkze1PLu7Gj0uhw6aPUjn39vn4JMjpYAAAAAAAAAAAAAAAAAR+I4LQxL6ZSi39r1ZfqWs74tTlxezZGz6PBn/vKxPv7fqrN/oDF68Pqtfdms/3LLLwZYY+Kz/XX6KbNwCs88VtvdKBvNErq1/5fTXGDUvLVLyJ1OIYLdu3xVeXhGqx/07/Dzv8AZD3FtO21XMJQf3ouPtJVb1t7M7oF8OTH7dZj4xs8j25gAAAAAdNth1W7+jUpy5qMmvHYcr5sdPatEO+PTZsnsUmfkmbPQu6uPnYxpr70ln4Rz88iJfiWCvVz+H7WGLgmpv7URX4z+N1gsNA6VLJ31SVR8F1I+9+aIOTimSfYjb7rXDwHDXnktM/aPz91lscPpYesrKnGC5LW+17X3lfky3yTved1vh0+LDG2OsQ6jm7AAAAAAAAAAAAAAAAAAAAAAAD41ntAjsQwujOLc6NJvi4Qb8ciRjz5InaLT9ZRc2mw2jeaRv8ACFDxy2hSz9FCK7IpFzp72nrlnNbix1idqxHyVwsVG9bZdKSzPF+p1wxE3jdc8EsKVXL0tKD7YxfuKjUZbx1Wn6tLpNPit11j6QuFvYUrf6PSpx/DCMfYirtlvb2rTPzXVMGKns1iPhEOk5uoAAAAAAAAAAAAAAAAAAAAD//Z">
            <a:hlinkClick r:id="rId3"/>
          </p:cNvPr>
          <p:cNvSpPr>
            <a:spLocks noChangeAspect="1" noChangeArrowheads="1"/>
          </p:cNvSpPr>
          <p:nvPr/>
        </p:nvSpPr>
        <p:spPr bwMode="auto">
          <a:xfrm>
            <a:off x="0" y="-1790700"/>
            <a:ext cx="4610100"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8" name="AutoShape 6" descr="data:image/jpeg;base64,/9j/4AAQSkZJRgABAQAAAQABAAD/2wCEAAkGBxQHEhMTBxMVFRIVFxQYGBYYFxUUFxwZFRYXGxgYGRcaHyghHBolHRQUIjEjJSksMi8uGR8zODMsOCgtLysBCgoKDg0OGxAQGzQmICYsNDc3LzA0LC80Lyw0LCwsLDQ3NywsLTAsLC8sLCwsLzQvLC80MCwsLCwsNCw0LDIsLP/AABEIAMoA+QMBEQACEQEDEQH/xAAbAAEAAwEBAQEAAAAAAAAAAAAABQYHBAMBAv/EAEUQAAIBAgIGBgQMBAQHAAAAAAABAgMEBREGITFBUWESInGBkaETMrHBBxQVMzRCUmJygpKiI8LR8CSy4eIXQ1Rzg5PS/8QAGwEBAAMBAQEBAAAAAAAAAAAAAAQFBgMCAQf/xAA7EQEAAgECAgYKAQEGBwEAAAAAAQIDBBEFIRIxQVGx8BMiMmFxgZGh0eHBQgYzNENi8RQVIyRSY4IW/9oADAMBAAIRAxEAPwDcQAAAAAAAAAAAAAAAAAAAAQ+M6SUMJzVWXSqfYjrffuj3kvBo8ubnEbR3ygaviWDTcrTvPdHnkpuIab3FxqtFGlHkunLxlq8kWuLhmKvtc/sz+fjme/sRFY+s/f8ACEr4pWuPn61R9s5ZeGeRMrgxV6qx9FdfV57+1efrLkcm9bbzOu0I/Snffd00cRrUPmKtSPZOS95zthx266x9HamqzU9m8x85TVhppc2vz7jVjwksn3Sj78yJk4bht7PJY4ON6int+tHv/S34NpXQxTKMn6Oo/qy2N/dlsfk+RVZ9Blxc+uPcvtJxXBqPV9m3dP8AEp4hLMAAAODFMYo4Us7yaT3RWuT7I+/YdsOnyZZ2pCNqNXh08b5J+Xa98PuXeU4VJRcemukovW8n6ufPLJ5bjxkp0LzXffZ0w5PSUi+22/mHQeHUA8L66jZU51K3qwi2+7d2vYe8dJvaKx2ueXLXFSb26ohWNEtKnfydLEWlNtuD2J5vPodq3cVz22Ot0Po46ePq7fypuGcV9NaceXr7Px8uzzvbirXoAAAAAAAAAAAAAA3ltAoelGmDm3Swd5R2Sqra+UOC+94cXdaPh8R6+X6fn8MzxHjEzM48E/8A1+Pz9O9Sm89pbs7M785D6+AAAAAAWvRnS6Vi1TxNudLYpbZR/wDqPLat3ArNXw+uT1sfKfFe8P4xbFtTNzr39sfmPPuX6rfUqUVOrUgoNJqTlFJp7GnvKOMV5noxE7tPbPjrXpTaIjv3Ql/ppbWuqi5VZcIrV+p5LLszJmPhua/Xy+KuzcZ02PlE9Kfd+1XxPTWvd6rXKlH7vWl+p+5IssPDcVOducqXUcbz5OVPVj6z9f04NHsNljlwlVblHPpVJNtvorbm+L2d/I7arNGDFvHyRtDpravPEW5x1zPu/fU1lLLYZhuX0ABUfhGvfQ0YUo7aks3+GGT9rj4FpwvHvkm/d/Kj47m6OGMcf1T9o/ezPU+jrjqaL1k4mYneGi6I6UK/So37yrL1Zbp/7vaUOt0Po/Xp7Ph+mu4ZxSM8Rjye14/taysXQAAAAAAAAAAAAFG070gyztrN/wDckuf1M/b4cS54dpP82/y/P4ZvjPENv+3xz8fx+fp3qOXLNAAAAAAAAAAAA9LahK6lGFvFylJ5JLezze8UrNrdT3jx2yWilI3mWr6NYKsFpdHU6ksnOXF8FyW7ve8zOr1M5779nY3Gg0VdLi6PbPXPnshLEVOAAGc/CNW6dxCO6NNeMpSz8ki/4XXbFM+9kuPXmc9a90fzKqFmo31Po647T4+xMxO8L5otpequVLF3lLZGo9j5T4Pnv9tLrOH7evi6u78NRw3i8X2x5559k9/x9/n43QqGgAAAAAAAAAACO0gxL5JoTqfWSyiuMnqX9exM76bD6bJFPOyLrdTGnw2ydvZ8exkNSbqNuo822229rb2s1URERtDBWtNpmZ65fk+vIAAAAAAAAAAdNhYTxCXRtlnxbeUUuMpPUkcsuWuON7O+DT5M9ujSPxC9YLGz0ai3Wr051nqlJPptfdio5tL2+SptROp1U7RWYr9PFpdJGj0Nd7Xibds9fyjbd8vtPaVPNWVOU3xeUI+9+SGPhWSfbnb7mbj2GvLHWZ+0efk5sGv7rSip/Fl6O3j66p5wz4Q6XrZvfk9najpnxYNLTlG9p6t+fz7nHSajU6/J609Gkde3Lf3b9fx9y5fFYfYj+lFT07d7Qejp3Q9jy9sy+EBZXbz+xD3mh4Z/cfNj+Of4n5R/KtlipgABZtG9LZ4ZlTvM50di+1Hs4rk+4rtVoK5fWpyt4rnQcXvg2pk51+8fpodje07+CnZyUovevY1tT5MocmO2O3RtG0tXhzUzV6dJ3h0Hh1AAAAAAAAKF8JN70p0qMXqSc32vVHwSl4l3wrH6tr/JmOP5vWrij4/xH8/VSy3Z0AAAAAAAAAAAAABI4HhE8ZqKFvqS1ynuiuPN8Fv8WR9RqK4KdK3070vR6O+qydGvV2z3eexq+HWMMOpxp2qyjHxb3tve2ZnLltktNrdbc4MFMNIpSOUOk5uoBnvwk0OjWpT3Sg498JN/zoveFX3x2r3T4/7Mrx/Htlpfvjb6T+1QLVQAAAB1YdiNTDZdOym4vfwfJrY0csuGmWvRvG7vp9TlwW6WOdl7wTTandZRxJKlP7X1H37Y9+rmUuo4benPHzj7/tp9HxrHk9XL6s/b9eea1QmppODTT2Na0VsxMcpXUTExvD9Hx9AAAAAAynTOr6W8rcF0YruivfmabQV209fPaxHF79LV3923ghCYrQAAAAAAAAAAAAJXAMCqY1LKj1aafWm9i5LjLkRdTqqYI59fcn6HQZNVblyr2z57Wo4XhtPCqap2iyS2ve3vcnvZnM2a+W3Ss2em02PT0imOOXi6zk7gACt6eWHxu2coLrUmpfl2S9uf5Sw4bl6Gbae1U8Zwel002jrrz+Xb+fkzI0TGAAAAAASGF4zWwp/4ObS3xeuL/K/atZwzabHl9uEvTa7Pp5/6duXd2LfhmnkKmSxODg/tR60e3LavMqs3C7Rzxzv8fP4X+n49jtyzRtPfHOPz4rTZYhSv1nZ1Iz7HrXatq7ytyYr452vGy5xZ8WWN8dol0nN2AAADItKVld18/tv3Go0f9xX4MLxP/FX+KLJSAAAAAAAAAAAAD1tYqc4Kexyin2NrM8XmYrMw6YoiclYnq3htFvQjbRULeKjFaklqRkrWm072nm/Q6UrSsVrG0Q9Dy9AAAB+akFUTVRZppprintR9iZid4fJiJjaWQ6QYW8IrSpy9XbB8YvZ3rY+aNTps8ZscW7e34sHrtLOmzTTs7PgjiQhgAAAAAAPsJODTg2mtjWp+J8mImNpeq2ms7xKZstKrqz1Rqua4TXT831vMiZNDgv8A07fDksMPFtVj/q3j38/3903a/CBJZfG6KfFwk4/taftId+Ex/Tb6rHH/AGgn/Mp9J8+KVt9Obap86qkO2Ka/a2RrcMzR1bSnU45prde8fL8bu2lpVaVfVrJdsZx9qONtDqI/p8EivFNJbqv4x4woGl1SFe6qTtJxnCfRacXmvVSa7c0/EvNFFq4YraNphl+KWpbU2tSd4nbq+GyHJauAAAAAAAAAAAB7WSzqU19+PtR4yexPwdcHPLX4x4trMg/RAAAAAfFJSzUWs1qfLVnr7mj7tL5ExKJ0lwSONUujqVSObhLg+D5PV5PcSdJqZwX37O1C1+irqsfR7Y6p89ksqubeVpOULmLjOLyaf9+ZpaXresWrPJh8mO2O00vG0w8j28AAAAAAAAAAAAAAAAAAAAAAAAAA7MHh6S4oLjVpr96OOedsVp90+CRpI31FI/1R4tlMm/QQAAAAZtpfcVMNvpztJyg5RpvNPLPKKWtbGurvNBoaUy6aK2jfbdkeKZcmDWTfHO28R4bfw9rDTyrR1XsI1Oa6ku17V5I8ZOF459idvu94OPZa8slYn7frwfcaxyzx2K+Mwq06qWqooxllyeUs5IYNNqNPPqzEx3eYetVrtFq49eJrbv2j884VGSybyefMtIUExtL4fXwAAAAAAAAAAAAAAAAAAAAAAAAJjRCl6a8orhJy/TFv3Iia63RwWWPCq9LV089ktZMw3AAAAAKD8JNr0Z0qq2OLg/yvNf5peBd8KyeranzZjj+L1qZPdt/P8yphbs6AAAAAAAAAAAAAAAAAAAAAAAAAAAAtfwc2/pLic3shTfjJrLyUir4pfbFFe+V7wHHvntfujx8y0YoWsAAAABEaVYb8qW0401nOPXh+KO7vWa7yVo83ossTPV1Sg8S03/Eae1Y6+uPjH56mSmoYQAAAAAAAAAAAAAAAAAAAAAAAAAAABonwc2noqE6j21J5L8MFkvNyKDimTfJFe6PHzDW8CxdHBN++ftH73W0rF4AAAAABmum+B/J9R1bdfwqjz/DN62ux7V3rcaDh+p9JToW648GQ4xofQ5PS1j1bfaf2rBZKUAAAAAAAAAAAAAAAAAAAAAAAAABLPYfH2I3bJg1n8n0KVPfGKz/E9cvNsymfJ6TJa/fL9A0uH0OGuPuj79v3dpxSAAAAAAPG7tY3sJU7mKlCSyaf97eZ7pe1LRavXDnlxUy0ml43iWXaR6PTwWWeuVFvqz/llwl7fFLR6XV1zx3W7mL1/Dr6W2/XXsn+J9/ihSYrgAAAAAAAAAAAAAAAAAAAAAAAAmtD7D4/dU1JdWHXl+XZ+7o+ZD12X0eGe+eXn5LLhWn9Nqa90c/p1ffZq5mW3AAAAAAAAPxWpRrxcayUovU01mmuaPtbTWd4ebVi0dG0bwpOOaDbZYM//HJ/5ZP2PxLjT8T7Mv18/wAM7rOB/wBWn+k/xP5+qnXlnUsZdG8hKD5rLPse/uLXHkpkjes7s/lwZMM9HJXZ4HRyAAAAAAAAAAAAAAAAAAAAAANI+D/DfilB1ai61V5r8Ec+j4633oz/ABLN08nQjqjxbDgmm9Hg9JPXbw7PytJWrkAAAAAAAAhNK8Sq4TSjVslGSUspqSb1S2PU1lr1d6Jmjw4815pf5K/iWpy6fFGTHETz57/7+d1ajp/U+tRh+qSLD/lNP/KVPH9oL9tI+rnu9N6tynH0VHovapRc/a8vI6U4ZjrO/SnwcsvHMt426Ebe/mrVxWdxJykorPdGKgu5LUWFK9GNvHmp8mSb26UxEfCNvB5npzAAAAAAAAAAAAAAAAAAAA78Dw14rWhShsbzk+EV6z93a0cNRmjDjm8+ZStFpp1GaMcfP4drYKdNUko01lFJJJbElsRlZmZneW+rWKxtHU/R8fQAAAAAAADwvbWN7TnTr+rNNPv3rme8d5paLR1w55cdctJpbqlj2JWUsOqTpXHrReXatzXJrJmqxZa5aRevawOowWwZJx27HMdXAAAAAAAAAAAAAAAAAAAAAAA0vQbB/k+j6Suv4lXJ81D6q79r7uBnuI6j0l+jHVHi2PB9H6HF07e1b7R2flZiuXAAAAAAAAAAAV7S7R/5Yh07fL00F1d3SX2G/Zz7SdotX6G21vZn7e9VcU4fGpp0q+3HV7/d+GYzg6baqJpptNPU01tTXE0cTExvDGTE1naet+T6+AAAAAAAAAAAAAAAAAAAAWHQ3A/lWr066/g02nLhKW6PvfLtIGv1XoqdGvtT9ltwnQ/8Rk6do9Wv3nu/P7agZxswAAAAAAAAAAAAK/pLoxDGOvRyhWy9bdLLYpf129uwnaTW2w+rPOvnqVev4ZTUx0o5W7+/4s5xHDqmGS6F7Bxe7g+aexl/izUyxvSWS1Gmy6e3RyRt/LkOqOAAAAAAAAAAAAAAAAAHZhOGzxWrGnbbXte6MVtk+X+hxz5q4aTeyTpdNfUZIx1/2hreG2MMNpxp2y6sV3t72+bMvly2y3m9m6wYKYMcY6dUOo5uwAAAAAAAAAAAAADyubaF3FxuYxlF7pJNeZ6pe1J3rO0vGTHTJXo3jePeq+IaCUa2uxnKm+D68fN5+ZZYuKZK8rxv9lNn4FhvzxzNfvH5+6CuNBrmn806c1yk0/Br3kyvFMM9e8K2/AtRHszEoG/sZ4fPoXaSktqUoyy7ei3l2MnYstclelXq+aqz4L4LdC/X8Ynwcx0cQAAAAAAAAAAAAPaztZ3s407WLlOTyS/vYuZ4yZK0rNrdTrhw3y3ilI3mWq6O4JHBafRjrnLJzlxfBfdW4zOq1Ns9956uyG30OippcfRjrnrnz2JYjJoAAAAAAAAAAAAAAAA8bu7hZRc7uSjFb28u7m+R7pjteejWN5c8mWmKvSvO0KLj+msrjOGEZwjsdR6pP8K+r27ewudNw2K+tl5z3M3reN2tvTByjv7fl3ePwU+T6WuWtstepn5mZneXw+vgAAAAAAAAAAAPexs5381TtIuUnu97e5cznkyVx16Vp5O2HBfNeKUjeWo6N6PwwSG6VWS60/5Y8I+3wyzmq1ds9vd3NnoNBTS077T1z57EyRFgAAAAAAAAAAAAAAAR+IY1Qw76XVimvq59KX6VrO+LTZcns1Rc+swYf7y0R7u36daq4pp5nmsLp/nn7or3vuLLDwrtyT8oUup492Ya/OfwqF9fVMQl0r2cpy57uxbEuwtceKmONqRsoM2oyZrdLJbeXOdHEAAAAAAAAAAAACSwXBauMyytV1V6036sf6vkiPqNTTDG9uvuTNHocuqttSOXbPZDTcEwWng0OjbLOT9ab9aT9y5Gd1Gpvntvb6NlpNFj0tOjTr7Z70kR0sAAAAAAAAAAIPGcSucMzlChGtT4xk1Jfijk/FZ9xMwYcOXlNujPvV2q1OowetGPpV908/pz89yB/wCIT/6df+z/AGE3/lP+v7ftV/8A6H/1/f8ATzn8IE383Qiu2bfuR6jhNe232eZ/tBbsp9/04q+nFzV+b9HDmotv9zaO1eGYY6958+5GvxzU26to+X5mUTd45cXn0itNrgn0V+mOSJNNLhp7NYQcuv1OX2rz4eCPJCIAAAAAAAAAAAAAA+wg6jSgm29SS1tvgkfJmIjeX2tZtO0da4YDoTKvlPF84R2+jXrP8T+quW3sKrU8Sivq4uc9/nz8Wg0XBLW9bPyju7fn3ePwXu2t42sVC2ioxWxJZIpb3teelad5aXHjrjrFaRtD1PL2AAAAAAAAAAAABBYzorQxTOWXo6j+vHVm/vR2P28yZg12XFy647pVur4Xg1HPba3fHnmpOK6JXGH5uEfSw+1DW++O3wz7S4w6/Fk5TO0+9ndTwjUYecR0o934QL1bSaq5jYPr4AAAAAAAAAAAAB+qVN1Wo0k5SexJNt9iR8mYiN5eq1tadqxvKzYToVWu8ne5UocHrm/y7u99xXZuJY6cqc5+y503BM2Tnk9WPv587LthGBUcIX+Eh1t85a5vv3diyRT59Vkze1PLu7Gj0uhw6aPUjn39vn4JMjpYAAAAAAAAAAAAAAAAAR+I4LQxL6ZSi39r1ZfqWs74tTlxezZGz6PBn/vKxPv7fqrN/oDF68Pqtfdms/3LLLwZYY+Kz/XX6KbNwCs88VtvdKBvNErq1/5fTXGDUvLVLyJ1OIYLdu3xVeXhGqx/07/Dzv8AZD3FtO21XMJQf3ouPtJVb1t7M7oF8OTH7dZj4xs8j25gAAAAAdNth1W7+jUpy5qMmvHYcr5sdPatEO+PTZsnsUmfkmbPQu6uPnYxpr70ln4Rz88iJfiWCvVz+H7WGLgmpv7URX4z+N1gsNA6VLJ31SVR8F1I+9+aIOTimSfYjb7rXDwHDXnktM/aPz91lscPpYesrKnGC5LW+17X3lfky3yTved1vh0+LDG2OsQ6jm7AAAAAAAAAAAAAAAAAAAAAAAD41ntAjsQwujOLc6NJvi4Qb8ciRjz5InaLT9ZRc2mw2jeaRv8ACFDxy2hSz9FCK7IpFzp72nrlnNbix1idqxHyVwsVG9bZdKSzPF+p1wxE3jdc8EsKVXL0tKD7YxfuKjUZbx1Wn6tLpNPit11j6QuFvYUrf6PSpx/DCMfYirtlvb2rTPzXVMGKns1iPhEOk5uoAAAAAAAAAAAAAAAAAAAAD//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26" name="AutoShape 14" descr="data:image/jpeg;base64,/9j/4AAQSkZJRgABAQAAAQABAAD/2wCEAAkGBxAQEBUNDQ8QDQ8PDxAQDw8PDw8PEA8QFRUWFhUXFBQaHCggGBonGxUUITEhJSkrLy4uFx80ODMsNzQuLi0BCgoKDg0OGhAQFywdHh0sLywsLCwsNywsLCwsLCwsLCwsLCwsLCwsLCwsLCwsLCwsLCwsLCwsLCwsLCwsLCwsLP/AABEIAOAA4QMBEQACEQEDEQH/xAAcAAEAAQUBAQAAAAAAAAAAAAAABAEDBQYHAgj/xABAEAABBAECAgUKBQMCBQUAAAABAAIDEQQFEiExBgdBUWETFSIyU3FygZHBFEJiobEjUoLD0USzwtLwJJKio7T/xAAaAQEAAgMBAAAAAAAAAAAAAAAAAQMCBAUG/8QAMBEBAAICAAMFBwQDAQEAAAAAAAECAxEEBRITITEyURVBUmFxgcEiQkOhkbHRFAb/2gAMAwEAAhEDEQA/AO4oCChcsbWivinTwXqic/pCelTesO2snRvTtrGjenbWNG9O2saN6dtY0b07axo3p21jRvTtrGjenbWNG9O2saN6dtY0b07axo3p21jRvTtrGjenbWNG9O2saN6dtY0b07axo3p21jRvTtrGlQ9Zxn9YR0vYcr62i3gjSqyQICAg8PfSqy5YpHzTELRK0ZtMzuWei1GwtNhabC02FpsLTYWmwtNhabC02FpsLTYWmwtNhabC02FpsLTYWmwtNhabC02AKmLTE7gXWPW7iy9fd72Mw9q5iIKOKi0xWNyQjF1rlWvNp3K2IUtY7C02FpsLTYWmwtNhabC02FpsLTYWmw3JsNybC02FpsLTYWmwtNhabC02FpsLTYWmwtNiocsq3ms7g0kNNrqVt1RuFcvSyQszngtTi7apr1Z1hYtc7bMtNhabC02FpsLTYWmwtNhabFNybFC9NjwZgp2PPlwmw8uE2PQmCbHsSKNiu5NitpsLTYWmwtNhabC02FpsLTYWmxfgcuhwdt1mPRhaF5bjBGyCufx0+VZRZtc/bMtNhabC02FpsLTYWmwtNjy56bFiSelI0/pH1iYOGSx8vlpW8DFBTy09znWGtPgTfgtnHw97/JjuGCj6W63mcdN0d7WH1ZcgP2kd4LjG0/IlbVeDrHjLHqSBpvSx/G8OH9JMP+zv5Vn/AJcfodR5t6WM43hzfpBi/wC1n8p/5cfojqR5Olut4fHUtHe5g9aXHDtoHeS0yNHzIVduDrPhKetnujnWHg5hDGS+RldyinpjnHua6y1x8Ab8Fq5OHvTv1uGUS2+Oe1rSyX2vUbHq02FpsLTYWmwtNhabC02FpsXcc8a8FvcDPfZhZKXSVouSubzCfL91lFm1zdrC02FpsLTYWmwtNilpseXPTYx2o6gyJjpZXtjjY0ue9xprWjmSVnWJtOoQ5r+P1HpBM7G03dhaex22bLduaXjuNUbI4+TBHCtxF0utg4WtO+3fKu1nQeinV5p+nhro4RPO3/iZw18gP6BVR/4geJK22DbUBAQEGpdK+rvT9QDnSQiCd3/EwBrJCf1itsn+QPgQg595w1Do/M3G1MuzMB7tsOW3c4tHcLs2Bx8mSTV7SQKWpn4aL99e6f8AbOLOl6fnslY2WJ7ZGPaHMe021zTyIK5Noms6lYyDXrDaXq02K2mwtNhabC02FpsLTYuY/rfI/ZdDl8/qswv4Ji6ipEyly+Zft+62iwuXtYJsE2CbBNgmx5JTYi5EtLKEOXasZdd1EaTjPLMLGdvzJm8QS00fAkH0Wg/mDnUQF2eEwdFeqfGVdrOx6TpkOLCzGxo2xQxNpjG/UkntJNkk8SSSt1WmICAgICAgh6xpcOXA/FyoxLDK2nNP7EHmHA0QRxBAQcc0d02haidHynl+HkO34czuABcaHgCT6LgPzUaActLi8HXXrjxhZWfc6jjy2uNKxKBWO0vSbBNgmwTYJsE2LuN63yP2XS5b5rK7pq6ypEy+xcnmk+X7rcaNa5O1habC02FpsLTYWmxbkcpiRpvWBrZxMKSZhqQgRxHue/hu+Qt3+K3OFx9eSInwY2nUMt1S9HBg6cxzxU+WG5ExPrDcP6bD8La+Zd3rvqG6ICAgICAgICDSetzo4M3TnvY28jEDsiEj1iGj+owe9oPzDUGN6A62cvDimebkAMcp75GcCfmKd/kvP8Vj7PJMR4L4ncNwjctSZZLlqNhabC02FpsLTYWmxexPW+R+y6nK5/VZhkTl2FKHmdi4/Nf2fddjRlx9rBNgmwTYJsUJU7EfIdwUxI5b1qf1n4WEeWRlhpHvLI/9UrsctjvtKq7t7QAKHADgB4LrKlUHz7139NcvzgdOxp5caHFbHv8AIvdG6WV7Q+3OaQSAHNAHeCUQ3rqN6Uz5+E+LLeZpsORsflXG3yRObbN5/M4EOF9tC+NlEukICDmPXr0snwMWLHxJHQzZj5AZWEh7IYw3fsd+VxL2ce60GodRfTPKdnebcqeTIhyI5HReWe6R8czBu9FzjYaWh1jvo8ONkQ76iVHNBBBFgiiO8IOIdVA8icvDHLHyy0X4XH/pBcnmUd9ZW0dSx3cFx5lakBRsVUbBNgmwTYJsX8T1vkf5C63KvNb6QryJy7SlCzuxcXm8+T7/AIXY0W1xdrS02FpsLTYWmxQlNiLlHgs6yhzDprx1XSgeX42L/wDRjru8s8tvsqyO4rqKhBwfrp6v8yXOOo4EEmUzJawTNiG98crGhg9DmWlobxHaDdcLIbv1MdEJtNwnnLbsyMqQSPjsExMaKY1xHDdxcT8VIl0FAQc467Oh02pYscuGzyuTiPc5sQIDpIpAA8NvhuG1hrto1xpBqnUl0BzIMw6lnQPxWwxvZAyUbZHyPG0u28w0N3c+e4V2oh3JEiDh3QY1qeqDs/Gyf8/IXL5n5a/dbjdPxTwXCtK1KBWG0q2mwtNhabC02FpsSML1j7vuF2OUT+q30hXk8E9dxQg5/YuHzmfJ9/wuxIlrh7WlpsLTYWmwtNihcp2IeU7gs6yOZdOTWo6ZJ3Zsf7T45Xe5VPdb7Kcjua6yoQeXSAUCQNxoWQLPcO8oPSAgICAgICDhnQM3n6lJ2OzZP+dOfuuTzWe6v3XY3TsV3BcG0rUsOWGxW02FqNhabC02FpsScH1j8P3C7XJp/Vf6Qrysgu8oYbXZnMLC39Vg8jyXnefWmvZ6+f4bXDxE7RYcxruB9E9x5fVcOuWJWzSYSVntgJsUJTY8OepGL1TXsbGr8TkQwbvVEkjWl3uB4lX4sGTJ5KzKJmIWItVhnZ5THljmYfzRva9t+8LK2K+OdWjRvbn/AFjSVJhzeyy2n6Fjv+hdjlU99oVZHeV2VIg0jrQ6Ev1OKOXHk8nl4Ze7Htxax+7aSNw4sdbGkOHIj5gNX6N9asuI78B0hgmimi9E5AjO+uQMsQ9YcPXZYd3dqJdF07pZp2QLx87FkPPaJ4w8e9hIcPmEQ9ah0q0/HFz52LF3NM8e4+5oNn5BBzvpL1sPyHfgej8Ms88ltbkGI2Oy4oiLPxPAA50QiW49XGiZuHiFmpZL8meWUy7XyPm8gCANgkcSXcQSa4WTXeSG1oCDg3VtKCcqb2mW4/W3f9S43NZ/VWPkuxt9yNbx8ZodkzxwA8B5R7W7j4A8T8lyKYMmSdUrtZuISdK17Gyb/DZEU+31hG9rnN97eYWGXBkx+eswmJiWVa9UJewVGxVNgmxHmy2t4ese4fcrC2SIZRWZXtEnc+R18g3gByHFdnkN5tkyb9I/3KvPWIiGcXpWqwnSEep/l9l5v/6D+P7/AIbXD+9hqXnGyuxTubyPDuPELKLTCJiJS48wH1ht/cLOMnqwmi9vBFg37lnEsdIeZKQ0lotwB2jvNcArcepmIlEua9VXR/A1R0+Rqr3ZWeJSXY8kj46joentBBd6Rc2uTdoFDhfuKVrSsVr4Q1JmWyap1NY+8y6ZmZGnOP5bdMweAO5r/q4qbVi3jGzaxg9Tz3yNfqepzZkbCCImtezdXYXukdQ76APiFjTHSnljRuZdXWaBAQY7WtCxM1nk83HiyGj1fKNBcw97Xc2nxBCDR8/qW0uQ3G/Kxx/ayVkjf/sa4/uhtrWs9X+LpzwxrDkMe22yzhriSPWBAAbw4chyIUS9ByrDw+Wkzau7R47/AKdO6E6TjQYkb8bHigdLEwyujYA6R1cS53M8e9S43FUima9Y8ImWwIoEBByfM6m3MkcdM1ObCieb8i5r37fAPbI2wOQsE+JWFsdbeaIlO5TtG6ncKN3lc+efUpOF73GKMkd4BLz7i8hZRER3RGjbVetTQcHS5IMjSXuxs8yisaN7pA5lH0tpJLQXBra5O3EVzUXpW9ZrbwlMb26ViSEgFwokCx3HtC8PfUTOm1CZvAFk171VtOlmTMA5Dd+wWE3ZRRFlnc7maHcOCwm0yzisQs0sUsr0fHpu+EfyvQf/AD/nyfSP9y1+I8IZ9enajDa8PV/y+y85z/8Aj+/4bXD+9iKXnGyUgUgp7uClCzNK73+9W1sxmsNI6R9FYppfxUDn4WUDu8rCSAX/ANxAIId+ppB77Xa4Tmd8URW36o/tTbFEvGJ0w17AoTeS1SBvPcP6u3we0B1+Ja9dnFx+HJ79T81M45h0noR04xdVYfI7ociMAy40lb2jluaRwe2+0eFgLdVtoQEBAQEEPU9NiyWeSnbubYI4kFp7wRyRdgz3w26qTqUjHhbGxsbBtYxoa0DsaBQCK7Wm9ptbxlcRiICDVum/TrF0poE26bIkFxY0ZG9wutzieDG3wvto0DxQc3y+l+vZ/CIx6XA7ltH9Xb4vcC6/EBi0svH4cfv3PyWRjmVzo50Vigk/FTufmZRO7ysxJAf/AHAEkl36nEnupcXi+Z3yx017o/uV1cWm7wyu93uXGtZdFV3nzsqqWStKElIFIMnoQ9N3w/deg5B58n0j8tfiPCGdXpmow+uD1f8AJed5/wDx/f8ADZwe9iqXnGyUgUgoQiHh8drKBDnxrVlbIYrLxVsUsxlqmmM8j0gwjj+jJK4iUN/MxzXh1j4QT/gCvTcsva2Lv909zWyx3u+roqhAQEBAQEBAQEHAc5nltfzXZHpSRPqJruO1jdrWkDs9EtP+ZXO5ne1cUa98963FEbbZiYq8ze7ZhlYMalr2syTGR0q5SuBqxCkSUgUgyWiD03fD913+Qee/0j8tfP4Qza9M1WI1v8vzXnef/wAf3/DZwe9jKXnWwUgUgUgoQiFuQLKBhtWnZEx0sh2sY0ucT2Ac1s4aWvaK18ZY2nTD9T2lPy8ubXZ20wF0GGD2EinuHwtpljmXPXtMGKMWOKR7mnady7ArWIgICAgICAgICDjvXBpbsPMh12BpLHlsGW1va4Cmk/Ez0bPC2M71TnwxlxzSfeyrOpZvSZ2SMbJGQ5j2hzXDtB5Lxmak0tNbeMNyJZiMLWlkuALEVpElIFIFIMhow9N3w/dd7kPnv9I/LXz+EM0vTNZitZ/L8153n38f3/DZwe9jKXnV5SBSAmh5cVOhFyJVZWu0OcanJLrea3ScE/8Ap2OD8rIHFoaDxd4gcgPzOrsFr1PLOC7KvaX80/01sl99zuGk6dFiwR4uO3ZFCwMY3maHaT2k8ye0krrKUtAQEBAQEBAQEBBD1fTYsuCTFyG74pmFjxyNHtB7CDRB7CAg4jpUk2i5jtIzz/Qc7di5BFNc1x4HwBPMfldfYbXI5nwXax2lI748fnH/AFdjvrudGx5bXl7VbKU0qvSXpNBSgKQKQT9H9Y/D913+Q+e/0j8qM/hDMr0rWYvV/wAvzXnuffx/f8NjD72OpedXlIPJU6Ftz6UxU2g5+eyJhkle2NjRbnvIa0DxJV2PFa89NY3KJnTn+XquXrMx07SGOEPLIyngsaGHnZ5tb4es7uAtek4HlkYtXyd8+no175N90Ot9DeiuPpeOMfHG5zqdNM4APmf3nuA5BvYPmT11LPICAgICAgICAgICAgwHTPopj6pjnHnG17bdBM0AvhfXMd7T2t7R3GiA5Niavl6NMNO1hjjFyx8ptva5g5EHm9vLh6ze0VS4/HcsjJu+Pun09V1Mmu6W/wCDnslYJI3tkY4W17CHNI8CF5zJitSdWjUtiJ2nNeqdJ2uBRoeqUBSCdpI9I/D913uQ+e/0j8qc3hDLr0rWYzVh6vzXnue/x/f8NjD72PpeeXqFSIeoZTYo3yvvbGxz3VxO1oJP7BWY8c3tFY96JnTn2J0p1fUBel6WdhO0TPcXR+Ppu2MsdoBNL0mPkuOvntM/TuUTlllNO6q8zLeJtezS5oNjGxzy8C+g1ncdrb/UuniwY8UapXSqbTPi6hpGk4+JEMfEhZBE3kxg5ntLjzc49pNkq5imoCAgICAgICAgICAgICCDrGkY+ZEcfLhZPE7m145HsLSOLXeIohBzDUOqzMw3mbQc0taTZxsg1fgH0Wv7ANzQf1KnNgx5o1eu2UWmGLy+lWraeL1TSyGA0ZmOLYz3emN7LPYLFrmZOS47eS0x/ayMvq6Dg5IlY2Vl7ZGNe2+B2uAI/YrzeSk0tNZ9zYiUwKpKtIJulesfh+673IvPf6QpzeEMsvSNZjdV/L8157nv7Pv+F+H3sevPr1HIIOYwEFpFgggg8iDzBVtJ1O4RLnUWmalpEjpdFmEkD3bnYk1Ob9CQHfEC11AA2vTcNzSl41k7p9fc17Y/RncPrlMR2apps+O66L4SHNPjtk20Pc5y6dMlb+Wdq9S2jSOs7Scl7YWZJjlkIaxk0MsQLiaA3kbLs1zWaG4oCAgICAgICAgICAgICDTdX6z9JxnuifkmWSNxa5kEMsoDhwI3gbLv9SDV8zrldKdml6bNO66D5jQHjsj3WPe5qwtkrTzTEJissJJpepatK2XWptkDHbmYkNNaOwigSG2LG4lzqJFhczieaUrGsXfPr7ltcfq6LiMoAAUAAABwAA5ALzN53O18JrVUlVBN0v1j8P3Xd5F57/SPypzeEMqvSNdjtU7PmvP89/Z9/wAL8PvQF55eoQpFmWO1lEoY/IxbVtbIYzKwLFEWO48Qrq5JjwRpo/TnQIhjPljiYx7C1xcxjWOLb2myOfA38l1uA4m05IradxKu9e52nojqv4rT8bLcRcuPG6Qk8pA2pLPxBy7qhen6Q4MZqTNxYz3PyIWn6FyC9iavizGoMmCYnkI5o3n9igmoCAgICAgICCFl6xiwmp8mCEjmJJo2H9ygswdIsGQ1Hm4rz3NyYXH9nII3TPVfw2nZOXG4bo8aQxO5jypG2P8A+Rag410H0CI4zJZImPe8ucHPY17g26bRPgAfmuFx/E2jLNYtqIX0r3N4xsChQFDuAoLk2yTKzTJY+LSptZLIRR0qplK8AsUqqBM0z1j8P3Xd5F57/SPypy+EMovSNdjtT7PmvP8APf2ff8L8PvQV59cUgoQg8OjUxIsSwLKLDEappjZWOie3cyRrmOHK2kUVsYss0tFo8YYzDQ39XLa8k/LyHwtJLIjt2ts2eBtt2TxAHNdn2vaY8sK+zXo+gGG0Vse73yOH8Uqp5nl+X+E9ELGX1fYrhwEjD2EODv2cCs68zy+/Uo7OF7T9b1fRjbZDqWE31opS5zmN/S426P5W3wXRwcdjy9090q7UmHWOiPTDE1OPfivqRoBlx30Jor729o/ULC3WDYEBAQEGvdL+mOJpke/KfcjgTFjx0ZpfcOxv6jQ+fBByfUNZ1fWTb5DpuE71YYi5rnt/UeDpPeab3BaWfjseLujvlZWkytYvV9itHESPPeXBv7NAXOtzPLPhqGfZwvydAMNwrZI3xEjj/NrCOZ5fl/hPRCxH1bsA2Myp2ROIL4wGU6vdQvlxIKt9r2iPLCOzb7pmmtiY2JjdrI2tY0dzWiguNlyze02nxlZEMvFAteZZL7Y1jsewFArSAgl6b6x+H7hd3kfnv9IVZfCGUXo2ux2p9nzXn+e/s+/4X4fehLz64QEBB5IUizJFayiRHdirLqQ8/gx3KesW34fgpi4g5GD4K2t0aaZrHREtlGXp8jsLKYS5royWNJ+Xq321wPaCutwvMbU/Tfvj+1dqbZTSutbLw6h1vDe+uH4qANaXdllnBjj221w+FdnHmpkjdJ2qmsw2zF61dGkF/i3RHtbJj5DSPnso/Iq1ipl9a2jRixlulPY2PHyHE/PYAPmUGp6r1q5mZcOiYb4weH4ucNcW+IZxY0+LnH4VVkzUxxu86ZRWZYzRuiJMhy9QkOZlPO5zpCXtDvn6xHZfAdgC43E8xtf9NO6P7W1ppuePg+C5NrrNJzMPwVU3SufhB3KOsemYqjqEmOKljMpXQFiPSgEBAQS9N9Y/D9wu7yPz3+kKsvhDJr0bXY/Uuz5rhc8r+ilvnK7EhLzml4mgTQIKIFIKUpDagoWILMkNrKJEKfEvsVkXQx+Rp4PAgEHmCLBV1ckx4SjTDTdE8Rxs4sFnmREwfwFs143LHhef8semCHopiNNjFhsciYmGvqEnjMs+N5OmGZx9PA4AAAcgBQC1rZJnxZaZCDErsVNrJ0nRw0q5kXQxYpV2oG1BWlAIKoCaBNAmhL00cT7l6DkdPPb6Qpyz4MkvQKEPUWeju/tNn3dq0uPwdtgtWPHxj7M6TqWOpeMbQgICAgICAgUgpSkeSxTsWnQhT1IeDjBT1AMcJ1D22EKOoXWsUbS9UoFaUAgICAgICAgUpGQ01no7u88PcP8Awr2HLcHY4IifGe+fu1sk7lNW+reXtsUgwssex2w8ubD3ju94XmOacDOO3a0j9M+PylsY7b7pUXHWiAgICAgICAgICBSBSBSAgICAgICAgICAgrGwvd5Nvvcf7W/7rq8s4Gc1+0vH6Y/tXe2u5mo2gChwAFBeqa8vSIEFjKxmyN2u+RHMHvCi0RManvTEsPO18XCQFzeyRov/ANw7F5/i+TzubYf8f8XVyeqrHhwtpDh3g2uJfHak6tGp+a2J2qsEiAgICAgICAgICAgICAgICAgICCjnAC3EAd5NBZUpa86rG0T3PMIfKaiFN7ZHCgPcO1drhOT2merN3R6f9V2yejMYmK2NtN95J5uPeV6GtYrGqxqIUTKQskCAgIKFtoIE+kxOO4NLHf3MO0rG1K3jVo2mJWDo57J5B76P8rVngOGn+OGXXPqp5nd7eT6NUezuG+CDrt6nmd3t5Po1PZ3DfBB129TzO728n0ans7hvgg67ep5nd7eT6NT2dw3wQddvU8zu9vJ9Gp7O4b4IOu3qeZ3e3k+jU9ncN8EHXb1PM7vbyfRqezuG+CDrt6nmd3t5Po1PZ3DfBB129TzO728n0ans7hvgg67ep5nd7eT6NT2dw3wQddvU8zu9vJ9Gp7O4b4IOu3qeZ3e3k+jU9ncN8EHXb1PM7vbyfRqezuG+CDrt6nmd3t5Po1PZ3DfBB129TzO728n0ans7hvgg67ep5nd7eT6NT2dw3wQddvU8zu9vJ9Gp7O4b4IOu3qeZ3e3k+jU9ncN8EHXb1VGjntnk+VD+FMcBw0fxwdc+q/DpETTuIL3d7yXFbNKVp3ViIYzKc1tcAs0PSAgIP//Z">
            <a:hlinkClick r:id="rId4"/>
          </p:cNvPr>
          <p:cNvSpPr>
            <a:spLocks noChangeAspect="1" noChangeArrowheads="1"/>
          </p:cNvSpPr>
          <p:nvPr/>
        </p:nvSpPr>
        <p:spPr bwMode="auto">
          <a:xfrm>
            <a:off x="0" y="-1790700"/>
            <a:ext cx="3752850"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28" name="AutoShape 16" descr="data:image/jpeg;base64,/9j/4AAQSkZJRgABAQAAAQABAAD/2wCEAAkGBxQTEhUTERATFBUVGBcXFBUVGBAUFBQSFhQYFhQUFRQYHCggGRomHBQUITEhJykrLi4wFx8zODMsNygtLiwBCgoKDg0OGhAQGiwlHSQsLiwsLCwvLCwsLCwrLCwsLCwsLCwsLCwsLCsvLC8sLCwsLCwsLC0sLCwsLCwsLCwsLP/AABEIAIQAhAMBEQACEQEDEQH/xAAcAAACAwEBAQEAAAAAAAAAAAAABwEFBgMEAgj/xABMEAACAAMDBwQLDQYHAQAAAAABAgADEQQFIQYHEjFBUWETcZGTIlJUc4GSsbKz0dIUFRckMkJTYmNyocHCIzM0Q4OiJSZFVXSC4Qj/xAAbAQEAAgMBAQAAAAAAAAAAAAAAAQUDBAYCB//EADMRAAIBAwIEBAMHBQEAAAAAAAABAgMEEQUhEjFBgRMiM2EGMrEUNFFxocHhIyRikdFC/9oADAMBAAIRAxEAPwDd5ycv0u1FRFEy0TATLQmiqowMyYRs3Db0xKB+fb+yntVrYtabTMeupKlZa/dljAeWJIKnjAgjXABpVwgCa0wgCNWMAGvGACtYAnS2QBFaQBPGAIrWADS2QB0kz2lkFHZWGplLKw5iMRADLyEztT5DLKt7mdINBypxmyuJPz158eeIwSP2VMDKGUgqwBBGIIIqCDuiCT8l5W3y1rtk+0MfludAdrKU0lr4tPCTHogp14wIDyQAHhAAYAkcYAgcYADAEnhABAELxgA8kAB4QBJgCBxgAHGAHTmtzgJJsIk2hsZTsiH7KisvQWYeCIZIlyNsSQQo0iAASSaACpJJ1AAazAGxsGbG85q6QsmgDq5VlQ0+7iR4YZJPUM0V6D+TK61fVDIwAzQ3n9DK61fVDIA5orz+hldavqhlDBJzRXp9DK61fVDKGA+CO9PoZXWr6oZQwQM0V5/QyutX1QygHwRXn9DK61fVDKAHNFeh/kyutX1QyMAc0d6fQyutX1QyhgBmivQfyZXWr6oZBHwRXpr5GV1q+qGRgzt/5LWuxke6rM8tSaB8Glk7tNagHgaQBT1rhAg6I1MKwBzY690APnJC4rNcthNvtorPZQTgCyaXyJEoHUxrifyEQSYW/c8NvmtWU6WVPmqgV2HPMcY9AiUgVa5yr0P+oP4sj2IYIJGci9O75niyfYhgB8JF6d3zPFk+xDAA5x707vmeLJ9iGAHwj3p3fM8WT7EMAPhIvT/cJniyPYhgHyucu8zqvB/FkexDAPo5yL07vmeLJ9iGABzkXp3fM8WT7EMAgZyL07vmeLJ9iGAfUvOXegNfdzngVk0PPRYYJN9kXnYW0t7kvOXLpM7ATQP2bk4aE1DgK7DWkRgGLzrZGi7rQpkg8hP0jLGJ5Nlppy6/9gRw5olAxaDfAg9+TckTLZZpbCqtPlBhsK8otR4RhADJ/wDoS3tytkk17AJMmU3uWCAnmAPjGIRLOua66ZIsazjLVpkxm0nYAmgYhVBOoUjjdbuKjuXDL4VjYrbqcuPGdikzu3TKQyJ0tFRnZkfRAAYBQykgbRQ9Mb/w/cVJ8dOTykk17GW0m3lMXlY6Q3AiQSBAABAGjze3fLn25FmqGRVd9E4gstNGo2jHVFVrFedK1bg8NtIwXEnGnlDdvq5ZE6Q8t5SU0TokKoKmmBUjURHH291VpVVOMnz/ANlfCpKMs5Pz5LPYg7xH0VluTTbEAjXAATsgCG1U3wA5cuLSbRk5ZZ83GYpkmpxOlUyya8QTEdSROpjEkFtkj/H2T/kSvSCANxn7NbVZu8t6SCJZdZtm/wAPlc7+eY4bWfvk+30Km59RlLnhNZVm743mRvfDvq1PyX1Mtl8zFkAagAEkkAAYkk6gBtMdW2ksssDTz8g7YkrlSiEgVMtWrMA17qE8IqYa1bSqcGX+fQ11dU28GYTsqUBJOCgAkknUABrMWzaSyzYPfbbltMpdObZpqJ2zLgOemrwxr0ry3qy4YTTZ4jUjJ4TL7Nefj471M/TFdr33TujDd+n3G7aH7BvunyRxsV5kVi5n5ykjsRzCPpjLwvcn8lrRbAWlBVlg003JAZtoWgxpvivvNSo2rUZ7v8EYaleNPZlffF1zbNMMqcmiwxFMVZT85TtEbFtc07iHHTexkhOM1mJ4zGc9EDjADbv1v8sWf+j6WI6k9BTKYkgtMkx8esp+3lekEAbbPtjarN3lvSQRLLjN23xCVzv55jiNYX93Lt9CpufUZTZ22rKs9ASeUagGJJKYACN34f2qVG/w/cy2fN/kerIXJL3OOXngGcw7Fdkpd3FjtPgjFqup+O/Dp/Iv1/g83Fxx+WPL6mpvO9Us8szZjUUdJO4cYqaNCdaahDma8IOTwhX5tmDXiGKj5M5wO1JIIpzA0jrNZTjY8OesUWNztS/0N+1kMjqwqGUgg6iCMY46m3GSa55K1PDE7muPxxe9P+mOz177r3RZXfp9xtT37FuY+SOOivMisXMTWReTLWwgtVZCU021Fz2ifmdkdtqeoxtY8Md5vl7e7LWvXVNYXMclmlqiqiKFVRRVGAAGwRxM5SnJyk8tlU228sVecu95c6fLWWQ3JKwZhqJYqaDgNH8Y63Q7edKlKUv/AFjHYsrSDjFt9THxdm0FKwA1r9NcmZA7z6WHUnoKxTSBBZZLfx1m3cvK88QBss+DVtNn703pIIllrkBNAsMsV2v55ji9Xj/dy7fQqbn1GXc9JbsjOoYyyShPzWIoSONI0IynFOMXs+ZhTaWEfdotqorMakKCSBiaDHCIjTcpKK6kJZeBPZSX+9smaRwlj5C7AN8drYWEbaH+XVltRoqmvcsc3T0tq97mfpjBraza90eLv0+6GpMtIocdh8kcfGO6KxCozaNS1qT9E/6Y7DXFm27os7v0+41mnKcCdcceotFYcrIsuWiy5YCqooqjUBHupKdSTlJ5bJbbeWY/L7KhpfxeTUMwqz/VOwRc6Tpyq/1Z8l0Nu2oKXmZj8mLpFomkOTooAz72qaAV8B6I7Wzt1Vnh8kedUvXa0k4/M9l7e4wPeazlNHkJdPujy64ufs9LGOFHH/brnj4vEefzF3lLdXuedoKaow0lrrArQgnbQxSXVDwZ4XJ8jstNvHdUeKXzLZm9vxv8tyAPsfSxrdSxFig3wILHJhvjtmH20vzxAGvz0v8AGLP3pvSQRJa5BSK2KWeL+eY4zVp4u5dvoVlwv6jLm3OklDMmMFUaz+QjQpKVSXDBZZhUW3hHWVKDKGU1BFQRqIMeZScXhjAtcusnDZ35aWv7KYcQBhLmHZzHZxjq9I1Dx4+FN+Zfqv4LC3q8S4XzOebyXpW1R9nM/KPetvFrn3RNz6Y0ZljwPMfJHIKpuiuSFXm3StrUfZP+mOw1x4tu6LC5+QanuWOP8QrsHkslolzHdJbhml4MBs9cZZwnCKlJbPkenBpZZW5WZM+6ZXY0E1KmWd+9DwMbenah9mqb/K+f/TLRqeG/YwOSV4CTOYTKqHAU1w0XUnBt2siPoen14wnu9pdTFrFrKvSUobuO/Zm+5UUrUU31FOmL3Kxk5DgecY3F5lZeazpw0DVUXRB3kmpPNFDfVlVqeXkjstJtZUKPn5yecG0vlqZPSf6XpI0upai0XGBBY5Nmlrs/fpfniANbnhP7eQfsm/B8fKIIk1ObRA13yiN7g8+mY4PW5cN7Lt9DQrR87KXPFhKs61+VMckbwE9ZHTG98N+arUf4JfUyW8cNldm3yl0GFlnN2LfumPzW7U8DGzrenZXj01v1X7k1qWfMhmW67EnS2lTFqjghhw388crSuZUpqcHujXSaeUKTNitLxC6QNEnKD21CACOelY7TXZN2PFjrFm5W3gOG0SwEYnABSSdwAjiISzJJGmoCbzVU92oN8p6c9FjufiF4tG/8kbddZgOG0y9FGJwAVjXdQHGOIhPMkvc01AQFw3rMs0xZ6Gpw0gfnLtBj6NeWkLim6b7exvzgpLA97ntiWmUs6Uaqw8IO1Txj57cU50Kjpz5o0HTw8CwzsXakq0y3SgM5GMwcVIAbwg/2x1nw9cTq0JQlyi9u/Q26DfDgxZOFKmm6pp0R0OXyM3Cs5wfI4xBIyb5P+ASQfsvSQJFwDAgmW5Vg6mjKQy8GU1B6QIAamVFgF52OVPkYzEqyjfpAcpKrvqB4vGBIv7lyitNjLJKcrj2aNhRttVIwPgjQvNNoXTTqLc8SgpHnvi95tpmcpPcswFBuA4RltLOlbR4aaEYqPI8VI2ms7M9Ggm5Z2xpXJGcdGlCdpGqlaV/GKmOi2sanicJj8JZKOyz2lsry2KshqCMCDFnVpRqwcJLZntrOxeXnlna50vknmnRODUpiONAIrKGi21GpxpbnhU0mUlmnNKZXlsVZTVSNYizq0o1YOE1lM9tZ5l3eeWNrnyzKmTexODUoKjjQRW0NGtqNTjitzwqaTyZ+LYyFrceUVosmkJD0Da12V30IivvNNo3TTqLdHiUFI8d6XjMnzDMnOXY4VOwbhGxbW1O3hwU1hHqMVFbHkptjOSWmTtwTLbM0ZdQgPZzKdig/NtwgDWZzrwRUk2KVqSjOO1CjRlqeOJPgG+BJglNIEHydfCALfJ7KKbZGJlUZW+XLauixG0bjxgDXTMsbBPANpsp0vrIszodcSOeBJ0u62XVOmLKl2VNJzQVlsBWhOvwQBlst7Ikq1skpFRNFCFXAVIxgQcMm7ge1zNFToy1pykyldGuwb2O6ANjb591WZuReQjMoAJCM5r9Zh86BJ5vfm6O5V6p4EB783R3KvVPAkPfq6O5V6p4APfq6O5V6p4APfm6O5V6p4APfm6O5V6p4ABfV0DEWVeqaAOd55wgE5OxyNAagzBVC/dlrh09EAYWdMLEszFmY1JOJJO0wIIQb4ACdkARSkAGjtgC5yOPx2QfrHzGgDRX9cT2u8GAOjLVJfKTKVpUHBd7QJOuUV/pZJYsljADAUZhjye/Ha537IAwNP/eeBAAQAa4AOEARqgAptgCKVgA14QAasIAKUxgD6UVgCSIAhRvgAp0QBb5KfxkinbHzWgDW5X5U8lWTIP7Q/KYfy+A3t5IEi8A36/zgQAEABgAPCACkAAG+AIp0QAEboAkiAIA3wAAb4A+hAHSfIKuysKMrMrDcykgjpBgDnSsAHCAOlnntLYMhow1HaCRSv4wBz0dvTABSsAGuADhABSkAGjtgApWADhABSkAGjtgA0awAa8IA0mTWSU61ymmSlJCuUPOFVvIwgSarPLka8me1tlLWRONZtB+6mnWT9Vtdd9d8QgxaMN0SQFIAAN8AAEABG6AAjdAABAAF3wAU6IAGG6ACkAAXfAAB0QAEboA9V23bMtE1ZMhC8xzRVH4knYBtMCT9QZG5PLYbJLs4IYqKu1PlTGxZuavkjySXU2WGBVgGUihBAIIOsEHXAChziZvLHJlmfIWZKPaKw5PxWBI8BETkgTzSwDEghkgQSywABYAhUgA0IAlkgA0YAFSAICbYAGSAJKwBoci8n5drnCXMaYqnahQH+5TAk/QuTGStlsKkWaUFLU0nPZTG52OzhqjySXcAf//Z">
            <a:hlinkClick r:id="rId5"/>
          </p:cNvPr>
          <p:cNvSpPr>
            <a:spLocks noChangeAspect="1" noChangeArrowheads="1"/>
          </p:cNvSpPr>
          <p:nvPr/>
        </p:nvSpPr>
        <p:spPr bwMode="auto">
          <a:xfrm>
            <a:off x="0" y="-754063"/>
            <a:ext cx="1571625" cy="15716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 name="Rectangle 60"/>
          <p:cNvSpPr/>
          <p:nvPr/>
        </p:nvSpPr>
        <p:spPr>
          <a:xfrm>
            <a:off x="0" y="5334000"/>
            <a:ext cx="7315200" cy="584775"/>
          </a:xfrm>
          <a:prstGeom prst="rect">
            <a:avLst/>
          </a:prstGeom>
        </p:spPr>
        <p:txBody>
          <a:bodyPr wrap="square">
            <a:spAutoFit/>
          </a:bodyPr>
          <a:lstStyle/>
          <a:p>
            <a:pPr algn="ctr"/>
            <a:r>
              <a:rPr lang="en-US" sz="1600" b="1" dirty="0" smtClean="0">
                <a:latin typeface="+mn-lt"/>
              </a:rPr>
              <a:t>What is NOT OK to communicate about through </a:t>
            </a:r>
          </a:p>
          <a:p>
            <a:pPr algn="ctr"/>
            <a:r>
              <a:rPr lang="en-US" sz="1600" b="1" dirty="0" smtClean="0">
                <a:latin typeface="+mn-lt"/>
              </a:rPr>
              <a:t>social media/texting?</a:t>
            </a:r>
            <a:endParaRPr lang="en-US" sz="1600" b="1" dirty="0">
              <a:latin typeface="+mn-lt"/>
            </a:endParaRPr>
          </a:p>
        </p:txBody>
      </p:sp>
      <p:sp>
        <p:nvSpPr>
          <p:cNvPr id="65" name="TextBox 64"/>
          <p:cNvSpPr txBox="1"/>
          <p:nvPr/>
        </p:nvSpPr>
        <p:spPr>
          <a:xfrm>
            <a:off x="76200" y="926812"/>
            <a:ext cx="7315200" cy="292388"/>
          </a:xfrm>
          <a:prstGeom prst="rect">
            <a:avLst/>
          </a:prstGeom>
          <a:noFill/>
        </p:spPr>
        <p:txBody>
          <a:bodyPr wrap="square" rtlCol="0">
            <a:spAutoFit/>
          </a:bodyPr>
          <a:lstStyle/>
          <a:p>
            <a:r>
              <a:rPr lang="en-US" sz="1300" b="1" dirty="0" smtClean="0">
                <a:latin typeface="+mn-lt"/>
              </a:rPr>
              <a:t>Instructions</a:t>
            </a:r>
            <a:r>
              <a:rPr lang="en-US" sz="1300" dirty="0" smtClean="0">
                <a:latin typeface="+mn-lt"/>
              </a:rPr>
              <a:t>: Answer the following questions with a partner.</a:t>
            </a:r>
            <a:endParaRPr lang="en-US" sz="1300" dirty="0">
              <a:latin typeface="+mn-lt"/>
            </a:endParaRPr>
          </a:p>
        </p:txBody>
      </p:sp>
      <p:sp>
        <p:nvSpPr>
          <p:cNvPr id="62" name="Rectangle 61"/>
          <p:cNvSpPr/>
          <p:nvPr/>
        </p:nvSpPr>
        <p:spPr>
          <a:xfrm>
            <a:off x="838200" y="1447800"/>
            <a:ext cx="5562600" cy="584775"/>
          </a:xfrm>
          <a:prstGeom prst="rect">
            <a:avLst/>
          </a:prstGeom>
        </p:spPr>
        <p:txBody>
          <a:bodyPr wrap="square">
            <a:spAutoFit/>
          </a:bodyPr>
          <a:lstStyle/>
          <a:p>
            <a:pPr algn="ctr"/>
            <a:r>
              <a:rPr lang="en-US" sz="1600" b="1" dirty="0" smtClean="0">
                <a:latin typeface="+mn-lt"/>
              </a:rPr>
              <a:t>What is OK to communicate about through </a:t>
            </a:r>
          </a:p>
          <a:p>
            <a:pPr algn="ctr"/>
            <a:r>
              <a:rPr lang="en-US" sz="1600" b="1" dirty="0" smtClean="0">
                <a:latin typeface="+mn-lt"/>
              </a:rPr>
              <a:t>social media/texting?</a:t>
            </a:r>
            <a:endParaRPr lang="en-US" sz="1600" b="1" dirty="0">
              <a:latin typeface="+mn-lt"/>
            </a:endParaRPr>
          </a:p>
        </p:txBody>
      </p:sp>
      <p:sp>
        <p:nvSpPr>
          <p:cNvPr id="17" name="&quot;No&quot; Symbol 16"/>
          <p:cNvSpPr/>
          <p:nvPr/>
        </p:nvSpPr>
        <p:spPr>
          <a:xfrm>
            <a:off x="1524000" y="5943600"/>
            <a:ext cx="3962400" cy="3505200"/>
          </a:xfrm>
          <a:prstGeom prst="noSmoking">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6868" name="Picture 4" descr="http://jailstuff.org/wp-content/uploads/2013/09/Check-Mark.png">
            <a:hlinkClick r:id="rId6"/>
          </p:cNvPr>
          <p:cNvPicPr>
            <a:picLocks noChangeAspect="1" noChangeArrowheads="1"/>
          </p:cNvPicPr>
          <p:nvPr/>
        </p:nvPicPr>
        <p:blipFill>
          <a:blip r:embed="rId7" cstate="print">
            <a:lum bright="70000" contrast="-70000"/>
          </a:blip>
          <a:srcRect/>
          <a:stretch>
            <a:fillRect/>
          </a:stretch>
        </p:blipFill>
        <p:spPr bwMode="auto">
          <a:xfrm>
            <a:off x="1600200" y="1778696"/>
            <a:ext cx="3962400" cy="3555304"/>
          </a:xfrm>
          <a:prstGeom prst="rect">
            <a:avLst/>
          </a:prstGeom>
          <a:noFill/>
        </p:spPr>
      </p:pic>
      <p:graphicFrame>
        <p:nvGraphicFramePr>
          <p:cNvPr id="21" name="Table 20"/>
          <p:cNvGraphicFramePr>
            <a:graphicFrameLocks noGrp="1"/>
          </p:cNvGraphicFramePr>
          <p:nvPr/>
        </p:nvGraphicFramePr>
        <p:xfrm>
          <a:off x="609600" y="2057400"/>
          <a:ext cx="6019800" cy="3048000"/>
        </p:xfrm>
        <a:graphic>
          <a:graphicData uri="http://schemas.openxmlformats.org/drawingml/2006/table">
            <a:tbl>
              <a:tblPr firstRow="1" bandRow="1">
                <a:tableStyleId>{5C22544A-7EE6-4342-B048-85BDC9FD1C3A}</a:tableStyleId>
              </a:tblPr>
              <a:tblGrid>
                <a:gridCol w="6019800"/>
              </a:tblGrid>
              <a:tr h="508000">
                <a:tc>
                  <a:txBody>
                    <a:bodyPr/>
                    <a:lstStyle/>
                    <a:p>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08000">
                <a:tc>
                  <a:txBody>
                    <a:bodyPr/>
                    <a:lstStyle/>
                    <a:p>
                      <a:endParaRPr lang="en-US"/>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08000">
                <a:tc>
                  <a:txBody>
                    <a:bodyPr/>
                    <a:lstStyle/>
                    <a:p>
                      <a:endParaRPr lang="en-US"/>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08000">
                <a:tc>
                  <a:txBody>
                    <a:bodyPr/>
                    <a:lstStyle/>
                    <a:p>
                      <a:endParaRPr lang="en-US"/>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08000">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08000">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2" name="Table 21"/>
          <p:cNvGraphicFramePr>
            <a:graphicFrameLocks noGrp="1"/>
          </p:cNvGraphicFramePr>
          <p:nvPr/>
        </p:nvGraphicFramePr>
        <p:xfrm>
          <a:off x="609600" y="5943600"/>
          <a:ext cx="6019800" cy="3048000"/>
        </p:xfrm>
        <a:graphic>
          <a:graphicData uri="http://schemas.openxmlformats.org/drawingml/2006/table">
            <a:tbl>
              <a:tblPr firstRow="1" bandRow="1">
                <a:tableStyleId>{5C22544A-7EE6-4342-B048-85BDC9FD1C3A}</a:tableStyleId>
              </a:tblPr>
              <a:tblGrid>
                <a:gridCol w="6019800"/>
              </a:tblGrid>
              <a:tr h="508000">
                <a:tc>
                  <a:txBody>
                    <a:bodyPr/>
                    <a:lstStyle/>
                    <a:p>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08000">
                <a:tc>
                  <a:txBody>
                    <a:bodyPr/>
                    <a:lstStyle/>
                    <a:p>
                      <a:endParaRPr lang="en-US"/>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08000">
                <a:tc>
                  <a:txBody>
                    <a:bodyPr/>
                    <a:lstStyle/>
                    <a:p>
                      <a:endParaRPr lang="en-US"/>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08000">
                <a:tc>
                  <a:txBody>
                    <a:bodyPr/>
                    <a:lstStyle/>
                    <a:p>
                      <a:endParaRPr lang="en-US"/>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08000">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08000">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8" name="TextBox 17"/>
          <p:cNvSpPr txBox="1"/>
          <p:nvPr/>
        </p:nvSpPr>
        <p:spPr>
          <a:xfrm>
            <a:off x="533400" y="2209800"/>
            <a:ext cx="3657600" cy="461665"/>
          </a:xfrm>
          <a:prstGeom prst="rect">
            <a:avLst/>
          </a:prstGeom>
          <a:noFill/>
        </p:spPr>
        <p:txBody>
          <a:bodyPr wrap="square" rtlCol="0">
            <a:spAutoFit/>
          </a:bodyPr>
          <a:lstStyle/>
          <a:p>
            <a:r>
              <a:rPr lang="en-US" sz="2400" dirty="0" smtClean="0">
                <a:latin typeface="Bradley Hand ITC" pitchFamily="66" charset="0"/>
              </a:rPr>
              <a:t>Plans for hanging out</a:t>
            </a:r>
            <a:endParaRPr lang="en-US" sz="2400" dirty="0">
              <a:latin typeface="Bradley Hand ITC" pitchFamily="66" charset="0"/>
            </a:endParaRPr>
          </a:p>
        </p:txBody>
      </p:sp>
      <p:sp>
        <p:nvSpPr>
          <p:cNvPr id="19" name="TextBox 18"/>
          <p:cNvSpPr txBox="1"/>
          <p:nvPr/>
        </p:nvSpPr>
        <p:spPr>
          <a:xfrm>
            <a:off x="533400" y="6091535"/>
            <a:ext cx="3657600" cy="461665"/>
          </a:xfrm>
          <a:prstGeom prst="rect">
            <a:avLst/>
          </a:prstGeom>
          <a:noFill/>
        </p:spPr>
        <p:txBody>
          <a:bodyPr wrap="square" rtlCol="0">
            <a:spAutoFit/>
          </a:bodyPr>
          <a:lstStyle/>
          <a:p>
            <a:r>
              <a:rPr lang="en-US" sz="2400" dirty="0" smtClean="0">
                <a:latin typeface="Bradley Hand ITC" pitchFamily="66" charset="0"/>
              </a:rPr>
              <a:t>Major family problems</a:t>
            </a:r>
            <a:endParaRPr lang="en-US" sz="2400" dirty="0">
              <a:latin typeface="Bradley Hand ITC" pitchFamily="66" charset="0"/>
            </a:endParaRPr>
          </a:p>
        </p:txBody>
      </p:sp>
      <p:sp>
        <p:nvSpPr>
          <p:cNvPr id="20" name="Title 27"/>
          <p:cNvSpPr txBox="1">
            <a:spLocks/>
          </p:cNvSpPr>
          <p:nvPr/>
        </p:nvSpPr>
        <p:spPr>
          <a:xfrm>
            <a:off x="0" y="0"/>
            <a:ext cx="7315200" cy="838200"/>
          </a:xfrm>
          <a:prstGeom prst="rect">
            <a:avLst/>
          </a:prstGeom>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000" b="1" dirty="0" smtClean="0">
                <a:solidFill>
                  <a:schemeClr val="bg1"/>
                </a:solidFill>
                <a:latin typeface="Verdana" pitchFamily="34" charset="0"/>
                <a:ea typeface="+mj-ea"/>
                <a:cs typeface="+mj-cs"/>
              </a:rPr>
              <a:t>Social Media/Texting:</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2000" b="1" dirty="0" smtClean="0">
                <a:solidFill>
                  <a:schemeClr val="bg1"/>
                </a:solidFill>
                <a:latin typeface="Verdana" pitchFamily="34" charset="0"/>
                <a:ea typeface="+mj-ea"/>
                <a:cs typeface="+mj-cs"/>
              </a:rPr>
              <a:t>When and When Not to Use</a:t>
            </a:r>
          </a:p>
        </p:txBody>
      </p:sp>
      <p:sp>
        <p:nvSpPr>
          <p:cNvPr id="24"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79</a:t>
            </a:fld>
            <a:endParaRPr lang="en-US" sz="700" dirty="0">
              <a:latin typeface="+mn-lt"/>
            </a:endParaRPr>
          </a:p>
        </p:txBody>
      </p:sp>
      <p:pic>
        <p:nvPicPr>
          <p:cNvPr id="25" name="Picture 24" descr="Assertive_Communication.png"/>
          <p:cNvPicPr>
            <a:picLocks noChangeAspect="1"/>
          </p:cNvPicPr>
          <p:nvPr/>
        </p:nvPicPr>
        <p:blipFill>
          <a:blip r:embed="rId8" cstate="print"/>
          <a:srcRect/>
          <a:stretch>
            <a:fillRect/>
          </a:stretch>
        </p:blipFill>
        <p:spPr bwMode="auto">
          <a:xfrm>
            <a:off x="306676" y="76200"/>
            <a:ext cx="607724" cy="731520"/>
          </a:xfrm>
          <a:prstGeom prst="rect">
            <a:avLst/>
          </a:prstGeom>
          <a:noFill/>
          <a:ln w="9525">
            <a:noFill/>
            <a:miter lim="800000"/>
            <a:headEnd/>
            <a:tailEnd/>
          </a:ln>
        </p:spPr>
      </p:pic>
      <p:sp>
        <p:nvSpPr>
          <p:cNvPr id="23" name="Footer Placeholder 22"/>
          <p:cNvSpPr>
            <a:spLocks noGrp="1"/>
          </p:cNvSpPr>
          <p:nvPr>
            <p:ph type="ftr" sz="quarter" idx="11"/>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5"/>
          <p:cNvSpPr>
            <a:spLocks noGrp="1"/>
          </p:cNvSpPr>
          <p:nvPr>
            <p:ph type="title"/>
          </p:nvPr>
        </p:nvSpPr>
        <p:spPr>
          <a:xfrm>
            <a:off x="0" y="0"/>
            <a:ext cx="7315200" cy="800100"/>
          </a:xfrm>
        </p:spPr>
        <p:txBody>
          <a:bodyPr/>
          <a:lstStyle/>
          <a:p>
            <a:r>
              <a:rPr lang="en-US" dirty="0" smtClean="0"/>
              <a:t>Hunt the Good Stuff:</a:t>
            </a:r>
            <a:br>
              <a:rPr lang="en-US" dirty="0" smtClean="0"/>
            </a:br>
            <a:r>
              <a:rPr lang="en-US" dirty="0" smtClean="0"/>
              <a:t>Make it Personal</a:t>
            </a:r>
          </a:p>
        </p:txBody>
      </p:sp>
      <p:sp>
        <p:nvSpPr>
          <p:cNvPr id="26627" name="Text Placeholder 6"/>
          <p:cNvSpPr>
            <a:spLocks noGrp="1"/>
          </p:cNvSpPr>
          <p:nvPr>
            <p:ph type="body" sz="quarter" idx="12"/>
          </p:nvPr>
        </p:nvSpPr>
        <p:spPr>
          <a:xfrm>
            <a:off x="228600" y="960438"/>
            <a:ext cx="6858000" cy="8412162"/>
          </a:xfrm>
        </p:spPr>
        <p:txBody>
          <a:bodyPr/>
          <a:lstStyle/>
          <a:p>
            <a:pPr>
              <a:lnSpc>
                <a:spcPct val="100000"/>
              </a:lnSpc>
            </a:pPr>
            <a:r>
              <a:rPr lang="en-US" sz="2000" b="1" dirty="0" smtClean="0"/>
              <a:t>Key Principles</a:t>
            </a:r>
          </a:p>
          <a:p>
            <a:endParaRPr lang="en-US" b="1" dirty="0" smtClean="0"/>
          </a:p>
          <a:p>
            <a:pPr>
              <a:buFont typeface="Arial" pitchFamily="34" charset="0"/>
              <a:buChar char="•"/>
            </a:pPr>
            <a:r>
              <a:rPr lang="en-US" dirty="0" smtClean="0"/>
              <a:t> Hunt the good stuff helps fight the </a:t>
            </a:r>
            <a:r>
              <a:rPr lang="en-US" b="1" dirty="0" smtClean="0"/>
              <a:t>negativity bias</a:t>
            </a:r>
          </a:p>
          <a:p>
            <a:endParaRPr lang="en-US" dirty="0" smtClean="0"/>
          </a:p>
          <a:p>
            <a:pPr>
              <a:buFont typeface="Arial" pitchFamily="34" charset="0"/>
              <a:buChar char="•"/>
            </a:pPr>
            <a:r>
              <a:rPr lang="en-US" dirty="0" smtClean="0"/>
              <a:t> Hunt the Good Stuff builds </a:t>
            </a:r>
            <a:r>
              <a:rPr lang="en-US" b="1" dirty="0" smtClean="0">
                <a:solidFill>
                  <a:srgbClr val="00B050"/>
                </a:solidFill>
              </a:rPr>
              <a:t>Optimism</a:t>
            </a:r>
            <a:endParaRPr lang="en-US" dirty="0" smtClean="0"/>
          </a:p>
          <a:p>
            <a:endParaRPr lang="en-US" dirty="0" smtClean="0"/>
          </a:p>
          <a:p>
            <a:pPr>
              <a:lnSpc>
                <a:spcPct val="100000"/>
              </a:lnSpc>
            </a:pPr>
            <a:r>
              <a:rPr lang="en-US" sz="2000" b="1" dirty="0" smtClean="0"/>
              <a:t>Check on Learning</a:t>
            </a:r>
          </a:p>
          <a:p>
            <a:endParaRPr lang="en-US" b="1" dirty="0" smtClean="0"/>
          </a:p>
          <a:p>
            <a:r>
              <a:rPr lang="en-US" b="1" dirty="0" smtClean="0"/>
              <a:t>What is the skill? </a:t>
            </a:r>
            <a:r>
              <a:rPr lang="en-US" dirty="0" smtClean="0"/>
              <a:t>Hunt the Good Stuff</a:t>
            </a:r>
          </a:p>
          <a:p>
            <a:r>
              <a:rPr lang="en-US" b="1" dirty="0" smtClean="0"/>
              <a:t> </a:t>
            </a:r>
            <a:endParaRPr lang="en-US" dirty="0" smtClean="0"/>
          </a:p>
          <a:p>
            <a:r>
              <a:rPr lang="en-US" b="1" dirty="0" smtClean="0"/>
              <a:t>When do I use it? </a:t>
            </a:r>
            <a:r>
              <a:rPr lang="en-US" dirty="0" smtClean="0"/>
              <a:t>Daily</a:t>
            </a:r>
          </a:p>
          <a:p>
            <a:r>
              <a:rPr lang="en-US" b="1" dirty="0" smtClean="0"/>
              <a:t> </a:t>
            </a:r>
            <a:endParaRPr lang="en-US" dirty="0" smtClean="0"/>
          </a:p>
          <a:p>
            <a:r>
              <a:rPr lang="en-US" b="1" dirty="0" smtClean="0"/>
              <a:t>How do I use it? </a:t>
            </a:r>
            <a:r>
              <a:rPr lang="en-US" dirty="0" smtClean="0"/>
              <a:t>Write down three good things AND record a reflection</a:t>
            </a:r>
            <a:endParaRPr lang="en-US" b="1" dirty="0" smtClean="0"/>
          </a:p>
          <a:p>
            <a:endParaRPr lang="en-US" dirty="0" smtClean="0"/>
          </a:p>
        </p:txBody>
      </p:sp>
      <p:grpSp>
        <p:nvGrpSpPr>
          <p:cNvPr id="2" name="Group 11"/>
          <p:cNvGrpSpPr/>
          <p:nvPr/>
        </p:nvGrpSpPr>
        <p:grpSpPr>
          <a:xfrm>
            <a:off x="76200" y="4343400"/>
            <a:ext cx="7086600" cy="4800604"/>
            <a:chOff x="76200" y="5808582"/>
            <a:chExt cx="7086600" cy="3335419"/>
          </a:xfrm>
        </p:grpSpPr>
        <p:sp>
          <p:nvSpPr>
            <p:cNvPr id="11" name="Oval 10"/>
            <p:cNvSpPr/>
            <p:nvPr/>
          </p:nvSpPr>
          <p:spPr>
            <a:xfrm>
              <a:off x="1752600" y="5808582"/>
              <a:ext cx="3733800" cy="794146"/>
            </a:xfrm>
            <a:prstGeom prst="ellipse">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9"/>
            <p:cNvGrpSpPr/>
            <p:nvPr/>
          </p:nvGrpSpPr>
          <p:grpSpPr>
            <a:xfrm>
              <a:off x="76200" y="5914468"/>
              <a:ext cx="7086600" cy="3229533"/>
              <a:chOff x="76200" y="6016412"/>
              <a:chExt cx="7086600" cy="3127588"/>
            </a:xfrm>
          </p:grpSpPr>
          <p:sp>
            <p:nvSpPr>
              <p:cNvPr id="6" name="Rectangle 5"/>
              <p:cNvSpPr/>
              <p:nvPr/>
            </p:nvSpPr>
            <p:spPr>
              <a:xfrm>
                <a:off x="76200" y="6324600"/>
                <a:ext cx="7086600" cy="281940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14803" y="6016412"/>
                <a:ext cx="4252748" cy="616987"/>
              </a:xfrm>
              <a:prstGeom prst="rect">
                <a:avLst/>
              </a:prstGeom>
              <a:noFill/>
            </p:spPr>
            <p:txBody>
              <a:bodyPr wrap="square" rtlCol="0">
                <a:spAutoFit/>
              </a:bodyPr>
              <a:lstStyle/>
              <a:p>
                <a:pPr algn="ctr"/>
                <a:r>
                  <a:rPr lang="en-US" sz="1600" b="1" dirty="0" smtClean="0">
                    <a:latin typeface="+mn-lt"/>
                  </a:rPr>
                  <a:t>MAKE IT PERSONAL!</a:t>
                </a:r>
              </a:p>
              <a:p>
                <a:pPr algn="ctr"/>
                <a:r>
                  <a:rPr lang="en-US" sz="1600" dirty="0" smtClean="0">
                    <a:latin typeface="+mn-lt"/>
                  </a:rPr>
                  <a:t>What did you learn?</a:t>
                </a:r>
              </a:p>
              <a:p>
                <a:pPr algn="ctr"/>
                <a:r>
                  <a:rPr lang="en-US" sz="1600" dirty="0" smtClean="0">
                    <a:latin typeface="+mn-lt"/>
                  </a:rPr>
                  <a:t>How can you use it?</a:t>
                </a:r>
                <a:endParaRPr lang="en-US" sz="1600" dirty="0">
                  <a:latin typeface="+mn-lt"/>
                </a:endParaRPr>
              </a:p>
            </p:txBody>
          </p:sp>
        </p:grpSp>
      </p:grpSp>
      <p:sp>
        <p:nvSpPr>
          <p:cNvPr id="10"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8</a:t>
            </a:fld>
            <a:endParaRPr lang="en-US" sz="700" dirty="0">
              <a:latin typeface="+mn-lt"/>
            </a:endParaRPr>
          </a:p>
        </p:txBody>
      </p:sp>
      <p:pic>
        <p:nvPicPr>
          <p:cNvPr id="12" name="Picture 5" descr="HTGS.png"/>
          <p:cNvPicPr>
            <a:picLocks noChangeAspect="1"/>
          </p:cNvPicPr>
          <p:nvPr/>
        </p:nvPicPr>
        <p:blipFill>
          <a:blip r:embed="rId3" cstate="print"/>
          <a:srcRect/>
          <a:stretch>
            <a:fillRect/>
          </a:stretch>
        </p:blipFill>
        <p:spPr bwMode="auto">
          <a:xfrm>
            <a:off x="305741" y="76200"/>
            <a:ext cx="608659" cy="731520"/>
          </a:xfrm>
          <a:prstGeom prst="rect">
            <a:avLst/>
          </a:prstGeom>
          <a:noFill/>
          <a:ln w="9525">
            <a:noFill/>
            <a:miter lim="800000"/>
            <a:headEnd/>
            <a:tailEnd/>
          </a:ln>
        </p:spPr>
      </p:pic>
      <p:sp>
        <p:nvSpPr>
          <p:cNvPr id="13" name="Footer Placeholder 12"/>
          <p:cNvSpPr>
            <a:spLocks noGrp="1"/>
          </p:cNvSpPr>
          <p:nvPr>
            <p:ph type="ftr" sz="quarter" idx="13"/>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152400" y="990600"/>
            <a:ext cx="7010400" cy="4953000"/>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52400" y="1066800"/>
            <a:ext cx="7010400" cy="4185761"/>
          </a:xfrm>
          <a:prstGeom prst="rect">
            <a:avLst/>
          </a:prstGeom>
        </p:spPr>
        <p:txBody>
          <a:bodyPr wrap="square">
            <a:spAutoFit/>
          </a:bodyPr>
          <a:lstStyle/>
          <a:p>
            <a:pPr marL="342900" indent="-342900"/>
            <a:r>
              <a:rPr lang="en-US" sz="1400" dirty="0" smtClean="0">
                <a:latin typeface="+mn-lt"/>
              </a:rPr>
              <a:t>Describe a time you picked the wrong form of communication:</a:t>
            </a:r>
          </a:p>
          <a:p>
            <a:pPr marL="342900" indent="-342900"/>
            <a:endParaRPr lang="en-US" sz="1400" dirty="0" smtClean="0">
              <a:latin typeface="+mn-lt"/>
            </a:endParaRPr>
          </a:p>
          <a:p>
            <a:pPr marL="342900" indent="-342900"/>
            <a:endParaRPr lang="en-US" sz="1400" dirty="0" smtClean="0">
              <a:latin typeface="+mn-lt"/>
            </a:endParaRPr>
          </a:p>
          <a:p>
            <a:pPr marL="342900" indent="-342900"/>
            <a:endParaRPr lang="en-US" sz="1400" dirty="0" smtClean="0">
              <a:latin typeface="+mn-lt"/>
            </a:endParaRPr>
          </a:p>
          <a:p>
            <a:pPr marL="342900" indent="-342900"/>
            <a:endParaRPr lang="en-US" sz="1400" dirty="0" smtClean="0">
              <a:latin typeface="+mn-lt"/>
            </a:endParaRPr>
          </a:p>
          <a:p>
            <a:pPr marL="342900" indent="-342900"/>
            <a:r>
              <a:rPr lang="en-US" sz="1400" dirty="0" smtClean="0">
                <a:latin typeface="+mn-lt"/>
              </a:rPr>
              <a:t>How did it affect you?</a:t>
            </a:r>
          </a:p>
          <a:p>
            <a:pPr marL="342900" indent="-342900"/>
            <a:endParaRPr lang="en-US" sz="1400" dirty="0" smtClean="0">
              <a:latin typeface="+mn-lt"/>
            </a:endParaRPr>
          </a:p>
          <a:p>
            <a:pPr marL="342900" indent="-342900"/>
            <a:endParaRPr lang="en-US" sz="1400" dirty="0" smtClean="0">
              <a:latin typeface="+mn-lt"/>
            </a:endParaRPr>
          </a:p>
          <a:p>
            <a:pPr marL="342900" indent="-342900"/>
            <a:endParaRPr lang="en-US" sz="1400" dirty="0" smtClean="0">
              <a:latin typeface="+mn-lt"/>
            </a:endParaRPr>
          </a:p>
          <a:p>
            <a:pPr marL="342900" indent="-342900"/>
            <a:endParaRPr lang="en-US" sz="1400" dirty="0" smtClean="0">
              <a:latin typeface="+mn-lt"/>
            </a:endParaRPr>
          </a:p>
          <a:p>
            <a:pPr marL="342900" indent="-342900"/>
            <a:endParaRPr lang="en-US" sz="1400" dirty="0" smtClean="0">
              <a:latin typeface="+mn-lt"/>
            </a:endParaRPr>
          </a:p>
          <a:p>
            <a:pPr marL="342900" indent="-342900"/>
            <a:r>
              <a:rPr lang="en-US" sz="1400" dirty="0" smtClean="0">
                <a:latin typeface="+mn-lt"/>
              </a:rPr>
              <a:t>How did it affect your relationship with the person/people involved?</a:t>
            </a:r>
          </a:p>
          <a:p>
            <a:pPr marL="342900" indent="-342900"/>
            <a:endParaRPr lang="en-US" sz="1400" dirty="0" smtClean="0">
              <a:latin typeface="+mn-lt"/>
            </a:endParaRPr>
          </a:p>
          <a:p>
            <a:pPr marL="342900" indent="-342900"/>
            <a:endParaRPr lang="en-US" sz="1400" dirty="0" smtClean="0">
              <a:latin typeface="+mn-lt"/>
            </a:endParaRPr>
          </a:p>
          <a:p>
            <a:pPr marL="342900" indent="-342900"/>
            <a:endParaRPr lang="en-US" sz="1400" dirty="0" smtClean="0">
              <a:latin typeface="+mn-lt"/>
            </a:endParaRPr>
          </a:p>
          <a:p>
            <a:pPr marL="342900" indent="-342900"/>
            <a:endParaRPr lang="en-US" sz="1400" dirty="0" smtClean="0">
              <a:latin typeface="+mn-lt"/>
            </a:endParaRPr>
          </a:p>
          <a:p>
            <a:pPr marL="342900" indent="-342900"/>
            <a:endParaRPr lang="en-US" sz="1400" dirty="0" smtClean="0">
              <a:latin typeface="+mn-lt"/>
            </a:endParaRPr>
          </a:p>
          <a:p>
            <a:pPr marL="342900" indent="-342900"/>
            <a:r>
              <a:rPr lang="en-US" sz="1400" dirty="0" smtClean="0">
                <a:latin typeface="+mn-lt"/>
              </a:rPr>
              <a:t>What form of communication might have been better in this situation?</a:t>
            </a:r>
          </a:p>
          <a:p>
            <a:pPr marL="342900" indent="-342900"/>
            <a:endParaRPr lang="en-US" sz="1400" dirty="0">
              <a:latin typeface="+mn-lt"/>
            </a:endParaRPr>
          </a:p>
        </p:txBody>
      </p:sp>
      <p:grpSp>
        <p:nvGrpSpPr>
          <p:cNvPr id="2" name="Group 30"/>
          <p:cNvGrpSpPr/>
          <p:nvPr/>
        </p:nvGrpSpPr>
        <p:grpSpPr>
          <a:xfrm>
            <a:off x="76200" y="6096000"/>
            <a:ext cx="7086600" cy="3124202"/>
            <a:chOff x="76200" y="5615327"/>
            <a:chExt cx="7086600" cy="3528675"/>
          </a:xfrm>
        </p:grpSpPr>
        <p:sp>
          <p:nvSpPr>
            <p:cNvPr id="32" name="Oval 31"/>
            <p:cNvSpPr/>
            <p:nvPr/>
          </p:nvSpPr>
          <p:spPr>
            <a:xfrm>
              <a:off x="1752600" y="5615327"/>
              <a:ext cx="3733800" cy="1204913"/>
            </a:xfrm>
            <a:prstGeom prst="ellipse">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9"/>
            <p:cNvGrpSpPr/>
            <p:nvPr/>
          </p:nvGrpSpPr>
          <p:grpSpPr>
            <a:xfrm>
              <a:off x="76200" y="5778528"/>
              <a:ext cx="7086600" cy="3365474"/>
              <a:chOff x="76200" y="5884762"/>
              <a:chExt cx="7086600" cy="3259238"/>
            </a:xfrm>
          </p:grpSpPr>
          <p:sp>
            <p:nvSpPr>
              <p:cNvPr id="34" name="Rectangle 33"/>
              <p:cNvSpPr/>
              <p:nvPr/>
            </p:nvSpPr>
            <p:spPr>
              <a:xfrm>
                <a:off x="76200" y="6324600"/>
                <a:ext cx="7086600" cy="281940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1514803" y="5884762"/>
                <a:ext cx="4252748" cy="925480"/>
              </a:xfrm>
              <a:prstGeom prst="rect">
                <a:avLst/>
              </a:prstGeom>
              <a:noFill/>
            </p:spPr>
            <p:txBody>
              <a:bodyPr wrap="square" rtlCol="0">
                <a:spAutoFit/>
              </a:bodyPr>
              <a:lstStyle/>
              <a:p>
                <a:pPr algn="ctr"/>
                <a:r>
                  <a:rPr lang="en-US" sz="1600" b="1" dirty="0" smtClean="0">
                    <a:latin typeface="+mn-lt"/>
                  </a:rPr>
                  <a:t>MAKE IT PERSONAL!</a:t>
                </a:r>
              </a:p>
              <a:p>
                <a:pPr algn="ctr"/>
                <a:r>
                  <a:rPr lang="en-US" sz="1600" dirty="0" smtClean="0">
                    <a:latin typeface="+mn-lt"/>
                  </a:rPr>
                  <a:t>What did you learn?</a:t>
                </a:r>
              </a:p>
              <a:p>
                <a:pPr algn="ctr"/>
                <a:r>
                  <a:rPr lang="en-US" sz="1600" dirty="0" smtClean="0">
                    <a:latin typeface="+mn-lt"/>
                  </a:rPr>
                  <a:t>How can you use it?</a:t>
                </a:r>
                <a:endParaRPr lang="en-US" sz="1600" dirty="0">
                  <a:latin typeface="+mn-lt"/>
                </a:endParaRPr>
              </a:p>
            </p:txBody>
          </p:sp>
        </p:grpSp>
      </p:grpSp>
      <p:sp>
        <p:nvSpPr>
          <p:cNvPr id="13" name="Title 27"/>
          <p:cNvSpPr txBox="1">
            <a:spLocks/>
          </p:cNvSpPr>
          <p:nvPr/>
        </p:nvSpPr>
        <p:spPr bwMode="auto">
          <a:xfrm>
            <a:off x="0" y="0"/>
            <a:ext cx="7315200" cy="838200"/>
          </a:xfrm>
          <a:prstGeom prst="rect">
            <a:avLst/>
          </a:prstGeom>
          <a:noFill/>
          <a:ln w="9525">
            <a:noFill/>
            <a:miter lim="800000"/>
            <a:headEnd/>
            <a:tailEnd/>
          </a:ln>
        </p:spPr>
        <p:txBody>
          <a:bodyPr vert="horz" wrap="square" lIns="95669" tIns="47839" rIns="95669" bIns="47839"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000" b="1" dirty="0" smtClean="0">
                <a:solidFill>
                  <a:schemeClr val="bg1"/>
                </a:solidFill>
                <a:latin typeface="Verdana" pitchFamily="34" charset="0"/>
                <a:ea typeface="+mj-ea"/>
                <a:cs typeface="+mj-cs"/>
              </a:rPr>
              <a:t>Social Media/Texting:</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2000" b="1" dirty="0" smtClean="0">
                <a:solidFill>
                  <a:schemeClr val="bg1"/>
                </a:solidFill>
                <a:latin typeface="Verdana" pitchFamily="34" charset="0"/>
                <a:ea typeface="+mj-ea"/>
                <a:cs typeface="+mj-cs"/>
              </a:rPr>
              <a:t>Make it Personal</a:t>
            </a:r>
            <a:endParaRPr kumimoji="0" lang="en-US" sz="2000" b="1" i="0" u="none" strike="noStrike" kern="1200" cap="none" spc="0" normalizeH="0" baseline="0" noProof="0" dirty="0">
              <a:ln>
                <a:noFill/>
              </a:ln>
              <a:solidFill>
                <a:schemeClr val="bg1"/>
              </a:solidFill>
              <a:effectLst/>
              <a:uLnTx/>
              <a:uFillTx/>
              <a:latin typeface="Verdana" pitchFamily="34" charset="0"/>
              <a:ea typeface="+mj-ea"/>
              <a:cs typeface="+mj-cs"/>
            </a:endParaRPr>
          </a:p>
        </p:txBody>
      </p:sp>
      <p:sp>
        <p:nvSpPr>
          <p:cNvPr id="11"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80</a:t>
            </a:fld>
            <a:endParaRPr lang="en-US" sz="700" dirty="0">
              <a:latin typeface="+mn-lt"/>
            </a:endParaRPr>
          </a:p>
        </p:txBody>
      </p:sp>
      <p:pic>
        <p:nvPicPr>
          <p:cNvPr id="12" name="Picture 11" descr="Assertive_Communication.png"/>
          <p:cNvPicPr>
            <a:picLocks noChangeAspect="1"/>
          </p:cNvPicPr>
          <p:nvPr/>
        </p:nvPicPr>
        <p:blipFill>
          <a:blip r:embed="rId3" cstate="print"/>
          <a:srcRect/>
          <a:stretch>
            <a:fillRect/>
          </a:stretch>
        </p:blipFill>
        <p:spPr bwMode="auto">
          <a:xfrm>
            <a:off x="306676" y="76200"/>
            <a:ext cx="607724" cy="731520"/>
          </a:xfrm>
          <a:prstGeom prst="rect">
            <a:avLst/>
          </a:prstGeom>
          <a:noFill/>
          <a:ln w="9525">
            <a:noFill/>
            <a:miter lim="800000"/>
            <a:headEnd/>
            <a:tailEnd/>
          </a:ln>
        </p:spPr>
      </p:pic>
      <p:sp>
        <p:nvSpPr>
          <p:cNvPr id="14" name="Footer Placeholder 13"/>
          <p:cNvSpPr>
            <a:spLocks noGrp="1"/>
          </p:cNvSpPr>
          <p:nvPr>
            <p:ph type="ftr" sz="quarter" idx="13"/>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0" y="4621401"/>
            <a:ext cx="7315200" cy="2765719"/>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9" name="Rounded Rectangle 8"/>
          <p:cNvSpPr/>
          <p:nvPr/>
        </p:nvSpPr>
        <p:spPr>
          <a:xfrm>
            <a:off x="0" y="2971801"/>
            <a:ext cx="7315200" cy="2057400"/>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8" name="Rounded Rectangle 7"/>
          <p:cNvSpPr/>
          <p:nvPr/>
        </p:nvSpPr>
        <p:spPr>
          <a:xfrm>
            <a:off x="0" y="2362201"/>
            <a:ext cx="7315200" cy="609600"/>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5" name="Rectangle 4"/>
          <p:cNvSpPr/>
          <p:nvPr/>
        </p:nvSpPr>
        <p:spPr>
          <a:xfrm>
            <a:off x="208630" y="1111176"/>
            <a:ext cx="6877970" cy="1174824"/>
          </a:xfrm>
          <a:prstGeom prst="rect">
            <a:avLst/>
          </a:prstGeom>
        </p:spPr>
        <p:txBody>
          <a:bodyPr wrap="square" lIns="96661" tIns="48331" rIns="96661" bIns="48331">
            <a:spAutoFit/>
          </a:bodyPr>
          <a:lstStyle/>
          <a:p>
            <a:r>
              <a:rPr lang="en-US" sz="1400" b="1" dirty="0" smtClean="0">
                <a:latin typeface="+mn-lt"/>
              </a:rPr>
              <a:t>Instructions: </a:t>
            </a:r>
            <a:r>
              <a:rPr lang="en-US" sz="1400" dirty="0" smtClean="0">
                <a:latin typeface="+mn-lt"/>
              </a:rPr>
              <a:t>Record three good things each day. Next to each positive event that you list, write a reflection (at least one sentence) about:</a:t>
            </a:r>
          </a:p>
          <a:p>
            <a:r>
              <a:rPr lang="en-US" sz="1400" dirty="0" smtClean="0">
                <a:latin typeface="+mn-lt"/>
              </a:rPr>
              <a:t>	- Why this good thing happened</a:t>
            </a:r>
          </a:p>
          <a:p>
            <a:r>
              <a:rPr lang="en-US" sz="1400" dirty="0" smtClean="0">
                <a:latin typeface="+mn-lt"/>
              </a:rPr>
              <a:t>	- What this good thing means to you</a:t>
            </a:r>
          </a:p>
          <a:p>
            <a:r>
              <a:rPr lang="en-US" sz="1400" dirty="0" smtClean="0">
                <a:latin typeface="+mn-lt"/>
              </a:rPr>
              <a:t>	- How this good thing makes you feel</a:t>
            </a:r>
          </a:p>
        </p:txBody>
      </p:sp>
      <p:sp>
        <p:nvSpPr>
          <p:cNvPr id="11" name="Rounded Rectangle 10"/>
          <p:cNvSpPr/>
          <p:nvPr/>
        </p:nvSpPr>
        <p:spPr>
          <a:xfrm>
            <a:off x="0" y="7162801"/>
            <a:ext cx="7315200" cy="2133599"/>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7" name="TextBox 6"/>
          <p:cNvSpPr txBox="1"/>
          <p:nvPr/>
        </p:nvSpPr>
        <p:spPr>
          <a:xfrm>
            <a:off x="0" y="2362201"/>
            <a:ext cx="6901620" cy="6514747"/>
          </a:xfrm>
          <a:prstGeom prst="rect">
            <a:avLst/>
          </a:prstGeom>
          <a:noFill/>
        </p:spPr>
        <p:txBody>
          <a:bodyPr wrap="square" lIns="96661" tIns="48331" rIns="96661" bIns="48331" rtlCol="0">
            <a:spAutoFit/>
          </a:bodyPr>
          <a:lstStyle/>
          <a:p>
            <a:r>
              <a:rPr lang="en-US" sz="1600" b="1" dirty="0" smtClean="0">
                <a:latin typeface="+mn-lt"/>
              </a:rPr>
              <a:t>Date:</a:t>
            </a:r>
            <a:endParaRPr lang="en-US" sz="1800" dirty="0" smtClean="0">
              <a:latin typeface="Bradley Hand ITC" pitchFamily="66" charset="0"/>
            </a:endParaRPr>
          </a:p>
          <a:p>
            <a:endParaRPr lang="en-US" sz="1600" b="1" dirty="0" smtClean="0">
              <a:latin typeface="+mn-lt"/>
            </a:endParaRPr>
          </a:p>
          <a:p>
            <a:endParaRPr lang="en-US" sz="1600" b="1" dirty="0" smtClean="0">
              <a:latin typeface="+mn-lt"/>
            </a:endParaRPr>
          </a:p>
          <a:p>
            <a:r>
              <a:rPr lang="en-US" sz="1600" b="1" dirty="0" smtClean="0">
                <a:latin typeface="+mn-lt"/>
              </a:rPr>
              <a:t>Good Thing 1:</a:t>
            </a:r>
            <a:endParaRPr lang="en-US" sz="1800" b="1" dirty="0" smtClean="0">
              <a:latin typeface="Bradley Hand ITC" pitchFamily="66" charset="0"/>
            </a:endParaRPr>
          </a:p>
          <a:p>
            <a:endParaRPr lang="en-US" sz="1600" b="1" dirty="0" smtClean="0">
              <a:latin typeface="+mn-lt"/>
            </a:endParaRPr>
          </a:p>
          <a:p>
            <a:r>
              <a:rPr lang="en-US" sz="1600" b="1" dirty="0" smtClean="0">
                <a:latin typeface="+mn-lt"/>
              </a:rPr>
              <a:t>Reflection:</a:t>
            </a:r>
            <a:endParaRPr lang="en-US" sz="1800" b="1" dirty="0" smtClean="0">
              <a:latin typeface="Bradley Hand ITC" pitchFamily="66" charset="0"/>
            </a:endParaRPr>
          </a:p>
          <a:p>
            <a:endParaRPr lang="en-US" sz="1800" b="1" dirty="0" smtClean="0">
              <a:latin typeface="+mn-lt"/>
            </a:endParaRPr>
          </a:p>
          <a:p>
            <a:endParaRPr lang="en-US" sz="1600" b="1" dirty="0" smtClean="0">
              <a:latin typeface="+mn-lt"/>
            </a:endParaRPr>
          </a:p>
          <a:p>
            <a:endParaRPr lang="en-US" sz="1600" b="1" dirty="0" smtClean="0">
              <a:latin typeface="+mn-lt"/>
            </a:endParaRPr>
          </a:p>
          <a:p>
            <a:endParaRPr lang="en-US" sz="1600" b="1" dirty="0" smtClean="0">
              <a:latin typeface="+mn-lt"/>
            </a:endParaRPr>
          </a:p>
          <a:p>
            <a:endParaRPr lang="en-US" sz="1600" b="1" dirty="0" smtClean="0">
              <a:latin typeface="+mn-lt"/>
            </a:endParaRPr>
          </a:p>
          <a:p>
            <a:r>
              <a:rPr lang="en-US" sz="1600" b="1" dirty="0" smtClean="0">
                <a:latin typeface="+mn-lt"/>
              </a:rPr>
              <a:t>Good Thing 2:</a:t>
            </a:r>
            <a:endParaRPr lang="en-US" sz="1800" b="1" dirty="0" smtClean="0">
              <a:latin typeface="Bradley Hand ITC" pitchFamily="66" charset="0"/>
            </a:endParaRPr>
          </a:p>
          <a:p>
            <a:endParaRPr lang="en-US" sz="1600" b="1" dirty="0" smtClean="0">
              <a:latin typeface="+mn-lt"/>
            </a:endParaRPr>
          </a:p>
          <a:p>
            <a:r>
              <a:rPr lang="en-US" sz="1600" b="1" dirty="0" smtClean="0">
                <a:latin typeface="+mn-lt"/>
              </a:rPr>
              <a:t>Reflection: </a:t>
            </a:r>
            <a:endParaRPr lang="en-US" sz="18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mn-lt"/>
            </a:endParaRPr>
          </a:p>
          <a:p>
            <a:r>
              <a:rPr lang="en-US" sz="1600" b="1" dirty="0" smtClean="0">
                <a:latin typeface="+mn-lt"/>
              </a:rPr>
              <a:t>Good Thing 3:</a:t>
            </a:r>
            <a:endParaRPr lang="en-US" sz="1800" b="1" dirty="0" smtClean="0">
              <a:latin typeface="Bradley Hand ITC" pitchFamily="66" charset="0"/>
            </a:endParaRPr>
          </a:p>
          <a:p>
            <a:endParaRPr lang="en-US" sz="1600" b="1" dirty="0" smtClean="0">
              <a:latin typeface="+mn-lt"/>
            </a:endParaRPr>
          </a:p>
          <a:p>
            <a:r>
              <a:rPr lang="en-US" sz="1600" b="1" dirty="0" smtClean="0">
                <a:latin typeface="+mn-lt"/>
              </a:rPr>
              <a:t>Reflection:</a:t>
            </a:r>
            <a:endParaRPr lang="en-US" sz="1800" b="1" dirty="0" smtClean="0">
              <a:latin typeface="Bradley Hand ITC" pitchFamily="66" charset="0"/>
            </a:endParaRPr>
          </a:p>
          <a:p>
            <a:endParaRPr lang="en-US" sz="1500" b="1" dirty="0" smtClean="0">
              <a:latin typeface="+mn-lt"/>
            </a:endParaRPr>
          </a:p>
          <a:p>
            <a:endParaRPr lang="en-US" sz="1500" dirty="0" smtClean="0">
              <a:latin typeface="+mn-lt"/>
            </a:endParaRPr>
          </a:p>
          <a:p>
            <a:endParaRPr lang="en-US" sz="1500" b="1" dirty="0">
              <a:latin typeface="+mn-lt"/>
            </a:endParaRPr>
          </a:p>
        </p:txBody>
      </p:sp>
      <p:sp>
        <p:nvSpPr>
          <p:cNvPr id="16" name="Rounded Rectangle 15"/>
          <p:cNvSpPr/>
          <p:nvPr/>
        </p:nvSpPr>
        <p:spPr>
          <a:xfrm>
            <a:off x="2209800" y="685800"/>
            <a:ext cx="2819400" cy="381001"/>
          </a:xfrm>
          <a:prstGeom prst="roundRect">
            <a:avLst/>
          </a:prstGeom>
          <a:solidFill>
            <a:srgbClr val="00B05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en-US" dirty="0" smtClean="0"/>
              <a:t>Optimism</a:t>
            </a:r>
            <a:endParaRPr lang="en-US" dirty="0"/>
          </a:p>
        </p:txBody>
      </p:sp>
      <p:sp>
        <p:nvSpPr>
          <p:cNvPr id="13" name="Title 5"/>
          <p:cNvSpPr txBox="1">
            <a:spLocks/>
          </p:cNvSpPr>
          <p:nvPr/>
        </p:nvSpPr>
        <p:spPr>
          <a:xfrm>
            <a:off x="0" y="38100"/>
            <a:ext cx="7315200" cy="800100"/>
          </a:xfrm>
          <a:prstGeom prst="rect">
            <a:avLst/>
          </a:prstGeom>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Verdana" pitchFamily="34" charset="0"/>
                <a:ea typeface="+mj-ea"/>
                <a:cs typeface="+mj-cs"/>
              </a:rPr>
              <a:t>Hunt the Good Stuff</a:t>
            </a:r>
          </a:p>
        </p:txBody>
      </p:sp>
      <p:sp>
        <p:nvSpPr>
          <p:cNvPr id="12"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81</a:t>
            </a:fld>
            <a:endParaRPr lang="en-US" sz="700" dirty="0">
              <a:latin typeface="+mn-lt"/>
            </a:endParaRPr>
          </a:p>
        </p:txBody>
      </p:sp>
      <p:pic>
        <p:nvPicPr>
          <p:cNvPr id="14" name="Picture 5" descr="HTGS.png"/>
          <p:cNvPicPr>
            <a:picLocks noChangeAspect="1"/>
          </p:cNvPicPr>
          <p:nvPr/>
        </p:nvPicPr>
        <p:blipFill>
          <a:blip r:embed="rId3" cstate="print"/>
          <a:srcRect/>
          <a:stretch>
            <a:fillRect/>
          </a:stretch>
        </p:blipFill>
        <p:spPr bwMode="auto">
          <a:xfrm>
            <a:off x="305741" y="76200"/>
            <a:ext cx="608659" cy="731520"/>
          </a:xfrm>
          <a:prstGeom prst="rect">
            <a:avLst/>
          </a:prstGeom>
          <a:noFill/>
          <a:ln w="9525">
            <a:noFill/>
            <a:miter lim="800000"/>
            <a:headEnd/>
            <a:tailEnd/>
          </a:ln>
        </p:spPr>
      </p:pic>
      <p:sp>
        <p:nvSpPr>
          <p:cNvPr id="15" name="Footer Placeholder 14"/>
          <p:cNvSpPr>
            <a:spLocks noGrp="1"/>
          </p:cNvSpPr>
          <p:nvPr>
            <p:ph type="ftr" sz="quarter" idx="11"/>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5"/>
          <p:cNvSpPr>
            <a:spLocks noGrp="1"/>
          </p:cNvSpPr>
          <p:nvPr>
            <p:ph type="title"/>
          </p:nvPr>
        </p:nvSpPr>
        <p:spPr>
          <a:xfrm>
            <a:off x="0" y="0"/>
            <a:ext cx="7315200" cy="838200"/>
          </a:xfrm>
        </p:spPr>
        <p:txBody>
          <a:bodyPr/>
          <a:lstStyle/>
          <a:p>
            <a:r>
              <a:rPr lang="en-US" dirty="0" smtClean="0"/>
              <a:t>Communication Styles</a:t>
            </a:r>
          </a:p>
        </p:txBody>
      </p:sp>
      <p:sp>
        <p:nvSpPr>
          <p:cNvPr id="89091" name="Text Placeholder 6"/>
          <p:cNvSpPr>
            <a:spLocks noGrp="1"/>
          </p:cNvSpPr>
          <p:nvPr>
            <p:ph type="body" sz="quarter" idx="12"/>
          </p:nvPr>
        </p:nvSpPr>
        <p:spPr>
          <a:xfrm>
            <a:off x="0" y="914400"/>
            <a:ext cx="7315200" cy="8534400"/>
          </a:xfrm>
        </p:spPr>
        <p:txBody>
          <a:bodyPr/>
          <a:lstStyle/>
          <a:p>
            <a:pPr>
              <a:defRPr/>
            </a:pPr>
            <a:endParaRPr lang="en-US" sz="500" dirty="0" smtClean="0"/>
          </a:p>
          <a:p>
            <a:pPr marL="455657" indent="-227830">
              <a:buFont typeface="+mj-lt"/>
              <a:buAutoNum type="arabicPeriod"/>
              <a:defRPr/>
            </a:pPr>
            <a:r>
              <a:rPr lang="en-US" dirty="0" smtClean="0"/>
              <a:t>What makes communication effective? List 10 factors.</a:t>
            </a:r>
          </a:p>
          <a:p>
            <a:pPr marL="455657" indent="-227830">
              <a:buFont typeface="+mj-lt"/>
              <a:buAutoNum type="arabicPeriod"/>
              <a:defRPr/>
            </a:pPr>
            <a:endParaRPr lang="en-US" dirty="0" smtClean="0"/>
          </a:p>
          <a:p>
            <a:pPr marL="455657" indent="-227830">
              <a:buFont typeface="+mj-lt"/>
              <a:buAutoNum type="arabicPeriod"/>
              <a:defRPr/>
            </a:pPr>
            <a:endParaRPr lang="en-US" dirty="0" smtClean="0"/>
          </a:p>
          <a:p>
            <a:pPr marL="455657" indent="-227830">
              <a:buFont typeface="+mj-lt"/>
              <a:buAutoNum type="arabicPeriod"/>
              <a:defRPr/>
            </a:pPr>
            <a:endParaRPr lang="en-US" dirty="0" smtClean="0"/>
          </a:p>
          <a:p>
            <a:pPr marL="455657" indent="-227830">
              <a:buFont typeface="+mj-lt"/>
              <a:buAutoNum type="arabicPeriod"/>
              <a:defRPr/>
            </a:pPr>
            <a:endParaRPr lang="en-US" dirty="0" smtClean="0"/>
          </a:p>
          <a:p>
            <a:pPr marL="455657" indent="-227830">
              <a:buFont typeface="+mj-lt"/>
              <a:buAutoNum type="arabicPeriod"/>
              <a:defRPr/>
            </a:pPr>
            <a:endParaRPr lang="en-US" dirty="0" smtClean="0"/>
          </a:p>
          <a:p>
            <a:pPr marL="455657" indent="-227830">
              <a:buFont typeface="+mj-lt"/>
              <a:buAutoNum type="arabicPeriod"/>
              <a:defRPr/>
            </a:pPr>
            <a:endParaRPr lang="en-US" dirty="0" smtClean="0"/>
          </a:p>
          <a:p>
            <a:pPr marL="455657" indent="-227830">
              <a:buFont typeface="+mj-lt"/>
              <a:buAutoNum type="arabicPeriod"/>
              <a:defRPr/>
            </a:pPr>
            <a:endParaRPr lang="en-US" dirty="0" smtClean="0"/>
          </a:p>
          <a:p>
            <a:pPr marL="455657" indent="-227830">
              <a:buFont typeface="+mj-lt"/>
              <a:buAutoNum type="arabicPeriod"/>
              <a:defRPr/>
            </a:pPr>
            <a:endParaRPr lang="en-US" dirty="0" smtClean="0"/>
          </a:p>
          <a:p>
            <a:pPr marL="455657" indent="-227830">
              <a:defRPr/>
            </a:pPr>
            <a:endParaRPr lang="en-US" dirty="0" smtClean="0"/>
          </a:p>
          <a:p>
            <a:pPr marL="455657" indent="-227830">
              <a:defRPr/>
            </a:pPr>
            <a:endParaRPr lang="en-US" dirty="0" smtClean="0"/>
          </a:p>
          <a:p>
            <a:pPr marL="455657" indent="-227830">
              <a:defRPr/>
            </a:pPr>
            <a:endParaRPr lang="en-US" sz="800" dirty="0" smtClean="0"/>
          </a:p>
          <a:p>
            <a:pPr marL="455657" indent="-227830">
              <a:defRPr/>
            </a:pPr>
            <a:endParaRPr lang="en-US" dirty="0" smtClean="0"/>
          </a:p>
          <a:p>
            <a:pPr marL="455657" indent="-227830">
              <a:defRPr/>
            </a:pPr>
            <a:r>
              <a:rPr lang="en-US" dirty="0" smtClean="0"/>
              <a:t>2. AFTER WATCHING A DEMO</a:t>
            </a:r>
          </a:p>
          <a:p>
            <a:pPr marL="455657" indent="-227830">
              <a:defRPr/>
            </a:pPr>
            <a:r>
              <a:rPr lang="en-US" dirty="0" smtClean="0"/>
              <a:t>Complete the Communication Styles chart:</a:t>
            </a:r>
          </a:p>
          <a:p>
            <a:pPr>
              <a:defRPr/>
            </a:pPr>
            <a:endParaRPr lang="en-US" dirty="0" smtClean="0"/>
          </a:p>
        </p:txBody>
      </p:sp>
      <p:graphicFrame>
        <p:nvGraphicFramePr>
          <p:cNvPr id="6" name="Table 5"/>
          <p:cNvGraphicFramePr>
            <a:graphicFrameLocks noGrp="1"/>
          </p:cNvGraphicFramePr>
          <p:nvPr/>
        </p:nvGraphicFramePr>
        <p:xfrm>
          <a:off x="228600" y="4419600"/>
          <a:ext cx="6858000" cy="4800600"/>
        </p:xfrm>
        <a:graphic>
          <a:graphicData uri="http://schemas.openxmlformats.org/drawingml/2006/table">
            <a:tbl>
              <a:tblPr firstRow="1" bandRow="1">
                <a:tableStyleId>{5C22544A-7EE6-4342-B048-85BDC9FD1C3A}</a:tableStyleId>
              </a:tblPr>
              <a:tblGrid>
                <a:gridCol w="1524000"/>
                <a:gridCol w="1778000"/>
                <a:gridCol w="1778000"/>
                <a:gridCol w="1778000"/>
              </a:tblGrid>
              <a:tr h="276752">
                <a:tc>
                  <a:txBody>
                    <a:bodyPr/>
                    <a:lstStyle/>
                    <a:p>
                      <a:pPr marL="0" marR="0">
                        <a:spcBef>
                          <a:spcPts val="0"/>
                        </a:spcBef>
                        <a:spcAft>
                          <a:spcPts val="0"/>
                        </a:spcAft>
                        <a:tabLst>
                          <a:tab pos="457200" algn="l"/>
                        </a:tabLst>
                      </a:pPr>
                      <a:endParaRPr lang="en-US" sz="1300" dirty="0">
                        <a:latin typeface="+mj-lt"/>
                        <a:ea typeface="Times New Roman"/>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457200" algn="l"/>
                        </a:tabLst>
                      </a:pPr>
                      <a:r>
                        <a:rPr lang="en-US" sz="1300" b="1" dirty="0">
                          <a:solidFill>
                            <a:srgbClr val="000000"/>
                          </a:solidFill>
                          <a:latin typeface="+mj-lt"/>
                          <a:ea typeface="Times New Roman"/>
                          <a:cs typeface="Times New Roman"/>
                        </a:rPr>
                        <a:t>Aggressive</a:t>
                      </a:r>
                      <a:endParaRPr lang="en-US" sz="1300" dirty="0">
                        <a:latin typeface="+mj-lt"/>
                        <a:ea typeface="Times New Roman"/>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457200" algn="l"/>
                        </a:tabLst>
                      </a:pPr>
                      <a:r>
                        <a:rPr lang="en-US" sz="1300" b="1" dirty="0">
                          <a:solidFill>
                            <a:srgbClr val="000000"/>
                          </a:solidFill>
                          <a:latin typeface="+mj-lt"/>
                          <a:ea typeface="Times New Roman"/>
                          <a:cs typeface="Times New Roman"/>
                        </a:rPr>
                        <a:t>Assertive</a:t>
                      </a:r>
                      <a:endParaRPr lang="en-US" sz="1300" dirty="0">
                        <a:latin typeface="+mj-lt"/>
                        <a:ea typeface="Times New Roman"/>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457200" algn="l"/>
                        </a:tabLst>
                      </a:pPr>
                      <a:r>
                        <a:rPr lang="en-US" sz="1300" b="1" dirty="0">
                          <a:solidFill>
                            <a:srgbClr val="000000"/>
                          </a:solidFill>
                          <a:latin typeface="+mj-lt"/>
                          <a:ea typeface="Times New Roman"/>
                          <a:cs typeface="Times New Roman"/>
                        </a:rPr>
                        <a:t>Passive</a:t>
                      </a:r>
                      <a:endParaRPr lang="en-US" sz="1300" dirty="0">
                        <a:latin typeface="+mj-lt"/>
                        <a:ea typeface="Times New Roman"/>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r>
              <a:tr h="2261924">
                <a:tc>
                  <a:txBody>
                    <a:bodyPr/>
                    <a:lstStyle/>
                    <a:p>
                      <a:pPr marL="0" marR="0">
                        <a:spcBef>
                          <a:spcPts val="0"/>
                        </a:spcBef>
                        <a:spcAft>
                          <a:spcPts val="0"/>
                        </a:spcAft>
                        <a:tabLst>
                          <a:tab pos="457200" algn="l"/>
                        </a:tabLst>
                      </a:pPr>
                      <a:r>
                        <a:rPr lang="en-US" sz="1300" dirty="0">
                          <a:latin typeface="+mj-lt"/>
                          <a:ea typeface="Times New Roman"/>
                          <a:cs typeface="Times New Roman"/>
                        </a:rPr>
                        <a:t>What are </a:t>
                      </a:r>
                      <a:r>
                        <a:rPr lang="en-US" sz="1300" b="1" dirty="0">
                          <a:latin typeface="+mj-lt"/>
                          <a:ea typeface="Times New Roman"/>
                          <a:cs typeface="Times New Roman"/>
                        </a:rPr>
                        <a:t>descriptors</a:t>
                      </a:r>
                      <a:r>
                        <a:rPr lang="en-US" sz="1300" dirty="0">
                          <a:latin typeface="+mj-lt"/>
                          <a:ea typeface="Times New Roman"/>
                          <a:cs typeface="Times New Roman"/>
                        </a:rPr>
                        <a:t> of each style (e.g., language, body language, voice, space, pace, etc.)?</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en-US" sz="1300" dirty="0">
                        <a:latin typeface="+mj-lt"/>
                      </a:endParaRPr>
                    </a:p>
                  </a:txBody>
                  <a:tcPr marT="45723" marB="4572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en-US" sz="1300" dirty="0">
                        <a:latin typeface="+mj-lt"/>
                      </a:endParaRPr>
                    </a:p>
                  </a:txBody>
                  <a:tcPr marT="45723" marB="4572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en-US" sz="1300" dirty="0">
                        <a:latin typeface="+mj-lt"/>
                      </a:endParaRPr>
                    </a:p>
                  </a:txBody>
                  <a:tcPr marT="45723" marB="4572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r>
              <a:tr h="2261924">
                <a:tc>
                  <a:txBody>
                    <a:bodyPr/>
                    <a:lstStyle/>
                    <a:p>
                      <a:pPr marL="0" marR="0">
                        <a:spcBef>
                          <a:spcPts val="0"/>
                        </a:spcBef>
                        <a:spcAft>
                          <a:spcPts val="0"/>
                        </a:spcAft>
                        <a:tabLst>
                          <a:tab pos="457200" algn="l"/>
                        </a:tabLst>
                      </a:pPr>
                      <a:r>
                        <a:rPr lang="en-US" sz="1300" dirty="0" smtClean="0">
                          <a:latin typeface="+mj-lt"/>
                          <a:ea typeface="Times New Roman"/>
                          <a:cs typeface="Times New Roman"/>
                        </a:rPr>
                        <a:t>If you communicate this way, what does the</a:t>
                      </a:r>
                      <a:r>
                        <a:rPr lang="en-US" sz="1300" baseline="0" dirty="0" smtClean="0">
                          <a:latin typeface="+mj-lt"/>
                          <a:ea typeface="Times New Roman"/>
                          <a:cs typeface="Times New Roman"/>
                        </a:rPr>
                        <a:t> </a:t>
                      </a:r>
                      <a:r>
                        <a:rPr lang="en-US" sz="1300" b="1" baseline="0" dirty="0" smtClean="0">
                          <a:latin typeface="+mj-lt"/>
                          <a:ea typeface="Times New Roman"/>
                          <a:cs typeface="Times New Roman"/>
                        </a:rPr>
                        <a:t>other person </a:t>
                      </a:r>
                      <a:r>
                        <a:rPr lang="en-US" sz="1300" baseline="0" dirty="0" smtClean="0">
                          <a:latin typeface="+mj-lt"/>
                          <a:ea typeface="Times New Roman"/>
                          <a:cs typeface="Times New Roman"/>
                        </a:rPr>
                        <a:t>think about you?</a:t>
                      </a:r>
                      <a:endParaRPr lang="en-US" sz="1300" dirty="0">
                        <a:latin typeface="+mj-lt"/>
                        <a:ea typeface="Times New Roman"/>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en-US" sz="1300" dirty="0">
                        <a:latin typeface="+mj-lt"/>
                      </a:endParaRPr>
                    </a:p>
                  </a:txBody>
                  <a:tcPr marT="45723" marB="4572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en-US" sz="1300" dirty="0">
                        <a:latin typeface="+mj-lt"/>
                      </a:endParaRPr>
                    </a:p>
                  </a:txBody>
                  <a:tcPr marT="45723" marB="4572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en-US" sz="1300" dirty="0">
                        <a:latin typeface="+mj-lt"/>
                      </a:endParaRPr>
                    </a:p>
                  </a:txBody>
                  <a:tcPr marT="45723" marB="4572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r>
            </a:tbl>
          </a:graphicData>
        </a:graphic>
      </p:graphicFrame>
      <p:graphicFrame>
        <p:nvGraphicFramePr>
          <p:cNvPr id="7" name="Table 6"/>
          <p:cNvGraphicFramePr>
            <a:graphicFrameLocks noGrp="1"/>
          </p:cNvGraphicFramePr>
          <p:nvPr/>
        </p:nvGraphicFramePr>
        <p:xfrm>
          <a:off x="762000" y="1447800"/>
          <a:ext cx="5638800" cy="1905000"/>
        </p:xfrm>
        <a:graphic>
          <a:graphicData uri="http://schemas.openxmlformats.org/drawingml/2006/table">
            <a:tbl>
              <a:tblPr firstRow="1" bandRow="1">
                <a:tableStyleId>{5C22544A-7EE6-4342-B048-85BDC9FD1C3A}</a:tableStyleId>
              </a:tblPr>
              <a:tblGrid>
                <a:gridCol w="2667000"/>
                <a:gridCol w="381000"/>
                <a:gridCol w="2590800"/>
              </a:tblGrid>
              <a:tr h="370840">
                <a:tc>
                  <a:txBody>
                    <a:bodyPr/>
                    <a:lstStyle/>
                    <a:p>
                      <a:endParaRPr lang="en-US" dirty="0"/>
                    </a:p>
                  </a:txBody>
                  <a:tcP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82</a:t>
            </a:fld>
            <a:endParaRPr lang="en-US" sz="700" dirty="0">
              <a:latin typeface="+mn-lt"/>
            </a:endParaRPr>
          </a:p>
        </p:txBody>
      </p:sp>
      <p:pic>
        <p:nvPicPr>
          <p:cNvPr id="9" name="Picture 8" descr="Assertive_Communication.png"/>
          <p:cNvPicPr>
            <a:picLocks noChangeAspect="1"/>
          </p:cNvPicPr>
          <p:nvPr/>
        </p:nvPicPr>
        <p:blipFill>
          <a:blip r:embed="rId3" cstate="print"/>
          <a:srcRect/>
          <a:stretch>
            <a:fillRect/>
          </a:stretch>
        </p:blipFill>
        <p:spPr bwMode="auto">
          <a:xfrm>
            <a:off x="306676" y="76200"/>
            <a:ext cx="607724" cy="731520"/>
          </a:xfrm>
          <a:prstGeom prst="rect">
            <a:avLst/>
          </a:prstGeom>
          <a:noFill/>
          <a:ln w="9525">
            <a:noFill/>
            <a:miter lim="800000"/>
            <a:headEnd/>
            <a:tailEnd/>
          </a:ln>
        </p:spPr>
      </p:pic>
      <p:sp>
        <p:nvSpPr>
          <p:cNvPr id="10" name="Rounded Rectangle 9"/>
          <p:cNvSpPr/>
          <p:nvPr/>
        </p:nvSpPr>
        <p:spPr>
          <a:xfrm>
            <a:off x="2209800" y="685800"/>
            <a:ext cx="2895600" cy="381000"/>
          </a:xfrm>
          <a:prstGeom prst="roundRect">
            <a:avLst/>
          </a:prstGeom>
          <a:solidFill>
            <a:srgbClr val="00B05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en-US" dirty="0" smtClean="0"/>
              <a:t>Connection</a:t>
            </a:r>
            <a:endParaRPr lang="en-US" dirty="0"/>
          </a:p>
        </p:txBody>
      </p:sp>
      <p:sp>
        <p:nvSpPr>
          <p:cNvPr id="11" name="Footer Placeholder 10"/>
          <p:cNvSpPr>
            <a:spLocks noGrp="1"/>
          </p:cNvSpPr>
          <p:nvPr>
            <p:ph type="ftr" sz="quarter" idx="13"/>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a:xfrm>
            <a:off x="0" y="0"/>
            <a:ext cx="7315200" cy="838200"/>
          </a:xfrm>
        </p:spPr>
        <p:txBody>
          <a:bodyPr/>
          <a:lstStyle/>
          <a:p>
            <a:r>
              <a:rPr lang="en-US" dirty="0" smtClean="0"/>
              <a:t>Assertive Communication and </a:t>
            </a:r>
            <a:br>
              <a:rPr lang="en-US" dirty="0" smtClean="0"/>
            </a:br>
            <a:r>
              <a:rPr lang="en-US" dirty="0" smtClean="0"/>
              <a:t>the IDEAL Model</a:t>
            </a:r>
          </a:p>
        </p:txBody>
      </p:sp>
      <p:sp>
        <p:nvSpPr>
          <p:cNvPr id="88067" name="Text Placeholder 6"/>
          <p:cNvSpPr>
            <a:spLocks noGrp="1"/>
          </p:cNvSpPr>
          <p:nvPr>
            <p:ph type="body" sz="quarter" idx="12"/>
          </p:nvPr>
        </p:nvSpPr>
        <p:spPr>
          <a:xfrm>
            <a:off x="76200" y="1189038"/>
            <a:ext cx="6934200" cy="2620962"/>
          </a:xfrm>
        </p:spPr>
        <p:txBody>
          <a:bodyPr/>
          <a:lstStyle/>
          <a:p>
            <a:pPr marL="455657" indent="-227830" algn="ctr">
              <a:defRPr/>
            </a:pPr>
            <a:r>
              <a:rPr lang="en-US" sz="1800" b="1" dirty="0" smtClean="0"/>
              <a:t>The 3 Cs</a:t>
            </a:r>
          </a:p>
          <a:p>
            <a:pPr marL="455657" indent="-227830" algn="ctr">
              <a:defRPr/>
            </a:pPr>
            <a:endParaRPr lang="en-US" sz="1800" b="1" u="sng" dirty="0" smtClean="0"/>
          </a:p>
          <a:p>
            <a:pPr marL="570727" indent="-342900">
              <a:buFont typeface="Wingdings" pitchFamily="2" charset="2"/>
              <a:buChar char="§"/>
              <a:defRPr/>
            </a:pPr>
            <a:r>
              <a:rPr lang="en-US" sz="1400" b="1" u="sng" dirty="0" smtClean="0"/>
              <a:t>Confident</a:t>
            </a:r>
            <a:r>
              <a:rPr lang="en-US" sz="1400" b="1" dirty="0" smtClean="0"/>
              <a:t>: </a:t>
            </a:r>
            <a:r>
              <a:rPr lang="en-US" sz="1400" dirty="0" smtClean="0"/>
              <a:t>You believe in your ability to handle the situation </a:t>
            </a:r>
          </a:p>
          <a:p>
            <a:pPr marL="570727" indent="-342900">
              <a:defRPr/>
            </a:pPr>
            <a:r>
              <a:rPr lang="en-US" sz="1400" dirty="0" smtClean="0"/>
              <a:t>	and are composed.</a:t>
            </a:r>
          </a:p>
          <a:p>
            <a:pPr marL="570727" indent="-342900">
              <a:buFont typeface="Wingdings" pitchFamily="2" charset="2"/>
              <a:buChar char="§"/>
              <a:defRPr/>
            </a:pPr>
            <a:endParaRPr lang="en-US" sz="1400" b="1" u="sng" dirty="0" smtClean="0"/>
          </a:p>
          <a:p>
            <a:pPr marL="570727" indent="-342900">
              <a:buFont typeface="Wingdings" pitchFamily="2" charset="2"/>
              <a:buChar char="§"/>
              <a:defRPr/>
            </a:pPr>
            <a:r>
              <a:rPr lang="en-US" sz="1400" b="1" u="sng" dirty="0" smtClean="0"/>
              <a:t>Clear</a:t>
            </a:r>
            <a:r>
              <a:rPr lang="en-US" sz="1400" dirty="0" smtClean="0"/>
              <a:t>: The message is easy to understand and is not exaggerated.</a:t>
            </a:r>
          </a:p>
          <a:p>
            <a:pPr marL="570727" indent="-342900">
              <a:buFont typeface="Wingdings" pitchFamily="2" charset="2"/>
              <a:buChar char="§"/>
              <a:defRPr/>
            </a:pPr>
            <a:endParaRPr lang="en-US" sz="1400" b="1" u="sng" dirty="0" smtClean="0"/>
          </a:p>
          <a:p>
            <a:pPr marL="570727" indent="-342900">
              <a:buFont typeface="Wingdings" pitchFamily="2" charset="2"/>
              <a:buChar char="§"/>
              <a:defRPr/>
            </a:pPr>
            <a:r>
              <a:rPr lang="en-US" sz="1400" b="1" u="sng" dirty="0" smtClean="0"/>
              <a:t>Controlled</a:t>
            </a:r>
            <a:r>
              <a:rPr lang="en-US" sz="1400" b="1" dirty="0" smtClean="0"/>
              <a:t>: </a:t>
            </a:r>
            <a:r>
              <a:rPr lang="en-US" sz="1400" dirty="0" smtClean="0"/>
              <a:t>Adjust yourself based on the situation/person.</a:t>
            </a:r>
          </a:p>
          <a:p>
            <a:pPr marL="455657" indent="-227830">
              <a:defRPr/>
            </a:pPr>
            <a:endParaRPr lang="en-US" sz="1400" dirty="0" smtClean="0"/>
          </a:p>
          <a:p>
            <a:pPr marL="455657" indent="-227830">
              <a:buFont typeface="Arial" pitchFamily="34" charset="0"/>
              <a:buChar char="•"/>
              <a:defRPr/>
            </a:pPr>
            <a:endParaRPr lang="en-US" sz="1400" dirty="0" smtClean="0"/>
          </a:p>
          <a:p>
            <a:pPr>
              <a:defRPr/>
            </a:pPr>
            <a:endParaRPr lang="en-US" sz="1400" dirty="0" smtClean="0"/>
          </a:p>
        </p:txBody>
      </p:sp>
      <p:graphicFrame>
        <p:nvGraphicFramePr>
          <p:cNvPr id="7" name="Table 6"/>
          <p:cNvGraphicFramePr>
            <a:graphicFrameLocks noGrp="1"/>
          </p:cNvGraphicFramePr>
          <p:nvPr/>
        </p:nvGraphicFramePr>
        <p:xfrm>
          <a:off x="381000" y="3886200"/>
          <a:ext cx="6629400" cy="5294902"/>
        </p:xfrm>
        <a:graphic>
          <a:graphicData uri="http://schemas.openxmlformats.org/drawingml/2006/table">
            <a:tbl>
              <a:tblPr firstRow="1" bandRow="1">
                <a:tableStyleId>{5C22544A-7EE6-4342-B048-85BDC9FD1C3A}</a:tableStyleId>
              </a:tblPr>
              <a:tblGrid>
                <a:gridCol w="616689"/>
                <a:gridCol w="6012711"/>
              </a:tblGrid>
              <a:tr h="337631">
                <a:tc gridSpan="2">
                  <a:txBody>
                    <a:bodyPr/>
                    <a:lstStyle/>
                    <a:p>
                      <a:pPr algn="ctr"/>
                      <a:r>
                        <a:rPr lang="en-US" sz="1600" dirty="0" smtClean="0">
                          <a:solidFill>
                            <a:schemeClr val="tx1"/>
                          </a:solidFill>
                        </a:rPr>
                        <a:t>IDEAL MODEL</a:t>
                      </a:r>
                      <a:endParaRPr lang="en-US" sz="1600" dirty="0">
                        <a:solidFill>
                          <a:schemeClr val="tx1"/>
                        </a:solidFill>
                      </a:endParaRPr>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hMerge="1">
                  <a:txBody>
                    <a:bodyPr/>
                    <a:lstStyle/>
                    <a:p>
                      <a:endParaRPr lang="en-US" dirty="0"/>
                    </a:p>
                  </a:txBody>
                  <a:tcPr/>
                </a:tc>
              </a:tr>
              <a:tr h="830988">
                <a:tc>
                  <a:txBody>
                    <a:bodyPr/>
                    <a:lstStyle/>
                    <a:p>
                      <a:r>
                        <a:rPr lang="en-US" sz="1600" dirty="0" smtClean="0"/>
                        <a:t>I =</a:t>
                      </a:r>
                      <a:endParaRPr lang="en-US" sz="1600" dirty="0"/>
                    </a:p>
                  </a:txBody>
                  <a:tcPr>
                    <a:lnL w="381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r>
                        <a:rPr lang="en-US" sz="1600" u="sng" dirty="0" smtClean="0"/>
                        <a:t>IDENTIFY</a:t>
                      </a:r>
                      <a:r>
                        <a:rPr lang="en-US" sz="1600" dirty="0" smtClean="0"/>
                        <a:t> and understand the problem</a:t>
                      </a:r>
                    </a:p>
                    <a:p>
                      <a:r>
                        <a:rPr lang="en-US" sz="1200" dirty="0" smtClean="0"/>
                        <a:t>Use the skills we have already learned</a:t>
                      </a:r>
                      <a:endParaRPr lang="en-US" sz="1200" dirty="0"/>
                    </a:p>
                  </a:txBody>
                  <a:tcPr>
                    <a:lnL w="127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r>
              <a:tr h="890116">
                <a:tc>
                  <a:txBody>
                    <a:bodyPr/>
                    <a:lstStyle/>
                    <a:p>
                      <a:r>
                        <a:rPr lang="en-US" sz="1600" dirty="0" smtClean="0"/>
                        <a:t>D=</a:t>
                      </a:r>
                      <a:endParaRPr lang="en-US" sz="1600" dirty="0"/>
                    </a:p>
                  </a:txBody>
                  <a:tcPr>
                    <a:lnL w="381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r>
                        <a:rPr lang="en-US" sz="1600" u="sng" dirty="0" smtClean="0"/>
                        <a:t>DESCRIBE</a:t>
                      </a:r>
                      <a:r>
                        <a:rPr lang="en-US" sz="1600" dirty="0" smtClean="0"/>
                        <a:t> the problem objectively and accurately</a:t>
                      </a:r>
                    </a:p>
                    <a:p>
                      <a:r>
                        <a:rPr lang="en-US" sz="1200" dirty="0" smtClean="0"/>
                        <a:t>Just</a:t>
                      </a:r>
                      <a:r>
                        <a:rPr lang="en-US" sz="1200" baseline="0" dirty="0" smtClean="0"/>
                        <a:t> the facts</a:t>
                      </a:r>
                    </a:p>
                    <a:p>
                      <a:r>
                        <a:rPr lang="en-US" sz="1200" baseline="0" dirty="0" smtClean="0"/>
                        <a:t>Minimize exaggeration</a:t>
                      </a:r>
                      <a:endParaRPr lang="en-US" sz="1200" dirty="0" smtClean="0"/>
                    </a:p>
                  </a:txBody>
                  <a:tcPr>
                    <a:lnL w="127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r>
              <a:tr h="1141665">
                <a:tc>
                  <a:txBody>
                    <a:bodyPr/>
                    <a:lstStyle/>
                    <a:p>
                      <a:r>
                        <a:rPr lang="en-US" sz="1600" dirty="0" smtClean="0"/>
                        <a:t>E=</a:t>
                      </a:r>
                      <a:endParaRPr lang="en-US" sz="1600" dirty="0"/>
                    </a:p>
                  </a:txBody>
                  <a:tcPr>
                    <a:lnL w="381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r>
                        <a:rPr lang="en-US" sz="1600" u="sng" dirty="0" smtClean="0"/>
                        <a:t>EXPRESS</a:t>
                      </a:r>
                      <a:r>
                        <a:rPr lang="en-US" sz="1600" dirty="0" smtClean="0"/>
                        <a:t> your concerns and how you feel (when appropriate)</a:t>
                      </a:r>
                    </a:p>
                    <a:p>
                      <a:r>
                        <a:rPr lang="en-US" sz="1200" dirty="0" smtClean="0"/>
                        <a:t>“I” rather than “you”</a:t>
                      </a:r>
                    </a:p>
                    <a:p>
                      <a:r>
                        <a:rPr lang="en-US" sz="1200" dirty="0" smtClean="0"/>
                        <a:t>Minimize exaggeration</a:t>
                      </a:r>
                    </a:p>
                  </a:txBody>
                  <a:tcPr>
                    <a:lnL w="127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r>
              <a:tr h="1143000">
                <a:tc>
                  <a:txBody>
                    <a:bodyPr/>
                    <a:lstStyle/>
                    <a:p>
                      <a:r>
                        <a:rPr lang="en-US" sz="1600" dirty="0" smtClean="0"/>
                        <a:t>A=</a:t>
                      </a:r>
                      <a:endParaRPr lang="en-US" sz="1600" dirty="0"/>
                    </a:p>
                  </a:txBody>
                  <a:tcPr>
                    <a:lnL w="381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r>
                        <a:rPr lang="en-US" sz="1600" u="sng" dirty="0" smtClean="0"/>
                        <a:t>ASK</a:t>
                      </a:r>
                      <a:r>
                        <a:rPr lang="en-US" sz="1600" dirty="0" smtClean="0"/>
                        <a:t> the other person for his/her perspective and then </a:t>
                      </a:r>
                      <a:r>
                        <a:rPr lang="en-US" sz="1600" u="sng" dirty="0" smtClean="0"/>
                        <a:t>ASK</a:t>
                      </a:r>
                      <a:r>
                        <a:rPr lang="en-US" sz="1600" dirty="0" smtClean="0"/>
                        <a:t> for reasonable change</a:t>
                      </a:r>
                    </a:p>
                    <a:p>
                      <a:r>
                        <a:rPr lang="en-US" sz="1200" dirty="0" smtClean="0"/>
                        <a:t>“What” and “How” questions, not “Why” questions</a:t>
                      </a:r>
                    </a:p>
                    <a:p>
                      <a:r>
                        <a:rPr lang="en-US" sz="1200" dirty="0" smtClean="0"/>
                        <a:t>Work towards win-win</a:t>
                      </a:r>
                    </a:p>
                  </a:txBody>
                  <a:tcPr>
                    <a:lnL w="127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r>
              <a:tr h="951502">
                <a:tc>
                  <a:txBody>
                    <a:bodyPr/>
                    <a:lstStyle/>
                    <a:p>
                      <a:r>
                        <a:rPr lang="en-US" sz="1600" dirty="0" smtClean="0"/>
                        <a:t>L=</a:t>
                      </a:r>
                      <a:endParaRPr lang="en-US" sz="1600" dirty="0"/>
                    </a:p>
                  </a:txBody>
                  <a:tcPr>
                    <a:lnL w="381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r>
                        <a:rPr lang="en-US" sz="1600" u="sng" dirty="0" smtClean="0"/>
                        <a:t>LIST</a:t>
                      </a:r>
                      <a:r>
                        <a:rPr lang="en-US" sz="1600" dirty="0" smtClean="0"/>
                        <a:t> the positive outcomes that will occur if the person makes the agreed upon change</a:t>
                      </a:r>
                    </a:p>
                    <a:p>
                      <a:r>
                        <a:rPr lang="en-US" sz="1200" dirty="0" smtClean="0"/>
                        <a:t>Start with positive and use negative, if necessary</a:t>
                      </a:r>
                    </a:p>
                  </a:txBody>
                  <a:tcPr>
                    <a:lnL w="127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r>
            </a:tbl>
          </a:graphicData>
        </a:graphic>
      </p:graphicFrame>
      <p:sp>
        <p:nvSpPr>
          <p:cNvPr id="8" name="Rounded Rectangle 7"/>
          <p:cNvSpPr/>
          <p:nvPr/>
        </p:nvSpPr>
        <p:spPr>
          <a:xfrm>
            <a:off x="2209800" y="685800"/>
            <a:ext cx="2895600" cy="381000"/>
          </a:xfrm>
          <a:prstGeom prst="roundRect">
            <a:avLst/>
          </a:prstGeom>
          <a:solidFill>
            <a:srgbClr val="00B05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en-US" dirty="0" smtClean="0"/>
              <a:t>Connection</a:t>
            </a:r>
            <a:endParaRPr lang="en-US" dirty="0"/>
          </a:p>
        </p:txBody>
      </p:sp>
      <p:cxnSp>
        <p:nvCxnSpPr>
          <p:cNvPr id="10" name="Straight Connector 9"/>
          <p:cNvCxnSpPr/>
          <p:nvPr/>
        </p:nvCxnSpPr>
        <p:spPr>
          <a:xfrm>
            <a:off x="381000" y="4953000"/>
            <a:ext cx="65532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6200" y="3276600"/>
            <a:ext cx="7315200" cy="338554"/>
          </a:xfrm>
          <a:prstGeom prst="rect">
            <a:avLst/>
          </a:prstGeom>
        </p:spPr>
        <p:txBody>
          <a:bodyPr wrap="square">
            <a:spAutoFit/>
          </a:bodyPr>
          <a:lstStyle/>
          <a:p>
            <a:pPr marL="455657" indent="-227830" algn="ctr">
              <a:defRPr/>
            </a:pPr>
            <a:r>
              <a:rPr lang="en-US" sz="1600" b="1" dirty="0" smtClean="0">
                <a:solidFill>
                  <a:schemeClr val="accent6"/>
                </a:solidFill>
                <a:latin typeface="+mn-lt"/>
              </a:rPr>
              <a:t>Important in dealing with family, friends, and teachers</a:t>
            </a:r>
          </a:p>
        </p:txBody>
      </p:sp>
      <p:sp>
        <p:nvSpPr>
          <p:cNvPr id="9"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83</a:t>
            </a:fld>
            <a:endParaRPr lang="en-US" sz="700" dirty="0">
              <a:latin typeface="+mn-lt"/>
            </a:endParaRPr>
          </a:p>
        </p:txBody>
      </p:sp>
      <p:pic>
        <p:nvPicPr>
          <p:cNvPr id="11" name="Picture 10" descr="Assertive_Communication.png"/>
          <p:cNvPicPr>
            <a:picLocks noChangeAspect="1"/>
          </p:cNvPicPr>
          <p:nvPr/>
        </p:nvPicPr>
        <p:blipFill>
          <a:blip r:embed="rId3" cstate="print"/>
          <a:srcRect/>
          <a:stretch>
            <a:fillRect/>
          </a:stretch>
        </p:blipFill>
        <p:spPr bwMode="auto">
          <a:xfrm>
            <a:off x="306676" y="76200"/>
            <a:ext cx="607724" cy="731520"/>
          </a:xfrm>
          <a:prstGeom prst="rect">
            <a:avLst/>
          </a:prstGeom>
          <a:noFill/>
          <a:ln w="9525">
            <a:noFill/>
            <a:miter lim="800000"/>
            <a:headEnd/>
            <a:tailEnd/>
          </a:ln>
        </p:spPr>
      </p:pic>
      <p:sp>
        <p:nvSpPr>
          <p:cNvPr id="12" name="Footer Placeholder 11"/>
          <p:cNvSpPr>
            <a:spLocks noGrp="1"/>
          </p:cNvSpPr>
          <p:nvPr>
            <p:ph type="ftr" sz="quarter" idx="13"/>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xmlns="" val="4268798354"/>
              </p:ext>
            </p:extLst>
          </p:nvPr>
        </p:nvGraphicFramePr>
        <p:xfrm>
          <a:off x="228600" y="1676400"/>
          <a:ext cx="6858000" cy="7450138"/>
        </p:xfrm>
        <a:graphic>
          <a:graphicData uri="http://schemas.openxmlformats.org/drawingml/2006/table">
            <a:tbl>
              <a:tblPr/>
              <a:tblGrid>
                <a:gridCol w="501650"/>
                <a:gridCol w="6356350"/>
              </a:tblGrid>
              <a:tr h="1138238">
                <a:tc gridSpan="2">
                  <a:txBody>
                    <a:bodyPr/>
                    <a:lstStyle/>
                    <a:p>
                      <a:pPr marL="0" marR="0" lvl="0" indent="0" algn="l" defTabSz="963613" rtl="0" eaLnBrk="1" fontAlgn="base" latinLnBrk="0" hangingPunct="1">
                        <a:lnSpc>
                          <a:spcPct val="100000"/>
                        </a:lnSpc>
                        <a:spcBef>
                          <a:spcPct val="0"/>
                        </a:spcBef>
                        <a:spcAft>
                          <a:spcPct val="0"/>
                        </a:spcAft>
                        <a:buClrTx/>
                        <a:buSzTx/>
                        <a:buFontTx/>
                        <a:buNone/>
                        <a:tabLst>
                          <a:tab pos="457200" algn="l"/>
                        </a:tabLst>
                      </a:pPr>
                      <a:r>
                        <a:rPr kumimoji="0" lang="en-US" sz="1300" b="1" i="0" u="none" strike="noStrike" cap="none" normalizeH="0" baseline="0" dirty="0" smtClean="0">
                          <a:ln>
                            <a:noFill/>
                          </a:ln>
                          <a:solidFill>
                            <a:schemeClr val="tx1"/>
                          </a:solidFill>
                          <a:effectLst/>
                          <a:latin typeface="Verdana" pitchFamily="34" charset="0"/>
                          <a:cs typeface="Times New Roman" pitchFamily="18" charset="0"/>
                        </a:rPr>
                        <a:t>Describe the scenario: </a:t>
                      </a:r>
                      <a:r>
                        <a:rPr kumimoji="0" lang="en-US" sz="1900" b="0" i="0" u="none" strike="noStrike" cap="none" normalizeH="0" baseline="0" dirty="0" smtClean="0">
                          <a:ln>
                            <a:noFill/>
                          </a:ln>
                          <a:solidFill>
                            <a:schemeClr val="tx1"/>
                          </a:solidFill>
                          <a:effectLst/>
                          <a:latin typeface="Bradley Hand ITC" pitchFamily="66" charset="0"/>
                          <a:cs typeface="Times New Roman" pitchFamily="18" charset="0"/>
                        </a:rPr>
                        <a:t>I was invited to go to a concert with friends next month and I need my parents’ permission to go.</a:t>
                      </a:r>
                    </a:p>
                  </a:txBody>
                  <a:tcPr marL="31805" marR="3180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n-US"/>
                    </a:p>
                  </a:txBody>
                  <a:tcPr/>
                </a:tc>
              </a:tr>
              <a:tr h="1235075">
                <a:tc>
                  <a:txBody>
                    <a:bodyPr/>
                    <a:lstStyle/>
                    <a:p>
                      <a:pPr marL="0" marR="0" lvl="0" indent="0" algn="ctr" defTabSz="962025" rtl="0" eaLnBrk="1" fontAlgn="base" latinLnBrk="0" hangingPunct="1">
                        <a:lnSpc>
                          <a:spcPct val="100000"/>
                        </a:lnSpc>
                        <a:spcBef>
                          <a:spcPct val="0"/>
                        </a:spcBef>
                        <a:spcAft>
                          <a:spcPct val="0"/>
                        </a:spcAft>
                        <a:buClrTx/>
                        <a:buSzTx/>
                        <a:buFontTx/>
                        <a:buNone/>
                        <a:tabLst>
                          <a:tab pos="457200" algn="l"/>
                        </a:tabLst>
                      </a:pPr>
                      <a:r>
                        <a:rPr kumimoji="0" lang="en-US" sz="3000" b="1" i="0" u="none" strike="noStrike" cap="none" normalizeH="0" baseline="0" smtClean="0">
                          <a:ln>
                            <a:noFill/>
                          </a:ln>
                          <a:solidFill>
                            <a:srgbClr val="000000"/>
                          </a:solidFill>
                          <a:effectLst/>
                          <a:latin typeface="Verdana" pitchFamily="34" charset="0"/>
                          <a:cs typeface="Times New Roman" pitchFamily="18" charset="0"/>
                        </a:rPr>
                        <a:t>I</a:t>
                      </a:r>
                      <a:endParaRPr kumimoji="0" lang="en-US" sz="3000" b="0" i="0" u="none" strike="noStrike" cap="none" normalizeH="0" baseline="0" smtClean="0">
                        <a:ln>
                          <a:noFill/>
                        </a:ln>
                        <a:solidFill>
                          <a:schemeClr val="tx1"/>
                        </a:solidFill>
                        <a:effectLst/>
                        <a:latin typeface="Verdana" pitchFamily="34" charset="0"/>
                        <a:cs typeface="Times New Roman" pitchFamily="18" charset="0"/>
                      </a:endParaRPr>
                    </a:p>
                  </a:txBody>
                  <a:tcPr marL="31805" marR="31805" marT="0" marB="0" horzOverflow="overflow">
                    <a:lnL w="12700" cap="flat" cmpd="sng" algn="ctr">
                      <a:solidFill>
                        <a:schemeClr val="bg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63613" rtl="0" eaLnBrk="1" fontAlgn="base" latinLnBrk="0" hangingPunct="1">
                        <a:lnSpc>
                          <a:spcPct val="100000"/>
                        </a:lnSpc>
                        <a:spcBef>
                          <a:spcPct val="0"/>
                        </a:spcBef>
                        <a:spcAft>
                          <a:spcPct val="0"/>
                        </a:spcAft>
                        <a:buClrTx/>
                        <a:buSzTx/>
                        <a:buFontTx/>
                        <a:buNone/>
                        <a:tabLst>
                          <a:tab pos="457200" algn="l"/>
                        </a:tabLst>
                      </a:pPr>
                      <a:r>
                        <a:rPr kumimoji="0" lang="en-US" sz="1300" b="0" i="0" u="none" strike="noStrike" cap="none" normalizeH="0" baseline="0" dirty="0" smtClean="0">
                          <a:ln>
                            <a:noFill/>
                          </a:ln>
                          <a:solidFill>
                            <a:schemeClr val="tx1"/>
                          </a:solidFill>
                          <a:effectLst/>
                          <a:latin typeface="Verdana" pitchFamily="34" charset="0"/>
                          <a:cs typeface="Times New Roman" pitchFamily="18" charset="0"/>
                        </a:rPr>
                        <a:t>Identify and understand the problem (use appropriate thinking skills to accurately understand the problem): </a:t>
                      </a:r>
                      <a:r>
                        <a:rPr kumimoji="0" lang="en-US" sz="1900" b="0" i="0" u="none" strike="noStrike" cap="none" normalizeH="0" baseline="0" dirty="0" smtClean="0">
                          <a:ln>
                            <a:noFill/>
                          </a:ln>
                          <a:solidFill>
                            <a:schemeClr val="tx1"/>
                          </a:solidFill>
                          <a:effectLst/>
                          <a:latin typeface="Bradley Hand ITC" pitchFamily="66" charset="0"/>
                          <a:cs typeface="Times New Roman" pitchFamily="18" charset="0"/>
                        </a:rPr>
                        <a:t>  Jumping to Conclusions -         “I know my parents won’t let me go”</a:t>
                      </a:r>
                    </a:p>
                    <a:p>
                      <a:pPr marL="0" marR="0" lvl="0" indent="0" algn="l" defTabSz="963613" rtl="0" eaLnBrk="1" fontAlgn="base" latinLnBrk="0" hangingPunct="1">
                        <a:lnSpc>
                          <a:spcPct val="100000"/>
                        </a:lnSpc>
                        <a:spcBef>
                          <a:spcPct val="0"/>
                        </a:spcBef>
                        <a:spcAft>
                          <a:spcPct val="0"/>
                        </a:spcAft>
                        <a:buClrTx/>
                        <a:buSzTx/>
                        <a:buFontTx/>
                        <a:buNone/>
                        <a:tabLst>
                          <a:tab pos="457200" algn="l"/>
                        </a:tabLst>
                      </a:pPr>
                      <a:r>
                        <a:rPr kumimoji="0" lang="en-US" sz="1900" b="0" i="0" u="none" strike="noStrike" cap="none" normalizeH="0" baseline="0" dirty="0" smtClean="0">
                          <a:ln>
                            <a:noFill/>
                          </a:ln>
                          <a:solidFill>
                            <a:schemeClr val="tx1"/>
                          </a:solidFill>
                          <a:effectLst/>
                          <a:latin typeface="Bradley Hand ITC" pitchFamily="66" charset="0"/>
                          <a:cs typeface="Times New Roman" pitchFamily="18" charset="0"/>
                        </a:rPr>
                        <a:t>Slow down, I don’t have evidence for that thought</a:t>
                      </a:r>
                    </a:p>
                  </a:txBody>
                  <a:tcPr marL="31805" marR="31805" marT="0" marB="0" horzOverflow="overflow">
                    <a:lnL>
                      <a:noFill/>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1235075">
                <a:tc>
                  <a:txBody>
                    <a:bodyPr/>
                    <a:lstStyle/>
                    <a:p>
                      <a:pPr marL="0" marR="0" lvl="0" indent="0" algn="ctr" defTabSz="962025" rtl="0" eaLnBrk="1" fontAlgn="base" latinLnBrk="0" hangingPunct="1">
                        <a:lnSpc>
                          <a:spcPct val="100000"/>
                        </a:lnSpc>
                        <a:spcBef>
                          <a:spcPct val="0"/>
                        </a:spcBef>
                        <a:spcAft>
                          <a:spcPct val="0"/>
                        </a:spcAft>
                        <a:buClrTx/>
                        <a:buSzTx/>
                        <a:buFontTx/>
                        <a:buNone/>
                        <a:tabLst>
                          <a:tab pos="457200" algn="l"/>
                        </a:tabLst>
                      </a:pPr>
                      <a:r>
                        <a:rPr kumimoji="0" lang="en-US" sz="3000" b="1" i="0" u="none" strike="noStrike" cap="none" normalizeH="0" baseline="0" smtClean="0">
                          <a:ln>
                            <a:noFill/>
                          </a:ln>
                          <a:solidFill>
                            <a:srgbClr val="000000"/>
                          </a:solidFill>
                          <a:effectLst/>
                          <a:latin typeface="Verdana" pitchFamily="34" charset="0"/>
                          <a:cs typeface="Times New Roman" pitchFamily="18" charset="0"/>
                        </a:rPr>
                        <a:t>D</a:t>
                      </a:r>
                      <a:endParaRPr kumimoji="0" lang="en-US" sz="3000" b="0" i="0" u="none" strike="noStrike" cap="none" normalizeH="0" baseline="0" smtClean="0">
                        <a:ln>
                          <a:noFill/>
                        </a:ln>
                        <a:solidFill>
                          <a:schemeClr val="tx1"/>
                        </a:solidFill>
                        <a:effectLst/>
                        <a:latin typeface="Verdana" pitchFamily="34" charset="0"/>
                        <a:cs typeface="Times New Roman" pitchFamily="18" charset="0"/>
                      </a:endParaRPr>
                    </a:p>
                  </a:txBody>
                  <a:tcPr marL="31805" marR="31805" marT="0" marB="0"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63613" rtl="0" eaLnBrk="1" fontAlgn="base" latinLnBrk="0" hangingPunct="1">
                        <a:lnSpc>
                          <a:spcPct val="100000"/>
                        </a:lnSpc>
                        <a:spcBef>
                          <a:spcPct val="0"/>
                        </a:spcBef>
                        <a:spcAft>
                          <a:spcPct val="0"/>
                        </a:spcAft>
                        <a:buClrTx/>
                        <a:buSzTx/>
                        <a:buFontTx/>
                        <a:buNone/>
                        <a:tabLst>
                          <a:tab pos="457200" algn="l"/>
                        </a:tabLst>
                      </a:pPr>
                      <a:r>
                        <a:rPr kumimoji="0" lang="en-US" sz="1300" b="0" i="0" u="none" strike="noStrike" cap="none" normalizeH="0" baseline="0" dirty="0" smtClean="0">
                          <a:ln>
                            <a:noFill/>
                          </a:ln>
                          <a:solidFill>
                            <a:schemeClr val="tx1"/>
                          </a:solidFill>
                          <a:effectLst/>
                          <a:latin typeface="Verdana" pitchFamily="34" charset="0"/>
                          <a:cs typeface="Times New Roman" pitchFamily="18" charset="0"/>
                        </a:rPr>
                        <a:t>Describe the problem objectively and accurately (the who, what, when, and where): </a:t>
                      </a:r>
                    </a:p>
                    <a:p>
                      <a:pPr marL="0" marR="0" lvl="0" indent="0" algn="l" defTabSz="963613" rtl="0" eaLnBrk="1" fontAlgn="base" latinLnBrk="0" hangingPunct="1">
                        <a:lnSpc>
                          <a:spcPct val="100000"/>
                        </a:lnSpc>
                        <a:spcBef>
                          <a:spcPct val="0"/>
                        </a:spcBef>
                        <a:spcAft>
                          <a:spcPct val="0"/>
                        </a:spcAft>
                        <a:buClrTx/>
                        <a:buSzTx/>
                        <a:buFontTx/>
                        <a:buNone/>
                        <a:tabLst>
                          <a:tab pos="457200" algn="l"/>
                        </a:tabLst>
                      </a:pPr>
                      <a:r>
                        <a:rPr kumimoji="0" lang="en-US" sz="1900" b="0" i="0" u="none" strike="noStrike" cap="none" normalizeH="0" baseline="0" dirty="0" smtClean="0">
                          <a:ln>
                            <a:noFill/>
                          </a:ln>
                          <a:solidFill>
                            <a:schemeClr val="tx1"/>
                          </a:solidFill>
                          <a:effectLst/>
                          <a:latin typeface="Bradley Hand ITC" pitchFamily="66" charset="0"/>
                          <a:cs typeface="Times New Roman" pitchFamily="18" charset="0"/>
                        </a:rPr>
                        <a:t>There is a concert I would like to go to with my friends next month.</a:t>
                      </a:r>
                    </a:p>
                  </a:txBody>
                  <a:tcPr marL="31805" marR="31805" marT="0" marB="0"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r>
              <a:tr h="1235075">
                <a:tc>
                  <a:txBody>
                    <a:bodyPr/>
                    <a:lstStyle/>
                    <a:p>
                      <a:pPr marL="0" marR="0" lvl="0" indent="0" algn="ctr" defTabSz="962025" rtl="0" eaLnBrk="1" fontAlgn="base" latinLnBrk="0" hangingPunct="1">
                        <a:lnSpc>
                          <a:spcPct val="100000"/>
                        </a:lnSpc>
                        <a:spcBef>
                          <a:spcPct val="0"/>
                        </a:spcBef>
                        <a:spcAft>
                          <a:spcPct val="0"/>
                        </a:spcAft>
                        <a:buClrTx/>
                        <a:buSzTx/>
                        <a:buFontTx/>
                        <a:buNone/>
                        <a:tabLst>
                          <a:tab pos="457200" algn="l"/>
                        </a:tabLst>
                      </a:pPr>
                      <a:r>
                        <a:rPr kumimoji="0" lang="en-US" sz="3000" b="1" i="0" u="none" strike="noStrike" cap="none" normalizeH="0" baseline="0" smtClean="0">
                          <a:ln>
                            <a:noFill/>
                          </a:ln>
                          <a:solidFill>
                            <a:srgbClr val="000000"/>
                          </a:solidFill>
                          <a:effectLst/>
                          <a:latin typeface="Verdana" pitchFamily="34" charset="0"/>
                          <a:cs typeface="Times New Roman" pitchFamily="18" charset="0"/>
                        </a:rPr>
                        <a:t>E</a:t>
                      </a:r>
                      <a:endParaRPr kumimoji="0" lang="en-US" sz="3000" b="0" i="0" u="none" strike="noStrike" cap="none" normalizeH="0" baseline="0" smtClean="0">
                        <a:ln>
                          <a:noFill/>
                        </a:ln>
                        <a:solidFill>
                          <a:schemeClr val="tx1"/>
                        </a:solidFill>
                        <a:effectLst/>
                        <a:latin typeface="Verdana" pitchFamily="34" charset="0"/>
                        <a:cs typeface="Times New Roman" pitchFamily="18" charset="0"/>
                      </a:endParaRPr>
                    </a:p>
                  </a:txBody>
                  <a:tcPr marL="31805" marR="31805" marT="0" marB="0"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63613" rtl="0" eaLnBrk="1" fontAlgn="base" latinLnBrk="0" hangingPunct="1">
                        <a:lnSpc>
                          <a:spcPct val="100000"/>
                        </a:lnSpc>
                        <a:spcBef>
                          <a:spcPct val="0"/>
                        </a:spcBef>
                        <a:spcAft>
                          <a:spcPct val="0"/>
                        </a:spcAft>
                        <a:buClrTx/>
                        <a:buSzTx/>
                        <a:buFontTx/>
                        <a:buNone/>
                        <a:tabLst>
                          <a:tab pos="457200" algn="l"/>
                        </a:tabLst>
                      </a:pPr>
                      <a:r>
                        <a:rPr kumimoji="0" lang="en-US" sz="1300" b="0" i="0" u="none" strike="noStrike" cap="none" normalizeH="0" baseline="0" dirty="0" smtClean="0">
                          <a:ln>
                            <a:noFill/>
                          </a:ln>
                          <a:solidFill>
                            <a:schemeClr val="tx1"/>
                          </a:solidFill>
                          <a:effectLst/>
                          <a:latin typeface="Verdana" pitchFamily="34" charset="0"/>
                          <a:cs typeface="Times New Roman" pitchFamily="18" charset="0"/>
                        </a:rPr>
                        <a:t>Express your concerns and how you feel (when appropriate): </a:t>
                      </a:r>
                    </a:p>
                    <a:p>
                      <a:pPr marL="0" marR="0" lvl="0" indent="0" algn="l" defTabSz="963613" rtl="0" eaLnBrk="1" fontAlgn="base" latinLnBrk="0" hangingPunct="1">
                        <a:lnSpc>
                          <a:spcPct val="100000"/>
                        </a:lnSpc>
                        <a:spcBef>
                          <a:spcPct val="0"/>
                        </a:spcBef>
                        <a:spcAft>
                          <a:spcPct val="0"/>
                        </a:spcAft>
                        <a:buClrTx/>
                        <a:buSzTx/>
                        <a:buFontTx/>
                        <a:buNone/>
                        <a:tabLst>
                          <a:tab pos="457200" algn="l"/>
                        </a:tabLst>
                      </a:pPr>
                      <a:r>
                        <a:rPr kumimoji="0" lang="en-US" sz="1900" b="0" i="0" u="none" strike="noStrike" cap="none" normalizeH="0" baseline="0" dirty="0" smtClean="0">
                          <a:ln>
                            <a:noFill/>
                          </a:ln>
                          <a:solidFill>
                            <a:schemeClr val="tx1"/>
                          </a:solidFill>
                          <a:effectLst/>
                          <a:latin typeface="Bradley Hand ITC" pitchFamily="66" charset="0"/>
                          <a:cs typeface="Times New Roman" pitchFamily="18" charset="0"/>
                        </a:rPr>
                        <a:t>- Left out when I can’t do things with my friends</a:t>
                      </a:r>
                    </a:p>
                    <a:p>
                      <a:pPr marL="0" marR="0" lvl="0" indent="0" algn="l" defTabSz="963613" rtl="0" eaLnBrk="1" fontAlgn="base" latinLnBrk="0" hangingPunct="1">
                        <a:lnSpc>
                          <a:spcPct val="100000"/>
                        </a:lnSpc>
                        <a:spcBef>
                          <a:spcPct val="0"/>
                        </a:spcBef>
                        <a:spcAft>
                          <a:spcPct val="0"/>
                        </a:spcAft>
                        <a:buClrTx/>
                        <a:buSzTx/>
                        <a:buFontTx/>
                        <a:buNone/>
                        <a:tabLst>
                          <a:tab pos="457200" algn="l"/>
                        </a:tabLst>
                      </a:pPr>
                      <a:r>
                        <a:rPr kumimoji="0" lang="en-US" sz="1900" b="0" i="0" u="none" strike="noStrike" cap="none" normalizeH="0" baseline="0" dirty="0" smtClean="0">
                          <a:ln>
                            <a:noFill/>
                          </a:ln>
                          <a:solidFill>
                            <a:schemeClr val="tx1"/>
                          </a:solidFill>
                          <a:effectLst/>
                          <a:latin typeface="Bradley Hand ITC" pitchFamily="66" charset="0"/>
                          <a:cs typeface="Times New Roman" pitchFamily="18" charset="0"/>
                        </a:rPr>
                        <a:t>- Excited for the opportunity, never been to a concert</a:t>
                      </a:r>
                    </a:p>
                  </a:txBody>
                  <a:tcPr marL="31805" marR="31805" marT="0" marB="0"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1371600">
                <a:tc>
                  <a:txBody>
                    <a:bodyPr/>
                    <a:lstStyle/>
                    <a:p>
                      <a:pPr marL="0" marR="0" lvl="0" indent="0" algn="ctr" defTabSz="962025" rtl="0" eaLnBrk="1" fontAlgn="base" latinLnBrk="0" hangingPunct="1">
                        <a:lnSpc>
                          <a:spcPct val="100000"/>
                        </a:lnSpc>
                        <a:spcBef>
                          <a:spcPct val="0"/>
                        </a:spcBef>
                        <a:spcAft>
                          <a:spcPct val="0"/>
                        </a:spcAft>
                        <a:buClrTx/>
                        <a:buSzTx/>
                        <a:buFontTx/>
                        <a:buNone/>
                        <a:tabLst>
                          <a:tab pos="457200" algn="l"/>
                        </a:tabLst>
                      </a:pPr>
                      <a:r>
                        <a:rPr kumimoji="0" lang="en-US" sz="3000" b="1" i="0" u="none" strike="noStrike" cap="none" normalizeH="0" baseline="0" smtClean="0">
                          <a:ln>
                            <a:noFill/>
                          </a:ln>
                          <a:solidFill>
                            <a:srgbClr val="000000"/>
                          </a:solidFill>
                          <a:effectLst/>
                          <a:latin typeface="Verdana" pitchFamily="34" charset="0"/>
                          <a:cs typeface="Times New Roman" pitchFamily="18" charset="0"/>
                        </a:rPr>
                        <a:t>A</a:t>
                      </a:r>
                      <a:endParaRPr kumimoji="0" lang="en-US" sz="3000" b="0" i="0" u="none" strike="noStrike" cap="none" normalizeH="0" baseline="0" smtClean="0">
                        <a:ln>
                          <a:noFill/>
                        </a:ln>
                        <a:solidFill>
                          <a:schemeClr val="tx1"/>
                        </a:solidFill>
                        <a:effectLst/>
                        <a:latin typeface="Verdana" pitchFamily="34" charset="0"/>
                        <a:cs typeface="Times New Roman" pitchFamily="18" charset="0"/>
                      </a:endParaRPr>
                    </a:p>
                  </a:txBody>
                  <a:tcPr marL="31805" marR="31805" marT="0" marB="0"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63613" rtl="0" eaLnBrk="1" fontAlgn="base" latinLnBrk="0" hangingPunct="1">
                        <a:lnSpc>
                          <a:spcPct val="100000"/>
                        </a:lnSpc>
                        <a:spcBef>
                          <a:spcPct val="0"/>
                        </a:spcBef>
                        <a:spcAft>
                          <a:spcPct val="0"/>
                        </a:spcAft>
                        <a:buClrTx/>
                        <a:buSzTx/>
                        <a:buFontTx/>
                        <a:buNone/>
                        <a:tabLst>
                          <a:tab pos="457200" algn="l"/>
                        </a:tabLst>
                      </a:pPr>
                      <a:r>
                        <a:rPr kumimoji="0" lang="en-US" sz="1300" b="0" i="0" u="none" strike="noStrike" cap="none" normalizeH="0" baseline="0" dirty="0" smtClean="0">
                          <a:ln>
                            <a:noFill/>
                          </a:ln>
                          <a:solidFill>
                            <a:schemeClr val="tx1"/>
                          </a:solidFill>
                          <a:effectLst/>
                          <a:latin typeface="Verdana" pitchFamily="34" charset="0"/>
                          <a:cs typeface="Times New Roman" pitchFamily="18" charset="0"/>
                        </a:rPr>
                        <a:t>Ask the other person for his/her perspective and then ask for a reasonable change: </a:t>
                      </a:r>
                    </a:p>
                    <a:p>
                      <a:pPr marL="0" marR="0" lvl="0" indent="0" algn="l" defTabSz="963613" rtl="0" eaLnBrk="1" fontAlgn="base" latinLnBrk="0" hangingPunct="1">
                        <a:lnSpc>
                          <a:spcPct val="100000"/>
                        </a:lnSpc>
                        <a:spcBef>
                          <a:spcPct val="0"/>
                        </a:spcBef>
                        <a:spcAft>
                          <a:spcPct val="0"/>
                        </a:spcAft>
                        <a:buClrTx/>
                        <a:buSzTx/>
                        <a:buFontTx/>
                        <a:buChar char="-"/>
                        <a:tabLst>
                          <a:tab pos="457200" algn="l"/>
                        </a:tabLst>
                      </a:pPr>
                      <a:r>
                        <a:rPr kumimoji="0" lang="en-US" sz="1900" b="0" i="0" u="none" strike="noStrike" cap="none" normalizeH="0" baseline="0" dirty="0" smtClean="0">
                          <a:ln>
                            <a:noFill/>
                          </a:ln>
                          <a:solidFill>
                            <a:schemeClr val="tx1"/>
                          </a:solidFill>
                          <a:effectLst/>
                          <a:latin typeface="Bradley Hand ITC" pitchFamily="66" charset="0"/>
                          <a:cs typeface="Times New Roman" pitchFamily="18" charset="0"/>
                        </a:rPr>
                        <a:t>What are your concerns?</a:t>
                      </a:r>
                    </a:p>
                    <a:p>
                      <a:pPr marL="0" marR="0" lvl="0" indent="0" algn="l" defTabSz="963613" rtl="0" eaLnBrk="1" fontAlgn="base" latinLnBrk="0" hangingPunct="1">
                        <a:lnSpc>
                          <a:spcPct val="100000"/>
                        </a:lnSpc>
                        <a:spcBef>
                          <a:spcPct val="0"/>
                        </a:spcBef>
                        <a:spcAft>
                          <a:spcPct val="0"/>
                        </a:spcAft>
                        <a:buClrTx/>
                        <a:buSzTx/>
                        <a:buFontTx/>
                        <a:buChar char="-"/>
                        <a:tabLst>
                          <a:tab pos="457200" algn="l"/>
                        </a:tabLst>
                      </a:pPr>
                      <a:r>
                        <a:rPr kumimoji="0" lang="en-US" sz="1900" b="0" i="0" u="none" strike="noStrike" cap="none" normalizeH="0" baseline="0" dirty="0" smtClean="0">
                          <a:ln>
                            <a:noFill/>
                          </a:ln>
                          <a:solidFill>
                            <a:schemeClr val="tx1"/>
                          </a:solidFill>
                          <a:effectLst/>
                          <a:latin typeface="Bradley Hand ITC" pitchFamily="66" charset="0"/>
                          <a:cs typeface="Times New Roman" pitchFamily="18" charset="0"/>
                        </a:rPr>
                        <a:t>What can I do to improve my chances of going?</a:t>
                      </a:r>
                      <a:endParaRPr kumimoji="0" lang="en-US" sz="1900" b="0" i="0" u="none" strike="noStrike" cap="none" normalizeH="0" baseline="0" dirty="0" smtClean="0">
                        <a:ln>
                          <a:noFill/>
                        </a:ln>
                        <a:solidFill>
                          <a:schemeClr val="tx1"/>
                        </a:solidFill>
                        <a:effectLst/>
                        <a:latin typeface="Bradley Hand ITC" pitchFamily="66" charset="0"/>
                        <a:cs typeface="Arial" pitchFamily="34" charset="0"/>
                      </a:endParaRPr>
                    </a:p>
                    <a:p>
                      <a:pPr marL="0" marR="0" lvl="0" indent="0" algn="l" defTabSz="963613" rtl="0" eaLnBrk="1" fontAlgn="base" latinLnBrk="0" hangingPunct="1">
                        <a:lnSpc>
                          <a:spcPct val="100000"/>
                        </a:lnSpc>
                        <a:spcBef>
                          <a:spcPct val="0"/>
                        </a:spcBef>
                        <a:spcAft>
                          <a:spcPct val="0"/>
                        </a:spcAft>
                        <a:buClrTx/>
                        <a:buSzTx/>
                        <a:buFontTx/>
                        <a:buNone/>
                        <a:tabLst>
                          <a:tab pos="457200" algn="l"/>
                        </a:tabLst>
                      </a:pPr>
                      <a:endParaRPr kumimoji="0" lang="en-US" sz="1600" b="0" i="0" u="none" strike="noStrike" cap="none" normalizeH="0" baseline="0" dirty="0" smtClean="0">
                        <a:ln>
                          <a:noFill/>
                        </a:ln>
                        <a:solidFill>
                          <a:schemeClr val="tx1"/>
                        </a:solidFill>
                        <a:effectLst/>
                        <a:latin typeface="Bradley Hand ITC" pitchFamily="66" charset="0"/>
                        <a:cs typeface="Times New Roman" pitchFamily="18" charset="0"/>
                      </a:endParaRPr>
                    </a:p>
                  </a:txBody>
                  <a:tcPr marL="31805" marR="31805" marT="0" marB="0"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r>
              <a:tr h="1235075">
                <a:tc>
                  <a:txBody>
                    <a:bodyPr/>
                    <a:lstStyle/>
                    <a:p>
                      <a:pPr marL="0" marR="0" lvl="0" indent="0" algn="ctr" defTabSz="962025" rtl="0" eaLnBrk="1" fontAlgn="base" latinLnBrk="0" hangingPunct="1">
                        <a:lnSpc>
                          <a:spcPct val="100000"/>
                        </a:lnSpc>
                        <a:spcBef>
                          <a:spcPct val="0"/>
                        </a:spcBef>
                        <a:spcAft>
                          <a:spcPct val="0"/>
                        </a:spcAft>
                        <a:buClrTx/>
                        <a:buSzTx/>
                        <a:buFontTx/>
                        <a:buNone/>
                        <a:tabLst>
                          <a:tab pos="457200" algn="l"/>
                        </a:tabLst>
                      </a:pPr>
                      <a:r>
                        <a:rPr kumimoji="0" lang="en-US" sz="3000" b="1" i="0" u="none" strike="noStrike" cap="none" normalizeH="0" baseline="0" smtClean="0">
                          <a:ln>
                            <a:noFill/>
                          </a:ln>
                          <a:solidFill>
                            <a:srgbClr val="000000"/>
                          </a:solidFill>
                          <a:effectLst/>
                          <a:latin typeface="Verdana" pitchFamily="34" charset="0"/>
                          <a:cs typeface="Times New Roman" pitchFamily="18" charset="0"/>
                        </a:rPr>
                        <a:t>L</a:t>
                      </a:r>
                      <a:endParaRPr kumimoji="0" lang="en-US" sz="3000" b="0" i="0" u="none" strike="noStrike" cap="none" normalizeH="0" baseline="0" smtClean="0">
                        <a:ln>
                          <a:noFill/>
                        </a:ln>
                        <a:solidFill>
                          <a:schemeClr val="tx1"/>
                        </a:solidFill>
                        <a:effectLst/>
                        <a:latin typeface="Verdana" pitchFamily="34" charset="0"/>
                        <a:cs typeface="Times New Roman" pitchFamily="18" charset="0"/>
                      </a:endParaRPr>
                    </a:p>
                  </a:txBody>
                  <a:tcPr marL="31805" marR="31805" marT="0" marB="0"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63613" rtl="0" eaLnBrk="1" fontAlgn="base" latinLnBrk="0" hangingPunct="1">
                        <a:lnSpc>
                          <a:spcPct val="100000"/>
                        </a:lnSpc>
                        <a:spcBef>
                          <a:spcPct val="0"/>
                        </a:spcBef>
                        <a:spcAft>
                          <a:spcPct val="0"/>
                        </a:spcAft>
                        <a:buClrTx/>
                        <a:buSzTx/>
                        <a:buFont typeface="Wingdings" pitchFamily="2" charset="2"/>
                        <a:buNone/>
                        <a:tabLst/>
                      </a:pPr>
                      <a:r>
                        <a:rPr kumimoji="0" lang="en-US" sz="1300" b="0" i="0" u="none" strike="noStrike" cap="none" normalizeH="0" baseline="0" dirty="0" smtClean="0">
                          <a:ln>
                            <a:noFill/>
                          </a:ln>
                          <a:solidFill>
                            <a:schemeClr val="tx1"/>
                          </a:solidFill>
                          <a:effectLst/>
                          <a:latin typeface="Verdana" pitchFamily="34" charset="0"/>
                          <a:cs typeface="Times New Roman" pitchFamily="18" charset="0"/>
                        </a:rPr>
                        <a:t>List the positive outcomes that will occur if the person makes the agreed upon change: </a:t>
                      </a:r>
                    </a:p>
                    <a:p>
                      <a:pPr marL="0" marR="0" lvl="0" indent="0" algn="l" defTabSz="963613" rtl="0" eaLnBrk="1" fontAlgn="base" latinLnBrk="0" hangingPunct="1">
                        <a:lnSpc>
                          <a:spcPct val="100000"/>
                        </a:lnSpc>
                        <a:spcBef>
                          <a:spcPct val="0"/>
                        </a:spcBef>
                        <a:spcAft>
                          <a:spcPct val="0"/>
                        </a:spcAft>
                        <a:buClrTx/>
                        <a:buSzTx/>
                        <a:buFontTx/>
                        <a:buChar char="-"/>
                        <a:tabLst/>
                      </a:pPr>
                      <a:r>
                        <a:rPr kumimoji="0" lang="en-US" sz="1900" b="0" i="0" u="none" strike="noStrike" cap="none" normalizeH="0" baseline="0" dirty="0" smtClean="0">
                          <a:ln>
                            <a:noFill/>
                          </a:ln>
                          <a:solidFill>
                            <a:schemeClr val="tx1"/>
                          </a:solidFill>
                          <a:effectLst/>
                          <a:latin typeface="Bradley Hand ITC" pitchFamily="66" charset="0"/>
                          <a:cs typeface="Times New Roman" pitchFamily="18" charset="0"/>
                        </a:rPr>
                        <a:t>I’ll work harder around the house and at school</a:t>
                      </a:r>
                    </a:p>
                    <a:p>
                      <a:pPr marL="0" marR="0" lvl="0" indent="0" algn="l" defTabSz="963613" rtl="0" eaLnBrk="1" fontAlgn="base" latinLnBrk="0" hangingPunct="1">
                        <a:lnSpc>
                          <a:spcPct val="100000"/>
                        </a:lnSpc>
                        <a:spcBef>
                          <a:spcPct val="0"/>
                        </a:spcBef>
                        <a:spcAft>
                          <a:spcPct val="0"/>
                        </a:spcAft>
                        <a:buClrTx/>
                        <a:buSzTx/>
                        <a:buFontTx/>
                        <a:buChar char="-"/>
                        <a:tabLst/>
                      </a:pPr>
                      <a:r>
                        <a:rPr kumimoji="0" lang="en-US" sz="1900" b="0" i="0" u="none" strike="noStrike" cap="none" normalizeH="0" baseline="0" dirty="0" smtClean="0">
                          <a:ln>
                            <a:noFill/>
                          </a:ln>
                          <a:solidFill>
                            <a:schemeClr val="tx1"/>
                          </a:solidFill>
                          <a:effectLst/>
                          <a:latin typeface="Bradley Hand ITC" pitchFamily="66" charset="0"/>
                          <a:cs typeface="Times New Roman" pitchFamily="18" charset="0"/>
                        </a:rPr>
                        <a:t>This will help me feel included</a:t>
                      </a:r>
                      <a:endParaRPr kumimoji="0" lang="en-US" sz="1900" b="0" i="0" u="none" strike="noStrike" cap="none" normalizeH="0" baseline="0" dirty="0" smtClean="0">
                        <a:ln>
                          <a:noFill/>
                        </a:ln>
                        <a:solidFill>
                          <a:schemeClr val="tx1"/>
                        </a:solidFill>
                        <a:effectLst/>
                        <a:latin typeface="Bradley Hand ITC" pitchFamily="66" charset="0"/>
                        <a:cs typeface="Arial" pitchFamily="34" charset="0"/>
                      </a:endParaRPr>
                    </a:p>
                  </a:txBody>
                  <a:tcPr marL="31805" marR="31805" marT="0" marB="0"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cxnSp>
        <p:nvCxnSpPr>
          <p:cNvPr id="10269" name="AutoShape 6"/>
          <p:cNvCxnSpPr>
            <a:cxnSpLocks noChangeShapeType="1"/>
          </p:cNvCxnSpPr>
          <p:nvPr/>
        </p:nvCxnSpPr>
        <p:spPr bwMode="auto">
          <a:xfrm>
            <a:off x="228600" y="4038600"/>
            <a:ext cx="6858000" cy="1588"/>
          </a:xfrm>
          <a:prstGeom prst="straightConnector1">
            <a:avLst/>
          </a:prstGeom>
          <a:noFill/>
          <a:ln w="9525">
            <a:solidFill>
              <a:srgbClr val="000000"/>
            </a:solidFill>
            <a:prstDash val="lgDash"/>
            <a:round/>
            <a:headEnd/>
            <a:tailEnd/>
          </a:ln>
        </p:spPr>
      </p:cxnSp>
      <p:sp>
        <p:nvSpPr>
          <p:cNvPr id="11" name="Text Placeholder 6"/>
          <p:cNvSpPr txBox="1">
            <a:spLocks/>
          </p:cNvSpPr>
          <p:nvPr/>
        </p:nvSpPr>
        <p:spPr bwMode="auto">
          <a:xfrm>
            <a:off x="152400" y="914400"/>
            <a:ext cx="6858000" cy="8412162"/>
          </a:xfrm>
          <a:prstGeom prst="rect">
            <a:avLst/>
          </a:prstGeom>
          <a:noFill/>
          <a:ln w="9525">
            <a:noFill/>
            <a:miter lim="800000"/>
            <a:headEnd/>
            <a:tailEnd/>
          </a:ln>
        </p:spPr>
        <p:txBody>
          <a:bodyPr vert="horz" wrap="square" lIns="95669" tIns="47839" rIns="95669" bIns="47839" numCol="1" anchor="t" anchorCtr="0" compatLnSpc="1">
            <a:prstTxWarp prst="textNoShape">
              <a:avLst/>
            </a:prstTxWarp>
          </a:bodyPr>
          <a:lstStyle/>
          <a:p>
            <a:pPr marL="0" marR="0" lvl="0" indent="0" algn="l" defTabSz="914400" rtl="0" eaLnBrk="0" fontAlgn="base" latinLnBrk="0" hangingPunct="0">
              <a:lnSpc>
                <a:spcPts val="1200"/>
              </a:lnSpc>
              <a:spcBef>
                <a:spcPct val="20000"/>
              </a:spcBef>
              <a:spcAft>
                <a:spcPct val="0"/>
              </a:spcAft>
              <a:buClrTx/>
              <a:buSzTx/>
              <a:buFont typeface="+mj-lt"/>
              <a:buNone/>
              <a:tabLst/>
              <a:defRPr/>
            </a:pPr>
            <a:r>
              <a:rPr kumimoji="0" lang="en-US" sz="1300" b="1" i="0" u="none" strike="noStrike" kern="1200" cap="none" spc="0" normalizeH="0" baseline="0" noProof="0" dirty="0" smtClean="0">
                <a:ln>
                  <a:noFill/>
                </a:ln>
                <a:solidFill>
                  <a:srgbClr val="000000"/>
                </a:solidFill>
                <a:effectLst/>
                <a:uLnTx/>
                <a:uFillTx/>
                <a:latin typeface="Verdana" pitchFamily="34" charset="0"/>
                <a:ea typeface="+mn-ea"/>
                <a:cs typeface="+mn-cs"/>
              </a:rPr>
              <a:t>Instructions:</a:t>
            </a:r>
            <a:r>
              <a:rPr kumimoji="0" lang="en-US" sz="1300" b="0" i="0" u="none" strike="noStrike" kern="1200" cap="none" spc="0" normalizeH="0" baseline="0" noProof="0" dirty="0" smtClean="0">
                <a:ln>
                  <a:noFill/>
                </a:ln>
                <a:solidFill>
                  <a:srgbClr val="000000"/>
                </a:solidFill>
                <a:effectLst/>
                <a:uLnTx/>
                <a:uFillTx/>
                <a:latin typeface="Verdana" pitchFamily="34" charset="0"/>
                <a:ea typeface="+mn-ea"/>
                <a:cs typeface="+mn-cs"/>
              </a:rPr>
              <a:t> </a:t>
            </a:r>
            <a:r>
              <a:rPr kumimoji="0" lang="en-US" sz="1200" b="0" i="0" u="none" strike="noStrike" kern="1200" cap="none" spc="0" normalizeH="0" baseline="0" noProof="0" dirty="0" smtClean="0">
                <a:ln>
                  <a:noFill/>
                </a:ln>
                <a:solidFill>
                  <a:schemeClr val="tx1"/>
                </a:solidFill>
                <a:effectLst/>
                <a:uLnTx/>
                <a:uFillTx/>
                <a:latin typeface="Verdana" pitchFamily="34" charset="0"/>
                <a:ea typeface="+mn-ea"/>
                <a:cs typeface="+mn-cs"/>
              </a:rPr>
              <a:t>Identify and describe a scenario in your own life where Assertive Communication would be helpful. Jot down a few talking points for each step of the IDEAL model and role-play the conversation with your partner. </a:t>
            </a:r>
          </a:p>
          <a:p>
            <a:pPr marL="0" marR="0" lvl="0" indent="0" algn="l" defTabSz="914400" rtl="0" eaLnBrk="0" fontAlgn="base" latinLnBrk="0" hangingPunct="0">
              <a:lnSpc>
                <a:spcPts val="1400"/>
              </a:lnSpc>
              <a:spcBef>
                <a:spcPct val="20000"/>
              </a:spcBef>
              <a:spcAft>
                <a:spcPct val="0"/>
              </a:spcAft>
              <a:buClrTx/>
              <a:buSzTx/>
              <a:buFont typeface="+mj-lt"/>
              <a:buNone/>
              <a:tabLst/>
              <a:defRPr/>
            </a:pPr>
            <a:endParaRPr kumimoji="0" lang="en-US" sz="1300" b="0" i="0" u="none" strike="noStrike" kern="1200" cap="none" spc="0" normalizeH="0" baseline="0" noProof="0" dirty="0" smtClean="0">
              <a:ln>
                <a:noFill/>
              </a:ln>
              <a:solidFill>
                <a:srgbClr val="00B0F0"/>
              </a:solidFill>
              <a:effectLst/>
              <a:uLnTx/>
              <a:uFillTx/>
              <a:latin typeface="Verdana" pitchFamily="34" charset="0"/>
              <a:ea typeface="+mn-ea"/>
              <a:cs typeface="+mn-cs"/>
            </a:endParaRPr>
          </a:p>
        </p:txBody>
      </p:sp>
      <p:sp>
        <p:nvSpPr>
          <p:cNvPr id="14" name="Title 5"/>
          <p:cNvSpPr txBox="1">
            <a:spLocks/>
          </p:cNvSpPr>
          <p:nvPr/>
        </p:nvSpPr>
        <p:spPr>
          <a:xfrm>
            <a:off x="0" y="0"/>
            <a:ext cx="7315200" cy="838200"/>
          </a:xfrm>
          <a:prstGeom prst="rect">
            <a:avLst/>
          </a:prstGeom>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Verdana" pitchFamily="34" charset="0"/>
                <a:ea typeface="+mj-ea"/>
                <a:cs typeface="+mj-cs"/>
              </a:rPr>
              <a:t>IDEAL Model Example</a:t>
            </a:r>
          </a:p>
        </p:txBody>
      </p:sp>
      <p:sp>
        <p:nvSpPr>
          <p:cNvPr id="7"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84</a:t>
            </a:fld>
            <a:endParaRPr lang="en-US" sz="700" dirty="0">
              <a:latin typeface="+mn-lt"/>
            </a:endParaRPr>
          </a:p>
        </p:txBody>
      </p:sp>
      <p:pic>
        <p:nvPicPr>
          <p:cNvPr id="8" name="Picture 7" descr="Assertive_Communication.png"/>
          <p:cNvPicPr>
            <a:picLocks noChangeAspect="1"/>
          </p:cNvPicPr>
          <p:nvPr/>
        </p:nvPicPr>
        <p:blipFill>
          <a:blip r:embed="rId3" cstate="print"/>
          <a:srcRect/>
          <a:stretch>
            <a:fillRect/>
          </a:stretch>
        </p:blipFill>
        <p:spPr bwMode="auto">
          <a:xfrm>
            <a:off x="306676" y="76200"/>
            <a:ext cx="607724" cy="731520"/>
          </a:xfrm>
          <a:prstGeom prst="rect">
            <a:avLst/>
          </a:prstGeom>
          <a:noFill/>
          <a:ln w="9525">
            <a:noFill/>
            <a:miter lim="800000"/>
            <a:headEnd/>
            <a:tailEnd/>
          </a:ln>
        </p:spPr>
      </p:pic>
      <p:sp>
        <p:nvSpPr>
          <p:cNvPr id="10" name="Footer Placeholder 9"/>
          <p:cNvSpPr>
            <a:spLocks noGrp="1"/>
          </p:cNvSpPr>
          <p:nvPr>
            <p:ph type="ftr" sz="quarter" idx="13"/>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5"/>
          <p:cNvSpPr>
            <a:spLocks noGrp="1"/>
          </p:cNvSpPr>
          <p:nvPr>
            <p:ph type="title"/>
          </p:nvPr>
        </p:nvSpPr>
        <p:spPr>
          <a:xfrm>
            <a:off x="0" y="0"/>
            <a:ext cx="7315200" cy="838200"/>
          </a:xfrm>
        </p:spPr>
        <p:txBody>
          <a:bodyPr anchor="ctr"/>
          <a:lstStyle/>
          <a:p>
            <a:r>
              <a:rPr lang="en-US" dirty="0" smtClean="0"/>
              <a:t>IDEAL Model Practice</a:t>
            </a:r>
          </a:p>
        </p:txBody>
      </p:sp>
      <p:graphicFrame>
        <p:nvGraphicFramePr>
          <p:cNvPr id="9" name="Table 8"/>
          <p:cNvGraphicFramePr>
            <a:graphicFrameLocks noGrp="1"/>
          </p:cNvGraphicFramePr>
          <p:nvPr/>
        </p:nvGraphicFramePr>
        <p:xfrm>
          <a:off x="228600" y="1676400"/>
          <a:ext cx="6858000" cy="7450138"/>
        </p:xfrm>
        <a:graphic>
          <a:graphicData uri="http://schemas.openxmlformats.org/drawingml/2006/table">
            <a:tbl>
              <a:tblPr/>
              <a:tblGrid>
                <a:gridCol w="501650"/>
                <a:gridCol w="6356350"/>
              </a:tblGrid>
              <a:tr h="1138238">
                <a:tc gridSpan="2">
                  <a:txBody>
                    <a:bodyPr/>
                    <a:lstStyle/>
                    <a:p>
                      <a:pPr marL="0" marR="0" lvl="0" indent="0" algn="l" defTabSz="963613" rtl="0" eaLnBrk="1" fontAlgn="base" latinLnBrk="0" hangingPunct="1">
                        <a:lnSpc>
                          <a:spcPct val="100000"/>
                        </a:lnSpc>
                        <a:spcBef>
                          <a:spcPct val="0"/>
                        </a:spcBef>
                        <a:spcAft>
                          <a:spcPct val="0"/>
                        </a:spcAft>
                        <a:buClrTx/>
                        <a:buSzTx/>
                        <a:buFontTx/>
                        <a:buNone/>
                        <a:tabLst>
                          <a:tab pos="457200" algn="l"/>
                        </a:tabLst>
                      </a:pPr>
                      <a:r>
                        <a:rPr kumimoji="0" lang="en-US" sz="1300" b="1" i="0" u="none" strike="noStrike" cap="none" normalizeH="0" baseline="0" dirty="0" smtClean="0">
                          <a:ln>
                            <a:noFill/>
                          </a:ln>
                          <a:solidFill>
                            <a:schemeClr val="tx1"/>
                          </a:solidFill>
                          <a:effectLst/>
                          <a:latin typeface="Verdana" pitchFamily="34" charset="0"/>
                          <a:cs typeface="Times New Roman" pitchFamily="18" charset="0"/>
                        </a:rPr>
                        <a:t>Describe the scenario:</a:t>
                      </a:r>
                      <a:endParaRPr kumimoji="0" lang="en-US" sz="1900" b="0" i="0" u="none" strike="noStrike" cap="none" normalizeH="0" baseline="0" dirty="0" smtClean="0">
                        <a:ln>
                          <a:noFill/>
                        </a:ln>
                        <a:solidFill>
                          <a:schemeClr val="tx1"/>
                        </a:solidFill>
                        <a:effectLst/>
                        <a:latin typeface="Bradley Hand ITC" pitchFamily="66" charset="0"/>
                        <a:cs typeface="Times New Roman" pitchFamily="18" charset="0"/>
                      </a:endParaRPr>
                    </a:p>
                  </a:txBody>
                  <a:tcPr marL="31805" marR="3180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n-US"/>
                    </a:p>
                  </a:txBody>
                  <a:tcPr/>
                </a:tc>
              </a:tr>
              <a:tr h="1235075">
                <a:tc>
                  <a:txBody>
                    <a:bodyPr/>
                    <a:lstStyle/>
                    <a:p>
                      <a:pPr marL="0" marR="0" lvl="0" indent="0" algn="ctr" defTabSz="962025" rtl="0" eaLnBrk="1" fontAlgn="base" latinLnBrk="0" hangingPunct="1">
                        <a:lnSpc>
                          <a:spcPct val="100000"/>
                        </a:lnSpc>
                        <a:spcBef>
                          <a:spcPct val="0"/>
                        </a:spcBef>
                        <a:spcAft>
                          <a:spcPct val="0"/>
                        </a:spcAft>
                        <a:buClrTx/>
                        <a:buSzTx/>
                        <a:buFontTx/>
                        <a:buNone/>
                        <a:tabLst>
                          <a:tab pos="457200" algn="l"/>
                        </a:tabLst>
                      </a:pPr>
                      <a:r>
                        <a:rPr kumimoji="0" lang="en-US" sz="3000" b="1" i="0" u="none" strike="noStrike" cap="none" normalizeH="0" baseline="0" smtClean="0">
                          <a:ln>
                            <a:noFill/>
                          </a:ln>
                          <a:solidFill>
                            <a:srgbClr val="000000"/>
                          </a:solidFill>
                          <a:effectLst/>
                          <a:latin typeface="Verdana" pitchFamily="34" charset="0"/>
                          <a:cs typeface="Times New Roman" pitchFamily="18" charset="0"/>
                        </a:rPr>
                        <a:t>I</a:t>
                      </a:r>
                      <a:endParaRPr kumimoji="0" lang="en-US" sz="3000" b="0" i="0" u="none" strike="noStrike" cap="none" normalizeH="0" baseline="0" smtClean="0">
                        <a:ln>
                          <a:noFill/>
                        </a:ln>
                        <a:solidFill>
                          <a:schemeClr val="tx1"/>
                        </a:solidFill>
                        <a:effectLst/>
                        <a:latin typeface="Verdana" pitchFamily="34" charset="0"/>
                        <a:cs typeface="Times New Roman" pitchFamily="18" charset="0"/>
                      </a:endParaRPr>
                    </a:p>
                  </a:txBody>
                  <a:tcPr marL="31805" marR="31805" marT="0" marB="0" horzOverflow="overflow">
                    <a:lnL w="12700" cap="flat" cmpd="sng" algn="ctr">
                      <a:solidFill>
                        <a:schemeClr val="bg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63613" rtl="0" eaLnBrk="1" fontAlgn="base" latinLnBrk="0" hangingPunct="1">
                        <a:lnSpc>
                          <a:spcPct val="100000"/>
                        </a:lnSpc>
                        <a:spcBef>
                          <a:spcPct val="0"/>
                        </a:spcBef>
                        <a:spcAft>
                          <a:spcPct val="0"/>
                        </a:spcAft>
                        <a:buClrTx/>
                        <a:buSzTx/>
                        <a:buFontTx/>
                        <a:buNone/>
                        <a:tabLst>
                          <a:tab pos="457200" algn="l"/>
                        </a:tabLst>
                      </a:pPr>
                      <a:r>
                        <a:rPr kumimoji="0" lang="en-US" sz="1300" b="0" i="0" u="none" strike="noStrike" cap="none" normalizeH="0" baseline="0" dirty="0" smtClean="0">
                          <a:ln>
                            <a:noFill/>
                          </a:ln>
                          <a:solidFill>
                            <a:schemeClr val="tx1"/>
                          </a:solidFill>
                          <a:effectLst/>
                          <a:latin typeface="Verdana" pitchFamily="34" charset="0"/>
                          <a:cs typeface="Times New Roman" pitchFamily="18" charset="0"/>
                        </a:rPr>
                        <a:t>Identify and understand the problem (use appropriate thinking skills to accurately understand the problem):</a:t>
                      </a:r>
                      <a:endParaRPr kumimoji="0" lang="en-US" sz="1900" b="0" i="0" u="none" strike="noStrike" cap="none" normalizeH="0" baseline="0" dirty="0" smtClean="0">
                        <a:ln>
                          <a:noFill/>
                        </a:ln>
                        <a:solidFill>
                          <a:schemeClr val="tx1"/>
                        </a:solidFill>
                        <a:effectLst/>
                        <a:latin typeface="Bradley Hand ITC" pitchFamily="66" charset="0"/>
                        <a:cs typeface="Times New Roman" pitchFamily="18" charset="0"/>
                      </a:endParaRPr>
                    </a:p>
                    <a:p>
                      <a:pPr marL="0" marR="0" lvl="0" indent="0" algn="l" defTabSz="963613" rtl="0" eaLnBrk="1" fontAlgn="base" latinLnBrk="0" hangingPunct="1">
                        <a:lnSpc>
                          <a:spcPct val="100000"/>
                        </a:lnSpc>
                        <a:spcBef>
                          <a:spcPct val="0"/>
                        </a:spcBef>
                        <a:spcAft>
                          <a:spcPct val="0"/>
                        </a:spcAft>
                        <a:buClrTx/>
                        <a:buSzTx/>
                        <a:buFontTx/>
                        <a:buNone/>
                        <a:tabLst>
                          <a:tab pos="457200" algn="l"/>
                        </a:tabLst>
                      </a:pPr>
                      <a:endParaRPr kumimoji="0" lang="en-US" sz="1900" b="0" i="0" u="none" strike="noStrike" cap="none" normalizeH="0" baseline="0" dirty="0" smtClean="0">
                        <a:ln>
                          <a:noFill/>
                        </a:ln>
                        <a:solidFill>
                          <a:schemeClr val="tx1"/>
                        </a:solidFill>
                        <a:effectLst/>
                        <a:latin typeface="Bradley Hand ITC" pitchFamily="66" charset="0"/>
                        <a:cs typeface="Times New Roman" pitchFamily="18" charset="0"/>
                      </a:endParaRPr>
                    </a:p>
                  </a:txBody>
                  <a:tcPr marL="31805" marR="31805" marT="0" marB="0" horzOverflow="overflow">
                    <a:lnL>
                      <a:noFill/>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1235075">
                <a:tc>
                  <a:txBody>
                    <a:bodyPr/>
                    <a:lstStyle/>
                    <a:p>
                      <a:pPr marL="0" marR="0" lvl="0" indent="0" algn="ctr" defTabSz="962025" rtl="0" eaLnBrk="1" fontAlgn="base" latinLnBrk="0" hangingPunct="1">
                        <a:lnSpc>
                          <a:spcPct val="100000"/>
                        </a:lnSpc>
                        <a:spcBef>
                          <a:spcPct val="0"/>
                        </a:spcBef>
                        <a:spcAft>
                          <a:spcPct val="0"/>
                        </a:spcAft>
                        <a:buClrTx/>
                        <a:buSzTx/>
                        <a:buFontTx/>
                        <a:buNone/>
                        <a:tabLst>
                          <a:tab pos="457200" algn="l"/>
                        </a:tabLst>
                      </a:pPr>
                      <a:r>
                        <a:rPr kumimoji="0" lang="en-US" sz="3000" b="1" i="0" u="none" strike="noStrike" cap="none" normalizeH="0" baseline="0" smtClean="0">
                          <a:ln>
                            <a:noFill/>
                          </a:ln>
                          <a:solidFill>
                            <a:srgbClr val="000000"/>
                          </a:solidFill>
                          <a:effectLst/>
                          <a:latin typeface="Verdana" pitchFamily="34" charset="0"/>
                          <a:cs typeface="Times New Roman" pitchFamily="18" charset="0"/>
                        </a:rPr>
                        <a:t>D</a:t>
                      </a:r>
                      <a:endParaRPr kumimoji="0" lang="en-US" sz="3000" b="0" i="0" u="none" strike="noStrike" cap="none" normalizeH="0" baseline="0" smtClean="0">
                        <a:ln>
                          <a:noFill/>
                        </a:ln>
                        <a:solidFill>
                          <a:schemeClr val="tx1"/>
                        </a:solidFill>
                        <a:effectLst/>
                        <a:latin typeface="Verdana" pitchFamily="34" charset="0"/>
                        <a:cs typeface="Times New Roman" pitchFamily="18" charset="0"/>
                      </a:endParaRPr>
                    </a:p>
                  </a:txBody>
                  <a:tcPr marL="31805" marR="31805" marT="0" marB="0"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63613" rtl="0" eaLnBrk="1" fontAlgn="base" latinLnBrk="0" hangingPunct="1">
                        <a:lnSpc>
                          <a:spcPct val="100000"/>
                        </a:lnSpc>
                        <a:spcBef>
                          <a:spcPct val="0"/>
                        </a:spcBef>
                        <a:spcAft>
                          <a:spcPct val="0"/>
                        </a:spcAft>
                        <a:buClrTx/>
                        <a:buSzTx/>
                        <a:buFontTx/>
                        <a:buNone/>
                        <a:tabLst>
                          <a:tab pos="457200" algn="l"/>
                        </a:tabLst>
                      </a:pPr>
                      <a:r>
                        <a:rPr kumimoji="0" lang="en-US" sz="1300" b="0" i="0" u="none" strike="noStrike" cap="none" normalizeH="0" baseline="0" dirty="0" smtClean="0">
                          <a:ln>
                            <a:noFill/>
                          </a:ln>
                          <a:solidFill>
                            <a:schemeClr val="tx1"/>
                          </a:solidFill>
                          <a:effectLst/>
                          <a:latin typeface="Verdana" pitchFamily="34" charset="0"/>
                          <a:cs typeface="Times New Roman" pitchFamily="18" charset="0"/>
                        </a:rPr>
                        <a:t>Describe the problem objectively and accurately (the who, what, when, and where): </a:t>
                      </a:r>
                    </a:p>
                  </a:txBody>
                  <a:tcPr marL="31805" marR="31805" marT="0" marB="0"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r>
              <a:tr h="1235075">
                <a:tc>
                  <a:txBody>
                    <a:bodyPr/>
                    <a:lstStyle/>
                    <a:p>
                      <a:pPr marL="0" marR="0" lvl="0" indent="0" algn="ctr" defTabSz="962025" rtl="0" eaLnBrk="1" fontAlgn="base" latinLnBrk="0" hangingPunct="1">
                        <a:lnSpc>
                          <a:spcPct val="100000"/>
                        </a:lnSpc>
                        <a:spcBef>
                          <a:spcPct val="0"/>
                        </a:spcBef>
                        <a:spcAft>
                          <a:spcPct val="0"/>
                        </a:spcAft>
                        <a:buClrTx/>
                        <a:buSzTx/>
                        <a:buFontTx/>
                        <a:buNone/>
                        <a:tabLst>
                          <a:tab pos="457200" algn="l"/>
                        </a:tabLst>
                      </a:pPr>
                      <a:r>
                        <a:rPr kumimoji="0" lang="en-US" sz="3000" b="1" i="0" u="none" strike="noStrike" cap="none" normalizeH="0" baseline="0" smtClean="0">
                          <a:ln>
                            <a:noFill/>
                          </a:ln>
                          <a:solidFill>
                            <a:srgbClr val="000000"/>
                          </a:solidFill>
                          <a:effectLst/>
                          <a:latin typeface="Verdana" pitchFamily="34" charset="0"/>
                          <a:cs typeface="Times New Roman" pitchFamily="18" charset="0"/>
                        </a:rPr>
                        <a:t>E</a:t>
                      </a:r>
                      <a:endParaRPr kumimoji="0" lang="en-US" sz="3000" b="0" i="0" u="none" strike="noStrike" cap="none" normalizeH="0" baseline="0" smtClean="0">
                        <a:ln>
                          <a:noFill/>
                        </a:ln>
                        <a:solidFill>
                          <a:schemeClr val="tx1"/>
                        </a:solidFill>
                        <a:effectLst/>
                        <a:latin typeface="Verdana" pitchFamily="34" charset="0"/>
                        <a:cs typeface="Times New Roman" pitchFamily="18" charset="0"/>
                      </a:endParaRPr>
                    </a:p>
                  </a:txBody>
                  <a:tcPr marL="31805" marR="31805" marT="0" marB="0"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63613" rtl="0" eaLnBrk="1" fontAlgn="base" latinLnBrk="0" hangingPunct="1">
                        <a:lnSpc>
                          <a:spcPct val="100000"/>
                        </a:lnSpc>
                        <a:spcBef>
                          <a:spcPct val="0"/>
                        </a:spcBef>
                        <a:spcAft>
                          <a:spcPct val="0"/>
                        </a:spcAft>
                        <a:buClrTx/>
                        <a:buSzTx/>
                        <a:buFontTx/>
                        <a:buNone/>
                        <a:tabLst>
                          <a:tab pos="457200" algn="l"/>
                        </a:tabLst>
                      </a:pPr>
                      <a:r>
                        <a:rPr kumimoji="0" lang="en-US" sz="1300" b="0" i="0" u="none" strike="noStrike" cap="none" normalizeH="0" baseline="0" dirty="0" smtClean="0">
                          <a:ln>
                            <a:noFill/>
                          </a:ln>
                          <a:solidFill>
                            <a:schemeClr val="tx1"/>
                          </a:solidFill>
                          <a:effectLst/>
                          <a:latin typeface="Verdana" pitchFamily="34" charset="0"/>
                          <a:cs typeface="Times New Roman" pitchFamily="18" charset="0"/>
                        </a:rPr>
                        <a:t>Express your concerns and how you feel (when appropriate): </a:t>
                      </a:r>
                    </a:p>
                  </a:txBody>
                  <a:tcPr marL="31805" marR="31805" marT="0" marB="0"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1371600">
                <a:tc>
                  <a:txBody>
                    <a:bodyPr/>
                    <a:lstStyle/>
                    <a:p>
                      <a:pPr marL="0" marR="0" lvl="0" indent="0" algn="ctr" defTabSz="962025" rtl="0" eaLnBrk="1" fontAlgn="base" latinLnBrk="0" hangingPunct="1">
                        <a:lnSpc>
                          <a:spcPct val="100000"/>
                        </a:lnSpc>
                        <a:spcBef>
                          <a:spcPct val="0"/>
                        </a:spcBef>
                        <a:spcAft>
                          <a:spcPct val="0"/>
                        </a:spcAft>
                        <a:buClrTx/>
                        <a:buSzTx/>
                        <a:buFontTx/>
                        <a:buNone/>
                        <a:tabLst>
                          <a:tab pos="457200" algn="l"/>
                        </a:tabLst>
                      </a:pPr>
                      <a:r>
                        <a:rPr kumimoji="0" lang="en-US" sz="3000" b="1" i="0" u="none" strike="noStrike" cap="none" normalizeH="0" baseline="0" smtClean="0">
                          <a:ln>
                            <a:noFill/>
                          </a:ln>
                          <a:solidFill>
                            <a:srgbClr val="000000"/>
                          </a:solidFill>
                          <a:effectLst/>
                          <a:latin typeface="Verdana" pitchFamily="34" charset="0"/>
                          <a:cs typeface="Times New Roman" pitchFamily="18" charset="0"/>
                        </a:rPr>
                        <a:t>A</a:t>
                      </a:r>
                      <a:endParaRPr kumimoji="0" lang="en-US" sz="3000" b="0" i="0" u="none" strike="noStrike" cap="none" normalizeH="0" baseline="0" smtClean="0">
                        <a:ln>
                          <a:noFill/>
                        </a:ln>
                        <a:solidFill>
                          <a:schemeClr val="tx1"/>
                        </a:solidFill>
                        <a:effectLst/>
                        <a:latin typeface="Verdana" pitchFamily="34" charset="0"/>
                        <a:cs typeface="Times New Roman" pitchFamily="18" charset="0"/>
                      </a:endParaRPr>
                    </a:p>
                  </a:txBody>
                  <a:tcPr marL="31805" marR="31805" marT="0" marB="0"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63613" rtl="0" eaLnBrk="1" fontAlgn="base" latinLnBrk="0" hangingPunct="1">
                        <a:lnSpc>
                          <a:spcPct val="100000"/>
                        </a:lnSpc>
                        <a:spcBef>
                          <a:spcPct val="0"/>
                        </a:spcBef>
                        <a:spcAft>
                          <a:spcPct val="0"/>
                        </a:spcAft>
                        <a:buClrTx/>
                        <a:buSzTx/>
                        <a:buFontTx/>
                        <a:buNone/>
                        <a:tabLst>
                          <a:tab pos="457200" algn="l"/>
                        </a:tabLst>
                      </a:pPr>
                      <a:r>
                        <a:rPr kumimoji="0" lang="en-US" sz="1300" b="0" i="0" u="none" strike="noStrike" cap="none" normalizeH="0" baseline="0" dirty="0" smtClean="0">
                          <a:ln>
                            <a:noFill/>
                          </a:ln>
                          <a:solidFill>
                            <a:schemeClr val="tx1"/>
                          </a:solidFill>
                          <a:effectLst/>
                          <a:latin typeface="Verdana" pitchFamily="34" charset="0"/>
                          <a:cs typeface="Times New Roman" pitchFamily="18" charset="0"/>
                        </a:rPr>
                        <a:t>Ask the other person for his/her perspective and then ask for a reasonable change: </a:t>
                      </a:r>
                    </a:p>
                    <a:p>
                      <a:pPr marL="0" marR="0" lvl="0" indent="0" algn="l" defTabSz="963613" rtl="0" eaLnBrk="1" fontAlgn="base" latinLnBrk="0" hangingPunct="1">
                        <a:lnSpc>
                          <a:spcPct val="100000"/>
                        </a:lnSpc>
                        <a:spcBef>
                          <a:spcPct val="0"/>
                        </a:spcBef>
                        <a:spcAft>
                          <a:spcPct val="0"/>
                        </a:spcAft>
                        <a:buClrTx/>
                        <a:buSzTx/>
                        <a:buFontTx/>
                        <a:buNone/>
                        <a:tabLst>
                          <a:tab pos="457200" algn="l"/>
                        </a:tabLst>
                      </a:pPr>
                      <a:endParaRPr kumimoji="0" lang="en-US" sz="1600" b="0" i="0" u="none" strike="noStrike" cap="none" normalizeH="0" baseline="0" dirty="0" smtClean="0">
                        <a:ln>
                          <a:noFill/>
                        </a:ln>
                        <a:solidFill>
                          <a:schemeClr val="tx1"/>
                        </a:solidFill>
                        <a:effectLst/>
                        <a:latin typeface="Bradley Hand ITC" pitchFamily="66" charset="0"/>
                        <a:cs typeface="Times New Roman" pitchFamily="18" charset="0"/>
                      </a:endParaRPr>
                    </a:p>
                  </a:txBody>
                  <a:tcPr marL="31805" marR="31805" marT="0" marB="0"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r>
              <a:tr h="1235075">
                <a:tc>
                  <a:txBody>
                    <a:bodyPr/>
                    <a:lstStyle/>
                    <a:p>
                      <a:pPr marL="0" marR="0" lvl="0" indent="0" algn="ctr" defTabSz="962025" rtl="0" eaLnBrk="1" fontAlgn="base" latinLnBrk="0" hangingPunct="1">
                        <a:lnSpc>
                          <a:spcPct val="100000"/>
                        </a:lnSpc>
                        <a:spcBef>
                          <a:spcPct val="0"/>
                        </a:spcBef>
                        <a:spcAft>
                          <a:spcPct val="0"/>
                        </a:spcAft>
                        <a:buClrTx/>
                        <a:buSzTx/>
                        <a:buFontTx/>
                        <a:buNone/>
                        <a:tabLst>
                          <a:tab pos="457200" algn="l"/>
                        </a:tabLst>
                      </a:pPr>
                      <a:r>
                        <a:rPr kumimoji="0" lang="en-US" sz="3000" b="1" i="0" u="none" strike="noStrike" cap="none" normalizeH="0" baseline="0" smtClean="0">
                          <a:ln>
                            <a:noFill/>
                          </a:ln>
                          <a:solidFill>
                            <a:srgbClr val="000000"/>
                          </a:solidFill>
                          <a:effectLst/>
                          <a:latin typeface="Verdana" pitchFamily="34" charset="0"/>
                          <a:cs typeface="Times New Roman" pitchFamily="18" charset="0"/>
                        </a:rPr>
                        <a:t>L</a:t>
                      </a:r>
                      <a:endParaRPr kumimoji="0" lang="en-US" sz="3000" b="0" i="0" u="none" strike="noStrike" cap="none" normalizeH="0" baseline="0" smtClean="0">
                        <a:ln>
                          <a:noFill/>
                        </a:ln>
                        <a:solidFill>
                          <a:schemeClr val="tx1"/>
                        </a:solidFill>
                        <a:effectLst/>
                        <a:latin typeface="Verdana" pitchFamily="34" charset="0"/>
                        <a:cs typeface="Times New Roman" pitchFamily="18" charset="0"/>
                      </a:endParaRPr>
                    </a:p>
                  </a:txBody>
                  <a:tcPr marL="31805" marR="31805" marT="0" marB="0"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63613" rtl="0" eaLnBrk="1" fontAlgn="base" latinLnBrk="0" hangingPunct="1">
                        <a:lnSpc>
                          <a:spcPct val="100000"/>
                        </a:lnSpc>
                        <a:spcBef>
                          <a:spcPct val="0"/>
                        </a:spcBef>
                        <a:spcAft>
                          <a:spcPct val="0"/>
                        </a:spcAft>
                        <a:buClrTx/>
                        <a:buSzTx/>
                        <a:buFont typeface="Wingdings" pitchFamily="2" charset="2"/>
                        <a:buNone/>
                        <a:tabLst/>
                      </a:pPr>
                      <a:r>
                        <a:rPr kumimoji="0" lang="en-US" sz="1300" b="0" i="0" u="none" strike="noStrike" cap="none" normalizeH="0" baseline="0" dirty="0" smtClean="0">
                          <a:ln>
                            <a:noFill/>
                          </a:ln>
                          <a:solidFill>
                            <a:schemeClr val="tx1"/>
                          </a:solidFill>
                          <a:effectLst/>
                          <a:latin typeface="Verdana" pitchFamily="34" charset="0"/>
                          <a:cs typeface="Times New Roman" pitchFamily="18" charset="0"/>
                        </a:rPr>
                        <a:t>List the positive outcomes that will occur if the person makes the agreed upon change: </a:t>
                      </a:r>
                    </a:p>
                  </a:txBody>
                  <a:tcPr marL="31805" marR="31805" marT="0" marB="0"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cxnSp>
        <p:nvCxnSpPr>
          <p:cNvPr id="10269" name="AutoShape 6"/>
          <p:cNvCxnSpPr>
            <a:cxnSpLocks noChangeShapeType="1"/>
          </p:cNvCxnSpPr>
          <p:nvPr/>
        </p:nvCxnSpPr>
        <p:spPr bwMode="auto">
          <a:xfrm>
            <a:off x="228600" y="4038600"/>
            <a:ext cx="6858000" cy="1588"/>
          </a:xfrm>
          <a:prstGeom prst="straightConnector1">
            <a:avLst/>
          </a:prstGeom>
          <a:noFill/>
          <a:ln w="9525">
            <a:solidFill>
              <a:srgbClr val="000000"/>
            </a:solidFill>
            <a:prstDash val="lgDash"/>
            <a:round/>
            <a:headEnd/>
            <a:tailEnd/>
          </a:ln>
        </p:spPr>
      </p:cxnSp>
      <p:sp>
        <p:nvSpPr>
          <p:cNvPr id="11" name="Text Placeholder 6"/>
          <p:cNvSpPr txBox="1">
            <a:spLocks/>
          </p:cNvSpPr>
          <p:nvPr/>
        </p:nvSpPr>
        <p:spPr bwMode="auto">
          <a:xfrm>
            <a:off x="152400" y="914400"/>
            <a:ext cx="6858000" cy="8412162"/>
          </a:xfrm>
          <a:prstGeom prst="rect">
            <a:avLst/>
          </a:prstGeom>
          <a:noFill/>
          <a:ln w="9525">
            <a:noFill/>
            <a:miter lim="800000"/>
            <a:headEnd/>
            <a:tailEnd/>
          </a:ln>
        </p:spPr>
        <p:txBody>
          <a:bodyPr vert="horz" wrap="square" lIns="95669" tIns="47839" rIns="95669" bIns="47839" numCol="1" anchor="t" anchorCtr="0" compatLnSpc="1">
            <a:prstTxWarp prst="textNoShape">
              <a:avLst/>
            </a:prstTxWarp>
          </a:bodyPr>
          <a:lstStyle/>
          <a:p>
            <a:pPr marL="0" marR="0" lvl="0" indent="0" algn="l" defTabSz="914400" rtl="0" eaLnBrk="0" fontAlgn="base" latinLnBrk="0" hangingPunct="0">
              <a:lnSpc>
                <a:spcPts val="1200"/>
              </a:lnSpc>
              <a:spcBef>
                <a:spcPct val="20000"/>
              </a:spcBef>
              <a:spcAft>
                <a:spcPct val="0"/>
              </a:spcAft>
              <a:buClrTx/>
              <a:buSzTx/>
              <a:buFont typeface="+mj-lt"/>
              <a:buNone/>
              <a:tabLst/>
              <a:defRPr/>
            </a:pPr>
            <a:r>
              <a:rPr kumimoji="0" lang="en-US" sz="1300" b="1" i="0" u="none" strike="noStrike" kern="1200" cap="none" spc="0" normalizeH="0" baseline="0" noProof="0" dirty="0" smtClean="0">
                <a:ln>
                  <a:noFill/>
                </a:ln>
                <a:solidFill>
                  <a:srgbClr val="000000"/>
                </a:solidFill>
                <a:effectLst/>
                <a:uLnTx/>
                <a:uFillTx/>
                <a:latin typeface="Verdana" pitchFamily="34" charset="0"/>
                <a:ea typeface="+mn-ea"/>
                <a:cs typeface="+mn-cs"/>
              </a:rPr>
              <a:t>Instructions:</a:t>
            </a:r>
            <a:r>
              <a:rPr kumimoji="0" lang="en-US" sz="1300" b="0" i="0" u="none" strike="noStrike" kern="1200" cap="none" spc="0" normalizeH="0" baseline="0" noProof="0" dirty="0" smtClean="0">
                <a:ln>
                  <a:noFill/>
                </a:ln>
                <a:solidFill>
                  <a:srgbClr val="000000"/>
                </a:solidFill>
                <a:effectLst/>
                <a:uLnTx/>
                <a:uFillTx/>
                <a:latin typeface="Verdana" pitchFamily="34" charset="0"/>
                <a:ea typeface="+mn-ea"/>
                <a:cs typeface="+mn-cs"/>
              </a:rPr>
              <a:t> </a:t>
            </a:r>
            <a:r>
              <a:rPr kumimoji="0" lang="en-US" sz="1200" b="0" i="0" u="none" strike="noStrike" kern="1200" cap="none" spc="0" normalizeH="0" baseline="0" noProof="0" dirty="0" smtClean="0">
                <a:ln>
                  <a:noFill/>
                </a:ln>
                <a:solidFill>
                  <a:schemeClr val="tx1"/>
                </a:solidFill>
                <a:effectLst/>
                <a:uLnTx/>
                <a:uFillTx/>
                <a:latin typeface="Verdana" pitchFamily="34" charset="0"/>
                <a:ea typeface="+mn-ea"/>
                <a:cs typeface="+mn-cs"/>
              </a:rPr>
              <a:t>Identify and describe a scenario in your own life where Assertive Communication would be helpful. Jot down a few talking points for each step of the IDEAL model and role-play the conversation with your partner. </a:t>
            </a:r>
          </a:p>
          <a:p>
            <a:pPr marL="0" marR="0" lvl="0" indent="0" algn="l" defTabSz="914400" rtl="0" eaLnBrk="0" fontAlgn="base" latinLnBrk="0" hangingPunct="0">
              <a:lnSpc>
                <a:spcPts val="1400"/>
              </a:lnSpc>
              <a:spcBef>
                <a:spcPct val="20000"/>
              </a:spcBef>
              <a:spcAft>
                <a:spcPct val="0"/>
              </a:spcAft>
              <a:buClrTx/>
              <a:buSzTx/>
              <a:buFont typeface="+mj-lt"/>
              <a:buNone/>
              <a:tabLst/>
              <a:defRPr/>
            </a:pPr>
            <a:endParaRPr kumimoji="0" lang="en-US" sz="1300" b="0" i="0" u="none" strike="noStrike" kern="1200" cap="none" spc="0" normalizeH="0" baseline="0" noProof="0" dirty="0" smtClean="0">
              <a:ln>
                <a:noFill/>
              </a:ln>
              <a:solidFill>
                <a:srgbClr val="00B0F0"/>
              </a:solidFill>
              <a:effectLst/>
              <a:uLnTx/>
              <a:uFillTx/>
              <a:latin typeface="Verdana" pitchFamily="34" charset="0"/>
              <a:ea typeface="+mn-ea"/>
              <a:cs typeface="+mn-cs"/>
            </a:endParaRPr>
          </a:p>
        </p:txBody>
      </p:sp>
      <p:sp>
        <p:nvSpPr>
          <p:cNvPr id="7"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85</a:t>
            </a:fld>
            <a:endParaRPr lang="en-US" sz="700" dirty="0">
              <a:latin typeface="+mn-lt"/>
            </a:endParaRPr>
          </a:p>
        </p:txBody>
      </p:sp>
      <p:pic>
        <p:nvPicPr>
          <p:cNvPr id="8" name="Picture 7" descr="Assertive_Communication.png"/>
          <p:cNvPicPr>
            <a:picLocks noChangeAspect="1"/>
          </p:cNvPicPr>
          <p:nvPr/>
        </p:nvPicPr>
        <p:blipFill>
          <a:blip r:embed="rId3" cstate="print"/>
          <a:srcRect/>
          <a:stretch>
            <a:fillRect/>
          </a:stretch>
        </p:blipFill>
        <p:spPr bwMode="auto">
          <a:xfrm>
            <a:off x="306676" y="76200"/>
            <a:ext cx="607724" cy="731520"/>
          </a:xfrm>
          <a:prstGeom prst="rect">
            <a:avLst/>
          </a:prstGeom>
          <a:noFill/>
          <a:ln w="9525">
            <a:noFill/>
            <a:miter lim="800000"/>
            <a:headEnd/>
            <a:tailEnd/>
          </a:ln>
        </p:spPr>
      </p:pic>
      <p:sp>
        <p:nvSpPr>
          <p:cNvPr id="10" name="Footer Placeholder 9"/>
          <p:cNvSpPr>
            <a:spLocks noGrp="1"/>
          </p:cNvSpPr>
          <p:nvPr>
            <p:ph type="ftr" sz="quarter" idx="13"/>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5"/>
          <p:cNvSpPr>
            <a:spLocks noGrp="1"/>
          </p:cNvSpPr>
          <p:nvPr>
            <p:ph type="title"/>
          </p:nvPr>
        </p:nvSpPr>
        <p:spPr>
          <a:xfrm>
            <a:off x="0" y="0"/>
            <a:ext cx="7315200" cy="838200"/>
          </a:xfrm>
        </p:spPr>
        <p:txBody>
          <a:bodyPr anchor="ctr"/>
          <a:lstStyle/>
          <a:p>
            <a:r>
              <a:rPr lang="en-US" dirty="0" smtClean="0"/>
              <a:t>Assertive Communication:</a:t>
            </a:r>
            <a:br>
              <a:rPr lang="en-US" dirty="0" smtClean="0"/>
            </a:br>
            <a:r>
              <a:rPr lang="en-US" dirty="0" smtClean="0"/>
              <a:t>Make it Personal</a:t>
            </a:r>
          </a:p>
        </p:txBody>
      </p:sp>
      <p:sp>
        <p:nvSpPr>
          <p:cNvPr id="18" name="Text Placeholder 6"/>
          <p:cNvSpPr>
            <a:spLocks noGrp="1"/>
          </p:cNvSpPr>
          <p:nvPr>
            <p:ph type="body" sz="quarter" idx="12"/>
          </p:nvPr>
        </p:nvSpPr>
        <p:spPr>
          <a:xfrm>
            <a:off x="228600" y="960438"/>
            <a:ext cx="6858000" cy="8412162"/>
          </a:xfrm>
        </p:spPr>
        <p:txBody>
          <a:bodyPr/>
          <a:lstStyle/>
          <a:p>
            <a:pPr>
              <a:lnSpc>
                <a:spcPct val="100000"/>
              </a:lnSpc>
              <a:defRPr/>
            </a:pPr>
            <a:r>
              <a:rPr lang="en-US" sz="2000" b="1" dirty="0"/>
              <a:t>Key Principles</a:t>
            </a:r>
          </a:p>
          <a:p>
            <a:pPr marL="455657" indent="-227830">
              <a:buFont typeface="Arial" pitchFamily="34" charset="0"/>
              <a:buChar char="•"/>
              <a:defRPr/>
            </a:pPr>
            <a:endParaRPr lang="en-US" b="1" dirty="0" smtClean="0"/>
          </a:p>
          <a:p>
            <a:pPr>
              <a:buFont typeface="Arial" pitchFamily="34" charset="0"/>
              <a:buChar char="•"/>
              <a:defRPr/>
            </a:pPr>
            <a:r>
              <a:rPr lang="en-US" dirty="0" smtClean="0"/>
              <a:t> Use the </a:t>
            </a:r>
            <a:r>
              <a:rPr lang="en-US" b="1" dirty="0" smtClean="0"/>
              <a:t>IDEAL</a:t>
            </a:r>
            <a:r>
              <a:rPr lang="en-US" dirty="0" smtClean="0"/>
              <a:t> model to help you stay Confident, Clear, and Controlled (</a:t>
            </a:r>
            <a:r>
              <a:rPr lang="en-US" b="1" dirty="0" smtClean="0"/>
              <a:t>3Cs</a:t>
            </a:r>
            <a:r>
              <a:rPr lang="en-US" dirty="0" smtClean="0"/>
              <a:t>)</a:t>
            </a:r>
            <a:endParaRPr lang="en-US" dirty="0"/>
          </a:p>
          <a:p>
            <a:pPr>
              <a:defRPr/>
            </a:pPr>
            <a:endParaRPr lang="en-US" dirty="0" smtClean="0"/>
          </a:p>
          <a:p>
            <a:pPr>
              <a:buFont typeface="Arial" pitchFamily="34" charset="0"/>
              <a:buChar char="•"/>
              <a:defRPr/>
            </a:pPr>
            <a:r>
              <a:rPr lang="en-US" dirty="0" smtClean="0"/>
              <a:t> Assertive communication is a skill and takes practice</a:t>
            </a:r>
          </a:p>
          <a:p>
            <a:pPr>
              <a:defRPr/>
            </a:pPr>
            <a:r>
              <a:rPr lang="en-US" dirty="0" smtClean="0"/>
              <a:t> </a:t>
            </a:r>
          </a:p>
          <a:p>
            <a:pPr>
              <a:buFont typeface="Arial" pitchFamily="34" charset="0"/>
              <a:buChar char="•"/>
              <a:defRPr/>
            </a:pPr>
            <a:r>
              <a:rPr lang="en-US" dirty="0" smtClean="0"/>
              <a:t> Assertive Communication builds </a:t>
            </a:r>
            <a:r>
              <a:rPr lang="en-US" b="1" dirty="0" smtClean="0">
                <a:solidFill>
                  <a:srgbClr val="00B050"/>
                </a:solidFill>
              </a:rPr>
              <a:t>Connection</a:t>
            </a:r>
            <a:endParaRPr lang="en-US" dirty="0" smtClean="0"/>
          </a:p>
          <a:p>
            <a:pPr>
              <a:defRPr/>
            </a:pPr>
            <a:r>
              <a:rPr lang="en-US" b="1" dirty="0" smtClean="0"/>
              <a:t> </a:t>
            </a:r>
            <a:endParaRPr lang="en-US" dirty="0" smtClean="0"/>
          </a:p>
          <a:p>
            <a:pPr>
              <a:lnSpc>
                <a:spcPct val="100000"/>
              </a:lnSpc>
              <a:defRPr/>
            </a:pPr>
            <a:r>
              <a:rPr lang="en-US" sz="2000" b="1" dirty="0"/>
              <a:t>Check on Learning</a:t>
            </a:r>
            <a:endParaRPr lang="en-US" sz="2000" dirty="0"/>
          </a:p>
          <a:p>
            <a:pPr>
              <a:defRPr/>
            </a:pPr>
            <a:r>
              <a:rPr lang="en-US" dirty="0" smtClean="0"/>
              <a:t> </a:t>
            </a:r>
          </a:p>
          <a:p>
            <a:pPr>
              <a:defRPr/>
            </a:pPr>
            <a:r>
              <a:rPr lang="en-US" b="1" dirty="0" smtClean="0"/>
              <a:t>What is the skill? </a:t>
            </a:r>
            <a:r>
              <a:rPr lang="en-US" dirty="0" smtClean="0"/>
              <a:t>Assertive Communication</a:t>
            </a:r>
          </a:p>
          <a:p>
            <a:pPr>
              <a:defRPr/>
            </a:pPr>
            <a:r>
              <a:rPr lang="en-US" b="1" dirty="0" smtClean="0"/>
              <a:t> </a:t>
            </a:r>
            <a:endParaRPr lang="en-US" dirty="0" smtClean="0"/>
          </a:p>
          <a:p>
            <a:pPr>
              <a:defRPr/>
            </a:pPr>
            <a:r>
              <a:rPr lang="en-US" b="1" dirty="0" smtClean="0"/>
              <a:t>When do I use it? </a:t>
            </a:r>
            <a:r>
              <a:rPr lang="en-US" dirty="0" smtClean="0"/>
              <a:t>When you need to have a difficult conversation</a:t>
            </a:r>
          </a:p>
          <a:p>
            <a:pPr>
              <a:defRPr/>
            </a:pPr>
            <a:r>
              <a:rPr lang="en-US" b="1" dirty="0" smtClean="0"/>
              <a:t> </a:t>
            </a:r>
            <a:endParaRPr lang="en-US" dirty="0" smtClean="0"/>
          </a:p>
          <a:p>
            <a:pPr>
              <a:defRPr/>
            </a:pPr>
            <a:r>
              <a:rPr lang="en-US" b="1" dirty="0" smtClean="0"/>
              <a:t>How do I use it? </a:t>
            </a:r>
            <a:r>
              <a:rPr lang="en-US" dirty="0" smtClean="0"/>
              <a:t>Use the IDEAL model:</a:t>
            </a:r>
            <a:r>
              <a:rPr lang="en-US" b="1" dirty="0" smtClean="0"/>
              <a:t>	</a:t>
            </a:r>
            <a:r>
              <a:rPr lang="en-US" dirty="0" smtClean="0"/>
              <a:t>IDENTIFY</a:t>
            </a:r>
          </a:p>
          <a:p>
            <a:pPr>
              <a:defRPr/>
            </a:pPr>
            <a:r>
              <a:rPr lang="en-US" b="1" dirty="0" smtClean="0"/>
              <a:t>				</a:t>
            </a:r>
            <a:r>
              <a:rPr lang="en-US" dirty="0" smtClean="0"/>
              <a:t>DESCRIBE</a:t>
            </a:r>
          </a:p>
          <a:p>
            <a:pPr>
              <a:defRPr/>
            </a:pPr>
            <a:r>
              <a:rPr lang="en-US" dirty="0" smtClean="0"/>
              <a:t>				EXPRESS</a:t>
            </a:r>
          </a:p>
          <a:p>
            <a:pPr>
              <a:defRPr/>
            </a:pPr>
            <a:r>
              <a:rPr lang="en-US" dirty="0" smtClean="0"/>
              <a:t>				ASK</a:t>
            </a:r>
          </a:p>
          <a:p>
            <a:pPr>
              <a:defRPr/>
            </a:pPr>
            <a:r>
              <a:rPr lang="en-US" dirty="0" smtClean="0"/>
              <a:t>				LIST</a:t>
            </a:r>
            <a:endParaRPr lang="en-US" dirty="0"/>
          </a:p>
        </p:txBody>
      </p:sp>
      <p:grpSp>
        <p:nvGrpSpPr>
          <p:cNvPr id="2" name="Group 11"/>
          <p:cNvGrpSpPr/>
          <p:nvPr/>
        </p:nvGrpSpPr>
        <p:grpSpPr>
          <a:xfrm>
            <a:off x="76200" y="5562600"/>
            <a:ext cx="7086600" cy="3657596"/>
            <a:chOff x="76200" y="5698211"/>
            <a:chExt cx="7086600" cy="3445785"/>
          </a:xfrm>
        </p:grpSpPr>
        <p:sp>
          <p:nvSpPr>
            <p:cNvPr id="20" name="Oval 19"/>
            <p:cNvSpPr/>
            <p:nvPr/>
          </p:nvSpPr>
          <p:spPr>
            <a:xfrm>
              <a:off x="1752600" y="5698211"/>
              <a:ext cx="3733800" cy="1009973"/>
            </a:xfrm>
            <a:prstGeom prst="ellipse">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9"/>
            <p:cNvGrpSpPr/>
            <p:nvPr/>
          </p:nvGrpSpPr>
          <p:grpSpPr>
            <a:xfrm>
              <a:off x="76200" y="5838856"/>
              <a:ext cx="7086600" cy="3305140"/>
              <a:chOff x="76200" y="5943190"/>
              <a:chExt cx="7086600" cy="3200810"/>
            </a:xfrm>
          </p:grpSpPr>
          <p:sp>
            <p:nvSpPr>
              <p:cNvPr id="22" name="Rectangle 21"/>
              <p:cNvSpPr/>
              <p:nvPr/>
            </p:nvSpPr>
            <p:spPr>
              <a:xfrm>
                <a:off x="76200" y="6324600"/>
                <a:ext cx="7086600" cy="281940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514803" y="5943190"/>
                <a:ext cx="4252748" cy="804766"/>
              </a:xfrm>
              <a:prstGeom prst="rect">
                <a:avLst/>
              </a:prstGeom>
              <a:noFill/>
            </p:spPr>
            <p:txBody>
              <a:bodyPr wrap="square" rtlCol="0">
                <a:spAutoFit/>
              </a:bodyPr>
              <a:lstStyle/>
              <a:p>
                <a:pPr algn="ctr"/>
                <a:r>
                  <a:rPr lang="en-US" sz="1600" b="1" dirty="0" smtClean="0">
                    <a:latin typeface="+mn-lt"/>
                  </a:rPr>
                  <a:t>MAKE IT PERSONAL!</a:t>
                </a:r>
              </a:p>
              <a:p>
                <a:pPr algn="ctr"/>
                <a:r>
                  <a:rPr lang="en-US" sz="1600" dirty="0" smtClean="0">
                    <a:latin typeface="+mn-lt"/>
                  </a:rPr>
                  <a:t>What did you learn?</a:t>
                </a:r>
              </a:p>
              <a:p>
                <a:pPr algn="ctr"/>
                <a:r>
                  <a:rPr lang="en-US" sz="1600" dirty="0" smtClean="0">
                    <a:latin typeface="+mn-lt"/>
                  </a:rPr>
                  <a:t>How can you use it?</a:t>
                </a:r>
                <a:endParaRPr lang="en-US" sz="1600" dirty="0">
                  <a:latin typeface="+mn-lt"/>
                </a:endParaRPr>
              </a:p>
            </p:txBody>
          </p:sp>
        </p:grpSp>
      </p:grpSp>
      <p:sp>
        <p:nvSpPr>
          <p:cNvPr id="10"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86</a:t>
            </a:fld>
            <a:endParaRPr lang="en-US" sz="700" dirty="0">
              <a:latin typeface="+mn-lt"/>
            </a:endParaRPr>
          </a:p>
        </p:txBody>
      </p:sp>
      <p:pic>
        <p:nvPicPr>
          <p:cNvPr id="11" name="Picture 10" descr="Assertive_Communication.png"/>
          <p:cNvPicPr>
            <a:picLocks noChangeAspect="1"/>
          </p:cNvPicPr>
          <p:nvPr/>
        </p:nvPicPr>
        <p:blipFill>
          <a:blip r:embed="rId3" cstate="print"/>
          <a:srcRect/>
          <a:stretch>
            <a:fillRect/>
          </a:stretch>
        </p:blipFill>
        <p:spPr bwMode="auto">
          <a:xfrm>
            <a:off x="306676" y="76200"/>
            <a:ext cx="607724" cy="731520"/>
          </a:xfrm>
          <a:prstGeom prst="rect">
            <a:avLst/>
          </a:prstGeom>
          <a:noFill/>
          <a:ln w="9525">
            <a:noFill/>
            <a:miter lim="800000"/>
            <a:headEnd/>
            <a:tailEnd/>
          </a:ln>
        </p:spPr>
      </p:pic>
      <p:sp>
        <p:nvSpPr>
          <p:cNvPr id="12" name="Footer Placeholder 11"/>
          <p:cNvSpPr>
            <a:spLocks noGrp="1"/>
          </p:cNvSpPr>
          <p:nvPr>
            <p:ph type="ftr" sz="quarter" idx="13"/>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0" y="4469000"/>
            <a:ext cx="7315200" cy="2765719"/>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9" name="Rounded Rectangle 8"/>
          <p:cNvSpPr/>
          <p:nvPr/>
        </p:nvSpPr>
        <p:spPr>
          <a:xfrm>
            <a:off x="0" y="2819400"/>
            <a:ext cx="7315200" cy="2057400"/>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8" name="Rounded Rectangle 7"/>
          <p:cNvSpPr/>
          <p:nvPr/>
        </p:nvSpPr>
        <p:spPr>
          <a:xfrm>
            <a:off x="0" y="2209800"/>
            <a:ext cx="7315200" cy="609600"/>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5" name="Rectangle 4"/>
          <p:cNvSpPr/>
          <p:nvPr/>
        </p:nvSpPr>
        <p:spPr>
          <a:xfrm>
            <a:off x="208630" y="914400"/>
            <a:ext cx="6877970" cy="1174824"/>
          </a:xfrm>
          <a:prstGeom prst="rect">
            <a:avLst/>
          </a:prstGeom>
        </p:spPr>
        <p:txBody>
          <a:bodyPr wrap="square" lIns="96661" tIns="48331" rIns="96661" bIns="48331">
            <a:spAutoFit/>
          </a:bodyPr>
          <a:lstStyle/>
          <a:p>
            <a:r>
              <a:rPr lang="en-US" sz="1400" b="1" dirty="0" smtClean="0">
                <a:latin typeface="+mn-lt"/>
              </a:rPr>
              <a:t>Instructions: </a:t>
            </a:r>
            <a:r>
              <a:rPr lang="en-US" sz="1400" dirty="0" smtClean="0">
                <a:latin typeface="+mn-lt"/>
              </a:rPr>
              <a:t>Record three good things each day. Next to each positive event that you list, write a reflection (at least one sentence) about:</a:t>
            </a:r>
          </a:p>
          <a:p>
            <a:r>
              <a:rPr lang="en-US" sz="1400" dirty="0" smtClean="0">
                <a:latin typeface="+mn-lt"/>
              </a:rPr>
              <a:t>	- Why this good thing happened</a:t>
            </a:r>
          </a:p>
          <a:p>
            <a:r>
              <a:rPr lang="en-US" sz="1400" dirty="0" smtClean="0">
                <a:latin typeface="+mn-lt"/>
              </a:rPr>
              <a:t>	- What this good thing means to you</a:t>
            </a:r>
          </a:p>
          <a:p>
            <a:r>
              <a:rPr lang="en-US" sz="1400" dirty="0" smtClean="0">
                <a:latin typeface="+mn-lt"/>
              </a:rPr>
              <a:t>	- How this good thing makes you feel</a:t>
            </a:r>
          </a:p>
        </p:txBody>
      </p:sp>
      <p:sp>
        <p:nvSpPr>
          <p:cNvPr id="11" name="Rounded Rectangle 10"/>
          <p:cNvSpPr/>
          <p:nvPr/>
        </p:nvSpPr>
        <p:spPr>
          <a:xfrm>
            <a:off x="0" y="7010400"/>
            <a:ext cx="7315200" cy="2133599"/>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7" name="TextBox 6"/>
          <p:cNvSpPr txBox="1"/>
          <p:nvPr/>
        </p:nvSpPr>
        <p:spPr>
          <a:xfrm>
            <a:off x="0" y="2209800"/>
            <a:ext cx="6901620" cy="6514747"/>
          </a:xfrm>
          <a:prstGeom prst="rect">
            <a:avLst/>
          </a:prstGeom>
          <a:noFill/>
        </p:spPr>
        <p:txBody>
          <a:bodyPr wrap="square" lIns="96661" tIns="48331" rIns="96661" bIns="48331" rtlCol="0">
            <a:spAutoFit/>
          </a:bodyPr>
          <a:lstStyle/>
          <a:p>
            <a:r>
              <a:rPr lang="en-US" sz="1600" b="1" dirty="0" smtClean="0">
                <a:latin typeface="+mn-lt"/>
              </a:rPr>
              <a:t>Date:</a:t>
            </a:r>
            <a:endParaRPr lang="en-US" sz="1800" dirty="0" smtClean="0">
              <a:latin typeface="Bradley Hand ITC" pitchFamily="66" charset="0"/>
            </a:endParaRPr>
          </a:p>
          <a:p>
            <a:endParaRPr lang="en-US" sz="1600" b="1" dirty="0" smtClean="0">
              <a:latin typeface="+mn-lt"/>
            </a:endParaRPr>
          </a:p>
          <a:p>
            <a:endParaRPr lang="en-US" sz="1600" b="1" dirty="0" smtClean="0">
              <a:latin typeface="+mn-lt"/>
            </a:endParaRPr>
          </a:p>
          <a:p>
            <a:r>
              <a:rPr lang="en-US" sz="1600" b="1" dirty="0" smtClean="0">
                <a:latin typeface="+mn-lt"/>
              </a:rPr>
              <a:t>Good Thing 1:</a:t>
            </a:r>
            <a:endParaRPr lang="en-US" sz="1800" b="1" dirty="0" smtClean="0">
              <a:latin typeface="Bradley Hand ITC" pitchFamily="66" charset="0"/>
            </a:endParaRPr>
          </a:p>
          <a:p>
            <a:endParaRPr lang="en-US" sz="1600" b="1" dirty="0" smtClean="0">
              <a:latin typeface="+mn-lt"/>
            </a:endParaRPr>
          </a:p>
          <a:p>
            <a:r>
              <a:rPr lang="en-US" sz="1600" b="1" dirty="0" smtClean="0">
                <a:latin typeface="+mn-lt"/>
              </a:rPr>
              <a:t>Reflection:</a:t>
            </a:r>
            <a:endParaRPr lang="en-US" sz="1800" b="1" dirty="0" smtClean="0">
              <a:latin typeface="Bradley Hand ITC" pitchFamily="66" charset="0"/>
            </a:endParaRPr>
          </a:p>
          <a:p>
            <a:endParaRPr lang="en-US" sz="1800" b="1" dirty="0" smtClean="0">
              <a:latin typeface="+mn-lt"/>
            </a:endParaRPr>
          </a:p>
          <a:p>
            <a:endParaRPr lang="en-US" sz="1600" b="1" dirty="0" smtClean="0">
              <a:latin typeface="+mn-lt"/>
            </a:endParaRPr>
          </a:p>
          <a:p>
            <a:endParaRPr lang="en-US" sz="1600" b="1" dirty="0" smtClean="0">
              <a:latin typeface="+mn-lt"/>
            </a:endParaRPr>
          </a:p>
          <a:p>
            <a:endParaRPr lang="en-US" sz="1600" b="1" dirty="0" smtClean="0">
              <a:latin typeface="+mn-lt"/>
            </a:endParaRPr>
          </a:p>
          <a:p>
            <a:endParaRPr lang="en-US" sz="1600" b="1" dirty="0" smtClean="0">
              <a:latin typeface="+mn-lt"/>
            </a:endParaRPr>
          </a:p>
          <a:p>
            <a:r>
              <a:rPr lang="en-US" sz="1600" b="1" dirty="0" smtClean="0">
                <a:latin typeface="+mn-lt"/>
              </a:rPr>
              <a:t>Good Thing 2:</a:t>
            </a:r>
            <a:endParaRPr lang="en-US" sz="1800" b="1" dirty="0" smtClean="0">
              <a:latin typeface="Bradley Hand ITC" pitchFamily="66" charset="0"/>
            </a:endParaRPr>
          </a:p>
          <a:p>
            <a:endParaRPr lang="en-US" sz="1600" b="1" dirty="0" smtClean="0">
              <a:latin typeface="+mn-lt"/>
            </a:endParaRPr>
          </a:p>
          <a:p>
            <a:r>
              <a:rPr lang="en-US" sz="1600" b="1" dirty="0" smtClean="0">
                <a:latin typeface="+mn-lt"/>
              </a:rPr>
              <a:t>Reflection: </a:t>
            </a:r>
            <a:endParaRPr lang="en-US" sz="18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mn-lt"/>
            </a:endParaRPr>
          </a:p>
          <a:p>
            <a:r>
              <a:rPr lang="en-US" sz="1600" b="1" dirty="0" smtClean="0">
                <a:latin typeface="+mn-lt"/>
              </a:rPr>
              <a:t>Good Thing 3:</a:t>
            </a:r>
            <a:endParaRPr lang="en-US" sz="1800" b="1" dirty="0" smtClean="0">
              <a:latin typeface="Bradley Hand ITC" pitchFamily="66" charset="0"/>
            </a:endParaRPr>
          </a:p>
          <a:p>
            <a:endParaRPr lang="en-US" sz="1600" b="1" dirty="0" smtClean="0">
              <a:latin typeface="+mn-lt"/>
            </a:endParaRPr>
          </a:p>
          <a:p>
            <a:r>
              <a:rPr lang="en-US" sz="1600" b="1" dirty="0" smtClean="0">
                <a:latin typeface="+mn-lt"/>
              </a:rPr>
              <a:t>Reflection:</a:t>
            </a:r>
            <a:endParaRPr lang="en-US" sz="1800" b="1" dirty="0" smtClean="0">
              <a:latin typeface="Bradley Hand ITC" pitchFamily="66" charset="0"/>
            </a:endParaRPr>
          </a:p>
          <a:p>
            <a:endParaRPr lang="en-US" sz="1500" b="1" dirty="0" smtClean="0">
              <a:latin typeface="+mn-lt"/>
            </a:endParaRPr>
          </a:p>
          <a:p>
            <a:endParaRPr lang="en-US" sz="1500" dirty="0" smtClean="0">
              <a:latin typeface="+mn-lt"/>
            </a:endParaRPr>
          </a:p>
          <a:p>
            <a:endParaRPr lang="en-US" sz="1500" b="1" dirty="0">
              <a:latin typeface="+mn-lt"/>
            </a:endParaRPr>
          </a:p>
        </p:txBody>
      </p:sp>
      <p:sp>
        <p:nvSpPr>
          <p:cNvPr id="13" name="TextBox 12"/>
          <p:cNvSpPr txBox="1"/>
          <p:nvPr/>
        </p:nvSpPr>
        <p:spPr>
          <a:xfrm>
            <a:off x="0" y="204217"/>
            <a:ext cx="7239000" cy="405383"/>
          </a:xfrm>
          <a:prstGeom prst="rect">
            <a:avLst/>
          </a:prstGeom>
          <a:noFill/>
        </p:spPr>
        <p:txBody>
          <a:bodyPr wrap="square" lIns="96661" tIns="48331" rIns="96661" bIns="48331" rtlCol="0">
            <a:spAutoFit/>
          </a:bodyPr>
          <a:lstStyle/>
          <a:p>
            <a:pPr algn="ctr"/>
            <a:r>
              <a:rPr lang="en-US" sz="2000" b="1" dirty="0" smtClean="0">
                <a:solidFill>
                  <a:schemeClr val="bg1"/>
                </a:solidFill>
                <a:latin typeface="+mj-lt"/>
              </a:rPr>
              <a:t>Hunt the Good Stuff</a:t>
            </a:r>
            <a:endParaRPr lang="en-US" sz="2000" b="1" dirty="0">
              <a:solidFill>
                <a:schemeClr val="bg1"/>
              </a:solidFill>
              <a:latin typeface="+mj-lt"/>
            </a:endParaRPr>
          </a:p>
        </p:txBody>
      </p:sp>
      <p:sp>
        <p:nvSpPr>
          <p:cNvPr id="12" name="Rounded Rectangle 11"/>
          <p:cNvSpPr/>
          <p:nvPr/>
        </p:nvSpPr>
        <p:spPr>
          <a:xfrm>
            <a:off x="2209800" y="609599"/>
            <a:ext cx="2819400" cy="381001"/>
          </a:xfrm>
          <a:prstGeom prst="roundRect">
            <a:avLst/>
          </a:prstGeom>
          <a:solidFill>
            <a:srgbClr val="00B05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en-US" dirty="0" smtClean="0"/>
              <a:t>Optimism</a:t>
            </a:r>
            <a:endParaRPr lang="en-US" dirty="0"/>
          </a:p>
        </p:txBody>
      </p:sp>
      <p:sp>
        <p:nvSpPr>
          <p:cNvPr id="15"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87</a:t>
            </a:fld>
            <a:endParaRPr lang="en-US" sz="700" dirty="0">
              <a:latin typeface="+mn-lt"/>
            </a:endParaRPr>
          </a:p>
        </p:txBody>
      </p:sp>
      <p:pic>
        <p:nvPicPr>
          <p:cNvPr id="16" name="Picture 5" descr="HTGS.png"/>
          <p:cNvPicPr>
            <a:picLocks noChangeAspect="1"/>
          </p:cNvPicPr>
          <p:nvPr/>
        </p:nvPicPr>
        <p:blipFill>
          <a:blip r:embed="rId3" cstate="print"/>
          <a:srcRect/>
          <a:stretch>
            <a:fillRect/>
          </a:stretch>
        </p:blipFill>
        <p:spPr bwMode="auto">
          <a:xfrm>
            <a:off x="305741" y="76200"/>
            <a:ext cx="608659" cy="731520"/>
          </a:xfrm>
          <a:prstGeom prst="rect">
            <a:avLst/>
          </a:prstGeom>
          <a:noFill/>
          <a:ln w="9525">
            <a:noFill/>
            <a:miter lim="800000"/>
            <a:headEnd/>
            <a:tailEnd/>
          </a:ln>
        </p:spPr>
      </p:pic>
      <p:sp>
        <p:nvSpPr>
          <p:cNvPr id="14" name="Footer Placeholder 13"/>
          <p:cNvSpPr>
            <a:spLocks noGrp="1"/>
          </p:cNvSpPr>
          <p:nvPr>
            <p:ph type="ftr" sz="quarter" idx="11"/>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4321552"/>
            <a:ext cx="7315200" cy="25908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76200" y="1112838"/>
            <a:ext cx="7315200" cy="2239962"/>
          </a:xfrm>
        </p:spPr>
        <p:txBody>
          <a:bodyPr/>
          <a:lstStyle/>
          <a:p>
            <a:pPr marL="454603" indent="-227305">
              <a:lnSpc>
                <a:spcPct val="100000"/>
              </a:lnSpc>
              <a:buFont typeface="Arial" pitchFamily="34" charset="0"/>
              <a:buChar char="•"/>
              <a:defRPr/>
            </a:pPr>
            <a:r>
              <a:rPr lang="en-US" dirty="0" smtClean="0"/>
              <a:t>Effective Praise names the specific strategy, effort, or skill that led to the good outcome.</a:t>
            </a:r>
          </a:p>
          <a:p>
            <a:pPr marL="454603" indent="-227305">
              <a:lnSpc>
                <a:spcPct val="150000"/>
              </a:lnSpc>
              <a:defRPr/>
            </a:pPr>
            <a:endParaRPr lang="en-US" dirty="0" smtClean="0"/>
          </a:p>
          <a:p>
            <a:pPr marL="454603" indent="-227305">
              <a:lnSpc>
                <a:spcPct val="150000"/>
              </a:lnSpc>
              <a:buFont typeface="Arial" pitchFamily="34" charset="0"/>
              <a:buChar char="•"/>
              <a:defRPr/>
            </a:pPr>
            <a:r>
              <a:rPr lang="en-US" dirty="0" smtClean="0"/>
              <a:t>Effective Praise:</a:t>
            </a:r>
            <a:endParaRPr lang="en-US" dirty="0"/>
          </a:p>
          <a:p>
            <a:pPr marL="454603" indent="-227305">
              <a:lnSpc>
                <a:spcPct val="100000"/>
              </a:lnSpc>
              <a:defRPr/>
            </a:pPr>
            <a:r>
              <a:rPr lang="en-US" dirty="0" smtClean="0"/>
              <a:t>	- Builds optimism</a:t>
            </a:r>
          </a:p>
          <a:p>
            <a:pPr marL="454603" indent="-227305">
              <a:lnSpc>
                <a:spcPct val="100000"/>
              </a:lnSpc>
              <a:defRPr/>
            </a:pPr>
            <a:r>
              <a:rPr lang="en-US" dirty="0" smtClean="0"/>
              <a:t>	- Enables winning streaks</a:t>
            </a:r>
          </a:p>
        </p:txBody>
      </p:sp>
      <p:sp>
        <p:nvSpPr>
          <p:cNvPr id="8" name="TextBox 7"/>
          <p:cNvSpPr txBox="1"/>
          <p:nvPr/>
        </p:nvSpPr>
        <p:spPr>
          <a:xfrm>
            <a:off x="0" y="3352800"/>
            <a:ext cx="7315200" cy="892552"/>
          </a:xfrm>
          <a:prstGeom prst="rect">
            <a:avLst/>
          </a:prstGeom>
          <a:noFill/>
        </p:spPr>
        <p:txBody>
          <a:bodyPr wrap="square" rtlCol="0">
            <a:spAutoFit/>
          </a:bodyPr>
          <a:lstStyle/>
          <a:p>
            <a:r>
              <a:rPr lang="en-US" sz="1300" b="1" dirty="0" smtClean="0">
                <a:latin typeface="+mn-lt"/>
              </a:rPr>
              <a:t>Instructions:</a:t>
            </a:r>
            <a:r>
              <a:rPr lang="en-US" sz="1300" dirty="0" smtClean="0">
                <a:latin typeface="+mn-lt"/>
              </a:rPr>
              <a:t> Pick a person in your life who deserves Effective Praise and record an example of how you would praise them.</a:t>
            </a:r>
          </a:p>
          <a:p>
            <a:endParaRPr lang="en-US" sz="1300" dirty="0" smtClean="0">
              <a:latin typeface="+mn-lt"/>
            </a:endParaRPr>
          </a:p>
          <a:p>
            <a:r>
              <a:rPr lang="en-US" sz="1300" dirty="0" smtClean="0">
                <a:latin typeface="+mn-lt"/>
              </a:rPr>
              <a:t>Name: _______________________________________________</a:t>
            </a:r>
            <a:endParaRPr lang="en-US" sz="1300" dirty="0">
              <a:latin typeface="+mn-lt"/>
            </a:endParaRPr>
          </a:p>
        </p:txBody>
      </p:sp>
      <p:cxnSp>
        <p:nvCxnSpPr>
          <p:cNvPr id="10" name="Straight Connector 9"/>
          <p:cNvCxnSpPr/>
          <p:nvPr/>
        </p:nvCxnSpPr>
        <p:spPr>
          <a:xfrm>
            <a:off x="76200" y="5540752"/>
            <a:ext cx="7010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6200" y="5159752"/>
            <a:ext cx="7010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6200" y="4778752"/>
            <a:ext cx="7010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6200" y="6683752"/>
            <a:ext cx="7010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6200" y="6302752"/>
            <a:ext cx="7010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6200" y="5921752"/>
            <a:ext cx="7010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8"/>
          <p:cNvSpPr txBox="1">
            <a:spLocks/>
          </p:cNvSpPr>
          <p:nvPr/>
        </p:nvSpPr>
        <p:spPr bwMode="auto">
          <a:xfrm>
            <a:off x="457200" y="7208838"/>
            <a:ext cx="6400800" cy="1782762"/>
          </a:xfrm>
          <a:prstGeom prst="rect">
            <a:avLst/>
          </a:prstGeom>
          <a:noFill/>
          <a:ln w="38100">
            <a:solidFill>
              <a:schemeClr val="accent6"/>
            </a:solidFill>
            <a:miter lim="800000"/>
            <a:headEnd/>
            <a:tailEnd/>
          </a:ln>
        </p:spPr>
        <p:txBody>
          <a:bodyPr vert="horz" wrap="square" lIns="95669" tIns="47839" rIns="95669" bIns="47839" numCol="1" anchor="t" anchorCtr="0" compatLnSpc="1">
            <a:prstTxWarp prst="textNoShape">
              <a:avLst/>
            </a:prstTxWarp>
          </a:bodyPr>
          <a:lstStyle/>
          <a:p>
            <a:pPr marL="454603" marR="0" lvl="0" indent="-227305" algn="ctr" defTabSz="914400" rtl="0" eaLnBrk="0" fontAlgn="base" latinLnBrk="0" hangingPunct="0">
              <a:lnSpc>
                <a:spcPct val="150000"/>
              </a:lnSpc>
              <a:spcBef>
                <a:spcPct val="20000"/>
              </a:spcBef>
              <a:spcAft>
                <a:spcPct val="0"/>
              </a:spcAft>
              <a:buClrTx/>
              <a:buSzTx/>
              <a:tabLst/>
              <a:defRPr/>
            </a:pPr>
            <a:r>
              <a:rPr lang="en-US" sz="1300" dirty="0" smtClean="0">
                <a:latin typeface="Verdana" pitchFamily="34" charset="0"/>
                <a:cs typeface="+mn-cs"/>
              </a:rPr>
              <a:t>How does Effective Praise build </a:t>
            </a:r>
            <a:r>
              <a:rPr lang="en-US" sz="1300" b="1" dirty="0" smtClean="0">
                <a:solidFill>
                  <a:srgbClr val="00B050"/>
                </a:solidFill>
                <a:latin typeface="Verdana" pitchFamily="34" charset="0"/>
                <a:cs typeface="+mn-cs"/>
              </a:rPr>
              <a:t>Connection?</a:t>
            </a:r>
            <a:endParaRPr kumimoji="0" lang="en-US" sz="1300" b="1" i="0" u="none" strike="noStrike" kern="1200" cap="none" spc="0" normalizeH="0" baseline="0" noProof="0" dirty="0" smtClean="0">
              <a:ln>
                <a:noFill/>
              </a:ln>
              <a:solidFill>
                <a:srgbClr val="00B050"/>
              </a:solidFill>
              <a:effectLst/>
              <a:uLnTx/>
              <a:uFillTx/>
              <a:latin typeface="Verdana" pitchFamily="34" charset="0"/>
              <a:ea typeface="+mn-ea"/>
              <a:cs typeface="+mn-cs"/>
            </a:endParaRPr>
          </a:p>
        </p:txBody>
      </p:sp>
      <p:sp>
        <p:nvSpPr>
          <p:cNvPr id="22" name="Title 5"/>
          <p:cNvSpPr txBox="1">
            <a:spLocks/>
          </p:cNvSpPr>
          <p:nvPr/>
        </p:nvSpPr>
        <p:spPr>
          <a:xfrm>
            <a:off x="0" y="0"/>
            <a:ext cx="7315200" cy="838200"/>
          </a:xfrm>
          <a:prstGeom prst="rect">
            <a:avLst/>
          </a:prstGeom>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Verdana" pitchFamily="34" charset="0"/>
                <a:ea typeface="+mj-ea"/>
                <a:cs typeface="+mj-cs"/>
              </a:rPr>
              <a:t>Effective Praise</a:t>
            </a:r>
          </a:p>
        </p:txBody>
      </p:sp>
      <p:pic>
        <p:nvPicPr>
          <p:cNvPr id="24" name="Picture 23" descr="ACR.png"/>
          <p:cNvPicPr>
            <a:picLocks noChangeAspect="1"/>
          </p:cNvPicPr>
          <p:nvPr/>
        </p:nvPicPr>
        <p:blipFill>
          <a:blip r:embed="rId3" cstate="print"/>
          <a:srcRect/>
          <a:stretch>
            <a:fillRect/>
          </a:stretch>
        </p:blipFill>
        <p:spPr bwMode="auto">
          <a:xfrm>
            <a:off x="305741" y="76200"/>
            <a:ext cx="608659" cy="731520"/>
          </a:xfrm>
          <a:prstGeom prst="rect">
            <a:avLst/>
          </a:prstGeom>
          <a:noFill/>
          <a:ln w="9525">
            <a:noFill/>
            <a:miter lim="800000"/>
            <a:headEnd/>
            <a:tailEnd/>
          </a:ln>
        </p:spPr>
      </p:pic>
      <p:sp>
        <p:nvSpPr>
          <p:cNvPr id="17"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88</a:t>
            </a:fld>
            <a:endParaRPr lang="en-US" sz="700" dirty="0">
              <a:latin typeface="+mn-lt"/>
            </a:endParaRPr>
          </a:p>
        </p:txBody>
      </p:sp>
      <p:sp>
        <p:nvSpPr>
          <p:cNvPr id="18" name="Rounded Rectangle 17"/>
          <p:cNvSpPr/>
          <p:nvPr/>
        </p:nvSpPr>
        <p:spPr>
          <a:xfrm>
            <a:off x="2209800" y="685800"/>
            <a:ext cx="2895600" cy="381000"/>
          </a:xfrm>
          <a:prstGeom prst="roundRect">
            <a:avLst/>
          </a:prstGeom>
          <a:solidFill>
            <a:srgbClr val="00B05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en-US" dirty="0" smtClean="0"/>
              <a:t>Connection</a:t>
            </a:r>
            <a:endParaRPr lang="en-US" dirty="0"/>
          </a:p>
        </p:txBody>
      </p:sp>
      <p:sp>
        <p:nvSpPr>
          <p:cNvPr id="20" name="Footer Placeholder 19"/>
          <p:cNvSpPr>
            <a:spLocks noGrp="1"/>
          </p:cNvSpPr>
          <p:nvPr>
            <p:ph type="ftr" sz="quarter" idx="13"/>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152400" y="960438"/>
            <a:ext cx="7086600" cy="8412162"/>
          </a:xfrm>
        </p:spPr>
        <p:txBody>
          <a:bodyPr/>
          <a:lstStyle/>
          <a:p>
            <a:pPr>
              <a:lnSpc>
                <a:spcPct val="100000"/>
              </a:lnSpc>
              <a:spcBef>
                <a:spcPts val="0"/>
              </a:spcBef>
              <a:defRPr/>
            </a:pPr>
            <a:r>
              <a:rPr lang="en-US" sz="2000" b="1" dirty="0">
                <a:solidFill>
                  <a:prstClr val="black"/>
                </a:solidFill>
              </a:rPr>
              <a:t>Key Principles</a:t>
            </a:r>
          </a:p>
          <a:p>
            <a:pPr>
              <a:lnSpc>
                <a:spcPct val="100000"/>
              </a:lnSpc>
              <a:spcBef>
                <a:spcPts val="0"/>
              </a:spcBef>
              <a:defRPr/>
            </a:pPr>
            <a:endParaRPr lang="en-US" sz="800" b="1" dirty="0">
              <a:solidFill>
                <a:prstClr val="black"/>
              </a:solidFill>
            </a:endParaRPr>
          </a:p>
          <a:p>
            <a:pPr>
              <a:lnSpc>
                <a:spcPct val="100000"/>
              </a:lnSpc>
              <a:spcBef>
                <a:spcPts val="0"/>
              </a:spcBef>
              <a:buFont typeface="Arial" pitchFamily="34" charset="0"/>
              <a:buChar char="•"/>
              <a:defRPr/>
            </a:pPr>
            <a:r>
              <a:rPr lang="en-US" b="1" dirty="0">
                <a:solidFill>
                  <a:prstClr val="black"/>
                </a:solidFill>
              </a:rPr>
              <a:t> </a:t>
            </a:r>
            <a:r>
              <a:rPr lang="en-US" b="1" dirty="0" smtClean="0">
                <a:solidFill>
                  <a:prstClr val="black"/>
                </a:solidFill>
              </a:rPr>
              <a:t> </a:t>
            </a:r>
            <a:r>
              <a:rPr lang="en-US" dirty="0" smtClean="0">
                <a:solidFill>
                  <a:prstClr val="black"/>
                </a:solidFill>
              </a:rPr>
              <a:t>Effective Praise builds optimism and confidence</a:t>
            </a:r>
          </a:p>
          <a:p>
            <a:pPr>
              <a:lnSpc>
                <a:spcPct val="100000"/>
              </a:lnSpc>
              <a:spcBef>
                <a:spcPts val="0"/>
              </a:spcBef>
              <a:buFont typeface="Arial" pitchFamily="34" charset="0"/>
              <a:buChar char="•"/>
              <a:defRPr/>
            </a:pPr>
            <a:endParaRPr lang="en-US" dirty="0" smtClean="0">
              <a:solidFill>
                <a:prstClr val="black"/>
              </a:solidFill>
            </a:endParaRPr>
          </a:p>
          <a:p>
            <a:pPr>
              <a:lnSpc>
                <a:spcPct val="100000"/>
              </a:lnSpc>
              <a:spcBef>
                <a:spcPts val="0"/>
              </a:spcBef>
              <a:buFont typeface="Arial" pitchFamily="34" charset="0"/>
              <a:buChar char="•"/>
              <a:defRPr/>
            </a:pPr>
            <a:r>
              <a:rPr lang="en-US" dirty="0" smtClean="0">
                <a:solidFill>
                  <a:prstClr val="black"/>
                </a:solidFill>
              </a:rPr>
              <a:t>  Effective Praise enables winning streaks</a:t>
            </a:r>
            <a:endParaRPr lang="en-US" dirty="0">
              <a:solidFill>
                <a:prstClr val="black"/>
              </a:solidFill>
            </a:endParaRPr>
          </a:p>
          <a:p>
            <a:pPr>
              <a:lnSpc>
                <a:spcPct val="100000"/>
              </a:lnSpc>
              <a:spcBef>
                <a:spcPts val="0"/>
              </a:spcBef>
              <a:defRPr/>
            </a:pPr>
            <a:r>
              <a:rPr lang="en-US" b="1" dirty="0">
                <a:solidFill>
                  <a:prstClr val="black"/>
                </a:solidFill>
              </a:rPr>
              <a:t>  </a:t>
            </a:r>
            <a:endParaRPr lang="en-US" dirty="0">
              <a:solidFill>
                <a:prstClr val="black"/>
              </a:solidFill>
            </a:endParaRPr>
          </a:p>
          <a:p>
            <a:pPr>
              <a:lnSpc>
                <a:spcPct val="100000"/>
              </a:lnSpc>
              <a:spcBef>
                <a:spcPts val="0"/>
              </a:spcBef>
              <a:buFont typeface="Arial" pitchFamily="34" charset="0"/>
              <a:buChar char="•"/>
              <a:defRPr/>
            </a:pPr>
            <a:r>
              <a:rPr lang="en-US" dirty="0" smtClean="0">
                <a:solidFill>
                  <a:prstClr val="black"/>
                </a:solidFill>
              </a:rPr>
              <a:t>  Effective Praise builds </a:t>
            </a:r>
            <a:r>
              <a:rPr lang="en-US" b="1" dirty="0" smtClean="0">
                <a:solidFill>
                  <a:srgbClr val="00B050"/>
                </a:solidFill>
              </a:rPr>
              <a:t>Connection</a:t>
            </a:r>
            <a:endParaRPr lang="en-US" b="1" dirty="0">
              <a:solidFill>
                <a:srgbClr val="00B050"/>
              </a:solidFill>
            </a:endParaRPr>
          </a:p>
          <a:p>
            <a:pPr>
              <a:lnSpc>
                <a:spcPct val="100000"/>
              </a:lnSpc>
              <a:spcBef>
                <a:spcPts val="0"/>
              </a:spcBef>
              <a:defRPr/>
            </a:pPr>
            <a:r>
              <a:rPr lang="en-US" b="1" dirty="0">
                <a:solidFill>
                  <a:prstClr val="black"/>
                </a:solidFill>
              </a:rPr>
              <a:t> </a:t>
            </a:r>
            <a:endParaRPr lang="en-US" dirty="0">
              <a:solidFill>
                <a:prstClr val="black"/>
              </a:solidFill>
            </a:endParaRPr>
          </a:p>
          <a:p>
            <a:pPr>
              <a:lnSpc>
                <a:spcPct val="100000"/>
              </a:lnSpc>
              <a:spcBef>
                <a:spcPts val="0"/>
              </a:spcBef>
              <a:defRPr/>
            </a:pPr>
            <a:r>
              <a:rPr lang="en-US" sz="2000" b="1" dirty="0">
                <a:solidFill>
                  <a:prstClr val="black"/>
                </a:solidFill>
              </a:rPr>
              <a:t>Check on Learning</a:t>
            </a:r>
            <a:endParaRPr lang="en-US" sz="2000" dirty="0">
              <a:solidFill>
                <a:prstClr val="black"/>
              </a:solidFill>
            </a:endParaRPr>
          </a:p>
          <a:p>
            <a:pPr>
              <a:lnSpc>
                <a:spcPct val="100000"/>
              </a:lnSpc>
              <a:spcBef>
                <a:spcPts val="0"/>
              </a:spcBef>
              <a:defRPr/>
            </a:pPr>
            <a:r>
              <a:rPr lang="en-US" dirty="0">
                <a:solidFill>
                  <a:prstClr val="black"/>
                </a:solidFill>
              </a:rPr>
              <a:t> </a:t>
            </a:r>
          </a:p>
          <a:p>
            <a:pPr>
              <a:lnSpc>
                <a:spcPct val="100000"/>
              </a:lnSpc>
              <a:spcBef>
                <a:spcPts val="0"/>
              </a:spcBef>
              <a:defRPr/>
            </a:pPr>
            <a:r>
              <a:rPr lang="en-US" b="1" dirty="0">
                <a:solidFill>
                  <a:prstClr val="black"/>
                </a:solidFill>
              </a:rPr>
              <a:t>What is the </a:t>
            </a:r>
            <a:r>
              <a:rPr lang="en-US" b="1" dirty="0" smtClean="0">
                <a:solidFill>
                  <a:prstClr val="black"/>
                </a:solidFill>
              </a:rPr>
              <a:t>skill? </a:t>
            </a:r>
            <a:r>
              <a:rPr lang="en-US" dirty="0" smtClean="0">
                <a:solidFill>
                  <a:prstClr val="black"/>
                </a:solidFill>
              </a:rPr>
              <a:t>Effective Praise</a:t>
            </a:r>
            <a:endParaRPr lang="en-US" b="1" dirty="0">
              <a:solidFill>
                <a:prstClr val="black"/>
              </a:solidFill>
            </a:endParaRPr>
          </a:p>
          <a:p>
            <a:pPr>
              <a:lnSpc>
                <a:spcPct val="100000"/>
              </a:lnSpc>
              <a:spcBef>
                <a:spcPts val="0"/>
              </a:spcBef>
              <a:defRPr/>
            </a:pPr>
            <a:endParaRPr lang="en-US" dirty="0">
              <a:solidFill>
                <a:prstClr val="black"/>
              </a:solidFill>
            </a:endParaRPr>
          </a:p>
          <a:p>
            <a:pPr>
              <a:lnSpc>
                <a:spcPct val="100000"/>
              </a:lnSpc>
              <a:spcBef>
                <a:spcPts val="0"/>
              </a:spcBef>
              <a:defRPr/>
            </a:pPr>
            <a:r>
              <a:rPr lang="en-US" b="1" dirty="0">
                <a:solidFill>
                  <a:prstClr val="black"/>
                </a:solidFill>
              </a:rPr>
              <a:t>When do I use it? </a:t>
            </a:r>
            <a:r>
              <a:rPr lang="en-US" dirty="0" smtClean="0">
                <a:solidFill>
                  <a:prstClr val="black"/>
                </a:solidFill>
              </a:rPr>
              <a:t>Use Effective Praise when you see someone succeed or do something good</a:t>
            </a:r>
            <a:endParaRPr lang="en-US" dirty="0">
              <a:solidFill>
                <a:prstClr val="black"/>
              </a:solidFill>
            </a:endParaRPr>
          </a:p>
          <a:p>
            <a:pPr>
              <a:lnSpc>
                <a:spcPct val="100000"/>
              </a:lnSpc>
              <a:spcBef>
                <a:spcPts val="0"/>
              </a:spcBef>
              <a:defRPr/>
            </a:pPr>
            <a:endParaRPr lang="en-US" dirty="0">
              <a:solidFill>
                <a:prstClr val="black"/>
              </a:solidFill>
            </a:endParaRPr>
          </a:p>
          <a:p>
            <a:pPr>
              <a:lnSpc>
                <a:spcPct val="100000"/>
              </a:lnSpc>
              <a:spcBef>
                <a:spcPts val="0"/>
              </a:spcBef>
              <a:defRPr/>
            </a:pPr>
            <a:r>
              <a:rPr lang="en-US" b="1" dirty="0">
                <a:solidFill>
                  <a:prstClr val="black"/>
                </a:solidFill>
              </a:rPr>
              <a:t>How do I use it? </a:t>
            </a:r>
            <a:r>
              <a:rPr lang="en-US" dirty="0" smtClean="0">
                <a:solidFill>
                  <a:prstClr val="black"/>
                </a:solidFill>
              </a:rPr>
              <a:t>Name the specific strategy, effort, or skill that led to the good outcome</a:t>
            </a:r>
            <a:endParaRPr lang="en-US" dirty="0">
              <a:solidFill>
                <a:prstClr val="black"/>
              </a:solidFill>
            </a:endParaRPr>
          </a:p>
        </p:txBody>
      </p:sp>
      <p:grpSp>
        <p:nvGrpSpPr>
          <p:cNvPr id="2" name="Group 11"/>
          <p:cNvGrpSpPr/>
          <p:nvPr/>
        </p:nvGrpSpPr>
        <p:grpSpPr>
          <a:xfrm>
            <a:off x="76200" y="4876800"/>
            <a:ext cx="7086600" cy="4343396"/>
            <a:chOff x="76200" y="5757621"/>
            <a:chExt cx="7086600" cy="3386375"/>
          </a:xfrm>
        </p:grpSpPr>
        <p:sp>
          <p:nvSpPr>
            <p:cNvPr id="19" name="Oval 18"/>
            <p:cNvSpPr/>
            <p:nvPr/>
          </p:nvSpPr>
          <p:spPr>
            <a:xfrm>
              <a:off x="1752600" y="5757621"/>
              <a:ext cx="3733800" cy="891152"/>
            </a:xfrm>
            <a:prstGeom prst="ellipse">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9"/>
            <p:cNvGrpSpPr/>
            <p:nvPr/>
          </p:nvGrpSpPr>
          <p:grpSpPr>
            <a:xfrm>
              <a:off x="76200" y="5877186"/>
              <a:ext cx="7086600" cy="3266810"/>
              <a:chOff x="76200" y="5980310"/>
              <a:chExt cx="7086600" cy="3163690"/>
            </a:xfrm>
          </p:grpSpPr>
          <p:sp>
            <p:nvSpPr>
              <p:cNvPr id="21" name="Rectangle 20"/>
              <p:cNvSpPr/>
              <p:nvPr/>
            </p:nvSpPr>
            <p:spPr>
              <a:xfrm>
                <a:off x="76200" y="6324600"/>
                <a:ext cx="7086600" cy="281940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514803" y="5980310"/>
                <a:ext cx="4252748" cy="804766"/>
              </a:xfrm>
              <a:prstGeom prst="rect">
                <a:avLst/>
              </a:prstGeom>
              <a:noFill/>
            </p:spPr>
            <p:txBody>
              <a:bodyPr wrap="square" rtlCol="0">
                <a:spAutoFit/>
              </a:bodyPr>
              <a:lstStyle/>
              <a:p>
                <a:pPr algn="ctr"/>
                <a:r>
                  <a:rPr lang="en-US" sz="1600" b="1" dirty="0" smtClean="0">
                    <a:latin typeface="+mn-lt"/>
                  </a:rPr>
                  <a:t>MAKE IT PERSONAL!</a:t>
                </a:r>
              </a:p>
              <a:p>
                <a:pPr algn="ctr"/>
                <a:r>
                  <a:rPr lang="en-US" sz="1600" dirty="0" smtClean="0">
                    <a:latin typeface="+mn-lt"/>
                  </a:rPr>
                  <a:t>What did you learn?</a:t>
                </a:r>
              </a:p>
              <a:p>
                <a:pPr algn="ctr"/>
                <a:r>
                  <a:rPr lang="en-US" sz="1600" dirty="0" smtClean="0">
                    <a:latin typeface="+mn-lt"/>
                  </a:rPr>
                  <a:t>How can you use it?</a:t>
                </a:r>
                <a:endParaRPr lang="en-US" sz="1600" dirty="0">
                  <a:latin typeface="+mn-lt"/>
                </a:endParaRPr>
              </a:p>
            </p:txBody>
          </p:sp>
        </p:grpSp>
      </p:grpSp>
      <p:sp>
        <p:nvSpPr>
          <p:cNvPr id="13" name="Title 5"/>
          <p:cNvSpPr txBox="1">
            <a:spLocks/>
          </p:cNvSpPr>
          <p:nvPr/>
        </p:nvSpPr>
        <p:spPr>
          <a:xfrm>
            <a:off x="0" y="38100"/>
            <a:ext cx="7315200" cy="800100"/>
          </a:xfrm>
          <a:prstGeom prst="rect">
            <a:avLst/>
          </a:prstGeom>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Verdana" pitchFamily="34" charset="0"/>
                <a:ea typeface="+mj-ea"/>
                <a:cs typeface="+mj-cs"/>
              </a:rPr>
              <a:t>Effective Praise:</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2000" b="1" dirty="0" smtClean="0">
                <a:solidFill>
                  <a:schemeClr val="bg1"/>
                </a:solidFill>
                <a:latin typeface="Verdana" pitchFamily="34" charset="0"/>
                <a:ea typeface="+mj-ea"/>
                <a:cs typeface="+mj-cs"/>
              </a:rPr>
              <a:t>Make it Personal</a:t>
            </a:r>
            <a:endParaRPr kumimoji="0" lang="en-US" sz="2000" b="1" i="0" u="none" strike="noStrike" kern="1200" cap="none" spc="0" normalizeH="0" baseline="0" noProof="0" dirty="0" smtClean="0">
              <a:ln>
                <a:noFill/>
              </a:ln>
              <a:solidFill>
                <a:schemeClr val="bg1"/>
              </a:solidFill>
              <a:effectLst/>
              <a:uLnTx/>
              <a:uFillTx/>
              <a:latin typeface="Verdana" pitchFamily="34" charset="0"/>
              <a:ea typeface="+mj-ea"/>
              <a:cs typeface="+mj-cs"/>
            </a:endParaRPr>
          </a:p>
        </p:txBody>
      </p:sp>
      <p:sp>
        <p:nvSpPr>
          <p:cNvPr id="10"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89</a:t>
            </a:fld>
            <a:endParaRPr lang="en-US" sz="700" dirty="0">
              <a:latin typeface="+mn-lt"/>
            </a:endParaRPr>
          </a:p>
        </p:txBody>
      </p:sp>
      <p:pic>
        <p:nvPicPr>
          <p:cNvPr id="11" name="Picture 10" descr="ACR.png"/>
          <p:cNvPicPr>
            <a:picLocks noChangeAspect="1"/>
          </p:cNvPicPr>
          <p:nvPr/>
        </p:nvPicPr>
        <p:blipFill>
          <a:blip r:embed="rId3" cstate="print"/>
          <a:srcRect/>
          <a:stretch>
            <a:fillRect/>
          </a:stretch>
        </p:blipFill>
        <p:spPr bwMode="auto">
          <a:xfrm>
            <a:off x="305741" y="76200"/>
            <a:ext cx="608659" cy="731520"/>
          </a:xfrm>
          <a:prstGeom prst="rect">
            <a:avLst/>
          </a:prstGeom>
          <a:noFill/>
          <a:ln w="9525">
            <a:noFill/>
            <a:miter lim="800000"/>
            <a:headEnd/>
            <a:tailEnd/>
          </a:ln>
        </p:spPr>
      </p:pic>
      <p:sp>
        <p:nvSpPr>
          <p:cNvPr id="12" name="Footer Placeholder 11"/>
          <p:cNvSpPr>
            <a:spLocks noGrp="1"/>
          </p:cNvSpPr>
          <p:nvPr>
            <p:ph type="ftr" sz="quarter" idx="13"/>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0" y="4469000"/>
            <a:ext cx="7315200" cy="2765719"/>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dirty="0"/>
          </a:p>
        </p:txBody>
      </p:sp>
      <p:sp>
        <p:nvSpPr>
          <p:cNvPr id="9" name="Rounded Rectangle 8"/>
          <p:cNvSpPr/>
          <p:nvPr/>
        </p:nvSpPr>
        <p:spPr>
          <a:xfrm>
            <a:off x="0" y="2819400"/>
            <a:ext cx="7315200" cy="2057400"/>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dirty="0"/>
          </a:p>
        </p:txBody>
      </p:sp>
      <p:sp>
        <p:nvSpPr>
          <p:cNvPr id="8" name="Rounded Rectangle 7"/>
          <p:cNvSpPr/>
          <p:nvPr/>
        </p:nvSpPr>
        <p:spPr>
          <a:xfrm>
            <a:off x="0" y="2209800"/>
            <a:ext cx="7315200" cy="609600"/>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dirty="0"/>
          </a:p>
        </p:txBody>
      </p:sp>
      <p:sp>
        <p:nvSpPr>
          <p:cNvPr id="5" name="Rectangle 4"/>
          <p:cNvSpPr/>
          <p:nvPr/>
        </p:nvSpPr>
        <p:spPr>
          <a:xfrm>
            <a:off x="208630" y="914400"/>
            <a:ext cx="6877970" cy="1174824"/>
          </a:xfrm>
          <a:prstGeom prst="rect">
            <a:avLst/>
          </a:prstGeom>
        </p:spPr>
        <p:txBody>
          <a:bodyPr wrap="square" lIns="96661" tIns="48331" rIns="96661" bIns="48331">
            <a:spAutoFit/>
          </a:bodyPr>
          <a:lstStyle/>
          <a:p>
            <a:r>
              <a:rPr lang="en-US" sz="1400" b="1" dirty="0" smtClean="0">
                <a:latin typeface="+mn-lt"/>
              </a:rPr>
              <a:t>Instructions: </a:t>
            </a:r>
            <a:r>
              <a:rPr lang="en-US" sz="1400" dirty="0" smtClean="0">
                <a:latin typeface="+mn-lt"/>
              </a:rPr>
              <a:t>Record three good things each day. Next to each positive event that you list, write a reflection (at least one sentence) about:</a:t>
            </a:r>
          </a:p>
          <a:p>
            <a:r>
              <a:rPr lang="en-US" sz="1400" dirty="0" smtClean="0">
                <a:latin typeface="+mn-lt"/>
              </a:rPr>
              <a:t>	- Why this good thing happened</a:t>
            </a:r>
          </a:p>
          <a:p>
            <a:r>
              <a:rPr lang="en-US" sz="1400" dirty="0" smtClean="0">
                <a:latin typeface="+mn-lt"/>
              </a:rPr>
              <a:t>	- What this good thing means to you</a:t>
            </a:r>
          </a:p>
          <a:p>
            <a:r>
              <a:rPr lang="en-US" sz="1400" dirty="0" smtClean="0">
                <a:latin typeface="+mn-lt"/>
              </a:rPr>
              <a:t>	- How this good thing makes you feel</a:t>
            </a:r>
          </a:p>
        </p:txBody>
      </p:sp>
      <p:sp>
        <p:nvSpPr>
          <p:cNvPr id="11" name="Rounded Rectangle 10"/>
          <p:cNvSpPr/>
          <p:nvPr/>
        </p:nvSpPr>
        <p:spPr>
          <a:xfrm>
            <a:off x="0" y="7010400"/>
            <a:ext cx="7315200" cy="2133599"/>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dirty="0"/>
          </a:p>
        </p:txBody>
      </p:sp>
      <p:sp>
        <p:nvSpPr>
          <p:cNvPr id="7" name="TextBox 6"/>
          <p:cNvSpPr txBox="1"/>
          <p:nvPr/>
        </p:nvSpPr>
        <p:spPr>
          <a:xfrm>
            <a:off x="0" y="2209800"/>
            <a:ext cx="6901620" cy="6514747"/>
          </a:xfrm>
          <a:prstGeom prst="rect">
            <a:avLst/>
          </a:prstGeom>
          <a:noFill/>
        </p:spPr>
        <p:txBody>
          <a:bodyPr wrap="square" lIns="96661" tIns="48331" rIns="96661" bIns="48331" rtlCol="0">
            <a:spAutoFit/>
          </a:bodyPr>
          <a:lstStyle/>
          <a:p>
            <a:r>
              <a:rPr lang="en-US" sz="1600" b="1" dirty="0" smtClean="0">
                <a:latin typeface="+mn-lt"/>
              </a:rPr>
              <a:t>Date:</a:t>
            </a:r>
            <a:endParaRPr lang="en-US" sz="1800" dirty="0" smtClean="0">
              <a:latin typeface="Bradley Hand ITC" pitchFamily="66" charset="0"/>
            </a:endParaRPr>
          </a:p>
          <a:p>
            <a:endParaRPr lang="en-US" sz="1600" b="1" dirty="0" smtClean="0">
              <a:latin typeface="+mn-lt"/>
            </a:endParaRPr>
          </a:p>
          <a:p>
            <a:endParaRPr lang="en-US" sz="1600" b="1" dirty="0" smtClean="0">
              <a:latin typeface="+mn-lt"/>
            </a:endParaRPr>
          </a:p>
          <a:p>
            <a:r>
              <a:rPr lang="en-US" sz="1600" b="1" dirty="0" smtClean="0">
                <a:latin typeface="+mn-lt"/>
              </a:rPr>
              <a:t>Good Thing 1:</a:t>
            </a:r>
            <a:endParaRPr lang="en-US" sz="1800" b="1" dirty="0" smtClean="0">
              <a:latin typeface="Bradley Hand ITC" pitchFamily="66" charset="0"/>
            </a:endParaRPr>
          </a:p>
          <a:p>
            <a:endParaRPr lang="en-US" sz="1600" b="1" dirty="0" smtClean="0">
              <a:latin typeface="+mn-lt"/>
            </a:endParaRPr>
          </a:p>
          <a:p>
            <a:r>
              <a:rPr lang="en-US" sz="1600" b="1" dirty="0" smtClean="0">
                <a:latin typeface="+mn-lt"/>
              </a:rPr>
              <a:t>Reflection:</a:t>
            </a:r>
            <a:endParaRPr lang="en-US" sz="1800" b="1" dirty="0" smtClean="0">
              <a:latin typeface="Bradley Hand ITC" pitchFamily="66" charset="0"/>
            </a:endParaRPr>
          </a:p>
          <a:p>
            <a:endParaRPr lang="en-US" sz="1800" b="1" dirty="0" smtClean="0">
              <a:latin typeface="+mn-lt"/>
            </a:endParaRPr>
          </a:p>
          <a:p>
            <a:endParaRPr lang="en-US" sz="1600" b="1" dirty="0" smtClean="0">
              <a:latin typeface="+mn-lt"/>
            </a:endParaRPr>
          </a:p>
          <a:p>
            <a:endParaRPr lang="en-US" sz="1600" b="1" dirty="0" smtClean="0">
              <a:latin typeface="+mn-lt"/>
            </a:endParaRPr>
          </a:p>
          <a:p>
            <a:endParaRPr lang="en-US" sz="1600" b="1" dirty="0" smtClean="0">
              <a:latin typeface="+mn-lt"/>
            </a:endParaRPr>
          </a:p>
          <a:p>
            <a:endParaRPr lang="en-US" sz="1600" b="1" dirty="0" smtClean="0">
              <a:latin typeface="+mn-lt"/>
            </a:endParaRPr>
          </a:p>
          <a:p>
            <a:r>
              <a:rPr lang="en-US" sz="1600" b="1" dirty="0" smtClean="0">
                <a:latin typeface="+mn-lt"/>
              </a:rPr>
              <a:t>Good Thing 2:</a:t>
            </a:r>
            <a:endParaRPr lang="en-US" sz="1800" b="1" dirty="0" smtClean="0">
              <a:latin typeface="Bradley Hand ITC" pitchFamily="66" charset="0"/>
            </a:endParaRPr>
          </a:p>
          <a:p>
            <a:endParaRPr lang="en-US" sz="1600" b="1" dirty="0" smtClean="0">
              <a:latin typeface="+mn-lt"/>
            </a:endParaRPr>
          </a:p>
          <a:p>
            <a:r>
              <a:rPr lang="en-US" sz="1600" b="1" dirty="0" smtClean="0">
                <a:latin typeface="+mn-lt"/>
              </a:rPr>
              <a:t>Reflection: </a:t>
            </a:r>
            <a:endParaRPr lang="en-US" sz="18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mn-lt"/>
            </a:endParaRPr>
          </a:p>
          <a:p>
            <a:r>
              <a:rPr lang="en-US" sz="1600" b="1" dirty="0" smtClean="0">
                <a:latin typeface="+mn-lt"/>
              </a:rPr>
              <a:t>Good Thing 3:</a:t>
            </a:r>
            <a:endParaRPr lang="en-US" sz="1800" b="1" dirty="0" smtClean="0">
              <a:latin typeface="Bradley Hand ITC" pitchFamily="66" charset="0"/>
            </a:endParaRPr>
          </a:p>
          <a:p>
            <a:endParaRPr lang="en-US" sz="1600" b="1" dirty="0" smtClean="0">
              <a:latin typeface="+mn-lt"/>
            </a:endParaRPr>
          </a:p>
          <a:p>
            <a:r>
              <a:rPr lang="en-US" sz="1600" b="1" dirty="0" smtClean="0">
                <a:latin typeface="+mn-lt"/>
              </a:rPr>
              <a:t>Reflection:</a:t>
            </a:r>
            <a:endParaRPr lang="en-US" sz="1800" b="1" dirty="0" smtClean="0">
              <a:latin typeface="Bradley Hand ITC" pitchFamily="66" charset="0"/>
            </a:endParaRPr>
          </a:p>
          <a:p>
            <a:endParaRPr lang="en-US" sz="1500" b="1" dirty="0" smtClean="0">
              <a:latin typeface="+mn-lt"/>
            </a:endParaRPr>
          </a:p>
          <a:p>
            <a:endParaRPr lang="en-US" sz="1500" dirty="0" smtClean="0">
              <a:latin typeface="+mn-lt"/>
            </a:endParaRPr>
          </a:p>
          <a:p>
            <a:endParaRPr lang="en-US" sz="1500" b="1" dirty="0">
              <a:latin typeface="+mn-lt"/>
            </a:endParaRPr>
          </a:p>
        </p:txBody>
      </p:sp>
      <p:sp>
        <p:nvSpPr>
          <p:cNvPr id="13" name="TextBox 12"/>
          <p:cNvSpPr txBox="1"/>
          <p:nvPr/>
        </p:nvSpPr>
        <p:spPr>
          <a:xfrm>
            <a:off x="0" y="204217"/>
            <a:ext cx="7239000" cy="405383"/>
          </a:xfrm>
          <a:prstGeom prst="rect">
            <a:avLst/>
          </a:prstGeom>
          <a:noFill/>
        </p:spPr>
        <p:txBody>
          <a:bodyPr wrap="square" lIns="96661" tIns="48331" rIns="96661" bIns="48331" rtlCol="0">
            <a:spAutoFit/>
          </a:bodyPr>
          <a:lstStyle/>
          <a:p>
            <a:pPr algn="ctr"/>
            <a:r>
              <a:rPr lang="en-US" sz="2000" b="1" dirty="0" smtClean="0">
                <a:solidFill>
                  <a:schemeClr val="bg1"/>
                </a:solidFill>
                <a:latin typeface="+mj-lt"/>
              </a:rPr>
              <a:t>Hunt the Good Stuff</a:t>
            </a:r>
            <a:endParaRPr lang="en-US" sz="2000" b="1" dirty="0">
              <a:solidFill>
                <a:schemeClr val="bg1"/>
              </a:solidFill>
              <a:latin typeface="+mj-lt"/>
            </a:endParaRPr>
          </a:p>
        </p:txBody>
      </p:sp>
      <p:sp>
        <p:nvSpPr>
          <p:cNvPr id="12" name="Rounded Rectangle 11"/>
          <p:cNvSpPr/>
          <p:nvPr/>
        </p:nvSpPr>
        <p:spPr>
          <a:xfrm>
            <a:off x="2209800" y="609599"/>
            <a:ext cx="2819400" cy="381001"/>
          </a:xfrm>
          <a:prstGeom prst="roundRect">
            <a:avLst/>
          </a:prstGeom>
          <a:solidFill>
            <a:srgbClr val="00B05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en-US" dirty="0" smtClean="0"/>
              <a:t>Optimism</a:t>
            </a:r>
            <a:endParaRPr lang="en-US" dirty="0"/>
          </a:p>
        </p:txBody>
      </p:sp>
      <p:sp>
        <p:nvSpPr>
          <p:cNvPr id="15"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9</a:t>
            </a:fld>
            <a:endParaRPr lang="en-US" sz="700" dirty="0">
              <a:latin typeface="+mn-lt"/>
            </a:endParaRPr>
          </a:p>
        </p:txBody>
      </p:sp>
      <p:pic>
        <p:nvPicPr>
          <p:cNvPr id="16" name="Picture 5" descr="HTGS.png"/>
          <p:cNvPicPr>
            <a:picLocks noChangeAspect="1"/>
          </p:cNvPicPr>
          <p:nvPr/>
        </p:nvPicPr>
        <p:blipFill>
          <a:blip r:embed="rId3" cstate="print"/>
          <a:srcRect/>
          <a:stretch>
            <a:fillRect/>
          </a:stretch>
        </p:blipFill>
        <p:spPr bwMode="auto">
          <a:xfrm>
            <a:off x="305741" y="76200"/>
            <a:ext cx="608659" cy="731520"/>
          </a:xfrm>
          <a:prstGeom prst="rect">
            <a:avLst/>
          </a:prstGeom>
          <a:noFill/>
          <a:ln w="9525">
            <a:noFill/>
            <a:miter lim="800000"/>
            <a:headEnd/>
            <a:tailEnd/>
          </a:ln>
        </p:spPr>
      </p:pic>
      <p:sp>
        <p:nvSpPr>
          <p:cNvPr id="14" name="Footer Placeholder 13"/>
          <p:cNvSpPr>
            <a:spLocks noGrp="1"/>
          </p:cNvSpPr>
          <p:nvPr>
            <p:ph type="ftr" sz="quarter" idx="11"/>
          </p:nvPr>
        </p:nvSpPr>
        <p:spPr/>
        <p:txBody>
          <a:bodyPr/>
          <a:lstStyle/>
          <a:p>
            <a:pPr>
              <a:defRPr/>
            </a:pPr>
            <a:r>
              <a:rPr lang="en-US" dirty="0" smtClean="0"/>
              <a:t>Adapted with permission from the Penn Master Resilience Training materials, Copyright 2013, Trustees of the University of Pennsylvania. All rights reserved.</a:t>
            </a: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0" y="4469000"/>
            <a:ext cx="7315200" cy="2765719"/>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9" name="Rounded Rectangle 8"/>
          <p:cNvSpPr/>
          <p:nvPr/>
        </p:nvSpPr>
        <p:spPr>
          <a:xfrm>
            <a:off x="0" y="2819400"/>
            <a:ext cx="7315200" cy="2057400"/>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8" name="Rounded Rectangle 7"/>
          <p:cNvSpPr/>
          <p:nvPr/>
        </p:nvSpPr>
        <p:spPr>
          <a:xfrm>
            <a:off x="0" y="2209800"/>
            <a:ext cx="7315200" cy="609600"/>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5" name="Rectangle 4"/>
          <p:cNvSpPr/>
          <p:nvPr/>
        </p:nvSpPr>
        <p:spPr>
          <a:xfrm>
            <a:off x="208630" y="914400"/>
            <a:ext cx="6877970" cy="1174824"/>
          </a:xfrm>
          <a:prstGeom prst="rect">
            <a:avLst/>
          </a:prstGeom>
        </p:spPr>
        <p:txBody>
          <a:bodyPr wrap="square" lIns="96661" tIns="48331" rIns="96661" bIns="48331">
            <a:spAutoFit/>
          </a:bodyPr>
          <a:lstStyle/>
          <a:p>
            <a:r>
              <a:rPr lang="en-US" sz="1400" b="1" dirty="0" smtClean="0">
                <a:latin typeface="+mn-lt"/>
              </a:rPr>
              <a:t>Instructions: </a:t>
            </a:r>
            <a:r>
              <a:rPr lang="en-US" sz="1400" dirty="0" smtClean="0">
                <a:latin typeface="+mn-lt"/>
              </a:rPr>
              <a:t>Record three good things each day. Next to each positive event that you list, write a reflection (at least one sentence) about:</a:t>
            </a:r>
          </a:p>
          <a:p>
            <a:r>
              <a:rPr lang="en-US" sz="1400" dirty="0" smtClean="0">
                <a:latin typeface="+mn-lt"/>
              </a:rPr>
              <a:t>	- Why this good thing happened</a:t>
            </a:r>
          </a:p>
          <a:p>
            <a:r>
              <a:rPr lang="en-US" sz="1400" dirty="0" smtClean="0">
                <a:latin typeface="+mn-lt"/>
              </a:rPr>
              <a:t>	- What this good thing means to you</a:t>
            </a:r>
          </a:p>
          <a:p>
            <a:r>
              <a:rPr lang="en-US" sz="1400" dirty="0" smtClean="0">
                <a:latin typeface="+mn-lt"/>
              </a:rPr>
              <a:t>	- How this good thing makes you feel</a:t>
            </a:r>
          </a:p>
        </p:txBody>
      </p:sp>
      <p:sp>
        <p:nvSpPr>
          <p:cNvPr id="11" name="Rounded Rectangle 10"/>
          <p:cNvSpPr/>
          <p:nvPr/>
        </p:nvSpPr>
        <p:spPr>
          <a:xfrm>
            <a:off x="0" y="7010400"/>
            <a:ext cx="7315200" cy="2133599"/>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7" name="TextBox 6"/>
          <p:cNvSpPr txBox="1"/>
          <p:nvPr/>
        </p:nvSpPr>
        <p:spPr>
          <a:xfrm>
            <a:off x="0" y="2209800"/>
            <a:ext cx="6901620" cy="6514747"/>
          </a:xfrm>
          <a:prstGeom prst="rect">
            <a:avLst/>
          </a:prstGeom>
          <a:noFill/>
        </p:spPr>
        <p:txBody>
          <a:bodyPr wrap="square" lIns="96661" tIns="48331" rIns="96661" bIns="48331" rtlCol="0">
            <a:spAutoFit/>
          </a:bodyPr>
          <a:lstStyle/>
          <a:p>
            <a:r>
              <a:rPr lang="en-US" sz="1600" b="1" dirty="0" smtClean="0">
                <a:latin typeface="+mn-lt"/>
              </a:rPr>
              <a:t>Date:</a:t>
            </a:r>
            <a:endParaRPr lang="en-US" sz="1800" dirty="0" smtClean="0">
              <a:latin typeface="Bradley Hand ITC" pitchFamily="66" charset="0"/>
            </a:endParaRPr>
          </a:p>
          <a:p>
            <a:endParaRPr lang="en-US" sz="1600" b="1" dirty="0" smtClean="0">
              <a:latin typeface="+mn-lt"/>
            </a:endParaRPr>
          </a:p>
          <a:p>
            <a:endParaRPr lang="en-US" sz="1600" b="1" dirty="0" smtClean="0">
              <a:latin typeface="+mn-lt"/>
            </a:endParaRPr>
          </a:p>
          <a:p>
            <a:r>
              <a:rPr lang="en-US" sz="1600" b="1" dirty="0" smtClean="0">
                <a:latin typeface="+mn-lt"/>
              </a:rPr>
              <a:t>Good Thing 1:</a:t>
            </a:r>
            <a:endParaRPr lang="en-US" sz="1800" b="1" dirty="0" smtClean="0">
              <a:latin typeface="Bradley Hand ITC" pitchFamily="66" charset="0"/>
            </a:endParaRPr>
          </a:p>
          <a:p>
            <a:endParaRPr lang="en-US" sz="1600" b="1" dirty="0" smtClean="0">
              <a:latin typeface="+mn-lt"/>
            </a:endParaRPr>
          </a:p>
          <a:p>
            <a:r>
              <a:rPr lang="en-US" sz="1600" b="1" dirty="0" smtClean="0">
                <a:latin typeface="+mn-lt"/>
              </a:rPr>
              <a:t>Reflection:</a:t>
            </a:r>
            <a:endParaRPr lang="en-US" sz="1800" b="1" dirty="0" smtClean="0">
              <a:latin typeface="Bradley Hand ITC" pitchFamily="66" charset="0"/>
            </a:endParaRPr>
          </a:p>
          <a:p>
            <a:endParaRPr lang="en-US" sz="1800" b="1" dirty="0" smtClean="0">
              <a:latin typeface="+mn-lt"/>
            </a:endParaRPr>
          </a:p>
          <a:p>
            <a:endParaRPr lang="en-US" sz="1600" b="1" dirty="0" smtClean="0">
              <a:latin typeface="+mn-lt"/>
            </a:endParaRPr>
          </a:p>
          <a:p>
            <a:endParaRPr lang="en-US" sz="1600" b="1" dirty="0" smtClean="0">
              <a:latin typeface="+mn-lt"/>
            </a:endParaRPr>
          </a:p>
          <a:p>
            <a:endParaRPr lang="en-US" sz="1600" b="1" dirty="0" smtClean="0">
              <a:latin typeface="+mn-lt"/>
            </a:endParaRPr>
          </a:p>
          <a:p>
            <a:endParaRPr lang="en-US" sz="1600" b="1" dirty="0" smtClean="0">
              <a:latin typeface="+mn-lt"/>
            </a:endParaRPr>
          </a:p>
          <a:p>
            <a:r>
              <a:rPr lang="en-US" sz="1600" b="1" dirty="0" smtClean="0">
                <a:latin typeface="+mn-lt"/>
              </a:rPr>
              <a:t>Good Thing 2:</a:t>
            </a:r>
            <a:endParaRPr lang="en-US" sz="1800" b="1" dirty="0" smtClean="0">
              <a:latin typeface="Bradley Hand ITC" pitchFamily="66" charset="0"/>
            </a:endParaRPr>
          </a:p>
          <a:p>
            <a:endParaRPr lang="en-US" sz="1600" b="1" dirty="0" smtClean="0">
              <a:latin typeface="+mn-lt"/>
            </a:endParaRPr>
          </a:p>
          <a:p>
            <a:r>
              <a:rPr lang="en-US" sz="1600" b="1" dirty="0" smtClean="0">
                <a:latin typeface="+mn-lt"/>
              </a:rPr>
              <a:t>Reflection: </a:t>
            </a:r>
            <a:endParaRPr lang="en-US" sz="18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Bradley Hand ITC" pitchFamily="66" charset="0"/>
            </a:endParaRPr>
          </a:p>
          <a:p>
            <a:endParaRPr lang="en-US" sz="1600" b="1" dirty="0" smtClean="0">
              <a:latin typeface="+mn-lt"/>
            </a:endParaRPr>
          </a:p>
          <a:p>
            <a:r>
              <a:rPr lang="en-US" sz="1600" b="1" dirty="0" smtClean="0">
                <a:latin typeface="+mn-lt"/>
              </a:rPr>
              <a:t>Good Thing 3:</a:t>
            </a:r>
            <a:endParaRPr lang="en-US" sz="1800" b="1" dirty="0" smtClean="0">
              <a:latin typeface="Bradley Hand ITC" pitchFamily="66" charset="0"/>
            </a:endParaRPr>
          </a:p>
          <a:p>
            <a:endParaRPr lang="en-US" sz="1600" b="1" dirty="0" smtClean="0">
              <a:latin typeface="+mn-lt"/>
            </a:endParaRPr>
          </a:p>
          <a:p>
            <a:r>
              <a:rPr lang="en-US" sz="1600" b="1" dirty="0" smtClean="0">
                <a:latin typeface="+mn-lt"/>
              </a:rPr>
              <a:t>Reflection:</a:t>
            </a:r>
            <a:endParaRPr lang="en-US" sz="1800" b="1" dirty="0" smtClean="0">
              <a:latin typeface="Bradley Hand ITC" pitchFamily="66" charset="0"/>
            </a:endParaRPr>
          </a:p>
          <a:p>
            <a:endParaRPr lang="en-US" sz="1500" b="1" dirty="0" smtClean="0">
              <a:latin typeface="+mn-lt"/>
            </a:endParaRPr>
          </a:p>
          <a:p>
            <a:endParaRPr lang="en-US" sz="1500" dirty="0" smtClean="0">
              <a:latin typeface="+mn-lt"/>
            </a:endParaRPr>
          </a:p>
          <a:p>
            <a:endParaRPr lang="en-US" sz="1500" b="1" dirty="0">
              <a:latin typeface="+mn-lt"/>
            </a:endParaRPr>
          </a:p>
        </p:txBody>
      </p:sp>
      <p:sp>
        <p:nvSpPr>
          <p:cNvPr id="13" name="TextBox 12"/>
          <p:cNvSpPr txBox="1"/>
          <p:nvPr/>
        </p:nvSpPr>
        <p:spPr>
          <a:xfrm>
            <a:off x="0" y="204217"/>
            <a:ext cx="7239000" cy="405383"/>
          </a:xfrm>
          <a:prstGeom prst="rect">
            <a:avLst/>
          </a:prstGeom>
          <a:noFill/>
        </p:spPr>
        <p:txBody>
          <a:bodyPr wrap="square" lIns="96661" tIns="48331" rIns="96661" bIns="48331" rtlCol="0">
            <a:spAutoFit/>
          </a:bodyPr>
          <a:lstStyle/>
          <a:p>
            <a:pPr algn="ctr"/>
            <a:r>
              <a:rPr lang="en-US" sz="2000" b="1" dirty="0" smtClean="0">
                <a:solidFill>
                  <a:schemeClr val="bg1"/>
                </a:solidFill>
                <a:latin typeface="+mj-lt"/>
              </a:rPr>
              <a:t>Hunt the Good Stuff</a:t>
            </a:r>
            <a:endParaRPr lang="en-US" sz="2000" b="1" dirty="0">
              <a:solidFill>
                <a:schemeClr val="bg1"/>
              </a:solidFill>
              <a:latin typeface="+mj-lt"/>
            </a:endParaRPr>
          </a:p>
        </p:txBody>
      </p:sp>
      <p:sp>
        <p:nvSpPr>
          <p:cNvPr id="12" name="Rounded Rectangle 11"/>
          <p:cNvSpPr/>
          <p:nvPr/>
        </p:nvSpPr>
        <p:spPr>
          <a:xfrm>
            <a:off x="2209800" y="609599"/>
            <a:ext cx="2819400" cy="381001"/>
          </a:xfrm>
          <a:prstGeom prst="roundRect">
            <a:avLst/>
          </a:prstGeom>
          <a:solidFill>
            <a:srgbClr val="00B05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en-US" dirty="0" smtClean="0"/>
              <a:t>Optimism</a:t>
            </a:r>
            <a:endParaRPr lang="en-US" dirty="0"/>
          </a:p>
        </p:txBody>
      </p:sp>
      <p:sp>
        <p:nvSpPr>
          <p:cNvPr id="15"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90</a:t>
            </a:fld>
            <a:endParaRPr lang="en-US" sz="700" dirty="0">
              <a:latin typeface="+mn-lt"/>
            </a:endParaRPr>
          </a:p>
        </p:txBody>
      </p:sp>
      <p:pic>
        <p:nvPicPr>
          <p:cNvPr id="16" name="Picture 5" descr="HTGS.png"/>
          <p:cNvPicPr>
            <a:picLocks noChangeAspect="1"/>
          </p:cNvPicPr>
          <p:nvPr/>
        </p:nvPicPr>
        <p:blipFill>
          <a:blip r:embed="rId3" cstate="print"/>
          <a:srcRect/>
          <a:stretch>
            <a:fillRect/>
          </a:stretch>
        </p:blipFill>
        <p:spPr bwMode="auto">
          <a:xfrm>
            <a:off x="305741" y="76200"/>
            <a:ext cx="608659" cy="731520"/>
          </a:xfrm>
          <a:prstGeom prst="rect">
            <a:avLst/>
          </a:prstGeom>
          <a:noFill/>
          <a:ln w="9525">
            <a:noFill/>
            <a:miter lim="800000"/>
            <a:headEnd/>
            <a:tailEnd/>
          </a:ln>
        </p:spPr>
      </p:pic>
      <p:sp>
        <p:nvSpPr>
          <p:cNvPr id="14" name="Footer Placeholder 13"/>
          <p:cNvSpPr>
            <a:spLocks noGrp="1"/>
          </p:cNvSpPr>
          <p:nvPr>
            <p:ph type="ftr" sz="quarter" idx="11"/>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4724400"/>
            <a:ext cx="7315200" cy="3733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Title 7"/>
          <p:cNvSpPr>
            <a:spLocks noGrp="1"/>
          </p:cNvSpPr>
          <p:nvPr>
            <p:ph type="title"/>
          </p:nvPr>
        </p:nvSpPr>
        <p:spPr>
          <a:xfrm>
            <a:off x="0" y="0"/>
            <a:ext cx="7315200" cy="838200"/>
          </a:xfrm>
        </p:spPr>
        <p:txBody>
          <a:bodyPr anchor="ctr"/>
          <a:lstStyle/>
          <a:p>
            <a:r>
              <a:rPr lang="en-US" dirty="0" smtClean="0"/>
              <a:t/>
            </a:r>
            <a:br>
              <a:rPr lang="en-US" dirty="0" smtClean="0"/>
            </a:br>
            <a:r>
              <a:rPr lang="en-US" dirty="0" smtClean="0"/>
              <a:t>Active Constructive Responding</a:t>
            </a:r>
            <a:br>
              <a:rPr lang="en-US" dirty="0" smtClean="0"/>
            </a:br>
            <a:endParaRPr lang="en-US" dirty="0" smtClean="0"/>
          </a:p>
        </p:txBody>
      </p:sp>
      <p:sp>
        <p:nvSpPr>
          <p:cNvPr id="7" name="Rounded Rectangle 6"/>
          <p:cNvSpPr/>
          <p:nvPr/>
        </p:nvSpPr>
        <p:spPr>
          <a:xfrm>
            <a:off x="2133600" y="685800"/>
            <a:ext cx="2971800" cy="381000"/>
          </a:xfrm>
          <a:prstGeom prst="roundRect">
            <a:avLst/>
          </a:prstGeom>
          <a:solidFill>
            <a:srgbClr val="00B05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en-US" dirty="0" smtClean="0"/>
              <a:t>Connection</a:t>
            </a:r>
            <a:endParaRPr lang="en-US" dirty="0"/>
          </a:p>
        </p:txBody>
      </p:sp>
      <p:graphicFrame>
        <p:nvGraphicFramePr>
          <p:cNvPr id="10" name="Group 34"/>
          <p:cNvGraphicFramePr>
            <a:graphicFrameLocks/>
          </p:cNvGraphicFramePr>
          <p:nvPr/>
        </p:nvGraphicFramePr>
        <p:xfrm>
          <a:off x="304800" y="4953000"/>
          <a:ext cx="6705600" cy="3245172"/>
        </p:xfrm>
        <a:graphic>
          <a:graphicData uri="http://schemas.openxmlformats.org/drawingml/2006/table">
            <a:tbl>
              <a:tblPr/>
              <a:tblGrid>
                <a:gridCol w="558799"/>
                <a:gridCol w="3076767"/>
                <a:gridCol w="3070034"/>
              </a:tblGrid>
              <a:tr h="533400">
                <a:tc>
                  <a:txBody>
                    <a:bodyPr/>
                    <a:lstStyle/>
                    <a:p>
                      <a:pPr marL="0" marR="0" lvl="0" indent="0" algn="l" defTabSz="914400" rtl="0" eaLnBrk="0" fontAlgn="base" latinLnBrk="0" hangingPunct="0">
                        <a:lnSpc>
                          <a:spcPct val="100000"/>
                        </a:lnSpc>
                        <a:spcBef>
                          <a:spcPct val="20000"/>
                        </a:spcBef>
                        <a:spcAft>
                          <a:spcPct val="0"/>
                        </a:spcAft>
                        <a:buClr>
                          <a:srgbClr val="000099"/>
                        </a:buClr>
                        <a:buSzPct val="65000"/>
                        <a:buFont typeface="Wingdings" pitchFamily="2" charset="2"/>
                        <a:buNone/>
                        <a:tabLst/>
                      </a:pPr>
                      <a:endParaRPr kumimoji="0" lang="en-US" sz="3200" b="0" i="0" u="none" strike="noStrike" cap="none" normalizeH="0" baseline="0" dirty="0" smtClean="0">
                        <a:ln>
                          <a:noFill/>
                        </a:ln>
                        <a:solidFill>
                          <a:schemeClr val="tx1"/>
                        </a:solidFill>
                        <a:effectLst/>
                        <a:latin typeface="+mj-lt"/>
                      </a:endParaRPr>
                    </a:p>
                  </a:txBody>
                  <a:tcPr marL="102413" marR="102413" marT="51206" marB="51206" anchor="ctr" anchorCtr="1" horzOverflow="overflow">
                    <a:lnL>
                      <a:noFill/>
                    </a:lnL>
                    <a:lnR w="19050" cap="flat" cmpd="sng" algn="ctr">
                      <a:solidFill>
                        <a:schemeClr val="tx1"/>
                      </a:solidFill>
                      <a:prstDash val="solid"/>
                      <a:round/>
                      <a:headEnd type="none" w="sm" len="sm"/>
                      <a:tailEnd type="none" w="sm" len="sm"/>
                    </a:lnR>
                    <a:lnT>
                      <a:noFill/>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65000"/>
                        <a:buFont typeface="Wingdings" pitchFamily="2" charset="2"/>
                        <a:buNone/>
                        <a:tabLst/>
                      </a:pPr>
                      <a:r>
                        <a:rPr kumimoji="0" lang="en-US" sz="1700" b="1" i="0" u="none" strike="noStrike" cap="none" normalizeH="0" baseline="0" dirty="0" smtClean="0">
                          <a:ln>
                            <a:noFill/>
                          </a:ln>
                          <a:solidFill>
                            <a:schemeClr val="tx1"/>
                          </a:solidFill>
                          <a:effectLst/>
                          <a:latin typeface="+mn-lt"/>
                          <a:cs typeface="Arial" pitchFamily="34" charset="0"/>
                        </a:rPr>
                        <a:t>Constructive</a:t>
                      </a:r>
                    </a:p>
                  </a:txBody>
                  <a:tcPr marL="102413" marR="102413" marT="51206" marB="51206" anchor="ctr" anchorCtr="1"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38100" cap="flat" cmpd="sng" algn="ctr">
                      <a:solidFill>
                        <a:srgbClr val="FCAF17"/>
                      </a:solidFill>
                      <a:prstDash val="lgDash"/>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65000"/>
                        <a:buFont typeface="Wingdings" pitchFamily="2" charset="2"/>
                        <a:buNone/>
                        <a:tabLst/>
                      </a:pPr>
                      <a:r>
                        <a:rPr kumimoji="0" lang="en-US" sz="1700" b="1" i="0" u="none" strike="noStrike" cap="none" normalizeH="0" baseline="0" dirty="0" smtClean="0">
                          <a:ln>
                            <a:noFill/>
                          </a:ln>
                          <a:solidFill>
                            <a:schemeClr val="tx1"/>
                          </a:solidFill>
                          <a:effectLst/>
                          <a:latin typeface="+mn-lt"/>
                          <a:cs typeface="Arial" pitchFamily="34" charset="0"/>
                        </a:rPr>
                        <a:t>Destructive</a:t>
                      </a:r>
                    </a:p>
                  </a:txBody>
                  <a:tcPr marL="102413" marR="102413" marT="51206" marB="51206" anchor="ctr" anchorCtr="1"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chemeClr val="bg1"/>
                    </a:solidFill>
                  </a:tcPr>
                </a:tc>
              </a:tr>
              <a:tr h="1264024">
                <a:tc>
                  <a:txBody>
                    <a:bodyPr/>
                    <a:lstStyle/>
                    <a:p>
                      <a:pPr marL="0" marR="0" lvl="0" indent="0" algn="l" defTabSz="914400" rtl="0" eaLnBrk="0" fontAlgn="base" latinLnBrk="0" hangingPunct="0">
                        <a:lnSpc>
                          <a:spcPct val="100000"/>
                        </a:lnSpc>
                        <a:spcBef>
                          <a:spcPct val="20000"/>
                        </a:spcBef>
                        <a:spcAft>
                          <a:spcPct val="0"/>
                        </a:spcAft>
                        <a:buClr>
                          <a:srgbClr val="000099"/>
                        </a:buClr>
                        <a:buSzPct val="65000"/>
                        <a:buFont typeface="Wingdings" pitchFamily="2" charset="2"/>
                        <a:buNone/>
                        <a:tabLst/>
                      </a:pPr>
                      <a:r>
                        <a:rPr kumimoji="0" lang="en-US" sz="1700" b="1" i="0" u="none" strike="noStrike" cap="none" normalizeH="0" baseline="0" dirty="0" smtClean="0">
                          <a:ln>
                            <a:noFill/>
                          </a:ln>
                          <a:solidFill>
                            <a:schemeClr val="tx1"/>
                          </a:solidFill>
                          <a:effectLst/>
                          <a:latin typeface="+mn-lt"/>
                        </a:rPr>
                        <a:t>Active</a:t>
                      </a:r>
                    </a:p>
                  </a:txBody>
                  <a:tcPr marL="102413" marR="102413" marT="51206" marB="51206" vert="vert270" anchor="ctr" anchorCtr="1" horzOverflow="overflow">
                    <a:lnL w="19050" cap="flat" cmpd="sng" algn="ctr">
                      <a:solidFill>
                        <a:schemeClr val="tx1"/>
                      </a:solidFill>
                      <a:prstDash val="solid"/>
                      <a:round/>
                      <a:headEnd type="none" w="sm" len="sm"/>
                      <a:tailEnd type="none" w="sm" len="sm"/>
                    </a:lnL>
                    <a:lnR w="38100" cap="flat" cmpd="sng" algn="ctr">
                      <a:solidFill>
                        <a:srgbClr val="FCAF17"/>
                      </a:solidFill>
                      <a:prstDash val="lgDash"/>
                      <a:round/>
                      <a:headEnd type="none" w="med" len="med"/>
                      <a:tailEnd type="none" w="med" len="med"/>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285750" marR="0" lvl="0" indent="-285750" algn="l" defTabSz="914400" rtl="0" eaLnBrk="0" fontAlgn="base" latinLnBrk="0" hangingPunct="0">
                        <a:lnSpc>
                          <a:spcPct val="100000"/>
                        </a:lnSpc>
                        <a:spcBef>
                          <a:spcPct val="20000"/>
                        </a:spcBef>
                        <a:spcAft>
                          <a:spcPct val="0"/>
                        </a:spcAft>
                        <a:buClr>
                          <a:srgbClr val="000099"/>
                        </a:buClr>
                        <a:buSzPct val="65000"/>
                        <a:buFont typeface="Arial" pitchFamily="34" charset="0"/>
                        <a:buChar char="•"/>
                        <a:tabLst/>
                      </a:pPr>
                      <a:endParaRPr kumimoji="0" lang="en-US" sz="1800" b="1" i="0" u="none" strike="noStrike" cap="none" normalizeH="0" baseline="0" dirty="0" smtClean="0">
                        <a:ln>
                          <a:noFill/>
                        </a:ln>
                        <a:solidFill>
                          <a:schemeClr val="tx1"/>
                        </a:solidFill>
                        <a:effectLst/>
                        <a:latin typeface="+mj-lt"/>
                      </a:endParaRPr>
                    </a:p>
                  </a:txBody>
                  <a:tcPr marL="102413" marR="102413" marT="51206" marB="51206" anchor="ctr" anchorCtr="1" horzOverflow="overflow">
                    <a:lnL w="38100" cap="flat" cmpd="sng" algn="ctr">
                      <a:solidFill>
                        <a:srgbClr val="FCAF17"/>
                      </a:solidFill>
                      <a:prstDash val="lgDash"/>
                      <a:round/>
                      <a:headEnd type="none" w="med" len="med"/>
                      <a:tailEnd type="none" w="med" len="med"/>
                    </a:lnL>
                    <a:lnR w="38100" cap="flat" cmpd="sng" algn="ctr">
                      <a:solidFill>
                        <a:srgbClr val="FCAF17"/>
                      </a:solidFill>
                      <a:prstDash val="lgDash"/>
                      <a:round/>
                      <a:headEnd type="none" w="med" len="med"/>
                      <a:tailEnd type="none" w="med" len="med"/>
                    </a:lnR>
                    <a:lnT w="38100" cap="flat" cmpd="sng" algn="ctr">
                      <a:solidFill>
                        <a:srgbClr val="FCAF17"/>
                      </a:solidFill>
                      <a:prstDash val="lgDash"/>
                      <a:round/>
                      <a:headEnd type="none" w="med" len="med"/>
                      <a:tailEnd type="none" w="med" len="med"/>
                    </a:lnT>
                    <a:lnB w="38100" cap="flat" cmpd="sng" algn="ctr">
                      <a:solidFill>
                        <a:srgbClr val="FCAF17"/>
                      </a:solidFill>
                      <a:prstDash val="lgDash"/>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0" fontAlgn="base" latinLnBrk="0" hangingPunct="0">
                        <a:lnSpc>
                          <a:spcPct val="100000"/>
                        </a:lnSpc>
                        <a:spcBef>
                          <a:spcPct val="20000"/>
                        </a:spcBef>
                        <a:spcAft>
                          <a:spcPct val="0"/>
                        </a:spcAft>
                        <a:buClr>
                          <a:srgbClr val="000099"/>
                        </a:buClr>
                        <a:buSzPct val="65000"/>
                        <a:buFont typeface="Arial" pitchFamily="34" charset="0"/>
                        <a:buChar char="•"/>
                        <a:tabLst/>
                      </a:pPr>
                      <a:endParaRPr kumimoji="0" lang="en-US" sz="1800" b="0" i="0" u="none" strike="noStrike" cap="none" normalizeH="0" baseline="0" dirty="0" smtClean="0">
                        <a:ln>
                          <a:noFill/>
                        </a:ln>
                        <a:solidFill>
                          <a:schemeClr val="tx1"/>
                        </a:solidFill>
                        <a:effectLst/>
                        <a:latin typeface="+mj-lt"/>
                      </a:endParaRPr>
                    </a:p>
                  </a:txBody>
                  <a:tcPr marL="102413" marR="102413" marT="51206" marB="51206" anchor="ctr" anchorCtr="1" horzOverflow="overflow">
                    <a:lnL w="38100" cap="flat" cmpd="sng" algn="ctr">
                      <a:solidFill>
                        <a:srgbClr val="FCAF17"/>
                      </a:solidFill>
                      <a:prstDash val="lgDash"/>
                      <a:round/>
                      <a:headEnd type="none" w="med" len="med"/>
                      <a:tailEnd type="none" w="med" len="med"/>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chemeClr val="bg1"/>
                    </a:solidFill>
                  </a:tcPr>
                </a:tc>
              </a:tr>
              <a:tr h="1391056">
                <a:tc>
                  <a:txBody>
                    <a:bodyPr/>
                    <a:lstStyle/>
                    <a:p>
                      <a:pPr marL="0" marR="0" lvl="0" indent="0" algn="l" defTabSz="914400" rtl="0" eaLnBrk="0" fontAlgn="base" latinLnBrk="0" hangingPunct="0">
                        <a:lnSpc>
                          <a:spcPct val="100000"/>
                        </a:lnSpc>
                        <a:spcBef>
                          <a:spcPct val="20000"/>
                        </a:spcBef>
                        <a:spcAft>
                          <a:spcPct val="0"/>
                        </a:spcAft>
                        <a:buClr>
                          <a:srgbClr val="000099"/>
                        </a:buClr>
                        <a:buSzPct val="65000"/>
                        <a:buFont typeface="Wingdings" pitchFamily="2" charset="2"/>
                        <a:buNone/>
                        <a:tabLst/>
                      </a:pPr>
                      <a:r>
                        <a:rPr kumimoji="0" lang="en-US" sz="1700" b="1" i="0" u="none" strike="noStrike" cap="none" normalizeH="0" baseline="0" dirty="0" smtClean="0">
                          <a:ln>
                            <a:noFill/>
                          </a:ln>
                          <a:solidFill>
                            <a:schemeClr val="tx1"/>
                          </a:solidFill>
                          <a:effectLst/>
                          <a:latin typeface="+mj-lt"/>
                        </a:rPr>
                        <a:t>Passive</a:t>
                      </a:r>
                    </a:p>
                  </a:txBody>
                  <a:tcPr marL="102413" marR="102413" marT="51206" marB="51206" vert="vert270" anchor="ctr" anchorCtr="1"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285750" marR="0" lvl="0" indent="-285750" algn="l" defTabSz="914400" rtl="0" eaLnBrk="0" fontAlgn="base" latinLnBrk="0" hangingPunct="0">
                        <a:lnSpc>
                          <a:spcPct val="100000"/>
                        </a:lnSpc>
                        <a:spcBef>
                          <a:spcPct val="20000"/>
                        </a:spcBef>
                        <a:spcAft>
                          <a:spcPct val="0"/>
                        </a:spcAft>
                        <a:buClr>
                          <a:srgbClr val="000099"/>
                        </a:buClr>
                        <a:buSzPct val="65000"/>
                        <a:buFont typeface="Arial" pitchFamily="34" charset="0"/>
                        <a:buChar char="•"/>
                        <a:tabLst/>
                      </a:pPr>
                      <a:endParaRPr kumimoji="0" lang="en-US" sz="1800" b="0" i="0" u="none" strike="noStrike" cap="none" normalizeH="0" baseline="0" dirty="0" smtClean="0">
                        <a:ln>
                          <a:noFill/>
                        </a:ln>
                        <a:solidFill>
                          <a:schemeClr val="tx1"/>
                        </a:solidFill>
                        <a:effectLst/>
                        <a:latin typeface="+mj-lt"/>
                      </a:endParaRPr>
                    </a:p>
                  </a:txBody>
                  <a:tcPr marL="102413" marR="102413" marT="51206" marB="51206" anchor="ctr" anchorCtr="1"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38100" cap="flat" cmpd="sng" algn="ctr">
                      <a:solidFill>
                        <a:srgbClr val="FCAF17"/>
                      </a:solidFill>
                      <a:prstDash val="lgDash"/>
                      <a:round/>
                      <a:headEnd type="none" w="med" len="med"/>
                      <a:tailEnd type="none" w="med" len="med"/>
                    </a:lnT>
                    <a:lnB w="1905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285750" marR="0" lvl="0" indent="-285750" algn="l" defTabSz="914400" rtl="0" eaLnBrk="0" fontAlgn="base" latinLnBrk="0" hangingPunct="0">
                        <a:lnSpc>
                          <a:spcPct val="100000"/>
                        </a:lnSpc>
                        <a:spcBef>
                          <a:spcPct val="20000"/>
                        </a:spcBef>
                        <a:spcAft>
                          <a:spcPct val="0"/>
                        </a:spcAft>
                        <a:buClr>
                          <a:srgbClr val="000099"/>
                        </a:buClr>
                        <a:buSzPct val="65000"/>
                        <a:buFont typeface="Arial" pitchFamily="34" charset="0"/>
                        <a:buChar char="•"/>
                        <a:tabLst/>
                      </a:pPr>
                      <a:endParaRPr kumimoji="0" lang="en-US" sz="1800" b="0" i="0" u="none" strike="noStrike" cap="none" normalizeH="0" baseline="0" dirty="0" smtClean="0">
                        <a:ln>
                          <a:noFill/>
                        </a:ln>
                        <a:solidFill>
                          <a:schemeClr val="tx1"/>
                        </a:solidFill>
                        <a:effectLst/>
                        <a:latin typeface="+mj-lt"/>
                      </a:endParaRPr>
                    </a:p>
                  </a:txBody>
                  <a:tcPr marL="102413" marR="102413" marT="51206" marB="51206" anchor="ctr" anchorCtr="1"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chemeClr val="bg1"/>
                    </a:solidFill>
                  </a:tcPr>
                </a:tc>
              </a:tr>
            </a:tbl>
          </a:graphicData>
        </a:graphic>
      </p:graphicFrame>
      <p:sp>
        <p:nvSpPr>
          <p:cNvPr id="11" name="TextBox 10"/>
          <p:cNvSpPr txBox="1">
            <a:spLocks noChangeArrowheads="1"/>
          </p:cNvSpPr>
          <p:nvPr/>
        </p:nvSpPr>
        <p:spPr bwMode="auto">
          <a:xfrm>
            <a:off x="883920" y="7086600"/>
            <a:ext cx="2926080" cy="7248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02180" tIns="51091" rIns="102180" bIns="51091">
            <a:spAutoFit/>
          </a:bodyPr>
          <a:lstStyle>
            <a:lvl1pPr marL="285750" indent="-2857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20000"/>
              </a:spcBef>
              <a:buClr>
                <a:srgbClr val="000099"/>
              </a:buClr>
              <a:buSzPct val="65000"/>
              <a:defRPr/>
            </a:pPr>
            <a:r>
              <a:rPr lang="en-US" sz="1400" dirty="0" smtClean="0">
                <a:solidFill>
                  <a:srgbClr val="000000"/>
                </a:solidFill>
                <a:latin typeface="Verdana" pitchFamily="34" charset="0"/>
                <a:cs typeface="+mn-cs"/>
              </a:rPr>
              <a:t>______________________</a:t>
            </a:r>
          </a:p>
          <a:p>
            <a:pPr algn="ctr">
              <a:spcBef>
                <a:spcPct val="20000"/>
              </a:spcBef>
              <a:buClr>
                <a:srgbClr val="000099"/>
              </a:buClr>
              <a:buSzPct val="65000"/>
              <a:defRPr/>
            </a:pPr>
            <a:r>
              <a:rPr lang="en-US" sz="1100" dirty="0" smtClean="0">
                <a:solidFill>
                  <a:srgbClr val="000000"/>
                </a:solidFill>
                <a:latin typeface="Verdana" pitchFamily="34" charset="0"/>
                <a:cs typeface="+mn-cs"/>
              </a:rPr>
              <a:t>Distracted, understated support</a:t>
            </a:r>
          </a:p>
          <a:p>
            <a:pPr algn="ctr">
              <a:spcBef>
                <a:spcPct val="20000"/>
              </a:spcBef>
              <a:buClr>
                <a:srgbClr val="000099"/>
              </a:buClr>
              <a:buSzPct val="65000"/>
              <a:defRPr/>
            </a:pPr>
            <a:r>
              <a:rPr lang="en-US" sz="1100" dirty="0" smtClean="0">
                <a:solidFill>
                  <a:srgbClr val="000000"/>
                </a:solidFill>
                <a:latin typeface="Verdana" pitchFamily="34" charset="0"/>
                <a:cs typeface="+mn-cs"/>
              </a:rPr>
              <a:t>Conversation fizzles out</a:t>
            </a:r>
          </a:p>
        </p:txBody>
      </p:sp>
      <p:sp>
        <p:nvSpPr>
          <p:cNvPr id="12" name="TextBox 11"/>
          <p:cNvSpPr txBox="1">
            <a:spLocks noChangeArrowheads="1"/>
          </p:cNvSpPr>
          <p:nvPr/>
        </p:nvSpPr>
        <p:spPr bwMode="auto">
          <a:xfrm>
            <a:off x="3743960" y="7086600"/>
            <a:ext cx="3495040" cy="9280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02180" tIns="51091" rIns="102180" bIns="51091">
            <a:spAutoFit/>
          </a:bodyPr>
          <a:lstStyle>
            <a:lvl1pPr marL="285750" indent="-2857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20000"/>
              </a:spcBef>
              <a:buClr>
                <a:srgbClr val="000099"/>
              </a:buClr>
              <a:buSzPct val="65000"/>
              <a:defRPr/>
            </a:pPr>
            <a:r>
              <a:rPr lang="en-US" sz="1400" dirty="0" smtClean="0">
                <a:solidFill>
                  <a:srgbClr val="000000"/>
                </a:solidFill>
                <a:latin typeface="Verdana" pitchFamily="34" charset="0"/>
                <a:cs typeface="+mn-cs"/>
              </a:rPr>
              <a:t>______________________</a:t>
            </a:r>
          </a:p>
          <a:p>
            <a:pPr algn="ctr">
              <a:spcBef>
                <a:spcPct val="20000"/>
              </a:spcBef>
              <a:buClr>
                <a:srgbClr val="000099"/>
              </a:buClr>
              <a:buSzPct val="65000"/>
              <a:defRPr/>
            </a:pPr>
            <a:r>
              <a:rPr lang="en-US" sz="1100" dirty="0" smtClean="0">
                <a:solidFill>
                  <a:srgbClr val="000000"/>
                </a:solidFill>
                <a:latin typeface="Verdana" pitchFamily="34" charset="0"/>
                <a:cs typeface="+mn-cs"/>
              </a:rPr>
              <a:t>Ignoring the event</a:t>
            </a:r>
          </a:p>
          <a:p>
            <a:pPr algn="ctr">
              <a:spcBef>
                <a:spcPct val="20000"/>
              </a:spcBef>
              <a:buClr>
                <a:srgbClr val="000099"/>
              </a:buClr>
              <a:buSzPct val="65000"/>
              <a:defRPr/>
            </a:pPr>
            <a:r>
              <a:rPr lang="en-US" sz="1100" dirty="0" smtClean="0">
                <a:solidFill>
                  <a:srgbClr val="000000"/>
                </a:solidFill>
                <a:latin typeface="Verdana" pitchFamily="34" charset="0"/>
                <a:cs typeface="+mn-cs"/>
              </a:rPr>
              <a:t>Changing the conversation </a:t>
            </a:r>
          </a:p>
          <a:p>
            <a:pPr algn="ctr">
              <a:spcBef>
                <a:spcPct val="20000"/>
              </a:spcBef>
              <a:buClr>
                <a:srgbClr val="000099"/>
              </a:buClr>
              <a:buSzPct val="65000"/>
              <a:defRPr/>
            </a:pPr>
            <a:r>
              <a:rPr lang="en-US" sz="1100" dirty="0" smtClean="0">
                <a:solidFill>
                  <a:srgbClr val="000000"/>
                </a:solidFill>
                <a:latin typeface="Verdana" pitchFamily="34" charset="0"/>
                <a:cs typeface="+mn-cs"/>
              </a:rPr>
              <a:t>to another topic</a:t>
            </a:r>
          </a:p>
        </p:txBody>
      </p:sp>
      <p:sp>
        <p:nvSpPr>
          <p:cNvPr id="13" name="TextBox 12"/>
          <p:cNvSpPr txBox="1">
            <a:spLocks noChangeArrowheads="1"/>
          </p:cNvSpPr>
          <p:nvPr/>
        </p:nvSpPr>
        <p:spPr bwMode="auto">
          <a:xfrm>
            <a:off x="4114800" y="5828311"/>
            <a:ext cx="2788920" cy="7248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02180" tIns="51091" rIns="102180" bIns="51091">
            <a:spAutoFit/>
          </a:bodyPr>
          <a:lstStyle>
            <a:lvl1pPr marL="285750" indent="-2857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20000"/>
              </a:spcBef>
              <a:buClr>
                <a:srgbClr val="000099"/>
              </a:buClr>
              <a:buSzPct val="65000"/>
              <a:defRPr/>
            </a:pPr>
            <a:r>
              <a:rPr lang="en-US" sz="1400" dirty="0" smtClean="0">
                <a:solidFill>
                  <a:srgbClr val="000000"/>
                </a:solidFill>
                <a:latin typeface="Verdana" pitchFamily="34" charset="0"/>
                <a:cs typeface="+mn-cs"/>
              </a:rPr>
              <a:t>______________________</a:t>
            </a:r>
          </a:p>
          <a:p>
            <a:pPr algn="ctr">
              <a:spcBef>
                <a:spcPct val="20000"/>
              </a:spcBef>
              <a:buClr>
                <a:srgbClr val="000099"/>
              </a:buClr>
              <a:buSzPct val="65000"/>
              <a:defRPr/>
            </a:pPr>
            <a:r>
              <a:rPr lang="en-US" sz="1100" dirty="0" smtClean="0">
                <a:solidFill>
                  <a:srgbClr val="000000"/>
                </a:solidFill>
                <a:latin typeface="Verdana" pitchFamily="34" charset="0"/>
                <a:cs typeface="+mn-cs"/>
              </a:rPr>
              <a:t>Squashing the event</a:t>
            </a:r>
          </a:p>
          <a:p>
            <a:pPr algn="ctr">
              <a:spcBef>
                <a:spcPct val="20000"/>
              </a:spcBef>
              <a:buClr>
                <a:srgbClr val="000099"/>
              </a:buClr>
              <a:buSzPct val="65000"/>
              <a:defRPr/>
            </a:pPr>
            <a:r>
              <a:rPr lang="en-US" sz="1100" dirty="0" smtClean="0">
                <a:solidFill>
                  <a:srgbClr val="000000"/>
                </a:solidFill>
                <a:latin typeface="Verdana" pitchFamily="34" charset="0"/>
                <a:cs typeface="+mn-cs"/>
              </a:rPr>
              <a:t>Negative focus</a:t>
            </a:r>
          </a:p>
        </p:txBody>
      </p:sp>
      <p:sp>
        <p:nvSpPr>
          <p:cNvPr id="14" name="TextBox 13"/>
          <p:cNvSpPr txBox="1">
            <a:spLocks noChangeArrowheads="1"/>
          </p:cNvSpPr>
          <p:nvPr/>
        </p:nvSpPr>
        <p:spPr bwMode="auto">
          <a:xfrm>
            <a:off x="878840" y="5791200"/>
            <a:ext cx="3007360" cy="7248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02180" tIns="51091" rIns="102180" bIns="51091">
            <a:spAutoFit/>
          </a:bodyPr>
          <a:lstStyle>
            <a:lvl1pPr marL="285750" indent="-2857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20000"/>
              </a:spcBef>
              <a:buClr>
                <a:srgbClr val="000099"/>
              </a:buClr>
              <a:buSzPct val="65000"/>
              <a:defRPr/>
            </a:pPr>
            <a:r>
              <a:rPr lang="en-US" sz="1400" b="1" dirty="0" smtClean="0">
                <a:solidFill>
                  <a:srgbClr val="000000"/>
                </a:solidFill>
                <a:latin typeface="Verdana" pitchFamily="34" charset="0"/>
                <a:cs typeface="+mn-cs"/>
              </a:rPr>
              <a:t>______________________</a:t>
            </a:r>
          </a:p>
          <a:p>
            <a:pPr algn="ctr">
              <a:spcBef>
                <a:spcPct val="20000"/>
              </a:spcBef>
              <a:buClr>
                <a:srgbClr val="000099"/>
              </a:buClr>
              <a:buSzPct val="65000"/>
              <a:defRPr/>
            </a:pPr>
            <a:r>
              <a:rPr lang="en-US" sz="1100" b="1" dirty="0" smtClean="0">
                <a:solidFill>
                  <a:srgbClr val="000000"/>
                </a:solidFill>
                <a:latin typeface="Verdana" pitchFamily="34" charset="0"/>
                <a:cs typeface="+mn-cs"/>
              </a:rPr>
              <a:t>Authentic interest</a:t>
            </a:r>
          </a:p>
          <a:p>
            <a:pPr algn="ctr">
              <a:spcBef>
                <a:spcPct val="20000"/>
              </a:spcBef>
              <a:buClr>
                <a:srgbClr val="000099"/>
              </a:buClr>
              <a:buSzPct val="65000"/>
              <a:defRPr/>
            </a:pPr>
            <a:r>
              <a:rPr lang="en-US" sz="1100" b="1" dirty="0" smtClean="0">
                <a:solidFill>
                  <a:srgbClr val="000000"/>
                </a:solidFill>
                <a:latin typeface="Verdana" pitchFamily="34" charset="0"/>
                <a:cs typeface="+mn-cs"/>
              </a:rPr>
              <a:t>Elaborates the experience</a:t>
            </a:r>
          </a:p>
        </p:txBody>
      </p:sp>
      <p:sp>
        <p:nvSpPr>
          <p:cNvPr id="18" name="Rectangle 17"/>
          <p:cNvSpPr/>
          <p:nvPr/>
        </p:nvSpPr>
        <p:spPr>
          <a:xfrm>
            <a:off x="-76200" y="8622268"/>
            <a:ext cx="7315200" cy="369332"/>
          </a:xfrm>
          <a:prstGeom prst="rect">
            <a:avLst/>
          </a:prstGeom>
        </p:spPr>
        <p:txBody>
          <a:bodyPr wrap="square">
            <a:spAutoFit/>
          </a:bodyPr>
          <a:lstStyle/>
          <a:p>
            <a:pPr marL="454603" indent="-227305" algn="ctr">
              <a:defRPr/>
            </a:pPr>
            <a:r>
              <a:rPr lang="en-US" sz="1800" dirty="0" smtClean="0">
                <a:latin typeface="+mn-lt"/>
              </a:rPr>
              <a:t>ACR is the only response style that builds the relationship</a:t>
            </a:r>
          </a:p>
        </p:txBody>
      </p:sp>
      <p:sp>
        <p:nvSpPr>
          <p:cNvPr id="19" name="TextBox 18"/>
          <p:cNvSpPr txBox="1"/>
          <p:nvPr/>
        </p:nvSpPr>
        <p:spPr>
          <a:xfrm>
            <a:off x="304800" y="1330910"/>
            <a:ext cx="6705600" cy="2631490"/>
          </a:xfrm>
          <a:prstGeom prst="rect">
            <a:avLst/>
          </a:prstGeom>
          <a:noFill/>
          <a:ln w="38100">
            <a:solidFill>
              <a:srgbClr val="00B050"/>
            </a:solidFill>
          </a:ln>
        </p:spPr>
        <p:txBody>
          <a:bodyPr wrap="square" rtlCol="0">
            <a:spAutoFit/>
          </a:bodyPr>
          <a:lstStyle/>
          <a:p>
            <a:pPr algn="ctr"/>
            <a:endParaRPr lang="en-US" sz="500" b="1" dirty="0" smtClean="0">
              <a:latin typeface="+mn-lt"/>
            </a:endParaRPr>
          </a:p>
          <a:p>
            <a:pPr algn="ctr"/>
            <a:r>
              <a:rPr lang="en-US" sz="1600" b="1" dirty="0" smtClean="0">
                <a:latin typeface="+mn-lt"/>
              </a:rPr>
              <a:t>OTHER PEOPLE MATTER</a:t>
            </a:r>
          </a:p>
          <a:p>
            <a:pPr algn="ctr"/>
            <a:r>
              <a:rPr lang="en-US" sz="1600" dirty="0" smtClean="0">
                <a:latin typeface="+mn-lt"/>
              </a:rPr>
              <a:t>Make a list of important people in your life:</a:t>
            </a:r>
          </a:p>
          <a:p>
            <a:pPr algn="ctr"/>
            <a:endParaRPr lang="en-US" sz="1600" dirty="0" smtClean="0">
              <a:latin typeface="+mn-lt"/>
            </a:endParaRPr>
          </a:p>
          <a:p>
            <a:pPr algn="ctr"/>
            <a:endParaRPr lang="en-US" sz="1600" dirty="0" smtClean="0">
              <a:latin typeface="+mn-lt"/>
            </a:endParaRPr>
          </a:p>
          <a:p>
            <a:pPr algn="ctr"/>
            <a:endParaRPr lang="en-US" sz="1600" dirty="0" smtClean="0">
              <a:latin typeface="+mn-lt"/>
            </a:endParaRPr>
          </a:p>
          <a:p>
            <a:pPr algn="ctr"/>
            <a:endParaRPr lang="en-US" sz="1600" dirty="0" smtClean="0">
              <a:latin typeface="+mn-lt"/>
            </a:endParaRPr>
          </a:p>
          <a:p>
            <a:pPr algn="ctr"/>
            <a:endParaRPr lang="en-US" sz="1600" dirty="0" smtClean="0">
              <a:latin typeface="+mn-lt"/>
            </a:endParaRPr>
          </a:p>
          <a:p>
            <a:pPr algn="ctr"/>
            <a:endParaRPr lang="en-US" sz="1600" dirty="0" smtClean="0">
              <a:latin typeface="+mn-lt"/>
            </a:endParaRPr>
          </a:p>
          <a:p>
            <a:pPr algn="ctr"/>
            <a:endParaRPr lang="en-US" sz="1600" dirty="0" smtClean="0">
              <a:latin typeface="+mn-lt"/>
            </a:endParaRPr>
          </a:p>
          <a:p>
            <a:pPr algn="ctr"/>
            <a:endParaRPr lang="en-US" sz="1600" dirty="0">
              <a:latin typeface="+mn-lt"/>
            </a:endParaRPr>
          </a:p>
        </p:txBody>
      </p:sp>
      <p:cxnSp>
        <p:nvCxnSpPr>
          <p:cNvPr id="20" name="Straight Connector 19"/>
          <p:cNvCxnSpPr/>
          <p:nvPr/>
        </p:nvCxnSpPr>
        <p:spPr>
          <a:xfrm>
            <a:off x="381000" y="3388310"/>
            <a:ext cx="3124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81000" y="2854910"/>
            <a:ext cx="3124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81000" y="2321510"/>
            <a:ext cx="3124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810000" y="3388310"/>
            <a:ext cx="3124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810000" y="2854910"/>
            <a:ext cx="3124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810000" y="2321510"/>
            <a:ext cx="3124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457200" y="4139625"/>
            <a:ext cx="7010400" cy="584775"/>
          </a:xfrm>
          <a:prstGeom prst="rect">
            <a:avLst/>
          </a:prstGeom>
        </p:spPr>
        <p:txBody>
          <a:bodyPr wrap="square">
            <a:spAutoFit/>
          </a:bodyPr>
          <a:lstStyle/>
          <a:p>
            <a:pPr lvl="0" defTabSz="914400" eaLnBrk="0" hangingPunct="0">
              <a:spcBef>
                <a:spcPts val="0"/>
              </a:spcBef>
              <a:defRPr/>
            </a:pPr>
            <a:r>
              <a:rPr lang="en-US" sz="1600" dirty="0" smtClean="0">
                <a:latin typeface="Verdana" pitchFamily="34" charset="0"/>
              </a:rPr>
              <a:t>There are four ways of responding to people when someone shares a positive experience. The four responding styles are:</a:t>
            </a:r>
          </a:p>
        </p:txBody>
      </p:sp>
      <p:pic>
        <p:nvPicPr>
          <p:cNvPr id="25" name="Picture 24" descr="ACR.png"/>
          <p:cNvPicPr>
            <a:picLocks noChangeAspect="1"/>
          </p:cNvPicPr>
          <p:nvPr/>
        </p:nvPicPr>
        <p:blipFill>
          <a:blip r:embed="rId3" cstate="print"/>
          <a:srcRect/>
          <a:stretch>
            <a:fillRect/>
          </a:stretch>
        </p:blipFill>
        <p:spPr bwMode="auto">
          <a:xfrm>
            <a:off x="305741" y="76200"/>
            <a:ext cx="608659" cy="731520"/>
          </a:xfrm>
          <a:prstGeom prst="rect">
            <a:avLst/>
          </a:prstGeom>
          <a:noFill/>
          <a:ln w="9525">
            <a:noFill/>
            <a:miter lim="800000"/>
            <a:headEnd/>
            <a:tailEnd/>
          </a:ln>
        </p:spPr>
      </p:pic>
      <p:sp>
        <p:nvSpPr>
          <p:cNvPr id="23" name="Footer Placeholder 22"/>
          <p:cNvSpPr>
            <a:spLocks noGrp="1"/>
          </p:cNvSpPr>
          <p:nvPr>
            <p:ph type="ftr" sz="quarter" idx="13"/>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4495800"/>
            <a:ext cx="7315200" cy="35051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20" name="TextBox 19"/>
          <p:cNvSpPr txBox="1"/>
          <p:nvPr/>
        </p:nvSpPr>
        <p:spPr>
          <a:xfrm>
            <a:off x="0" y="838200"/>
            <a:ext cx="6858000" cy="492443"/>
          </a:xfrm>
          <a:prstGeom prst="rect">
            <a:avLst/>
          </a:prstGeom>
          <a:noFill/>
        </p:spPr>
        <p:txBody>
          <a:bodyPr wrap="square" rtlCol="0">
            <a:spAutoFit/>
          </a:bodyPr>
          <a:lstStyle/>
          <a:p>
            <a:r>
              <a:rPr lang="en-US" sz="1300" b="1" dirty="0" smtClean="0">
                <a:latin typeface="+mn-lt"/>
              </a:rPr>
              <a:t>Instructions:  </a:t>
            </a:r>
          </a:p>
          <a:p>
            <a:endParaRPr lang="en-US" sz="1300" dirty="0">
              <a:latin typeface="+mn-lt"/>
            </a:endParaRPr>
          </a:p>
        </p:txBody>
      </p:sp>
      <p:sp>
        <p:nvSpPr>
          <p:cNvPr id="21" name="Rectangle 20"/>
          <p:cNvSpPr/>
          <p:nvPr/>
        </p:nvSpPr>
        <p:spPr>
          <a:xfrm>
            <a:off x="3352800" y="1447800"/>
            <a:ext cx="6096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Group 34"/>
          <p:cNvGraphicFramePr>
            <a:graphicFrameLocks/>
          </p:cNvGraphicFramePr>
          <p:nvPr/>
        </p:nvGraphicFramePr>
        <p:xfrm>
          <a:off x="86361" y="1720180"/>
          <a:ext cx="7152639" cy="2547020"/>
        </p:xfrm>
        <a:graphic>
          <a:graphicData uri="http://schemas.openxmlformats.org/drawingml/2006/table">
            <a:tbl>
              <a:tblPr/>
              <a:tblGrid>
                <a:gridCol w="596052"/>
                <a:gridCol w="3281884"/>
                <a:gridCol w="3274703"/>
              </a:tblGrid>
              <a:tr h="453258">
                <a:tc>
                  <a:txBody>
                    <a:bodyPr/>
                    <a:lstStyle/>
                    <a:p>
                      <a:pPr marL="0" marR="0" lvl="0" indent="0" algn="l" defTabSz="914400" rtl="0" eaLnBrk="0" fontAlgn="base" latinLnBrk="0" hangingPunct="0">
                        <a:lnSpc>
                          <a:spcPct val="100000"/>
                        </a:lnSpc>
                        <a:spcBef>
                          <a:spcPct val="20000"/>
                        </a:spcBef>
                        <a:spcAft>
                          <a:spcPct val="0"/>
                        </a:spcAft>
                        <a:buClr>
                          <a:srgbClr val="000099"/>
                        </a:buClr>
                        <a:buSzPct val="65000"/>
                        <a:buFont typeface="Wingdings" pitchFamily="2" charset="2"/>
                        <a:buNone/>
                        <a:tabLst/>
                      </a:pPr>
                      <a:endParaRPr kumimoji="0" lang="en-US" sz="1400" b="0" i="0" u="none" strike="noStrike" cap="none" normalizeH="0" baseline="0" dirty="0" smtClean="0">
                        <a:ln>
                          <a:noFill/>
                        </a:ln>
                        <a:solidFill>
                          <a:schemeClr val="tx1"/>
                        </a:solidFill>
                        <a:effectLst/>
                        <a:latin typeface="+mj-lt"/>
                      </a:endParaRPr>
                    </a:p>
                  </a:txBody>
                  <a:tcPr marL="102413" marR="102413" marT="51206" marB="51206" anchor="ctr" anchorCtr="1" horzOverflow="overflow">
                    <a:lnL>
                      <a:noFill/>
                    </a:lnL>
                    <a:lnR w="19050" cap="flat" cmpd="sng" algn="ctr">
                      <a:solidFill>
                        <a:schemeClr val="tx1"/>
                      </a:solidFill>
                      <a:prstDash val="solid"/>
                      <a:round/>
                      <a:headEnd type="none" w="sm" len="sm"/>
                      <a:tailEnd type="none" w="sm" len="sm"/>
                    </a:lnR>
                    <a:lnT>
                      <a:noFill/>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65000"/>
                        <a:buFont typeface="Wingdings" pitchFamily="2" charset="2"/>
                        <a:buNone/>
                        <a:tabLst/>
                      </a:pPr>
                      <a:r>
                        <a:rPr kumimoji="0" lang="en-US" sz="1400" b="1" i="0" u="none" strike="noStrike" cap="none" normalizeH="0" baseline="0" dirty="0" smtClean="0">
                          <a:ln>
                            <a:noFill/>
                          </a:ln>
                          <a:solidFill>
                            <a:schemeClr val="tx1"/>
                          </a:solidFill>
                          <a:effectLst/>
                          <a:latin typeface="+mn-lt"/>
                          <a:cs typeface="Arial" pitchFamily="34" charset="0"/>
                        </a:rPr>
                        <a:t>Constructive</a:t>
                      </a:r>
                    </a:p>
                  </a:txBody>
                  <a:tcPr marL="102413" marR="102413" marT="51206" marB="51206" anchor="ctr" anchorCtr="1"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38100" cap="flat" cmpd="sng" algn="ctr">
                      <a:solidFill>
                        <a:srgbClr val="FCAF17"/>
                      </a:solidFill>
                      <a:prstDash val="lgDash"/>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65000"/>
                        <a:buFont typeface="Wingdings" pitchFamily="2" charset="2"/>
                        <a:buNone/>
                        <a:tabLst/>
                      </a:pPr>
                      <a:r>
                        <a:rPr kumimoji="0" lang="en-US" sz="1400" b="1" i="0" u="none" strike="noStrike" cap="none" normalizeH="0" baseline="0" dirty="0" smtClean="0">
                          <a:ln>
                            <a:noFill/>
                          </a:ln>
                          <a:solidFill>
                            <a:schemeClr val="tx1"/>
                          </a:solidFill>
                          <a:effectLst/>
                          <a:latin typeface="+mn-lt"/>
                          <a:cs typeface="Arial" pitchFamily="34" charset="0"/>
                        </a:rPr>
                        <a:t>Destructive</a:t>
                      </a:r>
                    </a:p>
                  </a:txBody>
                  <a:tcPr marL="102413" marR="102413" marT="51206" marB="51206" anchor="ctr" anchorCtr="1"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chemeClr val="bg1"/>
                    </a:solidFill>
                  </a:tcPr>
                </a:tc>
              </a:tr>
              <a:tr h="996793">
                <a:tc>
                  <a:txBody>
                    <a:bodyPr/>
                    <a:lstStyle/>
                    <a:p>
                      <a:pPr marL="0" marR="0" lvl="0" indent="0" algn="l" defTabSz="914400" rtl="0" eaLnBrk="0" fontAlgn="base" latinLnBrk="0" hangingPunct="0">
                        <a:lnSpc>
                          <a:spcPct val="100000"/>
                        </a:lnSpc>
                        <a:spcBef>
                          <a:spcPct val="20000"/>
                        </a:spcBef>
                        <a:spcAft>
                          <a:spcPct val="0"/>
                        </a:spcAft>
                        <a:buClr>
                          <a:srgbClr val="000099"/>
                        </a:buClr>
                        <a:buSzPct val="65000"/>
                        <a:buFont typeface="Wingdings" pitchFamily="2" charset="2"/>
                        <a:buNone/>
                        <a:tabLst/>
                      </a:pPr>
                      <a:r>
                        <a:rPr kumimoji="0" lang="en-US" sz="1400" b="1" i="0" u="none" strike="noStrike" cap="none" normalizeH="0" baseline="0" dirty="0" smtClean="0">
                          <a:ln>
                            <a:noFill/>
                          </a:ln>
                          <a:solidFill>
                            <a:schemeClr val="tx1"/>
                          </a:solidFill>
                          <a:effectLst/>
                          <a:latin typeface="+mj-lt"/>
                        </a:rPr>
                        <a:t>Active</a:t>
                      </a:r>
                    </a:p>
                  </a:txBody>
                  <a:tcPr marL="102413" marR="102413" marT="51206" marB="51206" vert="vert270" anchor="ctr" anchorCtr="1" horzOverflow="overflow">
                    <a:lnL w="19050" cap="flat" cmpd="sng" algn="ctr">
                      <a:solidFill>
                        <a:schemeClr val="tx1"/>
                      </a:solidFill>
                      <a:prstDash val="solid"/>
                      <a:round/>
                      <a:headEnd type="none" w="sm" len="sm"/>
                      <a:tailEnd type="none" w="sm" len="sm"/>
                    </a:lnL>
                    <a:lnR w="38100" cap="flat" cmpd="sng" algn="ctr">
                      <a:solidFill>
                        <a:srgbClr val="FCAF17"/>
                      </a:solidFill>
                      <a:prstDash val="lgDash"/>
                      <a:round/>
                      <a:headEnd type="none" w="med" len="med"/>
                      <a:tailEnd type="none" w="med" len="med"/>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285750" marR="0" lvl="0" indent="-285750" algn="l" defTabSz="914400" rtl="0" eaLnBrk="0" fontAlgn="base" latinLnBrk="0" hangingPunct="0">
                        <a:lnSpc>
                          <a:spcPct val="100000"/>
                        </a:lnSpc>
                        <a:spcBef>
                          <a:spcPct val="20000"/>
                        </a:spcBef>
                        <a:spcAft>
                          <a:spcPct val="0"/>
                        </a:spcAft>
                        <a:buClr>
                          <a:srgbClr val="000099"/>
                        </a:buClr>
                        <a:buSzPct val="65000"/>
                        <a:buFont typeface="Arial" pitchFamily="34" charset="0"/>
                        <a:buChar char="•"/>
                        <a:tabLst/>
                      </a:pPr>
                      <a:endParaRPr kumimoji="0" lang="en-US" sz="1800" b="1" i="0" u="none" strike="noStrike" cap="none" normalizeH="0" baseline="0" dirty="0" smtClean="0">
                        <a:ln>
                          <a:noFill/>
                        </a:ln>
                        <a:solidFill>
                          <a:schemeClr val="tx1"/>
                        </a:solidFill>
                        <a:effectLst/>
                        <a:latin typeface="+mj-lt"/>
                      </a:endParaRPr>
                    </a:p>
                  </a:txBody>
                  <a:tcPr marL="102413" marR="102413" marT="51206" marB="51206" anchor="ctr" anchorCtr="1" horzOverflow="overflow">
                    <a:lnL w="38100" cap="flat" cmpd="sng" algn="ctr">
                      <a:solidFill>
                        <a:srgbClr val="FCAF17"/>
                      </a:solidFill>
                      <a:prstDash val="lgDash"/>
                      <a:round/>
                      <a:headEnd type="none" w="med" len="med"/>
                      <a:tailEnd type="none" w="med" len="med"/>
                    </a:lnL>
                    <a:lnR w="38100" cap="flat" cmpd="sng" algn="ctr">
                      <a:solidFill>
                        <a:srgbClr val="FCAF17"/>
                      </a:solidFill>
                      <a:prstDash val="lgDash"/>
                      <a:round/>
                      <a:headEnd type="none" w="med" len="med"/>
                      <a:tailEnd type="none" w="med" len="med"/>
                    </a:lnR>
                    <a:lnT w="38100" cap="flat" cmpd="sng" algn="ctr">
                      <a:solidFill>
                        <a:srgbClr val="FCAF17"/>
                      </a:solidFill>
                      <a:prstDash val="lgDash"/>
                      <a:round/>
                      <a:headEnd type="none" w="med" len="med"/>
                      <a:tailEnd type="none" w="med" len="med"/>
                    </a:lnT>
                    <a:lnB w="38100" cap="flat" cmpd="sng" algn="ctr">
                      <a:solidFill>
                        <a:srgbClr val="FCAF17"/>
                      </a:solidFill>
                      <a:prstDash val="lgDash"/>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0" fontAlgn="base" latinLnBrk="0" hangingPunct="0">
                        <a:lnSpc>
                          <a:spcPct val="100000"/>
                        </a:lnSpc>
                        <a:spcBef>
                          <a:spcPct val="20000"/>
                        </a:spcBef>
                        <a:spcAft>
                          <a:spcPct val="0"/>
                        </a:spcAft>
                        <a:buClr>
                          <a:srgbClr val="000099"/>
                        </a:buClr>
                        <a:buSzPct val="65000"/>
                        <a:buFont typeface="Arial" pitchFamily="34" charset="0"/>
                        <a:buChar char="•"/>
                        <a:tabLst/>
                      </a:pPr>
                      <a:endParaRPr kumimoji="0" lang="en-US" sz="1800" b="0" i="0" u="none" strike="noStrike" cap="none" normalizeH="0" baseline="0" dirty="0" smtClean="0">
                        <a:ln>
                          <a:noFill/>
                        </a:ln>
                        <a:solidFill>
                          <a:schemeClr val="tx1"/>
                        </a:solidFill>
                        <a:effectLst/>
                        <a:latin typeface="+mj-lt"/>
                      </a:endParaRPr>
                    </a:p>
                  </a:txBody>
                  <a:tcPr marL="102413" marR="102413" marT="51206" marB="51206" anchor="ctr" anchorCtr="1" horzOverflow="overflow">
                    <a:lnL w="38100" cap="flat" cmpd="sng" algn="ctr">
                      <a:solidFill>
                        <a:srgbClr val="FCAF17"/>
                      </a:solidFill>
                      <a:prstDash val="lgDash"/>
                      <a:round/>
                      <a:headEnd type="none" w="med" len="med"/>
                      <a:tailEnd type="none" w="med" len="med"/>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chemeClr val="bg1"/>
                    </a:solidFill>
                  </a:tcPr>
                </a:tc>
              </a:tr>
              <a:tr h="1096969">
                <a:tc>
                  <a:txBody>
                    <a:bodyPr/>
                    <a:lstStyle/>
                    <a:p>
                      <a:pPr marL="0" marR="0" lvl="0" indent="0" algn="l" defTabSz="914400" rtl="0" eaLnBrk="0" fontAlgn="base" latinLnBrk="0" hangingPunct="0">
                        <a:lnSpc>
                          <a:spcPct val="100000"/>
                        </a:lnSpc>
                        <a:spcBef>
                          <a:spcPct val="20000"/>
                        </a:spcBef>
                        <a:spcAft>
                          <a:spcPct val="0"/>
                        </a:spcAft>
                        <a:buClr>
                          <a:srgbClr val="000099"/>
                        </a:buClr>
                        <a:buSzPct val="65000"/>
                        <a:buFont typeface="Wingdings" pitchFamily="2" charset="2"/>
                        <a:buNone/>
                        <a:tabLst/>
                      </a:pPr>
                      <a:r>
                        <a:rPr kumimoji="0" lang="en-US" sz="1400" b="1" i="0" u="none" strike="noStrike" cap="none" normalizeH="0" baseline="0" dirty="0" smtClean="0">
                          <a:ln>
                            <a:noFill/>
                          </a:ln>
                          <a:solidFill>
                            <a:schemeClr val="tx1"/>
                          </a:solidFill>
                          <a:effectLst/>
                          <a:latin typeface="+mj-lt"/>
                        </a:rPr>
                        <a:t>Passive</a:t>
                      </a:r>
                    </a:p>
                  </a:txBody>
                  <a:tcPr marL="102413" marR="102413" marT="51206" marB="51206" vert="vert270" anchor="ctr" anchorCtr="1"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285750" marR="0" lvl="0" indent="-285750" algn="l" defTabSz="914400" rtl="0" eaLnBrk="0" fontAlgn="base" latinLnBrk="0" hangingPunct="0">
                        <a:lnSpc>
                          <a:spcPct val="100000"/>
                        </a:lnSpc>
                        <a:spcBef>
                          <a:spcPct val="20000"/>
                        </a:spcBef>
                        <a:spcAft>
                          <a:spcPct val="0"/>
                        </a:spcAft>
                        <a:buClr>
                          <a:srgbClr val="000099"/>
                        </a:buClr>
                        <a:buSzPct val="65000"/>
                        <a:buFont typeface="Arial" pitchFamily="34" charset="0"/>
                        <a:buChar char="•"/>
                        <a:tabLst/>
                      </a:pPr>
                      <a:endParaRPr kumimoji="0" lang="en-US" sz="1800" b="0" i="0" u="none" strike="noStrike" cap="none" normalizeH="0" baseline="0" dirty="0" smtClean="0">
                        <a:ln>
                          <a:noFill/>
                        </a:ln>
                        <a:solidFill>
                          <a:schemeClr val="tx1"/>
                        </a:solidFill>
                        <a:effectLst/>
                        <a:latin typeface="+mj-lt"/>
                      </a:endParaRPr>
                    </a:p>
                  </a:txBody>
                  <a:tcPr marL="102413" marR="102413" marT="51206" marB="51206" anchor="ctr" anchorCtr="1"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38100" cap="flat" cmpd="sng" algn="ctr">
                      <a:solidFill>
                        <a:srgbClr val="FCAF17"/>
                      </a:solidFill>
                      <a:prstDash val="lgDash"/>
                      <a:round/>
                      <a:headEnd type="none" w="med" len="med"/>
                      <a:tailEnd type="none" w="med" len="med"/>
                    </a:lnT>
                    <a:lnB w="1905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285750" marR="0" lvl="0" indent="-285750" algn="l" defTabSz="914400" rtl="0" eaLnBrk="0" fontAlgn="base" latinLnBrk="0" hangingPunct="0">
                        <a:lnSpc>
                          <a:spcPct val="100000"/>
                        </a:lnSpc>
                        <a:spcBef>
                          <a:spcPct val="20000"/>
                        </a:spcBef>
                        <a:spcAft>
                          <a:spcPct val="0"/>
                        </a:spcAft>
                        <a:buClr>
                          <a:srgbClr val="000099"/>
                        </a:buClr>
                        <a:buSzPct val="65000"/>
                        <a:buFont typeface="Arial" pitchFamily="34" charset="0"/>
                        <a:buChar char="•"/>
                        <a:tabLst/>
                      </a:pPr>
                      <a:endParaRPr kumimoji="0" lang="en-US" sz="1800" b="0" i="0" u="none" strike="noStrike" cap="none" normalizeH="0" baseline="0" dirty="0" smtClean="0">
                        <a:ln>
                          <a:noFill/>
                        </a:ln>
                        <a:solidFill>
                          <a:schemeClr val="tx1"/>
                        </a:solidFill>
                        <a:effectLst/>
                        <a:latin typeface="+mj-lt"/>
                      </a:endParaRPr>
                    </a:p>
                  </a:txBody>
                  <a:tcPr marL="102413" marR="102413" marT="51206" marB="51206" anchor="ctr" anchorCtr="1"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chemeClr val="bg1"/>
                    </a:solidFill>
                  </a:tcPr>
                </a:tc>
              </a:tr>
            </a:tbl>
          </a:graphicData>
        </a:graphic>
      </p:graphicFrame>
      <p:sp>
        <p:nvSpPr>
          <p:cNvPr id="24" name="TextBox 23"/>
          <p:cNvSpPr txBox="1"/>
          <p:nvPr/>
        </p:nvSpPr>
        <p:spPr>
          <a:xfrm>
            <a:off x="0" y="1107757"/>
            <a:ext cx="7315200" cy="492443"/>
          </a:xfrm>
          <a:prstGeom prst="rect">
            <a:avLst/>
          </a:prstGeom>
          <a:noFill/>
        </p:spPr>
        <p:txBody>
          <a:bodyPr wrap="square" rtlCol="0">
            <a:spAutoFit/>
          </a:bodyPr>
          <a:lstStyle/>
          <a:p>
            <a:r>
              <a:rPr lang="en-US" sz="1300" b="1" dirty="0" smtClean="0">
                <a:latin typeface="+mn-lt"/>
              </a:rPr>
              <a:t>1. </a:t>
            </a:r>
            <a:r>
              <a:rPr lang="en-US" sz="1300" dirty="0" smtClean="0">
                <a:latin typeface="+mn-lt"/>
              </a:rPr>
              <a:t>Put each important person’s name in the box that describes </a:t>
            </a:r>
            <a:r>
              <a:rPr lang="en-US" sz="1300" u="sng" dirty="0" smtClean="0">
                <a:latin typeface="+mn-lt"/>
              </a:rPr>
              <a:t>HOW THEY RESPOND TO YOU</a:t>
            </a:r>
            <a:r>
              <a:rPr lang="en-US" sz="1300" dirty="0" smtClean="0">
                <a:latin typeface="+mn-lt"/>
              </a:rPr>
              <a:t> most of the time</a:t>
            </a:r>
            <a:endParaRPr lang="en-US" sz="1300" dirty="0">
              <a:latin typeface="+mn-lt"/>
            </a:endParaRPr>
          </a:p>
        </p:txBody>
      </p:sp>
      <p:sp>
        <p:nvSpPr>
          <p:cNvPr id="25" name="TextBox 24"/>
          <p:cNvSpPr txBox="1"/>
          <p:nvPr/>
        </p:nvSpPr>
        <p:spPr>
          <a:xfrm>
            <a:off x="0" y="4572000"/>
            <a:ext cx="7315200" cy="492443"/>
          </a:xfrm>
          <a:prstGeom prst="rect">
            <a:avLst/>
          </a:prstGeom>
          <a:noFill/>
        </p:spPr>
        <p:txBody>
          <a:bodyPr wrap="square" rtlCol="0">
            <a:spAutoFit/>
          </a:bodyPr>
          <a:lstStyle/>
          <a:p>
            <a:r>
              <a:rPr lang="en-US" sz="1300" b="1" dirty="0" smtClean="0">
                <a:latin typeface="+mn-lt"/>
              </a:rPr>
              <a:t>2. </a:t>
            </a:r>
            <a:r>
              <a:rPr lang="en-US" sz="1300" dirty="0" smtClean="0">
                <a:latin typeface="+mn-lt"/>
              </a:rPr>
              <a:t>Put each important person’s name in the box that describes </a:t>
            </a:r>
            <a:r>
              <a:rPr lang="en-US" sz="1300" u="sng" dirty="0" smtClean="0">
                <a:latin typeface="+mn-lt"/>
              </a:rPr>
              <a:t>HOW YOU RESPOND TO THEM</a:t>
            </a:r>
            <a:r>
              <a:rPr lang="en-US" sz="1300" dirty="0" smtClean="0">
                <a:latin typeface="+mn-lt"/>
              </a:rPr>
              <a:t> most of the time</a:t>
            </a:r>
            <a:endParaRPr lang="en-US" sz="1300" dirty="0">
              <a:latin typeface="+mn-lt"/>
            </a:endParaRPr>
          </a:p>
        </p:txBody>
      </p:sp>
      <p:sp>
        <p:nvSpPr>
          <p:cNvPr id="28" name="TextBox 27"/>
          <p:cNvSpPr txBox="1"/>
          <p:nvPr/>
        </p:nvSpPr>
        <p:spPr>
          <a:xfrm>
            <a:off x="0" y="7924800"/>
            <a:ext cx="7315200" cy="292388"/>
          </a:xfrm>
          <a:prstGeom prst="rect">
            <a:avLst/>
          </a:prstGeom>
          <a:noFill/>
        </p:spPr>
        <p:txBody>
          <a:bodyPr wrap="square" rtlCol="0">
            <a:spAutoFit/>
          </a:bodyPr>
          <a:lstStyle/>
          <a:p>
            <a:r>
              <a:rPr lang="en-US" sz="1300" b="1" dirty="0" smtClean="0">
                <a:latin typeface="+mn-lt"/>
              </a:rPr>
              <a:t>3. </a:t>
            </a:r>
            <a:r>
              <a:rPr lang="en-US" sz="1300" dirty="0" smtClean="0">
                <a:latin typeface="+mn-lt"/>
              </a:rPr>
              <a:t>What did you learn from this exercise?</a:t>
            </a:r>
            <a:endParaRPr lang="en-US" sz="1300" dirty="0">
              <a:latin typeface="+mn-lt"/>
            </a:endParaRPr>
          </a:p>
        </p:txBody>
      </p:sp>
      <p:graphicFrame>
        <p:nvGraphicFramePr>
          <p:cNvPr id="29" name="Group 34"/>
          <p:cNvGraphicFramePr>
            <a:graphicFrameLocks/>
          </p:cNvGraphicFramePr>
          <p:nvPr/>
        </p:nvGraphicFramePr>
        <p:xfrm>
          <a:off x="86361" y="5181600"/>
          <a:ext cx="7152639" cy="2707956"/>
        </p:xfrm>
        <a:graphic>
          <a:graphicData uri="http://schemas.openxmlformats.org/drawingml/2006/table">
            <a:tbl>
              <a:tblPr/>
              <a:tblGrid>
                <a:gridCol w="596052"/>
                <a:gridCol w="3281884"/>
                <a:gridCol w="3274703"/>
              </a:tblGrid>
              <a:tr h="506429">
                <a:tc>
                  <a:txBody>
                    <a:bodyPr/>
                    <a:lstStyle/>
                    <a:p>
                      <a:pPr marL="0" marR="0" lvl="0" indent="0" algn="l" defTabSz="914400" rtl="0" eaLnBrk="0" fontAlgn="base" latinLnBrk="0" hangingPunct="0">
                        <a:lnSpc>
                          <a:spcPct val="100000"/>
                        </a:lnSpc>
                        <a:spcBef>
                          <a:spcPct val="20000"/>
                        </a:spcBef>
                        <a:spcAft>
                          <a:spcPct val="0"/>
                        </a:spcAft>
                        <a:buClr>
                          <a:srgbClr val="000099"/>
                        </a:buClr>
                        <a:buSzPct val="65000"/>
                        <a:buFont typeface="Wingdings" pitchFamily="2" charset="2"/>
                        <a:buNone/>
                        <a:tabLst/>
                      </a:pPr>
                      <a:endParaRPr kumimoji="0" lang="en-US" sz="1400" b="0" i="0" u="none" strike="noStrike" cap="none" normalizeH="0" baseline="0" dirty="0" smtClean="0">
                        <a:ln>
                          <a:noFill/>
                        </a:ln>
                        <a:solidFill>
                          <a:schemeClr val="tx1"/>
                        </a:solidFill>
                        <a:effectLst/>
                        <a:latin typeface="+mj-lt"/>
                      </a:endParaRPr>
                    </a:p>
                  </a:txBody>
                  <a:tcPr marL="102413" marR="102413" marT="51206" marB="51206" anchor="ctr" anchorCtr="1" horzOverflow="overflow">
                    <a:lnL>
                      <a:noFill/>
                    </a:lnL>
                    <a:lnR w="19050" cap="flat" cmpd="sng" algn="ctr">
                      <a:solidFill>
                        <a:schemeClr val="tx1"/>
                      </a:solidFill>
                      <a:prstDash val="solid"/>
                      <a:round/>
                      <a:headEnd type="none" w="sm" len="sm"/>
                      <a:tailEnd type="none" w="sm" len="sm"/>
                    </a:lnR>
                    <a:lnT>
                      <a:noFill/>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65000"/>
                        <a:buFont typeface="Wingdings" pitchFamily="2" charset="2"/>
                        <a:buNone/>
                        <a:tabLst/>
                      </a:pPr>
                      <a:r>
                        <a:rPr kumimoji="0" lang="en-US" sz="1400" b="1" i="0" u="none" strike="noStrike" cap="none" normalizeH="0" baseline="0" dirty="0" smtClean="0">
                          <a:ln>
                            <a:noFill/>
                          </a:ln>
                          <a:solidFill>
                            <a:schemeClr val="tx1"/>
                          </a:solidFill>
                          <a:effectLst/>
                          <a:latin typeface="+mn-lt"/>
                          <a:cs typeface="Arial" pitchFamily="34" charset="0"/>
                        </a:rPr>
                        <a:t>Constructive</a:t>
                      </a:r>
                    </a:p>
                  </a:txBody>
                  <a:tcPr marL="102413" marR="102413" marT="51206" marB="51206" anchor="ctr" anchorCtr="1"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38100" cap="flat" cmpd="sng" algn="ctr">
                      <a:solidFill>
                        <a:srgbClr val="FCAF17"/>
                      </a:solidFill>
                      <a:prstDash val="lgDash"/>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65000"/>
                        <a:buFont typeface="Wingdings" pitchFamily="2" charset="2"/>
                        <a:buNone/>
                        <a:tabLst/>
                      </a:pPr>
                      <a:r>
                        <a:rPr kumimoji="0" lang="en-US" sz="1400" b="1" i="0" u="none" strike="noStrike" cap="none" normalizeH="0" baseline="0" dirty="0" smtClean="0">
                          <a:ln>
                            <a:noFill/>
                          </a:ln>
                          <a:solidFill>
                            <a:schemeClr val="tx1"/>
                          </a:solidFill>
                          <a:effectLst/>
                          <a:latin typeface="+mn-lt"/>
                          <a:cs typeface="Arial" pitchFamily="34" charset="0"/>
                        </a:rPr>
                        <a:t>Destructive</a:t>
                      </a:r>
                    </a:p>
                  </a:txBody>
                  <a:tcPr marL="102413" marR="102413" marT="51206" marB="51206" anchor="ctr" anchorCtr="1"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chemeClr val="bg1"/>
                    </a:solidFill>
                  </a:tcPr>
                </a:tc>
              </a:tr>
              <a:tr h="1113728">
                <a:tc>
                  <a:txBody>
                    <a:bodyPr/>
                    <a:lstStyle/>
                    <a:p>
                      <a:pPr marL="0" marR="0" lvl="0" indent="0" algn="l" defTabSz="914400" rtl="0" eaLnBrk="0" fontAlgn="base" latinLnBrk="0" hangingPunct="0">
                        <a:lnSpc>
                          <a:spcPct val="100000"/>
                        </a:lnSpc>
                        <a:spcBef>
                          <a:spcPct val="20000"/>
                        </a:spcBef>
                        <a:spcAft>
                          <a:spcPct val="0"/>
                        </a:spcAft>
                        <a:buClr>
                          <a:srgbClr val="000099"/>
                        </a:buClr>
                        <a:buSzPct val="65000"/>
                        <a:buFont typeface="Wingdings" pitchFamily="2" charset="2"/>
                        <a:buNone/>
                        <a:tabLst/>
                      </a:pPr>
                      <a:r>
                        <a:rPr kumimoji="0" lang="en-US" sz="1400" b="1" i="0" u="none" strike="noStrike" cap="none" normalizeH="0" baseline="0" dirty="0" smtClean="0">
                          <a:ln>
                            <a:noFill/>
                          </a:ln>
                          <a:solidFill>
                            <a:schemeClr val="tx1"/>
                          </a:solidFill>
                          <a:effectLst/>
                          <a:latin typeface="+mj-lt"/>
                        </a:rPr>
                        <a:t>Active</a:t>
                      </a:r>
                    </a:p>
                  </a:txBody>
                  <a:tcPr marL="102413" marR="102413" marT="51206" marB="51206" vert="vert270" anchor="ctr" anchorCtr="1" horzOverflow="overflow">
                    <a:lnL w="19050" cap="flat" cmpd="sng" algn="ctr">
                      <a:solidFill>
                        <a:schemeClr val="tx1"/>
                      </a:solidFill>
                      <a:prstDash val="solid"/>
                      <a:round/>
                      <a:headEnd type="none" w="sm" len="sm"/>
                      <a:tailEnd type="none" w="sm" len="sm"/>
                    </a:lnL>
                    <a:lnR w="38100" cap="flat" cmpd="sng" algn="ctr">
                      <a:solidFill>
                        <a:srgbClr val="FCAF17"/>
                      </a:solidFill>
                      <a:prstDash val="lgDash"/>
                      <a:round/>
                      <a:headEnd type="none" w="med" len="med"/>
                      <a:tailEnd type="none" w="med" len="med"/>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285750" marR="0" lvl="0" indent="-285750" algn="l" defTabSz="914400" rtl="0" eaLnBrk="0" fontAlgn="base" latinLnBrk="0" hangingPunct="0">
                        <a:lnSpc>
                          <a:spcPct val="100000"/>
                        </a:lnSpc>
                        <a:spcBef>
                          <a:spcPct val="20000"/>
                        </a:spcBef>
                        <a:spcAft>
                          <a:spcPct val="0"/>
                        </a:spcAft>
                        <a:buClr>
                          <a:srgbClr val="000099"/>
                        </a:buClr>
                        <a:buSzPct val="65000"/>
                        <a:buFont typeface="Arial" pitchFamily="34" charset="0"/>
                        <a:buChar char="•"/>
                        <a:tabLst/>
                      </a:pPr>
                      <a:endParaRPr kumimoji="0" lang="en-US" sz="1800" b="1" i="0" u="none" strike="noStrike" cap="none" normalizeH="0" baseline="0" dirty="0" smtClean="0">
                        <a:ln>
                          <a:noFill/>
                        </a:ln>
                        <a:solidFill>
                          <a:schemeClr val="tx1"/>
                        </a:solidFill>
                        <a:effectLst/>
                        <a:latin typeface="+mj-lt"/>
                      </a:endParaRPr>
                    </a:p>
                  </a:txBody>
                  <a:tcPr marL="102413" marR="102413" marT="51206" marB="51206" anchor="ctr" anchorCtr="1" horzOverflow="overflow">
                    <a:lnL w="38100" cap="flat" cmpd="sng" algn="ctr">
                      <a:solidFill>
                        <a:srgbClr val="FCAF17"/>
                      </a:solidFill>
                      <a:prstDash val="lgDash"/>
                      <a:round/>
                      <a:headEnd type="none" w="med" len="med"/>
                      <a:tailEnd type="none" w="med" len="med"/>
                    </a:lnL>
                    <a:lnR w="38100" cap="flat" cmpd="sng" algn="ctr">
                      <a:solidFill>
                        <a:srgbClr val="FCAF17"/>
                      </a:solidFill>
                      <a:prstDash val="lgDash"/>
                      <a:round/>
                      <a:headEnd type="none" w="med" len="med"/>
                      <a:tailEnd type="none" w="med" len="med"/>
                    </a:lnR>
                    <a:lnT w="38100" cap="flat" cmpd="sng" algn="ctr">
                      <a:solidFill>
                        <a:srgbClr val="FCAF17"/>
                      </a:solidFill>
                      <a:prstDash val="lgDash"/>
                      <a:round/>
                      <a:headEnd type="none" w="med" len="med"/>
                      <a:tailEnd type="none" w="med" len="med"/>
                    </a:lnT>
                    <a:lnB w="38100" cap="flat" cmpd="sng" algn="ctr">
                      <a:solidFill>
                        <a:srgbClr val="FCAF17"/>
                      </a:solidFill>
                      <a:prstDash val="lgDash"/>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0" fontAlgn="base" latinLnBrk="0" hangingPunct="0">
                        <a:lnSpc>
                          <a:spcPct val="100000"/>
                        </a:lnSpc>
                        <a:spcBef>
                          <a:spcPct val="20000"/>
                        </a:spcBef>
                        <a:spcAft>
                          <a:spcPct val="0"/>
                        </a:spcAft>
                        <a:buClr>
                          <a:srgbClr val="000099"/>
                        </a:buClr>
                        <a:buSzPct val="65000"/>
                        <a:buFont typeface="Arial" pitchFamily="34" charset="0"/>
                        <a:buChar char="•"/>
                        <a:tabLst/>
                      </a:pPr>
                      <a:endParaRPr kumimoji="0" lang="en-US" sz="1800" b="0" i="0" u="none" strike="noStrike" cap="none" normalizeH="0" baseline="0" dirty="0" smtClean="0">
                        <a:ln>
                          <a:noFill/>
                        </a:ln>
                        <a:solidFill>
                          <a:schemeClr val="tx1"/>
                        </a:solidFill>
                        <a:effectLst/>
                        <a:latin typeface="+mj-lt"/>
                      </a:endParaRPr>
                    </a:p>
                  </a:txBody>
                  <a:tcPr marL="102413" marR="102413" marT="51206" marB="51206" anchor="ctr" anchorCtr="1" horzOverflow="overflow">
                    <a:lnL w="38100" cap="flat" cmpd="sng" algn="ctr">
                      <a:solidFill>
                        <a:srgbClr val="FCAF17"/>
                      </a:solidFill>
                      <a:prstDash val="lgDash"/>
                      <a:round/>
                      <a:headEnd type="none" w="med" len="med"/>
                      <a:tailEnd type="none" w="med" len="med"/>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chemeClr val="bg1"/>
                    </a:solidFill>
                  </a:tcPr>
                </a:tc>
              </a:tr>
              <a:tr h="1087799">
                <a:tc>
                  <a:txBody>
                    <a:bodyPr/>
                    <a:lstStyle/>
                    <a:p>
                      <a:pPr marL="0" marR="0" lvl="0" indent="0" algn="l" defTabSz="914400" rtl="0" eaLnBrk="0" fontAlgn="base" latinLnBrk="0" hangingPunct="0">
                        <a:lnSpc>
                          <a:spcPct val="100000"/>
                        </a:lnSpc>
                        <a:spcBef>
                          <a:spcPct val="20000"/>
                        </a:spcBef>
                        <a:spcAft>
                          <a:spcPct val="0"/>
                        </a:spcAft>
                        <a:buClr>
                          <a:srgbClr val="000099"/>
                        </a:buClr>
                        <a:buSzPct val="65000"/>
                        <a:buFont typeface="Wingdings" pitchFamily="2" charset="2"/>
                        <a:buNone/>
                        <a:tabLst/>
                      </a:pPr>
                      <a:r>
                        <a:rPr kumimoji="0" lang="en-US" sz="1400" b="1" i="0" u="none" strike="noStrike" cap="none" normalizeH="0" baseline="0" dirty="0" smtClean="0">
                          <a:ln>
                            <a:noFill/>
                          </a:ln>
                          <a:solidFill>
                            <a:schemeClr val="tx1"/>
                          </a:solidFill>
                          <a:effectLst/>
                          <a:latin typeface="+mj-lt"/>
                        </a:rPr>
                        <a:t>Passive</a:t>
                      </a:r>
                    </a:p>
                  </a:txBody>
                  <a:tcPr marL="102413" marR="102413" marT="51206" marB="51206" vert="vert270" anchor="ctr" anchorCtr="1"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285750" marR="0" lvl="0" indent="-285750" algn="l" defTabSz="914400" rtl="0" eaLnBrk="0" fontAlgn="base" latinLnBrk="0" hangingPunct="0">
                        <a:lnSpc>
                          <a:spcPct val="100000"/>
                        </a:lnSpc>
                        <a:spcBef>
                          <a:spcPct val="20000"/>
                        </a:spcBef>
                        <a:spcAft>
                          <a:spcPct val="0"/>
                        </a:spcAft>
                        <a:buClr>
                          <a:srgbClr val="000099"/>
                        </a:buClr>
                        <a:buSzPct val="65000"/>
                        <a:buFont typeface="Arial" pitchFamily="34" charset="0"/>
                        <a:buChar char="•"/>
                        <a:tabLst/>
                      </a:pPr>
                      <a:endParaRPr kumimoji="0" lang="en-US" sz="1800" b="0" i="0" u="none" strike="noStrike" cap="none" normalizeH="0" baseline="0" dirty="0" smtClean="0">
                        <a:ln>
                          <a:noFill/>
                        </a:ln>
                        <a:solidFill>
                          <a:schemeClr val="tx1"/>
                        </a:solidFill>
                        <a:effectLst/>
                        <a:latin typeface="+mj-lt"/>
                      </a:endParaRPr>
                    </a:p>
                  </a:txBody>
                  <a:tcPr marL="102413" marR="102413" marT="51206" marB="51206" anchor="ctr" anchorCtr="1"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38100" cap="flat" cmpd="sng" algn="ctr">
                      <a:solidFill>
                        <a:srgbClr val="FCAF17"/>
                      </a:solidFill>
                      <a:prstDash val="lgDash"/>
                      <a:round/>
                      <a:headEnd type="none" w="med" len="med"/>
                      <a:tailEnd type="none" w="med" len="med"/>
                    </a:lnT>
                    <a:lnB w="1905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285750" marR="0" lvl="0" indent="-285750" algn="l" defTabSz="914400" rtl="0" eaLnBrk="0" fontAlgn="base" latinLnBrk="0" hangingPunct="0">
                        <a:lnSpc>
                          <a:spcPct val="100000"/>
                        </a:lnSpc>
                        <a:spcBef>
                          <a:spcPct val="20000"/>
                        </a:spcBef>
                        <a:spcAft>
                          <a:spcPct val="0"/>
                        </a:spcAft>
                        <a:buClr>
                          <a:srgbClr val="000099"/>
                        </a:buClr>
                        <a:buSzPct val="65000"/>
                        <a:buFont typeface="Arial" pitchFamily="34" charset="0"/>
                        <a:buChar char="•"/>
                        <a:tabLst/>
                      </a:pPr>
                      <a:endParaRPr kumimoji="0" lang="en-US" sz="1800" b="0" i="0" u="none" strike="noStrike" cap="none" normalizeH="0" baseline="0" dirty="0" smtClean="0">
                        <a:ln>
                          <a:noFill/>
                        </a:ln>
                        <a:solidFill>
                          <a:schemeClr val="tx1"/>
                        </a:solidFill>
                        <a:effectLst/>
                        <a:latin typeface="+mj-lt"/>
                      </a:endParaRPr>
                    </a:p>
                  </a:txBody>
                  <a:tcPr marL="102413" marR="102413" marT="51206" marB="51206" anchor="ctr" anchorCtr="1"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chemeClr val="bg1"/>
                    </a:solidFill>
                  </a:tcPr>
                </a:tc>
              </a:tr>
            </a:tbl>
          </a:graphicData>
        </a:graphic>
      </p:graphicFrame>
      <p:cxnSp>
        <p:nvCxnSpPr>
          <p:cNvPr id="30" name="Straight Connector 29"/>
          <p:cNvCxnSpPr/>
          <p:nvPr/>
        </p:nvCxnSpPr>
        <p:spPr>
          <a:xfrm>
            <a:off x="76200" y="8686800"/>
            <a:ext cx="7010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6200" y="9144000"/>
            <a:ext cx="7010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62000" y="2218491"/>
            <a:ext cx="1752600" cy="677108"/>
          </a:xfrm>
          <a:prstGeom prst="rect">
            <a:avLst/>
          </a:prstGeom>
          <a:noFill/>
        </p:spPr>
        <p:txBody>
          <a:bodyPr wrap="square" rtlCol="0">
            <a:spAutoFit/>
          </a:bodyPr>
          <a:lstStyle/>
          <a:p>
            <a:r>
              <a:rPr lang="en-US" dirty="0" smtClean="0">
                <a:latin typeface="Bradley Hand ITC" pitchFamily="66" charset="0"/>
              </a:rPr>
              <a:t>Aunt Mary</a:t>
            </a:r>
          </a:p>
          <a:p>
            <a:r>
              <a:rPr lang="en-US" dirty="0" smtClean="0">
                <a:latin typeface="Bradley Hand ITC" pitchFamily="66" charset="0"/>
              </a:rPr>
              <a:t>Jenn</a:t>
            </a:r>
            <a:endParaRPr lang="en-US" dirty="0">
              <a:latin typeface="Bradley Hand ITC" pitchFamily="66" charset="0"/>
            </a:endParaRPr>
          </a:p>
        </p:txBody>
      </p:sp>
      <p:sp>
        <p:nvSpPr>
          <p:cNvPr id="26" name="TextBox 25"/>
          <p:cNvSpPr txBox="1"/>
          <p:nvPr/>
        </p:nvSpPr>
        <p:spPr>
          <a:xfrm>
            <a:off x="4038600" y="2209799"/>
            <a:ext cx="1752600" cy="677108"/>
          </a:xfrm>
          <a:prstGeom prst="rect">
            <a:avLst/>
          </a:prstGeom>
          <a:noFill/>
        </p:spPr>
        <p:txBody>
          <a:bodyPr wrap="square" rtlCol="0">
            <a:spAutoFit/>
          </a:bodyPr>
          <a:lstStyle/>
          <a:p>
            <a:r>
              <a:rPr lang="en-US" dirty="0" smtClean="0">
                <a:latin typeface="Bradley Hand ITC" pitchFamily="66" charset="0"/>
              </a:rPr>
              <a:t>My mom</a:t>
            </a:r>
          </a:p>
          <a:p>
            <a:endParaRPr lang="en-US" dirty="0">
              <a:latin typeface="Bradley Hand ITC" pitchFamily="66" charset="0"/>
            </a:endParaRPr>
          </a:p>
        </p:txBody>
      </p:sp>
      <p:sp>
        <p:nvSpPr>
          <p:cNvPr id="27" name="TextBox 26"/>
          <p:cNvSpPr txBox="1"/>
          <p:nvPr/>
        </p:nvSpPr>
        <p:spPr>
          <a:xfrm>
            <a:off x="4038600" y="3209091"/>
            <a:ext cx="1752600" cy="677108"/>
          </a:xfrm>
          <a:prstGeom prst="rect">
            <a:avLst/>
          </a:prstGeom>
          <a:noFill/>
        </p:spPr>
        <p:txBody>
          <a:bodyPr wrap="square" rtlCol="0">
            <a:spAutoFit/>
          </a:bodyPr>
          <a:lstStyle/>
          <a:p>
            <a:r>
              <a:rPr lang="en-US" dirty="0" smtClean="0">
                <a:latin typeface="Bradley Hand ITC" pitchFamily="66" charset="0"/>
              </a:rPr>
              <a:t>Danielle</a:t>
            </a:r>
          </a:p>
          <a:p>
            <a:r>
              <a:rPr lang="en-US" dirty="0" smtClean="0">
                <a:latin typeface="Bradley Hand ITC" pitchFamily="66" charset="0"/>
              </a:rPr>
              <a:t>My brothers</a:t>
            </a:r>
            <a:endParaRPr lang="en-US" dirty="0">
              <a:latin typeface="Bradley Hand ITC" pitchFamily="66" charset="0"/>
            </a:endParaRPr>
          </a:p>
        </p:txBody>
      </p:sp>
      <p:sp>
        <p:nvSpPr>
          <p:cNvPr id="34" name="TextBox 33"/>
          <p:cNvSpPr txBox="1"/>
          <p:nvPr/>
        </p:nvSpPr>
        <p:spPr>
          <a:xfrm>
            <a:off x="762000" y="3272878"/>
            <a:ext cx="1752600" cy="384721"/>
          </a:xfrm>
          <a:prstGeom prst="rect">
            <a:avLst/>
          </a:prstGeom>
          <a:noFill/>
        </p:spPr>
        <p:txBody>
          <a:bodyPr wrap="square" rtlCol="0">
            <a:spAutoFit/>
          </a:bodyPr>
          <a:lstStyle/>
          <a:p>
            <a:r>
              <a:rPr lang="en-US" dirty="0" smtClean="0">
                <a:latin typeface="Bradley Hand ITC" pitchFamily="66" charset="0"/>
              </a:rPr>
              <a:t>My dad</a:t>
            </a:r>
            <a:endParaRPr lang="en-US" dirty="0">
              <a:latin typeface="Bradley Hand ITC" pitchFamily="66" charset="0"/>
            </a:endParaRPr>
          </a:p>
        </p:txBody>
      </p:sp>
      <p:sp>
        <p:nvSpPr>
          <p:cNvPr id="35" name="TextBox 34"/>
          <p:cNvSpPr txBox="1"/>
          <p:nvPr/>
        </p:nvSpPr>
        <p:spPr>
          <a:xfrm>
            <a:off x="762000" y="5723692"/>
            <a:ext cx="1752600" cy="677108"/>
          </a:xfrm>
          <a:prstGeom prst="rect">
            <a:avLst/>
          </a:prstGeom>
          <a:noFill/>
        </p:spPr>
        <p:txBody>
          <a:bodyPr wrap="square" rtlCol="0">
            <a:spAutoFit/>
          </a:bodyPr>
          <a:lstStyle/>
          <a:p>
            <a:r>
              <a:rPr lang="en-US" dirty="0" smtClean="0">
                <a:latin typeface="Bradley Hand ITC" pitchFamily="66" charset="0"/>
              </a:rPr>
              <a:t>My dad</a:t>
            </a:r>
          </a:p>
          <a:p>
            <a:r>
              <a:rPr lang="en-US" dirty="0" smtClean="0">
                <a:latin typeface="Bradley Hand ITC" pitchFamily="66" charset="0"/>
              </a:rPr>
              <a:t>Jenn</a:t>
            </a:r>
            <a:endParaRPr lang="en-US" dirty="0">
              <a:latin typeface="Bradley Hand ITC" pitchFamily="66" charset="0"/>
            </a:endParaRPr>
          </a:p>
        </p:txBody>
      </p:sp>
      <p:sp>
        <p:nvSpPr>
          <p:cNvPr id="36" name="TextBox 35"/>
          <p:cNvSpPr txBox="1"/>
          <p:nvPr/>
        </p:nvSpPr>
        <p:spPr>
          <a:xfrm>
            <a:off x="4038600" y="6854279"/>
            <a:ext cx="1752600" cy="384721"/>
          </a:xfrm>
          <a:prstGeom prst="rect">
            <a:avLst/>
          </a:prstGeom>
          <a:noFill/>
        </p:spPr>
        <p:txBody>
          <a:bodyPr wrap="square" rtlCol="0">
            <a:spAutoFit/>
          </a:bodyPr>
          <a:lstStyle/>
          <a:p>
            <a:r>
              <a:rPr lang="en-US" dirty="0" smtClean="0">
                <a:latin typeface="Bradley Hand ITC" pitchFamily="66" charset="0"/>
              </a:rPr>
              <a:t>Danielle</a:t>
            </a:r>
            <a:endParaRPr lang="en-US" dirty="0">
              <a:latin typeface="Bradley Hand ITC" pitchFamily="66" charset="0"/>
            </a:endParaRPr>
          </a:p>
        </p:txBody>
      </p:sp>
      <p:sp>
        <p:nvSpPr>
          <p:cNvPr id="37" name="TextBox 36"/>
          <p:cNvSpPr txBox="1"/>
          <p:nvPr/>
        </p:nvSpPr>
        <p:spPr>
          <a:xfrm>
            <a:off x="685800" y="6802904"/>
            <a:ext cx="1752600" cy="969496"/>
          </a:xfrm>
          <a:prstGeom prst="rect">
            <a:avLst/>
          </a:prstGeom>
          <a:noFill/>
        </p:spPr>
        <p:txBody>
          <a:bodyPr wrap="square" rtlCol="0">
            <a:spAutoFit/>
          </a:bodyPr>
          <a:lstStyle/>
          <a:p>
            <a:r>
              <a:rPr lang="en-US" dirty="0" smtClean="0">
                <a:latin typeface="Bradley Hand ITC" pitchFamily="66" charset="0"/>
              </a:rPr>
              <a:t>My mom</a:t>
            </a:r>
          </a:p>
          <a:p>
            <a:r>
              <a:rPr lang="en-US" dirty="0" smtClean="0">
                <a:latin typeface="Bradley Hand ITC" pitchFamily="66" charset="0"/>
              </a:rPr>
              <a:t>My brothers</a:t>
            </a:r>
          </a:p>
          <a:p>
            <a:r>
              <a:rPr lang="en-US" dirty="0" smtClean="0">
                <a:latin typeface="Bradley Hand ITC" pitchFamily="66" charset="0"/>
              </a:rPr>
              <a:t>Aunt Mary</a:t>
            </a:r>
            <a:endParaRPr lang="en-US" dirty="0">
              <a:latin typeface="Bradley Hand ITC" pitchFamily="66" charset="0"/>
            </a:endParaRPr>
          </a:p>
        </p:txBody>
      </p:sp>
      <p:sp>
        <p:nvSpPr>
          <p:cNvPr id="39" name="TextBox 38"/>
          <p:cNvSpPr txBox="1"/>
          <p:nvPr/>
        </p:nvSpPr>
        <p:spPr>
          <a:xfrm>
            <a:off x="0" y="8153400"/>
            <a:ext cx="7239000" cy="969496"/>
          </a:xfrm>
          <a:prstGeom prst="rect">
            <a:avLst/>
          </a:prstGeom>
          <a:noFill/>
        </p:spPr>
        <p:txBody>
          <a:bodyPr wrap="square" rtlCol="0">
            <a:spAutoFit/>
          </a:bodyPr>
          <a:lstStyle/>
          <a:p>
            <a:pPr>
              <a:lnSpc>
                <a:spcPct val="150000"/>
              </a:lnSpc>
              <a:spcBef>
                <a:spcPts val="0"/>
              </a:spcBef>
            </a:pPr>
            <a:r>
              <a:rPr lang="en-US" dirty="0" smtClean="0">
                <a:latin typeface="Bradley Hand ITC" pitchFamily="66" charset="0"/>
              </a:rPr>
              <a:t>I am going to ACR more, especially my family members. It would be cool to teach my family too, so they know to ACR.</a:t>
            </a:r>
          </a:p>
        </p:txBody>
      </p:sp>
      <p:sp>
        <p:nvSpPr>
          <p:cNvPr id="42" name="Title 7"/>
          <p:cNvSpPr txBox="1">
            <a:spLocks/>
          </p:cNvSpPr>
          <p:nvPr/>
        </p:nvSpPr>
        <p:spPr>
          <a:xfrm>
            <a:off x="0" y="0"/>
            <a:ext cx="7315200" cy="838200"/>
          </a:xfrm>
          <a:prstGeom prst="rect">
            <a:avLst/>
          </a:prstGeom>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Verdana" pitchFamily="34" charset="0"/>
                <a:ea typeface="+mj-ea"/>
                <a:cs typeface="+mj-cs"/>
              </a:rPr>
              <a:t/>
            </a:r>
            <a:br>
              <a:rPr kumimoji="0" lang="en-US" sz="2000" b="1" i="0" u="none" strike="noStrike" kern="1200" cap="none" spc="0" normalizeH="0" baseline="0" noProof="0" dirty="0" smtClean="0">
                <a:ln>
                  <a:noFill/>
                </a:ln>
                <a:solidFill>
                  <a:schemeClr val="bg1"/>
                </a:solidFill>
                <a:effectLst/>
                <a:uLnTx/>
                <a:uFillTx/>
                <a:latin typeface="Verdana" pitchFamily="34" charset="0"/>
                <a:ea typeface="+mj-ea"/>
                <a:cs typeface="+mj-cs"/>
              </a:rPr>
            </a:br>
            <a:r>
              <a:rPr kumimoji="0" lang="en-US" sz="2000" b="1" i="0" u="none" strike="noStrike" kern="1200" cap="none" spc="0" normalizeH="0" baseline="0" noProof="0" dirty="0" smtClean="0">
                <a:ln>
                  <a:noFill/>
                </a:ln>
                <a:solidFill>
                  <a:schemeClr val="bg1"/>
                </a:solidFill>
                <a:effectLst/>
                <a:uLnTx/>
                <a:uFillTx/>
                <a:latin typeface="Verdana" pitchFamily="34" charset="0"/>
                <a:ea typeface="+mj-ea"/>
                <a:cs typeface="+mj-cs"/>
              </a:rPr>
              <a:t>ACR</a:t>
            </a:r>
            <a:r>
              <a:rPr kumimoji="0" lang="en-US" sz="2000" b="1" i="0" u="none" strike="noStrike" kern="1200" cap="none" spc="0" normalizeH="0" noProof="0" dirty="0" smtClean="0">
                <a:ln>
                  <a:noFill/>
                </a:ln>
                <a:solidFill>
                  <a:schemeClr val="bg1"/>
                </a:solidFill>
                <a:effectLst/>
                <a:uLnTx/>
                <a:uFillTx/>
                <a:latin typeface="Verdana" pitchFamily="34" charset="0"/>
                <a:ea typeface="+mj-ea"/>
                <a:cs typeface="+mj-cs"/>
              </a:rPr>
              <a:t> Awareness Example</a:t>
            </a:r>
            <a:r>
              <a:rPr kumimoji="0" lang="en-US" sz="2000" b="1" i="0" u="none" strike="noStrike" kern="1200" cap="none" spc="0" normalizeH="0" baseline="0" noProof="0" dirty="0" smtClean="0">
                <a:ln>
                  <a:noFill/>
                </a:ln>
                <a:solidFill>
                  <a:schemeClr val="bg1"/>
                </a:solidFill>
                <a:effectLst/>
                <a:uLnTx/>
                <a:uFillTx/>
                <a:latin typeface="Verdana" pitchFamily="34" charset="0"/>
                <a:ea typeface="+mj-ea"/>
                <a:cs typeface="+mj-cs"/>
              </a:rPr>
              <a:t/>
            </a:r>
            <a:br>
              <a:rPr kumimoji="0" lang="en-US" sz="2000" b="1" i="0" u="none" strike="noStrike" kern="1200" cap="none" spc="0" normalizeH="0" baseline="0" noProof="0" dirty="0" smtClean="0">
                <a:ln>
                  <a:noFill/>
                </a:ln>
                <a:solidFill>
                  <a:schemeClr val="bg1"/>
                </a:solidFill>
                <a:effectLst/>
                <a:uLnTx/>
                <a:uFillTx/>
                <a:latin typeface="Verdana" pitchFamily="34" charset="0"/>
                <a:ea typeface="+mj-ea"/>
                <a:cs typeface="+mj-cs"/>
              </a:rPr>
            </a:br>
            <a:endParaRPr kumimoji="0" lang="en-US" sz="2000" b="1" i="0" u="none" strike="noStrike" kern="1200" cap="none" spc="0" normalizeH="0" baseline="0" noProof="0" dirty="0" smtClean="0">
              <a:ln>
                <a:noFill/>
              </a:ln>
              <a:solidFill>
                <a:schemeClr val="bg1"/>
              </a:solidFill>
              <a:effectLst/>
              <a:uLnTx/>
              <a:uFillTx/>
              <a:latin typeface="Verdana" pitchFamily="34" charset="0"/>
              <a:ea typeface="+mj-ea"/>
              <a:cs typeface="+mj-cs"/>
            </a:endParaRPr>
          </a:p>
        </p:txBody>
      </p:sp>
      <p:sp>
        <p:nvSpPr>
          <p:cNvPr id="38"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92</a:t>
            </a:fld>
            <a:endParaRPr lang="en-US" sz="700" dirty="0">
              <a:latin typeface="+mn-lt"/>
            </a:endParaRPr>
          </a:p>
        </p:txBody>
      </p:sp>
      <p:pic>
        <p:nvPicPr>
          <p:cNvPr id="40" name="Picture 39" descr="ACR.png"/>
          <p:cNvPicPr>
            <a:picLocks noChangeAspect="1"/>
          </p:cNvPicPr>
          <p:nvPr/>
        </p:nvPicPr>
        <p:blipFill>
          <a:blip r:embed="rId3" cstate="print"/>
          <a:srcRect/>
          <a:stretch>
            <a:fillRect/>
          </a:stretch>
        </p:blipFill>
        <p:spPr bwMode="auto">
          <a:xfrm>
            <a:off x="305741" y="76200"/>
            <a:ext cx="608659" cy="731520"/>
          </a:xfrm>
          <a:prstGeom prst="rect">
            <a:avLst/>
          </a:prstGeom>
          <a:noFill/>
          <a:ln w="9525">
            <a:noFill/>
            <a:miter lim="800000"/>
            <a:headEnd/>
            <a:tailEnd/>
          </a:ln>
        </p:spPr>
      </p:pic>
      <p:sp>
        <p:nvSpPr>
          <p:cNvPr id="32" name="Footer Placeholder 13"/>
          <p:cNvSpPr txBox="1">
            <a:spLocks/>
          </p:cNvSpPr>
          <p:nvPr/>
        </p:nvSpPr>
        <p:spPr>
          <a:xfrm>
            <a:off x="76200" y="9220200"/>
            <a:ext cx="6218238" cy="304800"/>
          </a:xfrm>
          <a:prstGeom prst="rect">
            <a:avLst/>
          </a:prstGeom>
        </p:spPr>
        <p:txBody>
          <a:bodyPr/>
          <a:lstStyle/>
          <a:p>
            <a:pPr marL="0" marR="0" lvl="0" indent="0" algn="l" defTabSz="952500" rtl="0" eaLnBrk="1" fontAlgn="base" latinLnBrk="0" hangingPunct="1">
              <a:lnSpc>
                <a:spcPct val="100000"/>
              </a:lnSpc>
              <a:spcBef>
                <a:spcPct val="0"/>
              </a:spcBef>
              <a:spcAft>
                <a:spcPct val="0"/>
              </a:spcAft>
              <a:buClrTx/>
              <a:buSzTx/>
              <a:buFontTx/>
              <a:buNone/>
              <a:tabLst/>
              <a:defRPr/>
            </a:pPr>
            <a:r>
              <a:rPr lang="en-US" sz="800" dirty="0" smtClean="0">
                <a:latin typeface="+mj-lt"/>
                <a:cs typeface="+mn-cs"/>
              </a:rPr>
              <a:t>Adapted with permission from the Penn Master Resilience Training materials, Copyright 2013, Trustees of the University of Pennsylvania. All rights reserved.</a:t>
            </a:r>
            <a:endParaRPr lang="en-US" sz="800" dirty="0">
              <a:latin typeface="+mj-lt"/>
              <a:cs typeface="+mn-cs"/>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4495800"/>
            <a:ext cx="7315200" cy="35051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20" name="TextBox 19"/>
          <p:cNvSpPr txBox="1"/>
          <p:nvPr/>
        </p:nvSpPr>
        <p:spPr>
          <a:xfrm>
            <a:off x="0" y="838200"/>
            <a:ext cx="6858000" cy="492443"/>
          </a:xfrm>
          <a:prstGeom prst="rect">
            <a:avLst/>
          </a:prstGeom>
          <a:noFill/>
        </p:spPr>
        <p:txBody>
          <a:bodyPr wrap="square" rtlCol="0">
            <a:spAutoFit/>
          </a:bodyPr>
          <a:lstStyle/>
          <a:p>
            <a:r>
              <a:rPr lang="en-US" sz="1300" b="1" dirty="0" smtClean="0">
                <a:latin typeface="+mn-lt"/>
              </a:rPr>
              <a:t>Instructions:  </a:t>
            </a:r>
          </a:p>
          <a:p>
            <a:endParaRPr lang="en-US" sz="1300" dirty="0">
              <a:latin typeface="+mn-lt"/>
            </a:endParaRPr>
          </a:p>
        </p:txBody>
      </p:sp>
      <p:sp>
        <p:nvSpPr>
          <p:cNvPr id="21" name="Rectangle 20"/>
          <p:cNvSpPr/>
          <p:nvPr/>
        </p:nvSpPr>
        <p:spPr>
          <a:xfrm>
            <a:off x="3352800" y="1447800"/>
            <a:ext cx="6096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Group 34"/>
          <p:cNvGraphicFramePr>
            <a:graphicFrameLocks/>
          </p:cNvGraphicFramePr>
          <p:nvPr/>
        </p:nvGraphicFramePr>
        <p:xfrm>
          <a:off x="86361" y="1603023"/>
          <a:ext cx="7152639" cy="2547020"/>
        </p:xfrm>
        <a:graphic>
          <a:graphicData uri="http://schemas.openxmlformats.org/drawingml/2006/table">
            <a:tbl>
              <a:tblPr/>
              <a:tblGrid>
                <a:gridCol w="596052"/>
                <a:gridCol w="3281884"/>
                <a:gridCol w="3274703"/>
              </a:tblGrid>
              <a:tr h="453258">
                <a:tc>
                  <a:txBody>
                    <a:bodyPr/>
                    <a:lstStyle/>
                    <a:p>
                      <a:pPr marL="0" marR="0" lvl="0" indent="0" algn="l" defTabSz="914400" rtl="0" eaLnBrk="0" fontAlgn="base" latinLnBrk="0" hangingPunct="0">
                        <a:lnSpc>
                          <a:spcPct val="100000"/>
                        </a:lnSpc>
                        <a:spcBef>
                          <a:spcPct val="20000"/>
                        </a:spcBef>
                        <a:spcAft>
                          <a:spcPct val="0"/>
                        </a:spcAft>
                        <a:buClr>
                          <a:srgbClr val="000099"/>
                        </a:buClr>
                        <a:buSzPct val="65000"/>
                        <a:buFont typeface="Wingdings" pitchFamily="2" charset="2"/>
                        <a:buNone/>
                        <a:tabLst/>
                      </a:pPr>
                      <a:endParaRPr kumimoji="0" lang="en-US" sz="1400" b="0" i="0" u="none" strike="noStrike" cap="none" normalizeH="0" baseline="0" dirty="0" smtClean="0">
                        <a:ln>
                          <a:noFill/>
                        </a:ln>
                        <a:solidFill>
                          <a:schemeClr val="tx1"/>
                        </a:solidFill>
                        <a:effectLst/>
                        <a:latin typeface="+mj-lt"/>
                      </a:endParaRPr>
                    </a:p>
                  </a:txBody>
                  <a:tcPr marL="102413" marR="102413" marT="51206" marB="51206" anchor="ctr" anchorCtr="1" horzOverflow="overflow">
                    <a:lnL>
                      <a:noFill/>
                    </a:lnL>
                    <a:lnR w="19050" cap="flat" cmpd="sng" algn="ctr">
                      <a:solidFill>
                        <a:schemeClr val="tx1"/>
                      </a:solidFill>
                      <a:prstDash val="solid"/>
                      <a:round/>
                      <a:headEnd type="none" w="sm" len="sm"/>
                      <a:tailEnd type="none" w="sm" len="sm"/>
                    </a:lnR>
                    <a:lnT>
                      <a:noFill/>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65000"/>
                        <a:buFont typeface="Wingdings" pitchFamily="2" charset="2"/>
                        <a:buNone/>
                        <a:tabLst/>
                      </a:pPr>
                      <a:r>
                        <a:rPr kumimoji="0" lang="en-US" sz="1400" b="1" i="0" u="none" strike="noStrike" cap="none" normalizeH="0" baseline="0" dirty="0" smtClean="0">
                          <a:ln>
                            <a:noFill/>
                          </a:ln>
                          <a:solidFill>
                            <a:schemeClr val="tx1"/>
                          </a:solidFill>
                          <a:effectLst/>
                          <a:latin typeface="+mn-lt"/>
                          <a:cs typeface="Arial" pitchFamily="34" charset="0"/>
                        </a:rPr>
                        <a:t>Constructive</a:t>
                      </a:r>
                    </a:p>
                  </a:txBody>
                  <a:tcPr marL="102413" marR="102413" marT="51206" marB="51206" anchor="ctr" anchorCtr="1"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38100" cap="flat" cmpd="sng" algn="ctr">
                      <a:solidFill>
                        <a:srgbClr val="FCAF17"/>
                      </a:solidFill>
                      <a:prstDash val="lgDash"/>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65000"/>
                        <a:buFont typeface="Wingdings" pitchFamily="2" charset="2"/>
                        <a:buNone/>
                        <a:tabLst/>
                      </a:pPr>
                      <a:r>
                        <a:rPr kumimoji="0" lang="en-US" sz="1400" b="1" i="0" u="none" strike="noStrike" cap="none" normalizeH="0" baseline="0" dirty="0" smtClean="0">
                          <a:ln>
                            <a:noFill/>
                          </a:ln>
                          <a:solidFill>
                            <a:schemeClr val="tx1"/>
                          </a:solidFill>
                          <a:effectLst/>
                          <a:latin typeface="+mn-lt"/>
                          <a:cs typeface="Arial" pitchFamily="34" charset="0"/>
                        </a:rPr>
                        <a:t>Destructive</a:t>
                      </a:r>
                    </a:p>
                  </a:txBody>
                  <a:tcPr marL="102413" marR="102413" marT="51206" marB="51206" anchor="ctr" anchorCtr="1"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chemeClr val="bg1"/>
                    </a:solidFill>
                  </a:tcPr>
                </a:tc>
              </a:tr>
              <a:tr h="996793">
                <a:tc>
                  <a:txBody>
                    <a:bodyPr/>
                    <a:lstStyle/>
                    <a:p>
                      <a:pPr marL="0" marR="0" lvl="0" indent="0" algn="l" defTabSz="914400" rtl="0" eaLnBrk="0" fontAlgn="base" latinLnBrk="0" hangingPunct="0">
                        <a:lnSpc>
                          <a:spcPct val="100000"/>
                        </a:lnSpc>
                        <a:spcBef>
                          <a:spcPct val="20000"/>
                        </a:spcBef>
                        <a:spcAft>
                          <a:spcPct val="0"/>
                        </a:spcAft>
                        <a:buClr>
                          <a:srgbClr val="000099"/>
                        </a:buClr>
                        <a:buSzPct val="65000"/>
                        <a:buFont typeface="Wingdings" pitchFamily="2" charset="2"/>
                        <a:buNone/>
                        <a:tabLst/>
                      </a:pPr>
                      <a:r>
                        <a:rPr kumimoji="0" lang="en-US" sz="1400" b="1" i="0" u="none" strike="noStrike" cap="none" normalizeH="0" baseline="0" dirty="0" smtClean="0">
                          <a:ln>
                            <a:noFill/>
                          </a:ln>
                          <a:solidFill>
                            <a:schemeClr val="tx1"/>
                          </a:solidFill>
                          <a:effectLst/>
                          <a:latin typeface="+mj-lt"/>
                        </a:rPr>
                        <a:t>Active</a:t>
                      </a:r>
                    </a:p>
                  </a:txBody>
                  <a:tcPr marL="102413" marR="102413" marT="51206" marB="51206" vert="vert270" anchor="ctr" anchorCtr="1" horzOverflow="overflow">
                    <a:lnL w="19050" cap="flat" cmpd="sng" algn="ctr">
                      <a:solidFill>
                        <a:schemeClr val="tx1"/>
                      </a:solidFill>
                      <a:prstDash val="solid"/>
                      <a:round/>
                      <a:headEnd type="none" w="sm" len="sm"/>
                      <a:tailEnd type="none" w="sm" len="sm"/>
                    </a:lnL>
                    <a:lnR w="38100" cap="flat" cmpd="sng" algn="ctr">
                      <a:solidFill>
                        <a:srgbClr val="FCAF17"/>
                      </a:solidFill>
                      <a:prstDash val="lgDash"/>
                      <a:round/>
                      <a:headEnd type="none" w="med" len="med"/>
                      <a:tailEnd type="none" w="med" len="med"/>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285750" marR="0" lvl="0" indent="-285750" algn="l" defTabSz="914400" rtl="0" eaLnBrk="0" fontAlgn="base" latinLnBrk="0" hangingPunct="0">
                        <a:lnSpc>
                          <a:spcPct val="100000"/>
                        </a:lnSpc>
                        <a:spcBef>
                          <a:spcPct val="20000"/>
                        </a:spcBef>
                        <a:spcAft>
                          <a:spcPct val="0"/>
                        </a:spcAft>
                        <a:buClr>
                          <a:srgbClr val="000099"/>
                        </a:buClr>
                        <a:buSzPct val="65000"/>
                        <a:buFont typeface="Arial" pitchFamily="34" charset="0"/>
                        <a:buChar char="•"/>
                        <a:tabLst/>
                      </a:pPr>
                      <a:endParaRPr kumimoji="0" lang="en-US" sz="1800" b="1" i="0" u="none" strike="noStrike" cap="none" normalizeH="0" baseline="0" dirty="0" smtClean="0">
                        <a:ln>
                          <a:noFill/>
                        </a:ln>
                        <a:solidFill>
                          <a:schemeClr val="tx1"/>
                        </a:solidFill>
                        <a:effectLst/>
                        <a:latin typeface="+mj-lt"/>
                      </a:endParaRPr>
                    </a:p>
                  </a:txBody>
                  <a:tcPr marL="102413" marR="102413" marT="51206" marB="51206" anchor="ctr" anchorCtr="1" horzOverflow="overflow">
                    <a:lnL w="38100" cap="flat" cmpd="sng" algn="ctr">
                      <a:solidFill>
                        <a:srgbClr val="FCAF17"/>
                      </a:solidFill>
                      <a:prstDash val="lgDash"/>
                      <a:round/>
                      <a:headEnd type="none" w="med" len="med"/>
                      <a:tailEnd type="none" w="med" len="med"/>
                    </a:lnL>
                    <a:lnR w="38100" cap="flat" cmpd="sng" algn="ctr">
                      <a:solidFill>
                        <a:srgbClr val="FCAF17"/>
                      </a:solidFill>
                      <a:prstDash val="lgDash"/>
                      <a:round/>
                      <a:headEnd type="none" w="med" len="med"/>
                      <a:tailEnd type="none" w="med" len="med"/>
                    </a:lnR>
                    <a:lnT w="38100" cap="flat" cmpd="sng" algn="ctr">
                      <a:solidFill>
                        <a:srgbClr val="FCAF17"/>
                      </a:solidFill>
                      <a:prstDash val="lgDash"/>
                      <a:round/>
                      <a:headEnd type="none" w="med" len="med"/>
                      <a:tailEnd type="none" w="med" len="med"/>
                    </a:lnT>
                    <a:lnB w="38100" cap="flat" cmpd="sng" algn="ctr">
                      <a:solidFill>
                        <a:srgbClr val="FCAF17"/>
                      </a:solidFill>
                      <a:prstDash val="lgDash"/>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0" fontAlgn="base" latinLnBrk="0" hangingPunct="0">
                        <a:lnSpc>
                          <a:spcPct val="100000"/>
                        </a:lnSpc>
                        <a:spcBef>
                          <a:spcPct val="20000"/>
                        </a:spcBef>
                        <a:spcAft>
                          <a:spcPct val="0"/>
                        </a:spcAft>
                        <a:buClr>
                          <a:srgbClr val="000099"/>
                        </a:buClr>
                        <a:buSzPct val="65000"/>
                        <a:buFont typeface="Arial" pitchFamily="34" charset="0"/>
                        <a:buChar char="•"/>
                        <a:tabLst/>
                      </a:pPr>
                      <a:endParaRPr kumimoji="0" lang="en-US" sz="1800" b="0" i="0" u="none" strike="noStrike" cap="none" normalizeH="0" baseline="0" dirty="0" smtClean="0">
                        <a:ln>
                          <a:noFill/>
                        </a:ln>
                        <a:solidFill>
                          <a:schemeClr val="tx1"/>
                        </a:solidFill>
                        <a:effectLst/>
                        <a:latin typeface="+mj-lt"/>
                      </a:endParaRPr>
                    </a:p>
                  </a:txBody>
                  <a:tcPr marL="102413" marR="102413" marT="51206" marB="51206" anchor="ctr" anchorCtr="1" horzOverflow="overflow">
                    <a:lnL w="38100" cap="flat" cmpd="sng" algn="ctr">
                      <a:solidFill>
                        <a:srgbClr val="FCAF17"/>
                      </a:solidFill>
                      <a:prstDash val="lgDash"/>
                      <a:round/>
                      <a:headEnd type="none" w="med" len="med"/>
                      <a:tailEnd type="none" w="med" len="med"/>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chemeClr val="bg1"/>
                    </a:solidFill>
                  </a:tcPr>
                </a:tc>
              </a:tr>
              <a:tr h="1096969">
                <a:tc>
                  <a:txBody>
                    <a:bodyPr/>
                    <a:lstStyle/>
                    <a:p>
                      <a:pPr marL="0" marR="0" lvl="0" indent="0" algn="l" defTabSz="914400" rtl="0" eaLnBrk="0" fontAlgn="base" latinLnBrk="0" hangingPunct="0">
                        <a:lnSpc>
                          <a:spcPct val="100000"/>
                        </a:lnSpc>
                        <a:spcBef>
                          <a:spcPct val="20000"/>
                        </a:spcBef>
                        <a:spcAft>
                          <a:spcPct val="0"/>
                        </a:spcAft>
                        <a:buClr>
                          <a:srgbClr val="000099"/>
                        </a:buClr>
                        <a:buSzPct val="65000"/>
                        <a:buFont typeface="Wingdings" pitchFamily="2" charset="2"/>
                        <a:buNone/>
                        <a:tabLst/>
                      </a:pPr>
                      <a:r>
                        <a:rPr kumimoji="0" lang="en-US" sz="1400" b="1" i="0" u="none" strike="noStrike" cap="none" normalizeH="0" baseline="0" dirty="0" smtClean="0">
                          <a:ln>
                            <a:noFill/>
                          </a:ln>
                          <a:solidFill>
                            <a:schemeClr val="tx1"/>
                          </a:solidFill>
                          <a:effectLst/>
                          <a:latin typeface="+mj-lt"/>
                        </a:rPr>
                        <a:t>Passive</a:t>
                      </a:r>
                    </a:p>
                  </a:txBody>
                  <a:tcPr marL="102413" marR="102413" marT="51206" marB="51206" vert="vert270" anchor="ctr" anchorCtr="1"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285750" marR="0" lvl="0" indent="-285750" algn="l" defTabSz="914400" rtl="0" eaLnBrk="0" fontAlgn="base" latinLnBrk="0" hangingPunct="0">
                        <a:lnSpc>
                          <a:spcPct val="100000"/>
                        </a:lnSpc>
                        <a:spcBef>
                          <a:spcPct val="20000"/>
                        </a:spcBef>
                        <a:spcAft>
                          <a:spcPct val="0"/>
                        </a:spcAft>
                        <a:buClr>
                          <a:srgbClr val="000099"/>
                        </a:buClr>
                        <a:buSzPct val="65000"/>
                        <a:buFont typeface="Arial" pitchFamily="34" charset="0"/>
                        <a:buChar char="•"/>
                        <a:tabLst/>
                      </a:pPr>
                      <a:endParaRPr kumimoji="0" lang="en-US" sz="1800" b="0" i="0" u="none" strike="noStrike" cap="none" normalizeH="0" baseline="0" dirty="0" smtClean="0">
                        <a:ln>
                          <a:noFill/>
                        </a:ln>
                        <a:solidFill>
                          <a:schemeClr val="tx1"/>
                        </a:solidFill>
                        <a:effectLst/>
                        <a:latin typeface="+mj-lt"/>
                      </a:endParaRPr>
                    </a:p>
                  </a:txBody>
                  <a:tcPr marL="102413" marR="102413" marT="51206" marB="51206" anchor="ctr" anchorCtr="1"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38100" cap="flat" cmpd="sng" algn="ctr">
                      <a:solidFill>
                        <a:srgbClr val="FCAF17"/>
                      </a:solidFill>
                      <a:prstDash val="lgDash"/>
                      <a:round/>
                      <a:headEnd type="none" w="med" len="med"/>
                      <a:tailEnd type="none" w="med" len="med"/>
                    </a:lnT>
                    <a:lnB w="1905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285750" marR="0" lvl="0" indent="-285750" algn="l" defTabSz="914400" rtl="0" eaLnBrk="0" fontAlgn="base" latinLnBrk="0" hangingPunct="0">
                        <a:lnSpc>
                          <a:spcPct val="100000"/>
                        </a:lnSpc>
                        <a:spcBef>
                          <a:spcPct val="20000"/>
                        </a:spcBef>
                        <a:spcAft>
                          <a:spcPct val="0"/>
                        </a:spcAft>
                        <a:buClr>
                          <a:srgbClr val="000099"/>
                        </a:buClr>
                        <a:buSzPct val="65000"/>
                        <a:buFont typeface="Arial" pitchFamily="34" charset="0"/>
                        <a:buChar char="•"/>
                        <a:tabLst/>
                      </a:pPr>
                      <a:endParaRPr kumimoji="0" lang="en-US" sz="1800" b="0" i="0" u="none" strike="noStrike" cap="none" normalizeH="0" baseline="0" dirty="0" smtClean="0">
                        <a:ln>
                          <a:noFill/>
                        </a:ln>
                        <a:solidFill>
                          <a:schemeClr val="tx1"/>
                        </a:solidFill>
                        <a:effectLst/>
                        <a:latin typeface="+mj-lt"/>
                      </a:endParaRPr>
                    </a:p>
                  </a:txBody>
                  <a:tcPr marL="102413" marR="102413" marT="51206" marB="51206" anchor="ctr" anchorCtr="1"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chemeClr val="bg1"/>
                    </a:solidFill>
                  </a:tcPr>
                </a:tc>
              </a:tr>
            </a:tbl>
          </a:graphicData>
        </a:graphic>
      </p:graphicFrame>
      <p:sp>
        <p:nvSpPr>
          <p:cNvPr id="24" name="TextBox 23"/>
          <p:cNvSpPr txBox="1"/>
          <p:nvPr/>
        </p:nvSpPr>
        <p:spPr>
          <a:xfrm>
            <a:off x="0" y="990600"/>
            <a:ext cx="7315200" cy="492443"/>
          </a:xfrm>
          <a:prstGeom prst="rect">
            <a:avLst/>
          </a:prstGeom>
          <a:noFill/>
        </p:spPr>
        <p:txBody>
          <a:bodyPr wrap="square" rtlCol="0">
            <a:spAutoFit/>
          </a:bodyPr>
          <a:lstStyle/>
          <a:p>
            <a:r>
              <a:rPr lang="en-US" sz="1300" b="1" dirty="0" smtClean="0">
                <a:latin typeface="+mn-lt"/>
              </a:rPr>
              <a:t>1. </a:t>
            </a:r>
            <a:r>
              <a:rPr lang="en-US" sz="1300" dirty="0" smtClean="0">
                <a:latin typeface="+mn-lt"/>
              </a:rPr>
              <a:t>Put each important person’s name in the box that describes </a:t>
            </a:r>
            <a:r>
              <a:rPr lang="en-US" sz="1300" u="sng" dirty="0" smtClean="0">
                <a:latin typeface="+mn-lt"/>
              </a:rPr>
              <a:t>HOW THEY RESPOND TO YOU</a:t>
            </a:r>
            <a:r>
              <a:rPr lang="en-US" sz="1300" dirty="0" smtClean="0">
                <a:latin typeface="+mn-lt"/>
              </a:rPr>
              <a:t> most of the time</a:t>
            </a:r>
            <a:endParaRPr lang="en-US" sz="1300" dirty="0">
              <a:latin typeface="+mn-lt"/>
            </a:endParaRPr>
          </a:p>
        </p:txBody>
      </p:sp>
      <p:sp>
        <p:nvSpPr>
          <p:cNvPr id="25" name="TextBox 24"/>
          <p:cNvSpPr txBox="1"/>
          <p:nvPr/>
        </p:nvSpPr>
        <p:spPr>
          <a:xfrm>
            <a:off x="0" y="4454843"/>
            <a:ext cx="7315200" cy="492443"/>
          </a:xfrm>
          <a:prstGeom prst="rect">
            <a:avLst/>
          </a:prstGeom>
          <a:noFill/>
        </p:spPr>
        <p:txBody>
          <a:bodyPr wrap="square" rtlCol="0">
            <a:spAutoFit/>
          </a:bodyPr>
          <a:lstStyle/>
          <a:p>
            <a:r>
              <a:rPr lang="en-US" sz="1300" b="1" dirty="0" smtClean="0">
                <a:latin typeface="+mn-lt"/>
              </a:rPr>
              <a:t>2. </a:t>
            </a:r>
            <a:r>
              <a:rPr lang="en-US" sz="1300" dirty="0" smtClean="0">
                <a:latin typeface="+mn-lt"/>
              </a:rPr>
              <a:t>Put each important person’s name in the box that describes </a:t>
            </a:r>
            <a:r>
              <a:rPr lang="en-US" sz="1300" u="sng" dirty="0" smtClean="0">
                <a:latin typeface="+mn-lt"/>
              </a:rPr>
              <a:t>HOW YOU RESPOND TO THEM</a:t>
            </a:r>
            <a:r>
              <a:rPr lang="en-US" sz="1300" dirty="0" smtClean="0">
                <a:latin typeface="+mn-lt"/>
              </a:rPr>
              <a:t> most of the time</a:t>
            </a:r>
            <a:endParaRPr lang="en-US" sz="1300" dirty="0">
              <a:latin typeface="+mn-lt"/>
            </a:endParaRPr>
          </a:p>
        </p:txBody>
      </p:sp>
      <p:sp>
        <p:nvSpPr>
          <p:cNvPr id="28" name="TextBox 27"/>
          <p:cNvSpPr txBox="1"/>
          <p:nvPr/>
        </p:nvSpPr>
        <p:spPr>
          <a:xfrm>
            <a:off x="0" y="7960043"/>
            <a:ext cx="7315200" cy="292388"/>
          </a:xfrm>
          <a:prstGeom prst="rect">
            <a:avLst/>
          </a:prstGeom>
          <a:noFill/>
        </p:spPr>
        <p:txBody>
          <a:bodyPr wrap="square" rtlCol="0">
            <a:spAutoFit/>
          </a:bodyPr>
          <a:lstStyle/>
          <a:p>
            <a:r>
              <a:rPr lang="en-US" sz="1300" b="1" dirty="0" smtClean="0">
                <a:latin typeface="+mn-lt"/>
              </a:rPr>
              <a:t>3. </a:t>
            </a:r>
            <a:r>
              <a:rPr lang="en-US" sz="1300" dirty="0" smtClean="0">
                <a:latin typeface="+mn-lt"/>
              </a:rPr>
              <a:t>What did you learn from this exercise?</a:t>
            </a:r>
            <a:endParaRPr lang="en-US" sz="1300" dirty="0">
              <a:latin typeface="+mn-lt"/>
            </a:endParaRPr>
          </a:p>
        </p:txBody>
      </p:sp>
      <p:graphicFrame>
        <p:nvGraphicFramePr>
          <p:cNvPr id="29" name="Group 34"/>
          <p:cNvGraphicFramePr>
            <a:graphicFrameLocks/>
          </p:cNvGraphicFramePr>
          <p:nvPr/>
        </p:nvGraphicFramePr>
        <p:xfrm>
          <a:off x="86361" y="5064443"/>
          <a:ext cx="7152639" cy="2707956"/>
        </p:xfrm>
        <a:graphic>
          <a:graphicData uri="http://schemas.openxmlformats.org/drawingml/2006/table">
            <a:tbl>
              <a:tblPr/>
              <a:tblGrid>
                <a:gridCol w="596052"/>
                <a:gridCol w="3281884"/>
                <a:gridCol w="3274703"/>
              </a:tblGrid>
              <a:tr h="506429">
                <a:tc>
                  <a:txBody>
                    <a:bodyPr/>
                    <a:lstStyle/>
                    <a:p>
                      <a:pPr marL="0" marR="0" lvl="0" indent="0" algn="l" defTabSz="914400" rtl="0" eaLnBrk="0" fontAlgn="base" latinLnBrk="0" hangingPunct="0">
                        <a:lnSpc>
                          <a:spcPct val="100000"/>
                        </a:lnSpc>
                        <a:spcBef>
                          <a:spcPct val="20000"/>
                        </a:spcBef>
                        <a:spcAft>
                          <a:spcPct val="0"/>
                        </a:spcAft>
                        <a:buClr>
                          <a:srgbClr val="000099"/>
                        </a:buClr>
                        <a:buSzPct val="65000"/>
                        <a:buFont typeface="Wingdings" pitchFamily="2" charset="2"/>
                        <a:buNone/>
                        <a:tabLst/>
                      </a:pPr>
                      <a:endParaRPr kumimoji="0" lang="en-US" sz="1400" b="0" i="0" u="none" strike="noStrike" cap="none" normalizeH="0" baseline="0" dirty="0" smtClean="0">
                        <a:ln>
                          <a:noFill/>
                        </a:ln>
                        <a:solidFill>
                          <a:schemeClr val="tx1"/>
                        </a:solidFill>
                        <a:effectLst/>
                        <a:latin typeface="+mj-lt"/>
                      </a:endParaRPr>
                    </a:p>
                  </a:txBody>
                  <a:tcPr marL="102413" marR="102413" marT="51206" marB="51206" anchor="ctr" anchorCtr="1" horzOverflow="overflow">
                    <a:lnL>
                      <a:noFill/>
                    </a:lnL>
                    <a:lnR w="19050" cap="flat" cmpd="sng" algn="ctr">
                      <a:solidFill>
                        <a:schemeClr val="tx1"/>
                      </a:solidFill>
                      <a:prstDash val="solid"/>
                      <a:round/>
                      <a:headEnd type="none" w="sm" len="sm"/>
                      <a:tailEnd type="none" w="sm" len="sm"/>
                    </a:lnR>
                    <a:lnT>
                      <a:noFill/>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65000"/>
                        <a:buFont typeface="Wingdings" pitchFamily="2" charset="2"/>
                        <a:buNone/>
                        <a:tabLst/>
                      </a:pPr>
                      <a:r>
                        <a:rPr kumimoji="0" lang="en-US" sz="1400" b="1" i="0" u="none" strike="noStrike" cap="none" normalizeH="0" baseline="0" dirty="0" smtClean="0">
                          <a:ln>
                            <a:noFill/>
                          </a:ln>
                          <a:solidFill>
                            <a:schemeClr val="tx1"/>
                          </a:solidFill>
                          <a:effectLst/>
                          <a:latin typeface="+mn-lt"/>
                          <a:cs typeface="Arial" pitchFamily="34" charset="0"/>
                        </a:rPr>
                        <a:t>Constructive</a:t>
                      </a:r>
                    </a:p>
                  </a:txBody>
                  <a:tcPr marL="102413" marR="102413" marT="51206" marB="51206" anchor="ctr" anchorCtr="1"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38100" cap="flat" cmpd="sng" algn="ctr">
                      <a:solidFill>
                        <a:srgbClr val="FCAF17"/>
                      </a:solidFill>
                      <a:prstDash val="lgDash"/>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65000"/>
                        <a:buFont typeface="Wingdings" pitchFamily="2" charset="2"/>
                        <a:buNone/>
                        <a:tabLst/>
                      </a:pPr>
                      <a:r>
                        <a:rPr kumimoji="0" lang="en-US" sz="1400" b="1" i="0" u="none" strike="noStrike" cap="none" normalizeH="0" baseline="0" dirty="0" smtClean="0">
                          <a:ln>
                            <a:noFill/>
                          </a:ln>
                          <a:solidFill>
                            <a:schemeClr val="tx1"/>
                          </a:solidFill>
                          <a:effectLst/>
                          <a:latin typeface="+mn-lt"/>
                          <a:cs typeface="Arial" pitchFamily="34" charset="0"/>
                        </a:rPr>
                        <a:t>Destructive</a:t>
                      </a:r>
                    </a:p>
                  </a:txBody>
                  <a:tcPr marL="102413" marR="102413" marT="51206" marB="51206" anchor="ctr" anchorCtr="1"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chemeClr val="bg1"/>
                    </a:solidFill>
                  </a:tcPr>
                </a:tc>
              </a:tr>
              <a:tr h="1113728">
                <a:tc>
                  <a:txBody>
                    <a:bodyPr/>
                    <a:lstStyle/>
                    <a:p>
                      <a:pPr marL="0" marR="0" lvl="0" indent="0" algn="l" defTabSz="914400" rtl="0" eaLnBrk="0" fontAlgn="base" latinLnBrk="0" hangingPunct="0">
                        <a:lnSpc>
                          <a:spcPct val="100000"/>
                        </a:lnSpc>
                        <a:spcBef>
                          <a:spcPct val="20000"/>
                        </a:spcBef>
                        <a:spcAft>
                          <a:spcPct val="0"/>
                        </a:spcAft>
                        <a:buClr>
                          <a:srgbClr val="000099"/>
                        </a:buClr>
                        <a:buSzPct val="65000"/>
                        <a:buFont typeface="Wingdings" pitchFamily="2" charset="2"/>
                        <a:buNone/>
                        <a:tabLst/>
                      </a:pPr>
                      <a:r>
                        <a:rPr kumimoji="0" lang="en-US" sz="1400" b="1" i="0" u="none" strike="noStrike" cap="none" normalizeH="0" baseline="0" dirty="0" smtClean="0">
                          <a:ln>
                            <a:noFill/>
                          </a:ln>
                          <a:solidFill>
                            <a:schemeClr val="tx1"/>
                          </a:solidFill>
                          <a:effectLst/>
                          <a:latin typeface="+mj-lt"/>
                        </a:rPr>
                        <a:t>Active</a:t>
                      </a:r>
                    </a:p>
                  </a:txBody>
                  <a:tcPr marL="102413" marR="102413" marT="51206" marB="51206" vert="vert270" anchor="ctr" anchorCtr="1" horzOverflow="overflow">
                    <a:lnL w="19050" cap="flat" cmpd="sng" algn="ctr">
                      <a:solidFill>
                        <a:schemeClr val="tx1"/>
                      </a:solidFill>
                      <a:prstDash val="solid"/>
                      <a:round/>
                      <a:headEnd type="none" w="sm" len="sm"/>
                      <a:tailEnd type="none" w="sm" len="sm"/>
                    </a:lnL>
                    <a:lnR w="38100" cap="flat" cmpd="sng" algn="ctr">
                      <a:solidFill>
                        <a:srgbClr val="FCAF17"/>
                      </a:solidFill>
                      <a:prstDash val="lgDash"/>
                      <a:round/>
                      <a:headEnd type="none" w="med" len="med"/>
                      <a:tailEnd type="none" w="med" len="med"/>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285750" marR="0" lvl="0" indent="-285750" algn="l" defTabSz="914400" rtl="0" eaLnBrk="0" fontAlgn="base" latinLnBrk="0" hangingPunct="0">
                        <a:lnSpc>
                          <a:spcPct val="100000"/>
                        </a:lnSpc>
                        <a:spcBef>
                          <a:spcPct val="20000"/>
                        </a:spcBef>
                        <a:spcAft>
                          <a:spcPct val="0"/>
                        </a:spcAft>
                        <a:buClr>
                          <a:srgbClr val="000099"/>
                        </a:buClr>
                        <a:buSzPct val="65000"/>
                        <a:buFont typeface="Arial" pitchFamily="34" charset="0"/>
                        <a:buChar char="•"/>
                        <a:tabLst/>
                      </a:pPr>
                      <a:endParaRPr kumimoji="0" lang="en-US" sz="1800" b="1" i="0" u="none" strike="noStrike" cap="none" normalizeH="0" baseline="0" dirty="0" smtClean="0">
                        <a:ln>
                          <a:noFill/>
                        </a:ln>
                        <a:solidFill>
                          <a:schemeClr val="tx1"/>
                        </a:solidFill>
                        <a:effectLst/>
                        <a:latin typeface="+mj-lt"/>
                      </a:endParaRPr>
                    </a:p>
                  </a:txBody>
                  <a:tcPr marL="102413" marR="102413" marT="51206" marB="51206" anchor="ctr" anchorCtr="1" horzOverflow="overflow">
                    <a:lnL w="38100" cap="flat" cmpd="sng" algn="ctr">
                      <a:solidFill>
                        <a:srgbClr val="FCAF17"/>
                      </a:solidFill>
                      <a:prstDash val="lgDash"/>
                      <a:round/>
                      <a:headEnd type="none" w="med" len="med"/>
                      <a:tailEnd type="none" w="med" len="med"/>
                    </a:lnL>
                    <a:lnR w="38100" cap="flat" cmpd="sng" algn="ctr">
                      <a:solidFill>
                        <a:srgbClr val="FCAF17"/>
                      </a:solidFill>
                      <a:prstDash val="lgDash"/>
                      <a:round/>
                      <a:headEnd type="none" w="med" len="med"/>
                      <a:tailEnd type="none" w="med" len="med"/>
                    </a:lnR>
                    <a:lnT w="38100" cap="flat" cmpd="sng" algn="ctr">
                      <a:solidFill>
                        <a:srgbClr val="FCAF17"/>
                      </a:solidFill>
                      <a:prstDash val="lgDash"/>
                      <a:round/>
                      <a:headEnd type="none" w="med" len="med"/>
                      <a:tailEnd type="none" w="med" len="med"/>
                    </a:lnT>
                    <a:lnB w="38100" cap="flat" cmpd="sng" algn="ctr">
                      <a:solidFill>
                        <a:srgbClr val="FCAF17"/>
                      </a:solidFill>
                      <a:prstDash val="lgDash"/>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0" fontAlgn="base" latinLnBrk="0" hangingPunct="0">
                        <a:lnSpc>
                          <a:spcPct val="100000"/>
                        </a:lnSpc>
                        <a:spcBef>
                          <a:spcPct val="20000"/>
                        </a:spcBef>
                        <a:spcAft>
                          <a:spcPct val="0"/>
                        </a:spcAft>
                        <a:buClr>
                          <a:srgbClr val="000099"/>
                        </a:buClr>
                        <a:buSzPct val="65000"/>
                        <a:buFont typeface="Arial" pitchFamily="34" charset="0"/>
                        <a:buChar char="•"/>
                        <a:tabLst/>
                      </a:pPr>
                      <a:endParaRPr kumimoji="0" lang="en-US" sz="1800" b="0" i="0" u="none" strike="noStrike" cap="none" normalizeH="0" baseline="0" dirty="0" smtClean="0">
                        <a:ln>
                          <a:noFill/>
                        </a:ln>
                        <a:solidFill>
                          <a:schemeClr val="tx1"/>
                        </a:solidFill>
                        <a:effectLst/>
                        <a:latin typeface="+mj-lt"/>
                      </a:endParaRPr>
                    </a:p>
                  </a:txBody>
                  <a:tcPr marL="102413" marR="102413" marT="51206" marB="51206" anchor="ctr" anchorCtr="1" horzOverflow="overflow">
                    <a:lnL w="38100" cap="flat" cmpd="sng" algn="ctr">
                      <a:solidFill>
                        <a:srgbClr val="FCAF17"/>
                      </a:solidFill>
                      <a:prstDash val="lgDash"/>
                      <a:round/>
                      <a:headEnd type="none" w="med" len="med"/>
                      <a:tailEnd type="none" w="med" len="med"/>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chemeClr val="bg1"/>
                    </a:solidFill>
                  </a:tcPr>
                </a:tc>
              </a:tr>
              <a:tr h="1087799">
                <a:tc>
                  <a:txBody>
                    <a:bodyPr/>
                    <a:lstStyle/>
                    <a:p>
                      <a:pPr marL="0" marR="0" lvl="0" indent="0" algn="l" defTabSz="914400" rtl="0" eaLnBrk="0" fontAlgn="base" latinLnBrk="0" hangingPunct="0">
                        <a:lnSpc>
                          <a:spcPct val="100000"/>
                        </a:lnSpc>
                        <a:spcBef>
                          <a:spcPct val="20000"/>
                        </a:spcBef>
                        <a:spcAft>
                          <a:spcPct val="0"/>
                        </a:spcAft>
                        <a:buClr>
                          <a:srgbClr val="000099"/>
                        </a:buClr>
                        <a:buSzPct val="65000"/>
                        <a:buFont typeface="Wingdings" pitchFamily="2" charset="2"/>
                        <a:buNone/>
                        <a:tabLst/>
                      </a:pPr>
                      <a:r>
                        <a:rPr kumimoji="0" lang="en-US" sz="1400" b="1" i="0" u="none" strike="noStrike" cap="none" normalizeH="0" baseline="0" dirty="0" smtClean="0">
                          <a:ln>
                            <a:noFill/>
                          </a:ln>
                          <a:solidFill>
                            <a:schemeClr val="tx1"/>
                          </a:solidFill>
                          <a:effectLst/>
                          <a:latin typeface="+mj-lt"/>
                        </a:rPr>
                        <a:t>Passive</a:t>
                      </a:r>
                    </a:p>
                  </a:txBody>
                  <a:tcPr marL="102413" marR="102413" marT="51206" marB="51206" vert="vert270" anchor="ctr" anchorCtr="1"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285750" marR="0" lvl="0" indent="-285750" algn="l" defTabSz="914400" rtl="0" eaLnBrk="0" fontAlgn="base" latinLnBrk="0" hangingPunct="0">
                        <a:lnSpc>
                          <a:spcPct val="100000"/>
                        </a:lnSpc>
                        <a:spcBef>
                          <a:spcPct val="20000"/>
                        </a:spcBef>
                        <a:spcAft>
                          <a:spcPct val="0"/>
                        </a:spcAft>
                        <a:buClr>
                          <a:srgbClr val="000099"/>
                        </a:buClr>
                        <a:buSzPct val="65000"/>
                        <a:buFont typeface="Arial" pitchFamily="34" charset="0"/>
                        <a:buChar char="•"/>
                        <a:tabLst/>
                      </a:pPr>
                      <a:endParaRPr kumimoji="0" lang="en-US" sz="1800" b="0" i="0" u="none" strike="noStrike" cap="none" normalizeH="0" baseline="0" dirty="0" smtClean="0">
                        <a:ln>
                          <a:noFill/>
                        </a:ln>
                        <a:solidFill>
                          <a:schemeClr val="tx1"/>
                        </a:solidFill>
                        <a:effectLst/>
                        <a:latin typeface="+mj-lt"/>
                      </a:endParaRPr>
                    </a:p>
                  </a:txBody>
                  <a:tcPr marL="102413" marR="102413" marT="51206" marB="51206" anchor="ctr" anchorCtr="1"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38100" cap="flat" cmpd="sng" algn="ctr">
                      <a:solidFill>
                        <a:srgbClr val="FCAF17"/>
                      </a:solidFill>
                      <a:prstDash val="lgDash"/>
                      <a:round/>
                      <a:headEnd type="none" w="med" len="med"/>
                      <a:tailEnd type="none" w="med" len="med"/>
                    </a:lnT>
                    <a:lnB w="1905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285750" marR="0" lvl="0" indent="-285750" algn="l" defTabSz="914400" rtl="0" eaLnBrk="0" fontAlgn="base" latinLnBrk="0" hangingPunct="0">
                        <a:lnSpc>
                          <a:spcPct val="100000"/>
                        </a:lnSpc>
                        <a:spcBef>
                          <a:spcPct val="20000"/>
                        </a:spcBef>
                        <a:spcAft>
                          <a:spcPct val="0"/>
                        </a:spcAft>
                        <a:buClr>
                          <a:srgbClr val="000099"/>
                        </a:buClr>
                        <a:buSzPct val="65000"/>
                        <a:buFont typeface="Arial" pitchFamily="34" charset="0"/>
                        <a:buChar char="•"/>
                        <a:tabLst/>
                      </a:pPr>
                      <a:endParaRPr kumimoji="0" lang="en-US" sz="1800" b="0" i="0" u="none" strike="noStrike" cap="none" normalizeH="0" baseline="0" dirty="0" smtClean="0">
                        <a:ln>
                          <a:noFill/>
                        </a:ln>
                        <a:solidFill>
                          <a:schemeClr val="tx1"/>
                        </a:solidFill>
                        <a:effectLst/>
                        <a:latin typeface="+mj-lt"/>
                      </a:endParaRPr>
                    </a:p>
                  </a:txBody>
                  <a:tcPr marL="102413" marR="102413" marT="51206" marB="51206" anchor="ctr" anchorCtr="1"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chemeClr val="bg1"/>
                    </a:solidFill>
                  </a:tcPr>
                </a:tc>
              </a:tr>
            </a:tbl>
          </a:graphicData>
        </a:graphic>
      </p:graphicFrame>
      <p:cxnSp>
        <p:nvCxnSpPr>
          <p:cNvPr id="30" name="Straight Connector 29"/>
          <p:cNvCxnSpPr/>
          <p:nvPr/>
        </p:nvCxnSpPr>
        <p:spPr>
          <a:xfrm>
            <a:off x="76200" y="8569643"/>
            <a:ext cx="7010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6200" y="9026843"/>
            <a:ext cx="7010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itle 7"/>
          <p:cNvSpPr txBox="1">
            <a:spLocks/>
          </p:cNvSpPr>
          <p:nvPr/>
        </p:nvSpPr>
        <p:spPr>
          <a:xfrm>
            <a:off x="0" y="0"/>
            <a:ext cx="7315200" cy="838200"/>
          </a:xfrm>
          <a:prstGeom prst="rect">
            <a:avLst/>
          </a:prstGeom>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Verdana" pitchFamily="34" charset="0"/>
                <a:ea typeface="+mj-ea"/>
                <a:cs typeface="+mj-cs"/>
              </a:rPr>
              <a:t/>
            </a:r>
            <a:br>
              <a:rPr kumimoji="0" lang="en-US" sz="2000" b="1" i="0" u="none" strike="noStrike" kern="1200" cap="none" spc="0" normalizeH="0" baseline="0" noProof="0" dirty="0" smtClean="0">
                <a:ln>
                  <a:noFill/>
                </a:ln>
                <a:solidFill>
                  <a:schemeClr val="bg1"/>
                </a:solidFill>
                <a:effectLst/>
                <a:uLnTx/>
                <a:uFillTx/>
                <a:latin typeface="Verdana" pitchFamily="34" charset="0"/>
                <a:ea typeface="+mj-ea"/>
                <a:cs typeface="+mj-cs"/>
              </a:rPr>
            </a:br>
            <a:r>
              <a:rPr kumimoji="0" lang="en-US" sz="2000" b="1" i="0" u="none" strike="noStrike" kern="1200" cap="none" spc="0" normalizeH="0" baseline="0" noProof="0" dirty="0" smtClean="0">
                <a:ln>
                  <a:noFill/>
                </a:ln>
                <a:solidFill>
                  <a:schemeClr val="bg1"/>
                </a:solidFill>
                <a:effectLst/>
                <a:uLnTx/>
                <a:uFillTx/>
                <a:latin typeface="Verdana" pitchFamily="34" charset="0"/>
                <a:ea typeface="+mj-ea"/>
                <a:cs typeface="+mj-cs"/>
              </a:rPr>
              <a:t>ACR</a:t>
            </a:r>
            <a:r>
              <a:rPr kumimoji="0" lang="en-US" sz="2000" b="1" i="0" u="none" strike="noStrike" kern="1200" cap="none" spc="0" normalizeH="0" noProof="0" dirty="0" smtClean="0">
                <a:ln>
                  <a:noFill/>
                </a:ln>
                <a:solidFill>
                  <a:schemeClr val="bg1"/>
                </a:solidFill>
                <a:effectLst/>
                <a:uLnTx/>
                <a:uFillTx/>
                <a:latin typeface="Verdana" pitchFamily="34" charset="0"/>
                <a:ea typeface="+mj-ea"/>
                <a:cs typeface="+mj-cs"/>
              </a:rPr>
              <a:t> Awareness </a:t>
            </a:r>
            <a:r>
              <a:rPr lang="en-US" sz="2000" b="1" dirty="0" smtClean="0">
                <a:solidFill>
                  <a:schemeClr val="bg1"/>
                </a:solidFill>
                <a:latin typeface="Verdana" pitchFamily="34" charset="0"/>
                <a:ea typeface="+mj-ea"/>
                <a:cs typeface="+mj-cs"/>
              </a:rPr>
              <a:t>Practice</a:t>
            </a:r>
            <a:r>
              <a:rPr kumimoji="0" lang="en-US" sz="2000" b="1" i="0" u="none" strike="noStrike" kern="1200" cap="none" spc="0" normalizeH="0" baseline="0" noProof="0" dirty="0" smtClean="0">
                <a:ln>
                  <a:noFill/>
                </a:ln>
                <a:solidFill>
                  <a:schemeClr val="bg1"/>
                </a:solidFill>
                <a:effectLst/>
                <a:uLnTx/>
                <a:uFillTx/>
                <a:latin typeface="Verdana" pitchFamily="34" charset="0"/>
                <a:ea typeface="+mj-ea"/>
                <a:cs typeface="+mj-cs"/>
              </a:rPr>
              <a:t/>
            </a:r>
            <a:br>
              <a:rPr kumimoji="0" lang="en-US" sz="2000" b="1" i="0" u="none" strike="noStrike" kern="1200" cap="none" spc="0" normalizeH="0" baseline="0" noProof="0" dirty="0" smtClean="0">
                <a:ln>
                  <a:noFill/>
                </a:ln>
                <a:solidFill>
                  <a:schemeClr val="bg1"/>
                </a:solidFill>
                <a:effectLst/>
                <a:uLnTx/>
                <a:uFillTx/>
                <a:latin typeface="Verdana" pitchFamily="34" charset="0"/>
                <a:ea typeface="+mj-ea"/>
                <a:cs typeface="+mj-cs"/>
              </a:rPr>
            </a:br>
            <a:endParaRPr kumimoji="0" lang="en-US" sz="2000" b="1" i="0" u="none" strike="noStrike" kern="1200" cap="none" spc="0" normalizeH="0" baseline="0" noProof="0" dirty="0" smtClean="0">
              <a:ln>
                <a:noFill/>
              </a:ln>
              <a:solidFill>
                <a:schemeClr val="bg1"/>
              </a:solidFill>
              <a:effectLst/>
              <a:uLnTx/>
              <a:uFillTx/>
              <a:latin typeface="Verdana" pitchFamily="34" charset="0"/>
              <a:ea typeface="+mj-ea"/>
              <a:cs typeface="+mj-cs"/>
            </a:endParaRPr>
          </a:p>
        </p:txBody>
      </p:sp>
      <p:sp>
        <p:nvSpPr>
          <p:cNvPr id="14"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93</a:t>
            </a:fld>
            <a:endParaRPr lang="en-US" sz="700" dirty="0">
              <a:latin typeface="+mn-lt"/>
            </a:endParaRPr>
          </a:p>
        </p:txBody>
      </p:sp>
      <p:pic>
        <p:nvPicPr>
          <p:cNvPr id="15" name="Picture 14" descr="ACR.png"/>
          <p:cNvPicPr>
            <a:picLocks noChangeAspect="1"/>
          </p:cNvPicPr>
          <p:nvPr/>
        </p:nvPicPr>
        <p:blipFill>
          <a:blip r:embed="rId3" cstate="print"/>
          <a:srcRect/>
          <a:stretch>
            <a:fillRect/>
          </a:stretch>
        </p:blipFill>
        <p:spPr bwMode="auto">
          <a:xfrm>
            <a:off x="305741" y="76200"/>
            <a:ext cx="608659" cy="731520"/>
          </a:xfrm>
          <a:prstGeom prst="rect">
            <a:avLst/>
          </a:prstGeom>
          <a:noFill/>
          <a:ln w="9525">
            <a:noFill/>
            <a:miter lim="800000"/>
            <a:headEnd/>
            <a:tailEnd/>
          </a:ln>
        </p:spPr>
      </p:pic>
      <p:sp>
        <p:nvSpPr>
          <p:cNvPr id="16" name="Footer Placeholder 13"/>
          <p:cNvSpPr txBox="1">
            <a:spLocks/>
          </p:cNvSpPr>
          <p:nvPr/>
        </p:nvSpPr>
        <p:spPr>
          <a:xfrm>
            <a:off x="76200" y="9220200"/>
            <a:ext cx="6218238" cy="304800"/>
          </a:xfrm>
          <a:prstGeom prst="rect">
            <a:avLst/>
          </a:prstGeom>
        </p:spPr>
        <p:txBody>
          <a:bodyPr/>
          <a:lstStyle/>
          <a:p>
            <a:pPr marL="0" marR="0" lvl="0" indent="0" algn="l" defTabSz="952500" rtl="0" eaLnBrk="1" fontAlgn="base" latinLnBrk="0" hangingPunct="1">
              <a:lnSpc>
                <a:spcPct val="100000"/>
              </a:lnSpc>
              <a:spcBef>
                <a:spcPct val="0"/>
              </a:spcBef>
              <a:spcAft>
                <a:spcPct val="0"/>
              </a:spcAft>
              <a:buClrTx/>
              <a:buSzTx/>
              <a:buFontTx/>
              <a:buNone/>
              <a:tabLst/>
              <a:defRPr/>
            </a:pPr>
            <a:r>
              <a:rPr lang="en-US" sz="800" dirty="0" smtClean="0">
                <a:latin typeface="+mj-lt"/>
                <a:cs typeface="+mn-cs"/>
              </a:rPr>
              <a:t>Adapted with permission from the Penn Master Resilience Training materials, Copyright 2013, Trustees of the University of Pennsylvania. All rights reserved.</a:t>
            </a:r>
            <a:endParaRPr lang="en-US" sz="800" dirty="0">
              <a:latin typeface="+mj-lt"/>
              <a:cs typeface="+mn-cs"/>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152400" y="960438"/>
            <a:ext cx="7086600" cy="8412162"/>
          </a:xfrm>
        </p:spPr>
        <p:txBody>
          <a:bodyPr/>
          <a:lstStyle/>
          <a:p>
            <a:pPr>
              <a:lnSpc>
                <a:spcPct val="100000"/>
              </a:lnSpc>
              <a:spcBef>
                <a:spcPts val="0"/>
              </a:spcBef>
              <a:defRPr/>
            </a:pPr>
            <a:r>
              <a:rPr lang="en-US" sz="2000" b="1" dirty="0">
                <a:solidFill>
                  <a:prstClr val="black"/>
                </a:solidFill>
              </a:rPr>
              <a:t>Key Principles</a:t>
            </a:r>
          </a:p>
          <a:p>
            <a:pPr>
              <a:lnSpc>
                <a:spcPct val="100000"/>
              </a:lnSpc>
              <a:spcBef>
                <a:spcPts val="0"/>
              </a:spcBef>
              <a:defRPr/>
            </a:pPr>
            <a:endParaRPr lang="en-US" sz="800" b="1" dirty="0">
              <a:solidFill>
                <a:prstClr val="black"/>
              </a:solidFill>
            </a:endParaRPr>
          </a:p>
          <a:p>
            <a:pPr>
              <a:lnSpc>
                <a:spcPct val="100000"/>
              </a:lnSpc>
              <a:spcBef>
                <a:spcPts val="0"/>
              </a:spcBef>
              <a:buFont typeface="Arial" pitchFamily="34" charset="0"/>
              <a:buChar char="•"/>
              <a:defRPr/>
            </a:pPr>
            <a:r>
              <a:rPr lang="en-US" b="1" dirty="0">
                <a:solidFill>
                  <a:prstClr val="black"/>
                </a:solidFill>
              </a:rPr>
              <a:t> </a:t>
            </a:r>
            <a:r>
              <a:rPr lang="en-US" b="1" dirty="0" smtClean="0">
                <a:solidFill>
                  <a:prstClr val="black"/>
                </a:solidFill>
              </a:rPr>
              <a:t> </a:t>
            </a:r>
            <a:r>
              <a:rPr lang="en-US" dirty="0" smtClean="0">
                <a:solidFill>
                  <a:prstClr val="black"/>
                </a:solidFill>
              </a:rPr>
              <a:t>It’s not about the news, it’s about the person</a:t>
            </a:r>
          </a:p>
          <a:p>
            <a:pPr>
              <a:lnSpc>
                <a:spcPct val="100000"/>
              </a:lnSpc>
              <a:spcBef>
                <a:spcPts val="0"/>
              </a:spcBef>
              <a:buFont typeface="Arial" pitchFamily="34" charset="0"/>
              <a:buChar char="•"/>
              <a:defRPr/>
            </a:pPr>
            <a:endParaRPr lang="en-US" dirty="0" smtClean="0">
              <a:solidFill>
                <a:prstClr val="black"/>
              </a:solidFill>
            </a:endParaRPr>
          </a:p>
          <a:p>
            <a:pPr>
              <a:lnSpc>
                <a:spcPct val="100000"/>
              </a:lnSpc>
              <a:spcBef>
                <a:spcPts val="0"/>
              </a:spcBef>
              <a:buFont typeface="Arial" pitchFamily="34" charset="0"/>
              <a:buChar char="•"/>
              <a:defRPr/>
            </a:pPr>
            <a:r>
              <a:rPr lang="en-US" dirty="0" smtClean="0">
                <a:solidFill>
                  <a:prstClr val="black"/>
                </a:solidFill>
              </a:rPr>
              <a:t>  Of the 4 types of responding, ACR is the </a:t>
            </a:r>
            <a:r>
              <a:rPr lang="en-US" b="1" dirty="0" smtClean="0">
                <a:solidFill>
                  <a:prstClr val="black"/>
                </a:solidFill>
              </a:rPr>
              <a:t>only </a:t>
            </a:r>
            <a:r>
              <a:rPr lang="en-US" dirty="0" smtClean="0">
                <a:solidFill>
                  <a:prstClr val="black"/>
                </a:solidFill>
              </a:rPr>
              <a:t>style that builds the relationship</a:t>
            </a:r>
            <a:endParaRPr lang="en-US" dirty="0">
              <a:solidFill>
                <a:prstClr val="black"/>
              </a:solidFill>
            </a:endParaRPr>
          </a:p>
          <a:p>
            <a:pPr>
              <a:lnSpc>
                <a:spcPct val="100000"/>
              </a:lnSpc>
              <a:spcBef>
                <a:spcPts val="0"/>
              </a:spcBef>
              <a:defRPr/>
            </a:pPr>
            <a:r>
              <a:rPr lang="en-US" b="1" dirty="0">
                <a:solidFill>
                  <a:prstClr val="black"/>
                </a:solidFill>
              </a:rPr>
              <a:t>  </a:t>
            </a:r>
            <a:endParaRPr lang="en-US" dirty="0">
              <a:solidFill>
                <a:prstClr val="black"/>
              </a:solidFill>
            </a:endParaRPr>
          </a:p>
          <a:p>
            <a:pPr>
              <a:lnSpc>
                <a:spcPct val="100000"/>
              </a:lnSpc>
              <a:spcBef>
                <a:spcPts val="0"/>
              </a:spcBef>
              <a:buFont typeface="Arial" pitchFamily="34" charset="0"/>
              <a:buChar char="•"/>
              <a:defRPr/>
            </a:pPr>
            <a:r>
              <a:rPr lang="en-US" dirty="0" smtClean="0">
                <a:solidFill>
                  <a:prstClr val="black"/>
                </a:solidFill>
              </a:rPr>
              <a:t>  ACR builds </a:t>
            </a:r>
            <a:r>
              <a:rPr lang="en-US" b="1" dirty="0" smtClean="0">
                <a:solidFill>
                  <a:srgbClr val="00B050"/>
                </a:solidFill>
              </a:rPr>
              <a:t>Connection</a:t>
            </a:r>
            <a:endParaRPr lang="en-US" b="1" dirty="0">
              <a:solidFill>
                <a:srgbClr val="00B050"/>
              </a:solidFill>
            </a:endParaRPr>
          </a:p>
          <a:p>
            <a:pPr>
              <a:lnSpc>
                <a:spcPct val="100000"/>
              </a:lnSpc>
              <a:spcBef>
                <a:spcPts val="0"/>
              </a:spcBef>
              <a:defRPr/>
            </a:pPr>
            <a:r>
              <a:rPr lang="en-US" b="1" dirty="0">
                <a:solidFill>
                  <a:prstClr val="black"/>
                </a:solidFill>
              </a:rPr>
              <a:t> </a:t>
            </a:r>
            <a:endParaRPr lang="en-US" dirty="0">
              <a:solidFill>
                <a:prstClr val="black"/>
              </a:solidFill>
            </a:endParaRPr>
          </a:p>
          <a:p>
            <a:pPr>
              <a:lnSpc>
                <a:spcPct val="100000"/>
              </a:lnSpc>
              <a:spcBef>
                <a:spcPts val="0"/>
              </a:spcBef>
              <a:defRPr/>
            </a:pPr>
            <a:r>
              <a:rPr lang="en-US" sz="2000" b="1" dirty="0">
                <a:solidFill>
                  <a:prstClr val="black"/>
                </a:solidFill>
              </a:rPr>
              <a:t>Check on Learning</a:t>
            </a:r>
            <a:endParaRPr lang="en-US" sz="2000" dirty="0">
              <a:solidFill>
                <a:prstClr val="black"/>
              </a:solidFill>
            </a:endParaRPr>
          </a:p>
          <a:p>
            <a:pPr>
              <a:lnSpc>
                <a:spcPct val="100000"/>
              </a:lnSpc>
              <a:spcBef>
                <a:spcPts val="0"/>
              </a:spcBef>
              <a:defRPr/>
            </a:pPr>
            <a:r>
              <a:rPr lang="en-US" dirty="0">
                <a:solidFill>
                  <a:prstClr val="black"/>
                </a:solidFill>
              </a:rPr>
              <a:t> </a:t>
            </a:r>
          </a:p>
          <a:p>
            <a:pPr>
              <a:lnSpc>
                <a:spcPct val="100000"/>
              </a:lnSpc>
              <a:spcBef>
                <a:spcPts val="0"/>
              </a:spcBef>
              <a:defRPr/>
            </a:pPr>
            <a:r>
              <a:rPr lang="en-US" b="1" dirty="0">
                <a:solidFill>
                  <a:prstClr val="black"/>
                </a:solidFill>
              </a:rPr>
              <a:t>What is the </a:t>
            </a:r>
            <a:r>
              <a:rPr lang="en-US" b="1" dirty="0" smtClean="0">
                <a:solidFill>
                  <a:prstClr val="black"/>
                </a:solidFill>
              </a:rPr>
              <a:t>skill? </a:t>
            </a:r>
            <a:r>
              <a:rPr lang="en-US" dirty="0" smtClean="0">
                <a:solidFill>
                  <a:prstClr val="black"/>
                </a:solidFill>
              </a:rPr>
              <a:t>Active </a:t>
            </a:r>
            <a:r>
              <a:rPr lang="en-US" dirty="0">
                <a:solidFill>
                  <a:prstClr val="black"/>
                </a:solidFill>
              </a:rPr>
              <a:t>Constructive Responding (ACR</a:t>
            </a:r>
            <a:r>
              <a:rPr lang="en-US" dirty="0" smtClean="0">
                <a:solidFill>
                  <a:prstClr val="black"/>
                </a:solidFill>
              </a:rPr>
              <a:t>)</a:t>
            </a:r>
            <a:endParaRPr lang="en-US" b="1" dirty="0">
              <a:solidFill>
                <a:prstClr val="black"/>
              </a:solidFill>
            </a:endParaRPr>
          </a:p>
          <a:p>
            <a:pPr>
              <a:lnSpc>
                <a:spcPct val="100000"/>
              </a:lnSpc>
              <a:spcBef>
                <a:spcPts val="0"/>
              </a:spcBef>
              <a:defRPr/>
            </a:pPr>
            <a:endParaRPr lang="en-US" dirty="0">
              <a:solidFill>
                <a:prstClr val="black"/>
              </a:solidFill>
            </a:endParaRPr>
          </a:p>
          <a:p>
            <a:pPr>
              <a:lnSpc>
                <a:spcPct val="100000"/>
              </a:lnSpc>
              <a:spcBef>
                <a:spcPts val="0"/>
              </a:spcBef>
              <a:defRPr/>
            </a:pPr>
            <a:r>
              <a:rPr lang="en-US" b="1" dirty="0">
                <a:solidFill>
                  <a:prstClr val="black"/>
                </a:solidFill>
              </a:rPr>
              <a:t>When do I use it? </a:t>
            </a:r>
            <a:r>
              <a:rPr lang="en-US" dirty="0" smtClean="0">
                <a:solidFill>
                  <a:prstClr val="black"/>
                </a:solidFill>
              </a:rPr>
              <a:t>Use </a:t>
            </a:r>
            <a:r>
              <a:rPr lang="en-US" dirty="0">
                <a:solidFill>
                  <a:prstClr val="black"/>
                </a:solidFill>
              </a:rPr>
              <a:t>ACR when someone shares </a:t>
            </a:r>
            <a:r>
              <a:rPr lang="en-US" dirty="0" smtClean="0">
                <a:solidFill>
                  <a:prstClr val="black"/>
                </a:solidFill>
              </a:rPr>
              <a:t>good news with you</a:t>
            </a:r>
            <a:endParaRPr lang="en-US" dirty="0">
              <a:solidFill>
                <a:prstClr val="black"/>
              </a:solidFill>
            </a:endParaRPr>
          </a:p>
          <a:p>
            <a:pPr>
              <a:lnSpc>
                <a:spcPct val="100000"/>
              </a:lnSpc>
              <a:spcBef>
                <a:spcPts val="0"/>
              </a:spcBef>
              <a:defRPr/>
            </a:pPr>
            <a:endParaRPr lang="en-US" dirty="0">
              <a:solidFill>
                <a:prstClr val="black"/>
              </a:solidFill>
            </a:endParaRPr>
          </a:p>
          <a:p>
            <a:pPr>
              <a:lnSpc>
                <a:spcPct val="100000"/>
              </a:lnSpc>
              <a:spcBef>
                <a:spcPts val="0"/>
              </a:spcBef>
              <a:defRPr/>
            </a:pPr>
            <a:r>
              <a:rPr lang="en-US" b="1" dirty="0">
                <a:solidFill>
                  <a:prstClr val="black"/>
                </a:solidFill>
              </a:rPr>
              <a:t>How do I use it? </a:t>
            </a:r>
            <a:r>
              <a:rPr lang="en-US" dirty="0" smtClean="0">
                <a:solidFill>
                  <a:prstClr val="black"/>
                </a:solidFill>
              </a:rPr>
              <a:t>By asking questions and showing authentic interest in the person</a:t>
            </a:r>
            <a:endParaRPr lang="en-US" dirty="0">
              <a:solidFill>
                <a:prstClr val="black"/>
              </a:solidFill>
            </a:endParaRPr>
          </a:p>
        </p:txBody>
      </p:sp>
      <p:grpSp>
        <p:nvGrpSpPr>
          <p:cNvPr id="2" name="Group 11"/>
          <p:cNvGrpSpPr/>
          <p:nvPr/>
        </p:nvGrpSpPr>
        <p:grpSpPr>
          <a:xfrm>
            <a:off x="76200" y="4876800"/>
            <a:ext cx="7086600" cy="4343396"/>
            <a:chOff x="76200" y="5757621"/>
            <a:chExt cx="7086600" cy="3386375"/>
          </a:xfrm>
        </p:grpSpPr>
        <p:sp>
          <p:nvSpPr>
            <p:cNvPr id="19" name="Oval 18"/>
            <p:cNvSpPr/>
            <p:nvPr/>
          </p:nvSpPr>
          <p:spPr>
            <a:xfrm>
              <a:off x="1752600" y="5757621"/>
              <a:ext cx="3733800" cy="891152"/>
            </a:xfrm>
            <a:prstGeom prst="ellipse">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9"/>
            <p:cNvGrpSpPr/>
            <p:nvPr/>
          </p:nvGrpSpPr>
          <p:grpSpPr>
            <a:xfrm>
              <a:off x="76200" y="5877186"/>
              <a:ext cx="7086600" cy="3266810"/>
              <a:chOff x="76200" y="5980310"/>
              <a:chExt cx="7086600" cy="3163690"/>
            </a:xfrm>
          </p:grpSpPr>
          <p:sp>
            <p:nvSpPr>
              <p:cNvPr id="21" name="Rectangle 20"/>
              <p:cNvSpPr/>
              <p:nvPr/>
            </p:nvSpPr>
            <p:spPr>
              <a:xfrm>
                <a:off x="76200" y="6324600"/>
                <a:ext cx="7086600" cy="281940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514803" y="5980310"/>
                <a:ext cx="4252748" cy="804766"/>
              </a:xfrm>
              <a:prstGeom prst="rect">
                <a:avLst/>
              </a:prstGeom>
              <a:noFill/>
            </p:spPr>
            <p:txBody>
              <a:bodyPr wrap="square" rtlCol="0">
                <a:spAutoFit/>
              </a:bodyPr>
              <a:lstStyle/>
              <a:p>
                <a:pPr algn="ctr"/>
                <a:r>
                  <a:rPr lang="en-US" sz="1600" b="1" dirty="0" smtClean="0">
                    <a:latin typeface="+mn-lt"/>
                  </a:rPr>
                  <a:t>MAKE IT PERSONAL!</a:t>
                </a:r>
              </a:p>
              <a:p>
                <a:pPr algn="ctr"/>
                <a:r>
                  <a:rPr lang="en-US" sz="1600" dirty="0" smtClean="0">
                    <a:latin typeface="+mn-lt"/>
                  </a:rPr>
                  <a:t>What did you learn?</a:t>
                </a:r>
              </a:p>
              <a:p>
                <a:pPr algn="ctr"/>
                <a:r>
                  <a:rPr lang="en-US" sz="1600" dirty="0" smtClean="0">
                    <a:latin typeface="+mn-lt"/>
                  </a:rPr>
                  <a:t>How can you use it?</a:t>
                </a:r>
                <a:endParaRPr lang="en-US" sz="1600" dirty="0">
                  <a:latin typeface="+mn-lt"/>
                </a:endParaRPr>
              </a:p>
            </p:txBody>
          </p:sp>
        </p:grpSp>
      </p:grpSp>
      <p:sp>
        <p:nvSpPr>
          <p:cNvPr id="14" name="Title 7"/>
          <p:cNvSpPr>
            <a:spLocks noGrp="1"/>
          </p:cNvSpPr>
          <p:nvPr>
            <p:ph type="title"/>
          </p:nvPr>
        </p:nvSpPr>
        <p:spPr>
          <a:xfrm>
            <a:off x="0" y="0"/>
            <a:ext cx="7315200" cy="838200"/>
          </a:xfrm>
        </p:spPr>
        <p:txBody>
          <a:bodyPr anchor="ctr"/>
          <a:lstStyle/>
          <a:p>
            <a:r>
              <a:rPr lang="en-US" dirty="0" smtClean="0"/>
              <a:t/>
            </a:r>
            <a:br>
              <a:rPr lang="en-US" dirty="0" smtClean="0"/>
            </a:br>
            <a:r>
              <a:rPr lang="en-US" dirty="0" smtClean="0"/>
              <a:t>Active Constructive Responding:</a:t>
            </a:r>
            <a:br>
              <a:rPr lang="en-US" dirty="0" smtClean="0"/>
            </a:br>
            <a:r>
              <a:rPr lang="en-US" dirty="0" smtClean="0"/>
              <a:t>Make it Personal</a:t>
            </a:r>
            <a:br>
              <a:rPr lang="en-US" dirty="0" smtClean="0"/>
            </a:br>
            <a:endParaRPr lang="en-US" dirty="0" smtClean="0"/>
          </a:p>
        </p:txBody>
      </p:sp>
      <p:pic>
        <p:nvPicPr>
          <p:cNvPr id="11" name="Picture 10" descr="ACR.png"/>
          <p:cNvPicPr>
            <a:picLocks noChangeAspect="1"/>
          </p:cNvPicPr>
          <p:nvPr/>
        </p:nvPicPr>
        <p:blipFill>
          <a:blip r:embed="rId3" cstate="print"/>
          <a:srcRect/>
          <a:stretch>
            <a:fillRect/>
          </a:stretch>
        </p:blipFill>
        <p:spPr bwMode="auto">
          <a:xfrm>
            <a:off x="305741" y="76200"/>
            <a:ext cx="608659" cy="731520"/>
          </a:xfrm>
          <a:prstGeom prst="rect">
            <a:avLst/>
          </a:prstGeom>
          <a:noFill/>
          <a:ln w="9525">
            <a:noFill/>
            <a:miter lim="800000"/>
            <a:headEnd/>
            <a:tailEnd/>
          </a:ln>
        </p:spPr>
      </p:pic>
      <p:sp>
        <p:nvSpPr>
          <p:cNvPr id="10" name="Footer Placeholder 9"/>
          <p:cNvSpPr>
            <a:spLocks noGrp="1"/>
          </p:cNvSpPr>
          <p:nvPr>
            <p:ph type="ftr" sz="quarter" idx="13"/>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95</a:t>
            </a:fld>
            <a:endParaRPr lang="en-US" sz="700" dirty="0">
              <a:latin typeface="+mn-lt"/>
            </a:endParaRPr>
          </a:p>
        </p:txBody>
      </p:sp>
      <p:pic>
        <p:nvPicPr>
          <p:cNvPr id="6" name="Picture 5" descr="csf2_logo-l.png"/>
          <p:cNvPicPr>
            <a:picLocks noChangeAspect="1"/>
          </p:cNvPicPr>
          <p:nvPr/>
        </p:nvPicPr>
        <p:blipFill>
          <a:blip r:embed="rId3" cstate="print"/>
          <a:stretch>
            <a:fillRect/>
          </a:stretch>
        </p:blipFill>
        <p:spPr>
          <a:xfrm>
            <a:off x="259080" y="76200"/>
            <a:ext cx="731520" cy="731520"/>
          </a:xfrm>
          <a:prstGeom prst="rect">
            <a:avLst/>
          </a:prstGeom>
        </p:spPr>
      </p:pic>
      <p:sp>
        <p:nvSpPr>
          <p:cNvPr id="4" name="Footer Placeholder 3"/>
          <p:cNvSpPr>
            <a:spLocks noGrp="1"/>
          </p:cNvSpPr>
          <p:nvPr>
            <p:ph type="ftr" sz="quarter" idx="11"/>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sf2_logo-l.png"/>
          <p:cNvPicPr>
            <a:picLocks noChangeAspect="1"/>
          </p:cNvPicPr>
          <p:nvPr/>
        </p:nvPicPr>
        <p:blipFill>
          <a:blip r:embed="rId3" cstate="print"/>
          <a:stretch>
            <a:fillRect/>
          </a:stretch>
        </p:blipFill>
        <p:spPr>
          <a:xfrm>
            <a:off x="1600200" y="2743200"/>
            <a:ext cx="4114800" cy="4114800"/>
          </a:xfrm>
          <a:prstGeom prst="rect">
            <a:avLst/>
          </a:prstGeom>
        </p:spPr>
      </p:pic>
      <p:sp>
        <p:nvSpPr>
          <p:cNvPr id="7" name="Title 6"/>
          <p:cNvSpPr>
            <a:spLocks noGrp="1"/>
          </p:cNvSpPr>
          <p:nvPr>
            <p:ph type="title"/>
          </p:nvPr>
        </p:nvSpPr>
        <p:spPr/>
        <p:txBody>
          <a:bodyPr/>
          <a:lstStyle/>
          <a:p>
            <a:pPr lvl="0"/>
            <a:r>
              <a:rPr lang="en-US" dirty="0" smtClean="0"/>
              <a:t>Resilience Training for Teens</a:t>
            </a:r>
            <a:endParaRPr lang="en-US" dirty="0"/>
          </a:p>
        </p:txBody>
      </p:sp>
      <p:sp>
        <p:nvSpPr>
          <p:cNvPr id="8" name="Slide Number Placeholder 6"/>
          <p:cNvSpPr txBox="1">
            <a:spLocks/>
          </p:cNvSpPr>
          <p:nvPr/>
        </p:nvSpPr>
        <p:spPr>
          <a:xfrm>
            <a:off x="6340475" y="9372600"/>
            <a:ext cx="974725" cy="228600"/>
          </a:xfrm>
          <a:prstGeom prst="rect">
            <a:avLst/>
          </a:prstGeom>
        </p:spPr>
        <p:txBody>
          <a:bodyPr/>
          <a:lstStyle/>
          <a:p>
            <a:pPr algn="r" defTabSz="964804" fontAlgn="auto">
              <a:spcBef>
                <a:spcPts val="0"/>
              </a:spcBef>
              <a:spcAft>
                <a:spcPts val="0"/>
              </a:spcAft>
              <a:defRPr/>
            </a:pPr>
            <a:fld id="{696B4CA6-8297-4184-AA2A-25ADDA942DDA}" type="slidenum">
              <a:rPr lang="en-US" sz="700">
                <a:latin typeface="+mn-lt"/>
              </a:rPr>
              <a:pPr algn="r" defTabSz="964804" fontAlgn="auto">
                <a:spcBef>
                  <a:spcPts val="0"/>
                </a:spcBef>
                <a:spcAft>
                  <a:spcPts val="0"/>
                </a:spcAft>
                <a:defRPr/>
              </a:pPr>
              <a:t>96</a:t>
            </a:fld>
            <a:endParaRPr lang="en-US" sz="700" dirty="0">
              <a:latin typeface="+mn-lt"/>
            </a:endParaRPr>
          </a:p>
        </p:txBody>
      </p:sp>
      <p:pic>
        <p:nvPicPr>
          <p:cNvPr id="9" name="Picture 8" descr="csf2_logo-l.png"/>
          <p:cNvPicPr>
            <a:picLocks noChangeAspect="1"/>
          </p:cNvPicPr>
          <p:nvPr/>
        </p:nvPicPr>
        <p:blipFill>
          <a:blip r:embed="rId3" cstate="print"/>
          <a:stretch>
            <a:fillRect/>
          </a:stretch>
        </p:blipFill>
        <p:spPr>
          <a:xfrm>
            <a:off x="259080" y="76200"/>
            <a:ext cx="731520" cy="731520"/>
          </a:xfrm>
          <a:prstGeom prst="rect">
            <a:avLst/>
          </a:prstGeom>
        </p:spPr>
      </p:pic>
      <p:sp>
        <p:nvSpPr>
          <p:cNvPr id="10" name="Footer Placeholder 9"/>
          <p:cNvSpPr>
            <a:spLocks noGrp="1"/>
          </p:cNvSpPr>
          <p:nvPr>
            <p:ph type="ftr" sz="quarter" idx="13"/>
          </p:nvPr>
        </p:nvSpPr>
        <p:spPr/>
        <p:txBody>
          <a:bodyPr/>
          <a:lstStyle/>
          <a:p>
            <a:pPr>
              <a:defRPr/>
            </a:pPr>
            <a:r>
              <a:rPr lang="en-US" smtClean="0"/>
              <a:t>Adapted with permission from the Penn Master Resilience Training materials, Copyright 2013, Trustees of the University of Pennsylvania. All rights reserved.</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SF Pag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randing">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3_CSF Pag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randing">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4_CSF Pag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randing">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SF Pag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randing">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SF Pag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randing">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SF Titl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randing">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85B920C1E12A6409A68286ECCD1CC89" ma:contentTypeVersion="0" ma:contentTypeDescription="Create a new document." ma:contentTypeScope="" ma:versionID="3c6b1aac27b29b08de02eecd9ef66731">
  <xsd:schema xmlns:xsd="http://www.w3.org/2001/XMLSchema" xmlns:xs="http://www.w3.org/2001/XMLSchema" xmlns:p="http://schemas.microsoft.com/office/2006/metadata/properties" xmlns:ns2="96ad5e3e-2cc5-4d70-b324-60db0d746976" targetNamespace="http://schemas.microsoft.com/office/2006/metadata/properties" ma:root="true" ma:fieldsID="a8654f56718b9736f2808af04739e8b3" ns2:_="">
    <xsd:import namespace="96ad5e3e-2cc5-4d70-b324-60db0d746976"/>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ad5e3e-2cc5-4d70-b324-60db0d74697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Document" ma:contentTypeID="0x01010000E6B8C0A057734E8B8E9C9FA172EEBD" ma:contentTypeVersion="12" ma:contentTypeDescription="Create a new document." ma:contentTypeScope="" ma:versionID="84acf5120ebd1849db2fbeca74c44d5a">
  <xsd:schema xmlns:xsd="http://www.w3.org/2001/XMLSchema" xmlns:xs="http://www.w3.org/2001/XMLSchema" xmlns:p="http://schemas.microsoft.com/office/2006/metadata/properties" xmlns:ns2="11054b77-093c-4671-bc0e-5df47cdafefd" xmlns:ns3="07a42604-8ca9-4ae6-972e-8c6864761821" targetNamespace="http://schemas.microsoft.com/office/2006/metadata/properties" ma:root="true" ma:fieldsID="e5bdac47a53bba03460d9490e12d55a5" ns2:_="" ns3:_="">
    <xsd:import namespace="11054b77-093c-4671-bc0e-5df47cdafefd"/>
    <xsd:import namespace="07a42604-8ca9-4ae6-972e-8c686476182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054b77-093c-4671-bc0e-5df47cdafe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7a42604-8ca9-4ae6-972e-8c686476182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5.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28664556-FB99-48ED-927A-C3DAD47E3F6D}"/>
</file>

<file path=customXml/itemProps2.xml><?xml version="1.0" encoding="utf-8"?>
<ds:datastoreItem xmlns:ds="http://schemas.openxmlformats.org/officeDocument/2006/customXml" ds:itemID="{B1747AF1-BE52-4CA9-A212-616D57D9CFB8}"/>
</file>

<file path=customXml/itemProps3.xml><?xml version="1.0" encoding="utf-8"?>
<ds:datastoreItem xmlns:ds="http://schemas.openxmlformats.org/officeDocument/2006/customXml" ds:itemID="{51491283-74F2-420F-8E1A-EA527099342A}"/>
</file>

<file path=customXml/itemProps4.xml><?xml version="1.0" encoding="utf-8"?>
<ds:datastoreItem xmlns:ds="http://schemas.openxmlformats.org/officeDocument/2006/customXml" ds:itemID="{19E9860F-9C6E-4DFB-A618-58A65B58B5CF}"/>
</file>

<file path=customXml/itemProps5.xml><?xml version="1.0" encoding="utf-8"?>
<ds:datastoreItem xmlns:ds="http://schemas.openxmlformats.org/officeDocument/2006/customXml" ds:itemID="{F320B480-ECC1-4BD1-840D-2E8610D5182F}"/>
</file>

<file path=docProps/app.xml><?xml version="1.0" encoding="utf-8"?>
<Properties xmlns="http://schemas.openxmlformats.org/officeDocument/2006/extended-properties" xmlns:vt="http://schemas.openxmlformats.org/officeDocument/2006/docPropsVTypes">
  <Template/>
  <TotalTime>25695</TotalTime>
  <Words>12274</Words>
  <Application>Microsoft Office PowerPoint</Application>
  <PresentationFormat>Custom</PresentationFormat>
  <Paragraphs>2903</Paragraphs>
  <Slides>96</Slides>
  <Notes>87</Notes>
  <HiddenSlides>0</HiddenSlides>
  <MMClips>0</MMClips>
  <ScaleCrop>false</ScaleCrop>
  <HeadingPairs>
    <vt:vector size="4" baseType="variant">
      <vt:variant>
        <vt:lpstr>Theme</vt:lpstr>
      </vt:variant>
      <vt:variant>
        <vt:i4>6</vt:i4>
      </vt:variant>
      <vt:variant>
        <vt:lpstr>Slide Titles</vt:lpstr>
      </vt:variant>
      <vt:variant>
        <vt:i4>96</vt:i4>
      </vt:variant>
    </vt:vector>
  </HeadingPairs>
  <TitlesOfParts>
    <vt:vector size="102" baseType="lpstr">
      <vt:lpstr>CSF Page Template</vt:lpstr>
      <vt:lpstr>13_CSF Page Template</vt:lpstr>
      <vt:lpstr>14_CSF Page Template</vt:lpstr>
      <vt:lpstr>1_CSF Page Template</vt:lpstr>
      <vt:lpstr>2_CSF Page Template</vt:lpstr>
      <vt:lpstr>CSF Title Template</vt:lpstr>
      <vt:lpstr>Resilience Training for Teens V1.1 2014-2015</vt:lpstr>
      <vt:lpstr>Understanding Resilience</vt:lpstr>
      <vt:lpstr>6 Core Competencies: The Building Blocks of Resilience</vt:lpstr>
      <vt:lpstr>   Core Competency Awareness</vt:lpstr>
      <vt:lpstr>   Optimism</vt:lpstr>
      <vt:lpstr>Slide 6</vt:lpstr>
      <vt:lpstr>Slide 7</vt:lpstr>
      <vt:lpstr>Hunt the Good Stuff: Make it Personal</vt:lpstr>
      <vt:lpstr>Slide 9</vt:lpstr>
      <vt:lpstr>Slide 10</vt:lpstr>
      <vt:lpstr>Slide 11</vt:lpstr>
      <vt:lpstr>Slide 12</vt:lpstr>
      <vt:lpstr>Slide 13</vt:lpstr>
      <vt:lpstr>ATC</vt:lpstr>
      <vt:lpstr>Activating Events and ATC</vt:lpstr>
      <vt:lpstr>Slide 16</vt:lpstr>
      <vt:lpstr>Slide 17</vt:lpstr>
      <vt:lpstr>Slide 18</vt:lpstr>
      <vt:lpstr>Slide 19</vt:lpstr>
      <vt:lpstr>Slide 20</vt:lpstr>
      <vt:lpstr>Slide 21</vt:lpstr>
      <vt:lpstr>Slide 22</vt:lpstr>
      <vt:lpstr>Slide 23</vt:lpstr>
      <vt:lpstr>Energy Management: Make it Personal</vt:lpstr>
      <vt:lpstr>Slide 25</vt:lpstr>
      <vt:lpstr>Avoid Thinking Traps</vt:lpstr>
      <vt:lpstr>Avoid Thinking Traps</vt:lpstr>
      <vt:lpstr>Name That Trap Practice</vt:lpstr>
      <vt:lpstr>Slide 29</vt:lpstr>
      <vt:lpstr>Slide 30</vt:lpstr>
      <vt:lpstr>Slide 31</vt:lpstr>
      <vt:lpstr>Detect Icebergs</vt:lpstr>
      <vt:lpstr>When and How to Detect Icebergs</vt:lpstr>
      <vt:lpstr>Detect Icebergs Example</vt:lpstr>
      <vt:lpstr>Detect Icebergs Practice</vt:lpstr>
      <vt:lpstr>Detect Icebergs: Make it Personal</vt:lpstr>
      <vt:lpstr>Slide 37</vt:lpstr>
      <vt:lpstr>Confirmation Bias</vt:lpstr>
      <vt:lpstr>Confirmation Bias: “Nobody Likes Me”</vt:lpstr>
      <vt:lpstr>Confirmation Bias Practice</vt:lpstr>
      <vt:lpstr>Confirmation Bias: Make it Personal</vt:lpstr>
      <vt:lpstr>Slide 42</vt:lpstr>
      <vt:lpstr>Problem Solving</vt:lpstr>
      <vt:lpstr>Problem Solving Example</vt:lpstr>
      <vt:lpstr>Problem Solving  Practice Example  (continued)</vt:lpstr>
      <vt:lpstr>Problem Solving Practice</vt:lpstr>
      <vt:lpstr>Problem Solving Practice  (continued)</vt:lpstr>
      <vt:lpstr>Problem Solving: Make it Personal</vt:lpstr>
      <vt:lpstr>Slide 49</vt:lpstr>
      <vt:lpstr>Put It In Perspective</vt:lpstr>
      <vt:lpstr>Put It In Perspective Example</vt:lpstr>
      <vt:lpstr>Put It In Perspective Practice</vt:lpstr>
      <vt:lpstr>Put It In Perspective: Make it Personal</vt:lpstr>
      <vt:lpstr>Slide 54</vt:lpstr>
      <vt:lpstr>Mental Games</vt:lpstr>
      <vt:lpstr>Mental Games: Make it Personal</vt:lpstr>
      <vt:lpstr>Slide 57</vt:lpstr>
      <vt:lpstr>Real-Time Resilience</vt:lpstr>
      <vt:lpstr>Real-Time Resilience Example</vt:lpstr>
      <vt:lpstr>Real-Time Resilience Practice</vt:lpstr>
      <vt:lpstr>Real-Time Resilience: Make it Personal</vt:lpstr>
      <vt:lpstr>Slide 62</vt:lpstr>
      <vt:lpstr>Character Strengths Definitions</vt:lpstr>
      <vt:lpstr>Slide 64</vt:lpstr>
      <vt:lpstr>What are your Signature  Character Strengths?</vt:lpstr>
      <vt:lpstr>Character Strengths Discussion</vt:lpstr>
      <vt:lpstr>Knowing Yourself:  Make it Personal</vt:lpstr>
      <vt:lpstr>Slide 68</vt:lpstr>
      <vt:lpstr>Slide 69</vt:lpstr>
      <vt:lpstr>Character Strengths:  Challenges and Teams Example</vt:lpstr>
      <vt:lpstr>Character Strengths:  Challenges and Teams Practice</vt:lpstr>
      <vt:lpstr>A Great Leader Example</vt:lpstr>
      <vt:lpstr>A Great Leader Practice</vt:lpstr>
      <vt:lpstr>Using Your Strengths With Others:  Make it Personal</vt:lpstr>
      <vt:lpstr>Slide 75</vt:lpstr>
      <vt:lpstr>Communication</vt:lpstr>
      <vt:lpstr>Slide 77</vt:lpstr>
      <vt:lpstr>Slide 78</vt:lpstr>
      <vt:lpstr>Slide 79</vt:lpstr>
      <vt:lpstr>Slide 80</vt:lpstr>
      <vt:lpstr>Slide 81</vt:lpstr>
      <vt:lpstr>Communication Styles</vt:lpstr>
      <vt:lpstr>Assertive Communication and  the IDEAL Model</vt:lpstr>
      <vt:lpstr>Slide 84</vt:lpstr>
      <vt:lpstr>IDEAL Model Practice</vt:lpstr>
      <vt:lpstr>Assertive Communication: Make it Personal</vt:lpstr>
      <vt:lpstr>Slide 87</vt:lpstr>
      <vt:lpstr>Slide 88</vt:lpstr>
      <vt:lpstr>Slide 89</vt:lpstr>
      <vt:lpstr>Slide 90</vt:lpstr>
      <vt:lpstr> Active Constructive Responding </vt:lpstr>
      <vt:lpstr>Slide 92</vt:lpstr>
      <vt:lpstr>Slide 93</vt:lpstr>
      <vt:lpstr> Active Constructive Responding: Make it Personal </vt:lpstr>
      <vt:lpstr>Slide 95</vt:lpstr>
      <vt:lpstr>Resilience Training for Teens</vt:lpstr>
    </vt:vector>
  </TitlesOfParts>
  <Company>University of Pennsylvania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MRT Skills Overview</dc:title>
  <dc:creator>CSF2 DoC</dc:creator>
  <cp:lastModifiedBy>Administrator</cp:lastModifiedBy>
  <cp:revision>997</cp:revision>
  <cp:lastPrinted>2012-04-03T13:21:42Z</cp:lastPrinted>
  <dcterms:created xsi:type="dcterms:W3CDTF">2010-02-24T17:10:07Z</dcterms:created>
  <dcterms:modified xsi:type="dcterms:W3CDTF">2014-08-18T19:30:23Z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d9f6322d-82a8-4b5c-94b0-c1f9a55868ee</vt:lpwstr>
  </property>
  <property fmtid="{D5CDD505-2E9C-101B-9397-08002B2CF9AE}" pid="3" name="ContentTypeId">
    <vt:lpwstr>0x01010000E6B8C0A057734E8B8E9C9FA172EEBD</vt:lpwstr>
  </property>
</Properties>
</file>