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2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6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5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5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C48C-3A4F-4E9B-B2F8-B66248AEB7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DA60-B0E2-4297-9C2C-78A090F2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5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6" r="870" b="7810"/>
          <a:stretch/>
        </p:blipFill>
        <p:spPr>
          <a:xfrm>
            <a:off x="0" y="0"/>
            <a:ext cx="3957851" cy="2245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9464" y="169932"/>
            <a:ext cx="50341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Mission Control Page for:</a:t>
            </a: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Name: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_________Age______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1" t="81" r="33817" b="50180"/>
          <a:stretch/>
        </p:blipFill>
        <p:spPr>
          <a:xfrm>
            <a:off x="-1" y="2313475"/>
            <a:ext cx="1071947" cy="1711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49676" r="32103" b="-180"/>
          <a:stretch/>
        </p:blipFill>
        <p:spPr>
          <a:xfrm>
            <a:off x="6393230" y="4790363"/>
            <a:ext cx="944802" cy="1455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" t="50206" r="65746"/>
          <a:stretch/>
        </p:blipFill>
        <p:spPr>
          <a:xfrm>
            <a:off x="3138530" y="4810836"/>
            <a:ext cx="944802" cy="1435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2" t="20" r="-718" b="49903"/>
          <a:stretch/>
        </p:blipFill>
        <p:spPr>
          <a:xfrm>
            <a:off x="99904" y="4784543"/>
            <a:ext cx="935779" cy="1445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2" t="50244"/>
          <a:stretch/>
        </p:blipFill>
        <p:spPr>
          <a:xfrm>
            <a:off x="5005438" y="2313476"/>
            <a:ext cx="898998" cy="14193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6894" y="2313476"/>
            <a:ext cx="3803596" cy="2365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9895" y="4784543"/>
            <a:ext cx="2090544" cy="19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21423" y="4784543"/>
            <a:ext cx="2233716" cy="19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76123" y="4776353"/>
            <a:ext cx="1672343" cy="19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04436" y="2313656"/>
            <a:ext cx="3144030" cy="2365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50181"/>
          </a:xfrm>
          <a:prstGeom prst="rect">
            <a:avLst/>
          </a:prstGeom>
        </p:spPr>
      </p:pic>
      <p:sp>
        <p:nvSpPr>
          <p:cNvPr id="3" name="Flowchart: Delay 2"/>
          <p:cNvSpPr/>
          <p:nvPr/>
        </p:nvSpPr>
        <p:spPr>
          <a:xfrm rot="16200000">
            <a:off x="4185606" y="5241618"/>
            <a:ext cx="772789" cy="2370966"/>
          </a:xfrm>
          <a:prstGeom prst="flowChartDelay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_____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65933" y="3877872"/>
            <a:ext cx="16184" cy="212820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757484" y="5846496"/>
            <a:ext cx="1371601" cy="76243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18692" y="4162677"/>
            <a:ext cx="819992" cy="192253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819402" y="4267872"/>
            <a:ext cx="1027689" cy="181733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039193" y="5935511"/>
            <a:ext cx="1347325" cy="7080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307497" y="2265533"/>
            <a:ext cx="2511905" cy="1729910"/>
          </a:xfrm>
          <a:prstGeom prst="cloud">
            <a:avLst/>
          </a:prstGeom>
          <a:solidFill>
            <a:srgbClr val="99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5400000">
            <a:off x="6887502" y="4509454"/>
            <a:ext cx="2308929" cy="1825765"/>
          </a:xfrm>
          <a:prstGeom prst="cloud">
            <a:avLst/>
          </a:prstGeom>
          <a:solidFill>
            <a:srgbClr val="FF5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16200000">
            <a:off x="-65073" y="4547393"/>
            <a:ext cx="2298141" cy="1824946"/>
          </a:xfrm>
          <a:prstGeom prst="cloud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3180170" y="2041214"/>
            <a:ext cx="2543432" cy="1694151"/>
          </a:xfrm>
          <a:prstGeom prst="cloud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6144378" y="2103929"/>
            <a:ext cx="2586927" cy="1771920"/>
          </a:xfrm>
          <a:prstGeom prst="cloud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08264" y="6227715"/>
            <a:ext cx="234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______________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Islands of Personality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7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2133600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0" y="2233402"/>
            <a:ext cx="9144000" cy="2549216"/>
          </a:xfrm>
          <a:prstGeom prst="wave">
            <a:avLst>
              <a:gd name="adj1" fmla="val 12500"/>
              <a:gd name="adj2" fmla="val 8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196" y="2362874"/>
            <a:ext cx="1844984" cy="1797219"/>
          </a:xfrm>
          <a:prstGeom prst="ellipse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78106" y="2362874"/>
            <a:ext cx="1844984" cy="1797219"/>
          </a:xfrm>
          <a:prstGeom prst="ellipse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777872"/>
            <a:ext cx="1844984" cy="1797219"/>
          </a:xfrm>
          <a:prstGeom prst="ellipse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3065" y="2895600"/>
            <a:ext cx="1844984" cy="1797219"/>
          </a:xfrm>
          <a:prstGeom prst="ellipse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ave 14"/>
          <p:cNvSpPr/>
          <p:nvPr/>
        </p:nvSpPr>
        <p:spPr>
          <a:xfrm>
            <a:off x="0" y="4384535"/>
            <a:ext cx="9144000" cy="2549216"/>
          </a:xfrm>
          <a:prstGeom prst="wave">
            <a:avLst>
              <a:gd name="adj1" fmla="val 12500"/>
              <a:gd name="adj2" fmla="val 8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5196" y="4514007"/>
            <a:ext cx="1844984" cy="1797219"/>
          </a:xfrm>
          <a:prstGeom prst="ellipse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78106" y="4514007"/>
            <a:ext cx="1844984" cy="1797219"/>
          </a:xfrm>
          <a:prstGeom prst="ellipse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4929005"/>
            <a:ext cx="1844984" cy="1797219"/>
          </a:xfrm>
          <a:prstGeom prst="ellipse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93065" y="5046733"/>
            <a:ext cx="1844984" cy="1797219"/>
          </a:xfrm>
          <a:prstGeom prst="ellipse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09119" y="2045559"/>
            <a:ext cx="2697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Memories and</a:t>
            </a:r>
          </a:p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Memories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35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19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Attanasio, Keri J Ms CTR US USA</dc:creator>
  <cp:lastModifiedBy>sara.cease</cp:lastModifiedBy>
  <cp:revision>14</cp:revision>
  <cp:lastPrinted>2017-09-19T22:33:42Z</cp:lastPrinted>
  <dcterms:created xsi:type="dcterms:W3CDTF">2016-04-14T13:53:21Z</dcterms:created>
  <dcterms:modified xsi:type="dcterms:W3CDTF">2017-09-19T22:33:46Z</dcterms:modified>
</cp:coreProperties>
</file>