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60" r:id="rId3"/>
    <p:sldId id="257" r:id="rId4"/>
    <p:sldId id="261" r:id="rId5"/>
    <p:sldId id="262" r:id="rId6"/>
    <p:sldId id="263" r:id="rId7"/>
    <p:sldId id="258" r:id="rId8"/>
    <p:sldId id="259" r:id="rId9"/>
    <p:sldId id="265" r:id="rId10"/>
    <p:sldId id="266" r:id="rId11"/>
    <p:sldId id="268" r:id="rId12"/>
    <p:sldId id="269" r:id="rId13"/>
    <p:sldId id="267" r:id="rId14"/>
    <p:sldId id="274" r:id="rId15"/>
    <p:sldId id="264" r:id="rId16"/>
    <p:sldId id="270" r:id="rId17"/>
    <p:sldId id="271" r:id="rId18"/>
    <p:sldId id="273" r:id="rId19"/>
    <p:sldId id="283" r:id="rId20"/>
    <p:sldId id="272" r:id="rId21"/>
    <p:sldId id="275" r:id="rId22"/>
    <p:sldId id="279" r:id="rId23"/>
    <p:sldId id="280" r:id="rId24"/>
    <p:sldId id="281" r:id="rId25"/>
    <p:sldId id="282" r:id="rId26"/>
    <p:sldId id="277" r:id="rId27"/>
    <p:sldId id="278" r:id="rId28"/>
    <p:sldId id="276" r:id="rId29"/>
    <p:sldId id="28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47" autoAdjust="0"/>
    <p:restoredTop sz="92780" autoAdjust="0"/>
  </p:normalViewPr>
  <p:slideViewPr>
    <p:cSldViewPr>
      <p:cViewPr varScale="1">
        <p:scale>
          <a:sx n="80" d="100"/>
          <a:sy n="80" d="100"/>
        </p:scale>
        <p:origin x="-110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DDB5D6-F5DD-4706-87AE-4D9D48415F9D}" type="datetimeFigureOut">
              <a:rPr lang="en-US" smtClean="0"/>
              <a:t>4/21/2019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D74F33-575B-4175-8892-BB08F93EA319}" type="slidenum">
              <a:rPr lang="en-US" smtClean="0"/>
              <a:t>‹#›</a:t>
            </a:fld>
            <a:endParaRPr lang="en-US"/>
          </a:p>
        </p:txBody>
      </p:sp>
    </p:spTree>
    <p:extLst>
      <p:ext uri="{BB962C8B-B14F-4D97-AF65-F5344CB8AC3E}">
        <p14:creationId xmlns:p14="http://schemas.microsoft.com/office/powerpoint/2010/main" val="4190368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D74F33-575B-4175-8892-BB08F93EA319}" type="slidenum">
              <a:rPr lang="en-US" smtClean="0"/>
              <a:t>4</a:t>
            </a:fld>
            <a:endParaRPr lang="en-US"/>
          </a:p>
        </p:txBody>
      </p:sp>
    </p:spTree>
    <p:extLst>
      <p:ext uri="{BB962C8B-B14F-4D97-AF65-F5344CB8AC3E}">
        <p14:creationId xmlns:p14="http://schemas.microsoft.com/office/powerpoint/2010/main" val="2384065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7D74F33-575B-4175-8892-BB08F93EA319}" type="slidenum">
              <a:rPr lang="en-US" smtClean="0"/>
              <a:t>7</a:t>
            </a:fld>
            <a:endParaRPr lang="en-US"/>
          </a:p>
        </p:txBody>
      </p:sp>
    </p:spTree>
    <p:extLst>
      <p:ext uri="{BB962C8B-B14F-4D97-AF65-F5344CB8AC3E}">
        <p14:creationId xmlns:p14="http://schemas.microsoft.com/office/powerpoint/2010/main" val="123200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June 2018</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7D74F33-575B-4175-8892-BB08F93EA319}" type="slidenum">
              <a:rPr lang="en-US" smtClean="0"/>
              <a:t>9</a:t>
            </a:fld>
            <a:endParaRPr lang="en-US"/>
          </a:p>
        </p:txBody>
      </p:sp>
    </p:spTree>
    <p:extLst>
      <p:ext uri="{BB962C8B-B14F-4D97-AF65-F5344CB8AC3E}">
        <p14:creationId xmlns:p14="http://schemas.microsoft.com/office/powerpoint/2010/main" val="474980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September</a:t>
            </a:r>
            <a:r>
              <a:rPr lang="en-US" baseline="0" dirty="0" smtClean="0"/>
              <a:t> 2018</a:t>
            </a:r>
          </a:p>
          <a:p>
            <a:endParaRPr lang="en-US" dirty="0"/>
          </a:p>
        </p:txBody>
      </p:sp>
      <p:sp>
        <p:nvSpPr>
          <p:cNvPr id="4" name="Slide Number Placeholder 3"/>
          <p:cNvSpPr>
            <a:spLocks noGrp="1"/>
          </p:cNvSpPr>
          <p:nvPr>
            <p:ph type="sldNum" sz="quarter" idx="10"/>
          </p:nvPr>
        </p:nvSpPr>
        <p:spPr/>
        <p:txBody>
          <a:bodyPr/>
          <a:lstStyle/>
          <a:p>
            <a:fld id="{67D74F33-575B-4175-8892-BB08F93EA319}" type="slidenum">
              <a:rPr lang="en-US" smtClean="0"/>
              <a:t>15</a:t>
            </a:fld>
            <a:endParaRPr lang="en-US"/>
          </a:p>
        </p:txBody>
      </p:sp>
    </p:spTree>
    <p:extLst>
      <p:ext uri="{BB962C8B-B14F-4D97-AF65-F5344CB8AC3E}">
        <p14:creationId xmlns:p14="http://schemas.microsoft.com/office/powerpoint/2010/main" val="1804743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D74F33-575B-4175-8892-BB08F93EA319}" type="slidenum">
              <a:rPr lang="en-US" smtClean="0"/>
              <a:t>20</a:t>
            </a:fld>
            <a:endParaRPr lang="en-US"/>
          </a:p>
        </p:txBody>
      </p:sp>
    </p:spTree>
    <p:extLst>
      <p:ext uri="{BB962C8B-B14F-4D97-AF65-F5344CB8AC3E}">
        <p14:creationId xmlns:p14="http://schemas.microsoft.com/office/powerpoint/2010/main" val="3735922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67D74F33-575B-4175-8892-BB08F93EA319}" type="slidenum">
              <a:rPr lang="en-US" smtClean="0"/>
              <a:t>22</a:t>
            </a:fld>
            <a:endParaRPr lang="en-US"/>
          </a:p>
        </p:txBody>
      </p:sp>
    </p:spTree>
    <p:extLst>
      <p:ext uri="{BB962C8B-B14F-4D97-AF65-F5344CB8AC3E}">
        <p14:creationId xmlns:p14="http://schemas.microsoft.com/office/powerpoint/2010/main" val="3384430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D74F33-575B-4175-8892-BB08F93EA319}" type="slidenum">
              <a:rPr lang="en-US" smtClean="0"/>
              <a:t>24</a:t>
            </a:fld>
            <a:endParaRPr lang="en-US"/>
          </a:p>
        </p:txBody>
      </p:sp>
    </p:spTree>
    <p:extLst>
      <p:ext uri="{BB962C8B-B14F-4D97-AF65-F5344CB8AC3E}">
        <p14:creationId xmlns:p14="http://schemas.microsoft.com/office/powerpoint/2010/main" val="2270997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D74F33-575B-4175-8892-BB08F93EA319}" type="slidenum">
              <a:rPr lang="en-US" smtClean="0"/>
              <a:t>26</a:t>
            </a:fld>
            <a:endParaRPr lang="en-US"/>
          </a:p>
        </p:txBody>
      </p:sp>
    </p:spTree>
    <p:extLst>
      <p:ext uri="{BB962C8B-B14F-4D97-AF65-F5344CB8AC3E}">
        <p14:creationId xmlns:p14="http://schemas.microsoft.com/office/powerpoint/2010/main" val="496220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D74F33-575B-4175-8892-BB08F93EA319}" type="slidenum">
              <a:rPr lang="en-US" smtClean="0"/>
              <a:t>27</a:t>
            </a:fld>
            <a:endParaRPr lang="en-US"/>
          </a:p>
        </p:txBody>
      </p:sp>
    </p:spTree>
    <p:extLst>
      <p:ext uri="{BB962C8B-B14F-4D97-AF65-F5344CB8AC3E}">
        <p14:creationId xmlns:p14="http://schemas.microsoft.com/office/powerpoint/2010/main" val="4062694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0D7624-1B3B-41F6-8935-6300B438456D}" type="datetimeFigureOut">
              <a:rPr lang="en-US" smtClean="0"/>
              <a:t>4/21/2019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A08CA6-BABD-434F-8D97-4B49842988D8}" type="slidenum">
              <a:rPr lang="en-US" smtClean="0"/>
              <a:t>‹#›</a:t>
            </a:fld>
            <a:endParaRPr lang="en-US"/>
          </a:p>
        </p:txBody>
      </p:sp>
    </p:spTree>
    <p:extLst>
      <p:ext uri="{BB962C8B-B14F-4D97-AF65-F5344CB8AC3E}">
        <p14:creationId xmlns:p14="http://schemas.microsoft.com/office/powerpoint/2010/main" val="3631516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0D7624-1B3B-41F6-8935-6300B438456D}" type="datetimeFigureOut">
              <a:rPr lang="en-US" smtClean="0"/>
              <a:t>4/21/2019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A08CA6-BABD-434F-8D97-4B49842988D8}" type="slidenum">
              <a:rPr lang="en-US" smtClean="0"/>
              <a:t>‹#›</a:t>
            </a:fld>
            <a:endParaRPr lang="en-US"/>
          </a:p>
        </p:txBody>
      </p:sp>
    </p:spTree>
    <p:extLst>
      <p:ext uri="{BB962C8B-B14F-4D97-AF65-F5344CB8AC3E}">
        <p14:creationId xmlns:p14="http://schemas.microsoft.com/office/powerpoint/2010/main" val="1106994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0D7624-1B3B-41F6-8935-6300B438456D}" type="datetimeFigureOut">
              <a:rPr lang="en-US" smtClean="0"/>
              <a:t>4/21/2019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A08CA6-BABD-434F-8D97-4B49842988D8}" type="slidenum">
              <a:rPr lang="en-US" smtClean="0"/>
              <a:t>‹#›</a:t>
            </a:fld>
            <a:endParaRPr lang="en-US"/>
          </a:p>
        </p:txBody>
      </p:sp>
    </p:spTree>
    <p:extLst>
      <p:ext uri="{BB962C8B-B14F-4D97-AF65-F5344CB8AC3E}">
        <p14:creationId xmlns:p14="http://schemas.microsoft.com/office/powerpoint/2010/main" val="1089062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0D7624-1B3B-41F6-8935-6300B438456D}" type="datetimeFigureOut">
              <a:rPr lang="en-US" smtClean="0"/>
              <a:t>4/21/2019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A08CA6-BABD-434F-8D97-4B49842988D8}" type="slidenum">
              <a:rPr lang="en-US" smtClean="0"/>
              <a:t>‹#›</a:t>
            </a:fld>
            <a:endParaRPr lang="en-US"/>
          </a:p>
        </p:txBody>
      </p:sp>
    </p:spTree>
    <p:extLst>
      <p:ext uri="{BB962C8B-B14F-4D97-AF65-F5344CB8AC3E}">
        <p14:creationId xmlns:p14="http://schemas.microsoft.com/office/powerpoint/2010/main" val="1330741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0D7624-1B3B-41F6-8935-6300B438456D}" type="datetimeFigureOut">
              <a:rPr lang="en-US" smtClean="0"/>
              <a:t>4/21/2019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A08CA6-BABD-434F-8D97-4B49842988D8}" type="slidenum">
              <a:rPr lang="en-US" smtClean="0"/>
              <a:t>‹#›</a:t>
            </a:fld>
            <a:endParaRPr lang="en-US"/>
          </a:p>
        </p:txBody>
      </p:sp>
    </p:spTree>
    <p:extLst>
      <p:ext uri="{BB962C8B-B14F-4D97-AF65-F5344CB8AC3E}">
        <p14:creationId xmlns:p14="http://schemas.microsoft.com/office/powerpoint/2010/main" val="2148026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0D7624-1B3B-41F6-8935-6300B438456D}" type="datetimeFigureOut">
              <a:rPr lang="en-US" smtClean="0"/>
              <a:t>4/21/2019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A08CA6-BABD-434F-8D97-4B49842988D8}" type="slidenum">
              <a:rPr lang="en-US" smtClean="0"/>
              <a:t>‹#›</a:t>
            </a:fld>
            <a:endParaRPr lang="en-US"/>
          </a:p>
        </p:txBody>
      </p:sp>
    </p:spTree>
    <p:extLst>
      <p:ext uri="{BB962C8B-B14F-4D97-AF65-F5344CB8AC3E}">
        <p14:creationId xmlns:p14="http://schemas.microsoft.com/office/powerpoint/2010/main" val="708242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0D7624-1B3B-41F6-8935-6300B438456D}" type="datetimeFigureOut">
              <a:rPr lang="en-US" smtClean="0"/>
              <a:t>4/21/2019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A08CA6-BABD-434F-8D97-4B49842988D8}" type="slidenum">
              <a:rPr lang="en-US" smtClean="0"/>
              <a:t>‹#›</a:t>
            </a:fld>
            <a:endParaRPr lang="en-US"/>
          </a:p>
        </p:txBody>
      </p:sp>
    </p:spTree>
    <p:extLst>
      <p:ext uri="{BB962C8B-B14F-4D97-AF65-F5344CB8AC3E}">
        <p14:creationId xmlns:p14="http://schemas.microsoft.com/office/powerpoint/2010/main" val="1388674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0D7624-1B3B-41F6-8935-6300B438456D}" type="datetimeFigureOut">
              <a:rPr lang="en-US" smtClean="0"/>
              <a:t>4/21/2019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A08CA6-BABD-434F-8D97-4B49842988D8}" type="slidenum">
              <a:rPr lang="en-US" smtClean="0"/>
              <a:t>‹#›</a:t>
            </a:fld>
            <a:endParaRPr lang="en-US"/>
          </a:p>
        </p:txBody>
      </p:sp>
    </p:spTree>
    <p:extLst>
      <p:ext uri="{BB962C8B-B14F-4D97-AF65-F5344CB8AC3E}">
        <p14:creationId xmlns:p14="http://schemas.microsoft.com/office/powerpoint/2010/main" val="1962975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0D7624-1B3B-41F6-8935-6300B438456D}" type="datetimeFigureOut">
              <a:rPr lang="en-US" smtClean="0"/>
              <a:t>4/21/2019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A08CA6-BABD-434F-8D97-4B49842988D8}" type="slidenum">
              <a:rPr lang="en-US" smtClean="0"/>
              <a:t>‹#›</a:t>
            </a:fld>
            <a:endParaRPr lang="en-US"/>
          </a:p>
        </p:txBody>
      </p:sp>
    </p:spTree>
    <p:extLst>
      <p:ext uri="{BB962C8B-B14F-4D97-AF65-F5344CB8AC3E}">
        <p14:creationId xmlns:p14="http://schemas.microsoft.com/office/powerpoint/2010/main" val="1343805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0D7624-1B3B-41F6-8935-6300B438456D}" type="datetimeFigureOut">
              <a:rPr lang="en-US" smtClean="0"/>
              <a:t>4/21/2019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A08CA6-BABD-434F-8D97-4B49842988D8}" type="slidenum">
              <a:rPr lang="en-US" smtClean="0"/>
              <a:t>‹#›</a:t>
            </a:fld>
            <a:endParaRPr lang="en-US"/>
          </a:p>
        </p:txBody>
      </p:sp>
    </p:spTree>
    <p:extLst>
      <p:ext uri="{BB962C8B-B14F-4D97-AF65-F5344CB8AC3E}">
        <p14:creationId xmlns:p14="http://schemas.microsoft.com/office/powerpoint/2010/main" val="2888347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0D7624-1B3B-41F6-8935-6300B438456D}" type="datetimeFigureOut">
              <a:rPr lang="en-US" smtClean="0"/>
              <a:t>4/21/2019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A08CA6-BABD-434F-8D97-4B49842988D8}" type="slidenum">
              <a:rPr lang="en-US" smtClean="0"/>
              <a:t>‹#›</a:t>
            </a:fld>
            <a:endParaRPr lang="en-US"/>
          </a:p>
        </p:txBody>
      </p:sp>
    </p:spTree>
    <p:extLst>
      <p:ext uri="{BB962C8B-B14F-4D97-AF65-F5344CB8AC3E}">
        <p14:creationId xmlns:p14="http://schemas.microsoft.com/office/powerpoint/2010/main" val="1972052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0D7624-1B3B-41F6-8935-6300B438456D}" type="datetimeFigureOut">
              <a:rPr lang="en-US" smtClean="0"/>
              <a:t>4/21/2019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A08CA6-BABD-434F-8D97-4B49842988D8}" type="slidenum">
              <a:rPr lang="en-US" smtClean="0"/>
              <a:t>‹#›</a:t>
            </a:fld>
            <a:endParaRPr lang="en-US"/>
          </a:p>
        </p:txBody>
      </p:sp>
    </p:spTree>
    <p:extLst>
      <p:ext uri="{BB962C8B-B14F-4D97-AF65-F5344CB8AC3E}">
        <p14:creationId xmlns:p14="http://schemas.microsoft.com/office/powerpoint/2010/main" val="39005488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facebook.com/QuotaInternationalOfValdosta/photos/pcb.1385237314940772/1385235391607631/?type=3&amp;__tn__=HH-R&amp;eid=ARAQmPPzV_bimuiz7pctEC2_djGo00UC7ZFzpdOyht4gBAh0BgNBe8sHb3xKuvVr5VLY67ekNsyfq7P3&amp;__xts__%5b0%5d=68.ARCb2UEr7-GlGC-3DDSDh7oOJvbhERkRDzEEARkDEOi9kqF8guEnxMBChnzxk-FSsHpBa-Db6AK7FBuS7dtIVRm_0srpGgAm_eMI49Bdexhmj0a0vljk2CURqGaWyVsNZR4mOpCdZ7XlsiwqpUm3epRYYLkt8nacBXmLqmaglf1BYqUHIkwqAAXTNO3cJdn9qc0mG26x2Szv57I9kQqEBoHoyLGlNDPsymI9RMFz437fy3Ras1GS7KUqy8Fi-AhysG8DcSfExbXdYfBsIa6sPhW2SRpEmdl3t8O8VBG-h04hQfQHGxLfFeUch7fOwCH8yCLKH-T7b1W14sbNUJunWKJmmw"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Quota Club International of Valdosta</a:t>
            </a:r>
            <a:br>
              <a:rPr lang="en-US" dirty="0" smtClean="0"/>
            </a:br>
            <a:r>
              <a:rPr lang="en-US" dirty="0" smtClean="0"/>
              <a:t>Our Year in Review</a:t>
            </a:r>
            <a:endParaRPr lang="en-US" dirty="0"/>
          </a:p>
        </p:txBody>
      </p:sp>
      <p:sp>
        <p:nvSpPr>
          <p:cNvPr id="3" name="Subtitle 2"/>
          <p:cNvSpPr>
            <a:spLocks noGrp="1"/>
          </p:cNvSpPr>
          <p:nvPr>
            <p:ph type="subTitle" idx="1"/>
          </p:nvPr>
        </p:nvSpPr>
        <p:spPr/>
        <p:txBody>
          <a:bodyPr/>
          <a:lstStyle/>
          <a:p>
            <a:endParaRPr lang="en-US" dirty="0" smtClean="0"/>
          </a:p>
          <a:p>
            <a:endParaRPr lang="en-US" dirty="0"/>
          </a:p>
        </p:txBody>
      </p:sp>
    </p:spTree>
    <p:extLst>
      <p:ext uri="{BB962C8B-B14F-4D97-AF65-F5344CB8AC3E}">
        <p14:creationId xmlns:p14="http://schemas.microsoft.com/office/powerpoint/2010/main" val="21192793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838200"/>
            <a:ext cx="3505200" cy="5105400"/>
          </a:xfrm>
          <a:prstGeom prst="rect">
            <a:avLst/>
          </a:prstGeom>
        </p:spPr>
      </p:pic>
      <p:sp>
        <p:nvSpPr>
          <p:cNvPr id="7" name="Rectangle 6"/>
          <p:cNvSpPr/>
          <p:nvPr/>
        </p:nvSpPr>
        <p:spPr>
          <a:xfrm>
            <a:off x="4191000" y="2209800"/>
            <a:ext cx="4572000" cy="1200329"/>
          </a:xfrm>
          <a:prstGeom prst="rect">
            <a:avLst/>
          </a:prstGeom>
        </p:spPr>
        <p:txBody>
          <a:bodyPr>
            <a:spAutoFit/>
          </a:bodyPr>
          <a:lstStyle/>
          <a:p>
            <a:r>
              <a:rPr lang="en-US" dirty="0"/>
              <a:t>Eloise Mallory </a:t>
            </a:r>
            <a:r>
              <a:rPr lang="en-US" dirty="0" smtClean="0"/>
              <a:t>Service Award presented to Sharon Dunlap </a:t>
            </a:r>
            <a:r>
              <a:rPr lang="en-US" dirty="0"/>
              <a:t>by </a:t>
            </a:r>
            <a:r>
              <a:rPr lang="en-US" b="1" dirty="0"/>
              <a:t>Club</a:t>
            </a:r>
            <a:r>
              <a:rPr lang="en-US" dirty="0"/>
              <a:t> President, Maureen Collins, for most volunteer service hours 2017 - 2018.</a:t>
            </a:r>
          </a:p>
        </p:txBody>
      </p:sp>
    </p:spTree>
    <p:extLst>
      <p:ext uri="{BB962C8B-B14F-4D97-AF65-F5344CB8AC3E}">
        <p14:creationId xmlns:p14="http://schemas.microsoft.com/office/powerpoint/2010/main" val="36797364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Quota National Convention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32000800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Installation Banquet</a:t>
            </a:r>
            <a:br>
              <a:rPr lang="en-US" dirty="0" smtClean="0"/>
            </a:b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1214665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0" y="304800"/>
            <a:ext cx="4191000" cy="5298726"/>
          </a:xfrm>
        </p:spPr>
      </p:pic>
      <p:sp>
        <p:nvSpPr>
          <p:cNvPr id="6" name="Rectangle 5"/>
          <p:cNvSpPr/>
          <p:nvPr/>
        </p:nvSpPr>
        <p:spPr>
          <a:xfrm>
            <a:off x="2286000" y="5934670"/>
            <a:ext cx="4572000" cy="646331"/>
          </a:xfrm>
          <a:prstGeom prst="rect">
            <a:avLst/>
          </a:prstGeom>
        </p:spPr>
        <p:txBody>
          <a:bodyPr>
            <a:spAutoFit/>
          </a:bodyPr>
          <a:lstStyle/>
          <a:p>
            <a:r>
              <a:rPr lang="en-US" dirty="0"/>
              <a:t>Volunteer of the Year 2017, Maureen Collins. Volunteer of the Year 2018, Sharon </a:t>
            </a:r>
            <a:r>
              <a:rPr lang="en-US" dirty="0" smtClean="0"/>
              <a:t>Dunlap</a:t>
            </a:r>
            <a:endParaRPr lang="en-US" dirty="0"/>
          </a:p>
        </p:txBody>
      </p:sp>
    </p:spTree>
    <p:extLst>
      <p:ext uri="{BB962C8B-B14F-4D97-AF65-F5344CB8AC3E}">
        <p14:creationId xmlns:p14="http://schemas.microsoft.com/office/powerpoint/2010/main" val="8331690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500" dirty="0"/>
              <a:t>Sharon with our new President-Elect, Dr. Carol </a:t>
            </a:r>
            <a:r>
              <a:rPr lang="en-US" sz="3500" dirty="0" err="1"/>
              <a:t>Patin</a:t>
            </a:r>
            <a:r>
              <a:rPr lang="en-US" sz="3500" dirty="0"/>
              <a:t> from Baton Rouge, LA</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55906" y="1600200"/>
            <a:ext cx="3432188" cy="4525963"/>
          </a:xfrm>
        </p:spPr>
      </p:pic>
    </p:spTree>
    <p:extLst>
      <p:ext uri="{BB962C8B-B14F-4D97-AF65-F5344CB8AC3E}">
        <p14:creationId xmlns:p14="http://schemas.microsoft.com/office/powerpoint/2010/main" val="11634110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83162"/>
            <a:ext cx="8229600" cy="1543001"/>
          </a:xfrm>
        </p:spPr>
        <p:txBody>
          <a:bodyPr/>
          <a:lstStyle/>
          <a:p>
            <a:endParaRPr lang="en-US" dirty="0" smtClean="0"/>
          </a:p>
          <a:p>
            <a:endParaRPr lang="en-US" dirty="0"/>
          </a:p>
        </p:txBody>
      </p:sp>
      <p:sp>
        <p:nvSpPr>
          <p:cNvPr id="4" name="Rectangle 3"/>
          <p:cNvSpPr/>
          <p:nvPr/>
        </p:nvSpPr>
        <p:spPr>
          <a:xfrm>
            <a:off x="990600" y="4419600"/>
            <a:ext cx="7010400" cy="1477328"/>
          </a:xfrm>
          <a:prstGeom prst="rect">
            <a:avLst/>
          </a:prstGeom>
        </p:spPr>
        <p:txBody>
          <a:bodyPr wrap="square">
            <a:spAutoFit/>
          </a:bodyPr>
          <a:lstStyle/>
          <a:p>
            <a:r>
              <a:rPr lang="en-US" dirty="0"/>
              <a:t>When the recipients receive their meal provided by “Break Bread” on Grandparents Day, they will also receive a gift bag from our Quota Club in honor of this special day. Gift bags include light bulbs, toilet tissue, bars of soap, lotion, toothpaste, Kleenex tissue, Fig </a:t>
            </a:r>
            <a:r>
              <a:rPr lang="en-US" dirty="0" err="1"/>
              <a:t>Newtons</a:t>
            </a:r>
            <a:r>
              <a:rPr lang="en-US" dirty="0"/>
              <a:t>, pudding, fruit cups, Word Search books, lap blanket, note pads &amp; pens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8300" y="457200"/>
            <a:ext cx="5715000" cy="3810000"/>
          </a:xfrm>
          <a:prstGeom prst="rect">
            <a:avLst/>
          </a:prstGeom>
        </p:spPr>
      </p:pic>
    </p:spTree>
    <p:extLst>
      <p:ext uri="{BB962C8B-B14F-4D97-AF65-F5344CB8AC3E}">
        <p14:creationId xmlns:p14="http://schemas.microsoft.com/office/powerpoint/2010/main" val="8474184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Listen Up, Turn it Down!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0" y="1371600"/>
            <a:ext cx="6734438" cy="4800600"/>
          </a:xfrm>
        </p:spPr>
      </p:pic>
    </p:spTree>
    <p:extLst>
      <p:ext uri="{BB962C8B-B14F-4D97-AF65-F5344CB8AC3E}">
        <p14:creationId xmlns:p14="http://schemas.microsoft.com/office/powerpoint/2010/main" val="35669541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1535722"/>
            <a:ext cx="5167246" cy="4103077"/>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0" y="1447800"/>
            <a:ext cx="2133600" cy="4050323"/>
          </a:xfrm>
          <a:prstGeom prst="rect">
            <a:avLst/>
          </a:prstGeom>
        </p:spPr>
      </p:pic>
    </p:spTree>
    <p:extLst>
      <p:ext uri="{BB962C8B-B14F-4D97-AF65-F5344CB8AC3E}">
        <p14:creationId xmlns:p14="http://schemas.microsoft.com/office/powerpoint/2010/main" val="38354451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a:t>President Maureen Collins presenting check to Leslie Jacobs with Jacob’s Ladder to help offset some of the expenses of taking riders to the Special Olympics.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0800" y="1600200"/>
            <a:ext cx="3733800" cy="4876800"/>
          </a:xfrm>
        </p:spPr>
      </p:pic>
    </p:spTree>
    <p:extLst>
      <p:ext uri="{BB962C8B-B14F-4D97-AF65-F5344CB8AC3E}">
        <p14:creationId xmlns:p14="http://schemas.microsoft.com/office/powerpoint/2010/main" val="13576295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arie\Pictures\Jacob's Ladd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765958"/>
            <a:ext cx="5257801" cy="556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5419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of our current</a:t>
            </a:r>
            <a:br>
              <a:rPr lang="en-US" dirty="0" smtClean="0"/>
            </a:br>
            <a:r>
              <a:rPr lang="en-US" dirty="0" smtClean="0"/>
              <a:t>members!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143324"/>
            <a:ext cx="8229600" cy="3571676"/>
          </a:xfrm>
        </p:spPr>
      </p:pic>
    </p:spTree>
    <p:extLst>
      <p:ext uri="{BB962C8B-B14F-4D97-AF65-F5344CB8AC3E}">
        <p14:creationId xmlns:p14="http://schemas.microsoft.com/office/powerpoint/2010/main" val="5437854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“Our Pink Fireman” </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10200" y="1100980"/>
            <a:ext cx="2545854" cy="4766420"/>
          </a:xfrm>
        </p:spPr>
      </p:pic>
      <p:sp>
        <p:nvSpPr>
          <p:cNvPr id="5" name="Rectangle 4"/>
          <p:cNvSpPr/>
          <p:nvPr/>
        </p:nvSpPr>
        <p:spPr>
          <a:xfrm>
            <a:off x="721659" y="2223247"/>
            <a:ext cx="4038600" cy="2308324"/>
          </a:xfrm>
          <a:prstGeom prst="rect">
            <a:avLst/>
          </a:prstGeom>
        </p:spPr>
        <p:txBody>
          <a:bodyPr wrap="square">
            <a:spAutoFit/>
          </a:bodyPr>
          <a:lstStyle/>
          <a:p>
            <a:r>
              <a:rPr lang="en-US" dirty="0"/>
              <a:t>Sgt. Darren Williams, with the City of Valdosta Fire Department, spoke to our Club about the wonderful organization, “Pink Heals”. Darren is the President of Pink Heals VALDOSTA. Pink Heals supports people, not causes.</a:t>
            </a:r>
          </a:p>
          <a:p>
            <a:r>
              <a:rPr lang="en-US" dirty="0">
                <a:hlinkClick r:id="rId4"/>
              </a:rPr>
              <a:t/>
            </a:r>
            <a:br>
              <a:rPr lang="en-US" dirty="0">
                <a:hlinkClick r:id="rId4"/>
              </a:rPr>
            </a:br>
            <a:endParaRPr lang="en-US" dirty="0"/>
          </a:p>
        </p:txBody>
      </p:sp>
    </p:spTree>
    <p:extLst>
      <p:ext uri="{BB962C8B-B14F-4D97-AF65-F5344CB8AC3E}">
        <p14:creationId xmlns:p14="http://schemas.microsoft.com/office/powerpoint/2010/main" val="34695075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9800"/>
            <a:ext cx="3429000" cy="1371600"/>
          </a:xfrm>
        </p:spPr>
        <p:txBody>
          <a:bodyPr>
            <a:normAutofit fontScale="90000"/>
          </a:bodyPr>
          <a:lstStyle/>
          <a:p>
            <a:r>
              <a:rPr lang="en-US" sz="3300" dirty="0"/>
              <a:t>Our Club filled and donated 100 Christmas Bags for the children served by the Children’s Advocacy</a:t>
            </a:r>
            <a:r>
              <a:rPr lang="en-US" dirty="0"/>
              <a:t>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0" y="685800"/>
            <a:ext cx="4114800" cy="5791200"/>
          </a:xfrm>
        </p:spPr>
      </p:pic>
    </p:spTree>
    <p:extLst>
      <p:ext uri="{BB962C8B-B14F-4D97-AF65-F5344CB8AC3E}">
        <p14:creationId xmlns:p14="http://schemas.microsoft.com/office/powerpoint/2010/main" val="29748888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Donated Journey Bags to</a:t>
            </a:r>
            <a:br>
              <a:rPr lang="en-US" dirty="0" smtClean="0"/>
            </a:br>
            <a:r>
              <a:rPr lang="en-US" dirty="0"/>
              <a:t>C</a:t>
            </a:r>
            <a:r>
              <a:rPr lang="en-US" dirty="0" smtClean="0"/>
              <a:t>alled to Care</a:t>
            </a:r>
            <a:endParaRPr lang="en-US" dirty="0"/>
          </a:p>
        </p:txBody>
      </p:sp>
      <p:pic>
        <p:nvPicPr>
          <p:cNvPr id="5122" name="Picture 2" descr="C:\Users\Marie\Pictures\Journey Bag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209800"/>
            <a:ext cx="65532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43719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Marie\Pictures\Journey Bags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628650"/>
            <a:ext cx="7239000" cy="5619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12627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2018 Christmas Party</a:t>
            </a:r>
            <a:br>
              <a:rPr lang="en-US" dirty="0" smtClean="0"/>
            </a:br>
            <a:endParaRPr lang="en-US" dirty="0"/>
          </a:p>
        </p:txBody>
      </p:sp>
      <p:pic>
        <p:nvPicPr>
          <p:cNvPr id="7170" name="Picture 2" descr="C:\Users\Marie\Pictures\Christma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971550"/>
            <a:ext cx="3581400" cy="268605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Marie\Pictures\Christmas 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600" y="971550"/>
            <a:ext cx="3581400" cy="268605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Marie\Pictures\Christmas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00" y="3914773"/>
            <a:ext cx="3581400" cy="2664619"/>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C:\Users\Marie\Pictures\Christmas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00600" y="3984736"/>
            <a:ext cx="3581400" cy="2594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3572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Marie\Pictures\Christma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703729"/>
            <a:ext cx="3886200" cy="322580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Marie\Pictures\Christmas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048000"/>
            <a:ext cx="4049909"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03365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Celebrating Quota’s 100 Years</a:t>
            </a:r>
            <a:endParaRPr lang="en-US" dirty="0"/>
          </a:p>
        </p:txBody>
      </p:sp>
      <p:pic>
        <p:nvPicPr>
          <p:cNvPr id="2053" name="Picture 5" descr="C:\Users\Marie\Pictures\Quota 1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715" y="1752600"/>
            <a:ext cx="7800569"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87537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Marie\Pictures\Quota 100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929" y="609600"/>
            <a:ext cx="7560402"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77721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Quota Cares</a:t>
            </a:r>
            <a:br>
              <a:rPr lang="en-US" dirty="0" smtClean="0"/>
            </a:br>
            <a:r>
              <a:rPr lang="en-US" sz="3900" dirty="0" smtClean="0"/>
              <a:t>Living Bridges Ministry – Soles for the Soul </a:t>
            </a:r>
            <a:endParaRPr lang="en-US" sz="3900" dirty="0"/>
          </a:p>
        </p:txBody>
      </p:sp>
      <p:sp>
        <p:nvSpPr>
          <p:cNvPr id="3" name="Content Placeholder 2"/>
          <p:cNvSpPr>
            <a:spLocks noGrp="1"/>
          </p:cNvSpPr>
          <p:nvPr>
            <p:ph idx="1"/>
          </p:nvPr>
        </p:nvSpPr>
        <p:spPr>
          <a:xfrm>
            <a:off x="404446" y="2286000"/>
            <a:ext cx="3886200" cy="3535363"/>
          </a:xfrm>
        </p:spPr>
        <p:txBody>
          <a:bodyPr>
            <a:normAutofit/>
          </a:bodyPr>
          <a:lstStyle/>
          <a:p>
            <a:endParaRPr lang="en-US" dirty="0"/>
          </a:p>
          <a:p>
            <a:endParaRPr lang="en-US" dirty="0" smtClean="0"/>
          </a:p>
        </p:txBody>
      </p:sp>
      <p:pic>
        <p:nvPicPr>
          <p:cNvPr id="1026" name="Picture 2" descr="C:\Users\Marie\Downloads\IMG_2371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447800"/>
            <a:ext cx="3486150" cy="4648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81000" y="2690336"/>
            <a:ext cx="4114800" cy="1477328"/>
          </a:xfrm>
          <a:prstGeom prst="rect">
            <a:avLst/>
          </a:prstGeom>
        </p:spPr>
        <p:txBody>
          <a:bodyPr wrap="square">
            <a:spAutoFit/>
          </a:bodyPr>
          <a:lstStyle/>
          <a:p>
            <a:r>
              <a:rPr lang="en-US" dirty="0"/>
              <a:t>Shoes are taken to third world countries to set people up with shoes businesses.  The shoe business creates an income for a family and gives them a hand up out of their poverty and into self sufficient living.</a:t>
            </a:r>
          </a:p>
        </p:txBody>
      </p:sp>
    </p:spTree>
    <p:extLst>
      <p:ext uri="{BB962C8B-B14F-4D97-AF65-F5344CB8AC3E}">
        <p14:creationId xmlns:p14="http://schemas.microsoft.com/office/powerpoint/2010/main" val="32051863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Quota Cares – Living Bridges Ministry</a:t>
            </a:r>
            <a:endParaRPr lang="en-US" dirty="0"/>
          </a:p>
        </p:txBody>
      </p:sp>
      <p:sp>
        <p:nvSpPr>
          <p:cNvPr id="3" name="Content Placeholder 2"/>
          <p:cNvSpPr>
            <a:spLocks noGrp="1"/>
          </p:cNvSpPr>
          <p:nvPr>
            <p:ph idx="1"/>
          </p:nvPr>
        </p:nvSpPr>
        <p:spPr>
          <a:xfrm>
            <a:off x="457200" y="1905001"/>
            <a:ext cx="2362200" cy="4114800"/>
          </a:xfrm>
        </p:spPr>
        <p:txBody>
          <a:bodyPr>
            <a:normAutofit/>
          </a:bodyPr>
          <a:lstStyle/>
          <a:p>
            <a:pPr marL="0" indent="0">
              <a:buNone/>
            </a:pPr>
            <a:r>
              <a:rPr lang="en-US" dirty="0" smtClean="0"/>
              <a:t>Donated Kitchen Items to be used for the Healthy Eating and Cooking classes </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2400" y="1295399"/>
            <a:ext cx="3657600" cy="5513119"/>
          </a:xfrm>
          <a:prstGeom prst="rect">
            <a:avLst/>
          </a:prstGeom>
        </p:spPr>
      </p:pic>
    </p:spTree>
    <p:extLst>
      <p:ext uri="{BB962C8B-B14F-4D97-AF65-F5344CB8AC3E}">
        <p14:creationId xmlns:p14="http://schemas.microsoft.com/office/powerpoint/2010/main" val="120622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23</a:t>
            </a:r>
            <a:r>
              <a:rPr lang="en-US" baseline="30000" dirty="0" smtClean="0"/>
              <a:t>rd</a:t>
            </a:r>
            <a:r>
              <a:rPr lang="en-US" dirty="0" smtClean="0"/>
              <a:t> Annual Taste of Valdosta</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86571" y="1600200"/>
            <a:ext cx="6370857" cy="4525963"/>
          </a:xfrm>
        </p:spPr>
      </p:pic>
    </p:spTree>
    <p:extLst>
      <p:ext uri="{BB962C8B-B14F-4D97-AF65-F5344CB8AC3E}">
        <p14:creationId xmlns:p14="http://schemas.microsoft.com/office/powerpoint/2010/main" val="13606105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 y="1412631"/>
            <a:ext cx="3581400" cy="4236300"/>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4046" y="1412631"/>
            <a:ext cx="3927158" cy="4313582"/>
          </a:xfrm>
          <a:prstGeom prst="rect">
            <a:avLst/>
          </a:prstGeom>
        </p:spPr>
      </p:pic>
    </p:spTree>
    <p:extLst>
      <p:ext uri="{BB962C8B-B14F-4D97-AF65-F5344CB8AC3E}">
        <p14:creationId xmlns:p14="http://schemas.microsoft.com/office/powerpoint/2010/main" val="28944523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1112836"/>
            <a:ext cx="4167657" cy="4525963"/>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1107830"/>
            <a:ext cx="4287618" cy="4530969"/>
          </a:xfrm>
          <a:prstGeom prst="rect">
            <a:avLst/>
          </a:prstGeom>
        </p:spPr>
      </p:pic>
    </p:spTree>
    <p:extLst>
      <p:ext uri="{BB962C8B-B14F-4D97-AF65-F5344CB8AC3E}">
        <p14:creationId xmlns:p14="http://schemas.microsoft.com/office/powerpoint/2010/main" val="11871406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7800" y="1295400"/>
            <a:ext cx="5732090" cy="4525963"/>
          </a:xfrm>
        </p:spPr>
      </p:pic>
    </p:spTree>
    <p:extLst>
      <p:ext uri="{BB962C8B-B14F-4D97-AF65-F5344CB8AC3E}">
        <p14:creationId xmlns:p14="http://schemas.microsoft.com/office/powerpoint/2010/main" val="25583067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Presentation of Taste Funds:</a:t>
            </a:r>
            <a:br>
              <a:rPr lang="en-US" dirty="0" smtClean="0"/>
            </a:br>
            <a:r>
              <a:rPr lang="en-US" dirty="0" smtClean="0"/>
              <a:t>$8,500 check to Break Bread Together</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74764" y="1600200"/>
            <a:ext cx="3394472" cy="4525963"/>
          </a:xfrm>
        </p:spPr>
      </p:pic>
    </p:spTree>
    <p:extLst>
      <p:ext uri="{BB962C8B-B14F-4D97-AF65-F5344CB8AC3E}">
        <p14:creationId xmlns:p14="http://schemas.microsoft.com/office/powerpoint/2010/main" val="11732315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4525963"/>
          </a:xfrm>
        </p:spPr>
        <p:txBody>
          <a:bodyPr/>
          <a:lstStyle/>
          <a:p>
            <a:r>
              <a:rPr lang="en-US" dirty="0"/>
              <a:t>Break Bread Together is Valdosta's official Meals on Wheels Affiliate, feeding senior citizens who don't have the money or ability to get food for themselves. The meal BBT provides may be the only food these people get each day. The volunteer who delivers the meal may be the only human contact these seniors receive each day. BBT currently feeds 36 senior citizens with 48 on a wait list.</a:t>
            </a:r>
          </a:p>
        </p:txBody>
      </p:sp>
    </p:spTree>
    <p:extLst>
      <p:ext uri="{BB962C8B-B14F-4D97-AF65-F5344CB8AC3E}">
        <p14:creationId xmlns:p14="http://schemas.microsoft.com/office/powerpoint/2010/main" val="11041517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Quota Social/Award Presentations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8000" y="1219200"/>
            <a:ext cx="2667000" cy="4525963"/>
          </a:xfrm>
        </p:spPr>
      </p:pic>
      <p:sp>
        <p:nvSpPr>
          <p:cNvPr id="5" name="Rectangle 4"/>
          <p:cNvSpPr/>
          <p:nvPr/>
        </p:nvSpPr>
        <p:spPr>
          <a:xfrm>
            <a:off x="1752600" y="5934670"/>
            <a:ext cx="4572000" cy="646331"/>
          </a:xfrm>
          <a:prstGeom prst="rect">
            <a:avLst/>
          </a:prstGeom>
        </p:spPr>
        <p:txBody>
          <a:bodyPr>
            <a:spAutoFit/>
          </a:bodyPr>
          <a:lstStyle/>
          <a:p>
            <a:r>
              <a:rPr lang="en-US" dirty="0"/>
              <a:t>President's Award presented to Patsy </a:t>
            </a:r>
            <a:r>
              <a:rPr lang="en-US" dirty="0" err="1"/>
              <a:t>Permenter</a:t>
            </a:r>
            <a:r>
              <a:rPr lang="en-US" dirty="0"/>
              <a:t> by Club President, Maureen </a:t>
            </a:r>
            <a:r>
              <a:rPr lang="en-US" dirty="0" smtClean="0"/>
              <a:t>Collins.</a:t>
            </a:r>
            <a:endParaRPr lang="en-US" dirty="0"/>
          </a:p>
        </p:txBody>
      </p:sp>
    </p:spTree>
    <p:extLst>
      <p:ext uri="{BB962C8B-B14F-4D97-AF65-F5344CB8AC3E}">
        <p14:creationId xmlns:p14="http://schemas.microsoft.com/office/powerpoint/2010/main" val="2828267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226</TotalTime>
  <Words>424</Words>
  <Application>Microsoft Office PowerPoint</Application>
  <PresentationFormat>On-screen Show (4:3)</PresentationFormat>
  <Paragraphs>38</Paragraphs>
  <Slides>29</Slides>
  <Notes>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Quota Club International of Valdosta Our Year in Review</vt:lpstr>
      <vt:lpstr>Some of our current members!</vt:lpstr>
      <vt:lpstr>23rd Annual Taste of Valdosta</vt:lpstr>
      <vt:lpstr>PowerPoint Presentation</vt:lpstr>
      <vt:lpstr>PowerPoint Presentation</vt:lpstr>
      <vt:lpstr>PowerPoint Presentation</vt:lpstr>
      <vt:lpstr>Presentation of Taste Funds: $8,500 check to Break Bread Together</vt:lpstr>
      <vt:lpstr>PowerPoint Presentation</vt:lpstr>
      <vt:lpstr>Quota Social/Award Presentations</vt:lpstr>
      <vt:lpstr>PowerPoint Presentation</vt:lpstr>
      <vt:lpstr>Quota National Convention</vt:lpstr>
      <vt:lpstr>Installation Banquet </vt:lpstr>
      <vt:lpstr>PowerPoint Presentation</vt:lpstr>
      <vt:lpstr>Sharon with our new President-Elect, Dr. Carol Patin from Baton Rouge, LA</vt:lpstr>
      <vt:lpstr>PowerPoint Presentation</vt:lpstr>
      <vt:lpstr>Listen Up, Turn it Down!</vt:lpstr>
      <vt:lpstr>PowerPoint Presentation</vt:lpstr>
      <vt:lpstr>President Maureen Collins presenting check to Leslie Jacobs with Jacob’s Ladder to help offset some of the expenses of taking riders to the Special Olympics.</vt:lpstr>
      <vt:lpstr>PowerPoint Presentation</vt:lpstr>
      <vt:lpstr>“Our Pink Fireman” </vt:lpstr>
      <vt:lpstr>Our Club filled and donated 100 Christmas Bags for the children served by the Children’s Advocacy </vt:lpstr>
      <vt:lpstr>Donated Journey Bags to Called to Care</vt:lpstr>
      <vt:lpstr>PowerPoint Presentation</vt:lpstr>
      <vt:lpstr>2018 Christmas Party </vt:lpstr>
      <vt:lpstr>PowerPoint Presentation</vt:lpstr>
      <vt:lpstr>Celebrating Quota’s 100 Years</vt:lpstr>
      <vt:lpstr>PowerPoint Presentation</vt:lpstr>
      <vt:lpstr>Quota Cares Living Bridges Ministry – Soles for the Soul </vt:lpstr>
      <vt:lpstr>Quota Cares – Living Bridges Ministry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Quota Club International of Valdosta</dc:title>
  <dc:creator>Marie</dc:creator>
  <cp:lastModifiedBy>Marie</cp:lastModifiedBy>
  <cp:revision>45</cp:revision>
  <dcterms:created xsi:type="dcterms:W3CDTF">2019-02-25T02:08:52Z</dcterms:created>
  <dcterms:modified xsi:type="dcterms:W3CDTF">2019-04-22T01:31:26Z</dcterms:modified>
</cp:coreProperties>
</file>