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66" r:id="rId3"/>
    <p:sldId id="269" r:id="rId4"/>
    <p:sldId id="286" r:id="rId5"/>
    <p:sldId id="270" r:id="rId6"/>
    <p:sldId id="271" r:id="rId7"/>
    <p:sldId id="272" r:id="rId8"/>
    <p:sldId id="273" r:id="rId9"/>
    <p:sldId id="280" r:id="rId10"/>
    <p:sldId id="274" r:id="rId11"/>
    <p:sldId id="281" r:id="rId12"/>
    <p:sldId id="282" r:id="rId13"/>
    <p:sldId id="283" r:id="rId14"/>
    <p:sldId id="285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2955" autoAdjust="0"/>
  </p:normalViewPr>
  <p:slideViewPr>
    <p:cSldViewPr>
      <p:cViewPr>
        <p:scale>
          <a:sx n="76" d="100"/>
          <a:sy n="76" d="100"/>
        </p:scale>
        <p:origin x="-48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4/26/19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4/26/19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6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4/26/19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CampEndeavorFL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Quota International</a:t>
            </a:r>
          </a:p>
          <a:p>
            <a:pPr marL="0" indent="0" algn="ctr">
              <a:buNone/>
            </a:pPr>
            <a:r>
              <a:rPr lang="en-US" dirty="0" smtClean="0"/>
              <a:t> of</a:t>
            </a:r>
          </a:p>
          <a:p>
            <a:pPr marL="0" indent="0" algn="ctr">
              <a:buNone/>
            </a:pPr>
            <a:r>
              <a:rPr lang="en-US" dirty="0" smtClean="0"/>
              <a:t> Coral Springs/Parkland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3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0282.jpe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pic>
        <p:nvPicPr>
          <p:cNvPr id="10" name="Picture Placeholder 9" descr="IMG_0320.jpeg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9" name="Picture Placeholder 8" descr="IMG_0326.jpe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7" name="Picture Placeholder 6" descr="IMG_0284.jpe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pic>
        <p:nvPicPr>
          <p:cNvPr id="11" name="Picture Placeholder 10" descr="IMG_0287.jpe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432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84" b="-162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Each student received a Wendy’s Frosty Tag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52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h-1.jpe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r="-228"/>
          <a:stretch>
            <a:fillRect/>
          </a:stretch>
        </p:blipFill>
        <p:spPr/>
      </p:pic>
      <p:pic>
        <p:nvPicPr>
          <p:cNvPr id="5" name="Picture Placeholder 4" descr="IMG_6046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4" r="-3704"/>
          <a:stretch>
            <a:fillRect/>
          </a:stretch>
        </p:blipFill>
        <p:spPr/>
      </p:pic>
      <p:pic>
        <p:nvPicPr>
          <p:cNvPr id="6" name="Picture Placeholder 5" descr="36897138_481243128963782_1650128226124562432_n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5248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QI of Coral Springs/Parkland would like to recommend that R8 consider sponsoring Camp Endeavor in some way in 2020 with monies raised from Club Basket Raffle sales at the </a:t>
            </a:r>
            <a:r>
              <a:rPr lang="en-US" dirty="0" smtClean="0"/>
              <a:t>Region 8 </a:t>
            </a:r>
            <a:r>
              <a:rPr lang="en-US" dirty="0" smtClean="0"/>
              <a:t>Meeting next year. </a:t>
            </a:r>
          </a:p>
          <a:p>
            <a:pPr marL="0" indent="0" algn="ctr">
              <a:buNone/>
            </a:pPr>
            <a:r>
              <a:rPr lang="en-US" dirty="0" smtClean="0"/>
              <a:t>Info: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www.CampEndeavorFL.org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Facebook: </a:t>
            </a:r>
            <a:r>
              <a:rPr lang="en-US" dirty="0" err="1" smtClean="0"/>
              <a:t>Sertoma</a:t>
            </a:r>
            <a:r>
              <a:rPr lang="en-US" dirty="0" smtClean="0"/>
              <a:t> Camp Endeavor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rontr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11" r="-1551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Which row do you pick?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8261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Quota International of Coral Springs/Parkland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Quota International Region 8 Meeting April 26-28, 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934200" cy="5181600"/>
          </a:xfrm>
          <a:prstGeom prst="rect">
            <a:avLst/>
          </a:prstGeom>
        </p:spPr>
      </p:pic>
      <p:pic>
        <p:nvPicPr>
          <p:cNvPr id="3" name="Picture 2" descr="IMG_4477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6600" cy="541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092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What Didn’t Work: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*Membership Drives</a:t>
            </a:r>
          </a:p>
          <a:p>
            <a:pPr algn="ctr"/>
            <a:r>
              <a:rPr lang="en-US" dirty="0" smtClean="0"/>
              <a:t>*Donations 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 smtClean="0"/>
              <a:t>Future Difficulties:</a:t>
            </a:r>
          </a:p>
          <a:p>
            <a:pPr algn="ctr"/>
            <a:r>
              <a:rPr lang="en-US" dirty="0" smtClean="0"/>
              <a:t>*QI  501c3</a:t>
            </a:r>
            <a:endParaRPr lang="en-US" dirty="0"/>
          </a:p>
        </p:txBody>
      </p:sp>
      <p:pic>
        <p:nvPicPr>
          <p:cNvPr id="8" name="Picture Placeholder 7" descr="IMG_0919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t="10266" r="1002" b="28282"/>
          <a:stretch/>
        </p:blipFill>
        <p:spPr/>
      </p:pic>
    </p:spTree>
    <p:extLst>
      <p:ext uri="{BB962C8B-B14F-4D97-AF65-F5344CB8AC3E}">
        <p14:creationId xmlns:p14="http://schemas.microsoft.com/office/powerpoint/2010/main" val="3039037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162800" cy="289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89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6046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86" r="-26986"/>
          <a:stretch>
            <a:fillRect/>
          </a:stretch>
        </p:blipFill>
        <p:spPr>
          <a:xfrm>
            <a:off x="2819400" y="2133600"/>
            <a:ext cx="2362200" cy="21971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Quota International of Coral Springs/Parkland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What Worked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Fundraisers &amp; Service Projects!</a:t>
            </a:r>
            <a:endParaRPr lang="en-US" dirty="0"/>
          </a:p>
        </p:txBody>
      </p:sp>
      <p:pic>
        <p:nvPicPr>
          <p:cNvPr id="11" name="Picture Placeholder 10" descr="IMG_6046.jp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5" r="-21605"/>
          <a:stretch>
            <a:fillRect/>
          </a:stretch>
        </p:blipFill>
        <p:spPr/>
      </p:pic>
      <p:pic>
        <p:nvPicPr>
          <p:cNvPr id="13" name="Picture 12" descr="IMG_5522.jpe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62000" y="20574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5" name="Picture Placeholder 4" descr="IMG_0827.jpe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71262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Main Fundraiser:</a:t>
            </a:r>
          </a:p>
          <a:p>
            <a:pPr algn="ctr"/>
            <a:endParaRPr lang="en-US" b="1" u="sng" dirty="0" smtClean="0"/>
          </a:p>
          <a:p>
            <a:pPr algn="ctr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Annual Joint Fashion Show Luncheon with Kiwanis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Placeholder 8" descr="IMG_675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 rot="5400000">
            <a:off x="4686301" y="190502"/>
            <a:ext cx="3276597" cy="2895601"/>
          </a:xfrm>
        </p:spPr>
      </p:pic>
      <p:pic>
        <p:nvPicPr>
          <p:cNvPr id="14" name="Picture Placeholder 13" descr="zoomed.jpe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21867"/>
          <a:stretch>
            <a:fillRect/>
          </a:stretch>
        </p:blipFill>
        <p:spPr/>
      </p:pic>
      <p:pic>
        <p:nvPicPr>
          <p:cNvPr id="16" name="Picture Placeholder 15" descr="IMG_0830.jpe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13908" r="-757" b="29812"/>
          <a:stretch/>
        </p:blipFill>
        <p:spPr>
          <a:xfrm>
            <a:off x="4343400" y="3352800"/>
            <a:ext cx="3946525" cy="2960688"/>
          </a:xfrm>
        </p:spPr>
      </p:pic>
    </p:spTree>
    <p:extLst>
      <p:ext uri="{BB962C8B-B14F-4D97-AF65-F5344CB8AC3E}">
        <p14:creationId xmlns:p14="http://schemas.microsoft.com/office/powerpoint/2010/main" val="11971204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ages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80" b="-44180"/>
          <a:stretch>
            <a:fillRect/>
          </a:stretch>
        </p:blipFill>
        <p:spPr/>
      </p:pic>
      <p:pic>
        <p:nvPicPr>
          <p:cNvPr id="8" name="Picture Placeholder 7" descr="Unknown.jpe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98" b="-134198"/>
          <a:stretch>
            <a:fillRect/>
          </a:stretch>
        </p:blipFill>
        <p:spPr/>
      </p:pic>
      <p:pic>
        <p:nvPicPr>
          <p:cNvPr id="10" name="Picture Placeholder 9" descr="Unknown-1.jpe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A Deaf Expo</a:t>
            </a:r>
          </a:p>
          <a:p>
            <a:pPr algn="ctr"/>
            <a:r>
              <a:rPr lang="en-US" dirty="0" smtClean="0"/>
              <a:t>Lakeland, Florida</a:t>
            </a:r>
          </a:p>
          <a:p>
            <a:pPr algn="ctr"/>
            <a:r>
              <a:rPr lang="en-US" dirty="0" smtClean="0"/>
              <a:t>60+ Venders</a:t>
            </a:r>
          </a:p>
          <a:p>
            <a:pPr algn="ctr"/>
            <a:r>
              <a:rPr lang="en-US" dirty="0" smtClean="0"/>
              <a:t>4000+ Tickets</a:t>
            </a:r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QI of CS/P</a:t>
            </a:r>
          </a:p>
          <a:p>
            <a:pPr algn="ctr"/>
            <a:r>
              <a:rPr lang="en-US" dirty="0" smtClean="0"/>
              <a:t>Donates</a:t>
            </a:r>
          </a:p>
          <a:p>
            <a:pPr algn="ctr"/>
            <a:r>
              <a:rPr lang="en-US" dirty="0" smtClean="0"/>
              <a:t>Raffle Prizes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Helps to Support and Empower the Deaf Community</a:t>
            </a:r>
            <a:r>
              <a:rPr lang="mr-IN" dirty="0" smtClean="0"/>
              <a:t>…</a:t>
            </a:r>
            <a:endParaRPr lang="en-US" dirty="0" smtClean="0"/>
          </a:p>
          <a:p>
            <a:pPr algn="ctr"/>
            <a:r>
              <a:rPr lang="en-US" dirty="0" smtClean="0"/>
              <a:t>Awareness &amp;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9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0289.jpe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21867"/>
          <a:stretch>
            <a:fillRect/>
          </a:stretch>
        </p:blipFill>
        <p:spPr/>
      </p:pic>
      <p:pic>
        <p:nvPicPr>
          <p:cNvPr id="6" name="Picture Placeholder 5" descr="IMG_0279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21867"/>
          <a:stretch>
            <a:fillRect/>
          </a:stretch>
        </p:blipFill>
        <p:spPr/>
      </p:pic>
      <p:pic>
        <p:nvPicPr>
          <p:cNvPr id="8" name="Picture Placeholder 7" descr="IMG_0276.jpe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7" b="218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b="1" dirty="0" smtClean="0"/>
              <a:t>Signing Santa</a:t>
            </a:r>
          </a:p>
          <a:p>
            <a:pPr algn="ctr"/>
            <a:r>
              <a:rPr lang="en-US" dirty="0" smtClean="0"/>
              <a:t>Preschool </a:t>
            </a:r>
            <a:r>
              <a:rPr lang="mr-IN" dirty="0" smtClean="0"/>
              <a:t>–</a:t>
            </a:r>
            <a:r>
              <a:rPr lang="en-US" dirty="0" smtClean="0"/>
              <a:t> High School</a:t>
            </a:r>
          </a:p>
          <a:p>
            <a:pPr algn="ctr"/>
            <a:r>
              <a:rPr lang="en-US" dirty="0" smtClean="0"/>
              <a:t>~</a:t>
            </a:r>
          </a:p>
          <a:p>
            <a:pPr algn="ctr"/>
            <a:r>
              <a:rPr lang="en-US" dirty="0" smtClean="0"/>
              <a:t>Santa</a:t>
            </a:r>
          </a:p>
          <a:p>
            <a:pPr algn="ctr"/>
            <a:r>
              <a:rPr lang="en-US" dirty="0" smtClean="0"/>
              <a:t>Frosty</a:t>
            </a:r>
          </a:p>
          <a:p>
            <a:pPr algn="ctr"/>
            <a:r>
              <a:rPr lang="en-US" dirty="0" smtClean="0"/>
              <a:t>Gingerbread Man</a:t>
            </a:r>
          </a:p>
          <a:p>
            <a:pPr algn="ctr"/>
            <a:r>
              <a:rPr lang="en-US" dirty="0" smtClean="0"/>
              <a:t>But first, Donuts!</a:t>
            </a:r>
          </a:p>
          <a:p>
            <a:pPr algn="ctr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684654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Students get to talk to Santa in their language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8" name="Picture 7" descr="IMG_0303.jpe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228600" y="533400"/>
            <a:ext cx="2616251" cy="3437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  <p:pic>
        <p:nvPicPr>
          <p:cNvPr id="9" name="Picture 8" descr="IMG_0306.jpe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3048000" y="482600"/>
            <a:ext cx="2616251" cy="34883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  <p:pic>
        <p:nvPicPr>
          <p:cNvPr id="10" name="Picture 9" descr="IMG_0302.jpeg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>
          <a:xfrm>
            <a:off x="5848350" y="533400"/>
            <a:ext cx="2635301" cy="3429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  <p:pic>
        <p:nvPicPr>
          <p:cNvPr id="11" name="Picture 10" descr="th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857500" cy="2438400"/>
          </a:xfrm>
          <a:prstGeom prst="rect">
            <a:avLst/>
          </a:prstGeom>
        </p:spPr>
      </p:pic>
      <p:pic>
        <p:nvPicPr>
          <p:cNvPr id="12" name="Picture 11" descr="th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259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189</Words>
  <Application>Microsoft Macintosh PowerPoint</Application>
  <PresentationFormat>On-screen Show (4:3)</PresentationFormat>
  <Paragraphs>49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Contemporary Photo Album</vt:lpstr>
      <vt:lpstr>President’s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2019-04-27T04:54:43Z</dcterms:modified>
</cp:coreProperties>
</file>