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59" r:id="rId5"/>
    <p:sldId id="261" r:id="rId6"/>
    <p:sldId id="263" r:id="rId7"/>
    <p:sldId id="264" r:id="rId8"/>
    <p:sldId id="266"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2780" autoAdjust="0"/>
  </p:normalViewPr>
  <p:slideViewPr>
    <p:cSldViewPr>
      <p:cViewPr varScale="1">
        <p:scale>
          <a:sx n="79" d="100"/>
          <a:sy n="79" d="100"/>
        </p:scale>
        <p:origin x="28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DDB5D6-F5DD-4706-87AE-4D9D48415F9D}" type="datetimeFigureOut">
              <a:rPr lang="en-US" smtClean="0"/>
              <a:t>4/24/2019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D74F33-575B-4175-8892-BB08F93EA319}" type="slidenum">
              <a:rPr lang="en-US" smtClean="0"/>
              <a:t>‹#›</a:t>
            </a:fld>
            <a:endParaRPr lang="en-US"/>
          </a:p>
        </p:txBody>
      </p:sp>
    </p:spTree>
    <p:extLst>
      <p:ext uri="{BB962C8B-B14F-4D97-AF65-F5344CB8AC3E}">
        <p14:creationId xmlns:p14="http://schemas.microsoft.com/office/powerpoint/2010/main" val="4190368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0D7624-1B3B-41F6-8935-6300B438456D}"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363151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0D7624-1B3B-41F6-8935-6300B438456D}"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106994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0D7624-1B3B-41F6-8935-6300B438456D}"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08906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0D7624-1B3B-41F6-8935-6300B438456D}"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33074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0D7624-1B3B-41F6-8935-6300B438456D}"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2148026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0D7624-1B3B-41F6-8935-6300B438456D}"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70824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0D7624-1B3B-41F6-8935-6300B438456D}" type="datetimeFigureOut">
              <a:rPr lang="en-US" smtClean="0"/>
              <a:t>4/24/2019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388674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0D7624-1B3B-41F6-8935-6300B438456D}" type="datetimeFigureOut">
              <a:rPr lang="en-US" smtClean="0"/>
              <a:t>4/24/2019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96297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D7624-1B3B-41F6-8935-6300B438456D}" type="datetimeFigureOut">
              <a:rPr lang="en-US" smtClean="0"/>
              <a:t>4/24/2019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343805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0D7624-1B3B-41F6-8935-6300B438456D}"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288834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0D7624-1B3B-41F6-8935-6300B438456D}"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A08CA6-BABD-434F-8D97-4B49842988D8}" type="slidenum">
              <a:rPr lang="en-US" smtClean="0"/>
              <a:t>‹#›</a:t>
            </a:fld>
            <a:endParaRPr lang="en-US"/>
          </a:p>
        </p:txBody>
      </p:sp>
    </p:spTree>
    <p:extLst>
      <p:ext uri="{BB962C8B-B14F-4D97-AF65-F5344CB8AC3E}">
        <p14:creationId xmlns:p14="http://schemas.microsoft.com/office/powerpoint/2010/main" val="197205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0D7624-1B3B-41F6-8935-6300B438456D}" type="datetimeFigureOut">
              <a:rPr lang="en-US" smtClean="0"/>
              <a:t>4/24/2019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A08CA6-BABD-434F-8D97-4B49842988D8}" type="slidenum">
              <a:rPr lang="en-US" smtClean="0"/>
              <a:t>‹#›</a:t>
            </a:fld>
            <a:endParaRPr lang="en-US"/>
          </a:p>
        </p:txBody>
      </p:sp>
    </p:spTree>
    <p:extLst>
      <p:ext uri="{BB962C8B-B14F-4D97-AF65-F5344CB8AC3E}">
        <p14:creationId xmlns:p14="http://schemas.microsoft.com/office/powerpoint/2010/main" val="39005488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Quota Club International of Azalea City</a:t>
            </a:r>
          </a:p>
        </p:txBody>
      </p:sp>
      <p:sp>
        <p:nvSpPr>
          <p:cNvPr id="3" name="Subtitle 2"/>
          <p:cNvSpPr>
            <a:spLocks noGrp="1"/>
          </p:cNvSpPr>
          <p:nvPr>
            <p:ph type="subTitle" idx="1"/>
          </p:nvPr>
        </p:nvSpPr>
        <p:spPr/>
        <p:txBody>
          <a:bodyPr/>
          <a:lstStyle/>
          <a:p>
            <a:endParaRPr lang="en-US" dirty="0"/>
          </a:p>
          <a:p>
            <a:endParaRPr lang="en-US" dirty="0"/>
          </a:p>
        </p:txBody>
      </p:sp>
    </p:spTree>
    <p:extLst>
      <p:ext uri="{BB962C8B-B14F-4D97-AF65-F5344CB8AC3E}">
        <p14:creationId xmlns:p14="http://schemas.microsoft.com/office/powerpoint/2010/main" val="2119279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3AB7-2FA4-418D-A967-1F25AE11CA0E}"/>
              </a:ext>
            </a:extLst>
          </p:cNvPr>
          <p:cNvSpPr>
            <a:spLocks noGrp="1"/>
          </p:cNvSpPr>
          <p:nvPr>
            <p:ph type="title"/>
          </p:nvPr>
        </p:nvSpPr>
        <p:spPr/>
        <p:txBody>
          <a:bodyPr/>
          <a:lstStyle/>
          <a:p>
            <a:r>
              <a:rPr lang="en-US" dirty="0"/>
              <a:t>News</a:t>
            </a:r>
          </a:p>
        </p:txBody>
      </p:sp>
      <p:sp>
        <p:nvSpPr>
          <p:cNvPr id="3" name="Content Placeholder 2">
            <a:extLst>
              <a:ext uri="{FF2B5EF4-FFF2-40B4-BE49-F238E27FC236}">
                <a16:creationId xmlns:a16="http://schemas.microsoft.com/office/drawing/2014/main" id="{8984179C-73B4-4275-B6BB-5DF054F2D091}"/>
              </a:ext>
            </a:extLst>
          </p:cNvPr>
          <p:cNvSpPr>
            <a:spLocks noGrp="1"/>
          </p:cNvSpPr>
          <p:nvPr>
            <p:ph idx="1"/>
          </p:nvPr>
        </p:nvSpPr>
        <p:spPr/>
        <p:txBody>
          <a:bodyPr>
            <a:normAutofit fontScale="77500" lnSpcReduction="20000"/>
          </a:bodyPr>
          <a:lstStyle/>
          <a:p>
            <a:r>
              <a:rPr lang="en-US" dirty="0"/>
              <a:t>Azalea City Quota Club had a good year in 2018.  Even though we had lower membership than we hoped for, we were still able to help others.  We did our annual ham sale in October and as we expected that fundraiser did well.  We also added one other fundraiser for 2018.  This fundraiser was aimed at getting more community involvement and name recognition for Quota Club.  The event was a fall decoration contest for local businesses.  We called the event “Spirit of the Season”.  Businesses were encouraged to decorate the fronts of their businesses in fall décor that reflected their business type. This event also did very well. We anticipate continuing both of these fundraisers in the future. </a:t>
            </a:r>
          </a:p>
          <a:p>
            <a:endParaRPr lang="en-US" dirty="0"/>
          </a:p>
        </p:txBody>
      </p:sp>
    </p:spTree>
    <p:extLst>
      <p:ext uri="{BB962C8B-B14F-4D97-AF65-F5344CB8AC3E}">
        <p14:creationId xmlns:p14="http://schemas.microsoft.com/office/powerpoint/2010/main" val="322168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23C6A-ECDD-42B2-9831-EC683BCB9396}"/>
              </a:ext>
            </a:extLst>
          </p:cNvPr>
          <p:cNvSpPr>
            <a:spLocks noGrp="1"/>
          </p:cNvSpPr>
          <p:nvPr>
            <p:ph type="title"/>
          </p:nvPr>
        </p:nvSpPr>
        <p:spPr/>
        <p:txBody>
          <a:bodyPr/>
          <a:lstStyle/>
          <a:p>
            <a:r>
              <a:rPr lang="en-US" dirty="0"/>
              <a:t>October Ham Sale</a:t>
            </a:r>
          </a:p>
        </p:txBody>
      </p:sp>
      <p:pic>
        <p:nvPicPr>
          <p:cNvPr id="5" name="Content Placeholder 4">
            <a:extLst>
              <a:ext uri="{FF2B5EF4-FFF2-40B4-BE49-F238E27FC236}">
                <a16:creationId xmlns:a16="http://schemas.microsoft.com/office/drawing/2014/main" id="{8D8BC872-429D-4436-A80F-B3627563CF9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6053" y="1600200"/>
            <a:ext cx="3271894" cy="4525963"/>
          </a:xfrm>
        </p:spPr>
      </p:pic>
    </p:spTree>
    <p:extLst>
      <p:ext uri="{BB962C8B-B14F-4D97-AF65-F5344CB8AC3E}">
        <p14:creationId xmlns:p14="http://schemas.microsoft.com/office/powerpoint/2010/main" val="400562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1787-8A87-4297-A35B-BC9CB5DDD39C}"/>
              </a:ext>
            </a:extLst>
          </p:cNvPr>
          <p:cNvSpPr>
            <a:spLocks noGrp="1"/>
          </p:cNvSpPr>
          <p:nvPr>
            <p:ph type="title"/>
          </p:nvPr>
        </p:nvSpPr>
        <p:spPr/>
        <p:txBody>
          <a:bodyPr>
            <a:normAutofit fontScale="90000"/>
          </a:bodyPr>
          <a:lstStyle/>
          <a:p>
            <a:r>
              <a:rPr lang="en-US" dirty="0"/>
              <a:t>Spirit of the Season - A Fall Decoration Contest</a:t>
            </a:r>
          </a:p>
        </p:txBody>
      </p:sp>
      <p:pic>
        <p:nvPicPr>
          <p:cNvPr id="5" name="Content Placeholder 4">
            <a:extLst>
              <a:ext uri="{FF2B5EF4-FFF2-40B4-BE49-F238E27FC236}">
                <a16:creationId xmlns:a16="http://schemas.microsoft.com/office/drawing/2014/main" id="{4C677107-39CB-4F5D-A6DF-A23B830C520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31338" y="1600200"/>
            <a:ext cx="3281323" cy="4525963"/>
          </a:xfrm>
        </p:spPr>
      </p:pic>
    </p:spTree>
    <p:extLst>
      <p:ext uri="{BB962C8B-B14F-4D97-AF65-F5344CB8AC3E}">
        <p14:creationId xmlns:p14="http://schemas.microsoft.com/office/powerpoint/2010/main" val="336593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02205-A27C-46F7-AB5B-63E7F259BE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F8150B1-E655-47C5-A142-3B356A4BDDED}"/>
              </a:ext>
            </a:extLst>
          </p:cNvPr>
          <p:cNvSpPr>
            <a:spLocks noGrp="1"/>
          </p:cNvSpPr>
          <p:nvPr>
            <p:ph idx="1"/>
          </p:nvPr>
        </p:nvSpPr>
        <p:spPr/>
        <p:txBody>
          <a:bodyPr>
            <a:normAutofit lnSpcReduction="10000"/>
          </a:bodyPr>
          <a:lstStyle/>
          <a:p>
            <a:r>
              <a:rPr lang="en-US" dirty="0"/>
              <a:t>We were able to help the school system, The Haven, The Pines and B.A.C.A. (biker’s against child abuse) with the funds we raised.  We are looking forward to helping others in 2019. We are actively recruiting new members to help us in the efforts of Quota Club.  Lastly, we are very proud of our Junior Club that continues to amaze us in their dedication to help others.  This club is located at Lighthouse Christian School and they are thriving. </a:t>
            </a:r>
          </a:p>
          <a:p>
            <a:endParaRPr lang="en-US" dirty="0"/>
          </a:p>
        </p:txBody>
      </p:sp>
    </p:spTree>
    <p:extLst>
      <p:ext uri="{BB962C8B-B14F-4D97-AF65-F5344CB8AC3E}">
        <p14:creationId xmlns:p14="http://schemas.microsoft.com/office/powerpoint/2010/main" val="59026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E507-8783-4F18-922C-B7CD5C8F08FE}"/>
              </a:ext>
            </a:extLst>
          </p:cNvPr>
          <p:cNvSpPr>
            <a:spLocks noGrp="1"/>
          </p:cNvSpPr>
          <p:nvPr>
            <p:ph type="title"/>
          </p:nvPr>
        </p:nvSpPr>
        <p:spPr/>
        <p:txBody>
          <a:bodyPr/>
          <a:lstStyle/>
          <a:p>
            <a:r>
              <a:rPr lang="en-US" dirty="0"/>
              <a:t>Lighthouse Baptist Jr. Quota Club</a:t>
            </a:r>
          </a:p>
        </p:txBody>
      </p:sp>
      <p:sp>
        <p:nvSpPr>
          <p:cNvPr id="4" name="Content Placeholder 3">
            <a:extLst>
              <a:ext uri="{FF2B5EF4-FFF2-40B4-BE49-F238E27FC236}">
                <a16:creationId xmlns:a16="http://schemas.microsoft.com/office/drawing/2014/main" id="{5E732EFD-ABB4-4016-9684-73B8BBDEAAA1}"/>
              </a:ext>
            </a:extLst>
          </p:cNvPr>
          <p:cNvSpPr>
            <a:spLocks noGrp="1"/>
          </p:cNvSpPr>
          <p:nvPr>
            <p:ph sz="half" idx="1"/>
          </p:nvPr>
        </p:nvSpPr>
        <p:spPr/>
        <p:txBody>
          <a:bodyPr/>
          <a:lstStyle/>
          <a:p>
            <a:endParaRPr lang="en-US" dirty="0"/>
          </a:p>
          <a:p>
            <a:endParaRPr lang="en-US" dirty="0"/>
          </a:p>
          <a:p>
            <a:pPr marL="0" indent="0">
              <a:buNone/>
            </a:pPr>
            <a:endParaRPr lang="en-US" dirty="0"/>
          </a:p>
          <a:p>
            <a:pPr marL="0" indent="0" algn="ctr">
              <a:buNone/>
            </a:pPr>
            <a:r>
              <a:rPr lang="en-US" dirty="0"/>
              <a:t>  Recognizing Jr. </a:t>
            </a:r>
          </a:p>
          <a:p>
            <a:pPr marL="0" indent="0" algn="ctr">
              <a:buNone/>
            </a:pPr>
            <a:r>
              <a:rPr lang="en-US" dirty="0"/>
              <a:t>    Members for the                  Academic    Accomplishments</a:t>
            </a:r>
          </a:p>
        </p:txBody>
      </p:sp>
      <p:pic>
        <p:nvPicPr>
          <p:cNvPr id="7" name="Content Placeholder 6">
            <a:extLst>
              <a:ext uri="{FF2B5EF4-FFF2-40B4-BE49-F238E27FC236}">
                <a16:creationId xmlns:a16="http://schemas.microsoft.com/office/drawing/2014/main" id="{174021D2-7BF1-4864-AA89-180E049CC16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2348706"/>
            <a:ext cx="4038600" cy="3028950"/>
          </a:xfrm>
        </p:spPr>
      </p:pic>
    </p:spTree>
    <p:extLst>
      <p:ext uri="{BB962C8B-B14F-4D97-AF65-F5344CB8AC3E}">
        <p14:creationId xmlns:p14="http://schemas.microsoft.com/office/powerpoint/2010/main" val="200539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41DB6-EA87-48CD-BD9A-E39121C69352}"/>
              </a:ext>
            </a:extLst>
          </p:cNvPr>
          <p:cNvSpPr>
            <a:spLocks noGrp="1"/>
          </p:cNvSpPr>
          <p:nvPr>
            <p:ph type="title"/>
          </p:nvPr>
        </p:nvSpPr>
        <p:spPr/>
        <p:txBody>
          <a:bodyPr>
            <a:normAutofit/>
          </a:bodyPr>
          <a:lstStyle/>
          <a:p>
            <a:pPr algn="ctr"/>
            <a:r>
              <a:rPr lang="en-US" sz="3200" dirty="0"/>
              <a:t>Easter Baskets for The Haven</a:t>
            </a:r>
          </a:p>
        </p:txBody>
      </p:sp>
      <p:pic>
        <p:nvPicPr>
          <p:cNvPr id="5" name="Content Placeholder 4">
            <a:extLst>
              <a:ext uri="{FF2B5EF4-FFF2-40B4-BE49-F238E27FC236}">
                <a16:creationId xmlns:a16="http://schemas.microsoft.com/office/drawing/2014/main" id="{5631F343-894B-45DE-9EDC-0E944F6FB5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75050" y="1282700"/>
            <a:ext cx="5111750" cy="3833812"/>
          </a:xfrm>
        </p:spPr>
      </p:pic>
      <p:sp>
        <p:nvSpPr>
          <p:cNvPr id="10" name="Text Placeholder 9">
            <a:extLst>
              <a:ext uri="{FF2B5EF4-FFF2-40B4-BE49-F238E27FC236}">
                <a16:creationId xmlns:a16="http://schemas.microsoft.com/office/drawing/2014/main" id="{E849B4C4-437D-4F93-9E2F-E339C1AFDD66}"/>
              </a:ext>
            </a:extLst>
          </p:cNvPr>
          <p:cNvSpPr>
            <a:spLocks noGrp="1"/>
          </p:cNvSpPr>
          <p:nvPr>
            <p:ph type="body" sz="half" idx="2"/>
          </p:nvPr>
        </p:nvSpPr>
        <p:spPr/>
        <p:txBody>
          <a:bodyPr/>
          <a:lstStyle/>
          <a:p>
            <a:pPr algn="ctr" fontAlgn="base"/>
            <a:endParaRPr lang="en-US" sz="1600" b="1" dirty="0"/>
          </a:p>
          <a:p>
            <a:pPr algn="ctr" fontAlgn="base"/>
            <a:r>
              <a:rPr lang="en-US" sz="1600" b="1" dirty="0"/>
              <a:t>The Haven is a non-profit organization that provides 24 hour temporary shelter and services to victims of domestic violence and sexual assault.</a:t>
            </a:r>
          </a:p>
          <a:p>
            <a:pPr algn="ctr" fontAlgn="base"/>
            <a:r>
              <a:rPr lang="en-US" sz="1600" b="1" dirty="0"/>
              <a:t> </a:t>
            </a:r>
          </a:p>
          <a:p>
            <a:pPr algn="ctr" fontAlgn="base"/>
            <a:r>
              <a:rPr lang="en-US" sz="1600" b="1" dirty="0"/>
              <a:t>It is the goal at The Haven to provide victims with the necessary information, resources, support, a protected head start, and supportive follow up to complete the transition out of a </a:t>
            </a:r>
          </a:p>
          <a:p>
            <a:pPr algn="ctr" fontAlgn="base"/>
            <a:r>
              <a:rPr lang="en-US" sz="1600" b="1" dirty="0"/>
              <a:t>violent</a:t>
            </a:r>
          </a:p>
          <a:p>
            <a:pPr algn="ctr" fontAlgn="base"/>
            <a:r>
              <a:rPr lang="en-US" sz="1600" b="1" dirty="0"/>
              <a:t> lifestyle into successful independent living.</a:t>
            </a:r>
          </a:p>
          <a:p>
            <a:pPr algn="ctr"/>
            <a:endParaRPr lang="en-US" dirty="0"/>
          </a:p>
        </p:txBody>
      </p:sp>
    </p:spTree>
    <p:extLst>
      <p:ext uri="{BB962C8B-B14F-4D97-AF65-F5344CB8AC3E}">
        <p14:creationId xmlns:p14="http://schemas.microsoft.com/office/powerpoint/2010/main" val="351271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0DEE941-D134-4C1E-9820-DC8EA2F899E2}"/>
              </a:ext>
            </a:extLst>
          </p:cNvPr>
          <p:cNvSpPr>
            <a:spLocks noGrp="1"/>
          </p:cNvSpPr>
          <p:nvPr>
            <p:ph type="title"/>
          </p:nvPr>
        </p:nvSpPr>
        <p:spPr/>
        <p:txBody>
          <a:bodyPr/>
          <a:lstStyle/>
          <a:p>
            <a:r>
              <a:rPr lang="en-US" dirty="0"/>
              <a:t>Azalea City Celebrates 10 Years </a:t>
            </a:r>
          </a:p>
        </p:txBody>
      </p:sp>
      <p:pic>
        <p:nvPicPr>
          <p:cNvPr id="8" name="Content Placeholder 7">
            <a:extLst>
              <a:ext uri="{FF2B5EF4-FFF2-40B4-BE49-F238E27FC236}">
                <a16:creationId xmlns:a16="http://schemas.microsoft.com/office/drawing/2014/main" id="{5E87C549-7B62-4B1C-95BE-1142C7608DD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2057400"/>
            <a:ext cx="5181600" cy="3733800"/>
          </a:xfrm>
        </p:spPr>
      </p:pic>
    </p:spTree>
    <p:extLst>
      <p:ext uri="{BB962C8B-B14F-4D97-AF65-F5344CB8AC3E}">
        <p14:creationId xmlns:p14="http://schemas.microsoft.com/office/powerpoint/2010/main" val="197081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90B1666-DB58-41F9-923B-BC5598134829}"/>
              </a:ext>
            </a:extLst>
          </p:cNvPr>
          <p:cNvSpPr>
            <a:spLocks noGrp="1"/>
          </p:cNvSpPr>
          <p:nvPr>
            <p:ph type="title"/>
          </p:nvPr>
        </p:nvSpPr>
        <p:spPr>
          <a:xfrm>
            <a:off x="457200" y="914400"/>
            <a:ext cx="8229600" cy="1066800"/>
          </a:xfrm>
        </p:spPr>
        <p:txBody>
          <a:bodyPr>
            <a:normAutofit fontScale="90000"/>
          </a:bodyPr>
          <a:lstStyle/>
          <a:p>
            <a:r>
              <a:rPr lang="en-US" dirty="0"/>
              <a:t>One Year Supply of Hearing Aid Batteries Donated to the Local School Systems </a:t>
            </a:r>
          </a:p>
        </p:txBody>
      </p:sp>
      <p:pic>
        <p:nvPicPr>
          <p:cNvPr id="11" name="Content Placeholder 10">
            <a:extLst>
              <a:ext uri="{FF2B5EF4-FFF2-40B4-BE49-F238E27FC236}">
                <a16:creationId xmlns:a16="http://schemas.microsoft.com/office/drawing/2014/main" id="{D8CE6A14-CD71-4F30-856A-B6C1738EADF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24000" y="2910680"/>
            <a:ext cx="2743200" cy="2499519"/>
          </a:xfrm>
        </p:spPr>
      </p:pic>
      <p:pic>
        <p:nvPicPr>
          <p:cNvPr id="9" name="Content Placeholder 4">
            <a:extLst>
              <a:ext uri="{FF2B5EF4-FFF2-40B4-BE49-F238E27FC236}">
                <a16:creationId xmlns:a16="http://schemas.microsoft.com/office/drawing/2014/main" id="{A0E75700-5B13-4DE6-A219-76438B98D1E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34000" y="2910681"/>
            <a:ext cx="2286000" cy="2499518"/>
          </a:xfrm>
        </p:spPr>
      </p:pic>
    </p:spTree>
    <p:extLst>
      <p:ext uri="{BB962C8B-B14F-4D97-AF65-F5344CB8AC3E}">
        <p14:creationId xmlns:p14="http://schemas.microsoft.com/office/powerpoint/2010/main" val="2479538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127</Words>
  <Application>Microsoft Office PowerPoint</Application>
  <PresentationFormat>On-screen Show (4:3)</PresentationFormat>
  <Paragraphs>21</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Quota Club International of Azalea City</vt:lpstr>
      <vt:lpstr>News</vt:lpstr>
      <vt:lpstr>October Ham Sale</vt:lpstr>
      <vt:lpstr>Spirit of the Season - A Fall Decoration Contest</vt:lpstr>
      <vt:lpstr>PowerPoint Presentation</vt:lpstr>
      <vt:lpstr>Lighthouse Baptist Jr. Quota Club</vt:lpstr>
      <vt:lpstr>Easter Baskets for The Haven</vt:lpstr>
      <vt:lpstr>Azalea City Celebrates 10 Years </vt:lpstr>
      <vt:lpstr>One Year Supply of Hearing Aid Batteries Donated to the Local School Systems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Quota Club International of Valdosta</dc:title>
  <dc:creator>Marie</dc:creator>
  <cp:lastModifiedBy>Permenter,Patsy</cp:lastModifiedBy>
  <cp:revision>53</cp:revision>
  <dcterms:created xsi:type="dcterms:W3CDTF">2019-02-25T02:08:52Z</dcterms:created>
  <dcterms:modified xsi:type="dcterms:W3CDTF">2019-04-24T21:25:36Z</dcterms:modified>
</cp:coreProperties>
</file>