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7772400" cy="10058400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CC"/>
    <a:srgbClr val="33CCCC"/>
    <a:srgbClr val="FF99CC"/>
    <a:srgbClr val="800000"/>
    <a:srgbClr val="66CCFF"/>
    <a:srgbClr val="006600"/>
    <a:srgbClr val="FF3300"/>
    <a:srgbClr val="D60093"/>
    <a:srgbClr val="FF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397EE7-3564-4D11-9689-72C8297E9D1D}" v="1" dt="2019-08-16T13:42:24.9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378" autoAdjust="0"/>
    <p:restoredTop sz="94660"/>
  </p:normalViewPr>
  <p:slideViewPr>
    <p:cSldViewPr snapToGrid="0">
      <p:cViewPr varScale="1">
        <p:scale>
          <a:sx n="59" d="100"/>
          <a:sy n="59" d="100"/>
        </p:scale>
        <p:origin x="23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ol Zeber" userId="200d2abc802abdf3" providerId="LiveId" clId="{388C0213-8D48-425A-B868-706F77040BBF}"/>
  </pc:docChgLst>
  <pc:docChgLst>
    <pc:chgData name="Carol Zeber" userId="200d2abc802abdf3" providerId="LiveId" clId="{68531590-ED1B-441B-ADE6-8BB1CAF6C06E}"/>
  </pc:docChgLst>
  <pc:docChgLst>
    <pc:chgData name="Carol Zeber" userId="200d2abc802abdf3" providerId="LiveId" clId="{D56E1802-A95A-4344-923F-3EB310ABA51F}"/>
  </pc:docChgLst>
  <pc:docChgLst>
    <pc:chgData name="Carol Zeber" userId="200d2abc802abdf3" providerId="LiveId" clId="{60CF3FD2-BE48-41C8-95CD-08559F802E77}"/>
  </pc:docChgLst>
  <pc:docChgLst>
    <pc:chgData name="Carol Zeber" userId="200d2abc802abdf3" providerId="LiveId" clId="{0DF1ED19-F0B5-4DF4-BE6B-63984CA33E19}"/>
    <pc:docChg chg="undo custSel addSld delSld modSld sldOrd">
      <pc:chgData name="Carol Zeber" userId="200d2abc802abdf3" providerId="LiveId" clId="{0DF1ED19-F0B5-4DF4-BE6B-63984CA33E19}" dt="2019-07-02T15:55:51.043" v="1748" actId="1076"/>
      <pc:docMkLst>
        <pc:docMk/>
      </pc:docMkLst>
      <pc:sldChg chg="addSp delSp modSp">
        <pc:chgData name="Carol Zeber" userId="200d2abc802abdf3" providerId="LiveId" clId="{0DF1ED19-F0B5-4DF4-BE6B-63984CA33E19}" dt="2019-06-26T15:04:05.238" v="1385" actId="20577"/>
        <pc:sldMkLst>
          <pc:docMk/>
          <pc:sldMk cId="2133313371" sldId="257"/>
        </pc:sldMkLst>
        <pc:spChg chg="add del">
          <ac:chgData name="Carol Zeber" userId="200d2abc802abdf3" providerId="LiveId" clId="{0DF1ED19-F0B5-4DF4-BE6B-63984CA33E19}" dt="2019-06-26T12:19:24.132" v="128" actId="478"/>
          <ac:spMkLst>
            <pc:docMk/>
            <pc:sldMk cId="2133313371" sldId="257"/>
            <ac:spMk id="2" creationId="{4D452B74-6AE8-4233-92A0-C977EEFF7701}"/>
          </ac:spMkLst>
        </pc:spChg>
        <pc:spChg chg="del mod">
          <ac:chgData name="Carol Zeber" userId="200d2abc802abdf3" providerId="LiveId" clId="{0DF1ED19-F0B5-4DF4-BE6B-63984CA33E19}" dt="2019-06-26T12:23:06.832" v="205" actId="478"/>
          <ac:spMkLst>
            <pc:docMk/>
            <pc:sldMk cId="2133313371" sldId="257"/>
            <ac:spMk id="3" creationId="{7C4549AA-28B8-48CC-9AA3-6B0665A15268}"/>
          </ac:spMkLst>
        </pc:spChg>
        <pc:spChg chg="mod">
          <ac:chgData name="Carol Zeber" userId="200d2abc802abdf3" providerId="LiveId" clId="{0DF1ED19-F0B5-4DF4-BE6B-63984CA33E19}" dt="2019-06-26T12:15:57.930" v="3" actId="20577"/>
          <ac:spMkLst>
            <pc:docMk/>
            <pc:sldMk cId="2133313371" sldId="257"/>
            <ac:spMk id="5" creationId="{2CB2FD0E-9039-459C-B1AF-2C05E3B392D5}"/>
          </ac:spMkLst>
        </pc:spChg>
        <pc:spChg chg="mod">
          <ac:chgData name="Carol Zeber" userId="200d2abc802abdf3" providerId="LiveId" clId="{0DF1ED19-F0B5-4DF4-BE6B-63984CA33E19}" dt="2019-06-26T12:17:02.605" v="15" actId="20577"/>
          <ac:spMkLst>
            <pc:docMk/>
            <pc:sldMk cId="2133313371" sldId="257"/>
            <ac:spMk id="9" creationId="{5BF721A8-FB5C-4179-9988-D351CC0FB2DE}"/>
          </ac:spMkLst>
        </pc:spChg>
        <pc:spChg chg="add mod">
          <ac:chgData name="Carol Zeber" userId="200d2abc802abdf3" providerId="LiveId" clId="{0DF1ED19-F0B5-4DF4-BE6B-63984CA33E19}" dt="2019-06-26T12:24:39.036" v="214" actId="164"/>
          <ac:spMkLst>
            <pc:docMk/>
            <pc:sldMk cId="2133313371" sldId="257"/>
            <ac:spMk id="12" creationId="{D20F494C-7A28-4864-AEE7-FAE77687DCBB}"/>
          </ac:spMkLst>
        </pc:spChg>
        <pc:spChg chg="add del mod">
          <ac:chgData name="Carol Zeber" userId="200d2abc802abdf3" providerId="LiveId" clId="{0DF1ED19-F0B5-4DF4-BE6B-63984CA33E19}" dt="2019-06-26T15:04:05.238" v="1385" actId="20577"/>
          <ac:spMkLst>
            <pc:docMk/>
            <pc:sldMk cId="2133313371" sldId="257"/>
            <ac:spMk id="17" creationId="{AB75131F-3A31-4EAB-96C8-9C7A0F8EB70A}"/>
          </ac:spMkLst>
        </pc:spChg>
        <pc:spChg chg="mod">
          <ac:chgData name="Carol Zeber" userId="200d2abc802abdf3" providerId="LiveId" clId="{0DF1ED19-F0B5-4DF4-BE6B-63984CA33E19}" dt="2019-06-26T12:24:21.992" v="212" actId="164"/>
          <ac:spMkLst>
            <pc:docMk/>
            <pc:sldMk cId="2133313371" sldId="257"/>
            <ac:spMk id="20" creationId="{3B544B76-6672-427F-AFD0-60C2DFC6DF72}"/>
          </ac:spMkLst>
        </pc:spChg>
        <pc:spChg chg="mod">
          <ac:chgData name="Carol Zeber" userId="200d2abc802abdf3" providerId="LiveId" clId="{0DF1ED19-F0B5-4DF4-BE6B-63984CA33E19}" dt="2019-06-26T12:24:21.992" v="212" actId="164"/>
          <ac:spMkLst>
            <pc:docMk/>
            <pc:sldMk cId="2133313371" sldId="257"/>
            <ac:spMk id="21" creationId="{55208CCD-6C0C-4173-8670-EE13C8D33DA2}"/>
          </ac:spMkLst>
        </pc:spChg>
        <pc:grpChg chg="add mod">
          <ac:chgData name="Carol Zeber" userId="200d2abc802abdf3" providerId="LiveId" clId="{0DF1ED19-F0B5-4DF4-BE6B-63984CA33E19}" dt="2019-06-26T12:24:49.086" v="216" actId="1076"/>
          <ac:grpSpMkLst>
            <pc:docMk/>
            <pc:sldMk cId="2133313371" sldId="257"/>
            <ac:grpSpMk id="13" creationId="{3549B7C8-0193-4C23-92A3-B0B52062EF0B}"/>
          </ac:grpSpMkLst>
        </pc:grpChg>
        <pc:grpChg chg="add mod">
          <ac:chgData name="Carol Zeber" userId="200d2abc802abdf3" providerId="LiveId" clId="{0DF1ED19-F0B5-4DF4-BE6B-63984CA33E19}" dt="2019-06-26T12:26:19.193" v="222"/>
          <ac:grpSpMkLst>
            <pc:docMk/>
            <pc:sldMk cId="2133313371" sldId="257"/>
            <ac:grpSpMk id="14" creationId="{C48EEC4D-1D20-4FC2-AF13-A0E602117292}"/>
          </ac:grpSpMkLst>
        </pc:grpChg>
        <pc:picChg chg="add del">
          <ac:chgData name="Carol Zeber" userId="200d2abc802abdf3" providerId="LiveId" clId="{0DF1ED19-F0B5-4DF4-BE6B-63984CA33E19}" dt="2019-06-26T12:19:24.132" v="128" actId="478"/>
          <ac:picMkLst>
            <pc:docMk/>
            <pc:sldMk cId="2133313371" sldId="257"/>
            <ac:picMk id="11" creationId="{9468D4D2-5E6B-4633-9657-5E11508F5862}"/>
          </ac:picMkLst>
        </pc:picChg>
        <pc:picChg chg="mod">
          <ac:chgData name="Carol Zeber" userId="200d2abc802abdf3" providerId="LiveId" clId="{0DF1ED19-F0B5-4DF4-BE6B-63984CA33E19}" dt="2019-06-26T12:24:21.992" v="212" actId="164"/>
          <ac:picMkLst>
            <pc:docMk/>
            <pc:sldMk cId="2133313371" sldId="257"/>
            <ac:picMk id="22" creationId="{E391B669-851E-4C9E-9A96-6B8FE27C800F}"/>
          </ac:picMkLst>
        </pc:picChg>
      </pc:sldChg>
      <pc:sldChg chg="addSp delSp modSp">
        <pc:chgData name="Carol Zeber" userId="200d2abc802abdf3" providerId="LiveId" clId="{0DF1ED19-F0B5-4DF4-BE6B-63984CA33E19}" dt="2019-06-26T13:20:09.593" v="562" actId="1037"/>
        <pc:sldMkLst>
          <pc:docMk/>
          <pc:sldMk cId="1666090145" sldId="259"/>
        </pc:sldMkLst>
        <pc:spChg chg="add mod">
          <ac:chgData name="Carol Zeber" userId="200d2abc802abdf3" providerId="LiveId" clId="{0DF1ED19-F0B5-4DF4-BE6B-63984CA33E19}" dt="2019-06-26T13:19:34.495" v="546" actId="1076"/>
          <ac:spMkLst>
            <pc:docMk/>
            <pc:sldMk cId="1666090145" sldId="259"/>
            <ac:spMk id="2" creationId="{75D371CA-57AE-45EC-98FE-729ACB9A9C30}"/>
          </ac:spMkLst>
        </pc:spChg>
        <pc:spChg chg="del">
          <ac:chgData name="Carol Zeber" userId="200d2abc802abdf3" providerId="LiveId" clId="{0DF1ED19-F0B5-4DF4-BE6B-63984CA33E19}" dt="2019-06-26T13:10:04.148" v="443" actId="478"/>
          <ac:spMkLst>
            <pc:docMk/>
            <pc:sldMk cId="1666090145" sldId="259"/>
            <ac:spMk id="4" creationId="{C330CC57-E09F-43F3-B619-287D9B9181F0}"/>
          </ac:spMkLst>
        </pc:spChg>
        <pc:spChg chg="del">
          <ac:chgData name="Carol Zeber" userId="200d2abc802abdf3" providerId="LiveId" clId="{0DF1ED19-F0B5-4DF4-BE6B-63984CA33E19}" dt="2019-06-26T12:16:38.382" v="4" actId="478"/>
          <ac:spMkLst>
            <pc:docMk/>
            <pc:sldMk cId="1666090145" sldId="259"/>
            <ac:spMk id="5" creationId="{9A2797EE-C417-4D67-A047-55A8428D5FE2}"/>
          </ac:spMkLst>
        </pc:spChg>
        <pc:spChg chg="del">
          <ac:chgData name="Carol Zeber" userId="200d2abc802abdf3" providerId="LiveId" clId="{0DF1ED19-F0B5-4DF4-BE6B-63984CA33E19}" dt="2019-06-26T12:16:38.382" v="4" actId="478"/>
          <ac:spMkLst>
            <pc:docMk/>
            <pc:sldMk cId="1666090145" sldId="259"/>
            <ac:spMk id="7" creationId="{1115B586-D428-4452-9D93-2287FE0B95EC}"/>
          </ac:spMkLst>
        </pc:spChg>
        <pc:spChg chg="del">
          <ac:chgData name="Carol Zeber" userId="200d2abc802abdf3" providerId="LiveId" clId="{0DF1ED19-F0B5-4DF4-BE6B-63984CA33E19}" dt="2019-06-26T12:16:38.382" v="4" actId="478"/>
          <ac:spMkLst>
            <pc:docMk/>
            <pc:sldMk cId="1666090145" sldId="259"/>
            <ac:spMk id="8" creationId="{F6F309C8-5419-476A-A115-56F9CA98A8EC}"/>
          </ac:spMkLst>
        </pc:spChg>
        <pc:spChg chg="del mod">
          <ac:chgData name="Carol Zeber" userId="200d2abc802abdf3" providerId="LiveId" clId="{0DF1ED19-F0B5-4DF4-BE6B-63984CA33E19}" dt="2019-06-26T13:18:08.673" v="523" actId="478"/>
          <ac:spMkLst>
            <pc:docMk/>
            <pc:sldMk cId="1666090145" sldId="259"/>
            <ac:spMk id="9" creationId="{5BF721A8-FB5C-4179-9988-D351CC0FB2DE}"/>
          </ac:spMkLst>
        </pc:spChg>
        <pc:spChg chg="mod">
          <ac:chgData name="Carol Zeber" userId="200d2abc802abdf3" providerId="LiveId" clId="{0DF1ED19-F0B5-4DF4-BE6B-63984CA33E19}" dt="2019-06-26T13:18:29.295" v="530" actId="1036"/>
          <ac:spMkLst>
            <pc:docMk/>
            <pc:sldMk cId="1666090145" sldId="259"/>
            <ac:spMk id="10" creationId="{A42DE5D1-3435-4406-AE0F-C1ABEA936754}"/>
          </ac:spMkLst>
        </pc:spChg>
        <pc:spChg chg="del">
          <ac:chgData name="Carol Zeber" userId="200d2abc802abdf3" providerId="LiveId" clId="{0DF1ED19-F0B5-4DF4-BE6B-63984CA33E19}" dt="2019-06-26T12:16:38.382" v="4" actId="478"/>
          <ac:spMkLst>
            <pc:docMk/>
            <pc:sldMk cId="1666090145" sldId="259"/>
            <ac:spMk id="15" creationId="{49D7C338-4FE8-4287-B20A-AD39C3D16191}"/>
          </ac:spMkLst>
        </pc:spChg>
        <pc:spChg chg="add mod">
          <ac:chgData name="Carol Zeber" userId="200d2abc802abdf3" providerId="LiveId" clId="{0DF1ED19-F0B5-4DF4-BE6B-63984CA33E19}" dt="2019-06-26T13:19:50.382" v="551" actId="1076"/>
          <ac:spMkLst>
            <pc:docMk/>
            <pc:sldMk cId="1666090145" sldId="259"/>
            <ac:spMk id="23" creationId="{AF55E7E4-1748-4019-B2EA-4D33FFE5C29A}"/>
          </ac:spMkLst>
        </pc:spChg>
        <pc:spChg chg="add mod">
          <ac:chgData name="Carol Zeber" userId="200d2abc802abdf3" providerId="LiveId" clId="{0DF1ED19-F0B5-4DF4-BE6B-63984CA33E19}" dt="2019-06-26T13:19:23.091" v="545" actId="1037"/>
          <ac:spMkLst>
            <pc:docMk/>
            <pc:sldMk cId="1666090145" sldId="259"/>
            <ac:spMk id="25" creationId="{49C05433-389C-464B-8BD5-4263EB919EF8}"/>
          </ac:spMkLst>
        </pc:spChg>
        <pc:spChg chg="mod">
          <ac:chgData name="Carol Zeber" userId="200d2abc802abdf3" providerId="LiveId" clId="{0DF1ED19-F0B5-4DF4-BE6B-63984CA33E19}" dt="2019-06-26T13:18:29.295" v="530" actId="1036"/>
          <ac:spMkLst>
            <pc:docMk/>
            <pc:sldMk cId="1666090145" sldId="259"/>
            <ac:spMk id="42" creationId="{34D4CEC7-C373-44F5-8281-089E436D0475}"/>
          </ac:spMkLst>
        </pc:spChg>
        <pc:picChg chg="del">
          <ac:chgData name="Carol Zeber" userId="200d2abc802abdf3" providerId="LiveId" clId="{0DF1ED19-F0B5-4DF4-BE6B-63984CA33E19}" dt="2019-06-26T12:16:38.382" v="4" actId="478"/>
          <ac:picMkLst>
            <pc:docMk/>
            <pc:sldMk cId="1666090145" sldId="259"/>
            <ac:picMk id="6" creationId="{0B43EC6C-D0A6-4763-A6F4-7802A1AD687D}"/>
          </ac:picMkLst>
        </pc:picChg>
        <pc:picChg chg="del">
          <ac:chgData name="Carol Zeber" userId="200d2abc802abdf3" providerId="LiveId" clId="{0DF1ED19-F0B5-4DF4-BE6B-63984CA33E19}" dt="2019-06-26T12:16:38.382" v="4" actId="478"/>
          <ac:picMkLst>
            <pc:docMk/>
            <pc:sldMk cId="1666090145" sldId="259"/>
            <ac:picMk id="11" creationId="{5EF03DBD-8EED-4959-B45E-1962E9EC02BD}"/>
          </ac:picMkLst>
        </pc:picChg>
        <pc:picChg chg="del">
          <ac:chgData name="Carol Zeber" userId="200d2abc802abdf3" providerId="LiveId" clId="{0DF1ED19-F0B5-4DF4-BE6B-63984CA33E19}" dt="2019-06-26T12:16:38.382" v="4" actId="478"/>
          <ac:picMkLst>
            <pc:docMk/>
            <pc:sldMk cId="1666090145" sldId="259"/>
            <ac:picMk id="12" creationId="{0BA5007D-2708-4BFB-ACD5-D5F784A2FAF2}"/>
          </ac:picMkLst>
        </pc:picChg>
        <pc:picChg chg="add mod modCrop">
          <ac:chgData name="Carol Zeber" userId="200d2abc802abdf3" providerId="LiveId" clId="{0DF1ED19-F0B5-4DF4-BE6B-63984CA33E19}" dt="2019-06-26T13:18:38.413" v="531" actId="1076"/>
          <ac:picMkLst>
            <pc:docMk/>
            <pc:sldMk cId="1666090145" sldId="259"/>
            <ac:picMk id="13" creationId="{F6355125-08D7-4C50-B480-C327DF9F7347}"/>
          </ac:picMkLst>
        </pc:picChg>
        <pc:picChg chg="del">
          <ac:chgData name="Carol Zeber" userId="200d2abc802abdf3" providerId="LiveId" clId="{0DF1ED19-F0B5-4DF4-BE6B-63984CA33E19}" dt="2019-06-26T12:16:38.382" v="4" actId="478"/>
          <ac:picMkLst>
            <pc:docMk/>
            <pc:sldMk cId="1666090145" sldId="259"/>
            <ac:picMk id="14" creationId="{5DE17D68-A386-4052-A1FA-91C04A9D38AE}"/>
          </ac:picMkLst>
        </pc:picChg>
        <pc:picChg chg="add mod modCrop">
          <ac:chgData name="Carol Zeber" userId="200d2abc802abdf3" providerId="LiveId" clId="{0DF1ED19-F0B5-4DF4-BE6B-63984CA33E19}" dt="2019-06-26T13:18:29.295" v="530" actId="1036"/>
          <ac:picMkLst>
            <pc:docMk/>
            <pc:sldMk cId="1666090145" sldId="259"/>
            <ac:picMk id="16" creationId="{ED775490-2F2F-4D3E-A56F-7146A9A81C9C}"/>
          </ac:picMkLst>
        </pc:picChg>
        <pc:picChg chg="add mod modCrop">
          <ac:chgData name="Carol Zeber" userId="200d2abc802abdf3" providerId="LiveId" clId="{0DF1ED19-F0B5-4DF4-BE6B-63984CA33E19}" dt="2019-06-26T13:18:29.295" v="530" actId="1036"/>
          <ac:picMkLst>
            <pc:docMk/>
            <pc:sldMk cId="1666090145" sldId="259"/>
            <ac:picMk id="17" creationId="{3632A603-CDBE-4A36-A538-8E990FC10F75}"/>
          </ac:picMkLst>
        </pc:picChg>
        <pc:picChg chg="add mod ord">
          <ac:chgData name="Carol Zeber" userId="200d2abc802abdf3" providerId="LiveId" clId="{0DF1ED19-F0B5-4DF4-BE6B-63984CA33E19}" dt="2019-06-26T13:19:58.977" v="553" actId="166"/>
          <ac:picMkLst>
            <pc:docMk/>
            <pc:sldMk cId="1666090145" sldId="259"/>
            <ac:picMk id="18" creationId="{9F15A9DA-5422-4E8E-8DCB-C9AE6E88FAD5}"/>
          </ac:picMkLst>
        </pc:picChg>
        <pc:picChg chg="add mod modCrop">
          <ac:chgData name="Carol Zeber" userId="200d2abc802abdf3" providerId="LiveId" clId="{0DF1ED19-F0B5-4DF4-BE6B-63984CA33E19}" dt="2019-06-26T13:18:29.295" v="530" actId="1036"/>
          <ac:picMkLst>
            <pc:docMk/>
            <pc:sldMk cId="1666090145" sldId="259"/>
            <ac:picMk id="20" creationId="{A16135A4-2657-41DF-9F3B-C5E4C206DB3A}"/>
          </ac:picMkLst>
        </pc:picChg>
        <pc:picChg chg="add mod modCrop">
          <ac:chgData name="Carol Zeber" userId="200d2abc802abdf3" providerId="LiveId" clId="{0DF1ED19-F0B5-4DF4-BE6B-63984CA33E19}" dt="2019-06-26T13:18:29.295" v="530" actId="1036"/>
          <ac:picMkLst>
            <pc:docMk/>
            <pc:sldMk cId="1666090145" sldId="259"/>
            <ac:picMk id="21" creationId="{65663285-5976-4A0C-A7A6-64D036CBD5EC}"/>
          </ac:picMkLst>
        </pc:picChg>
        <pc:picChg chg="add mod">
          <ac:chgData name="Carol Zeber" userId="200d2abc802abdf3" providerId="LiveId" clId="{0DF1ED19-F0B5-4DF4-BE6B-63984CA33E19}" dt="2019-06-26T13:18:29.295" v="530" actId="1036"/>
          <ac:picMkLst>
            <pc:docMk/>
            <pc:sldMk cId="1666090145" sldId="259"/>
            <ac:picMk id="22" creationId="{11EEDD7B-FF2E-4F4D-A0B0-A5C8F4C26F69}"/>
          </ac:picMkLst>
        </pc:picChg>
        <pc:picChg chg="add mod modCrop">
          <ac:chgData name="Carol Zeber" userId="200d2abc802abdf3" providerId="LiveId" clId="{0DF1ED19-F0B5-4DF4-BE6B-63984CA33E19}" dt="2019-06-26T13:20:09.593" v="562" actId="1037"/>
          <ac:picMkLst>
            <pc:docMk/>
            <pc:sldMk cId="1666090145" sldId="259"/>
            <ac:picMk id="24" creationId="{9C8B4394-CB35-46F1-A0FC-594C1557AC14}"/>
          </ac:picMkLst>
        </pc:picChg>
      </pc:sldChg>
      <pc:sldChg chg="addSp delSp modSp add">
        <pc:chgData name="Carol Zeber" userId="200d2abc802abdf3" providerId="LiveId" clId="{0DF1ED19-F0B5-4DF4-BE6B-63984CA33E19}" dt="2019-06-26T13:42:35.609" v="1213" actId="1076"/>
        <pc:sldMkLst>
          <pc:docMk/>
          <pc:sldMk cId="3108666927" sldId="260"/>
        </pc:sldMkLst>
        <pc:spChg chg="add mod">
          <ac:chgData name="Carol Zeber" userId="200d2abc802abdf3" providerId="LiveId" clId="{0DF1ED19-F0B5-4DF4-BE6B-63984CA33E19}" dt="2019-06-26T13:40:50.079" v="1165" actId="14100"/>
          <ac:spMkLst>
            <pc:docMk/>
            <pc:sldMk cId="3108666927" sldId="260"/>
            <ac:spMk id="7" creationId="{59823320-9CBF-4D5F-A19C-979905DF6AB4}"/>
          </ac:spMkLst>
        </pc:spChg>
        <pc:spChg chg="add mod">
          <ac:chgData name="Carol Zeber" userId="200d2abc802abdf3" providerId="LiveId" clId="{0DF1ED19-F0B5-4DF4-BE6B-63984CA33E19}" dt="2019-06-26T13:42:35.609" v="1213" actId="1076"/>
          <ac:spMkLst>
            <pc:docMk/>
            <pc:sldMk cId="3108666927" sldId="260"/>
            <ac:spMk id="8" creationId="{6C3DD1D1-273E-48A6-BD9A-A0F9F5FDB999}"/>
          </ac:spMkLst>
        </pc:spChg>
        <pc:spChg chg="add del mod">
          <ac:chgData name="Carol Zeber" userId="200d2abc802abdf3" providerId="LiveId" clId="{0DF1ED19-F0B5-4DF4-BE6B-63984CA33E19}" dt="2019-06-26T13:41:32.577" v="1169"/>
          <ac:spMkLst>
            <pc:docMk/>
            <pc:sldMk cId="3108666927" sldId="260"/>
            <ac:spMk id="11" creationId="{3391A300-81CC-456B-9826-5112B63A8F98}"/>
          </ac:spMkLst>
        </pc:spChg>
        <pc:picChg chg="add del mod">
          <ac:chgData name="Carol Zeber" userId="200d2abc802abdf3" providerId="LiveId" clId="{0DF1ED19-F0B5-4DF4-BE6B-63984CA33E19}" dt="2019-06-26T13:20:23.305" v="563" actId="478"/>
          <ac:picMkLst>
            <pc:docMk/>
            <pc:sldMk cId="3108666927" sldId="260"/>
            <ac:picMk id="3" creationId="{531150AD-675D-435B-AA08-AA9422FE42D6}"/>
          </ac:picMkLst>
        </pc:picChg>
        <pc:picChg chg="add mod">
          <ac:chgData name="Carol Zeber" userId="200d2abc802abdf3" providerId="LiveId" clId="{0DF1ED19-F0B5-4DF4-BE6B-63984CA33E19}" dt="2019-06-26T13:40:45.353" v="1164" actId="14100"/>
          <ac:picMkLst>
            <pc:docMk/>
            <pc:sldMk cId="3108666927" sldId="260"/>
            <ac:picMk id="5" creationId="{44E0B261-1A70-42E5-90B8-792A13C1C231}"/>
          </ac:picMkLst>
        </pc:picChg>
        <pc:picChg chg="add mod modCrop">
          <ac:chgData name="Carol Zeber" userId="200d2abc802abdf3" providerId="LiveId" clId="{0DF1ED19-F0B5-4DF4-BE6B-63984CA33E19}" dt="2019-06-26T13:25:31.461" v="577" actId="1076"/>
          <ac:picMkLst>
            <pc:docMk/>
            <pc:sldMk cId="3108666927" sldId="260"/>
            <ac:picMk id="6" creationId="{9F0A5078-2C3A-43FE-9EE6-DB57462E3F5D}"/>
          </ac:picMkLst>
        </pc:picChg>
      </pc:sldChg>
      <pc:sldChg chg="addSp delSp modSp add ord">
        <pc:chgData name="Carol Zeber" userId="200d2abc802abdf3" providerId="LiveId" clId="{0DF1ED19-F0B5-4DF4-BE6B-63984CA33E19}" dt="2019-06-26T15:02:55.006" v="1384" actId="1076"/>
        <pc:sldMkLst>
          <pc:docMk/>
          <pc:sldMk cId="2265407176" sldId="261"/>
        </pc:sldMkLst>
        <pc:spChg chg="add mod">
          <ac:chgData name="Carol Zeber" userId="200d2abc802abdf3" providerId="LiveId" clId="{0DF1ED19-F0B5-4DF4-BE6B-63984CA33E19}" dt="2019-06-26T14:18:09.698" v="1231" actId="1076"/>
          <ac:spMkLst>
            <pc:docMk/>
            <pc:sldMk cId="2265407176" sldId="261"/>
            <ac:spMk id="3" creationId="{01CCA8D1-493F-41A5-A811-A10A5977A896}"/>
          </ac:spMkLst>
        </pc:spChg>
        <pc:spChg chg="add del">
          <ac:chgData name="Carol Zeber" userId="200d2abc802abdf3" providerId="LiveId" clId="{0DF1ED19-F0B5-4DF4-BE6B-63984CA33E19}" dt="2019-06-26T14:18:32.594" v="1233" actId="478"/>
          <ac:spMkLst>
            <pc:docMk/>
            <pc:sldMk cId="2265407176" sldId="261"/>
            <ac:spMk id="5" creationId="{FC55145A-E527-475E-ACFC-137E278D567A}"/>
          </ac:spMkLst>
        </pc:spChg>
        <pc:spChg chg="add mod">
          <ac:chgData name="Carol Zeber" userId="200d2abc802abdf3" providerId="LiveId" clId="{0DF1ED19-F0B5-4DF4-BE6B-63984CA33E19}" dt="2019-06-26T15:02:55.006" v="1384" actId="1076"/>
          <ac:spMkLst>
            <pc:docMk/>
            <pc:sldMk cId="2265407176" sldId="261"/>
            <ac:spMk id="7" creationId="{602D0B8E-1D03-4889-AA64-9E5D3BD6E46F}"/>
          </ac:spMkLst>
        </pc:spChg>
        <pc:grpChg chg="add mod">
          <ac:chgData name="Carol Zeber" userId="200d2abc802abdf3" providerId="LiveId" clId="{0DF1ED19-F0B5-4DF4-BE6B-63984CA33E19}" dt="2019-06-26T14:36:31.529" v="1311" actId="1076"/>
          <ac:grpSpMkLst>
            <pc:docMk/>
            <pc:sldMk cId="2265407176" sldId="261"/>
            <ac:grpSpMk id="8" creationId="{41E741D8-9105-436A-93B8-A85A05CE43EA}"/>
          </ac:grpSpMkLst>
        </pc:grpChg>
        <pc:picChg chg="add mod">
          <ac:chgData name="Carol Zeber" userId="200d2abc802abdf3" providerId="LiveId" clId="{0DF1ED19-F0B5-4DF4-BE6B-63984CA33E19}" dt="2019-06-26T14:16:37.001" v="1217" actId="1076"/>
          <ac:picMkLst>
            <pc:docMk/>
            <pc:sldMk cId="2265407176" sldId="261"/>
            <ac:picMk id="2" creationId="{200F0B9E-5C2B-4CB6-BEF5-590A7FBF3D20}"/>
          </ac:picMkLst>
        </pc:picChg>
        <pc:picChg chg="add mod">
          <ac:chgData name="Carol Zeber" userId="200d2abc802abdf3" providerId="LiveId" clId="{0DF1ED19-F0B5-4DF4-BE6B-63984CA33E19}" dt="2019-06-26T14:35:58.222" v="1308" actId="164"/>
          <ac:picMkLst>
            <pc:docMk/>
            <pc:sldMk cId="2265407176" sldId="261"/>
            <ac:picMk id="6" creationId="{F6E309A0-3C45-4C63-905D-789D966E5319}"/>
          </ac:picMkLst>
        </pc:picChg>
      </pc:sldChg>
      <pc:sldChg chg="addSp delSp modSp add">
        <pc:chgData name="Carol Zeber" userId="200d2abc802abdf3" providerId="LiveId" clId="{0DF1ED19-F0B5-4DF4-BE6B-63984CA33E19}" dt="2019-07-02T15:55:51.043" v="1748" actId="1076"/>
        <pc:sldMkLst>
          <pc:docMk/>
          <pc:sldMk cId="478656643" sldId="262"/>
        </pc:sldMkLst>
        <pc:spChg chg="del">
          <ac:chgData name="Carol Zeber" userId="200d2abc802abdf3" providerId="LiveId" clId="{0DF1ED19-F0B5-4DF4-BE6B-63984CA33E19}" dt="2019-07-02T13:42:51.760" v="1387" actId="478"/>
          <ac:spMkLst>
            <pc:docMk/>
            <pc:sldMk cId="478656643" sldId="262"/>
            <ac:spMk id="2" creationId="{F7DA3856-F269-4342-AA08-4188EF5F9B7D}"/>
          </ac:spMkLst>
        </pc:spChg>
        <pc:spChg chg="del">
          <ac:chgData name="Carol Zeber" userId="200d2abc802abdf3" providerId="LiveId" clId="{0DF1ED19-F0B5-4DF4-BE6B-63984CA33E19}" dt="2019-07-02T13:42:51.760" v="1387" actId="478"/>
          <ac:spMkLst>
            <pc:docMk/>
            <pc:sldMk cId="478656643" sldId="262"/>
            <ac:spMk id="3" creationId="{D93E95FE-12FF-4149-B5B2-BED805F129EF}"/>
          </ac:spMkLst>
        </pc:spChg>
        <pc:spChg chg="del">
          <ac:chgData name="Carol Zeber" userId="200d2abc802abdf3" providerId="LiveId" clId="{0DF1ED19-F0B5-4DF4-BE6B-63984CA33E19}" dt="2019-07-02T13:42:51.760" v="1387" actId="478"/>
          <ac:spMkLst>
            <pc:docMk/>
            <pc:sldMk cId="478656643" sldId="262"/>
            <ac:spMk id="4" creationId="{21BFA473-4B75-4289-BA5C-3DEEB41A4352}"/>
          </ac:spMkLst>
        </pc:spChg>
        <pc:spChg chg="del">
          <ac:chgData name="Carol Zeber" userId="200d2abc802abdf3" providerId="LiveId" clId="{0DF1ED19-F0B5-4DF4-BE6B-63984CA33E19}" dt="2019-07-02T13:42:51.760" v="1387" actId="478"/>
          <ac:spMkLst>
            <pc:docMk/>
            <pc:sldMk cId="478656643" sldId="262"/>
            <ac:spMk id="5" creationId="{4C154AE8-0414-4340-B96C-0FE9000032E2}"/>
          </ac:spMkLst>
        </pc:spChg>
        <pc:spChg chg="add mod">
          <ac:chgData name="Carol Zeber" userId="200d2abc802abdf3" providerId="LiveId" clId="{0DF1ED19-F0B5-4DF4-BE6B-63984CA33E19}" dt="2019-07-02T14:23:59.422" v="1623" actId="6549"/>
          <ac:spMkLst>
            <pc:docMk/>
            <pc:sldMk cId="478656643" sldId="262"/>
            <ac:spMk id="7" creationId="{1A1DD9E0-2AF1-4C17-8380-EE87F5392287}"/>
          </ac:spMkLst>
        </pc:spChg>
        <pc:spChg chg="add del">
          <ac:chgData name="Carol Zeber" userId="200d2abc802abdf3" providerId="LiveId" clId="{0DF1ED19-F0B5-4DF4-BE6B-63984CA33E19}" dt="2019-07-02T14:12:25.838" v="1431" actId="478"/>
          <ac:spMkLst>
            <pc:docMk/>
            <pc:sldMk cId="478656643" sldId="262"/>
            <ac:spMk id="12" creationId="{A6DE24BE-33AC-4F53-8D95-044F3FFBC073}"/>
          </ac:spMkLst>
        </pc:spChg>
        <pc:spChg chg="add del">
          <ac:chgData name="Carol Zeber" userId="200d2abc802abdf3" providerId="LiveId" clId="{0DF1ED19-F0B5-4DF4-BE6B-63984CA33E19}" dt="2019-07-02T14:12:42.605" v="1433"/>
          <ac:spMkLst>
            <pc:docMk/>
            <pc:sldMk cId="478656643" sldId="262"/>
            <ac:spMk id="13" creationId="{3101FBAA-444A-4290-A4A9-C1569A62FD9E}"/>
          </ac:spMkLst>
        </pc:spChg>
        <pc:spChg chg="add mod topLvl">
          <ac:chgData name="Carol Zeber" userId="200d2abc802abdf3" providerId="LiveId" clId="{0DF1ED19-F0B5-4DF4-BE6B-63984CA33E19}" dt="2019-07-02T15:34:07.155" v="1747" actId="20577"/>
          <ac:spMkLst>
            <pc:docMk/>
            <pc:sldMk cId="478656643" sldId="262"/>
            <ac:spMk id="16" creationId="{187ECD97-200C-490F-BDA8-98FF418FD3A6}"/>
          </ac:spMkLst>
        </pc:spChg>
        <pc:grpChg chg="add del mod">
          <ac:chgData name="Carol Zeber" userId="200d2abc802abdf3" providerId="LiveId" clId="{0DF1ED19-F0B5-4DF4-BE6B-63984CA33E19}" dt="2019-07-02T14:24:02.871" v="1624" actId="478"/>
          <ac:grpSpMkLst>
            <pc:docMk/>
            <pc:sldMk cId="478656643" sldId="262"/>
            <ac:grpSpMk id="11" creationId="{242492E9-7C71-4782-AD1B-3B5B0B98B8B1}"/>
          </ac:grpSpMkLst>
        </pc:grpChg>
        <pc:grpChg chg="add del mod">
          <ac:chgData name="Carol Zeber" userId="200d2abc802abdf3" providerId="LiveId" clId="{0DF1ED19-F0B5-4DF4-BE6B-63984CA33E19}" dt="2019-07-02T14:17:53.181" v="1488" actId="165"/>
          <ac:grpSpMkLst>
            <pc:docMk/>
            <pc:sldMk cId="478656643" sldId="262"/>
            <ac:grpSpMk id="17" creationId="{7CEEF641-34B2-4C32-8325-0371089CE25A}"/>
          </ac:grpSpMkLst>
        </pc:grpChg>
        <pc:grpChg chg="add del mod">
          <ac:chgData name="Carol Zeber" userId="200d2abc802abdf3" providerId="LiveId" clId="{0DF1ED19-F0B5-4DF4-BE6B-63984CA33E19}" dt="2019-07-02T15:21:05.919" v="1700" actId="165"/>
          <ac:grpSpMkLst>
            <pc:docMk/>
            <pc:sldMk cId="478656643" sldId="262"/>
            <ac:grpSpMk id="18" creationId="{76F9F135-0238-41B8-B4A2-9C2FB9530EBB}"/>
          </ac:grpSpMkLst>
        </pc:grpChg>
        <pc:grpChg chg="add mod">
          <ac:chgData name="Carol Zeber" userId="200d2abc802abdf3" providerId="LiveId" clId="{0DF1ED19-F0B5-4DF4-BE6B-63984CA33E19}" dt="2019-07-02T15:55:51.043" v="1748" actId="1076"/>
          <ac:grpSpMkLst>
            <pc:docMk/>
            <pc:sldMk cId="478656643" sldId="262"/>
            <ac:grpSpMk id="19" creationId="{0755BF05-492F-4C4F-A44D-66B076B3973E}"/>
          </ac:grpSpMkLst>
        </pc:grpChg>
        <pc:picChg chg="add del mod">
          <ac:chgData name="Carol Zeber" userId="200d2abc802abdf3" providerId="LiveId" clId="{0DF1ED19-F0B5-4DF4-BE6B-63984CA33E19}" dt="2019-07-02T13:43:25.850" v="1393" actId="478"/>
          <ac:picMkLst>
            <pc:docMk/>
            <pc:sldMk cId="478656643" sldId="262"/>
            <ac:picMk id="6" creationId="{1D3A6A36-8313-4E8B-861F-D3A55370BD0D}"/>
          </ac:picMkLst>
        </pc:picChg>
        <pc:picChg chg="add mod">
          <ac:chgData name="Carol Zeber" userId="200d2abc802abdf3" providerId="LiveId" clId="{0DF1ED19-F0B5-4DF4-BE6B-63984CA33E19}" dt="2019-07-02T13:50:02.742" v="1426" actId="164"/>
          <ac:picMkLst>
            <pc:docMk/>
            <pc:sldMk cId="478656643" sldId="262"/>
            <ac:picMk id="8" creationId="{4378CDC2-B6D4-4DEE-957C-2363FBBF63B7}"/>
          </ac:picMkLst>
        </pc:picChg>
        <pc:picChg chg="add del mod ord">
          <ac:chgData name="Carol Zeber" userId="200d2abc802abdf3" providerId="LiveId" clId="{0DF1ED19-F0B5-4DF4-BE6B-63984CA33E19}" dt="2019-07-02T13:47:10.742" v="1416"/>
          <ac:picMkLst>
            <pc:docMk/>
            <pc:sldMk cId="478656643" sldId="262"/>
            <ac:picMk id="9" creationId="{A31AB896-E71E-4D53-A23D-4C6D9EE39F34}"/>
          </ac:picMkLst>
        </pc:picChg>
        <pc:picChg chg="add mod ord">
          <ac:chgData name="Carol Zeber" userId="200d2abc802abdf3" providerId="LiveId" clId="{0DF1ED19-F0B5-4DF4-BE6B-63984CA33E19}" dt="2019-07-02T13:50:02.742" v="1426" actId="164"/>
          <ac:picMkLst>
            <pc:docMk/>
            <pc:sldMk cId="478656643" sldId="262"/>
            <ac:picMk id="10" creationId="{88839B6F-61AE-4AFB-96BE-6A099112DB8C}"/>
          </ac:picMkLst>
        </pc:picChg>
        <pc:picChg chg="add mod topLvl modCrop">
          <ac:chgData name="Carol Zeber" userId="200d2abc802abdf3" providerId="LiveId" clId="{0DF1ED19-F0B5-4DF4-BE6B-63984CA33E19}" dt="2019-07-02T15:22:10.856" v="1705" actId="338"/>
          <ac:picMkLst>
            <pc:docMk/>
            <pc:sldMk cId="478656643" sldId="262"/>
            <ac:picMk id="15" creationId="{2045BF06-5C31-47C5-B8E5-845861585658}"/>
          </ac:picMkLst>
        </pc:picChg>
      </pc:sldChg>
    </pc:docChg>
  </pc:docChgLst>
  <pc:docChgLst>
    <pc:chgData name="Carol Zeber" userId="200d2abc802abdf3" providerId="LiveId" clId="{24397EE7-3564-4D11-9689-72C8297E9D1D}"/>
    <pc:docChg chg="custSel delSld modSld">
      <pc:chgData name="Carol Zeber" userId="200d2abc802abdf3" providerId="LiveId" clId="{24397EE7-3564-4D11-9689-72C8297E9D1D}" dt="2019-08-16T13:43:01.753" v="42" actId="2696"/>
      <pc:docMkLst>
        <pc:docMk/>
      </pc:docMkLst>
      <pc:sldChg chg="addSp delSp modSp">
        <pc:chgData name="Carol Zeber" userId="200d2abc802abdf3" providerId="LiveId" clId="{24397EE7-3564-4D11-9689-72C8297E9D1D}" dt="2019-08-16T13:42:49.446" v="38" actId="1076"/>
        <pc:sldMkLst>
          <pc:docMk/>
          <pc:sldMk cId="2133313371" sldId="257"/>
        </pc:sldMkLst>
        <pc:spChg chg="add mod">
          <ac:chgData name="Carol Zeber" userId="200d2abc802abdf3" providerId="LiveId" clId="{24397EE7-3564-4D11-9689-72C8297E9D1D}" dt="2019-08-16T13:42:49.446" v="38" actId="1076"/>
          <ac:spMkLst>
            <pc:docMk/>
            <pc:sldMk cId="2133313371" sldId="257"/>
            <ac:spMk id="2" creationId="{3A1A501D-C530-46A9-A000-4808BF915911}"/>
          </ac:spMkLst>
        </pc:spChg>
        <pc:spChg chg="mod">
          <ac:chgData name="Carol Zeber" userId="200d2abc802abdf3" providerId="LiveId" clId="{24397EE7-3564-4D11-9689-72C8297E9D1D}" dt="2019-08-16T13:39:14.153" v="6" actId="20577"/>
          <ac:spMkLst>
            <pc:docMk/>
            <pc:sldMk cId="2133313371" sldId="257"/>
            <ac:spMk id="5" creationId="{2CB2FD0E-9039-459C-B1AF-2C05E3B392D5}"/>
          </ac:spMkLst>
        </pc:spChg>
        <pc:spChg chg="del topLvl">
          <ac:chgData name="Carol Zeber" userId="200d2abc802abdf3" providerId="LiveId" clId="{24397EE7-3564-4D11-9689-72C8297E9D1D}" dt="2019-08-16T13:39:31.651" v="9" actId="478"/>
          <ac:spMkLst>
            <pc:docMk/>
            <pc:sldMk cId="2133313371" sldId="257"/>
            <ac:spMk id="12" creationId="{D20F494C-7A28-4864-AEE7-FAE77687DCBB}"/>
          </ac:spMkLst>
        </pc:spChg>
        <pc:spChg chg="del mod topLvl">
          <ac:chgData name="Carol Zeber" userId="200d2abc802abdf3" providerId="LiveId" clId="{24397EE7-3564-4D11-9689-72C8297E9D1D}" dt="2019-08-16T13:42:09.179" v="11" actId="478"/>
          <ac:spMkLst>
            <pc:docMk/>
            <pc:sldMk cId="2133313371" sldId="257"/>
            <ac:spMk id="17" creationId="{AB75131F-3A31-4EAB-96C8-9C7A0F8EB70A}"/>
          </ac:spMkLst>
        </pc:spChg>
        <pc:grpChg chg="del">
          <ac:chgData name="Carol Zeber" userId="200d2abc802abdf3" providerId="LiveId" clId="{24397EE7-3564-4D11-9689-72C8297E9D1D}" dt="2019-08-16T13:39:21.824" v="7" actId="478"/>
          <ac:grpSpMkLst>
            <pc:docMk/>
            <pc:sldMk cId="2133313371" sldId="257"/>
            <ac:grpSpMk id="13" creationId="{3549B7C8-0193-4C23-92A3-B0B52062EF0B}"/>
          </ac:grpSpMkLst>
        </pc:grpChg>
        <pc:grpChg chg="del">
          <ac:chgData name="Carol Zeber" userId="200d2abc802abdf3" providerId="LiveId" clId="{24397EE7-3564-4D11-9689-72C8297E9D1D}" dt="2019-08-16T13:39:31.651" v="9" actId="478"/>
          <ac:grpSpMkLst>
            <pc:docMk/>
            <pc:sldMk cId="2133313371" sldId="257"/>
            <ac:grpSpMk id="14" creationId="{C48EEC4D-1D20-4FC2-AF13-A0E602117292}"/>
          </ac:grpSpMkLst>
        </pc:grpChg>
      </pc:sldChg>
      <pc:sldChg chg="del">
        <pc:chgData name="Carol Zeber" userId="200d2abc802abdf3" providerId="LiveId" clId="{24397EE7-3564-4D11-9689-72C8297E9D1D}" dt="2019-08-16T13:43:00.002" v="40" actId="2696"/>
        <pc:sldMkLst>
          <pc:docMk/>
          <pc:sldMk cId="1666090145" sldId="259"/>
        </pc:sldMkLst>
      </pc:sldChg>
      <pc:sldChg chg="del">
        <pc:chgData name="Carol Zeber" userId="200d2abc802abdf3" providerId="LiveId" clId="{24397EE7-3564-4D11-9689-72C8297E9D1D}" dt="2019-08-16T13:43:00.836" v="41" actId="2696"/>
        <pc:sldMkLst>
          <pc:docMk/>
          <pc:sldMk cId="3108666927" sldId="260"/>
        </pc:sldMkLst>
      </pc:sldChg>
      <pc:sldChg chg="del">
        <pc:chgData name="Carol Zeber" userId="200d2abc802abdf3" providerId="LiveId" clId="{24397EE7-3564-4D11-9689-72C8297E9D1D}" dt="2019-08-16T13:42:58.613" v="39" actId="2696"/>
        <pc:sldMkLst>
          <pc:docMk/>
          <pc:sldMk cId="2265407176" sldId="261"/>
        </pc:sldMkLst>
      </pc:sldChg>
      <pc:sldChg chg="del">
        <pc:chgData name="Carol Zeber" userId="200d2abc802abdf3" providerId="LiveId" clId="{24397EE7-3564-4D11-9689-72C8297E9D1D}" dt="2019-08-16T13:43:01.753" v="42" actId="2696"/>
        <pc:sldMkLst>
          <pc:docMk/>
          <pc:sldMk cId="478656643" sldId="26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3E4BDA35-6562-42DB-A292-E73355AC378E}" type="datetimeFigureOut">
              <a:rPr lang="en-US" smtClean="0"/>
              <a:t>8/16/2019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17750" y="1169988"/>
            <a:ext cx="2441575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505980"/>
            <a:ext cx="5661660" cy="3686711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E24612AD-988D-4FA4-9E25-783F50FE95B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694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2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01" indent="0" algn="ctr">
              <a:buNone/>
              <a:defRPr sz="1700"/>
            </a:lvl2pPr>
            <a:lvl3pPr marL="777202" indent="0" algn="ctr">
              <a:buNone/>
              <a:defRPr sz="1530"/>
            </a:lvl3pPr>
            <a:lvl4pPr marL="1165803" indent="0" algn="ctr">
              <a:buNone/>
              <a:defRPr sz="1360"/>
            </a:lvl4pPr>
            <a:lvl5pPr marL="1554404" indent="0" algn="ctr">
              <a:buNone/>
              <a:defRPr sz="1360"/>
            </a:lvl5pPr>
            <a:lvl6pPr marL="1943005" indent="0" algn="ctr">
              <a:buNone/>
              <a:defRPr sz="1360"/>
            </a:lvl6pPr>
            <a:lvl7pPr marL="2331606" indent="0" algn="ctr">
              <a:buNone/>
              <a:defRPr sz="1360"/>
            </a:lvl7pPr>
            <a:lvl8pPr marL="2720207" indent="0" algn="ctr">
              <a:buNone/>
              <a:defRPr sz="1360"/>
            </a:lvl8pPr>
            <a:lvl9pPr marL="3108808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A37D3-137B-4908-9DE2-864580388DF3}" type="datetime1">
              <a:rPr lang="en-US" smtClean="0"/>
              <a:t>8/16/2019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Chatterbox - June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1806-79E5-4AE0-A5BB-0007F4EC1E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153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C122A-55F0-460F-8C2C-0825669F9F51}" type="datetime1">
              <a:rPr lang="en-US" smtClean="0"/>
              <a:t>8/16/2019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Chatterbox - June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1806-79E5-4AE0-A5BB-0007F4EC1E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235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5" y="535518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4" y="535518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3C99E-A3DB-4F2D-941E-BB6B9DF051F1}" type="datetime1">
              <a:rPr lang="en-US" smtClean="0"/>
              <a:t>8/16/2019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Chatterbox - June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1806-79E5-4AE0-A5BB-0007F4EC1E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478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BCEA4-39C2-4912-8011-0047C9BAE0D7}" type="datetime1">
              <a:rPr lang="en-US" smtClean="0"/>
              <a:t>8/16/2019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Chatterbox - June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1806-79E5-4AE0-A5BB-0007F4EC1E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165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6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6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0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02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0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04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005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60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20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808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6D632-D2D7-455E-BFA4-8D4A097C1307}" type="datetime1">
              <a:rPr lang="en-US" smtClean="0"/>
              <a:t>8/16/2019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Chatterbox - June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1806-79E5-4AE0-A5BB-0007F4EC1E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889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5F3A1-5D62-451F-8C50-1E5017213601}" type="datetime1">
              <a:rPr lang="en-US" smtClean="0"/>
              <a:t>8/16/2019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Chatterbox - June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1806-79E5-4AE0-A5BB-0007F4EC1E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394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6" y="535520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01" indent="0">
              <a:buNone/>
              <a:defRPr sz="1700" b="1"/>
            </a:lvl2pPr>
            <a:lvl3pPr marL="777202" indent="0">
              <a:buNone/>
              <a:defRPr sz="1530" b="1"/>
            </a:lvl3pPr>
            <a:lvl4pPr marL="1165803" indent="0">
              <a:buNone/>
              <a:defRPr sz="1360" b="1"/>
            </a:lvl4pPr>
            <a:lvl5pPr marL="1554404" indent="0">
              <a:buNone/>
              <a:defRPr sz="1360" b="1"/>
            </a:lvl5pPr>
            <a:lvl6pPr marL="1943005" indent="0">
              <a:buNone/>
              <a:defRPr sz="1360" b="1"/>
            </a:lvl6pPr>
            <a:lvl7pPr marL="2331606" indent="0">
              <a:buNone/>
              <a:defRPr sz="1360" b="1"/>
            </a:lvl7pPr>
            <a:lvl8pPr marL="2720207" indent="0">
              <a:buNone/>
              <a:defRPr sz="1360" b="1"/>
            </a:lvl8pPr>
            <a:lvl9pPr marL="3108808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01" indent="0">
              <a:buNone/>
              <a:defRPr sz="1700" b="1"/>
            </a:lvl2pPr>
            <a:lvl3pPr marL="777202" indent="0">
              <a:buNone/>
              <a:defRPr sz="1530" b="1"/>
            </a:lvl3pPr>
            <a:lvl4pPr marL="1165803" indent="0">
              <a:buNone/>
              <a:defRPr sz="1360" b="1"/>
            </a:lvl4pPr>
            <a:lvl5pPr marL="1554404" indent="0">
              <a:buNone/>
              <a:defRPr sz="1360" b="1"/>
            </a:lvl5pPr>
            <a:lvl6pPr marL="1943005" indent="0">
              <a:buNone/>
              <a:defRPr sz="1360" b="1"/>
            </a:lvl6pPr>
            <a:lvl7pPr marL="2331606" indent="0">
              <a:buNone/>
              <a:defRPr sz="1360" b="1"/>
            </a:lvl7pPr>
            <a:lvl8pPr marL="2720207" indent="0">
              <a:buNone/>
              <a:defRPr sz="1360" b="1"/>
            </a:lvl8pPr>
            <a:lvl9pPr marL="3108808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50B9E-B5F4-468A-8AC9-9187CF8EFE1E}" type="datetime1">
              <a:rPr lang="en-US" smtClean="0"/>
              <a:t>8/16/2019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Chatterbox - June 2017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1806-79E5-4AE0-A5BB-0007F4EC1E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228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45861-F2D3-491B-B00B-BCD2203BE91A}" type="datetime1">
              <a:rPr lang="en-US" smtClean="0"/>
              <a:t>8/16/2019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Chatterbox - June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1806-79E5-4AE0-A5BB-0007F4EC1E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709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0A16-EB1E-43D0-8356-5779BBF0E233}" type="datetime1">
              <a:rPr lang="en-US" smtClean="0"/>
              <a:t>8/16/2019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Chatterbox - June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1806-79E5-4AE0-A5BB-0007F4EC1E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789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6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7"/>
            <a:ext cx="3934778" cy="7147982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6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01" indent="0">
              <a:buNone/>
              <a:defRPr sz="1190"/>
            </a:lvl2pPr>
            <a:lvl3pPr marL="777202" indent="0">
              <a:buNone/>
              <a:defRPr sz="1020"/>
            </a:lvl3pPr>
            <a:lvl4pPr marL="1165803" indent="0">
              <a:buNone/>
              <a:defRPr sz="850"/>
            </a:lvl4pPr>
            <a:lvl5pPr marL="1554404" indent="0">
              <a:buNone/>
              <a:defRPr sz="850"/>
            </a:lvl5pPr>
            <a:lvl6pPr marL="1943005" indent="0">
              <a:buNone/>
              <a:defRPr sz="850"/>
            </a:lvl6pPr>
            <a:lvl7pPr marL="2331606" indent="0">
              <a:buNone/>
              <a:defRPr sz="850"/>
            </a:lvl7pPr>
            <a:lvl8pPr marL="2720207" indent="0">
              <a:buNone/>
              <a:defRPr sz="850"/>
            </a:lvl8pPr>
            <a:lvl9pPr marL="3108808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39648-5044-40ED-A809-215613164094}" type="datetime1">
              <a:rPr lang="en-US" smtClean="0"/>
              <a:t>8/16/2019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Chatterbox - June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1806-79E5-4AE0-A5BB-0007F4EC1E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787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6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7"/>
            <a:ext cx="3934778" cy="7147982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01" indent="0">
              <a:buNone/>
              <a:defRPr sz="2380"/>
            </a:lvl2pPr>
            <a:lvl3pPr marL="777202" indent="0">
              <a:buNone/>
              <a:defRPr sz="2040"/>
            </a:lvl3pPr>
            <a:lvl4pPr marL="1165803" indent="0">
              <a:buNone/>
              <a:defRPr sz="1700"/>
            </a:lvl4pPr>
            <a:lvl5pPr marL="1554404" indent="0">
              <a:buNone/>
              <a:defRPr sz="1700"/>
            </a:lvl5pPr>
            <a:lvl6pPr marL="1943005" indent="0">
              <a:buNone/>
              <a:defRPr sz="1700"/>
            </a:lvl6pPr>
            <a:lvl7pPr marL="2331606" indent="0">
              <a:buNone/>
              <a:defRPr sz="1700"/>
            </a:lvl7pPr>
            <a:lvl8pPr marL="2720207" indent="0">
              <a:buNone/>
              <a:defRPr sz="1700"/>
            </a:lvl8pPr>
            <a:lvl9pPr marL="3108808" indent="0">
              <a:buNone/>
              <a:defRPr sz="17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6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01" indent="0">
              <a:buNone/>
              <a:defRPr sz="1190"/>
            </a:lvl2pPr>
            <a:lvl3pPr marL="777202" indent="0">
              <a:buNone/>
              <a:defRPr sz="1020"/>
            </a:lvl3pPr>
            <a:lvl4pPr marL="1165803" indent="0">
              <a:buNone/>
              <a:defRPr sz="850"/>
            </a:lvl4pPr>
            <a:lvl5pPr marL="1554404" indent="0">
              <a:buNone/>
              <a:defRPr sz="850"/>
            </a:lvl5pPr>
            <a:lvl6pPr marL="1943005" indent="0">
              <a:buNone/>
              <a:defRPr sz="850"/>
            </a:lvl6pPr>
            <a:lvl7pPr marL="2331606" indent="0">
              <a:buNone/>
              <a:defRPr sz="850"/>
            </a:lvl7pPr>
            <a:lvl8pPr marL="2720207" indent="0">
              <a:buNone/>
              <a:defRPr sz="850"/>
            </a:lvl8pPr>
            <a:lvl9pPr marL="3108808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626E0-D0AC-42B3-844A-ED4EEB98DD9C}" type="datetime1">
              <a:rPr lang="en-US" smtClean="0"/>
              <a:t>8/16/2019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Chatterbox - June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1806-79E5-4AE0-A5BB-0007F4EC1E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044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20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9FEBA-7287-41C8-AAD6-2C68D51B999D}" type="datetime1">
              <a:rPr lang="en-US" smtClean="0"/>
              <a:t>8/16/2019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Chatterbox - June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71806-79E5-4AE0-A5BB-0007F4EC1E9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795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777202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01" indent="-194301" algn="l" defTabSz="777202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02" indent="-194301" algn="l" defTabSz="777202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03" indent="-194301" algn="l" defTabSz="777202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03" indent="-194301" algn="l" defTabSz="777202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04" indent="-194301" algn="l" defTabSz="777202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305" indent="-194301" algn="l" defTabSz="777202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5906" indent="-194301" algn="l" defTabSz="777202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508" indent="-194301" algn="l" defTabSz="777202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109" indent="-194301" algn="l" defTabSz="777202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02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01" algn="l" defTabSz="777202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02" algn="l" defTabSz="777202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03" algn="l" defTabSz="777202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04" algn="l" defTabSz="777202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005" algn="l" defTabSz="777202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606" algn="l" defTabSz="777202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207" algn="l" defTabSz="777202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808" algn="l" defTabSz="777202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330CC57-E09F-43F3-B619-287D9B9181F0}"/>
              </a:ext>
            </a:extLst>
          </p:cNvPr>
          <p:cNvSpPr/>
          <p:nvPr/>
        </p:nvSpPr>
        <p:spPr>
          <a:xfrm>
            <a:off x="297992" y="226596"/>
            <a:ext cx="7137870" cy="9528072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/>
              <a:t>Quota International of Fort Lauderdale</a:t>
            </a:r>
            <a:endParaRPr lang="en-US" dirty="0"/>
          </a:p>
          <a:p>
            <a:r>
              <a:rPr lang="en-US" b="1" i="1" u="sng" dirty="0"/>
              <a:t>The Chatterbox</a:t>
            </a:r>
            <a:r>
              <a:rPr lang="en-US" b="1" dirty="0"/>
              <a:t> – May 2017</a:t>
            </a:r>
            <a:endParaRPr lang="en-US" dirty="0"/>
          </a:p>
          <a:p>
            <a:r>
              <a:rPr lang="en-US" dirty="0"/>
              <a:t> 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CB2FD0E-9039-459C-B1AF-2C05E3B392D5}"/>
              </a:ext>
            </a:extLst>
          </p:cNvPr>
          <p:cNvSpPr/>
          <p:nvPr/>
        </p:nvSpPr>
        <p:spPr>
          <a:xfrm>
            <a:off x="1812468" y="817717"/>
            <a:ext cx="389636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3428832" algn="l"/>
              </a:tabLst>
            </a:pPr>
            <a:r>
              <a:rPr lang="en-US" b="1" dirty="0">
                <a:solidFill>
                  <a:srgbClr val="0099CC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Quota International of Fort Lauderdale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tabLst>
                <a:tab pos="3428832" algn="l"/>
              </a:tabLst>
            </a:pPr>
            <a:r>
              <a:rPr lang="en-US" sz="1600" b="1" i="1" u="sng" dirty="0">
                <a:solidFill>
                  <a:srgbClr val="0099CC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Chatterbox</a:t>
            </a:r>
            <a:r>
              <a:rPr lang="en-US" sz="1600" b="1" dirty="0">
                <a:solidFill>
                  <a:srgbClr val="0099CC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July 2019</a:t>
            </a:r>
            <a:endParaRPr lang="en-US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WordArt 16">
            <a:extLst>
              <a:ext uri="{FF2B5EF4-FFF2-40B4-BE49-F238E27FC236}">
                <a16:creationId xmlns:a16="http://schemas.microsoft.com/office/drawing/2014/main" id="{281D63BE-710F-4530-82C4-2AB9D402F4DD}"/>
              </a:ext>
            </a:extLst>
          </p:cNvPr>
          <p:cNvSpPr txBox="1">
            <a:spLocks noChangeArrowheads="1" noChangeShapeType="1" noTextEdit="1"/>
          </p:cNvSpPr>
          <p:nvPr/>
        </p:nvSpPr>
        <p:spPr bwMode="auto">
          <a:xfrm>
            <a:off x="5960606" y="739941"/>
            <a:ext cx="849941" cy="856944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square" numCol="1" fromWordArt="1">
            <a:prstTxWarp prst="textPlain">
              <a:avLst>
                <a:gd name="adj" fmla="val 50000"/>
              </a:avLst>
            </a:prstTxWarp>
            <a:noAutofit/>
          </a:bodyPr>
          <a:lstStyle/>
          <a:p>
            <a:pPr algn="ctr"/>
            <a:r>
              <a:rPr lang="en-US" sz="1100" b="1" dirty="0">
                <a:solidFill>
                  <a:srgbClr val="93895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sz="1100" b="1" dirty="0">
                <a:solidFill>
                  <a:srgbClr val="93895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SHARE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7" name="Picture 6" descr="quota logo Q+quota color (2)">
            <a:extLst>
              <a:ext uri="{FF2B5EF4-FFF2-40B4-BE49-F238E27FC236}">
                <a16:creationId xmlns:a16="http://schemas.microsoft.com/office/drawing/2014/main" id="{2D2AB66A-2DA6-43D7-AB29-6C1AD223A2B1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995" y="711292"/>
            <a:ext cx="726429" cy="885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01CD988-DF1A-40A9-813A-2ED5CDD5F66F}"/>
              </a:ext>
            </a:extLst>
          </p:cNvPr>
          <p:cNvSpPr/>
          <p:nvPr/>
        </p:nvSpPr>
        <p:spPr>
          <a:xfrm>
            <a:off x="350257" y="1776725"/>
            <a:ext cx="3069770" cy="699422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0099CC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2018 – 2019</a:t>
            </a:r>
            <a:endParaRPr lang="en-US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>
              <a:spcAft>
                <a:spcPts val="1500"/>
              </a:spcAft>
            </a:pPr>
            <a:r>
              <a:rPr lang="en-US" b="1" kern="1400" spc="25" dirty="0">
                <a:solidFill>
                  <a:srgbClr val="0099CC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BOARD OF DIRECTORS</a:t>
            </a:r>
            <a:endParaRPr lang="en-US" kern="1400" spc="25" dirty="0">
              <a:solidFill>
                <a:srgbClr val="17365D"/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295" marR="146043" algn="ctr"/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President, Sheila Morris</a:t>
            </a:r>
            <a:endParaRPr lang="en-US" sz="12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114295" marR="146043" algn="ctr"/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Cell Phone: (954) 614-6550</a:t>
            </a:r>
            <a:endParaRPr lang="en-US" sz="12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114295" marR="146043" algn="ctr"/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Email: </a:t>
            </a:r>
            <a:r>
              <a:rPr lang="en-US" sz="12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samatwm@aol.com</a:t>
            </a:r>
            <a:endParaRPr lang="en-US" sz="12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114295" marR="146043" algn="ctr"/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2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114295" marR="146043" algn="ctr"/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Vice President, Emily McCrater</a:t>
            </a:r>
            <a:endParaRPr lang="en-US" sz="12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114295" marR="146043" algn="ctr"/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Cell Phone: (954) 400-9687</a:t>
            </a:r>
            <a:endParaRPr lang="en-US" sz="12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114295" marR="146043" algn="ctr"/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Email: </a:t>
            </a:r>
            <a:r>
              <a:rPr lang="en-US" sz="12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ekmnfla2@aol.com</a:t>
            </a:r>
            <a:endParaRPr lang="en-US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114295" marR="146043" algn="ctr"/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2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114295" marR="146043" algn="ctr"/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Secretary, Dorothy Seibert</a:t>
            </a:r>
            <a:endParaRPr lang="en-US" sz="12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Cell Phone: (216) 246-3952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Email: </a:t>
            </a:r>
            <a:r>
              <a:rPr lang="en-US" sz="12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dorothyseibert@comcast.net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295" marR="146043" algn="ctr"/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2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114295" marR="146043" algn="ctr"/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Treasurer, Carol Zeber</a:t>
            </a:r>
            <a:endParaRPr lang="en-US" sz="12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114295" marR="146043" algn="ctr"/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Home Phone: (954) 771-8997</a:t>
            </a:r>
            <a:endParaRPr lang="en-US" sz="12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114295" marR="146043" algn="ctr"/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Email: </a:t>
            </a:r>
            <a:r>
              <a:rPr lang="en-US" sz="12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ckzeber@icloud.com</a:t>
            </a:r>
            <a:endParaRPr lang="en-US" sz="12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tabLst>
                <a:tab pos="3428832" algn="l"/>
              </a:tabLst>
            </a:pP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Director, Kim Brodsky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Cell Phone: (954) 695-9784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Email: </a:t>
            </a:r>
            <a:r>
              <a:rPr lang="en-US" sz="12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kabrodsky@yahoo.com</a:t>
            </a:r>
            <a:endParaRPr lang="en-US" sz="1200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12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Director, Laura Capolino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Cell Phone: (973) 634-4114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Email: </a:t>
            </a:r>
            <a:r>
              <a:rPr lang="en-US" sz="12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laucapolino@gmail.com</a:t>
            </a:r>
            <a:endParaRPr lang="en-US" sz="1200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1200" b="1" dirty="0">
                <a:solidFill>
                  <a:srgbClr val="33CC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/>
            <a:endParaRPr lang="en-US" sz="1200" b="1" dirty="0">
              <a:solidFill>
                <a:srgbClr val="33CCFF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1200" b="1" dirty="0">
              <a:solidFill>
                <a:srgbClr val="33CCFF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1200" dirty="0">
              <a:solidFill>
                <a:srgbClr val="33CC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295" algn="ctr">
              <a:tabLst>
                <a:tab pos="3428832" algn="l"/>
              </a:tabLst>
            </a:pPr>
            <a:r>
              <a:rPr lang="en-US" sz="12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WEBSITE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295" algn="ctr">
              <a:tabLst>
                <a:tab pos="3428832" algn="l"/>
              </a:tabLst>
            </a:pPr>
            <a:r>
              <a:rPr lang="en-US" sz="1600" b="1" dirty="0">
                <a:solidFill>
                  <a:srgbClr val="00CC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qifortlauderdale.com</a:t>
            </a:r>
            <a:endParaRPr lang="en-US" sz="1600" dirty="0">
              <a:solidFill>
                <a:srgbClr val="00CC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1200" dirty="0">
              <a:solidFill>
                <a:srgbClr val="33CC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200" dirty="0">
                <a:solidFill>
                  <a:srgbClr val="33CC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en-US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FACEBOOK</a:t>
            </a:r>
          </a:p>
          <a:p>
            <a:pPr algn="ctr"/>
            <a:r>
              <a:rPr lang="en-US" sz="1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facebook.com/QuotaInternationalOfFortLauderdale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BF721A8-FB5C-4179-9988-D351CC0FB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43975" y="9258656"/>
            <a:ext cx="2630043" cy="536917"/>
          </a:xfrm>
        </p:spPr>
        <p:txBody>
          <a:bodyPr/>
          <a:lstStyle/>
          <a:p>
            <a:r>
              <a:rPr lang="en-US" dirty="0"/>
              <a:t>Chatterbox – June 2019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42DE5D1-3435-4406-AE0F-C1ABEA936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58626" y="9258657"/>
            <a:ext cx="1753362" cy="536917"/>
          </a:xfrm>
        </p:spPr>
        <p:txBody>
          <a:bodyPr/>
          <a:lstStyle/>
          <a:p>
            <a:fld id="{CCD71806-79E5-4AE0-A5BB-0007F4EC1E9B}" type="slidenum">
              <a:rPr lang="en-US" smtClean="0"/>
              <a:t>1</a:t>
            </a:fld>
            <a:endParaRPr lang="en-US" dirty="0"/>
          </a:p>
        </p:txBody>
      </p:sp>
      <p:sp>
        <p:nvSpPr>
          <p:cNvPr id="42" name="Freeform 31">
            <a:extLst>
              <a:ext uri="{FF2B5EF4-FFF2-40B4-BE49-F238E27FC236}">
                <a16:creationId xmlns:a16="http://schemas.microsoft.com/office/drawing/2014/main" id="{34D4CEC7-C373-44F5-8281-089E436D0475}"/>
              </a:ext>
            </a:extLst>
          </p:cNvPr>
          <p:cNvSpPr>
            <a:spLocks/>
          </p:cNvSpPr>
          <p:nvPr/>
        </p:nvSpPr>
        <p:spPr bwMode="auto">
          <a:xfrm>
            <a:off x="5314177" y="2337971"/>
            <a:ext cx="220662" cy="244475"/>
          </a:xfrm>
          <a:custGeom>
            <a:avLst/>
            <a:gdLst>
              <a:gd name="T0" fmla="*/ 36822 w 288947"/>
              <a:gd name="T1" fmla="*/ 88985 h 279230"/>
              <a:gd name="T2" fmla="*/ 273093 w 288947"/>
              <a:gd name="T3" fmla="*/ 215751 h 279230"/>
              <a:gd name="T4" fmla="*/ 122739 w 288947"/>
              <a:gd name="T5" fmla="*/ 202518 h 279230"/>
              <a:gd name="T6" fmla="*/ 92054 w 288947"/>
              <a:gd name="T7" fmla="*/ 0 h 279230"/>
              <a:gd name="T8" fmla="*/ 36822 w 288947"/>
              <a:gd name="T9" fmla="*/ 88985 h 2792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8947" h="279230">
                <a:moveTo>
                  <a:pt x="36822" y="88985"/>
                </a:moveTo>
                <a:cubicBezTo>
                  <a:pt x="39890" y="131944"/>
                  <a:pt x="79780" y="279230"/>
                  <a:pt x="273093" y="215751"/>
                </a:cubicBezTo>
                <a:cubicBezTo>
                  <a:pt x="288947" y="215751"/>
                  <a:pt x="147798" y="236942"/>
                  <a:pt x="122739" y="202518"/>
                </a:cubicBezTo>
                <a:cubicBezTo>
                  <a:pt x="0" y="116602"/>
                  <a:pt x="73643" y="21479"/>
                  <a:pt x="92054" y="0"/>
                </a:cubicBezTo>
                <a:cubicBezTo>
                  <a:pt x="55233" y="6137"/>
                  <a:pt x="30685" y="55232"/>
                  <a:pt x="36822" y="8898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algn="ctr">
                <a:solidFill>
                  <a:srgbClr val="FF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BDF2F9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A1A501D-C530-46A9-A000-4808BF915911}"/>
              </a:ext>
            </a:extLst>
          </p:cNvPr>
          <p:cNvSpPr/>
          <p:nvPr/>
        </p:nvSpPr>
        <p:spPr>
          <a:xfrm>
            <a:off x="4213921" y="3583233"/>
            <a:ext cx="2289409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</a:t>
            </a:r>
          </a:p>
          <a:p>
            <a:pPr algn="ctr"/>
            <a:r>
              <a:rPr lang="en-U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Issue in</a:t>
            </a:r>
          </a:p>
          <a:p>
            <a:pPr algn="ctr"/>
            <a:r>
              <a:rPr lang="en-U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July</a:t>
            </a:r>
            <a:endParaRPr lang="en-U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33313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22315</TotalTime>
  <Words>55</Words>
  <Application>Microsoft Office PowerPoint</Application>
  <PresentationFormat>Custom</PresentationFormat>
  <Paragraphs>47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 Zeber</dc:creator>
  <cp:lastModifiedBy>Carol Zeber</cp:lastModifiedBy>
  <cp:revision>275</cp:revision>
  <cp:lastPrinted>2019-05-14T14:17:03Z</cp:lastPrinted>
  <dcterms:created xsi:type="dcterms:W3CDTF">2017-06-08T15:13:13Z</dcterms:created>
  <dcterms:modified xsi:type="dcterms:W3CDTF">2019-08-16T13:43:09Z</dcterms:modified>
</cp:coreProperties>
</file>