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tableStyles+xml" PartName="/ppt/tableStyle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package.core-properties+xml" PartName="/docProps/core.xml"/>
</Types>
</file>

<file path=_rels/.rels><?xml version="1.0" encoding="UTF-8" standalone="yes"?><Relationships xmlns="http://schemas.openxmlformats.org/package/2006/relationships"><Relationship Id="rId4" Target="ppt/presentation.xml" Type="http://schemas.openxmlformats.org/officeDocument/2006/relationships/officeDocument"/><Relationship Id="rId3" Target="docProps/core.xml" Type="http://schemas.openxmlformats.org/package/2006/relationships/metadata/core-properties"/><Relationship Id="rId2" Target="docProps/app.xml" Type="http://schemas.openxmlformats.org/officeDocument/2006/relationships/extended-properties"/><Relationship Id="rId1" Target="docProps/thumbnail.jpeg" Type="http://schemas.openxmlformats.org/package/2006/relationships/metadata/thumbnai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2192000" cy="6858000"/>
  <p:notesSz cx="6858000" cy="9144000"/>
  <p:defaultTextStyle>
    <a:defPPr>
      <a:defRPr lang="en-US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autoAdjust="0" sz="14995"/>
    <p:restoredTop sz="94660"/>
  </p:normalViewPr>
  <p:slideViewPr>
    <p:cSldViewPr snapToGrid="0">
      <p:cViewPr varScale="1">
        <p:scale>
          <a:sx d="100" n="70"/>
          <a:sy d="100" n="70"/>
        </p:scale>
        <p:origin x="536" y="52"/>
      </p:cViewPr>
      <p:guideLst/>
    </p:cSldViewPr>
  </p:slideViewPr>
  <p:notesTextViewPr>
    <p:cViewPr>
      <p:scale>
        <a:sx d="1" n="1"/>
        <a:sy d="1" n="1"/>
      </p:scale>
      <p:origin x="0" y="0"/>
    </p:cViewPr>
  </p:notesTextViewPr>
  <p:gridSpacing cx="76200" cy="76200"/>
</p:viewPr>
</file>

<file path=ppt/_rels/presentation.xml.rels><?xml version="1.0" encoding="UTF-8" standalone="yes"?><Relationships xmlns="http://schemas.openxmlformats.org/package/2006/relationships"><Relationship Id="rId12" Target="slides/slide7.xml" Type="http://schemas.openxmlformats.org/officeDocument/2006/relationships/slide"/><Relationship Id="rId11" Target="slides/slide6.xml" Type="http://schemas.openxmlformats.org/officeDocument/2006/relationships/slide"/><Relationship Id="rId10" Target="slides/slide5.xml" Type="http://schemas.openxmlformats.org/officeDocument/2006/relationships/slide"/><Relationship Id="rId9" Target="slides/slide4.xml" Type="http://schemas.openxmlformats.org/officeDocument/2006/relationships/slide"/><Relationship Id="rId8" Target="slides/slide3.xml" Type="http://schemas.openxmlformats.org/officeDocument/2006/relationships/slide"/><Relationship Id="rId7" Target="slides/slide2.xml" Type="http://schemas.openxmlformats.org/officeDocument/2006/relationships/slide"/><Relationship Id="rId6" Target="slides/slide1.xml" Type="http://schemas.openxmlformats.org/officeDocument/2006/relationships/slide"/><Relationship Id="rId5" Target="slideMasters/slideMaster1.xml" Type="http://schemas.openxmlformats.org/officeDocument/2006/relationships/slideMaster"/><Relationship Id="rId4" Target="tableStyles.xml" Type="http://schemas.openxmlformats.org/officeDocument/2006/relationships/tableStyles"/><Relationship Id="rId3" Target="presProps.xml" Type="http://schemas.openxmlformats.org/officeDocument/2006/relationships/presProps"/><Relationship Id="rId2" Target="viewProps.xml" Type="http://schemas.openxmlformats.org/officeDocument/2006/relationships/viewProps"/><Relationship Id="rId1" Target="theme/theme1.xml" Type="http://schemas.openxmlformats.org/officeDocument/2006/relationships/theme"/></Relationships>
</file>

<file path=ppt/slideLayouts/_rels/slideLayout1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 numCol="1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idx="1" type="subTitle"/>
          </p:nvPr>
        </p:nvSpPr>
        <p:spPr>
          <a:xfrm>
            <a:off x="1524000" y="3602038"/>
            <a:ext cx="9144000" cy="1655762"/>
          </a:xfrm>
        </p:spPr>
        <p:txBody>
          <a:bodyPr numCol="1"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82EDB8D0-98ED-4B86-9D5F-E61ADC70144D}" type="datetimeFigureOut">
              <a:rPr lang="en-US" smtClean="0"/>
              <a:t>5/23/2025</a:t>
            </a:fld>
            <a:endParaRPr dirty="0"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fmla="*/ 0 w 1135066" name="connsiteX0"/>
              <a:gd fmla="*/ 0 h 477997" name="connsiteY0"/>
              <a:gd fmla="*/ 1135066 w 1135066" name="connsiteX1"/>
              <a:gd fmla="*/ 0 h 477997" name="connsiteY1"/>
              <a:gd fmla="*/ 1133370 w 1135066" name="connsiteX2"/>
              <a:gd fmla="*/ 16827 h 477997" name="connsiteY2"/>
              <a:gd fmla="*/ 567533 w 1135066" name="connsiteX3"/>
              <a:gd fmla="*/ 477997 h 477997" name="connsiteY3"/>
              <a:gd fmla="*/ 1696 w 1135066" name="connsiteX4"/>
              <a:gd fmla="*/ 16827 h 477997" name="connsiteY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477997" w="1135066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 wrap="square">
            <a:noAutofit/>
          </a:bodyPr>
          <a:lstStyle/>
          <a:p>
            <a:pPr algn="ctr" defTabSz="914400" eaLnBrk="1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Calibri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flipV="1" rot="10800000">
            <a:off x="555710" y="1064829"/>
            <a:ext cx="4083433" cy="4083433"/>
          </a:xfrm>
          <a:prstGeom prst="arc">
            <a:avLst/>
          </a:prstGeom>
          <a:ln cap="rnd" w="1270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numCol="1" rtlCol="0"/>
          <a:lstStyle/>
          <a:p>
            <a:pPr algn="ctr" defTabSz="914400" eaLnBrk="1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dirty="0" i="0" kern="1200" kumimoji="0" lang="en-US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panose="020F0502020204030204"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2719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idx="1" orient="vert" type="body"/>
          </p:nvPr>
        </p:nvSpPr>
        <p:spPr/>
        <p:txBody>
          <a:bodyPr numCol="1"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82EDB8D0-98ED-4B86-9D5F-E61ADC70144D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fmla="*/ 0 w 1737401" name="connsiteX0"/>
              <a:gd fmla="*/ 0 h 959536" name="connsiteY0"/>
              <a:gd fmla="*/ 123825 w 1737401" name="connsiteX1"/>
              <a:gd fmla="*/ 0 h 959536" name="connsiteY1"/>
              <a:gd fmla="*/ 123825 w 1737401" name="connsiteX2"/>
              <a:gd fmla="*/ 790277 h 959536" name="connsiteY2"/>
              <a:gd fmla="*/ 1490095 w 1737401" name="connsiteX3"/>
              <a:gd fmla="*/ 0 h 959536" name="connsiteY3"/>
              <a:gd fmla="*/ 1737401 w 1737401" name="connsiteX4"/>
              <a:gd fmla="*/ 0 h 959536" name="connsiteY4"/>
              <a:gd fmla="*/ 92869 w 1737401" name="connsiteX5"/>
              <a:gd fmla="*/ 951249 h 959536" name="connsiteY5"/>
              <a:gd fmla="*/ 61913 w 1737401" name="connsiteX6"/>
              <a:gd fmla="*/ 959536 h 959536" name="connsiteY6"/>
              <a:gd fmla="*/ 0 w 1737401" name="connsiteX7"/>
              <a:gd fmla="*/ 897624 h 959536" name="connsiteY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959536" w="1737401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cap="flat" w="9525">
            <a:noFill/>
            <a:prstDash val="solid"/>
            <a:miter/>
          </a:ln>
        </p:spPr>
        <p:txBody>
          <a:bodyPr anchor="ctr" numCol="1" rtlCol="0"/>
          <a:lstStyle/>
          <a:p>
            <a:pPr algn="l" defTabSz="914400" eaLnBrk="1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panose="020F0502020204030204" typeface="Calibri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fmla="*/ 0 w 1135066" name="connsiteX0"/>
              <a:gd fmla="*/ 0 h 477997" name="connsiteY0"/>
              <a:gd fmla="*/ 1135066 w 1135066" name="connsiteX1"/>
              <a:gd fmla="*/ 0 h 477997" name="connsiteY1"/>
              <a:gd fmla="*/ 1133370 w 1135066" name="connsiteX2"/>
              <a:gd fmla="*/ 16827 h 477997" name="connsiteY2"/>
              <a:gd fmla="*/ 567533 w 1135066" name="connsiteX3"/>
              <a:gd fmla="*/ 477997 h 477997" name="connsiteY3"/>
              <a:gd fmla="*/ 1696 w 1135066" name="connsiteX4"/>
              <a:gd fmla="*/ 16827 h 477997" name="connsiteY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477997" w="1135066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 wrap="square">
            <a:noAutofit/>
          </a:bodyPr>
          <a:lstStyle/>
          <a:p>
            <a:pPr algn="ctr" defTabSz="914400" eaLnBrk="1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6270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orient="vert" type="title"/>
          </p:nvPr>
        </p:nvSpPr>
        <p:spPr>
          <a:xfrm>
            <a:off x="8724900" y="365125"/>
            <a:ext cx="2628900" cy="5811838"/>
          </a:xfrm>
        </p:spPr>
        <p:txBody>
          <a:bodyPr numCol="1"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idx="1" orient="vert" type="body"/>
          </p:nvPr>
        </p:nvSpPr>
        <p:spPr>
          <a:xfrm>
            <a:off x="838200" y="365125"/>
            <a:ext cx="7734300" cy="5811838"/>
          </a:xfrm>
        </p:spPr>
        <p:txBody>
          <a:bodyPr numCol="1"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82EDB8D0-98ED-4B86-9D5F-E61ADC70144D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fmla="*/ 0 w 1737401" name="connsiteX0"/>
              <a:gd fmla="*/ 0 h 959536" name="connsiteY0"/>
              <a:gd fmla="*/ 123825 w 1737401" name="connsiteX1"/>
              <a:gd fmla="*/ 0 h 959536" name="connsiteY1"/>
              <a:gd fmla="*/ 123825 w 1737401" name="connsiteX2"/>
              <a:gd fmla="*/ 790277 h 959536" name="connsiteY2"/>
              <a:gd fmla="*/ 1490095 w 1737401" name="connsiteX3"/>
              <a:gd fmla="*/ 0 h 959536" name="connsiteY3"/>
              <a:gd fmla="*/ 1737401 w 1737401" name="connsiteX4"/>
              <a:gd fmla="*/ 0 h 959536" name="connsiteY4"/>
              <a:gd fmla="*/ 92869 w 1737401" name="connsiteX5"/>
              <a:gd fmla="*/ 951249 h 959536" name="connsiteY5"/>
              <a:gd fmla="*/ 61913 w 1737401" name="connsiteX6"/>
              <a:gd fmla="*/ 959536 h 959536" name="connsiteY6"/>
              <a:gd fmla="*/ 0 w 1737401" name="connsiteX7"/>
              <a:gd fmla="*/ 897624 h 959536" name="connsiteY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959536" w="1737401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cap="flat" w="9525">
            <a:noFill/>
            <a:prstDash val="solid"/>
            <a:miter/>
          </a:ln>
        </p:spPr>
        <p:txBody>
          <a:bodyPr anchor="ctr" numCol="1" rtlCol="0"/>
          <a:lstStyle/>
          <a:p>
            <a:pPr algn="l" defTabSz="914400" eaLnBrk="1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panose="020F0502020204030204" typeface="Calibri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fmla="*/ 0 w 1135066" name="connsiteX0"/>
              <a:gd fmla="*/ 0 h 477997" name="connsiteY0"/>
              <a:gd fmla="*/ 1135066 w 1135066" name="connsiteX1"/>
              <a:gd fmla="*/ 0 h 477997" name="connsiteY1"/>
              <a:gd fmla="*/ 1133370 w 1135066" name="connsiteX2"/>
              <a:gd fmla="*/ 16827 h 477997" name="connsiteY2"/>
              <a:gd fmla="*/ 567533 w 1135066" name="connsiteX3"/>
              <a:gd fmla="*/ 477997 h 477997" name="connsiteY3"/>
              <a:gd fmla="*/ 1696 w 1135066" name="connsiteX4"/>
              <a:gd fmla="*/ 16827 h 477997" name="connsiteY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477997" w="1135066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 wrap="square">
            <a:noAutofit/>
          </a:bodyPr>
          <a:lstStyle/>
          <a:p>
            <a:pPr algn="ctr" defTabSz="914400" eaLnBrk="1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2002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82EDB8D0-98ED-4B86-9D5F-E61ADC70144D}" type="datetimeFigureOut">
              <a:rPr lang="en-US" smtClean="0"/>
              <a:t>5/23/2025</a:t>
            </a:fld>
            <a:endParaRPr dirty="0"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fmla="*/ 0 w 1135066" name="connsiteX0"/>
              <a:gd fmla="*/ 0 h 477997" name="connsiteY0"/>
              <a:gd fmla="*/ 1135066 w 1135066" name="connsiteX1"/>
              <a:gd fmla="*/ 0 h 477997" name="connsiteY1"/>
              <a:gd fmla="*/ 1133370 w 1135066" name="connsiteX2"/>
              <a:gd fmla="*/ 16827 h 477997" name="connsiteY2"/>
              <a:gd fmla="*/ 567533 w 1135066" name="connsiteX3"/>
              <a:gd fmla="*/ 477997 h 477997" name="connsiteY3"/>
              <a:gd fmla="*/ 1696 w 1135066" name="connsiteX4"/>
              <a:gd fmla="*/ 16827 h 477997" name="connsiteY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477997" w="1135066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 wrap="square">
            <a:noAutofit/>
          </a:bodyPr>
          <a:lstStyle/>
          <a:p>
            <a:pPr algn="ctr" defTabSz="914400" eaLnBrk="1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Calibri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fmla="*/ 1561721 w 1771609" name="connsiteX0"/>
              <a:gd fmla="*/ 763041 h 1140095" name="connsiteY0"/>
              <a:gd fmla="*/ 1623024 w 1771609" name="connsiteX1"/>
              <a:gd fmla="*/ 792810 h 1140095" name="connsiteY1"/>
              <a:gd fmla="*/ 1711735 w 1771609" name="connsiteX2"/>
              <a:gd fmla="*/ 970132 h 1140095" name="connsiteY2"/>
              <a:gd fmla="*/ 1771609 w 1771609" name="connsiteX3"/>
              <a:gd fmla="*/ 1140095 h 1140095" name="connsiteY3"/>
              <a:gd fmla="*/ 1637225 w 1771609" name="connsiteX4"/>
              <a:gd fmla="*/ 1140095 h 1140095" name="connsiteY4"/>
              <a:gd fmla="*/ 1594820 w 1771609" name="connsiteX5"/>
              <a:gd fmla="*/ 1019711 h 1140095" name="connsiteY5"/>
              <a:gd fmla="*/ 1513200 w 1771609" name="connsiteX6"/>
              <a:gd fmla="*/ 856627 h 1140095" name="connsiteY6"/>
              <a:gd fmla="*/ 1538499 w 1771609" name="connsiteX7"/>
              <a:gd fmla="*/ 770415 h 1140095" name="connsiteY7"/>
              <a:gd fmla="*/ 1561721 w 1771609" name="connsiteX8"/>
              <a:gd fmla="*/ 763041 h 1140095" name="connsiteY8"/>
              <a:gd fmla="*/ 933455 w 1771609" name="connsiteX9"/>
              <a:gd fmla="*/ 161309 h 1140095" name="connsiteY9"/>
              <a:gd fmla="*/ 957797 w 1771609" name="connsiteX10"/>
              <a:gd fmla="*/ 167970 h 1140095" name="connsiteY10"/>
              <a:gd fmla="*/ 1286982 w 1771609" name="connsiteX11"/>
              <a:gd fmla="*/ 387616 h 1140095" name="connsiteY11"/>
              <a:gd fmla="*/ 1293725 w 1771609" name="connsiteX12"/>
              <a:gd fmla="*/ 477075 h 1140095" name="connsiteY12"/>
              <a:gd fmla="*/ 1245453 w 1771609" name="connsiteX13"/>
              <a:gd fmla="*/ 499154 h 1140095" name="connsiteY13"/>
              <a:gd fmla="*/ 1245167 w 1771609" name="connsiteX14"/>
              <a:gd fmla="*/ 499154 h 1140095" name="connsiteY14"/>
              <a:gd fmla="*/ 1203638 w 1771609" name="connsiteX15"/>
              <a:gd fmla="*/ 484104 h 1140095" name="connsiteY15"/>
              <a:gd fmla="*/ 900647 w 1771609" name="connsiteX16"/>
              <a:gd fmla="*/ 281508 h 1140095" name="connsiteY16"/>
              <a:gd fmla="*/ 872454 w 1771609" name="connsiteX17"/>
              <a:gd fmla="*/ 196164 h 1140095" name="connsiteY17"/>
              <a:gd fmla="*/ 933455 w 1771609" name="connsiteX18"/>
              <a:gd fmla="*/ 161309 h 1140095" name="connsiteY18"/>
              <a:gd fmla="*/ 256260 w 1771609" name="connsiteX19"/>
              <a:gd fmla="*/ 29 h 1140095" name="connsiteY19"/>
              <a:gd fmla="*/ 454020 w 1771609" name="connsiteX20"/>
              <a:gd fmla="*/ 13474 h 1140095" name="connsiteY20"/>
              <a:gd fmla="*/ 509236 w 1771609" name="connsiteX21"/>
              <a:gd fmla="*/ 84182 h 1140095" name="connsiteY21"/>
              <a:gd fmla="*/ 445829 w 1771609" name="connsiteX22"/>
              <a:gd fmla="*/ 139871 h 1140095" name="connsiteY22"/>
              <a:gd fmla="*/ 437447 w 1771609" name="connsiteX23"/>
              <a:gd fmla="*/ 139395 h 1140095" name="connsiteY23"/>
              <a:gd fmla="*/ 73211 w 1771609" name="connsiteX24"/>
              <a:gd fmla="*/ 137204 h 1140095" name="connsiteY24"/>
              <a:gd fmla="*/ 749 w 1771609" name="connsiteX25"/>
              <a:gd fmla="*/ 84082 h 1140095" name="connsiteY25"/>
              <a:gd fmla="*/ 53871 w 1771609" name="connsiteX26"/>
              <a:gd fmla="*/ 11621 h 1140095" name="connsiteY26"/>
              <a:gd fmla="*/ 58352 w 1771609" name="connsiteX27"/>
              <a:gd fmla="*/ 11093 h 1140095" name="connsiteY27"/>
              <a:gd fmla="*/ 256260 w 1771609" name="connsiteX28"/>
              <a:gd fmla="*/ 29 h 1140095" name="connsiteY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b="b" l="l" r="r" t="t"/>
            <a:pathLst>
              <a:path h="1140095" w="1771609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cap="flat" w="9525">
            <a:noFill/>
            <a:prstDash val="solid"/>
            <a:miter/>
          </a:ln>
        </p:spPr>
        <p:txBody>
          <a:bodyPr anchor="ctr" numCol="1" rtlCol="0"/>
          <a:lstStyle/>
          <a:p>
            <a:pPr algn="l" defTabSz="914400" eaLnBrk="1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panose="020F0502020204030204"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5765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 numCol="1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idx="1" type="body"/>
          </p:nvPr>
        </p:nvSpPr>
        <p:spPr>
          <a:xfrm>
            <a:off x="831850" y="4589463"/>
            <a:ext cx="10515600" cy="1500187"/>
          </a:xfrm>
        </p:spPr>
        <p:txBody>
          <a:bodyPr numCol="1"/>
          <a:lstStyle>
            <a:lvl1pPr indent="0" mar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82EDB8D0-98ED-4B86-9D5F-E61ADC70144D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fmla="*/ 0 w 1135066" name="connsiteX0"/>
              <a:gd fmla="*/ 0 h 477997" name="connsiteY0"/>
              <a:gd fmla="*/ 1135066 w 1135066" name="connsiteX1"/>
              <a:gd fmla="*/ 0 h 477997" name="connsiteY1"/>
              <a:gd fmla="*/ 1133370 w 1135066" name="connsiteX2"/>
              <a:gd fmla="*/ 16827 h 477997" name="connsiteY2"/>
              <a:gd fmla="*/ 567533 w 1135066" name="connsiteX3"/>
              <a:gd fmla="*/ 477997 h 477997" name="connsiteY3"/>
              <a:gd fmla="*/ 1696 w 1135066" name="connsiteX4"/>
              <a:gd fmla="*/ 16827 h 477997" name="connsiteY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477997" w="1135066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 wrap="square">
            <a:noAutofit/>
          </a:bodyPr>
          <a:lstStyle/>
          <a:p>
            <a:pPr algn="ctr" defTabSz="914400" eaLnBrk="1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Calibri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flipV="1" rot="10800000">
            <a:off x="555710" y="1064829"/>
            <a:ext cx="4083433" cy="4083433"/>
          </a:xfrm>
          <a:prstGeom prst="arc">
            <a:avLst/>
          </a:prstGeom>
          <a:ln cap="rnd" w="1270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numCol="1" rtlCol="0"/>
          <a:lstStyle/>
          <a:p>
            <a:pPr algn="ctr" defTabSz="914400" eaLnBrk="1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dirty="0" i="0" kern="1200" kumimoji="0" lang="en-US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panose="020F0502020204030204"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88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idx="1" sz="half"/>
          </p:nvPr>
        </p:nvSpPr>
        <p:spPr>
          <a:xfrm>
            <a:off x="838200" y="1825625"/>
            <a:ext cx="5181600" cy="4351338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idx="2" sz="half"/>
          </p:nvPr>
        </p:nvSpPr>
        <p:spPr>
          <a:xfrm>
            <a:off x="6172200" y="1825625"/>
            <a:ext cx="5181600" cy="4351338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82EDB8D0-98ED-4B86-9D5F-E61ADC70144D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fmla="*/ 0 w 1737401" name="connsiteX0"/>
              <a:gd fmla="*/ 0 h 959536" name="connsiteY0"/>
              <a:gd fmla="*/ 123825 w 1737401" name="connsiteX1"/>
              <a:gd fmla="*/ 0 h 959536" name="connsiteY1"/>
              <a:gd fmla="*/ 123825 w 1737401" name="connsiteX2"/>
              <a:gd fmla="*/ 790277 h 959536" name="connsiteY2"/>
              <a:gd fmla="*/ 1490095 w 1737401" name="connsiteX3"/>
              <a:gd fmla="*/ 0 h 959536" name="connsiteY3"/>
              <a:gd fmla="*/ 1737401 w 1737401" name="connsiteX4"/>
              <a:gd fmla="*/ 0 h 959536" name="connsiteY4"/>
              <a:gd fmla="*/ 92869 w 1737401" name="connsiteX5"/>
              <a:gd fmla="*/ 951249 h 959536" name="connsiteY5"/>
              <a:gd fmla="*/ 61913 w 1737401" name="connsiteX6"/>
              <a:gd fmla="*/ 959536 h 959536" name="connsiteY6"/>
              <a:gd fmla="*/ 0 w 1737401" name="connsiteX7"/>
              <a:gd fmla="*/ 897624 h 959536" name="connsiteY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959536" w="1737401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cap="flat" w="9525">
            <a:noFill/>
            <a:prstDash val="solid"/>
            <a:miter/>
          </a:ln>
        </p:spPr>
        <p:txBody>
          <a:bodyPr anchor="ctr" numCol="1" rtlCol="0"/>
          <a:lstStyle/>
          <a:p>
            <a:pPr algn="l" defTabSz="914400" eaLnBrk="1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panose="020F0502020204030204" typeface="Calibri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fmla="*/ 0 w 1135066" name="connsiteX0"/>
              <a:gd fmla="*/ 0 h 477997" name="connsiteY0"/>
              <a:gd fmla="*/ 1135066 w 1135066" name="connsiteX1"/>
              <a:gd fmla="*/ 0 h 477997" name="connsiteY1"/>
              <a:gd fmla="*/ 1133370 w 1135066" name="connsiteX2"/>
              <a:gd fmla="*/ 16827 h 477997" name="connsiteY2"/>
              <a:gd fmla="*/ 567533 w 1135066" name="connsiteX3"/>
              <a:gd fmla="*/ 477997 h 477997" name="connsiteY3"/>
              <a:gd fmla="*/ 1696 w 1135066" name="connsiteX4"/>
              <a:gd fmla="*/ 16827 h 477997" name="connsiteY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477997" w="1135066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 wrap="square">
            <a:noAutofit/>
          </a:bodyPr>
          <a:lstStyle/>
          <a:p>
            <a:pPr algn="ctr" defTabSz="914400" eaLnBrk="1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8119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idx="1" type="body"/>
          </p:nvPr>
        </p:nvSpPr>
        <p:spPr>
          <a:xfrm>
            <a:off x="839788" y="1681163"/>
            <a:ext cx="5157787" cy="823912"/>
          </a:xfrm>
        </p:spPr>
        <p:txBody>
          <a:bodyPr anchor="b" numCol="1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idx="2" sz="half"/>
          </p:nvPr>
        </p:nvSpPr>
        <p:spPr>
          <a:xfrm>
            <a:off x="839788" y="2505075"/>
            <a:ext cx="5157787" cy="3684588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idx="3" sz="quarter" type="body"/>
          </p:nvPr>
        </p:nvSpPr>
        <p:spPr>
          <a:xfrm>
            <a:off x="6172200" y="1681163"/>
            <a:ext cx="5183188" cy="823912"/>
          </a:xfrm>
        </p:spPr>
        <p:txBody>
          <a:bodyPr anchor="b" numCol="1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idx="4" sz="quarter"/>
          </p:nvPr>
        </p:nvSpPr>
        <p:spPr>
          <a:xfrm>
            <a:off x="6172200" y="2505075"/>
            <a:ext cx="5183188" cy="3684588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82EDB8D0-98ED-4B86-9D5F-E61ADC70144D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fmla="*/ 0 w 1737401" name="connsiteX0"/>
              <a:gd fmla="*/ 0 h 959536" name="connsiteY0"/>
              <a:gd fmla="*/ 123825 w 1737401" name="connsiteX1"/>
              <a:gd fmla="*/ 0 h 959536" name="connsiteY1"/>
              <a:gd fmla="*/ 123825 w 1737401" name="connsiteX2"/>
              <a:gd fmla="*/ 790277 h 959536" name="connsiteY2"/>
              <a:gd fmla="*/ 1490095 w 1737401" name="connsiteX3"/>
              <a:gd fmla="*/ 0 h 959536" name="connsiteY3"/>
              <a:gd fmla="*/ 1737401 w 1737401" name="connsiteX4"/>
              <a:gd fmla="*/ 0 h 959536" name="connsiteY4"/>
              <a:gd fmla="*/ 92869 w 1737401" name="connsiteX5"/>
              <a:gd fmla="*/ 951249 h 959536" name="connsiteY5"/>
              <a:gd fmla="*/ 61913 w 1737401" name="connsiteX6"/>
              <a:gd fmla="*/ 959536 h 959536" name="connsiteY6"/>
              <a:gd fmla="*/ 0 w 1737401" name="connsiteX7"/>
              <a:gd fmla="*/ 897624 h 959536" name="connsiteY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959536" w="1737401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cap="flat" w="9525">
            <a:noFill/>
            <a:prstDash val="solid"/>
            <a:miter/>
          </a:ln>
        </p:spPr>
        <p:txBody>
          <a:bodyPr anchor="ctr" numCol="1" rtlCol="0"/>
          <a:lstStyle/>
          <a:p>
            <a:pPr algn="l" defTabSz="914400" eaLnBrk="1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panose="020F0502020204030204" typeface="Calibri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fmla="*/ 0 w 1135066" name="connsiteX0"/>
              <a:gd fmla="*/ 0 h 477997" name="connsiteY0"/>
              <a:gd fmla="*/ 1135066 w 1135066" name="connsiteX1"/>
              <a:gd fmla="*/ 0 h 477997" name="connsiteY1"/>
              <a:gd fmla="*/ 1133370 w 1135066" name="connsiteX2"/>
              <a:gd fmla="*/ 16827 h 477997" name="connsiteY2"/>
              <a:gd fmla="*/ 567533 w 1135066" name="connsiteX3"/>
              <a:gd fmla="*/ 477997 h 477997" name="connsiteY3"/>
              <a:gd fmla="*/ 1696 w 1135066" name="connsiteX4"/>
              <a:gd fmla="*/ 16827 h 477997" name="connsiteY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477997" w="1135066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 wrap="square">
            <a:noAutofit/>
          </a:bodyPr>
          <a:lstStyle/>
          <a:p>
            <a:pPr algn="ctr" defTabSz="914400" eaLnBrk="1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0615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82EDB8D0-98ED-4B86-9D5F-E61ADC70144D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fmla="*/ 0 w 1737401" name="connsiteX0"/>
              <a:gd fmla="*/ 0 h 959536" name="connsiteY0"/>
              <a:gd fmla="*/ 123825 w 1737401" name="connsiteX1"/>
              <a:gd fmla="*/ 0 h 959536" name="connsiteY1"/>
              <a:gd fmla="*/ 123825 w 1737401" name="connsiteX2"/>
              <a:gd fmla="*/ 790277 h 959536" name="connsiteY2"/>
              <a:gd fmla="*/ 1490095 w 1737401" name="connsiteX3"/>
              <a:gd fmla="*/ 0 h 959536" name="connsiteY3"/>
              <a:gd fmla="*/ 1737401 w 1737401" name="connsiteX4"/>
              <a:gd fmla="*/ 0 h 959536" name="connsiteY4"/>
              <a:gd fmla="*/ 92869 w 1737401" name="connsiteX5"/>
              <a:gd fmla="*/ 951249 h 959536" name="connsiteY5"/>
              <a:gd fmla="*/ 61913 w 1737401" name="connsiteX6"/>
              <a:gd fmla="*/ 959536 h 959536" name="connsiteY6"/>
              <a:gd fmla="*/ 0 w 1737401" name="connsiteX7"/>
              <a:gd fmla="*/ 897624 h 959536" name="connsiteY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959536" w="1737401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cap="flat" w="9525">
            <a:noFill/>
            <a:prstDash val="solid"/>
            <a:miter/>
          </a:ln>
        </p:spPr>
        <p:txBody>
          <a:bodyPr anchor="ctr" numCol="1" rtlCol="0"/>
          <a:lstStyle/>
          <a:p>
            <a:pPr algn="l" defTabSz="914400" eaLnBrk="1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panose="020F0502020204030204" typeface="Calibri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fmla="*/ 0 w 1135066" name="connsiteX0"/>
              <a:gd fmla="*/ 0 h 477997" name="connsiteY0"/>
              <a:gd fmla="*/ 1135066 w 1135066" name="connsiteX1"/>
              <a:gd fmla="*/ 0 h 477997" name="connsiteY1"/>
              <a:gd fmla="*/ 1133370 w 1135066" name="connsiteX2"/>
              <a:gd fmla="*/ 16827 h 477997" name="connsiteY2"/>
              <a:gd fmla="*/ 567533 w 1135066" name="connsiteX3"/>
              <a:gd fmla="*/ 477997 h 477997" name="connsiteY3"/>
              <a:gd fmla="*/ 1696 w 1135066" name="connsiteX4"/>
              <a:gd fmla="*/ 16827 h 477997" name="connsiteY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477997" w="1135066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 wrap="square">
            <a:noAutofit/>
          </a:bodyPr>
          <a:lstStyle/>
          <a:p>
            <a:pPr algn="ctr" defTabSz="914400" eaLnBrk="1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2149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82EDB8D0-98ED-4B86-9D5F-E61ADC70144D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fmla="*/ 0 w 1737401" name="connsiteX0"/>
              <a:gd fmla="*/ 0 h 959536" name="connsiteY0"/>
              <a:gd fmla="*/ 123825 w 1737401" name="connsiteX1"/>
              <a:gd fmla="*/ 0 h 959536" name="connsiteY1"/>
              <a:gd fmla="*/ 123825 w 1737401" name="connsiteX2"/>
              <a:gd fmla="*/ 790277 h 959536" name="connsiteY2"/>
              <a:gd fmla="*/ 1490095 w 1737401" name="connsiteX3"/>
              <a:gd fmla="*/ 0 h 959536" name="connsiteY3"/>
              <a:gd fmla="*/ 1737401 w 1737401" name="connsiteX4"/>
              <a:gd fmla="*/ 0 h 959536" name="connsiteY4"/>
              <a:gd fmla="*/ 92869 w 1737401" name="connsiteX5"/>
              <a:gd fmla="*/ 951249 h 959536" name="connsiteY5"/>
              <a:gd fmla="*/ 61913 w 1737401" name="connsiteX6"/>
              <a:gd fmla="*/ 959536 h 959536" name="connsiteY6"/>
              <a:gd fmla="*/ 0 w 1737401" name="connsiteX7"/>
              <a:gd fmla="*/ 897624 h 959536" name="connsiteY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959536" w="1737401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cap="flat" w="9525">
            <a:noFill/>
            <a:prstDash val="solid"/>
            <a:miter/>
          </a:ln>
        </p:spPr>
        <p:txBody>
          <a:bodyPr anchor="ctr" numCol="1" rtlCol="0"/>
          <a:lstStyle/>
          <a:p>
            <a:pPr algn="l" defTabSz="914400" eaLnBrk="1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panose="020F0502020204030204" typeface="Calibri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fmla="*/ 0 w 1135066" name="connsiteX0"/>
              <a:gd fmla="*/ 0 h 477997" name="connsiteY0"/>
              <a:gd fmla="*/ 1135066 w 1135066" name="connsiteX1"/>
              <a:gd fmla="*/ 0 h 477997" name="connsiteY1"/>
              <a:gd fmla="*/ 1133370 w 1135066" name="connsiteX2"/>
              <a:gd fmla="*/ 16827 h 477997" name="connsiteY2"/>
              <a:gd fmla="*/ 567533 w 1135066" name="connsiteX3"/>
              <a:gd fmla="*/ 477997 h 477997" name="connsiteY3"/>
              <a:gd fmla="*/ 1696 w 1135066" name="connsiteX4"/>
              <a:gd fmla="*/ 16827 h 477997" name="connsiteY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477997" w="1135066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 wrap="square">
            <a:noAutofit/>
          </a:bodyPr>
          <a:lstStyle/>
          <a:p>
            <a:pPr algn="ctr" defTabSz="914400" eaLnBrk="1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621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 numCol="1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idx="2" sz="half" type="body"/>
          </p:nvPr>
        </p:nvSpPr>
        <p:spPr>
          <a:xfrm>
            <a:off x="839788" y="2057400"/>
            <a:ext cx="3932237" cy="3811588"/>
          </a:xfrm>
        </p:spPr>
        <p:txBody>
          <a:bodyPr numCol="1"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82EDB8D0-98ED-4B86-9D5F-E61ADC70144D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fmla="*/ 0 w 1737401" name="connsiteX0"/>
              <a:gd fmla="*/ 0 h 959536" name="connsiteY0"/>
              <a:gd fmla="*/ 123825 w 1737401" name="connsiteX1"/>
              <a:gd fmla="*/ 0 h 959536" name="connsiteY1"/>
              <a:gd fmla="*/ 123825 w 1737401" name="connsiteX2"/>
              <a:gd fmla="*/ 790277 h 959536" name="connsiteY2"/>
              <a:gd fmla="*/ 1490095 w 1737401" name="connsiteX3"/>
              <a:gd fmla="*/ 0 h 959536" name="connsiteY3"/>
              <a:gd fmla="*/ 1737401 w 1737401" name="connsiteX4"/>
              <a:gd fmla="*/ 0 h 959536" name="connsiteY4"/>
              <a:gd fmla="*/ 92869 w 1737401" name="connsiteX5"/>
              <a:gd fmla="*/ 951249 h 959536" name="connsiteY5"/>
              <a:gd fmla="*/ 61913 w 1737401" name="connsiteX6"/>
              <a:gd fmla="*/ 959536 h 959536" name="connsiteY6"/>
              <a:gd fmla="*/ 0 w 1737401" name="connsiteX7"/>
              <a:gd fmla="*/ 897624 h 959536" name="connsiteY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959536" w="1737401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cap="flat" w="9525">
            <a:noFill/>
            <a:prstDash val="solid"/>
            <a:miter/>
          </a:ln>
        </p:spPr>
        <p:txBody>
          <a:bodyPr anchor="ctr" numCol="1" rtlCol="0"/>
          <a:lstStyle/>
          <a:p>
            <a:pPr algn="l" defTabSz="914400" eaLnBrk="1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panose="020F0502020204030204" typeface="Calibri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fmla="*/ 0 w 1135066" name="connsiteX0"/>
              <a:gd fmla="*/ 0 h 477997" name="connsiteY0"/>
              <a:gd fmla="*/ 1135066 w 1135066" name="connsiteX1"/>
              <a:gd fmla="*/ 0 h 477997" name="connsiteY1"/>
              <a:gd fmla="*/ 1133370 w 1135066" name="connsiteX2"/>
              <a:gd fmla="*/ 16827 h 477997" name="connsiteY2"/>
              <a:gd fmla="*/ 567533 w 1135066" name="connsiteX3"/>
              <a:gd fmla="*/ 477997 h 477997" name="connsiteY3"/>
              <a:gd fmla="*/ 1696 w 1135066" name="connsiteX4"/>
              <a:gd fmla="*/ 16827 h 477997" name="connsiteY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477997" w="1135066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 wrap="square">
            <a:noAutofit/>
          </a:bodyPr>
          <a:lstStyle/>
          <a:p>
            <a:pPr algn="ctr" defTabSz="914400" eaLnBrk="1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3521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 numCol="1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idx="1" type="pic"/>
          </p:nvPr>
        </p:nvSpPr>
        <p:spPr>
          <a:xfrm>
            <a:off x="5183188" y="987425"/>
            <a:ext cx="6172200" cy="4873625"/>
          </a:xfrm>
        </p:spPr>
        <p:txBody>
          <a:bodyPr numCol="1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idx="2" sz="half" type="body"/>
          </p:nvPr>
        </p:nvSpPr>
        <p:spPr>
          <a:xfrm>
            <a:off x="839788" y="2057400"/>
            <a:ext cx="3932237" cy="3811588"/>
          </a:xfrm>
        </p:spPr>
        <p:txBody>
          <a:bodyPr numCol="1"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82EDB8D0-98ED-4B86-9D5F-E61ADC70144D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fmla="*/ 0 w 1737401" name="connsiteX0"/>
              <a:gd fmla="*/ 0 h 959536" name="connsiteY0"/>
              <a:gd fmla="*/ 123825 w 1737401" name="connsiteX1"/>
              <a:gd fmla="*/ 0 h 959536" name="connsiteY1"/>
              <a:gd fmla="*/ 123825 w 1737401" name="connsiteX2"/>
              <a:gd fmla="*/ 790277 h 959536" name="connsiteY2"/>
              <a:gd fmla="*/ 1490095 w 1737401" name="connsiteX3"/>
              <a:gd fmla="*/ 0 h 959536" name="connsiteY3"/>
              <a:gd fmla="*/ 1737401 w 1737401" name="connsiteX4"/>
              <a:gd fmla="*/ 0 h 959536" name="connsiteY4"/>
              <a:gd fmla="*/ 92869 w 1737401" name="connsiteX5"/>
              <a:gd fmla="*/ 951249 h 959536" name="connsiteY5"/>
              <a:gd fmla="*/ 61913 w 1737401" name="connsiteX6"/>
              <a:gd fmla="*/ 959536 h 959536" name="connsiteY6"/>
              <a:gd fmla="*/ 0 w 1737401" name="connsiteX7"/>
              <a:gd fmla="*/ 897624 h 959536" name="connsiteY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959536" w="1737401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cap="flat" w="9525">
            <a:noFill/>
            <a:prstDash val="solid"/>
            <a:miter/>
          </a:ln>
        </p:spPr>
        <p:txBody>
          <a:bodyPr anchor="ctr" numCol="1" rtlCol="0"/>
          <a:lstStyle/>
          <a:p>
            <a:pPr algn="l" defTabSz="914400" eaLnBrk="1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panose="020F0502020204030204" typeface="Calibri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fmla="*/ 0 w 1135066" name="connsiteX0"/>
              <a:gd fmla="*/ 0 h 477997" name="connsiteY0"/>
              <a:gd fmla="*/ 1135066 w 1135066" name="connsiteX1"/>
              <a:gd fmla="*/ 0 h 477997" name="connsiteY1"/>
              <a:gd fmla="*/ 1133370 w 1135066" name="connsiteX2"/>
              <a:gd fmla="*/ 16827 h 477997" name="connsiteY2"/>
              <a:gd fmla="*/ 567533 w 1135066" name="connsiteX3"/>
              <a:gd fmla="*/ 477997 h 477997" name="connsiteY3"/>
              <a:gd fmla="*/ 1696 w 1135066" name="connsiteX4"/>
              <a:gd fmla="*/ 16827 h 477997" name="connsiteY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477997" w="1135066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 wrap="square">
            <a:noAutofit/>
          </a:bodyPr>
          <a:lstStyle/>
          <a:p>
            <a:pPr algn="ctr" defTabSz="914400" eaLnBrk="1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360497"/>
      </p:ext>
    </p:extLst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2" Target="../slideLayouts/slideLayout11.xml" Type="http://schemas.openxmlformats.org/officeDocument/2006/relationships/slideLayout"/><Relationship Id="rId11" Target="../slideLayouts/slideLayout10.xml" Type="http://schemas.openxmlformats.org/officeDocument/2006/relationships/slideLayout"/><Relationship Id="rId9" Target="../slideLayouts/slideLayout8.xml" Type="http://schemas.openxmlformats.org/officeDocument/2006/relationships/slideLayout"/><Relationship Id="rId10" Target="../slideLayouts/slideLayout9.xml" Type="http://schemas.openxmlformats.org/officeDocument/2006/relationships/slideLayout"/><Relationship Id="rId8" Target="../slideLayouts/slideLayout7.xml" Type="http://schemas.openxmlformats.org/officeDocument/2006/relationships/slideLayout"/><Relationship Id="rId7" Target="../slideLayouts/slideLayout6.xml" Type="http://schemas.openxmlformats.org/officeDocument/2006/relationships/slideLayout"/><Relationship Id="rId6" Target="../slideLayouts/slideLayout5.xml" Type="http://schemas.openxmlformats.org/officeDocument/2006/relationships/slideLayout"/><Relationship Id="rId5" Target="../slideLayouts/slideLayout4.xml" Type="http://schemas.openxmlformats.org/officeDocument/2006/relationships/slideLayout"/><Relationship Id="rId4" Target="../slideLayouts/slideLayout3.xml" Type="http://schemas.openxmlformats.org/officeDocument/2006/relationships/slideLayout"/><Relationship Id="rId3" Target="../slideLayouts/slideLayout2.xml" Type="http://schemas.openxmlformats.org/officeDocument/2006/relationships/slideLayout"/><Relationship Id="rId2" Target="../slideLayouts/slideLayout1.xml" Type="http://schemas.openxmlformats.org/officeDocument/2006/relationships/slideLayout"/><Relationship Id="rId1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 bIns="45720" lIns="91440" numCol="1" rIns="91440" rtlCol="0" tIns="45720" vert="horz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bIns="45720" lIns="91440" numCol="1" rIns="91440" rtlCol="0" tIns="45720" vert="horz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idx="2" sz="half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anchor="ctr" bIns="45720" lIns="91440" numCol="1" rIns="91440" rtlCol="0" tIns="45720" vert="horz"/>
          <a:lstStyle>
            <a:lvl1pPr algn="l">
              <a:defRPr baseline="0" cap="none" spc="0" sz="11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5/23/2025</a:t>
            </a:fld>
            <a:endParaRPr dirty="0"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idx="3" sz="quarter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anchor="ctr" bIns="45720" lIns="91440" numCol="1" rIns="91440" rtlCol="0" tIns="45720" vert="horz"/>
          <a:lstStyle>
            <a:lvl1pPr algn="ctr">
              <a:defRPr baseline="0" cap="none" spc="0" sz="11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idx="4" sz="quarter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anchor="ctr" bIns="45720" lIns="91440" numCol="1" rIns="91440" rtlCol="0" tIns="45720" vert="horz"/>
          <a:lstStyle>
            <a:lvl1pPr algn="r">
              <a:defRPr baseline="0" cap="none" spc="0" sz="11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728975"/>
      </p:ext>
    </p:extLst>
  </p:cSld>
  <p:clrMap accent1="accent1" accent2="accent2" accent3="accent3" accent4="accent4" accent5="accent5" accent6="accent6" bg1="lt1" bg2="lt2" folHlink="folHlink" hlink="hlink" tx1="dk1" tx2="dk2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kern="1200" sz="3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charset="0" panose="020B0604020202020204" pitchFamily="34" typeface="Arial"/>
        <a:buChar char="•"/>
        <a:defRPr kern="1200" sz="24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20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6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6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2.xml.rels><?xml version="1.0" encoding="UTF-8" standalone="yes"?><Relationships xmlns="http://schemas.openxmlformats.org/package/2006/relationships"><Relationship Id="rId2" Target="../media/image2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<Relationships xmlns="http://schemas.openxmlformats.org/package/2006/relationships"><Relationship Id="rId2" Target="../media/image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<Relationships xmlns="http://schemas.openxmlformats.org/package/2006/relationships"><Relationship Id="rId2" Target="../media/image4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5.xml.rels><?xml version="1.0" encoding="UTF-8" standalone="yes"?><Relationships xmlns="http://schemas.openxmlformats.org/package/2006/relationships"><Relationship Id="rId2" Target="../media/image5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6.xml.rels><?xml version="1.0" encoding="UTF-8" standalone="yes"?><Relationships xmlns="http://schemas.openxmlformats.org/package/2006/relationships"><Relationship Id="rId2" Target="../media/image6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7.xml.rels><?xml version="1.0" encoding="UTF-8" standalone="yes"?><Relationships xmlns="http://schemas.openxmlformats.org/package/2006/relationships"><Relationship Id="rId2" Target="../media/image7.pn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6" name="Rectangle 1035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 defTabSz="914400" eaLnBrk="1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50AF06-6920-7CDF-30D3-43D56E7197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4716" y="739978"/>
            <a:ext cx="5334930" cy="3004145"/>
          </a:xfrm>
        </p:spPr>
        <p:txBody>
          <a:bodyPr numCol="1">
            <a:normAutofit/>
          </a:bodyPr>
          <a:lstStyle/>
          <a:p>
            <a:r>
              <a:rPr dirty="0" lang="en-US"/>
              <a:t>Maze practice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316365-F2AD-F34C-976A-1F6A5F23014A}"/>
              </a:ext>
            </a:extLst>
          </p:cNvPr>
          <p:cNvSpPr>
            <a:spLocks noGrp="1"/>
          </p:cNvSpPr>
          <p:nvPr>
            <p:ph idx="1" type="subTitle"/>
          </p:nvPr>
        </p:nvSpPr>
        <p:spPr>
          <a:xfrm>
            <a:off x="6194715" y="3836197"/>
            <a:ext cx="5334931" cy="2189214"/>
          </a:xfrm>
        </p:spPr>
        <p:txBody>
          <a:bodyPr numCol="1">
            <a:normAutofit/>
          </a:bodyPr>
          <a:lstStyle/>
          <a:p>
            <a:r>
              <a:rPr dirty="0" lang="en-US"/>
              <a:t>Grade 6 Access</a:t>
            </a:r>
          </a:p>
          <a:p>
            <a:r>
              <a:rPr dirty="0" lang="en-US"/>
              <a:t>Unit 8-9 Term 3</a:t>
            </a:r>
          </a:p>
          <a:p>
            <a:r>
              <a:rPr dirty="0" lang="en-US"/>
              <a:t>Grammar and vocabulary</a:t>
            </a:r>
          </a:p>
          <a:p>
            <a:endParaRPr dirty="0" lang="en-US"/>
          </a:p>
        </p:txBody>
      </p:sp>
      <p:sp>
        <p:nvSpPr>
          <p:cNvPr id="1038" name="Freeform: Shape 1037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fmla="*/ 1355 w 1155142" name="connsiteX0"/>
              <a:gd fmla="*/ 0 h 591009" name="connsiteY0"/>
              <a:gd fmla="*/ 1153787 w 1155142" name="connsiteX1"/>
              <a:gd fmla="*/ 0 h 591009" name="connsiteY1"/>
              <a:gd fmla="*/ 1155142 w 1155142" name="connsiteX2"/>
              <a:gd fmla="*/ 13438 h 591009" name="connsiteY2"/>
              <a:gd fmla="*/ 577571 w 1155142" name="connsiteX3"/>
              <a:gd fmla="*/ 591009 h 591009" name="connsiteY3"/>
              <a:gd fmla="*/ 0 w 1155142" name="connsiteX4"/>
              <a:gd fmla="*/ 13438 h 591009" name="connsiteY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591009" w="1155142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 wrap="square">
            <a:noAutofit/>
          </a:bodyPr>
          <a:lstStyle/>
          <a:p>
            <a:pPr algn="ctr" defTabSz="914400" eaLnBrk="1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Calibri"/>
              <a:ea typeface="+mn-ea"/>
              <a:cs typeface="+mn-cs"/>
            </a:endParaRPr>
          </a:p>
        </p:txBody>
      </p:sp>
      <p:sp>
        <p:nvSpPr>
          <p:cNvPr id="1035" name="Freeform: Shape 1034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fmla="*/ 0 w 1737401" name="connsiteX0"/>
              <a:gd fmla="*/ 0 h 959536" name="connsiteY0"/>
              <a:gd fmla="*/ 123825 w 1737401" name="connsiteX1"/>
              <a:gd fmla="*/ 0 h 959536" name="connsiteY1"/>
              <a:gd fmla="*/ 123825 w 1737401" name="connsiteX2"/>
              <a:gd fmla="*/ 790277 h 959536" name="connsiteY2"/>
              <a:gd fmla="*/ 1490095 w 1737401" name="connsiteX3"/>
              <a:gd fmla="*/ 0 h 959536" name="connsiteY3"/>
              <a:gd fmla="*/ 1737401 w 1737401" name="connsiteX4"/>
              <a:gd fmla="*/ 0 h 959536" name="connsiteY4"/>
              <a:gd fmla="*/ 92869 w 1737401" name="connsiteX5"/>
              <a:gd fmla="*/ 951249 h 959536" name="connsiteY5"/>
              <a:gd fmla="*/ 61913 w 1737401" name="connsiteX6"/>
              <a:gd fmla="*/ 959536 h 959536" name="connsiteY6"/>
              <a:gd fmla="*/ 0 w 1737401" name="connsiteX7"/>
              <a:gd fmla="*/ 897624 h 959536" name="connsiteY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959536" w="1737401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cap="flat" w="9525">
            <a:noFill/>
            <a:prstDash val="solid"/>
            <a:miter/>
          </a:ln>
        </p:spPr>
        <p:txBody>
          <a:bodyPr anchor="ctr" numCol="1" rtlCol="0"/>
          <a:lstStyle/>
          <a:p>
            <a:pPr algn="l" defTabSz="914400" eaLnBrk="1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panose="020F0502020204030204" typeface="Calibri"/>
              <a:ea typeface="+mn-ea"/>
              <a:cs typeface="+mn-cs"/>
            </a:endParaRPr>
          </a:p>
        </p:txBody>
      </p:sp>
      <p:sp>
        <p:nvSpPr>
          <p:cNvPr id="1037" name="Freeform: Shape 1036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fmla="*/ 159741 w 159741" name="connsiteX0"/>
              <a:gd fmla="*/ 0 h 552996" name="connsiteY0"/>
              <a:gd fmla="*/ 159741 w 159741" name="connsiteX1"/>
              <a:gd fmla="*/ 552996 h 552996" name="connsiteY1"/>
              <a:gd fmla="*/ 141849 w 159741" name="connsiteX2"/>
              <a:gd fmla="*/ 543285 h 552996" name="connsiteY2"/>
              <a:gd fmla="*/ 0 w 159741" name="connsiteX3"/>
              <a:gd fmla="*/ 276498 h 552996" name="connsiteY3"/>
              <a:gd fmla="*/ 141849 w 159741" name="connsiteX4"/>
              <a:gd fmla="*/ 9711 h 552996" name="connsiteY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552996" w="159741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 wrap="square">
            <a:noAutofit/>
          </a:bodyPr>
          <a:lstStyle/>
          <a:p>
            <a:pPr algn="ctr" defTabSz="914400" eaLnBrk="1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Calibri"/>
              <a:ea typeface="+mn-ea"/>
              <a:cs typeface="+mn-cs"/>
            </a:endParaRPr>
          </a:p>
        </p:txBody>
      </p:sp>
      <p:sp>
        <p:nvSpPr>
          <p:cNvPr id="1039" name="Freeform: Shape 1038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fmla="*/ 61913 w 1548180" name="connsiteX0"/>
              <a:gd fmla="*/ 0 h 1022351" name="connsiteY0"/>
              <a:gd fmla="*/ 1548180 w 1548180" name="connsiteX1"/>
              <a:gd fmla="*/ 0 h 1022351" name="connsiteY1"/>
              <a:gd fmla="*/ 1548180 w 1548180" name="connsiteX2"/>
              <a:gd fmla="*/ 123825 h 1022351" name="connsiteY2"/>
              <a:gd fmla="*/ 123825 w 1548180" name="connsiteX3"/>
              <a:gd fmla="*/ 123825 h 1022351" name="connsiteY3"/>
              <a:gd fmla="*/ 123825 w 1548180" name="connsiteX4"/>
              <a:gd fmla="*/ 1022351 h 1022351" name="connsiteY4"/>
              <a:gd fmla="*/ 0 w 1548180" name="connsiteX5"/>
              <a:gd fmla="*/ 1022351 h 1022351" name="connsiteY5"/>
              <a:gd fmla="*/ 0 w 1548180" name="connsiteX6"/>
              <a:gd fmla="*/ 61913 h 1022351" name="connsiteY6"/>
              <a:gd fmla="*/ 61913 w 1548180" name="connsiteX7"/>
              <a:gd fmla="*/ 0 h 1022351" name="connsiteY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22351" w="1548180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cap="flat" w="9525">
            <a:noFill/>
            <a:prstDash val="solid"/>
            <a:miter/>
          </a:ln>
        </p:spPr>
        <p:txBody>
          <a:bodyPr anchor="ctr" numCol="1" rtlCol="0"/>
          <a:lstStyle/>
          <a:p>
            <a:pPr algn="l" defTabSz="914400" eaLnBrk="1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panose="020F0502020204030204" typeface="Calibri"/>
              <a:ea typeface="+mn-ea"/>
              <a:cs typeface="+mn-cs"/>
            </a:endParaRPr>
          </a:p>
        </p:txBody>
      </p:sp>
      <p:sp>
        <p:nvSpPr>
          <p:cNvPr id="1041" name="Freeform: Shape 1040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fmla="*/ 1561721 w 1771609" name="connsiteX0"/>
              <a:gd fmla="*/ 763041 h 1140095" name="connsiteY0"/>
              <a:gd fmla="*/ 1623024 w 1771609" name="connsiteX1"/>
              <a:gd fmla="*/ 792810 h 1140095" name="connsiteY1"/>
              <a:gd fmla="*/ 1711735 w 1771609" name="connsiteX2"/>
              <a:gd fmla="*/ 970132 h 1140095" name="connsiteY2"/>
              <a:gd fmla="*/ 1771609 w 1771609" name="connsiteX3"/>
              <a:gd fmla="*/ 1140095 h 1140095" name="connsiteY3"/>
              <a:gd fmla="*/ 1637225 w 1771609" name="connsiteX4"/>
              <a:gd fmla="*/ 1140095 h 1140095" name="connsiteY4"/>
              <a:gd fmla="*/ 1594820 w 1771609" name="connsiteX5"/>
              <a:gd fmla="*/ 1019711 h 1140095" name="connsiteY5"/>
              <a:gd fmla="*/ 1513200 w 1771609" name="connsiteX6"/>
              <a:gd fmla="*/ 856627 h 1140095" name="connsiteY6"/>
              <a:gd fmla="*/ 1538499 w 1771609" name="connsiteX7"/>
              <a:gd fmla="*/ 770415 h 1140095" name="connsiteY7"/>
              <a:gd fmla="*/ 1561721 w 1771609" name="connsiteX8"/>
              <a:gd fmla="*/ 763041 h 1140095" name="connsiteY8"/>
              <a:gd fmla="*/ 933455 w 1771609" name="connsiteX9"/>
              <a:gd fmla="*/ 161309 h 1140095" name="connsiteY9"/>
              <a:gd fmla="*/ 957797 w 1771609" name="connsiteX10"/>
              <a:gd fmla="*/ 167970 h 1140095" name="connsiteY10"/>
              <a:gd fmla="*/ 1286982 w 1771609" name="connsiteX11"/>
              <a:gd fmla="*/ 387616 h 1140095" name="connsiteY11"/>
              <a:gd fmla="*/ 1293725 w 1771609" name="connsiteX12"/>
              <a:gd fmla="*/ 477075 h 1140095" name="connsiteY12"/>
              <a:gd fmla="*/ 1245453 w 1771609" name="connsiteX13"/>
              <a:gd fmla="*/ 499154 h 1140095" name="connsiteY13"/>
              <a:gd fmla="*/ 1245167 w 1771609" name="connsiteX14"/>
              <a:gd fmla="*/ 499154 h 1140095" name="connsiteY14"/>
              <a:gd fmla="*/ 1203638 w 1771609" name="connsiteX15"/>
              <a:gd fmla="*/ 484104 h 1140095" name="connsiteY15"/>
              <a:gd fmla="*/ 900647 w 1771609" name="connsiteX16"/>
              <a:gd fmla="*/ 281508 h 1140095" name="connsiteY16"/>
              <a:gd fmla="*/ 872454 w 1771609" name="connsiteX17"/>
              <a:gd fmla="*/ 196164 h 1140095" name="connsiteY17"/>
              <a:gd fmla="*/ 933455 w 1771609" name="connsiteX18"/>
              <a:gd fmla="*/ 161309 h 1140095" name="connsiteY18"/>
              <a:gd fmla="*/ 256260 w 1771609" name="connsiteX19"/>
              <a:gd fmla="*/ 29 h 1140095" name="connsiteY19"/>
              <a:gd fmla="*/ 454020 w 1771609" name="connsiteX20"/>
              <a:gd fmla="*/ 13474 h 1140095" name="connsiteY20"/>
              <a:gd fmla="*/ 509236 w 1771609" name="connsiteX21"/>
              <a:gd fmla="*/ 84182 h 1140095" name="connsiteY21"/>
              <a:gd fmla="*/ 445829 w 1771609" name="connsiteX22"/>
              <a:gd fmla="*/ 139871 h 1140095" name="connsiteY22"/>
              <a:gd fmla="*/ 437447 w 1771609" name="connsiteX23"/>
              <a:gd fmla="*/ 139395 h 1140095" name="connsiteY23"/>
              <a:gd fmla="*/ 73211 w 1771609" name="connsiteX24"/>
              <a:gd fmla="*/ 137204 h 1140095" name="connsiteY24"/>
              <a:gd fmla="*/ 749 w 1771609" name="connsiteX25"/>
              <a:gd fmla="*/ 84082 h 1140095" name="connsiteY25"/>
              <a:gd fmla="*/ 53871 w 1771609" name="connsiteX26"/>
              <a:gd fmla="*/ 11621 h 1140095" name="connsiteY26"/>
              <a:gd fmla="*/ 58352 w 1771609" name="connsiteX27"/>
              <a:gd fmla="*/ 11093 h 1140095" name="connsiteY27"/>
              <a:gd fmla="*/ 256260 w 1771609" name="connsiteX28"/>
              <a:gd fmla="*/ 29 h 1140095" name="connsiteY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b="b" l="l" r="r" t="t"/>
            <a:pathLst>
              <a:path h="1140095" w="1771609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cap="flat" w="9525">
            <a:noFill/>
            <a:prstDash val="solid"/>
            <a:miter/>
          </a:ln>
        </p:spPr>
        <p:txBody>
          <a:bodyPr anchor="ctr" numCol="1" rtlCol="0"/>
          <a:lstStyle/>
          <a:p>
            <a:pPr algn="l" defTabSz="914400" eaLnBrk="1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panose="020F0502020204030204" typeface="Calibri"/>
              <a:ea typeface="+mn-ea"/>
              <a:cs typeface="+mn-cs"/>
            </a:endParaRPr>
          </a:p>
        </p:txBody>
      </p:sp>
      <p:pic>
        <p:nvPicPr>
          <p:cNvPr descr="A cartoon of two girls studying with books and one saying &quot; what's wrong? &quot;  | Premium Vector" id="1026" name="Picture 2">
            <a:extLst>
              <a:ext uri="{FF2B5EF4-FFF2-40B4-BE49-F238E27FC236}">
                <a16:creationId xmlns:a16="http://schemas.microsoft.com/office/drawing/2014/main" id="{4A733411-3251-3937-6072-35A73FC01163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4" r="12456"/>
          <a:stretch>
            <a:fillRect/>
          </a:stretch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b="b" l="l" r="r" t="t"/>
            <a:pathLst>
              <a:path h="3741748" w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3" name="Freeform: Shape 1042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fmla="*/ 782970 w 1565940" name="connsiteX0"/>
              <a:gd fmla="*/ 0 h 599245" name="connsiteY0"/>
              <a:gd fmla="*/ 1528042 w 1565940" name="connsiteX1"/>
              <a:gd fmla="*/ 480469 h 599245" name="connsiteY1"/>
              <a:gd fmla="*/ 1565940 w 1565940" name="connsiteX2"/>
              <a:gd fmla="*/ 599245 h 599245" name="connsiteY2"/>
              <a:gd fmla="*/ 0 w 1565940" name="connsiteX3"/>
              <a:gd fmla="*/ 599245 h 599245" name="connsiteY3"/>
              <a:gd fmla="*/ 37898 w 1565940" name="connsiteX4"/>
              <a:gd fmla="*/ 480469 h 599245" name="connsiteY4"/>
              <a:gd fmla="*/ 782970 w 1565940" name="connsiteX5"/>
              <a:gd fmla="*/ 0 h 599245" name="connsiteY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599245" w="1565940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 wrap="square">
            <a:noAutofit/>
          </a:bodyPr>
          <a:lstStyle/>
          <a:p>
            <a:pPr algn="ctr" defTabSz="914400" eaLnBrk="1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dirty="0" i="0" kern="1200" kumimoji="0" lang="en-US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3765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" name="Freeform: Shape 2067">
            <a:extLst>
              <a:ext uri="{FF2B5EF4-FFF2-40B4-BE49-F238E27FC236}">
                <a16:creationId xmlns:a16="http://schemas.microsoft.com/office/drawing/2014/main" id="{23DA7759-3209-4FE2-96D1-4EEDD81E9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b="b" l="l" r="r" t="t"/>
            <a:pathLst>
              <a:path h="477997" w="1135066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 wrap="square">
            <a:noAutofit/>
          </a:bodyPr>
          <a:lstStyle/>
          <a:p>
            <a:pPr algn="ctr" defTabSz="914400" eaLnBrk="1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Calibri"/>
              <a:ea typeface="+mn-ea"/>
              <a:cs typeface="+mn-cs"/>
            </a:endParaRPr>
          </a:p>
        </p:txBody>
      </p:sp>
      <p:sp>
        <p:nvSpPr>
          <p:cNvPr id="2070" name="Freeform: Shape 2069">
            <a:extLst>
              <a:ext uri="{FF2B5EF4-FFF2-40B4-BE49-F238E27FC236}">
                <a16:creationId xmlns:a16="http://schemas.microsoft.com/office/drawing/2014/main" id="{41460DAD-8769-4C9F-9C8C-BB0443909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3536" y="5717905"/>
            <a:ext cx="1771609" cy="1140095"/>
          </a:xfrm>
          <a:custGeom>
            <a:avLst/>
            <a:gdLst/>
            <a:ahLst/>
            <a:cxnLst/>
            <a:rect b="b" l="l" r="r" t="t"/>
            <a:pathLst>
              <a:path h="1140095" w="1771609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cap="flat" w="9525">
            <a:noFill/>
            <a:prstDash val="solid"/>
            <a:miter/>
          </a:ln>
        </p:spPr>
        <p:txBody>
          <a:bodyPr anchor="ctr" numCol="1" rtlCol="0"/>
          <a:lstStyle/>
          <a:p>
            <a:pPr algn="l" defTabSz="914400" eaLnBrk="1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panose="020F0502020204030204" typeface="Calibri"/>
              <a:ea typeface="+mn-ea"/>
              <a:cs typeface="+mn-cs"/>
            </a:endParaRPr>
          </a:p>
        </p:txBody>
      </p:sp>
      <p:sp useBgFill="1">
        <p:nvSpPr>
          <p:cNvPr id="2072" name="Rectangle 2071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/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1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39FA08-5522-B39D-292F-02BBCAF4983D}"/>
              </a:ext>
            </a:extLst>
          </p:cNvPr>
          <p:cNvSpPr txBox="1"/>
          <p:nvPr/>
        </p:nvSpPr>
        <p:spPr>
          <a:xfrm>
            <a:off x="290749" y="449375"/>
            <a:ext cx="6022965" cy="5959249"/>
          </a:xfrm>
          <a:prstGeom prst="rect">
            <a:avLst/>
          </a:prstGeom>
        </p:spPr>
        <p:txBody>
          <a:bodyPr bIns="45720" lIns="91440" numCol="1" rIns="91440" rtlCol="0" tIns="45720" vert="horz">
            <a:normAutofit fontScale="925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charset="0" panose="020B0604020202020204" pitchFamily="34" typeface="Arial"/>
              <a:buChar char="•"/>
            </a:pPr>
            <a:r>
              <a:rPr b="1" dirty="0" lang="en-US" sz="2400"/>
              <a:t>1. A Day at the Zoo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charset="0" panose="020B0604020202020204" pitchFamily="34" typeface="Arial"/>
              <a:buChar char="•"/>
            </a:pPr>
            <a:endParaRPr b="1" dirty="0" lang="en-US" sz="2400"/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dirty="0" lang="en-US" sz="2400"/>
              <a:t>Last weekend, we </a:t>
            </a:r>
            <a:r>
              <a:rPr b="1" dirty="0" i="1" lang="en-US" sz="2400"/>
              <a:t>(1)</a:t>
            </a:r>
            <a:r>
              <a:rPr dirty="0" lang="en-US" sz="2400"/>
              <a:t> </a:t>
            </a:r>
            <a:r>
              <a:rPr b="1" dirty="0" lang="en-US" sz="2400"/>
              <a:t>(a) go / (b) went / (c) goes </a:t>
            </a:r>
            <a:r>
              <a:rPr dirty="0" lang="en-US" sz="2400"/>
              <a:t>to the zoo with my uncle. It was a sunny day, and the animals </a:t>
            </a:r>
            <a:r>
              <a:rPr b="1" dirty="0" i="1" lang="en-US" sz="2400"/>
              <a:t>(2)</a:t>
            </a:r>
            <a:r>
              <a:rPr dirty="0" lang="en-US" sz="2400"/>
              <a:t> </a:t>
            </a:r>
            <a:r>
              <a:rPr b="1" dirty="0" lang="en-US" sz="2400"/>
              <a:t>(a) were / (b) are / (c) is </a:t>
            </a:r>
            <a:r>
              <a:rPr dirty="0" lang="en-US" sz="2400"/>
              <a:t>very active. My sister </a:t>
            </a:r>
            <a:r>
              <a:rPr b="1" dirty="0" i="1" lang="en-US" sz="2400"/>
              <a:t>(3)</a:t>
            </a:r>
            <a:r>
              <a:rPr dirty="0" lang="en-US" sz="2400"/>
              <a:t> </a:t>
            </a:r>
            <a:r>
              <a:rPr b="1" dirty="0" lang="en-US" sz="2400"/>
              <a:t>(a) can / (b) cans / (c) could </a:t>
            </a:r>
            <a:r>
              <a:rPr dirty="0" lang="en-US" sz="2400"/>
              <a:t>see the monkeys swinging from tree to tree. “Wow! This place is amazing,” I </a:t>
            </a:r>
            <a:r>
              <a:rPr b="1" dirty="0" i="1" lang="en-US" sz="2400"/>
              <a:t>(4)</a:t>
            </a:r>
            <a:r>
              <a:rPr dirty="0" lang="en-US" sz="2400"/>
              <a:t> </a:t>
            </a:r>
            <a:r>
              <a:rPr b="1" dirty="0" lang="en-US" sz="2400"/>
              <a:t>(a) said / (b) say / (c) saying</a:t>
            </a:r>
            <a:r>
              <a:rPr dirty="0" lang="en-US" sz="2400"/>
              <a:t>. You should </a:t>
            </a:r>
            <a:r>
              <a:rPr b="1" dirty="0" i="1" lang="en-US" sz="2400"/>
              <a:t>(5)</a:t>
            </a:r>
            <a:r>
              <a:rPr dirty="0" lang="en-US" sz="2400"/>
              <a:t> </a:t>
            </a:r>
            <a:r>
              <a:rPr b="1" dirty="0" lang="en-US" sz="2400"/>
              <a:t>(a) bring / (b) brings / (c) brought </a:t>
            </a:r>
            <a:r>
              <a:rPr dirty="0" lang="en-US" sz="2400"/>
              <a:t>your camera to take some pictures!</a:t>
            </a:r>
          </a:p>
        </p:txBody>
      </p:sp>
      <p:pic>
        <p:nvPicPr>
          <p:cNvPr descr="Zoo Cartoon Images - Free Download on Freepik" id="2050" name="Picture 2">
            <a:extLst>
              <a:ext uri="{FF2B5EF4-FFF2-40B4-BE49-F238E27FC236}">
                <a16:creationId xmlns:a16="http://schemas.microsoft.com/office/drawing/2014/main" id="{88BB607D-08B1-71E8-CB3F-0A8D02E035C0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" l="17448" r="12449"/>
          <a:stretch>
            <a:fillRect/>
          </a:stretch>
        </p:blipFill>
        <p:spPr>
          <a:xfrm>
            <a:off x="6621294" y="1295416"/>
            <a:ext cx="5570706" cy="5562584"/>
          </a:xfrm>
          <a:custGeom>
            <a:avLst/>
            <a:gdLst/>
            <a:ahLst/>
            <a:cxnLst/>
            <a:rect b="b" l="l" r="r" t="t"/>
            <a:pathLst>
              <a:path h="5562584" w="5570706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4" name="!!Oval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 defTabSz="914400" eaLnBrk="1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panose="020F0502020204030204" typeface="Calibri"/>
              <a:ea typeface="+mn-ea"/>
              <a:cs typeface="+mn-cs"/>
            </a:endParaRPr>
          </a:p>
        </p:txBody>
      </p:sp>
      <p:sp>
        <p:nvSpPr>
          <p:cNvPr id="2076" name="!!Arc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fmla="val 15817365" name="adj1"/>
              <a:gd fmla="val 1781380" name="adj2"/>
            </a:avLst>
          </a:prstGeom>
          <a:ln cap="rnd" w="127000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numCol="1" rtlCol="0"/>
          <a:lstStyle/>
          <a:p>
            <a:pPr algn="ctr" defTabSz="914400" eaLnBrk="1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latin panose="020F0502020204030204"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1891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6CEB73-2F0E-E15E-E0E7-887704D073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0" name="Freeform: Shape 3089">
            <a:extLst>
              <a:ext uri="{FF2B5EF4-FFF2-40B4-BE49-F238E27FC236}">
                <a16:creationId xmlns:a16="http://schemas.microsoft.com/office/drawing/2014/main" id="{23DA7759-3209-4FE2-96D1-4EEDD81E9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b="b" l="l" r="r" t="t"/>
            <a:pathLst>
              <a:path h="477997" w="1135066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 wrap="square">
            <a:noAutofit/>
          </a:bodyPr>
          <a:lstStyle/>
          <a:p>
            <a:pPr algn="ctr" defTabSz="914400" eaLnBrk="1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Calibri"/>
              <a:ea typeface="+mn-ea"/>
              <a:cs typeface="+mn-cs"/>
            </a:endParaRPr>
          </a:p>
        </p:txBody>
      </p:sp>
      <p:sp>
        <p:nvSpPr>
          <p:cNvPr id="3092" name="Freeform: Shape 3091">
            <a:extLst>
              <a:ext uri="{FF2B5EF4-FFF2-40B4-BE49-F238E27FC236}">
                <a16:creationId xmlns:a16="http://schemas.microsoft.com/office/drawing/2014/main" id="{41460DAD-8769-4C9F-9C8C-BB0443909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3536" y="5717905"/>
            <a:ext cx="1771609" cy="1140095"/>
          </a:xfrm>
          <a:custGeom>
            <a:avLst/>
            <a:gdLst/>
            <a:ahLst/>
            <a:cxnLst/>
            <a:rect b="b" l="l" r="r" t="t"/>
            <a:pathLst>
              <a:path h="1140095" w="1771609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cap="flat" w="9525">
            <a:noFill/>
            <a:prstDash val="solid"/>
            <a:miter/>
          </a:ln>
        </p:spPr>
        <p:txBody>
          <a:bodyPr anchor="ctr" numCol="1" rtlCol="0"/>
          <a:lstStyle/>
          <a:p>
            <a:pPr algn="l" defTabSz="914400" eaLnBrk="1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panose="020F0502020204030204" typeface="Calibri"/>
              <a:ea typeface="+mn-ea"/>
              <a:cs typeface="+mn-cs"/>
            </a:endParaRPr>
          </a:p>
        </p:txBody>
      </p:sp>
      <p:sp useBgFill="1">
        <p:nvSpPr>
          <p:cNvPr id="3094" name="Rectangle 3093">
            <a:extLst>
              <a:ext uri="{FF2B5EF4-FFF2-40B4-BE49-F238E27FC236}">
                <a16:creationId xmlns:a16="http://schemas.microsoft.com/office/drawing/2014/main" id="{6A84B152-3496-4C52-AF08-97AFFC09D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/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1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C1F4A5-867B-E3BA-6F5B-7479F22FCB06}"/>
              </a:ext>
            </a:extLst>
          </p:cNvPr>
          <p:cNvSpPr txBox="1"/>
          <p:nvPr/>
        </p:nvSpPr>
        <p:spPr>
          <a:xfrm>
            <a:off x="123536" y="250372"/>
            <a:ext cx="6108025" cy="5926592"/>
          </a:xfrm>
          <a:prstGeom prst="rect">
            <a:avLst/>
          </a:prstGeom>
        </p:spPr>
        <p:txBody>
          <a:bodyPr bIns="45720" lIns="91440" numCol="1" rIns="91440" rtlCol="0" tIns="45720" vert="horz">
            <a:normAutofit lnSpcReduction="10000"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b="1" dirty="0" lang="en-US" sz="2200"/>
              <a:t>2. Exploring Polar Animals</a:t>
            </a:r>
          </a:p>
          <a:p>
            <a:pPr indent="-228600">
              <a:lnSpc>
                <a:spcPct val="150000"/>
              </a:lnSpc>
              <a:spcAft>
                <a:spcPts val="600"/>
              </a:spcAft>
              <a:buFont charset="0" panose="020B0604020202020204" pitchFamily="34" typeface="Arial"/>
              <a:buChar char="•"/>
            </a:pPr>
            <a:endParaRPr b="1" dirty="0" lang="en-US" sz="2200"/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dirty="0" lang="en-US" sz="2200"/>
              <a:t>Polar animals </a:t>
            </a:r>
            <a:r>
              <a:rPr b="1" dirty="0" i="1" lang="en-US" sz="2200"/>
              <a:t>(1)</a:t>
            </a:r>
            <a:r>
              <a:rPr dirty="0" lang="en-US" sz="2200"/>
              <a:t> </a:t>
            </a:r>
            <a:r>
              <a:rPr b="1" dirty="0" lang="en-US" sz="2200"/>
              <a:t>(a) can / (b) could / (c) may</a:t>
            </a:r>
            <a:r>
              <a:rPr dirty="0" lang="en-US" sz="2200"/>
              <a:t> live in very cold places. For example, polar bears </a:t>
            </a:r>
            <a:r>
              <a:rPr b="1" dirty="0" i="1" lang="en-US" sz="2200"/>
              <a:t>(2)</a:t>
            </a:r>
            <a:r>
              <a:rPr b="1" dirty="0" lang="en-US" sz="2200"/>
              <a:t> (a) cans / (b) can / (c) could</a:t>
            </a:r>
            <a:r>
              <a:rPr dirty="0" lang="en-US" sz="2200"/>
              <a:t> swim for long distances in icy water. Last year, I </a:t>
            </a:r>
            <a:r>
              <a:rPr b="1" dirty="0" i="1" lang="en-US" sz="2200"/>
              <a:t>(3)</a:t>
            </a:r>
            <a:r>
              <a:rPr dirty="0" lang="en-US" sz="2200"/>
              <a:t> </a:t>
            </a:r>
            <a:r>
              <a:rPr b="1" dirty="0" lang="en-US" sz="2200"/>
              <a:t>(a) watch / (b) watched / (c) watches </a:t>
            </a:r>
            <a:r>
              <a:rPr dirty="0" lang="en-US" sz="2200"/>
              <a:t>a documentary about penguins. It </a:t>
            </a:r>
            <a:r>
              <a:rPr b="1" dirty="0" i="1" lang="en-US" sz="2200"/>
              <a:t>(4)</a:t>
            </a:r>
            <a:r>
              <a:rPr dirty="0" lang="en-US" sz="2200"/>
              <a:t> </a:t>
            </a:r>
            <a:r>
              <a:rPr b="1" dirty="0" lang="en-US" sz="2200"/>
              <a:t>(a) is / (b) was / (c) were </a:t>
            </a:r>
            <a:r>
              <a:rPr dirty="0" lang="en-US" sz="2200"/>
              <a:t>very interesting! If you visit the Arctic, </a:t>
            </a:r>
            <a:r>
              <a:rPr b="1" dirty="0" i="1" lang="en-US" sz="2200"/>
              <a:t>(5)</a:t>
            </a:r>
            <a:r>
              <a:rPr dirty="0" lang="en-US" sz="2200"/>
              <a:t> </a:t>
            </a:r>
            <a:r>
              <a:rPr b="1" dirty="0" lang="en-US" sz="2200"/>
              <a:t>(a) don’t / (b) can’t / (c) always </a:t>
            </a:r>
            <a:r>
              <a:rPr dirty="0" lang="en-US" sz="2200"/>
              <a:t>wear light clothes.</a:t>
            </a:r>
          </a:p>
        </p:txBody>
      </p:sp>
      <p:sp>
        <p:nvSpPr>
          <p:cNvPr id="3098" name="Oval 3097">
            <a:extLst>
              <a:ext uri="{FF2B5EF4-FFF2-40B4-BE49-F238E27FC236}">
                <a16:creationId xmlns:a16="http://schemas.microsoft.com/office/drawing/2014/main" id="{C924DBCE-E731-4B22-8181-A39C1D862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630884" cy="630884"/>
          </a:xfrm>
          <a:prstGeom prst="ellipse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 defTabSz="914400" eaLnBrk="1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Calibri"/>
              <a:ea typeface="+mn-ea"/>
              <a:cs typeface="+mn-cs"/>
            </a:endParaRPr>
          </a:p>
        </p:txBody>
      </p:sp>
      <p:sp>
        <p:nvSpPr>
          <p:cNvPr id="3089" name="Freeform: Shape 3088">
            <a:extLst>
              <a:ext uri="{FF2B5EF4-FFF2-40B4-BE49-F238E27FC236}">
                <a16:creationId xmlns:a16="http://schemas.microsoft.com/office/drawing/2014/main" id="{4CBF9756-6AC8-4C65-84DF-56FBFFA1D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0227" y="5166682"/>
            <a:ext cx="1835725" cy="2024785"/>
          </a:xfrm>
          <a:custGeom>
            <a:avLst/>
            <a:gdLst>
              <a:gd fmla="*/ 1801138 w 1835725" name="connsiteX0"/>
              <a:gd fmla="*/ 1622662 h 2024785" name="connsiteY0"/>
              <a:gd fmla="*/ 1835717 w 1835725" name="connsiteX1"/>
              <a:gd fmla="*/ 1680254 h 2024785" name="connsiteY1"/>
              <a:gd fmla="*/ 1812568 w 1835725" name="connsiteX2"/>
              <a:gd fmla="*/ 1877193 h 2024785" name="connsiteY2"/>
              <a:gd fmla="*/ 1776210 w 1835725" name="connsiteX3"/>
              <a:gd fmla="*/ 2024785 h 2024785" name="connsiteY3"/>
              <a:gd fmla="*/ 1655772 w 1835725" name="connsiteX4"/>
              <a:gd fmla="*/ 1983449 h 2024785" name="connsiteY4"/>
              <a:gd fmla="*/ 1687591 w 1835725" name="connsiteX5"/>
              <a:gd fmla="*/ 1854495 h 2024785" name="connsiteY5"/>
              <a:gd fmla="*/ 1708939 w 1835725" name="connsiteX6"/>
              <a:gd fmla="*/ 1673301 h 2024785" name="connsiteY6"/>
              <a:gd fmla="*/ 1778129 w 1835725" name="connsiteX7"/>
              <a:gd fmla="*/ 1615979 h 2024785" name="connsiteY7"/>
              <a:gd fmla="*/ 1801138 w 1835725" name="connsiteX8"/>
              <a:gd fmla="*/ 1622662 h 2024785" name="connsiteY8"/>
              <a:gd fmla="*/ 1585229 w 1835725" name="connsiteX9"/>
              <a:gd fmla="*/ 764759 h 2024785" name="connsiteY9"/>
              <a:gd fmla="*/ 1623024 w 1835725" name="connsiteX10"/>
              <a:gd fmla="*/ 792810 h 2024785" name="connsiteY10"/>
              <a:gd fmla="*/ 1777614 w 1835725" name="connsiteX11"/>
              <a:gd fmla="*/ 1157141 h 2024785" name="connsiteY11"/>
              <a:gd fmla="*/ 1733799 w 1835725" name="connsiteX12"/>
              <a:gd fmla="*/ 1235532 h 2024785" name="connsiteY12"/>
              <a:gd fmla="*/ 1716464 w 1835725" name="connsiteX13"/>
              <a:gd fmla="*/ 1237722 h 2024785" name="connsiteY13"/>
              <a:gd fmla="*/ 1716464 w 1835725" name="connsiteX14"/>
              <a:gd fmla="*/ 1237913 h 2024785" name="connsiteY14"/>
              <a:gd fmla="*/ 1655409 w 1835725" name="connsiteX15"/>
              <a:gd fmla="*/ 1191717 h 2024785" name="connsiteY15"/>
              <a:gd fmla="*/ 1513200 w 1835725" name="connsiteX16"/>
              <a:gd fmla="*/ 856627 h 2024785" name="connsiteY16"/>
              <a:gd fmla="*/ 1538499 w 1835725" name="connsiteX17"/>
              <a:gd fmla="*/ 770415 h 2024785" name="connsiteY17"/>
              <a:gd fmla="*/ 1585229 w 1835725" name="connsiteX18"/>
              <a:gd fmla="*/ 764759 h 2024785" name="connsiteY18"/>
              <a:gd fmla="*/ 477919 w 1835725" name="connsiteX19"/>
              <a:gd fmla="*/ 21437 h 2024785" name="connsiteY19"/>
              <a:gd fmla="*/ 509236 w 1835725" name="connsiteX20"/>
              <a:gd fmla="*/ 84182 h 2024785" name="connsiteY20"/>
              <a:gd fmla="*/ 445829 w 1835725" name="connsiteX21"/>
              <a:gd fmla="*/ 139871 h 2024785" name="connsiteY21"/>
              <a:gd fmla="*/ 437447 w 1835725" name="connsiteX22"/>
              <a:gd fmla="*/ 139395 h 2024785" name="connsiteY22"/>
              <a:gd fmla="*/ 73211 w 1835725" name="connsiteX23"/>
              <a:gd fmla="*/ 137204 h 2024785" name="connsiteY23"/>
              <a:gd fmla="*/ 749 w 1835725" name="connsiteX24"/>
              <a:gd fmla="*/ 84082 h 2024785" name="connsiteY24"/>
              <a:gd fmla="*/ 53871 w 1835725" name="connsiteX25"/>
              <a:gd fmla="*/ 11621 h 2024785" name="connsiteY25"/>
              <a:gd fmla="*/ 58352 w 1835725" name="connsiteX26"/>
              <a:gd fmla="*/ 11093 h 2024785" name="connsiteY26"/>
              <a:gd fmla="*/ 454020 w 1835725" name="connsiteX27"/>
              <a:gd fmla="*/ 13474 h 2024785" name="connsiteY27"/>
              <a:gd fmla="*/ 477919 w 1835725" name="connsiteX28"/>
              <a:gd fmla="*/ 21437 h 2024785" name="connsiteY28"/>
              <a:gd fmla="*/ 957797 w 1835725" name="connsiteX29"/>
              <a:gd fmla="*/ 167970 h 2024785" name="connsiteY29"/>
              <a:gd fmla="*/ 1286982 w 1835725" name="connsiteX30"/>
              <a:gd fmla="*/ 387616 h 2024785" name="connsiteY30"/>
              <a:gd fmla="*/ 1293725 w 1835725" name="connsiteX31"/>
              <a:gd fmla="*/ 477075 h 2024785" name="connsiteY31"/>
              <a:gd fmla="*/ 1245453 w 1835725" name="connsiteX32"/>
              <a:gd fmla="*/ 499154 h 2024785" name="connsiteY32"/>
              <a:gd fmla="*/ 1245167 w 1835725" name="connsiteX33"/>
              <a:gd fmla="*/ 499154 h 2024785" name="connsiteY33"/>
              <a:gd fmla="*/ 1203638 w 1835725" name="connsiteX34"/>
              <a:gd fmla="*/ 484104 h 2024785" name="connsiteY34"/>
              <a:gd fmla="*/ 900647 w 1835725" name="connsiteX35"/>
              <a:gd fmla="*/ 281508 h 2024785" name="connsiteY35"/>
              <a:gd fmla="*/ 872454 w 1835725" name="connsiteX36"/>
              <a:gd fmla="*/ 196164 h 2024785" name="connsiteY36"/>
              <a:gd fmla="*/ 957797 w 1835725" name="connsiteX37"/>
              <a:gd fmla="*/ 167970 h 2024785" name="connsiteY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b="b" l="l" r="r" t="t"/>
            <a:pathLst>
              <a:path h="2024785" w="183572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cap="flat" w="9525">
            <a:noFill/>
            <a:prstDash val="solid"/>
            <a:miter/>
          </a:ln>
        </p:spPr>
        <p:txBody>
          <a:bodyPr anchor="ctr" numCol="1" rtlCol="0"/>
          <a:lstStyle/>
          <a:p>
            <a:pPr algn="l" defTabSz="914400" eaLnBrk="1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panose="020F0502020204030204" typeface="Calibri"/>
              <a:ea typeface="+mn-ea"/>
              <a:cs typeface="+mn-cs"/>
            </a:endParaRPr>
          </a:p>
        </p:txBody>
      </p:sp>
      <p:pic>
        <p:nvPicPr>
          <p:cNvPr descr="Polar Bear Cartoon Images – Browse 108,626 Stock Photos, Vectors, and Video  | Adobe Stock" id="3074" name="Picture 2">
            <a:extLst>
              <a:ext uri="{FF2B5EF4-FFF2-40B4-BE49-F238E27FC236}">
                <a16:creationId xmlns:a16="http://schemas.microsoft.com/office/drawing/2014/main" id="{286C902D-A759-3775-8B5D-D6549BDD493A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" r="-3"/>
          <a:stretch>
            <a:fillRect/>
          </a:stretch>
        </p:blipFill>
        <p:spPr>
          <a:xfrm>
            <a:off x="7751975" y="1075239"/>
            <a:ext cx="4128603" cy="4128603"/>
          </a:xfrm>
          <a:custGeom>
            <a:avLst/>
            <a:gdLst/>
            <a:ahLst/>
            <a:cxnLst/>
            <a:rect b="b" l="l" r="r" t="t"/>
            <a:pathLst>
              <a:path h="2663168" w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1" name="Freeform: Shape 3090">
            <a:extLst>
              <a:ext uri="{FF2B5EF4-FFF2-40B4-BE49-F238E27FC236}">
                <a16:creationId xmlns:a16="http://schemas.microsoft.com/office/drawing/2014/main" id="{2D385988-EAAF-4C27-AF8A-2BFBECAF3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4254"/>
            <a:ext cx="2066948" cy="1621879"/>
          </a:xfrm>
          <a:custGeom>
            <a:avLst/>
            <a:gdLst>
              <a:gd fmla="*/ 0 w 2066948" name="connsiteX0"/>
              <a:gd fmla="*/ 0 h 1621879" name="connsiteY0"/>
              <a:gd fmla="*/ 123825 w 2066948" name="connsiteX1"/>
              <a:gd fmla="*/ 0 h 1621879" name="connsiteY1"/>
              <a:gd fmla="*/ 123825 w 2066948" name="connsiteX2"/>
              <a:gd fmla="*/ 1452620 h 1621879" name="connsiteY2"/>
              <a:gd fmla="*/ 1881378 w 2066948" name="connsiteX3"/>
              <a:gd fmla="*/ 436017 h 1621879" name="connsiteY3"/>
              <a:gd fmla="*/ 1127572 w 2066948" name="connsiteX4"/>
              <a:gd fmla="*/ 0 h 1621879" name="connsiteY4"/>
              <a:gd fmla="*/ 1374887 w 2066948" name="connsiteX5"/>
              <a:gd fmla="*/ 0 h 1621879" name="connsiteY5"/>
              <a:gd fmla="*/ 2035969 w 2066948" name="connsiteX6"/>
              <a:gd fmla="*/ 382391 h 1621879" name="connsiteY6"/>
              <a:gd fmla="*/ 2058648 w 2066948" name="connsiteX7"/>
              <a:gd fmla="*/ 466963 h 1621879" name="connsiteY7"/>
              <a:gd fmla="*/ 2035969 w 2066948" name="connsiteX8"/>
              <a:gd fmla="*/ 489642 h 1621879" name="connsiteY8"/>
              <a:gd fmla="*/ 92869 w 2066948" name="connsiteX9"/>
              <a:gd fmla="*/ 1613592 h 1621879" name="connsiteY9"/>
              <a:gd fmla="*/ 61913 w 2066948" name="connsiteX10"/>
              <a:gd fmla="*/ 1621879 h 1621879" name="connsiteY10"/>
              <a:gd fmla="*/ 0 w 2066948" name="connsiteX11"/>
              <a:gd fmla="*/ 1559967 h 1621879" name="connsiteY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b="b" l="l" r="r" t="t"/>
            <a:pathLst>
              <a:path h="1621879" w="2066948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cap="flat" w="9525">
            <a:noFill/>
            <a:prstDash val="solid"/>
            <a:miter/>
          </a:ln>
        </p:spPr>
        <p:txBody>
          <a:bodyPr anchor="ctr" numCol="1" rtlCol="0"/>
          <a:lstStyle/>
          <a:p>
            <a:pPr algn="l" defTabSz="914400" eaLnBrk="1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panose="020F0502020204030204" typeface="Calibri"/>
              <a:ea typeface="+mn-ea"/>
              <a:cs typeface="+mn-cs"/>
            </a:endParaRPr>
          </a:p>
        </p:txBody>
      </p:sp>
      <p:cxnSp>
        <p:nvCxnSpPr>
          <p:cNvPr id="3093" name="Straight Connector 3092">
            <a:extLst>
              <a:ext uri="{FF2B5EF4-FFF2-40B4-BE49-F238E27FC236}">
                <a16:creationId xmlns:a16="http://schemas.microsoft.com/office/drawing/2014/main" id="{43621FD4-D14D-45D5-9A57-9A2DE5EA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AdjustHandles="1" noChangeArrowheads="1" noChangeAspect="1" noChangeShapeType="1" noEditPoints="1" noGrp="1" noMove="1" noResize="1" noRot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cap="rnd" w="1270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5" name="Freeform: Shape 3094">
            <a:extLst>
              <a:ext uri="{FF2B5EF4-FFF2-40B4-BE49-F238E27FC236}">
                <a16:creationId xmlns:a16="http://schemas.microsoft.com/office/drawing/2014/main" id="{B621D332-7329-4994-8836-C429A51B7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fmla="*/ 995532 w 1991064" name="connsiteX0"/>
              <a:gd fmla="*/ 0 h 824205" name="connsiteY0"/>
              <a:gd fmla="*/ 1984823 w 1991064" name="connsiteX1"/>
              <a:gd fmla="*/ 784423 h 824205" name="connsiteY1"/>
              <a:gd fmla="*/ 1991064 w 1991064" name="connsiteX2"/>
              <a:gd fmla="*/ 824205 h 824205" name="connsiteY2"/>
              <a:gd fmla="*/ 0 w 1991064" name="connsiteX3"/>
              <a:gd fmla="*/ 824205 h 824205" name="connsiteY3"/>
              <a:gd fmla="*/ 6241 w 1991064" name="connsiteX4"/>
              <a:gd fmla="*/ 784423 h 824205" name="connsiteY4"/>
              <a:gd fmla="*/ 995532 w 1991064" name="connsiteX5"/>
              <a:gd fmla="*/ 0 h 824205" name="connsiteY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824205" w="1991064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 wrap="square">
            <a:noAutofit/>
          </a:bodyPr>
          <a:lstStyle/>
          <a:p>
            <a:pPr algn="ctr" defTabSz="914400" eaLnBrk="1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dirty="0" i="0" kern="1200" kumimoji="0" lang="en-US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Calibri"/>
              <a:ea typeface="+mn-ea"/>
              <a:cs typeface="+mn-cs"/>
            </a:endParaRPr>
          </a:p>
        </p:txBody>
      </p:sp>
      <p:sp>
        <p:nvSpPr>
          <p:cNvPr id="3097" name="Freeform: Shape 3096">
            <a:extLst>
              <a:ext uri="{FF2B5EF4-FFF2-40B4-BE49-F238E27FC236}">
                <a16:creationId xmlns:a16="http://schemas.microsoft.com/office/drawing/2014/main" id="{2D20F754-35A9-4508-BE3C-C59996D14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23449"/>
            <a:ext cx="1340305" cy="1338805"/>
          </a:xfrm>
          <a:custGeom>
            <a:avLst/>
            <a:gdLst>
              <a:gd fmla="*/ 61913 w 1340305" name="connsiteX0"/>
              <a:gd fmla="*/ 0 h 1338805" name="connsiteY0"/>
              <a:gd fmla="*/ 1340305 w 1340305" name="connsiteX1"/>
              <a:gd fmla="*/ 0 h 1338805" name="connsiteY1"/>
              <a:gd fmla="*/ 1340305 w 1340305" name="connsiteX2"/>
              <a:gd fmla="*/ 123825 h 1338805" name="connsiteY2"/>
              <a:gd fmla="*/ 123825 w 1340305" name="connsiteX3"/>
              <a:gd fmla="*/ 123825 h 1338805" name="connsiteY3"/>
              <a:gd fmla="*/ 123825 w 1340305" name="connsiteX4"/>
              <a:gd fmla="*/ 1338805 h 1338805" name="connsiteY4"/>
              <a:gd fmla="*/ 0 w 1340305" name="connsiteX5"/>
              <a:gd fmla="*/ 1338805 h 1338805" name="connsiteY5"/>
              <a:gd fmla="*/ 0 w 1340305" name="connsiteX6"/>
              <a:gd fmla="*/ 61913 h 1338805" name="connsiteY6"/>
              <a:gd fmla="*/ 61913 w 1340305" name="connsiteX7"/>
              <a:gd fmla="*/ 0 h 1338805" name="connsiteY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338805" w="13403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cap="flat" w="9525">
            <a:noFill/>
            <a:prstDash val="solid"/>
            <a:miter/>
          </a:ln>
        </p:spPr>
        <p:txBody>
          <a:bodyPr anchor="ctr" numCol="1" rtlCol="0"/>
          <a:lstStyle/>
          <a:p>
            <a:pPr algn="l" defTabSz="914400" eaLnBrk="1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panose="020F0502020204030204"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2073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CA6C23-90A3-3CB6-6E3D-08F1975D92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D3D4659-054A-C7B2-DDF7-7BA4D36E366E}"/>
              </a:ext>
            </a:extLst>
          </p:cNvPr>
          <p:cNvSpPr txBox="1"/>
          <p:nvPr/>
        </p:nvSpPr>
        <p:spPr>
          <a:xfrm>
            <a:off x="786384" y="449375"/>
            <a:ext cx="6016752" cy="5959249"/>
          </a:xfrm>
          <a:prstGeom prst="rect">
            <a:avLst/>
          </a:prstGeom>
        </p:spPr>
        <p:txBody>
          <a:bodyPr bIns="45720" lIns="91440" numCol="1" rIns="91440" rtlCol="0" tIns="45720" vert="horz"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b="1" dirty="0" lang="en-US" sz="2200"/>
              <a:t>3. My Uncle’s Modern House</a:t>
            </a:r>
          </a:p>
          <a:p>
            <a:pPr>
              <a:lnSpc>
                <a:spcPct val="150000"/>
              </a:lnSpc>
            </a:pPr>
            <a:r>
              <a:rPr dirty="0" lang="en-US" sz="2200"/>
              <a:t>My uncle lives in a </a:t>
            </a:r>
            <a:r>
              <a:rPr b="1" dirty="0" i="1" lang="en-US" sz="2200"/>
              <a:t>(1)</a:t>
            </a:r>
            <a:r>
              <a:rPr dirty="0" lang="en-US" sz="2200"/>
              <a:t> </a:t>
            </a:r>
            <a:r>
              <a:rPr b="1" dirty="0" lang="en-US" sz="2200"/>
              <a:t>(a) few / (b) really / (c) quiet</a:t>
            </a:r>
            <a:r>
              <a:rPr dirty="0" lang="en-US" sz="2200"/>
              <a:t> modern house. It has big windows and solar panels on the roof. You </a:t>
            </a:r>
            <a:r>
              <a:rPr b="1" dirty="0" i="1" lang="en-US" sz="2200"/>
              <a:t>(2)</a:t>
            </a:r>
            <a:r>
              <a:rPr dirty="0" lang="en-US" sz="2200"/>
              <a:t> </a:t>
            </a:r>
            <a:r>
              <a:rPr b="1" dirty="0" lang="en-US" sz="2200"/>
              <a:t>(a) could / (b) can / (c) cans </a:t>
            </a:r>
            <a:r>
              <a:rPr dirty="0" lang="en-US" sz="2200"/>
              <a:t>see the mountains from the living room! Last summer, we </a:t>
            </a:r>
            <a:r>
              <a:rPr b="1" dirty="0" i="1" lang="en-US" sz="2200"/>
              <a:t>(3)</a:t>
            </a:r>
            <a:r>
              <a:rPr dirty="0" lang="en-US" sz="2200"/>
              <a:t> (</a:t>
            </a:r>
            <a:r>
              <a:rPr b="1" dirty="0" lang="en-US" sz="2200"/>
              <a:t>a) stay / (b) stays / (c) stayed</a:t>
            </a:r>
            <a:r>
              <a:rPr dirty="0" lang="en-US" sz="2200"/>
              <a:t> there for a weekend. My cousins and I </a:t>
            </a:r>
            <a:r>
              <a:rPr b="1" dirty="0" i="1" lang="en-US" sz="2200"/>
              <a:t>(4)</a:t>
            </a:r>
            <a:r>
              <a:rPr dirty="0" lang="en-US" sz="2200"/>
              <a:t> </a:t>
            </a:r>
            <a:r>
              <a:rPr b="1" dirty="0" lang="en-US" sz="2200"/>
              <a:t>(a) plays / (b) play / (c) played </a:t>
            </a:r>
            <a:r>
              <a:rPr dirty="0" lang="en-US" sz="2200"/>
              <a:t>in the garden and had fun. You should </a:t>
            </a:r>
            <a:r>
              <a:rPr b="1" dirty="0" i="1" lang="en-US" sz="2200"/>
              <a:t>(5</a:t>
            </a:r>
            <a:r>
              <a:rPr dirty="0" i="1" lang="en-US" sz="2200"/>
              <a:t>)</a:t>
            </a:r>
            <a:r>
              <a:rPr dirty="0" lang="en-US" sz="2200"/>
              <a:t> </a:t>
            </a:r>
            <a:r>
              <a:rPr b="1" dirty="0" lang="en-US" sz="2200"/>
              <a:t>(a) visit / (b) visited / (c) visits</a:t>
            </a:r>
            <a:r>
              <a:rPr dirty="0" lang="en-US" sz="2200"/>
              <a:t> it one day!</a:t>
            </a:r>
          </a:p>
        </p:txBody>
      </p:sp>
      <p:pic>
        <p:nvPicPr>
          <p:cNvPr descr="Modern house cartoon style vector illustration | Premium AI-generated vector" id="6146" name="Picture 2">
            <a:extLst>
              <a:ext uri="{FF2B5EF4-FFF2-40B4-BE49-F238E27FC236}">
                <a16:creationId xmlns:a16="http://schemas.microsoft.com/office/drawing/2014/main" id="{139D9B63-04D6-D739-B9BD-A68A882C66BE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20840" y="1052866"/>
            <a:ext cx="5471160" cy="580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55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5E7A24-53E4-0FB9-14AB-AF1B5BCDEC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551C4C6-E8D9-153F-6290-8EE5EC4270D4}"/>
              </a:ext>
            </a:extLst>
          </p:cNvPr>
          <p:cNvSpPr txBox="1"/>
          <p:nvPr/>
        </p:nvSpPr>
        <p:spPr>
          <a:xfrm>
            <a:off x="574213" y="449375"/>
            <a:ext cx="6022965" cy="5959249"/>
          </a:xfrm>
          <a:prstGeom prst="rect">
            <a:avLst/>
          </a:prstGeom>
        </p:spPr>
        <p:txBody>
          <a:bodyPr bIns="45720" lIns="91440" numCol="1" rIns="91440" rtlCol="0" tIns="45720" vert="horz"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b="1" dirty="0" lang="en-US" sz="2200"/>
              <a:t>4. Science and Plants</a:t>
            </a:r>
          </a:p>
          <a:p>
            <a:pPr>
              <a:lnSpc>
                <a:spcPct val="150000"/>
              </a:lnSpc>
            </a:pPr>
            <a:r>
              <a:rPr dirty="0" lang="en-US" sz="2200"/>
              <a:t>In science class, we </a:t>
            </a:r>
            <a:r>
              <a:rPr b="1" dirty="0" i="1" lang="en-US" sz="2200"/>
              <a:t>(1)</a:t>
            </a:r>
            <a:r>
              <a:rPr dirty="0" lang="en-US" sz="2200"/>
              <a:t> </a:t>
            </a:r>
            <a:r>
              <a:rPr b="1" dirty="0" lang="en-US" sz="2200"/>
              <a:t>(a) learn / (b) learned / (c) learns</a:t>
            </a:r>
            <a:r>
              <a:rPr dirty="0" lang="en-US" sz="2200"/>
              <a:t> about how plants grow. Our teacher said plants </a:t>
            </a:r>
            <a:r>
              <a:rPr b="1" dirty="0" i="1" lang="en-US" sz="2200"/>
              <a:t>(2)</a:t>
            </a:r>
            <a:r>
              <a:rPr b="1" dirty="0" lang="en-US" sz="2200"/>
              <a:t> (a) can’t / (b) can / (c) will </a:t>
            </a:r>
            <a:r>
              <a:rPr dirty="0" lang="en-US" sz="2200"/>
              <a:t>grow without sunlight and water. Last week, I </a:t>
            </a:r>
            <a:r>
              <a:rPr b="1" dirty="0" i="1" lang="en-US" sz="2200"/>
              <a:t>(3)</a:t>
            </a:r>
            <a:r>
              <a:rPr dirty="0" lang="en-US" sz="2200"/>
              <a:t> </a:t>
            </a:r>
            <a:r>
              <a:rPr b="1" dirty="0" lang="en-US" sz="2200"/>
              <a:t>(a) plant / (b) planted / (c) planting</a:t>
            </a:r>
            <a:r>
              <a:rPr dirty="0" lang="en-US" sz="2200"/>
              <a:t> a seed in a cup. After three days, I </a:t>
            </a:r>
            <a:r>
              <a:rPr b="1" dirty="0" i="1" lang="en-US" sz="2200"/>
              <a:t>(4)</a:t>
            </a:r>
            <a:r>
              <a:rPr dirty="0" lang="en-US" sz="2200"/>
              <a:t> </a:t>
            </a:r>
            <a:r>
              <a:rPr b="1" dirty="0" lang="en-US" sz="2200"/>
              <a:t>(a) see / (b) saw / (c) seed </a:t>
            </a:r>
            <a:r>
              <a:rPr dirty="0" lang="en-US" sz="2200"/>
              <a:t>a small sprout! If you want to try, you </a:t>
            </a:r>
            <a:r>
              <a:rPr b="1" dirty="0" i="1" lang="en-US" sz="2200"/>
              <a:t>(5)</a:t>
            </a:r>
            <a:r>
              <a:rPr dirty="0" lang="en-US" sz="2200"/>
              <a:t> </a:t>
            </a:r>
            <a:r>
              <a:rPr b="1" dirty="0" lang="en-US" sz="2200"/>
              <a:t>(a) don’t / (b) must / (c) never</a:t>
            </a:r>
            <a:r>
              <a:rPr dirty="0" lang="en-US" sz="2200"/>
              <a:t> water it every day.</a:t>
            </a:r>
          </a:p>
        </p:txBody>
      </p:sp>
      <p:pic>
        <p:nvPicPr>
          <p:cNvPr descr="2,200+ Child Watering Plant Stock Illustrations, Royalty-Free Vector  Graphics &amp; Clip Art - iStock | Black child watering plant" id="5122" name="Picture 2">
            <a:extLst>
              <a:ext uri="{FF2B5EF4-FFF2-40B4-BE49-F238E27FC236}">
                <a16:creationId xmlns:a16="http://schemas.microsoft.com/office/drawing/2014/main" id="{576576F6-CB6D-D8CE-9CCE-9CB6F8196F3A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88668" y="898752"/>
            <a:ext cx="6704154" cy="595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129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A1DB60-750B-CC33-313B-705D293190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5" name="Freeform: Shape 4124">
            <a:extLst>
              <a:ext uri="{FF2B5EF4-FFF2-40B4-BE49-F238E27FC236}">
                <a16:creationId xmlns:a16="http://schemas.microsoft.com/office/drawing/2014/main" id="{23DA7759-3209-4FE2-96D1-4EEDD81E9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b="b" l="l" r="r" t="t"/>
            <a:pathLst>
              <a:path h="477997" w="1135066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 wrap="square">
            <a:noAutofit/>
          </a:bodyPr>
          <a:lstStyle/>
          <a:p>
            <a:pPr algn="ctr" defTabSz="914400" eaLnBrk="1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Calibri"/>
              <a:ea typeface="+mn-ea"/>
              <a:cs typeface="+mn-cs"/>
            </a:endParaRPr>
          </a:p>
        </p:txBody>
      </p:sp>
      <p:sp>
        <p:nvSpPr>
          <p:cNvPr id="4126" name="Freeform: Shape 4125">
            <a:extLst>
              <a:ext uri="{FF2B5EF4-FFF2-40B4-BE49-F238E27FC236}">
                <a16:creationId xmlns:a16="http://schemas.microsoft.com/office/drawing/2014/main" id="{41460DAD-8769-4C9F-9C8C-BB0443909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3536" y="5717905"/>
            <a:ext cx="1771609" cy="1140095"/>
          </a:xfrm>
          <a:custGeom>
            <a:avLst/>
            <a:gdLst/>
            <a:ahLst/>
            <a:cxnLst/>
            <a:rect b="b" l="l" r="r" t="t"/>
            <a:pathLst>
              <a:path h="1140095" w="1771609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cap="flat" w="9525">
            <a:noFill/>
            <a:prstDash val="solid"/>
            <a:miter/>
          </a:ln>
        </p:spPr>
        <p:txBody>
          <a:bodyPr anchor="ctr" numCol="1" rtlCol="0"/>
          <a:lstStyle/>
          <a:p>
            <a:pPr algn="l" defTabSz="914400" eaLnBrk="1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panose="020F0502020204030204" typeface="Calibri"/>
              <a:ea typeface="+mn-ea"/>
              <a:cs typeface="+mn-cs"/>
            </a:endParaRPr>
          </a:p>
        </p:txBody>
      </p:sp>
      <p:sp useBgFill="1">
        <p:nvSpPr>
          <p:cNvPr id="4127" name="Rectangle 4126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/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1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AF3B0F-E462-AECA-8196-80AB56D15FB9}"/>
              </a:ext>
            </a:extLst>
          </p:cNvPr>
          <p:cNvSpPr txBox="1"/>
          <p:nvPr/>
        </p:nvSpPr>
        <p:spPr>
          <a:xfrm>
            <a:off x="384048" y="614379"/>
            <a:ext cx="5841654" cy="5562584"/>
          </a:xfrm>
          <a:prstGeom prst="rect">
            <a:avLst/>
          </a:prstGeom>
        </p:spPr>
        <p:txBody>
          <a:bodyPr bIns="45720" lIns="91440" numCol="1" rIns="91440" rtlCol="0" tIns="45720" vert="horz">
            <a:normAutofit fontScale="92500"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b="1" dirty="0" lang="en-US" sz="2200"/>
              <a:t>5. Life Under the Ocean</a:t>
            </a:r>
          </a:p>
          <a:p>
            <a:pPr indent="-228600">
              <a:lnSpc>
                <a:spcPct val="150000"/>
              </a:lnSpc>
              <a:spcAft>
                <a:spcPts val="600"/>
              </a:spcAft>
              <a:buFont charset="0" panose="020B0604020202020204" pitchFamily="34" typeface="Arial"/>
              <a:buChar char="•"/>
            </a:pPr>
            <a:endParaRPr b="1" dirty="0" lang="en-US" sz="2200"/>
          </a:p>
          <a:p>
            <a:pPr indent="-228600">
              <a:lnSpc>
                <a:spcPct val="150000"/>
              </a:lnSpc>
              <a:spcAft>
                <a:spcPts val="600"/>
              </a:spcAft>
              <a:buFont charset="0" panose="020B0604020202020204" pitchFamily="34" typeface="Arial"/>
              <a:buChar char="•"/>
            </a:pPr>
            <a:r>
              <a:rPr dirty="0" lang="en-US" sz="2200"/>
              <a:t>The ocean is home to many animals. Some fish </a:t>
            </a:r>
            <a:r>
              <a:rPr b="1" dirty="0" i="1" lang="en-US" sz="2200"/>
              <a:t>(1)</a:t>
            </a:r>
            <a:r>
              <a:rPr dirty="0" lang="en-US" sz="2200"/>
              <a:t> </a:t>
            </a:r>
            <a:r>
              <a:rPr b="1" dirty="0" lang="en-US" sz="2200"/>
              <a:t>(a) can / (b) could / (c) cans </a:t>
            </a:r>
            <a:r>
              <a:rPr dirty="0" lang="en-US" sz="2200"/>
              <a:t>glow in the dark! Last summer, I </a:t>
            </a:r>
            <a:r>
              <a:rPr b="1" dirty="0" i="1" lang="en-US" sz="2200"/>
              <a:t>(2)</a:t>
            </a:r>
            <a:r>
              <a:rPr dirty="0" lang="en-US" sz="2200"/>
              <a:t> </a:t>
            </a:r>
            <a:r>
              <a:rPr b="1" dirty="0" lang="en-US" sz="2200"/>
              <a:t>(a) go / (b) went / (c) goes</a:t>
            </a:r>
            <a:r>
              <a:rPr dirty="0" lang="en-US" sz="2200"/>
              <a:t> snorkeling for the first time. I </a:t>
            </a:r>
            <a:r>
              <a:rPr b="1" dirty="0" i="1" lang="en-US" sz="2200"/>
              <a:t>(3)</a:t>
            </a:r>
            <a:r>
              <a:rPr dirty="0" lang="en-US" sz="2200"/>
              <a:t> </a:t>
            </a:r>
            <a:r>
              <a:rPr b="1" dirty="0" lang="en-US" sz="2200"/>
              <a:t>(a) sees / (b) saw / (c) see </a:t>
            </a:r>
            <a:r>
              <a:rPr dirty="0" lang="en-US" sz="2200"/>
              <a:t>a sea turtle swimming slowly. “This is the best trip ever,” I </a:t>
            </a:r>
            <a:r>
              <a:rPr b="1" dirty="0" i="1" lang="en-US" sz="2200"/>
              <a:t>(4)</a:t>
            </a:r>
            <a:r>
              <a:rPr dirty="0" lang="en-US" sz="2200"/>
              <a:t> </a:t>
            </a:r>
            <a:r>
              <a:rPr b="1" dirty="0" lang="en-US" sz="2200"/>
              <a:t>(a) say / (b) said / (c) saying</a:t>
            </a:r>
            <a:r>
              <a:rPr dirty="0" lang="en-US" sz="2200"/>
              <a:t>. If you go to the beach, </a:t>
            </a:r>
            <a:r>
              <a:rPr b="1" dirty="0" i="1" lang="en-US" sz="2200"/>
              <a:t>(5)</a:t>
            </a:r>
            <a:r>
              <a:rPr b="1" dirty="0" lang="en-US" sz="2200"/>
              <a:t> (a) don’t / (b) can / (c) never </a:t>
            </a:r>
            <a:r>
              <a:rPr dirty="0" lang="en-US" sz="2200"/>
              <a:t>touch unknown animals.</a:t>
            </a:r>
          </a:p>
        </p:txBody>
      </p:sp>
      <p:pic>
        <p:nvPicPr>
          <p:cNvPr descr="Vector illustration of Snorkeling kid cartoon | Colourbox" id="4098" name="Picture 2">
            <a:extLst>
              <a:ext uri="{FF2B5EF4-FFF2-40B4-BE49-F238E27FC236}">
                <a16:creationId xmlns:a16="http://schemas.microsoft.com/office/drawing/2014/main" id="{4A1B3E4A-DC16-BE2F-F980-C9DCB74A1216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" r="12371"/>
          <a:stretch>
            <a:fillRect/>
          </a:stretch>
        </p:blipFill>
        <p:spPr>
          <a:xfrm>
            <a:off x="6621294" y="1295416"/>
            <a:ext cx="5570706" cy="5562584"/>
          </a:xfrm>
          <a:custGeom>
            <a:avLst/>
            <a:gdLst/>
            <a:ahLst/>
            <a:cxnLst/>
            <a:rect b="b" l="l" r="r" t="t"/>
            <a:pathLst>
              <a:path h="5562584" w="5570706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28" name="!!Oval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 defTabSz="914400" eaLnBrk="1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panose="020F0502020204030204" typeface="Calibri"/>
              <a:ea typeface="+mn-ea"/>
              <a:cs typeface="+mn-cs"/>
            </a:endParaRPr>
          </a:p>
        </p:txBody>
      </p:sp>
      <p:sp>
        <p:nvSpPr>
          <p:cNvPr id="4129" name="!!Arc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fmla="val 15817365" name="adj1"/>
              <a:gd fmla="val 1781380" name="adj2"/>
            </a:avLst>
          </a:prstGeom>
          <a:ln cap="rnd" w="127000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numCol="1" rtlCol="0"/>
          <a:lstStyle/>
          <a:p>
            <a:pPr algn="ctr" defTabSz="914400" eaLnBrk="1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latin panose="020F0502020204030204"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0298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3DA7759-3209-4FE2-96D1-4EEDD81E9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b="b" l="l" r="r" t="t"/>
            <a:pathLst>
              <a:path h="477997" w="1135066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 wrap="square">
            <a:noAutofit/>
          </a:bodyPr>
          <a:lstStyle/>
          <a:p>
            <a:pPr algn="ctr" defTabSz="914400" eaLnBrk="1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Calibri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1460DAD-8769-4C9F-9C8C-BB0443909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3536" y="5717905"/>
            <a:ext cx="1771609" cy="1140095"/>
          </a:xfrm>
          <a:custGeom>
            <a:avLst/>
            <a:gdLst/>
            <a:ahLst/>
            <a:cxnLst/>
            <a:rect b="b" l="l" r="r" t="t"/>
            <a:pathLst>
              <a:path h="1140095" w="1771609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cap="flat" w="9525">
            <a:noFill/>
            <a:prstDash val="solid"/>
            <a:miter/>
          </a:ln>
        </p:spPr>
        <p:txBody>
          <a:bodyPr anchor="ctr" numCol="1" rtlCol="0"/>
          <a:lstStyle/>
          <a:p>
            <a:pPr algn="l" defTabSz="914400" eaLnBrk="1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panose="020F0502020204030204" typeface="Calibri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/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1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50295C-93C9-1C1D-9C24-F968737D949F}"/>
              </a:ext>
            </a:extLst>
          </p:cNvPr>
          <p:cNvSpPr txBox="1"/>
          <p:nvPr/>
        </p:nvSpPr>
        <p:spPr>
          <a:xfrm>
            <a:off x="310760" y="178836"/>
            <a:ext cx="6199768" cy="6432276"/>
          </a:xfrm>
          <a:prstGeom prst="rect">
            <a:avLst/>
          </a:prstGeom>
        </p:spPr>
        <p:txBody>
          <a:bodyPr bIns="45720" lIns="91440" numCol="1" rIns="91440" rtlCol="0" tIns="45720" vert="horz">
            <a:noAutofit/>
          </a:bodyPr>
          <a:lstStyle/>
          <a:p>
            <a:pPr algn="justLow">
              <a:lnSpc>
                <a:spcPct val="90000"/>
              </a:lnSpc>
              <a:spcAft>
                <a:spcPts val="600"/>
              </a:spcAft>
            </a:pPr>
            <a:r>
              <a:rPr b="1" dirty="0" lang="en-US" sz="2200"/>
              <a:t>6. The rabbit</a:t>
            </a:r>
          </a:p>
          <a:p>
            <a:pPr algn="justLow" indent="-228600">
              <a:lnSpc>
                <a:spcPct val="90000"/>
              </a:lnSpc>
              <a:spcAft>
                <a:spcPts val="600"/>
              </a:spcAft>
              <a:buFont charset="0" panose="020B0604020202020204" pitchFamily="34" typeface="Arial"/>
              <a:buChar char="•"/>
            </a:pPr>
            <a:endParaRPr b="1" dirty="0" lang="en-US" sz="2200"/>
          </a:p>
          <a:p>
            <a:pPr algn="justLow">
              <a:lnSpc>
                <a:spcPct val="90000"/>
              </a:lnSpc>
              <a:spcAft>
                <a:spcPts val="600"/>
              </a:spcAft>
            </a:pPr>
            <a:r>
              <a:rPr dirty="0" lang="en-US" sz="2200"/>
              <a:t>Yesterday my friends and </a:t>
            </a:r>
            <a:r>
              <a:rPr b="1" dirty="0" lang="en-US" sz="2200"/>
              <a:t>I 1 (A. walked   B. walk   C. walking)</a:t>
            </a:r>
            <a:r>
              <a:rPr dirty="0" lang="en-US" sz="2200"/>
              <a:t> through the quiet forest near our village. Suddenly, we heard a rustling sound in the thick bushes beside the path. We pushed some branches away and saw a small grey rabbit. Its fluffy</a:t>
            </a:r>
            <a:r>
              <a:rPr b="1" dirty="0" lang="en-US" sz="2200"/>
              <a:t> 2 (A. foot   B. ear   C. tail) </a:t>
            </a:r>
            <a:r>
              <a:rPr dirty="0" lang="en-US" sz="2200"/>
              <a:t>was shaking, and it couldn’t move.</a:t>
            </a:r>
          </a:p>
          <a:p>
            <a:pPr algn="justLow" indent="-228600">
              <a:lnSpc>
                <a:spcPct val="90000"/>
              </a:lnSpc>
              <a:spcAft>
                <a:spcPts val="600"/>
              </a:spcAft>
              <a:buFont charset="0" panose="020B0604020202020204" pitchFamily="34" typeface="Arial"/>
              <a:buChar char="•"/>
            </a:pPr>
            <a:endParaRPr dirty="0" lang="en-US" sz="2200"/>
          </a:p>
          <a:p>
            <a:pPr algn="justLow">
              <a:lnSpc>
                <a:spcPct val="90000"/>
              </a:lnSpc>
              <a:spcAft>
                <a:spcPts val="600"/>
              </a:spcAft>
            </a:pPr>
            <a:r>
              <a:rPr dirty="0" lang="en-US" sz="2200"/>
              <a:t>“</a:t>
            </a:r>
            <a:r>
              <a:rPr b="1" dirty="0" lang="en-US" sz="2200"/>
              <a:t>We 3 (A. can   B. has   C. did) </a:t>
            </a:r>
            <a:r>
              <a:rPr dirty="0" lang="en-US" sz="2200"/>
              <a:t>take it home and look after it,” I said.</a:t>
            </a:r>
          </a:p>
          <a:p>
            <a:pPr algn="justLow" indent="-228600">
              <a:lnSpc>
                <a:spcPct val="90000"/>
              </a:lnSpc>
              <a:spcAft>
                <a:spcPts val="600"/>
              </a:spcAft>
              <a:buFont charset="0" panose="020B0604020202020204" pitchFamily="34" typeface="Arial"/>
              <a:buChar char="•"/>
            </a:pPr>
            <a:endParaRPr dirty="0" lang="en-US" sz="2200"/>
          </a:p>
          <a:p>
            <a:pPr algn="justLow">
              <a:lnSpc>
                <a:spcPct val="90000"/>
              </a:lnSpc>
              <a:spcAft>
                <a:spcPts val="600"/>
              </a:spcAft>
            </a:pPr>
            <a:r>
              <a:rPr dirty="0" lang="en-US" sz="2200"/>
              <a:t>At home, Mum put the rabbit in a box lined with soft </a:t>
            </a:r>
            <a:r>
              <a:rPr b="1" dirty="0" lang="en-US" sz="2200"/>
              <a:t>4 (A. stones    B. leaves    C. bottles). </a:t>
            </a:r>
            <a:r>
              <a:rPr dirty="0" lang="en-US" sz="2200"/>
              <a:t>Then she smiled and said, “</a:t>
            </a:r>
            <a:r>
              <a:rPr b="1" dirty="0" lang="en-US" sz="2200"/>
              <a:t>5 (A. Brush   B. Brushed   C. Brushing) </a:t>
            </a:r>
            <a:r>
              <a:rPr dirty="0" lang="en-US" sz="2200"/>
              <a:t>the rabbit gently every day, and it will soon be healthy.”</a:t>
            </a:r>
          </a:p>
        </p:txBody>
      </p:sp>
      <p:pic>
        <p:nvPicPr>
          <p:cNvPr descr="A person and children looking at a rabbit  AI-generated content may be incorrect." id="7" name="Picture 6">
            <a:extLst>
              <a:ext uri="{FF2B5EF4-FFF2-40B4-BE49-F238E27FC236}">
                <a16:creationId xmlns:a16="http://schemas.microsoft.com/office/drawing/2014/main" id="{C8056F98-E55B-18BC-A865-0215497CC7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-1" l="10009" r="20704" t="-406"/>
          <a:stretch/>
        </p:blipFill>
        <p:spPr>
          <a:xfrm>
            <a:off x="6621294" y="1295416"/>
            <a:ext cx="5570706" cy="5562584"/>
          </a:xfrm>
          <a:custGeom>
            <a:avLst/>
            <a:gdLst/>
            <a:ahLst/>
            <a:cxnLst/>
            <a:rect b="b" l="l" r="r" t="t"/>
            <a:pathLst>
              <a:path h="5562584" w="5570706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  <p:sp>
        <p:nvSpPr>
          <p:cNvPr id="13" name="!!Oval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 defTabSz="914400" eaLnBrk="1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panose="020F0502020204030204" typeface="Calibri"/>
              <a:ea typeface="+mn-ea"/>
              <a:cs typeface="+mn-cs"/>
            </a:endParaRPr>
          </a:p>
        </p:txBody>
      </p:sp>
      <p:sp>
        <p:nvSpPr>
          <p:cNvPr id="20" name="!!Arc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fmla="val 15817365" name="adj1"/>
              <a:gd fmla="val 1781380" name="adj2"/>
            </a:avLst>
          </a:prstGeom>
          <a:ln cap="rnd" w="127000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numCol="1" rtlCol="0"/>
          <a:lstStyle/>
          <a:p>
            <a:pPr algn="ctr" defTabSz="914400" eaLnBrk="1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latin panose="020F0502020204030204"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644743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Office">
      <a:dk1>
        <a:srgbClr val="000000"/>
      </a:dk1>
      <a:lt1>
        <a:srgbClr val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Festival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algn="ctr" cap="flat" cmpd="sng" w="6350">
          <a:solidFill>
            <a:schemeClr val="phClr"/>
          </a:solidFill>
          <a:prstDash val="solid"/>
          <a:miter lim="800000"/>
        </a:ln>
        <a:ln algn="ctr" cap="flat" cmpd="sng" w="12700">
          <a:solidFill>
            <a:schemeClr val="phClr"/>
          </a:solidFill>
          <a:prstDash val="solid"/>
          <a:miter lim="800000"/>
        </a:ln>
        <a:ln algn="ctr" cap="flat" cmpd="sng" w="19050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id="{C78D20FD-A872-4243-8597-B534C62538FF}" name="ShapesVTI" vid="{7CAFCCF9-7834-41D6-B6AB-7D225A18A4E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Company/>
  <Words>895</Words>
  <Paragraphs>30</Paragraphs>
  <Slides>7</Slides>
  <Notes>0</Notes>
  <TotalTime>102</TotalTime>
  <HiddenSlides>0</HiddenSlides>
  <MMClips>0</MMClips>
  <ScaleCrop>false</ScaleCrop>
  <HeadingPairs>
    <vt:vector baseType="variant" size="6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baseType="lpstr" size="11">
      <vt:lpstr>Arial</vt:lpstr>
      <vt:lpstr>Calibri</vt:lpstr>
      <vt:lpstr>Century Gothic</vt:lpstr>
      <vt:lpstr>ShapesVTI</vt:lpstr>
      <vt:lpstr>Maze practice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lication>Microsoft Office PowerPoint</Application>
  <AppVersion>16.0000</AppVersion>
  <PresentationFormat>Widescreen</PresentationFormat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2025-05-20T03:50:44Z</dcterms:created>
  <dc:creator>Aisha Ahmad Mohamed Obied    Altfaq</dc:creator>
  <cp:lastModifiedBy>Aisha Ahmad Mohamed Obied    Altfaq</cp:lastModifiedBy>
  <dcterms:modified xsi:type="dcterms:W3CDTF">2025-05-23T06:53:46Z</dcterms:modified>
  <cp:revision>1</cp:revision>
  <dc:title/>
</cp:coreProperties>
</file>